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6858000" cy="9906000" type="A4"/>
  <p:notesSz cx="6858000" cy="9144000"/>
  <p:defaultTextStyle>
    <a:defPPr>
      <a:defRPr lang="fr-FR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FEF3"/>
    <a:srgbClr val="4AB5C4"/>
    <a:srgbClr val="549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0" d="100"/>
          <a:sy n="90" d="100"/>
        </p:scale>
        <p:origin x="2814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rey RICHARD" userId="150f6c13-7a40-4211-8804-262a4e33c8f7" providerId="ADAL" clId="{6A2709E9-5336-40F0-AFDB-0EAE1F977B01}"/>
    <pc:docChg chg="modSld">
      <pc:chgData name="Geoffrey RICHARD" userId="150f6c13-7a40-4211-8804-262a4e33c8f7" providerId="ADAL" clId="{6A2709E9-5336-40F0-AFDB-0EAE1F977B01}" dt="2024-01-15T11:01:22.519" v="2" actId="20577"/>
      <pc:docMkLst>
        <pc:docMk/>
      </pc:docMkLst>
      <pc:sldChg chg="modSp mod">
        <pc:chgData name="Geoffrey RICHARD" userId="150f6c13-7a40-4211-8804-262a4e33c8f7" providerId="ADAL" clId="{6A2709E9-5336-40F0-AFDB-0EAE1F977B01}" dt="2024-01-15T11:01:22.519" v="2" actId="20577"/>
        <pc:sldMkLst>
          <pc:docMk/>
          <pc:sldMk cId="3987305476" sldId="256"/>
        </pc:sldMkLst>
        <pc:spChg chg="mod">
          <ac:chgData name="Geoffrey RICHARD" userId="150f6c13-7a40-4211-8804-262a4e33c8f7" providerId="ADAL" clId="{6A2709E9-5336-40F0-AFDB-0EAE1F977B01}" dt="2024-01-15T11:01:22.519" v="2" actId="20577"/>
          <ac:spMkLst>
            <pc:docMk/>
            <pc:sldMk cId="3987305476" sldId="256"/>
            <ac:spMk id="100" creationId="{8647C98D-62E5-4938-A482-28BF7AC1892D}"/>
          </ac:spMkLst>
        </pc:spChg>
      </pc:sldChg>
    </pc:docChg>
  </pc:docChgLst>
  <pc:docChgLst>
    <pc:chgData name="Anabelle PERRIER" userId="cba8eff4-fe7c-49fa-8bcd-b4f1a38131aa" providerId="ADAL" clId="{338270E9-821E-477F-8110-EB55422610CC}"/>
    <pc:docChg chg="undo custSel addSld delSld modSld">
      <pc:chgData name="Anabelle PERRIER" userId="cba8eff4-fe7c-49fa-8bcd-b4f1a38131aa" providerId="ADAL" clId="{338270E9-821E-477F-8110-EB55422610CC}" dt="2023-12-18T10:13:10.627" v="708" actId="34135"/>
      <pc:docMkLst>
        <pc:docMk/>
      </pc:docMkLst>
      <pc:sldChg chg="addSp delSp modSp mod">
        <pc:chgData name="Anabelle PERRIER" userId="cba8eff4-fe7c-49fa-8bcd-b4f1a38131aa" providerId="ADAL" clId="{338270E9-821E-477F-8110-EB55422610CC}" dt="2023-12-18T10:13:10.627" v="708" actId="34135"/>
        <pc:sldMkLst>
          <pc:docMk/>
          <pc:sldMk cId="3987305476" sldId="256"/>
        </pc:sldMkLst>
        <pc:spChg chg="add del mod">
          <ac:chgData name="Anabelle PERRIER" userId="cba8eff4-fe7c-49fa-8bcd-b4f1a38131aa" providerId="ADAL" clId="{338270E9-821E-477F-8110-EB55422610CC}" dt="2023-12-18T09:57:22.485" v="597" actId="478"/>
          <ac:spMkLst>
            <pc:docMk/>
            <pc:sldMk cId="3987305476" sldId="256"/>
            <ac:spMk id="9" creationId="{3192CE03-EA37-519B-9542-928B2B6E492B}"/>
          </ac:spMkLst>
        </pc:spChg>
        <pc:spChg chg="add mod">
          <ac:chgData name="Anabelle PERRIER" userId="cba8eff4-fe7c-49fa-8bcd-b4f1a38131aa" providerId="ADAL" clId="{338270E9-821E-477F-8110-EB55422610CC}" dt="2023-12-18T09:59:05.256" v="672" actId="12788"/>
          <ac:spMkLst>
            <pc:docMk/>
            <pc:sldMk cId="3987305476" sldId="256"/>
            <ac:spMk id="10" creationId="{C1B4A94A-EC0E-0567-F8ED-74433455CDCB}"/>
          </ac:spMkLst>
        </pc:spChg>
        <pc:spChg chg="add del mod">
          <ac:chgData name="Anabelle PERRIER" userId="cba8eff4-fe7c-49fa-8bcd-b4f1a38131aa" providerId="ADAL" clId="{338270E9-821E-477F-8110-EB55422610CC}" dt="2023-12-18T09:54:47.809" v="538" actId="478"/>
          <ac:spMkLst>
            <pc:docMk/>
            <pc:sldMk cId="3987305476" sldId="256"/>
            <ac:spMk id="11" creationId="{71928F46-B0E0-5AFD-027F-82B5490D3885}"/>
          </ac:spMkLst>
        </pc:spChg>
        <pc:spChg chg="add mod">
          <ac:chgData name="Anabelle PERRIER" userId="cba8eff4-fe7c-49fa-8bcd-b4f1a38131aa" providerId="ADAL" clId="{338270E9-821E-477F-8110-EB55422610CC}" dt="2023-12-18T09:58:55.073" v="669" actId="12788"/>
          <ac:spMkLst>
            <pc:docMk/>
            <pc:sldMk cId="3987305476" sldId="256"/>
            <ac:spMk id="12" creationId="{F875A0C8-68A8-5268-947D-263927AAD78E}"/>
          </ac:spMkLst>
        </pc:spChg>
        <pc:spChg chg="add mod">
          <ac:chgData name="Anabelle PERRIER" userId="cba8eff4-fe7c-49fa-8bcd-b4f1a38131aa" providerId="ADAL" clId="{338270E9-821E-477F-8110-EB55422610CC}" dt="2023-12-18T09:58:49.222" v="667" actId="12788"/>
          <ac:spMkLst>
            <pc:docMk/>
            <pc:sldMk cId="3987305476" sldId="256"/>
            <ac:spMk id="13" creationId="{C1B75A98-E054-8E36-DEA5-D3B0AD09B3BC}"/>
          </ac:spMkLst>
        </pc:spChg>
        <pc:spChg chg="add mod">
          <ac:chgData name="Anabelle PERRIER" userId="cba8eff4-fe7c-49fa-8bcd-b4f1a38131aa" providerId="ADAL" clId="{338270E9-821E-477F-8110-EB55422610CC}" dt="2023-12-18T09:59:02.105" v="671" actId="12788"/>
          <ac:spMkLst>
            <pc:docMk/>
            <pc:sldMk cId="3987305476" sldId="256"/>
            <ac:spMk id="14" creationId="{9AFC7AC2-3AEF-6AFD-D52E-CCAB0718E6C4}"/>
          </ac:spMkLst>
        </pc:spChg>
        <pc:spChg chg="add mod">
          <ac:chgData name="Anabelle PERRIER" userId="cba8eff4-fe7c-49fa-8bcd-b4f1a38131aa" providerId="ADAL" clId="{338270E9-821E-477F-8110-EB55422610CC}" dt="2023-12-18T09:58:58.772" v="670" actId="12788"/>
          <ac:spMkLst>
            <pc:docMk/>
            <pc:sldMk cId="3987305476" sldId="256"/>
            <ac:spMk id="15" creationId="{54FE1778-590E-B520-0FA5-35318A772A6E}"/>
          </ac:spMkLst>
        </pc:spChg>
        <pc:spChg chg="add mod">
          <ac:chgData name="Anabelle PERRIER" userId="cba8eff4-fe7c-49fa-8bcd-b4f1a38131aa" providerId="ADAL" clId="{338270E9-821E-477F-8110-EB55422610CC}" dt="2023-12-18T09:58:52.256" v="668" actId="12788"/>
          <ac:spMkLst>
            <pc:docMk/>
            <pc:sldMk cId="3987305476" sldId="256"/>
            <ac:spMk id="16" creationId="{7D315427-B244-E471-8878-4E69B9128F2A}"/>
          </ac:spMkLst>
        </pc:spChg>
        <pc:spChg chg="add mod">
          <ac:chgData name="Anabelle PERRIER" userId="cba8eff4-fe7c-49fa-8bcd-b4f1a38131aa" providerId="ADAL" clId="{338270E9-821E-477F-8110-EB55422610CC}" dt="2023-12-18T09:59:08.422" v="673" actId="12788"/>
          <ac:spMkLst>
            <pc:docMk/>
            <pc:sldMk cId="3987305476" sldId="256"/>
            <ac:spMk id="17" creationId="{BB98FEDE-EA06-6D3E-4495-85C4148A9BF3}"/>
          </ac:spMkLst>
        </pc:spChg>
        <pc:spChg chg="add mod">
          <ac:chgData name="Anabelle PERRIER" userId="cba8eff4-fe7c-49fa-8bcd-b4f1a38131aa" providerId="ADAL" clId="{338270E9-821E-477F-8110-EB55422610CC}" dt="2023-12-18T09:59:43.072" v="698" actId="1037"/>
          <ac:spMkLst>
            <pc:docMk/>
            <pc:sldMk cId="3987305476" sldId="256"/>
            <ac:spMk id="18" creationId="{2F71A753-6F47-5F30-B459-B7C281E35D8C}"/>
          </ac:spMkLst>
        </pc:spChg>
        <pc:spChg chg="add mod">
          <ac:chgData name="Anabelle PERRIER" userId="cba8eff4-fe7c-49fa-8bcd-b4f1a38131aa" providerId="ADAL" clId="{338270E9-821E-477F-8110-EB55422610CC}" dt="2023-12-18T09:59:08.422" v="673" actId="12788"/>
          <ac:spMkLst>
            <pc:docMk/>
            <pc:sldMk cId="3987305476" sldId="256"/>
            <ac:spMk id="19" creationId="{258DA061-5F56-BC5C-BFE8-56254FCC7B83}"/>
          </ac:spMkLst>
        </pc:spChg>
        <pc:spChg chg="add mod">
          <ac:chgData name="Anabelle PERRIER" userId="cba8eff4-fe7c-49fa-8bcd-b4f1a38131aa" providerId="ADAL" clId="{338270E9-821E-477F-8110-EB55422610CC}" dt="2023-12-18T09:59:05.256" v="672" actId="12788"/>
          <ac:spMkLst>
            <pc:docMk/>
            <pc:sldMk cId="3987305476" sldId="256"/>
            <ac:spMk id="21" creationId="{E68B9BE8-04DF-1373-659C-6582B29B9BFD}"/>
          </ac:spMkLst>
        </pc:spChg>
        <pc:spChg chg="add mod">
          <ac:chgData name="Anabelle PERRIER" userId="cba8eff4-fe7c-49fa-8bcd-b4f1a38131aa" providerId="ADAL" clId="{338270E9-821E-477F-8110-EB55422610CC}" dt="2023-12-18T09:59:02.105" v="671" actId="12788"/>
          <ac:spMkLst>
            <pc:docMk/>
            <pc:sldMk cId="3987305476" sldId="256"/>
            <ac:spMk id="22" creationId="{264EB48C-72F3-803D-1053-102417806151}"/>
          </ac:spMkLst>
        </pc:spChg>
        <pc:spChg chg="mod">
          <ac:chgData name="Anabelle PERRIER" userId="cba8eff4-fe7c-49fa-8bcd-b4f1a38131aa" providerId="ADAL" clId="{338270E9-821E-477F-8110-EB55422610CC}" dt="2023-12-18T10:13:10.627" v="708" actId="34135"/>
          <ac:spMkLst>
            <pc:docMk/>
            <pc:sldMk cId="3987305476" sldId="256"/>
            <ac:spMk id="25" creationId="{A806E5F3-D983-8932-EE11-5E7266092928}"/>
          </ac:spMkLst>
        </pc:spChg>
        <pc:spChg chg="mod">
          <ac:chgData name="Anabelle PERRIER" userId="cba8eff4-fe7c-49fa-8bcd-b4f1a38131aa" providerId="ADAL" clId="{338270E9-821E-477F-8110-EB55422610CC}" dt="2023-12-18T10:13:10.627" v="708" actId="34135"/>
          <ac:spMkLst>
            <pc:docMk/>
            <pc:sldMk cId="3987305476" sldId="256"/>
            <ac:spMk id="26" creationId="{B9FA8F10-CA84-6477-F05B-0AD2E4A7C6E5}"/>
          </ac:spMkLst>
        </pc:spChg>
        <pc:spChg chg="add mod">
          <ac:chgData name="Anabelle PERRIER" userId="cba8eff4-fe7c-49fa-8bcd-b4f1a38131aa" providerId="ADAL" clId="{338270E9-821E-477F-8110-EB55422610CC}" dt="2023-12-18T09:58:58.772" v="670" actId="12788"/>
          <ac:spMkLst>
            <pc:docMk/>
            <pc:sldMk cId="3987305476" sldId="256"/>
            <ac:spMk id="27" creationId="{D308C252-A251-A1EF-0224-48BABEE06439}"/>
          </ac:spMkLst>
        </pc:spChg>
        <pc:spChg chg="add mod">
          <ac:chgData name="Anabelle PERRIER" userId="cba8eff4-fe7c-49fa-8bcd-b4f1a38131aa" providerId="ADAL" clId="{338270E9-821E-477F-8110-EB55422610CC}" dt="2023-12-18T09:58:55.073" v="669" actId="12788"/>
          <ac:spMkLst>
            <pc:docMk/>
            <pc:sldMk cId="3987305476" sldId="256"/>
            <ac:spMk id="28" creationId="{9AEEABBB-68DB-F997-F5E8-AFC1D1CB6B54}"/>
          </ac:spMkLst>
        </pc:spChg>
        <pc:spChg chg="add mod">
          <ac:chgData name="Anabelle PERRIER" userId="cba8eff4-fe7c-49fa-8bcd-b4f1a38131aa" providerId="ADAL" clId="{338270E9-821E-477F-8110-EB55422610CC}" dt="2023-12-18T09:58:52.256" v="668" actId="12788"/>
          <ac:spMkLst>
            <pc:docMk/>
            <pc:sldMk cId="3987305476" sldId="256"/>
            <ac:spMk id="29" creationId="{F557F993-8AD9-5C0B-3790-BFE04892044B}"/>
          </ac:spMkLst>
        </pc:spChg>
        <pc:spChg chg="add mod">
          <ac:chgData name="Anabelle PERRIER" userId="cba8eff4-fe7c-49fa-8bcd-b4f1a38131aa" providerId="ADAL" clId="{338270E9-821E-477F-8110-EB55422610CC}" dt="2023-12-18T09:58:49.222" v="667" actId="12788"/>
          <ac:spMkLst>
            <pc:docMk/>
            <pc:sldMk cId="3987305476" sldId="256"/>
            <ac:spMk id="30" creationId="{7D1264AD-E9F2-9498-E698-7B5E01218F0A}"/>
          </ac:spMkLst>
        </pc:spChg>
        <pc:spChg chg="add mod">
          <ac:chgData name="Anabelle PERRIER" userId="cba8eff4-fe7c-49fa-8bcd-b4f1a38131aa" providerId="ADAL" clId="{338270E9-821E-477F-8110-EB55422610CC}" dt="2023-12-18T09:59:43.072" v="698" actId="1037"/>
          <ac:spMkLst>
            <pc:docMk/>
            <pc:sldMk cId="3987305476" sldId="256"/>
            <ac:spMk id="31" creationId="{665DC59A-124D-845F-8BD8-EBC894983986}"/>
          </ac:spMkLst>
        </pc:spChg>
        <pc:spChg chg="add mod">
          <ac:chgData name="Anabelle PERRIER" userId="cba8eff4-fe7c-49fa-8bcd-b4f1a38131aa" providerId="ADAL" clId="{338270E9-821E-477F-8110-EB55422610CC}" dt="2023-12-18T09:59:08.422" v="673" actId="12788"/>
          <ac:spMkLst>
            <pc:docMk/>
            <pc:sldMk cId="3987305476" sldId="256"/>
            <ac:spMk id="32" creationId="{58EF4259-DFED-EE0B-6833-98F97A7C2BA4}"/>
          </ac:spMkLst>
        </pc:spChg>
        <pc:spChg chg="add mod">
          <ac:chgData name="Anabelle PERRIER" userId="cba8eff4-fe7c-49fa-8bcd-b4f1a38131aa" providerId="ADAL" clId="{338270E9-821E-477F-8110-EB55422610CC}" dt="2023-12-18T09:59:05.256" v="672" actId="12788"/>
          <ac:spMkLst>
            <pc:docMk/>
            <pc:sldMk cId="3987305476" sldId="256"/>
            <ac:spMk id="33" creationId="{D9A0D96B-C6CC-A0FA-D77D-46043F5B2871}"/>
          </ac:spMkLst>
        </pc:spChg>
        <pc:spChg chg="add mod">
          <ac:chgData name="Anabelle PERRIER" userId="cba8eff4-fe7c-49fa-8bcd-b4f1a38131aa" providerId="ADAL" clId="{338270E9-821E-477F-8110-EB55422610CC}" dt="2023-12-18T09:59:02.105" v="671" actId="12788"/>
          <ac:spMkLst>
            <pc:docMk/>
            <pc:sldMk cId="3987305476" sldId="256"/>
            <ac:spMk id="34" creationId="{0B180D05-43A4-D89D-7DE0-9B5D2E668091}"/>
          </ac:spMkLst>
        </pc:spChg>
        <pc:spChg chg="mod">
          <ac:chgData name="Anabelle PERRIER" userId="cba8eff4-fe7c-49fa-8bcd-b4f1a38131aa" providerId="ADAL" clId="{338270E9-821E-477F-8110-EB55422610CC}" dt="2023-12-18T10:13:05.442" v="707" actId="34135"/>
          <ac:spMkLst>
            <pc:docMk/>
            <pc:sldMk cId="3987305476" sldId="256"/>
            <ac:spMk id="35" creationId="{883B1F50-74B6-C493-1273-D15BDA883966}"/>
          </ac:spMkLst>
        </pc:spChg>
        <pc:spChg chg="add mod">
          <ac:chgData name="Anabelle PERRIER" userId="cba8eff4-fe7c-49fa-8bcd-b4f1a38131aa" providerId="ADAL" clId="{338270E9-821E-477F-8110-EB55422610CC}" dt="2023-12-18T09:58:58.772" v="670" actId="12788"/>
          <ac:spMkLst>
            <pc:docMk/>
            <pc:sldMk cId="3987305476" sldId="256"/>
            <ac:spMk id="36" creationId="{9942254E-2831-813C-FBC5-AB560CB652F5}"/>
          </ac:spMkLst>
        </pc:spChg>
        <pc:spChg chg="add mod">
          <ac:chgData name="Anabelle PERRIER" userId="cba8eff4-fe7c-49fa-8bcd-b4f1a38131aa" providerId="ADAL" clId="{338270E9-821E-477F-8110-EB55422610CC}" dt="2023-12-18T09:58:55.073" v="669" actId="12788"/>
          <ac:spMkLst>
            <pc:docMk/>
            <pc:sldMk cId="3987305476" sldId="256"/>
            <ac:spMk id="37" creationId="{CB226EF5-E28B-1DF6-28F6-3678F9001AC1}"/>
          </ac:spMkLst>
        </pc:spChg>
        <pc:spChg chg="add mod">
          <ac:chgData name="Anabelle PERRIER" userId="cba8eff4-fe7c-49fa-8bcd-b4f1a38131aa" providerId="ADAL" clId="{338270E9-821E-477F-8110-EB55422610CC}" dt="2023-12-18T09:58:52.256" v="668" actId="12788"/>
          <ac:spMkLst>
            <pc:docMk/>
            <pc:sldMk cId="3987305476" sldId="256"/>
            <ac:spMk id="38" creationId="{C8375BB5-4EC3-BB1E-1A33-435C59535CD0}"/>
          </ac:spMkLst>
        </pc:spChg>
        <pc:spChg chg="add mod">
          <ac:chgData name="Anabelle PERRIER" userId="cba8eff4-fe7c-49fa-8bcd-b4f1a38131aa" providerId="ADAL" clId="{338270E9-821E-477F-8110-EB55422610CC}" dt="2023-12-18T09:58:49.222" v="667" actId="12788"/>
          <ac:spMkLst>
            <pc:docMk/>
            <pc:sldMk cId="3987305476" sldId="256"/>
            <ac:spMk id="39" creationId="{41E14A70-764C-5FD0-7C26-86A02C15EDEC}"/>
          </ac:spMkLst>
        </pc:spChg>
        <pc:spChg chg="mod">
          <ac:chgData name="Anabelle PERRIER" userId="cba8eff4-fe7c-49fa-8bcd-b4f1a38131aa" providerId="ADAL" clId="{338270E9-821E-477F-8110-EB55422610CC}" dt="2023-12-18T09:52:32.097" v="498" actId="207"/>
          <ac:spMkLst>
            <pc:docMk/>
            <pc:sldMk cId="3987305476" sldId="256"/>
            <ac:spMk id="45" creationId="{140F2B75-15D3-F8E8-0C60-CA93B0CF46B2}"/>
          </ac:spMkLst>
        </pc:spChg>
        <pc:spChg chg="mod">
          <ac:chgData name="Anabelle PERRIER" userId="cba8eff4-fe7c-49fa-8bcd-b4f1a38131aa" providerId="ADAL" clId="{338270E9-821E-477F-8110-EB55422610CC}" dt="2023-12-18T09:51:41.389" v="483" actId="552"/>
          <ac:spMkLst>
            <pc:docMk/>
            <pc:sldMk cId="3987305476" sldId="256"/>
            <ac:spMk id="48" creationId="{08A6315C-0EE9-6F9A-8DF6-47D7EAB66C43}"/>
          </ac:spMkLst>
        </pc:spChg>
        <pc:spChg chg="mod">
          <ac:chgData name="Anabelle PERRIER" userId="cba8eff4-fe7c-49fa-8bcd-b4f1a38131aa" providerId="ADAL" clId="{338270E9-821E-477F-8110-EB55422610CC}" dt="2023-12-18T09:51:41.389" v="483" actId="552"/>
          <ac:spMkLst>
            <pc:docMk/>
            <pc:sldMk cId="3987305476" sldId="256"/>
            <ac:spMk id="49" creationId="{D409ED3E-6AF8-4FDF-EA03-5953A0F96266}"/>
          </ac:spMkLst>
        </pc:spChg>
        <pc:spChg chg="mod">
          <ac:chgData name="Anabelle PERRIER" userId="cba8eff4-fe7c-49fa-8bcd-b4f1a38131aa" providerId="ADAL" clId="{338270E9-821E-477F-8110-EB55422610CC}" dt="2023-12-18T09:51:41.389" v="483" actId="552"/>
          <ac:spMkLst>
            <pc:docMk/>
            <pc:sldMk cId="3987305476" sldId="256"/>
            <ac:spMk id="50" creationId="{35782358-6667-9DAB-B872-18C264D0CC87}"/>
          </ac:spMkLst>
        </pc:spChg>
        <pc:spChg chg="mod">
          <ac:chgData name="Anabelle PERRIER" userId="cba8eff4-fe7c-49fa-8bcd-b4f1a38131aa" providerId="ADAL" clId="{338270E9-821E-477F-8110-EB55422610CC}" dt="2023-12-18T10:12:58.888" v="706" actId="34135"/>
          <ac:spMkLst>
            <pc:docMk/>
            <pc:sldMk cId="3987305476" sldId="256"/>
            <ac:spMk id="51" creationId="{167E8855-048A-44F2-37C0-D8A79AA67DBB}"/>
          </ac:spMkLst>
        </pc:spChg>
        <pc:spChg chg="mod">
          <ac:chgData name="Anabelle PERRIER" userId="cba8eff4-fe7c-49fa-8bcd-b4f1a38131aa" providerId="ADAL" clId="{338270E9-821E-477F-8110-EB55422610CC}" dt="2023-12-18T09:51:54.818" v="492" actId="1035"/>
          <ac:spMkLst>
            <pc:docMk/>
            <pc:sldMk cId="3987305476" sldId="256"/>
            <ac:spMk id="52" creationId="{3484CED3-FD7B-CF6A-28EA-8C43C662548D}"/>
          </ac:spMkLst>
        </pc:spChg>
        <pc:spChg chg="mod ord">
          <ac:chgData name="Anabelle PERRIER" userId="cba8eff4-fe7c-49fa-8bcd-b4f1a38131aa" providerId="ADAL" clId="{338270E9-821E-477F-8110-EB55422610CC}" dt="2023-12-18T10:13:05.442" v="707" actId="34135"/>
          <ac:spMkLst>
            <pc:docMk/>
            <pc:sldMk cId="3987305476" sldId="256"/>
            <ac:spMk id="53" creationId="{EB7863FB-4F28-29B2-BCB9-C892D3A6A49A}"/>
          </ac:spMkLst>
        </pc:spChg>
        <pc:spChg chg="mod">
          <ac:chgData name="Anabelle PERRIER" userId="cba8eff4-fe7c-49fa-8bcd-b4f1a38131aa" providerId="ADAL" clId="{338270E9-821E-477F-8110-EB55422610CC}" dt="2023-12-18T09:52:23.349" v="496" actId="207"/>
          <ac:spMkLst>
            <pc:docMk/>
            <pc:sldMk cId="3987305476" sldId="256"/>
            <ac:spMk id="54" creationId="{56C75CDC-32B4-DA5B-0CD3-53E9AD87C398}"/>
          </ac:spMkLst>
        </pc:spChg>
        <pc:spChg chg="mod">
          <ac:chgData name="Anabelle PERRIER" userId="cba8eff4-fe7c-49fa-8bcd-b4f1a38131aa" providerId="ADAL" clId="{338270E9-821E-477F-8110-EB55422610CC}" dt="2023-12-18T09:52:23.349" v="496" actId="207"/>
          <ac:spMkLst>
            <pc:docMk/>
            <pc:sldMk cId="3987305476" sldId="256"/>
            <ac:spMk id="56" creationId="{877A2FF3-A7ED-16A8-98A1-623F28BA27DD}"/>
          </ac:spMkLst>
        </pc:spChg>
        <pc:spChg chg="mod">
          <ac:chgData name="Anabelle PERRIER" userId="cba8eff4-fe7c-49fa-8bcd-b4f1a38131aa" providerId="ADAL" clId="{338270E9-821E-477F-8110-EB55422610CC}" dt="2023-12-18T09:19:15.074" v="60" actId="207"/>
          <ac:spMkLst>
            <pc:docMk/>
            <pc:sldMk cId="3987305476" sldId="256"/>
            <ac:spMk id="64" creationId="{F47CE01E-B8D2-3C6F-6284-0C3DA2DFF43C}"/>
          </ac:spMkLst>
        </pc:spChg>
        <pc:spChg chg="mod">
          <ac:chgData name="Anabelle PERRIER" userId="cba8eff4-fe7c-49fa-8bcd-b4f1a38131aa" providerId="ADAL" clId="{338270E9-821E-477F-8110-EB55422610CC}" dt="2023-12-18T09:19:12.805" v="59" actId="207"/>
          <ac:spMkLst>
            <pc:docMk/>
            <pc:sldMk cId="3987305476" sldId="256"/>
            <ac:spMk id="65" creationId="{6AE47075-3A57-B4AA-6739-364CAFBA0A2E}"/>
          </ac:spMkLst>
        </pc:spChg>
        <pc:spChg chg="del">
          <ac:chgData name="Anabelle PERRIER" userId="cba8eff4-fe7c-49fa-8bcd-b4f1a38131aa" providerId="ADAL" clId="{338270E9-821E-477F-8110-EB55422610CC}" dt="2023-12-18T09:21:08.741" v="74" actId="21"/>
          <ac:spMkLst>
            <pc:docMk/>
            <pc:sldMk cId="3987305476" sldId="256"/>
            <ac:spMk id="73" creationId="{38436905-35FA-F94C-ABCA-4A19CEC118F2}"/>
          </ac:spMkLst>
        </pc:spChg>
        <pc:spChg chg="del">
          <ac:chgData name="Anabelle PERRIER" userId="cba8eff4-fe7c-49fa-8bcd-b4f1a38131aa" providerId="ADAL" clId="{338270E9-821E-477F-8110-EB55422610CC}" dt="2023-12-18T09:21:08.741" v="74" actId="21"/>
          <ac:spMkLst>
            <pc:docMk/>
            <pc:sldMk cId="3987305476" sldId="256"/>
            <ac:spMk id="74" creationId="{818AC04E-2549-1C33-49ED-840E3BF9042C}"/>
          </ac:spMkLst>
        </pc:spChg>
        <pc:spChg chg="del mod">
          <ac:chgData name="Anabelle PERRIER" userId="cba8eff4-fe7c-49fa-8bcd-b4f1a38131aa" providerId="ADAL" clId="{338270E9-821E-477F-8110-EB55422610CC}" dt="2023-12-18T09:21:08.741" v="74" actId="21"/>
          <ac:spMkLst>
            <pc:docMk/>
            <pc:sldMk cId="3987305476" sldId="256"/>
            <ac:spMk id="78" creationId="{2C934EC3-51CC-D783-3F43-4D4919728068}"/>
          </ac:spMkLst>
        </pc:spChg>
        <pc:spChg chg="del">
          <ac:chgData name="Anabelle PERRIER" userId="cba8eff4-fe7c-49fa-8bcd-b4f1a38131aa" providerId="ADAL" clId="{338270E9-821E-477F-8110-EB55422610CC}" dt="2023-12-18T09:21:08.741" v="74" actId="21"/>
          <ac:spMkLst>
            <pc:docMk/>
            <pc:sldMk cId="3987305476" sldId="256"/>
            <ac:spMk id="79" creationId="{3A64DB56-1095-043C-1AF1-844722576CB3}"/>
          </ac:spMkLst>
        </pc:spChg>
        <pc:spChg chg="del">
          <ac:chgData name="Anabelle PERRIER" userId="cba8eff4-fe7c-49fa-8bcd-b4f1a38131aa" providerId="ADAL" clId="{338270E9-821E-477F-8110-EB55422610CC}" dt="2023-12-18T09:21:08.741" v="74" actId="21"/>
          <ac:spMkLst>
            <pc:docMk/>
            <pc:sldMk cId="3987305476" sldId="256"/>
            <ac:spMk id="80" creationId="{541E645E-17B8-882D-A86A-CFA8F56BE08E}"/>
          </ac:spMkLst>
        </pc:spChg>
        <pc:spChg chg="add mod">
          <ac:chgData name="Anabelle PERRIER" userId="cba8eff4-fe7c-49fa-8bcd-b4f1a38131aa" providerId="ADAL" clId="{338270E9-821E-477F-8110-EB55422610CC}" dt="2023-12-18T10:12:46.555" v="704" actId="34135"/>
          <ac:spMkLst>
            <pc:docMk/>
            <pc:sldMk cId="3987305476" sldId="256"/>
            <ac:spMk id="81" creationId="{B762A4A6-E6C7-F53E-9D29-6474A499451A}"/>
          </ac:spMkLst>
        </pc:spChg>
        <pc:spChg chg="add mod ord">
          <ac:chgData name="Anabelle PERRIER" userId="cba8eff4-fe7c-49fa-8bcd-b4f1a38131aa" providerId="ADAL" clId="{338270E9-821E-477F-8110-EB55422610CC}" dt="2023-12-18T10:12:46.555" v="704" actId="34135"/>
          <ac:spMkLst>
            <pc:docMk/>
            <pc:sldMk cId="3987305476" sldId="256"/>
            <ac:spMk id="82" creationId="{BF73DFFD-07B0-A508-A251-502467EAAB88}"/>
          </ac:spMkLst>
        </pc:spChg>
        <pc:spChg chg="mod">
          <ac:chgData name="Anabelle PERRIER" userId="cba8eff4-fe7c-49fa-8bcd-b4f1a38131aa" providerId="ADAL" clId="{338270E9-821E-477F-8110-EB55422610CC}" dt="2023-12-18T10:12:31.416" v="702" actId="34135"/>
          <ac:spMkLst>
            <pc:docMk/>
            <pc:sldMk cId="3987305476" sldId="256"/>
            <ac:spMk id="88" creationId="{17356460-9F2B-68BF-8947-BCE2DCCF11BD}"/>
          </ac:spMkLst>
        </pc:spChg>
        <pc:spChg chg="mod">
          <ac:chgData name="Anabelle PERRIER" userId="cba8eff4-fe7c-49fa-8bcd-b4f1a38131aa" providerId="ADAL" clId="{338270E9-821E-477F-8110-EB55422610CC}" dt="2023-12-18T10:12:31.416" v="702" actId="34135"/>
          <ac:spMkLst>
            <pc:docMk/>
            <pc:sldMk cId="3987305476" sldId="256"/>
            <ac:spMk id="89" creationId="{236505BB-3C5B-9828-4066-9CF0B8C32F72}"/>
          </ac:spMkLst>
        </pc:spChg>
        <pc:spChg chg="mod">
          <ac:chgData name="Anabelle PERRIER" userId="cba8eff4-fe7c-49fa-8bcd-b4f1a38131aa" providerId="ADAL" clId="{338270E9-821E-477F-8110-EB55422610CC}" dt="2023-12-18T10:12:31.416" v="702" actId="34135"/>
          <ac:spMkLst>
            <pc:docMk/>
            <pc:sldMk cId="3987305476" sldId="256"/>
            <ac:spMk id="91" creationId="{5B2F598F-070C-0037-5F91-92014FB74C2F}"/>
          </ac:spMkLst>
        </pc:spChg>
        <pc:spChg chg="mod">
          <ac:chgData name="Anabelle PERRIER" userId="cba8eff4-fe7c-49fa-8bcd-b4f1a38131aa" providerId="ADAL" clId="{338270E9-821E-477F-8110-EB55422610CC}" dt="2023-12-18T10:12:31.416" v="702" actId="34135"/>
          <ac:spMkLst>
            <pc:docMk/>
            <pc:sldMk cId="3987305476" sldId="256"/>
            <ac:spMk id="92" creationId="{04A57C33-208F-81ED-9573-5F4703A77172}"/>
          </ac:spMkLst>
        </pc:spChg>
        <pc:spChg chg="mod">
          <ac:chgData name="Anabelle PERRIER" userId="cba8eff4-fe7c-49fa-8bcd-b4f1a38131aa" providerId="ADAL" clId="{338270E9-821E-477F-8110-EB55422610CC}" dt="2023-12-18T10:12:31.416" v="702" actId="34135"/>
          <ac:spMkLst>
            <pc:docMk/>
            <pc:sldMk cId="3987305476" sldId="256"/>
            <ac:spMk id="94" creationId="{906EF02C-A21D-8555-2AB7-D04689BE6856}"/>
          </ac:spMkLst>
        </pc:spChg>
        <pc:spChg chg="add mod">
          <ac:chgData name="Anabelle PERRIER" userId="cba8eff4-fe7c-49fa-8bcd-b4f1a38131aa" providerId="ADAL" clId="{338270E9-821E-477F-8110-EB55422610CC}" dt="2023-12-18T09:36:03.108" v="374" actId="34136"/>
          <ac:spMkLst>
            <pc:docMk/>
            <pc:sldMk cId="3987305476" sldId="256"/>
            <ac:spMk id="96" creationId="{F4C316D6-4C6F-49AA-D0B8-D858046B4247}"/>
          </ac:spMkLst>
        </pc:spChg>
        <pc:spChg chg="add mod">
          <ac:chgData name="Anabelle PERRIER" userId="cba8eff4-fe7c-49fa-8bcd-b4f1a38131aa" providerId="ADAL" clId="{338270E9-821E-477F-8110-EB55422610CC}" dt="2023-12-18T09:36:03.108" v="374" actId="34136"/>
          <ac:spMkLst>
            <pc:docMk/>
            <pc:sldMk cId="3987305476" sldId="256"/>
            <ac:spMk id="97" creationId="{E5C6B24B-8489-8305-8594-71D166F7093B}"/>
          </ac:spMkLst>
        </pc:spChg>
        <pc:spChg chg="add mod">
          <ac:chgData name="Anabelle PERRIER" userId="cba8eff4-fe7c-49fa-8bcd-b4f1a38131aa" providerId="ADAL" clId="{338270E9-821E-477F-8110-EB55422610CC}" dt="2023-12-18T10:12:39.290" v="703" actId="34135"/>
          <ac:spMkLst>
            <pc:docMk/>
            <pc:sldMk cId="3987305476" sldId="256"/>
            <ac:spMk id="98" creationId="{D28A7ACA-244E-6836-6B64-4BD32A630FC2}"/>
          </ac:spMkLst>
        </pc:spChg>
        <pc:spChg chg="add mod">
          <ac:chgData name="Anabelle PERRIER" userId="cba8eff4-fe7c-49fa-8bcd-b4f1a38131aa" providerId="ADAL" clId="{338270E9-821E-477F-8110-EB55422610CC}" dt="2023-12-18T09:52:46.758" v="512" actId="1035"/>
          <ac:spMkLst>
            <pc:docMk/>
            <pc:sldMk cId="3987305476" sldId="256"/>
            <ac:spMk id="99" creationId="{6544AF1D-0AC0-1F9D-79B1-C72AAA2573E9}"/>
          </ac:spMkLst>
        </pc:spChg>
        <pc:spChg chg="add mod">
          <ac:chgData name="Anabelle PERRIER" userId="cba8eff4-fe7c-49fa-8bcd-b4f1a38131aa" providerId="ADAL" clId="{338270E9-821E-477F-8110-EB55422610CC}" dt="2023-12-18T09:52:46.758" v="512" actId="1035"/>
          <ac:spMkLst>
            <pc:docMk/>
            <pc:sldMk cId="3987305476" sldId="256"/>
            <ac:spMk id="100" creationId="{8647C98D-62E5-4938-A482-28BF7AC1892D}"/>
          </ac:spMkLst>
        </pc:spChg>
        <pc:spChg chg="add mod">
          <ac:chgData name="Anabelle PERRIER" userId="cba8eff4-fe7c-49fa-8bcd-b4f1a38131aa" providerId="ADAL" clId="{338270E9-821E-477F-8110-EB55422610CC}" dt="2023-12-18T09:52:46.758" v="512" actId="1035"/>
          <ac:spMkLst>
            <pc:docMk/>
            <pc:sldMk cId="3987305476" sldId="256"/>
            <ac:spMk id="101" creationId="{702036AA-D4F3-34B9-3063-4F0DDE894139}"/>
          </ac:spMkLst>
        </pc:spChg>
        <pc:spChg chg="add mod">
          <ac:chgData name="Anabelle PERRIER" userId="cba8eff4-fe7c-49fa-8bcd-b4f1a38131aa" providerId="ADAL" clId="{338270E9-821E-477F-8110-EB55422610CC}" dt="2023-12-18T10:12:55.364" v="705" actId="34135"/>
          <ac:spMkLst>
            <pc:docMk/>
            <pc:sldMk cId="3987305476" sldId="256"/>
            <ac:spMk id="102" creationId="{CF0320BF-AF78-1D3B-E701-88AE846AC0AA}"/>
          </ac:spMkLst>
        </pc:spChg>
        <pc:spChg chg="add mod">
          <ac:chgData name="Anabelle PERRIER" userId="cba8eff4-fe7c-49fa-8bcd-b4f1a38131aa" providerId="ADAL" clId="{338270E9-821E-477F-8110-EB55422610CC}" dt="2023-12-18T09:28:23.674" v="216" actId="571"/>
          <ac:spMkLst>
            <pc:docMk/>
            <pc:sldMk cId="3987305476" sldId="256"/>
            <ac:spMk id="103" creationId="{E9736643-AC93-F4D7-4450-158992D578A9}"/>
          </ac:spMkLst>
        </pc:spChg>
        <pc:spChg chg="add mod">
          <ac:chgData name="Anabelle PERRIER" userId="cba8eff4-fe7c-49fa-8bcd-b4f1a38131aa" providerId="ADAL" clId="{338270E9-821E-477F-8110-EB55422610CC}" dt="2023-12-18T09:52:23.349" v="496" actId="207"/>
          <ac:spMkLst>
            <pc:docMk/>
            <pc:sldMk cId="3987305476" sldId="256"/>
            <ac:spMk id="104" creationId="{D9B3ADF6-3D9B-82E0-688D-E52D690FB4CF}"/>
          </ac:spMkLst>
        </pc:spChg>
        <pc:spChg chg="add mod">
          <ac:chgData name="Anabelle PERRIER" userId="cba8eff4-fe7c-49fa-8bcd-b4f1a38131aa" providerId="ADAL" clId="{338270E9-821E-477F-8110-EB55422610CC}" dt="2023-12-18T09:36:03.108" v="374" actId="34136"/>
          <ac:spMkLst>
            <pc:docMk/>
            <pc:sldMk cId="3987305476" sldId="256"/>
            <ac:spMk id="106" creationId="{6C7F5859-E8C2-20B4-C50A-965A3A0379D6}"/>
          </ac:spMkLst>
        </pc:spChg>
        <pc:spChg chg="add mod">
          <ac:chgData name="Anabelle PERRIER" userId="cba8eff4-fe7c-49fa-8bcd-b4f1a38131aa" providerId="ADAL" clId="{338270E9-821E-477F-8110-EB55422610CC}" dt="2023-12-18T10:12:28.426" v="701" actId="34135"/>
          <ac:spMkLst>
            <pc:docMk/>
            <pc:sldMk cId="3987305476" sldId="256"/>
            <ac:spMk id="109" creationId="{B971A2B2-7075-B3A7-31E5-33105BC89F40}"/>
          </ac:spMkLst>
        </pc:spChg>
        <pc:spChg chg="mod">
          <ac:chgData name="Anabelle PERRIER" userId="cba8eff4-fe7c-49fa-8bcd-b4f1a38131aa" providerId="ADAL" clId="{338270E9-821E-477F-8110-EB55422610CC}" dt="2023-12-18T09:47:09.212" v="406"/>
          <ac:spMkLst>
            <pc:docMk/>
            <pc:sldMk cId="3987305476" sldId="256"/>
            <ac:spMk id="123" creationId="{BB727FDC-5C17-41CC-B801-D9B1D9B02F84}"/>
          </ac:spMkLst>
        </pc:spChg>
        <pc:spChg chg="add del mod">
          <ac:chgData name="Anabelle PERRIER" userId="cba8eff4-fe7c-49fa-8bcd-b4f1a38131aa" providerId="ADAL" clId="{338270E9-821E-477F-8110-EB55422610CC}" dt="2023-12-18T09:47:14.700" v="409"/>
          <ac:spMkLst>
            <pc:docMk/>
            <pc:sldMk cId="3987305476" sldId="256"/>
            <ac:spMk id="124" creationId="{A448EBAC-439F-AF62-25E3-0408158AB046}"/>
          </ac:spMkLst>
        </pc:spChg>
        <pc:spChg chg="add del mod">
          <ac:chgData name="Anabelle PERRIER" userId="cba8eff4-fe7c-49fa-8bcd-b4f1a38131aa" providerId="ADAL" clId="{338270E9-821E-477F-8110-EB55422610CC}" dt="2023-12-18T09:47:14.700" v="409"/>
          <ac:spMkLst>
            <pc:docMk/>
            <pc:sldMk cId="3987305476" sldId="256"/>
            <ac:spMk id="141" creationId="{9FDC37A2-0B80-7A03-74F9-277687993CE7}"/>
          </ac:spMkLst>
        </pc:spChg>
        <pc:spChg chg="add del mod">
          <ac:chgData name="Anabelle PERRIER" userId="cba8eff4-fe7c-49fa-8bcd-b4f1a38131aa" providerId="ADAL" clId="{338270E9-821E-477F-8110-EB55422610CC}" dt="2023-12-18T09:47:14.700" v="409"/>
          <ac:spMkLst>
            <pc:docMk/>
            <pc:sldMk cId="3987305476" sldId="256"/>
            <ac:spMk id="154" creationId="{81332564-EB14-53D0-E38D-DB66DAB1F0D3}"/>
          </ac:spMkLst>
        </pc:spChg>
        <pc:spChg chg="mod">
          <ac:chgData name="Anabelle PERRIER" userId="cba8eff4-fe7c-49fa-8bcd-b4f1a38131aa" providerId="ADAL" clId="{338270E9-821E-477F-8110-EB55422610CC}" dt="2023-12-18T09:47:15.604" v="410"/>
          <ac:spMkLst>
            <pc:docMk/>
            <pc:sldMk cId="3987305476" sldId="256"/>
            <ac:spMk id="173" creationId="{3DA07EDA-34F3-3077-6F2D-D46E4D7A3826}"/>
          </ac:spMkLst>
        </pc:spChg>
        <pc:spChg chg="add del mod">
          <ac:chgData name="Anabelle PERRIER" userId="cba8eff4-fe7c-49fa-8bcd-b4f1a38131aa" providerId="ADAL" clId="{338270E9-821E-477F-8110-EB55422610CC}" dt="2023-12-18T09:47:17.039" v="411"/>
          <ac:spMkLst>
            <pc:docMk/>
            <pc:sldMk cId="3987305476" sldId="256"/>
            <ac:spMk id="174" creationId="{A5AB4CCA-EDBA-6ADC-81B5-F5E2BB93BDEE}"/>
          </ac:spMkLst>
        </pc:spChg>
        <pc:spChg chg="add del mod">
          <ac:chgData name="Anabelle PERRIER" userId="cba8eff4-fe7c-49fa-8bcd-b4f1a38131aa" providerId="ADAL" clId="{338270E9-821E-477F-8110-EB55422610CC}" dt="2023-12-18T09:47:17.039" v="411"/>
          <ac:spMkLst>
            <pc:docMk/>
            <pc:sldMk cId="3987305476" sldId="256"/>
            <ac:spMk id="191" creationId="{BC8CACEA-9ED7-6F4A-DADF-E6753AA25857}"/>
          </ac:spMkLst>
        </pc:spChg>
        <pc:spChg chg="add del mod">
          <ac:chgData name="Anabelle PERRIER" userId="cba8eff4-fe7c-49fa-8bcd-b4f1a38131aa" providerId="ADAL" clId="{338270E9-821E-477F-8110-EB55422610CC}" dt="2023-12-18T09:47:17.039" v="411"/>
          <ac:spMkLst>
            <pc:docMk/>
            <pc:sldMk cId="3987305476" sldId="256"/>
            <ac:spMk id="204" creationId="{D163C0F5-EF26-789E-5AB5-A4A881CA015D}"/>
          </ac:spMkLst>
        </pc:spChg>
        <pc:grpChg chg="del">
          <ac:chgData name="Anabelle PERRIER" userId="cba8eff4-fe7c-49fa-8bcd-b4f1a38131aa" providerId="ADAL" clId="{338270E9-821E-477F-8110-EB55422610CC}" dt="2023-12-18T09:21:08.741" v="74" actId="21"/>
          <ac:grpSpMkLst>
            <pc:docMk/>
            <pc:sldMk cId="3987305476" sldId="256"/>
            <ac:grpSpMk id="77" creationId="{6F0AD8C0-3AB8-77CE-CF7C-23047852711B}"/>
          </ac:grpSpMkLst>
        </pc:grpChg>
        <pc:grpChg chg="add mod">
          <ac:chgData name="Anabelle PERRIER" userId="cba8eff4-fe7c-49fa-8bcd-b4f1a38131aa" providerId="ADAL" clId="{338270E9-821E-477F-8110-EB55422610CC}" dt="2023-12-18T10:12:31.416" v="702" actId="34135"/>
          <ac:grpSpMkLst>
            <pc:docMk/>
            <pc:sldMk cId="3987305476" sldId="256"/>
            <ac:grpSpMk id="87" creationId="{533B1085-752F-9965-77BA-5B0058C54837}"/>
          </ac:grpSpMkLst>
        </pc:grpChg>
        <pc:grpChg chg="mod">
          <ac:chgData name="Anabelle PERRIER" userId="cba8eff4-fe7c-49fa-8bcd-b4f1a38131aa" providerId="ADAL" clId="{338270E9-821E-477F-8110-EB55422610CC}" dt="2023-12-18T10:12:31.416" v="702" actId="34135"/>
          <ac:grpSpMkLst>
            <pc:docMk/>
            <pc:sldMk cId="3987305476" sldId="256"/>
            <ac:grpSpMk id="93" creationId="{BB898B04-A02D-717B-F16A-1693A5AB25D1}"/>
          </ac:grpSpMkLst>
        </pc:grpChg>
        <pc:grpChg chg="add del mod">
          <ac:chgData name="Anabelle PERRIER" userId="cba8eff4-fe7c-49fa-8bcd-b4f1a38131aa" providerId="ADAL" clId="{338270E9-821E-477F-8110-EB55422610CC}" dt="2023-12-18T09:47:14.700" v="409"/>
          <ac:grpSpMkLst>
            <pc:docMk/>
            <pc:sldMk cId="3987305476" sldId="256"/>
            <ac:grpSpMk id="118" creationId="{7FF53F75-BFE6-4CBC-0760-2A80339C59B3}"/>
          </ac:grpSpMkLst>
        </pc:grpChg>
        <pc:grpChg chg="add del mod">
          <ac:chgData name="Anabelle PERRIER" userId="cba8eff4-fe7c-49fa-8bcd-b4f1a38131aa" providerId="ADAL" clId="{338270E9-821E-477F-8110-EB55422610CC}" dt="2023-12-18T09:47:14.700" v="409"/>
          <ac:grpSpMkLst>
            <pc:docMk/>
            <pc:sldMk cId="3987305476" sldId="256"/>
            <ac:grpSpMk id="155" creationId="{5F9F6A7D-F222-5248-B532-5F3DF6A9CD00}"/>
          </ac:grpSpMkLst>
        </pc:grpChg>
        <pc:grpChg chg="add del mod">
          <ac:chgData name="Anabelle PERRIER" userId="cba8eff4-fe7c-49fa-8bcd-b4f1a38131aa" providerId="ADAL" clId="{338270E9-821E-477F-8110-EB55422610CC}" dt="2023-12-18T09:47:17.039" v="411"/>
          <ac:grpSpMkLst>
            <pc:docMk/>
            <pc:sldMk cId="3987305476" sldId="256"/>
            <ac:grpSpMk id="168" creationId="{616BF391-4748-AEB4-50CE-EABD9AA2F04D}"/>
          </ac:grpSpMkLst>
        </pc:grpChg>
        <pc:grpChg chg="add del mod">
          <ac:chgData name="Anabelle PERRIER" userId="cba8eff4-fe7c-49fa-8bcd-b4f1a38131aa" providerId="ADAL" clId="{338270E9-821E-477F-8110-EB55422610CC}" dt="2023-12-18T09:47:17.039" v="411"/>
          <ac:grpSpMkLst>
            <pc:docMk/>
            <pc:sldMk cId="3987305476" sldId="256"/>
            <ac:grpSpMk id="205" creationId="{1294A6FE-E667-59AE-C593-A34DC6911736}"/>
          </ac:grpSpMkLst>
        </pc:grpChg>
        <pc:picChg chg="add del mod ord modCrop">
          <ac:chgData name="Anabelle PERRIER" userId="cba8eff4-fe7c-49fa-8bcd-b4f1a38131aa" providerId="ADAL" clId="{338270E9-821E-477F-8110-EB55422610CC}" dt="2023-12-18T09:50:53.056" v="470" actId="478"/>
          <ac:picMkLst>
            <pc:docMk/>
            <pc:sldMk cId="3987305476" sldId="256"/>
            <ac:picMk id="3" creationId="{31381DBB-58CD-D70E-3EE2-34B82AA3077D}"/>
          </ac:picMkLst>
        </pc:picChg>
        <pc:picChg chg="add mod">
          <ac:chgData name="Anabelle PERRIER" userId="cba8eff4-fe7c-49fa-8bcd-b4f1a38131aa" providerId="ADAL" clId="{338270E9-821E-477F-8110-EB55422610CC}" dt="2023-12-18T10:13:05.442" v="707" actId="34135"/>
          <ac:picMkLst>
            <pc:docMk/>
            <pc:sldMk cId="3987305476" sldId="256"/>
            <ac:picMk id="5" creationId="{3185D0FF-0860-7D44-30B5-BFD5C6ED696A}"/>
          </ac:picMkLst>
        </pc:picChg>
        <pc:picChg chg="mod">
          <ac:chgData name="Anabelle PERRIER" userId="cba8eff4-fe7c-49fa-8bcd-b4f1a38131aa" providerId="ADAL" clId="{338270E9-821E-477F-8110-EB55422610CC}" dt="2023-12-18T10:12:28.426" v="701" actId="34135"/>
          <ac:picMkLst>
            <pc:docMk/>
            <pc:sldMk cId="3987305476" sldId="256"/>
            <ac:picMk id="20" creationId="{7E0CBC72-7CB3-B355-691A-CF655AA19BEA}"/>
          </ac:picMkLst>
        </pc:picChg>
        <pc:picChg chg="mod">
          <ac:chgData name="Anabelle PERRIER" userId="cba8eff4-fe7c-49fa-8bcd-b4f1a38131aa" providerId="ADAL" clId="{338270E9-821E-477F-8110-EB55422610CC}" dt="2023-12-18T10:12:28.426" v="701" actId="34135"/>
          <ac:picMkLst>
            <pc:docMk/>
            <pc:sldMk cId="3987305476" sldId="256"/>
            <ac:picMk id="23" creationId="{B1AFA95D-DC8F-D16D-3A91-EC071AE6377D}"/>
          </ac:picMkLst>
        </pc:picChg>
        <pc:picChg chg="mod">
          <ac:chgData name="Anabelle PERRIER" userId="cba8eff4-fe7c-49fa-8bcd-b4f1a38131aa" providerId="ADAL" clId="{338270E9-821E-477F-8110-EB55422610CC}" dt="2023-12-18T10:13:10.627" v="708" actId="34135"/>
          <ac:picMkLst>
            <pc:docMk/>
            <pc:sldMk cId="3987305476" sldId="256"/>
            <ac:picMk id="24" creationId="{0EC0949B-EF29-1F35-62BB-B360B594E356}"/>
          </ac:picMkLst>
        </pc:picChg>
        <pc:picChg chg="del">
          <ac:chgData name="Anabelle PERRIER" userId="cba8eff4-fe7c-49fa-8bcd-b4f1a38131aa" providerId="ADAL" clId="{338270E9-821E-477F-8110-EB55422610CC}" dt="2023-12-18T09:35:56.580" v="373" actId="478"/>
          <ac:picMkLst>
            <pc:docMk/>
            <pc:sldMk cId="3987305476" sldId="256"/>
            <ac:picMk id="34" creationId="{217A60BD-A065-D00B-1EFC-9925EEBD319C}"/>
          </ac:picMkLst>
        </pc:picChg>
        <pc:picChg chg="mod">
          <ac:chgData name="Anabelle PERRIER" userId="cba8eff4-fe7c-49fa-8bcd-b4f1a38131aa" providerId="ADAL" clId="{338270E9-821E-477F-8110-EB55422610CC}" dt="2023-12-18T10:12:58.888" v="706" actId="34135"/>
          <ac:picMkLst>
            <pc:docMk/>
            <pc:sldMk cId="3987305476" sldId="256"/>
            <ac:picMk id="58" creationId="{83C980E5-FF35-F865-15CF-FCDEE3327356}"/>
          </ac:picMkLst>
        </pc:picChg>
        <pc:picChg chg="add del mod">
          <ac:chgData name="Anabelle PERRIER" userId="cba8eff4-fe7c-49fa-8bcd-b4f1a38131aa" providerId="ADAL" clId="{338270E9-821E-477F-8110-EB55422610CC}" dt="2023-12-18T09:17:10.278" v="35" actId="478"/>
          <ac:picMkLst>
            <pc:docMk/>
            <pc:sldMk cId="3987305476" sldId="256"/>
            <ac:picMk id="84" creationId="{8E7A8463-A51D-A158-B94C-027544097ED9}"/>
          </ac:picMkLst>
        </pc:picChg>
        <pc:picChg chg="add mod">
          <ac:chgData name="Anabelle PERRIER" userId="cba8eff4-fe7c-49fa-8bcd-b4f1a38131aa" providerId="ADAL" clId="{338270E9-821E-477F-8110-EB55422610CC}" dt="2023-12-18T10:12:46.555" v="704" actId="34135"/>
          <ac:picMkLst>
            <pc:docMk/>
            <pc:sldMk cId="3987305476" sldId="256"/>
            <ac:picMk id="86" creationId="{FC2D2CED-1457-A0D1-0E6F-0495B85485E8}"/>
          </ac:picMkLst>
        </pc:picChg>
        <pc:picChg chg="mod">
          <ac:chgData name="Anabelle PERRIER" userId="cba8eff4-fe7c-49fa-8bcd-b4f1a38131aa" providerId="ADAL" clId="{338270E9-821E-477F-8110-EB55422610CC}" dt="2023-12-18T10:12:31.416" v="702" actId="34135"/>
          <ac:picMkLst>
            <pc:docMk/>
            <pc:sldMk cId="3987305476" sldId="256"/>
            <ac:picMk id="90" creationId="{076D91CE-0E46-744B-2042-94F5ADA269A8}"/>
          </ac:picMkLst>
        </pc:picChg>
        <pc:picChg chg="mod">
          <ac:chgData name="Anabelle PERRIER" userId="cba8eff4-fe7c-49fa-8bcd-b4f1a38131aa" providerId="ADAL" clId="{338270E9-821E-477F-8110-EB55422610CC}" dt="2023-12-18T10:12:31.416" v="702" actId="34135"/>
          <ac:picMkLst>
            <pc:docMk/>
            <pc:sldMk cId="3987305476" sldId="256"/>
            <ac:picMk id="95" creationId="{4C0E5D3A-2A9C-561F-ECB5-2A708DE6B58F}"/>
          </ac:picMkLst>
        </pc:picChg>
        <pc:picChg chg="add mod">
          <ac:chgData name="Anabelle PERRIER" userId="cba8eff4-fe7c-49fa-8bcd-b4f1a38131aa" providerId="ADAL" clId="{338270E9-821E-477F-8110-EB55422610CC}" dt="2023-12-18T10:12:55.364" v="705" actId="34135"/>
          <ac:picMkLst>
            <pc:docMk/>
            <pc:sldMk cId="3987305476" sldId="256"/>
            <ac:picMk id="108" creationId="{C7350A2E-9315-F078-E341-6665D51011A8}"/>
          </ac:picMkLst>
        </pc:picChg>
        <pc:picChg chg="add del mod">
          <ac:chgData name="Anabelle PERRIER" userId="cba8eff4-fe7c-49fa-8bcd-b4f1a38131aa" providerId="ADAL" clId="{338270E9-821E-477F-8110-EB55422610CC}" dt="2023-12-18T09:47:53.233" v="421" actId="478"/>
          <ac:picMkLst>
            <pc:docMk/>
            <pc:sldMk cId="3987305476" sldId="256"/>
            <ac:picMk id="210" creationId="{B1374A53-5570-C165-A66E-E653F36E1124}"/>
          </ac:picMkLst>
        </pc:picChg>
        <pc:cxnChg chg="add mod">
          <ac:chgData name="Anabelle PERRIER" userId="cba8eff4-fe7c-49fa-8bcd-b4f1a38131aa" providerId="ADAL" clId="{338270E9-821E-477F-8110-EB55422610CC}" dt="2023-12-18T10:12:46.555" v="704" actId="34135"/>
          <ac:cxnSpMkLst>
            <pc:docMk/>
            <pc:sldMk cId="3987305476" sldId="256"/>
            <ac:cxnSpMk id="7" creationId="{E22D033F-AE7B-BDAD-FAE2-5C05CC06CC3F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10" creationId="{32331342-BDDC-12C6-E26E-C57EAC63B371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11" creationId="{B8BE4BF5-F36D-185A-1CB0-BA65F01DB412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12" creationId="{8D974C5B-A7F5-9722-1E27-9F3AFDFA909A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13" creationId="{F5A6F45F-C646-3B6C-000A-4298D88ACBCF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14" creationId="{53735FBB-4FC1-46A7-BA05-58301F0ADB77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15" creationId="{5E5044A5-525D-1E2E-0836-C4CA93F9EC33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16" creationId="{73C33582-854F-5676-B0CE-285080AD9C41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17" creationId="{8D6C4998-01B9-3B4D-5690-D0756FD054B9}"/>
          </ac:cxnSpMkLst>
        </pc:cxnChg>
        <pc:cxnChg chg="mod">
          <ac:chgData name="Anabelle PERRIER" userId="cba8eff4-fe7c-49fa-8bcd-b4f1a38131aa" providerId="ADAL" clId="{338270E9-821E-477F-8110-EB55422610CC}" dt="2023-12-18T09:47:09.212" v="406"/>
          <ac:cxnSpMkLst>
            <pc:docMk/>
            <pc:sldMk cId="3987305476" sldId="256"/>
            <ac:cxnSpMk id="119" creationId="{0787C125-9023-D641-E003-102E9FBB49E1}"/>
          </ac:cxnSpMkLst>
        </pc:cxnChg>
        <pc:cxnChg chg="mod">
          <ac:chgData name="Anabelle PERRIER" userId="cba8eff4-fe7c-49fa-8bcd-b4f1a38131aa" providerId="ADAL" clId="{338270E9-821E-477F-8110-EB55422610CC}" dt="2023-12-18T09:47:09.212" v="406"/>
          <ac:cxnSpMkLst>
            <pc:docMk/>
            <pc:sldMk cId="3987305476" sldId="256"/>
            <ac:cxnSpMk id="120" creationId="{09B7BB9D-EDF8-FFD5-0B3A-4B6C6CA49FC4}"/>
          </ac:cxnSpMkLst>
        </pc:cxnChg>
        <pc:cxnChg chg="mod">
          <ac:chgData name="Anabelle PERRIER" userId="cba8eff4-fe7c-49fa-8bcd-b4f1a38131aa" providerId="ADAL" clId="{338270E9-821E-477F-8110-EB55422610CC}" dt="2023-12-18T09:47:09.212" v="406"/>
          <ac:cxnSpMkLst>
            <pc:docMk/>
            <pc:sldMk cId="3987305476" sldId="256"/>
            <ac:cxnSpMk id="121" creationId="{D26E4FD5-3A0B-2E6E-B94F-E2B6E71E6ADF}"/>
          </ac:cxnSpMkLst>
        </pc:cxnChg>
        <pc:cxnChg chg="mod">
          <ac:chgData name="Anabelle PERRIER" userId="cba8eff4-fe7c-49fa-8bcd-b4f1a38131aa" providerId="ADAL" clId="{338270E9-821E-477F-8110-EB55422610CC}" dt="2023-12-18T09:47:09.212" v="406"/>
          <ac:cxnSpMkLst>
            <pc:docMk/>
            <pc:sldMk cId="3987305476" sldId="256"/>
            <ac:cxnSpMk id="122" creationId="{A77C9017-AD65-FEAC-0256-A8F173E3A699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25" creationId="{0D35C183-66C0-C0F9-497D-7ED97BEE6096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26" creationId="{9FF64249-DF6F-F0F3-07A1-0FFAA35A1F8A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27" creationId="{06C8FC8F-6E03-2A5E-0240-4623288606E6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28" creationId="{B2735B45-5182-130C-7170-249D62F80C43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29" creationId="{CE497304-DB34-AD12-6040-383DEB51654F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30" creationId="{5E92F997-A8F0-EFBB-2A64-5E341A4280C9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31" creationId="{4BAADEFC-F976-2072-584F-A5BEA720815E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32" creationId="{E65C0E6E-59AB-A8B5-67F4-94D98FD0AC36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33" creationId="{AA6813BF-ABE9-0DC6-88F6-0A39743D2F22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34" creationId="{F41FAABE-5B2B-753A-77ED-53C81E31C9AC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35" creationId="{4F760FD2-BE8F-0075-1FC7-5DCFB7C80A53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36" creationId="{9D63EB7D-386C-FF9F-585B-43D0004D45B3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37" creationId="{C60AD06E-5517-3E15-199F-38EF6C0828DE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38" creationId="{3E473384-CC42-64F4-FA23-1BD05D1AF7A4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39" creationId="{B851AD2E-BB46-7ED5-5EE5-35328DC2F48E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40" creationId="{F7E16586-666A-3C82-B9D4-4590B49C9180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42" creationId="{9E0CE724-8A8D-9708-65FF-106936811BED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43" creationId="{08613489-CE41-1272-AC11-9EB8277B906A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44" creationId="{4D1E4B76-8E7E-45B3-27C2-C3E1156B5627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45" creationId="{4EC1D8A0-7787-0EFB-3301-F53370E1023B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46" creationId="{5CA81E5A-4282-80D4-4AE3-B708276433E0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47" creationId="{4142ECF6-ABE8-6D87-9E1A-0D09E113584E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48" creationId="{53A4B32C-41E9-9F99-0E93-850938E8BAFD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49" creationId="{47B419E0-B75E-63C4-A100-5174059FB04B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50" creationId="{CE72BDD2-8873-006E-C575-21823D3B6BAD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51" creationId="{2DAB26EE-1990-3F9C-3543-43F0C829BB9B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52" creationId="{DCF1AB5C-435D-93E9-9972-50FEC43B9E71}"/>
          </ac:cxnSpMkLst>
        </pc:cxnChg>
        <pc:cxnChg chg="add del mod">
          <ac:chgData name="Anabelle PERRIER" userId="cba8eff4-fe7c-49fa-8bcd-b4f1a38131aa" providerId="ADAL" clId="{338270E9-821E-477F-8110-EB55422610CC}" dt="2023-12-18T09:47:14.700" v="409"/>
          <ac:cxnSpMkLst>
            <pc:docMk/>
            <pc:sldMk cId="3987305476" sldId="256"/>
            <ac:cxnSpMk id="153" creationId="{5BBA1BEC-1E75-3FE4-D283-EC2EA65D9F61}"/>
          </ac:cxnSpMkLst>
        </pc:cxnChg>
        <pc:cxnChg chg="mod">
          <ac:chgData name="Anabelle PERRIER" userId="cba8eff4-fe7c-49fa-8bcd-b4f1a38131aa" providerId="ADAL" clId="{338270E9-821E-477F-8110-EB55422610CC}" dt="2023-12-18T09:47:09.212" v="406"/>
          <ac:cxnSpMkLst>
            <pc:docMk/>
            <pc:sldMk cId="3987305476" sldId="256"/>
            <ac:cxnSpMk id="156" creationId="{FC2BBAB3-412E-1EF0-367D-F7AA5737B526}"/>
          </ac:cxnSpMkLst>
        </pc:cxnChg>
        <pc:cxnChg chg="mod">
          <ac:chgData name="Anabelle PERRIER" userId="cba8eff4-fe7c-49fa-8bcd-b4f1a38131aa" providerId="ADAL" clId="{338270E9-821E-477F-8110-EB55422610CC}" dt="2023-12-18T09:47:09.212" v="406"/>
          <ac:cxnSpMkLst>
            <pc:docMk/>
            <pc:sldMk cId="3987305476" sldId="256"/>
            <ac:cxnSpMk id="157" creationId="{53612230-40F5-81D1-141B-35EDCF82C4E8}"/>
          </ac:cxnSpMkLst>
        </pc:cxnChg>
        <pc:cxnChg chg="mod">
          <ac:chgData name="Anabelle PERRIER" userId="cba8eff4-fe7c-49fa-8bcd-b4f1a38131aa" providerId="ADAL" clId="{338270E9-821E-477F-8110-EB55422610CC}" dt="2023-12-18T09:47:09.212" v="406"/>
          <ac:cxnSpMkLst>
            <pc:docMk/>
            <pc:sldMk cId="3987305476" sldId="256"/>
            <ac:cxnSpMk id="158" creationId="{51D2B4D0-E1F9-7590-F30D-783A6FB5BAF5}"/>
          </ac:cxnSpMkLst>
        </pc:cxnChg>
        <pc:cxnChg chg="mod">
          <ac:chgData name="Anabelle PERRIER" userId="cba8eff4-fe7c-49fa-8bcd-b4f1a38131aa" providerId="ADAL" clId="{338270E9-821E-477F-8110-EB55422610CC}" dt="2023-12-18T09:47:09.212" v="406"/>
          <ac:cxnSpMkLst>
            <pc:docMk/>
            <pc:sldMk cId="3987305476" sldId="256"/>
            <ac:cxnSpMk id="159" creationId="{4950E019-80E4-4FC8-53AA-1F8A4B229A2F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60" creationId="{25F6073E-3BBE-2050-ED67-6829F8F78D36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61" creationId="{6F263C46-DC00-9343-901C-524F7611A266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62" creationId="{FF48168C-145D-7469-36E3-4516793AE9BA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63" creationId="{A50121CA-D4BD-0490-EEB9-B13EB5B6FCB7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64" creationId="{0B79EFD9-0342-3444-A06C-0FE1E43A0A66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65" creationId="{BAD233E3-9CE6-9F74-B2C6-D5FCC055B521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66" creationId="{4FBCC906-DE0D-8A36-BDA2-47B4C21CED4F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67" creationId="{00C16DC7-0D52-CF52-029A-997D278F9177}"/>
          </ac:cxnSpMkLst>
        </pc:cxnChg>
        <pc:cxnChg chg="mod">
          <ac:chgData name="Anabelle PERRIER" userId="cba8eff4-fe7c-49fa-8bcd-b4f1a38131aa" providerId="ADAL" clId="{338270E9-821E-477F-8110-EB55422610CC}" dt="2023-12-18T09:47:15.604" v="410"/>
          <ac:cxnSpMkLst>
            <pc:docMk/>
            <pc:sldMk cId="3987305476" sldId="256"/>
            <ac:cxnSpMk id="169" creationId="{83A9CE37-AF13-661C-C741-5A727F706537}"/>
          </ac:cxnSpMkLst>
        </pc:cxnChg>
        <pc:cxnChg chg="mod">
          <ac:chgData name="Anabelle PERRIER" userId="cba8eff4-fe7c-49fa-8bcd-b4f1a38131aa" providerId="ADAL" clId="{338270E9-821E-477F-8110-EB55422610CC}" dt="2023-12-18T09:47:15.604" v="410"/>
          <ac:cxnSpMkLst>
            <pc:docMk/>
            <pc:sldMk cId="3987305476" sldId="256"/>
            <ac:cxnSpMk id="170" creationId="{7FF96FCD-903D-6076-ECAB-1E004A8D9326}"/>
          </ac:cxnSpMkLst>
        </pc:cxnChg>
        <pc:cxnChg chg="mod">
          <ac:chgData name="Anabelle PERRIER" userId="cba8eff4-fe7c-49fa-8bcd-b4f1a38131aa" providerId="ADAL" clId="{338270E9-821E-477F-8110-EB55422610CC}" dt="2023-12-18T09:47:15.604" v="410"/>
          <ac:cxnSpMkLst>
            <pc:docMk/>
            <pc:sldMk cId="3987305476" sldId="256"/>
            <ac:cxnSpMk id="171" creationId="{E8931917-F077-1DD1-3EBD-42ABC2DAFA1B}"/>
          </ac:cxnSpMkLst>
        </pc:cxnChg>
        <pc:cxnChg chg="mod">
          <ac:chgData name="Anabelle PERRIER" userId="cba8eff4-fe7c-49fa-8bcd-b4f1a38131aa" providerId="ADAL" clId="{338270E9-821E-477F-8110-EB55422610CC}" dt="2023-12-18T09:47:15.604" v="410"/>
          <ac:cxnSpMkLst>
            <pc:docMk/>
            <pc:sldMk cId="3987305476" sldId="256"/>
            <ac:cxnSpMk id="172" creationId="{72D37458-B091-56A8-BDAE-0313CA68EEAF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75" creationId="{D8F0218D-A359-0778-3F0A-273F395255EA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76" creationId="{24E00CFB-70C8-073E-43B1-4E4D8360A554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77" creationId="{975A9A2D-C88B-360F-524C-18F27B34068D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78" creationId="{59FB9ADD-AE7D-C436-A22A-3DF9869161D6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79" creationId="{8F2C64A8-4AD2-8159-D9FF-7AB84CCF5764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80" creationId="{2A9F6AAF-5E52-43E2-28B7-B1D2C9CB005D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81" creationId="{C3421BF6-20F6-FC5F-5B19-11C8FE0F8318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82" creationId="{D9B2D21E-B9DF-C6D3-621A-7DD2632DE3B6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83" creationId="{63539BF6-7A9B-CC24-4886-A3285537381B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84" creationId="{4EC05713-7E40-9DC5-D03E-FB05CCA3BE7C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85" creationId="{50B610A6-9CC9-74BF-3334-526020F0585F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86" creationId="{4419F924-7997-9938-5FF4-7CC4BF01C9AC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87" creationId="{086A4477-BB59-C40B-5F50-7AEF1F643821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88" creationId="{569F541F-3B88-1B19-5A96-E8F0DE8197CB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89" creationId="{F362FB60-C7F0-F846-AF10-801A4366F570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90" creationId="{B8A1E981-8108-1C86-B4B5-4126FCB896B9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92" creationId="{3F452278-EF02-8922-3494-B13278733483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93" creationId="{81B1F8C4-94B1-90D4-90D4-498E081EC828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94" creationId="{0EEB33E5-7B50-AA98-AB53-54AD2D934DA3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95" creationId="{4C251BBE-968E-CEC6-6CAB-C9B883F991A6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96" creationId="{07206434-4091-D2D2-708B-11DD905B3CFF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97" creationId="{D30E8E1D-B917-B5F3-859D-83D8E149F860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98" creationId="{91DBD24A-EE81-0C4A-0D1E-F6E42689BA98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199" creationId="{3484CD10-6FA2-1C7F-6C4D-4E294632872E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200" creationId="{6B977A2F-9903-10F0-14E7-0B93A1317238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201" creationId="{880DE96F-9367-3B8A-1874-96CDE0AA6D2B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202" creationId="{BEDA1B57-9DC2-2551-A50F-A7172D292BBD}"/>
          </ac:cxnSpMkLst>
        </pc:cxnChg>
        <pc:cxnChg chg="add del mod">
          <ac:chgData name="Anabelle PERRIER" userId="cba8eff4-fe7c-49fa-8bcd-b4f1a38131aa" providerId="ADAL" clId="{338270E9-821E-477F-8110-EB55422610CC}" dt="2023-12-18T09:47:17.039" v="411"/>
          <ac:cxnSpMkLst>
            <pc:docMk/>
            <pc:sldMk cId="3987305476" sldId="256"/>
            <ac:cxnSpMk id="203" creationId="{0A64CB13-A73A-C2EF-9BF9-C6BE1858F807}"/>
          </ac:cxnSpMkLst>
        </pc:cxnChg>
        <pc:cxnChg chg="mod">
          <ac:chgData name="Anabelle PERRIER" userId="cba8eff4-fe7c-49fa-8bcd-b4f1a38131aa" providerId="ADAL" clId="{338270E9-821E-477F-8110-EB55422610CC}" dt="2023-12-18T09:47:15.604" v="410"/>
          <ac:cxnSpMkLst>
            <pc:docMk/>
            <pc:sldMk cId="3987305476" sldId="256"/>
            <ac:cxnSpMk id="206" creationId="{9FB7C86B-0752-C070-E97B-737317B81452}"/>
          </ac:cxnSpMkLst>
        </pc:cxnChg>
        <pc:cxnChg chg="mod">
          <ac:chgData name="Anabelle PERRIER" userId="cba8eff4-fe7c-49fa-8bcd-b4f1a38131aa" providerId="ADAL" clId="{338270E9-821E-477F-8110-EB55422610CC}" dt="2023-12-18T09:47:15.604" v="410"/>
          <ac:cxnSpMkLst>
            <pc:docMk/>
            <pc:sldMk cId="3987305476" sldId="256"/>
            <ac:cxnSpMk id="207" creationId="{5A2BD89C-2C27-6553-E5B3-5AF94AC7B170}"/>
          </ac:cxnSpMkLst>
        </pc:cxnChg>
        <pc:cxnChg chg="mod">
          <ac:chgData name="Anabelle PERRIER" userId="cba8eff4-fe7c-49fa-8bcd-b4f1a38131aa" providerId="ADAL" clId="{338270E9-821E-477F-8110-EB55422610CC}" dt="2023-12-18T09:47:15.604" v="410"/>
          <ac:cxnSpMkLst>
            <pc:docMk/>
            <pc:sldMk cId="3987305476" sldId="256"/>
            <ac:cxnSpMk id="208" creationId="{7499D67F-8B68-2920-A558-ED687081B96B}"/>
          </ac:cxnSpMkLst>
        </pc:cxnChg>
        <pc:cxnChg chg="mod">
          <ac:chgData name="Anabelle PERRIER" userId="cba8eff4-fe7c-49fa-8bcd-b4f1a38131aa" providerId="ADAL" clId="{338270E9-821E-477F-8110-EB55422610CC}" dt="2023-12-18T09:47:15.604" v="410"/>
          <ac:cxnSpMkLst>
            <pc:docMk/>
            <pc:sldMk cId="3987305476" sldId="256"/>
            <ac:cxnSpMk id="209" creationId="{CB5F858D-063D-46CC-6CFD-E7B518F08C28}"/>
          </ac:cxnSpMkLst>
        </pc:cxnChg>
      </pc:sldChg>
      <pc:sldChg chg="del">
        <pc:chgData name="Anabelle PERRIER" userId="cba8eff4-fe7c-49fa-8bcd-b4f1a38131aa" providerId="ADAL" clId="{338270E9-821E-477F-8110-EB55422610CC}" dt="2023-12-18T09:14:30.877" v="0" actId="47"/>
        <pc:sldMkLst>
          <pc:docMk/>
          <pc:sldMk cId="2674514101" sldId="257"/>
        </pc:sldMkLst>
      </pc:sldChg>
      <pc:sldChg chg="addSp delSp modSp add del mod delTag modNotes">
        <pc:chgData name="Anabelle PERRIER" userId="cba8eff4-fe7c-49fa-8bcd-b4f1a38131aa" providerId="ADAL" clId="{338270E9-821E-477F-8110-EB55422610CC}" dt="2023-12-18T09:47:55.122" v="422" actId="47"/>
        <pc:sldMkLst>
          <pc:docMk/>
          <pc:sldMk cId="309830568" sldId="2944"/>
        </pc:sldMkLst>
        <pc:spChg chg="del mod">
          <ac:chgData name="Anabelle PERRIER" userId="cba8eff4-fe7c-49fa-8bcd-b4f1a38131aa" providerId="ADAL" clId="{338270E9-821E-477F-8110-EB55422610CC}" dt="2023-12-18T09:46:51.217" v="401" actId="478"/>
          <ac:spMkLst>
            <pc:docMk/>
            <pc:sldMk cId="309830568" sldId="2944"/>
            <ac:spMk id="2" creationId="{0AF4EF4A-8ACC-4441-5642-04A99268176F}"/>
          </ac:spMkLst>
        </pc:spChg>
        <pc:spChg chg="mod">
          <ac:chgData name="Anabelle PERRIER" userId="cba8eff4-fe7c-49fa-8bcd-b4f1a38131aa" providerId="ADAL" clId="{338270E9-821E-477F-8110-EB55422610CC}" dt="2023-12-18T09:47:04.045" v="404" actId="208"/>
          <ac:spMkLst>
            <pc:docMk/>
            <pc:sldMk cId="309830568" sldId="2944"/>
            <ac:spMk id="16" creationId="{4540DDE6-BE05-8CFC-1B80-769BB9563E08}"/>
          </ac:spMkLst>
        </pc:spChg>
        <pc:spChg chg="del mod">
          <ac:chgData name="Anabelle PERRIER" userId="cba8eff4-fe7c-49fa-8bcd-b4f1a38131aa" providerId="ADAL" clId="{338270E9-821E-477F-8110-EB55422610CC}" dt="2023-12-18T09:47:05.219" v="405" actId="21"/>
          <ac:spMkLst>
            <pc:docMk/>
            <pc:sldMk cId="309830568" sldId="2944"/>
            <ac:spMk id="17" creationId="{D7216082-2095-7DCB-3278-D821F81FCB52}"/>
          </ac:spMkLst>
        </pc:spChg>
        <pc:spChg chg="del mod">
          <ac:chgData name="Anabelle PERRIER" userId="cba8eff4-fe7c-49fa-8bcd-b4f1a38131aa" providerId="ADAL" clId="{338270E9-821E-477F-8110-EB55422610CC}" dt="2023-12-18T09:47:05.219" v="405" actId="21"/>
          <ac:spMkLst>
            <pc:docMk/>
            <pc:sldMk cId="309830568" sldId="2944"/>
            <ac:spMk id="34" creationId="{AC8E6562-4501-8070-58B9-98B099BBCF17}"/>
          </ac:spMkLst>
        </pc:spChg>
        <pc:spChg chg="add mod">
          <ac:chgData name="Anabelle PERRIER" userId="cba8eff4-fe7c-49fa-8bcd-b4f1a38131aa" providerId="ADAL" clId="{338270E9-821E-477F-8110-EB55422610CC}" dt="2023-12-18T09:46:13.624" v="377"/>
          <ac:spMkLst>
            <pc:docMk/>
            <pc:sldMk cId="309830568" sldId="2944"/>
            <ac:spMk id="43" creationId="{956D1087-2D81-4D41-299C-FB112DF067CC}"/>
          </ac:spMkLst>
        </pc:spChg>
        <pc:spChg chg="add del mod">
          <ac:chgData name="Anabelle PERRIER" userId="cba8eff4-fe7c-49fa-8bcd-b4f1a38131aa" providerId="ADAL" clId="{338270E9-821E-477F-8110-EB55422610CC}" dt="2023-12-18T09:46:52.725" v="402" actId="478"/>
          <ac:spMkLst>
            <pc:docMk/>
            <pc:sldMk cId="309830568" sldId="2944"/>
            <ac:spMk id="47" creationId="{97B85ADA-62E3-3C5C-1746-4ACCFC3C267B}"/>
          </ac:spMkLst>
        </pc:spChg>
        <pc:spChg chg="del mod">
          <ac:chgData name="Anabelle PERRIER" userId="cba8eff4-fe7c-49fa-8bcd-b4f1a38131aa" providerId="ADAL" clId="{338270E9-821E-477F-8110-EB55422610CC}" dt="2023-12-18T09:47:05.219" v="405" actId="21"/>
          <ac:spMkLst>
            <pc:docMk/>
            <pc:sldMk cId="309830568" sldId="2944"/>
            <ac:spMk id="77" creationId="{27B177C6-5B03-5D52-48F4-6F87B1C67403}"/>
          </ac:spMkLst>
        </pc:spChg>
        <pc:grpChg chg="del mod">
          <ac:chgData name="Anabelle PERRIER" userId="cba8eff4-fe7c-49fa-8bcd-b4f1a38131aa" providerId="ADAL" clId="{338270E9-821E-477F-8110-EB55422610CC}" dt="2023-12-18T09:47:05.219" v="405" actId="21"/>
          <ac:grpSpMkLst>
            <pc:docMk/>
            <pc:sldMk cId="309830568" sldId="2944"/>
            <ac:grpSpMk id="11" creationId="{E1CDC1FD-0A25-550D-63CB-32C6AAD58BAE}"/>
          </ac:grpSpMkLst>
        </pc:grpChg>
        <pc:grpChg chg="del mod">
          <ac:chgData name="Anabelle PERRIER" userId="cba8eff4-fe7c-49fa-8bcd-b4f1a38131aa" providerId="ADAL" clId="{338270E9-821E-477F-8110-EB55422610CC}" dt="2023-12-18T09:47:05.219" v="405" actId="21"/>
          <ac:grpSpMkLst>
            <pc:docMk/>
            <pc:sldMk cId="309830568" sldId="2944"/>
            <ac:grpSpMk id="78" creationId="{4DA5BA2B-AE3A-4131-17C5-1E8F4A13816F}"/>
          </ac:grpSpMkLst>
        </pc:grp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3" creationId="{F9CF6170-C806-AC5A-775C-2FFDF714D733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4" creationId="{0034DCB0-5270-C7C2-CC7D-B6B886670E34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5" creationId="{FF7E14D2-2F5F-B479-032C-515FEE9D8A0C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6" creationId="{708A054A-C2DF-9643-BF4F-3AF04A04DB22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7" creationId="{6988485E-2E2D-EC63-A450-C56AE27E6483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8" creationId="{96F7973D-49E4-08B0-540B-BFB1A80F41FE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9" creationId="{2AA1F8A0-357A-BC97-E2F8-F7CF704680C5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10" creationId="{42943B27-3938-A6DA-9E7E-0A5C0059069B}"/>
          </ac:cxnSpMkLst>
        </pc:cxnChg>
        <pc:cxnChg chg="mod">
          <ac:chgData name="Anabelle PERRIER" userId="cba8eff4-fe7c-49fa-8bcd-b4f1a38131aa" providerId="ADAL" clId="{338270E9-821E-477F-8110-EB55422610CC}" dt="2023-12-18T09:47:04.045" v="404" actId="208"/>
          <ac:cxnSpMkLst>
            <pc:docMk/>
            <pc:sldMk cId="309830568" sldId="2944"/>
            <ac:cxnSpMk id="12" creationId="{CC27F920-5146-B503-DFED-E6170AA4A985}"/>
          </ac:cxnSpMkLst>
        </pc:cxnChg>
        <pc:cxnChg chg="mod">
          <ac:chgData name="Anabelle PERRIER" userId="cba8eff4-fe7c-49fa-8bcd-b4f1a38131aa" providerId="ADAL" clId="{338270E9-821E-477F-8110-EB55422610CC}" dt="2023-12-18T09:47:04.045" v="404" actId="208"/>
          <ac:cxnSpMkLst>
            <pc:docMk/>
            <pc:sldMk cId="309830568" sldId="2944"/>
            <ac:cxnSpMk id="13" creationId="{C631B0B4-8A10-3A84-EEFB-9BE77B35B056}"/>
          </ac:cxnSpMkLst>
        </pc:cxnChg>
        <pc:cxnChg chg="mod">
          <ac:chgData name="Anabelle PERRIER" userId="cba8eff4-fe7c-49fa-8bcd-b4f1a38131aa" providerId="ADAL" clId="{338270E9-821E-477F-8110-EB55422610CC}" dt="2023-12-18T09:47:04.045" v="404" actId="208"/>
          <ac:cxnSpMkLst>
            <pc:docMk/>
            <pc:sldMk cId="309830568" sldId="2944"/>
            <ac:cxnSpMk id="14" creationId="{E13EEEBD-6614-0A41-9D2E-6F599721233A}"/>
          </ac:cxnSpMkLst>
        </pc:cxnChg>
        <pc:cxnChg chg="mod">
          <ac:chgData name="Anabelle PERRIER" userId="cba8eff4-fe7c-49fa-8bcd-b4f1a38131aa" providerId="ADAL" clId="{338270E9-821E-477F-8110-EB55422610CC}" dt="2023-12-18T09:47:04.045" v="404" actId="208"/>
          <ac:cxnSpMkLst>
            <pc:docMk/>
            <pc:sldMk cId="309830568" sldId="2944"/>
            <ac:cxnSpMk id="15" creationId="{BDC539E3-F5F2-A8A4-C616-F1F983014CE1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18" creationId="{BF360DA6-9944-BCA4-B094-153D78CB33AE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19" creationId="{A33755CD-E0D4-1658-CB9A-BFABF50D56A0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20" creationId="{81A1D4D4-DB82-81ED-42AB-2639FC26673A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21" creationId="{57B97553-37CB-C24F-AC89-4C9EC9A8FCF8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22" creationId="{A2202DF9-A242-2589-376C-3370F742A964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23" creationId="{A2FB3C5D-58C0-6547-DA92-57B689649951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24" creationId="{D1ED91FB-A0F3-3717-F32B-1A85ABCF6802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25" creationId="{CA530006-67BB-0FCB-8019-F14C7B74F274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26" creationId="{417B541D-240A-01A6-531E-A40B366C8779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27" creationId="{8591913F-BFA0-3EEF-9A59-9846F1BB4AC3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28" creationId="{32A94B50-D5AB-FD64-789C-E0ABF4A746B3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29" creationId="{D466BAAE-FF71-DA67-488A-257CF2C15E16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30" creationId="{B6818E6E-A598-9C4F-8EB5-ECA904653251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31" creationId="{48C665A2-DB53-FCE1-7351-B3B60954DB13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32" creationId="{41CD608A-AF37-3825-5E8A-855029551125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33" creationId="{FA4FA5DE-33D5-13A4-7D29-0408BCB31239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35" creationId="{16C898DD-5F4D-E638-36BC-35510F96BDB0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36" creationId="{B54B3318-39E9-A992-6B23-38543B79DE0C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37" creationId="{18B16A02-44C4-A1A1-91C6-9FBB66DF7B1D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38" creationId="{1620A86A-6B59-08F3-B724-E77B6C86B383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39" creationId="{178E3F1F-9B64-CE9F-12DE-2FE85A6C045C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40" creationId="{E4DC304F-E4C4-EBEF-B859-AAA37020CAB4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41" creationId="{3B3A1004-3F1B-D0C0-0290-12867D01400F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42" creationId="{668C11E3-0988-4B7E-B21E-CCCD4A3CCE26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73" creationId="{79F4AA60-5174-D000-6FED-AE4AF6AB5284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74" creationId="{3DB748EE-8E2E-9D48-51E5-B39AEB8D07BD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75" creationId="{2A42B1E0-109D-A555-FAE4-A43DE32278F5}"/>
          </ac:cxnSpMkLst>
        </pc:cxnChg>
        <pc:cxnChg chg="del mod">
          <ac:chgData name="Anabelle PERRIER" userId="cba8eff4-fe7c-49fa-8bcd-b4f1a38131aa" providerId="ADAL" clId="{338270E9-821E-477F-8110-EB55422610CC}" dt="2023-12-18T09:47:05.219" v="405" actId="21"/>
          <ac:cxnSpMkLst>
            <pc:docMk/>
            <pc:sldMk cId="309830568" sldId="2944"/>
            <ac:cxnSpMk id="76" creationId="{8DF6EA40-3D82-F327-5C7C-572B5C3E32DC}"/>
          </ac:cxnSpMkLst>
        </pc:cxnChg>
        <pc:cxnChg chg="mod">
          <ac:chgData name="Anabelle PERRIER" userId="cba8eff4-fe7c-49fa-8bcd-b4f1a38131aa" providerId="ADAL" clId="{338270E9-821E-477F-8110-EB55422610CC}" dt="2023-12-18T09:47:04.045" v="404" actId="208"/>
          <ac:cxnSpMkLst>
            <pc:docMk/>
            <pc:sldMk cId="309830568" sldId="2944"/>
            <ac:cxnSpMk id="79" creationId="{5DFAA0BB-EB5E-BE5A-CE44-7AD0BEDDDE07}"/>
          </ac:cxnSpMkLst>
        </pc:cxnChg>
        <pc:cxnChg chg="mod">
          <ac:chgData name="Anabelle PERRIER" userId="cba8eff4-fe7c-49fa-8bcd-b4f1a38131aa" providerId="ADAL" clId="{338270E9-821E-477F-8110-EB55422610CC}" dt="2023-12-18T09:47:04.045" v="404" actId="208"/>
          <ac:cxnSpMkLst>
            <pc:docMk/>
            <pc:sldMk cId="309830568" sldId="2944"/>
            <ac:cxnSpMk id="80" creationId="{A16C1249-82CF-297E-23C4-CD487095B871}"/>
          </ac:cxnSpMkLst>
        </pc:cxnChg>
        <pc:cxnChg chg="mod">
          <ac:chgData name="Anabelle PERRIER" userId="cba8eff4-fe7c-49fa-8bcd-b4f1a38131aa" providerId="ADAL" clId="{338270E9-821E-477F-8110-EB55422610CC}" dt="2023-12-18T09:47:04.045" v="404" actId="208"/>
          <ac:cxnSpMkLst>
            <pc:docMk/>
            <pc:sldMk cId="309830568" sldId="2944"/>
            <ac:cxnSpMk id="81" creationId="{ACCAF5AD-C9AC-D892-77E3-C0AB60309F82}"/>
          </ac:cxnSpMkLst>
        </pc:cxnChg>
        <pc:cxnChg chg="mod">
          <ac:chgData name="Anabelle PERRIER" userId="cba8eff4-fe7c-49fa-8bcd-b4f1a38131aa" providerId="ADAL" clId="{338270E9-821E-477F-8110-EB55422610CC}" dt="2023-12-18T09:47:04.045" v="404" actId="208"/>
          <ac:cxnSpMkLst>
            <pc:docMk/>
            <pc:sldMk cId="309830568" sldId="2944"/>
            <ac:cxnSpMk id="82" creationId="{A55ABDF3-BEA5-E9BE-3C5D-92EA10D7DCB0}"/>
          </ac:cxnSpMkLst>
        </pc:cxnChg>
      </pc:sldChg>
      <pc:sldMasterChg chg="delSldLayout">
        <pc:chgData name="Anabelle PERRIER" userId="cba8eff4-fe7c-49fa-8bcd-b4f1a38131aa" providerId="ADAL" clId="{338270E9-821E-477F-8110-EB55422610CC}" dt="2023-12-18T09:46:13.624" v="378" actId="2696"/>
        <pc:sldMasterMkLst>
          <pc:docMk/>
          <pc:sldMasterMk cId="4110205913" sldId="2147483672"/>
        </pc:sldMasterMkLst>
        <pc:sldLayoutChg chg="del">
          <pc:chgData name="Anabelle PERRIER" userId="cba8eff4-fe7c-49fa-8bcd-b4f1a38131aa" providerId="ADAL" clId="{338270E9-821E-477F-8110-EB55422610CC}" dt="2023-12-18T09:14:30.877" v="0" actId="47"/>
          <pc:sldLayoutMkLst>
            <pc:docMk/>
            <pc:sldMasterMk cId="4110205913" sldId="2147483672"/>
            <pc:sldLayoutMk cId="2577278689" sldId="2147483695"/>
          </pc:sldLayoutMkLst>
        </pc:sldLayoutChg>
        <pc:sldLayoutChg chg="del">
          <pc:chgData name="Anabelle PERRIER" userId="cba8eff4-fe7c-49fa-8bcd-b4f1a38131aa" providerId="ADAL" clId="{338270E9-821E-477F-8110-EB55422610CC}" dt="2023-12-18T09:46:13.624" v="378" actId="2696"/>
          <pc:sldLayoutMkLst>
            <pc:docMk/>
            <pc:sldMasterMk cId="4110205913" sldId="2147483672"/>
            <pc:sldLayoutMk cId="1378654752" sldId="2147483697"/>
          </pc:sldLayoutMkLst>
        </pc:sldLayoutChg>
      </pc:sldMasterChg>
    </pc:docChg>
  </pc:docChgLst>
  <pc:docChgLst>
    <pc:chgData name="Geoffrey RICHARD" userId="150f6c13-7a40-4211-8804-262a4e33c8f7" providerId="ADAL" clId="{783C2FD3-F73E-472C-B7A1-D450C3D7545D}"/>
    <pc:docChg chg="modSld">
      <pc:chgData name="Geoffrey RICHARD" userId="150f6c13-7a40-4211-8804-262a4e33c8f7" providerId="ADAL" clId="{783C2FD3-F73E-472C-B7A1-D450C3D7545D}" dt="2024-02-01T10:38:03.430" v="0" actId="1076"/>
      <pc:docMkLst>
        <pc:docMk/>
      </pc:docMkLst>
      <pc:sldChg chg="modSp mod">
        <pc:chgData name="Geoffrey RICHARD" userId="150f6c13-7a40-4211-8804-262a4e33c8f7" providerId="ADAL" clId="{783C2FD3-F73E-472C-B7A1-D450C3D7545D}" dt="2024-02-01T10:38:03.430" v="0" actId="1076"/>
        <pc:sldMkLst>
          <pc:docMk/>
          <pc:sldMk cId="3987305476" sldId="256"/>
        </pc:sldMkLst>
        <pc:spChg chg="mod">
          <ac:chgData name="Geoffrey RICHARD" userId="150f6c13-7a40-4211-8804-262a4e33c8f7" providerId="ADAL" clId="{783C2FD3-F73E-472C-B7A1-D450C3D7545D}" dt="2024-02-01T10:38:03.430" v="0" actId="1076"/>
          <ac:spMkLst>
            <pc:docMk/>
            <pc:sldMk cId="3987305476" sldId="256"/>
            <ac:spMk id="48" creationId="{08A6315C-0EE9-6F9A-8DF6-47D7EAB66C43}"/>
          </ac:spMkLst>
        </pc:spChg>
      </pc:sldChg>
    </pc:docChg>
  </pc:docChgLst>
  <pc:docChgLst>
    <pc:chgData name="Geoffrey RICHARD" userId="150f6c13-7a40-4211-8804-262a4e33c8f7" providerId="ADAL" clId="{50D85456-3101-4605-BBD1-3482FE9BC28D}"/>
    <pc:docChg chg="undo custSel modSld">
      <pc:chgData name="Geoffrey RICHARD" userId="150f6c13-7a40-4211-8804-262a4e33c8f7" providerId="ADAL" clId="{50D85456-3101-4605-BBD1-3482FE9BC28D}" dt="2023-12-19T13:49:12.954" v="61" actId="1076"/>
      <pc:docMkLst>
        <pc:docMk/>
      </pc:docMkLst>
      <pc:sldChg chg="modSp mod">
        <pc:chgData name="Geoffrey RICHARD" userId="150f6c13-7a40-4211-8804-262a4e33c8f7" providerId="ADAL" clId="{50D85456-3101-4605-BBD1-3482FE9BC28D}" dt="2023-12-19T13:49:12.954" v="61" actId="1076"/>
        <pc:sldMkLst>
          <pc:docMk/>
          <pc:sldMk cId="3987305476" sldId="256"/>
        </pc:sldMkLst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10" creationId="{C1B4A94A-EC0E-0567-F8ED-74433455CDCB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12" creationId="{F875A0C8-68A8-5268-947D-263927AAD78E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13" creationId="{C1B75A98-E054-8E36-DEA5-D3B0AD09B3BC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14" creationId="{9AFC7AC2-3AEF-6AFD-D52E-CCAB0718E6C4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15" creationId="{54FE1778-590E-B520-0FA5-35318A772A6E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16" creationId="{7D315427-B244-E471-8878-4E69B9128F2A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17" creationId="{BB98FEDE-EA06-6D3E-4495-85C4148A9BF3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18" creationId="{2F71A753-6F47-5F30-B459-B7C281E35D8C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19" creationId="{258DA061-5F56-BC5C-BFE8-56254FCC7B83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21" creationId="{E68B9BE8-04DF-1373-659C-6582B29B9BFD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22" creationId="{264EB48C-72F3-803D-1053-102417806151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25" creationId="{A806E5F3-D983-8932-EE11-5E7266092928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26" creationId="{B9FA8F10-CA84-6477-F05B-0AD2E4A7C6E5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27" creationId="{D308C252-A251-A1EF-0224-48BABEE06439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28" creationId="{9AEEABBB-68DB-F997-F5E8-AFC1D1CB6B54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29" creationId="{F557F993-8AD9-5C0B-3790-BFE04892044B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30" creationId="{7D1264AD-E9F2-9498-E698-7B5E01218F0A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31" creationId="{665DC59A-124D-845F-8BD8-EBC894983986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32" creationId="{58EF4259-DFED-EE0B-6833-98F97A7C2BA4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33" creationId="{D9A0D96B-C6CC-A0FA-D77D-46043F5B2871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34" creationId="{0B180D05-43A4-D89D-7DE0-9B5D2E668091}"/>
          </ac:spMkLst>
        </pc:spChg>
        <pc:spChg chg="mod">
          <ac:chgData name="Geoffrey RICHARD" userId="150f6c13-7a40-4211-8804-262a4e33c8f7" providerId="ADAL" clId="{50D85456-3101-4605-BBD1-3482FE9BC28D}" dt="2023-12-18T12:58:56.178" v="4" actId="1076"/>
          <ac:spMkLst>
            <pc:docMk/>
            <pc:sldMk cId="3987305476" sldId="256"/>
            <ac:spMk id="35" creationId="{883B1F50-74B6-C493-1273-D15BDA883966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36" creationId="{9942254E-2831-813C-FBC5-AB560CB652F5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37" creationId="{CB226EF5-E28B-1DF6-28F6-3678F9001AC1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38" creationId="{C8375BB5-4EC3-BB1E-1A33-435C59535CD0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39" creationId="{41E14A70-764C-5FD0-7C26-86A02C15EDEC}"/>
          </ac:spMkLst>
        </pc:spChg>
        <pc:spChg chg="mod">
          <ac:chgData name="Geoffrey RICHARD" userId="150f6c13-7a40-4211-8804-262a4e33c8f7" providerId="ADAL" clId="{50D85456-3101-4605-BBD1-3482FE9BC28D}" dt="2023-12-18T12:58:56.178" v="4" actId="1076"/>
          <ac:spMkLst>
            <pc:docMk/>
            <pc:sldMk cId="3987305476" sldId="256"/>
            <ac:spMk id="45" creationId="{140F2B75-15D3-F8E8-0C60-CA93B0CF46B2}"/>
          </ac:spMkLst>
        </pc:spChg>
        <pc:spChg chg="mod">
          <ac:chgData name="Geoffrey RICHARD" userId="150f6c13-7a40-4211-8804-262a4e33c8f7" providerId="ADAL" clId="{50D85456-3101-4605-BBD1-3482FE9BC28D}" dt="2023-12-18T12:59:17.057" v="9" actId="1076"/>
          <ac:spMkLst>
            <pc:docMk/>
            <pc:sldMk cId="3987305476" sldId="256"/>
            <ac:spMk id="48" creationId="{08A6315C-0EE9-6F9A-8DF6-47D7EAB66C43}"/>
          </ac:spMkLst>
        </pc:spChg>
        <pc:spChg chg="mod">
          <ac:chgData name="Geoffrey RICHARD" userId="150f6c13-7a40-4211-8804-262a4e33c8f7" providerId="ADAL" clId="{50D85456-3101-4605-BBD1-3482FE9BC28D}" dt="2023-12-18T12:59:11.477" v="8" actId="1076"/>
          <ac:spMkLst>
            <pc:docMk/>
            <pc:sldMk cId="3987305476" sldId="256"/>
            <ac:spMk id="49" creationId="{D409ED3E-6AF8-4FDF-EA03-5953A0F96266}"/>
          </ac:spMkLst>
        </pc:spChg>
        <pc:spChg chg="mod">
          <ac:chgData name="Geoffrey RICHARD" userId="150f6c13-7a40-4211-8804-262a4e33c8f7" providerId="ADAL" clId="{50D85456-3101-4605-BBD1-3482FE9BC28D}" dt="2023-12-18T14:25:16.113" v="20" actId="207"/>
          <ac:spMkLst>
            <pc:docMk/>
            <pc:sldMk cId="3987305476" sldId="256"/>
            <ac:spMk id="50" creationId="{35782358-6667-9DAB-B872-18C264D0CC87}"/>
          </ac:spMkLst>
        </pc:spChg>
        <pc:spChg chg="mod">
          <ac:chgData name="Geoffrey RICHARD" userId="150f6c13-7a40-4211-8804-262a4e33c8f7" providerId="ADAL" clId="{50D85456-3101-4605-BBD1-3482FE9BC28D}" dt="2023-12-19T13:49:03.019" v="57" actId="1076"/>
          <ac:spMkLst>
            <pc:docMk/>
            <pc:sldMk cId="3987305476" sldId="256"/>
            <ac:spMk id="51" creationId="{167E8855-048A-44F2-37C0-D8A79AA67DBB}"/>
          </ac:spMkLst>
        </pc:spChg>
        <pc:spChg chg="mod">
          <ac:chgData name="Geoffrey RICHARD" userId="150f6c13-7a40-4211-8804-262a4e33c8f7" providerId="ADAL" clId="{50D85456-3101-4605-BBD1-3482FE9BC28D}" dt="2023-12-18T14:25:10.297" v="18" actId="207"/>
          <ac:spMkLst>
            <pc:docMk/>
            <pc:sldMk cId="3987305476" sldId="256"/>
            <ac:spMk id="52" creationId="{3484CED3-FD7B-CF6A-28EA-8C43C662548D}"/>
          </ac:spMkLst>
        </pc:spChg>
        <pc:spChg chg="mod">
          <ac:chgData name="Geoffrey RICHARD" userId="150f6c13-7a40-4211-8804-262a4e33c8f7" providerId="ADAL" clId="{50D85456-3101-4605-BBD1-3482FE9BC28D}" dt="2023-12-18T12:59:06.307" v="6" actId="14100"/>
          <ac:spMkLst>
            <pc:docMk/>
            <pc:sldMk cId="3987305476" sldId="256"/>
            <ac:spMk id="53" creationId="{EB7863FB-4F28-29B2-BCB9-C892D3A6A49A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54" creationId="{56C75CDC-32B4-DA5B-0CD3-53E9AD87C398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56" creationId="{877A2FF3-A7ED-16A8-98A1-623F28BA27DD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81" creationId="{B762A4A6-E6C7-F53E-9D29-6474A499451A}"/>
          </ac:spMkLst>
        </pc:spChg>
        <pc:spChg chg="mod">
          <ac:chgData name="Geoffrey RICHARD" userId="150f6c13-7a40-4211-8804-262a4e33c8f7" providerId="ADAL" clId="{50D85456-3101-4605-BBD1-3482FE9BC28D}" dt="2023-12-18T12:59:39.602" v="13" actId="14100"/>
          <ac:spMkLst>
            <pc:docMk/>
            <pc:sldMk cId="3987305476" sldId="256"/>
            <ac:spMk id="82" creationId="{BF73DFFD-07B0-A508-A251-502467EAAB88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88" creationId="{17356460-9F2B-68BF-8947-BCE2DCCF11BD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89" creationId="{236505BB-3C5B-9828-4066-9CF0B8C32F72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91" creationId="{5B2F598F-070C-0037-5F91-92014FB74C2F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92" creationId="{04A57C33-208F-81ED-9573-5F4703A77172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94" creationId="{906EF02C-A21D-8555-2AB7-D04689BE6856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96" creationId="{F4C316D6-4C6F-49AA-D0B8-D858046B4247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97" creationId="{E5C6B24B-8489-8305-8594-71D166F7093B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98" creationId="{D28A7ACA-244E-6836-6B64-4BD32A630FC2}"/>
          </ac:spMkLst>
        </pc:spChg>
        <pc:spChg chg="mod">
          <ac:chgData name="Geoffrey RICHARD" userId="150f6c13-7a40-4211-8804-262a4e33c8f7" providerId="ADAL" clId="{50D85456-3101-4605-BBD1-3482FE9BC28D}" dt="2023-12-18T14:26:01.273" v="53" actId="207"/>
          <ac:spMkLst>
            <pc:docMk/>
            <pc:sldMk cId="3987305476" sldId="256"/>
            <ac:spMk id="99" creationId="{6544AF1D-0AC0-1F9D-79B1-C72AAA2573E9}"/>
          </ac:spMkLst>
        </pc:spChg>
        <pc:spChg chg="mod">
          <ac:chgData name="Geoffrey RICHARD" userId="150f6c13-7a40-4211-8804-262a4e33c8f7" providerId="ADAL" clId="{50D85456-3101-4605-BBD1-3482FE9BC28D}" dt="2023-12-18T14:26:03.868" v="54" actId="207"/>
          <ac:spMkLst>
            <pc:docMk/>
            <pc:sldMk cId="3987305476" sldId="256"/>
            <ac:spMk id="100" creationId="{8647C98D-62E5-4938-A482-28BF7AC1892D}"/>
          </ac:spMkLst>
        </pc:spChg>
        <pc:spChg chg="mod">
          <ac:chgData name="Geoffrey RICHARD" userId="150f6c13-7a40-4211-8804-262a4e33c8f7" providerId="ADAL" clId="{50D85456-3101-4605-BBD1-3482FE9BC28D}" dt="2023-12-18T14:26:07.338" v="55" actId="207"/>
          <ac:spMkLst>
            <pc:docMk/>
            <pc:sldMk cId="3987305476" sldId="256"/>
            <ac:spMk id="101" creationId="{702036AA-D4F3-34B9-3063-4F0DDE894139}"/>
          </ac:spMkLst>
        </pc:spChg>
        <pc:spChg chg="mod">
          <ac:chgData name="Geoffrey RICHARD" userId="150f6c13-7a40-4211-8804-262a4e33c8f7" providerId="ADAL" clId="{50D85456-3101-4605-BBD1-3482FE9BC28D}" dt="2023-12-19T13:49:12.954" v="61" actId="1076"/>
          <ac:spMkLst>
            <pc:docMk/>
            <pc:sldMk cId="3987305476" sldId="256"/>
            <ac:spMk id="102" creationId="{CF0320BF-AF78-1D3B-E701-88AE846AC0AA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104" creationId="{D9B3ADF6-3D9B-82E0-688D-E52D690FB4CF}"/>
          </ac:spMkLst>
        </pc:spChg>
        <pc:spChg chg="mod">
          <ac:chgData name="Geoffrey RICHARD" userId="150f6c13-7a40-4211-8804-262a4e33c8f7" providerId="ADAL" clId="{50D85456-3101-4605-BBD1-3482FE9BC28D}" dt="2023-12-19T13:48:19.211" v="56" actId="14100"/>
          <ac:spMkLst>
            <pc:docMk/>
            <pc:sldMk cId="3987305476" sldId="256"/>
            <ac:spMk id="106" creationId="{6C7F5859-E8C2-20B4-C50A-965A3A0379D6}"/>
          </ac:spMkLst>
        </pc:spChg>
        <pc:spChg chg="mod">
          <ac:chgData name="Geoffrey RICHARD" userId="150f6c13-7a40-4211-8804-262a4e33c8f7" providerId="ADAL" clId="{50D85456-3101-4605-BBD1-3482FE9BC28D}" dt="2023-12-18T12:58:42.331" v="2" actId="34136"/>
          <ac:spMkLst>
            <pc:docMk/>
            <pc:sldMk cId="3987305476" sldId="256"/>
            <ac:spMk id="109" creationId="{B971A2B2-7075-B3A7-31E5-33105BC89F40}"/>
          </ac:spMkLst>
        </pc:spChg>
        <pc:grpChg chg="mod">
          <ac:chgData name="Geoffrey RICHARD" userId="150f6c13-7a40-4211-8804-262a4e33c8f7" providerId="ADAL" clId="{50D85456-3101-4605-BBD1-3482FE9BC28D}" dt="2023-12-18T12:58:42.331" v="2" actId="34136"/>
          <ac:grpSpMkLst>
            <pc:docMk/>
            <pc:sldMk cId="3987305476" sldId="256"/>
            <ac:grpSpMk id="87" creationId="{533B1085-752F-9965-77BA-5B0058C54837}"/>
          </ac:grpSpMkLst>
        </pc:grpChg>
        <pc:grpChg chg="mod">
          <ac:chgData name="Geoffrey RICHARD" userId="150f6c13-7a40-4211-8804-262a4e33c8f7" providerId="ADAL" clId="{50D85456-3101-4605-BBD1-3482FE9BC28D}" dt="2023-12-18T12:58:42.331" v="2" actId="34136"/>
          <ac:grpSpMkLst>
            <pc:docMk/>
            <pc:sldMk cId="3987305476" sldId="256"/>
            <ac:grpSpMk id="93" creationId="{BB898B04-A02D-717B-F16A-1693A5AB25D1}"/>
          </ac:grpSpMkLst>
        </pc:grpChg>
        <pc:picChg chg="mod">
          <ac:chgData name="Geoffrey RICHARD" userId="150f6c13-7a40-4211-8804-262a4e33c8f7" providerId="ADAL" clId="{50D85456-3101-4605-BBD1-3482FE9BC28D}" dt="2023-12-18T12:58:56.178" v="4" actId="1076"/>
          <ac:picMkLst>
            <pc:docMk/>
            <pc:sldMk cId="3987305476" sldId="256"/>
            <ac:picMk id="5" creationId="{3185D0FF-0860-7D44-30B5-BFD5C6ED696A}"/>
          </ac:picMkLst>
        </pc:picChg>
        <pc:picChg chg="mod">
          <ac:chgData name="Geoffrey RICHARD" userId="150f6c13-7a40-4211-8804-262a4e33c8f7" providerId="ADAL" clId="{50D85456-3101-4605-BBD1-3482FE9BC28D}" dt="2023-12-18T12:58:42.331" v="2" actId="34136"/>
          <ac:picMkLst>
            <pc:docMk/>
            <pc:sldMk cId="3987305476" sldId="256"/>
            <ac:picMk id="20" creationId="{7E0CBC72-7CB3-B355-691A-CF655AA19BEA}"/>
          </ac:picMkLst>
        </pc:picChg>
        <pc:picChg chg="mod">
          <ac:chgData name="Geoffrey RICHARD" userId="150f6c13-7a40-4211-8804-262a4e33c8f7" providerId="ADAL" clId="{50D85456-3101-4605-BBD1-3482FE9BC28D}" dt="2023-12-18T12:58:42.331" v="2" actId="34136"/>
          <ac:picMkLst>
            <pc:docMk/>
            <pc:sldMk cId="3987305476" sldId="256"/>
            <ac:picMk id="23" creationId="{B1AFA95D-DC8F-D16D-3A91-EC071AE6377D}"/>
          </ac:picMkLst>
        </pc:picChg>
        <pc:picChg chg="mod">
          <ac:chgData name="Geoffrey RICHARD" userId="150f6c13-7a40-4211-8804-262a4e33c8f7" providerId="ADAL" clId="{50D85456-3101-4605-BBD1-3482FE9BC28D}" dt="2023-12-18T12:58:46.949" v="3" actId="1076"/>
          <ac:picMkLst>
            <pc:docMk/>
            <pc:sldMk cId="3987305476" sldId="256"/>
            <ac:picMk id="24" creationId="{0EC0949B-EF29-1F35-62BB-B360B594E356}"/>
          </ac:picMkLst>
        </pc:picChg>
        <pc:picChg chg="mod">
          <ac:chgData name="Geoffrey RICHARD" userId="150f6c13-7a40-4211-8804-262a4e33c8f7" providerId="ADAL" clId="{50D85456-3101-4605-BBD1-3482FE9BC28D}" dt="2023-12-19T13:49:04.385" v="58" actId="1076"/>
          <ac:picMkLst>
            <pc:docMk/>
            <pc:sldMk cId="3987305476" sldId="256"/>
            <ac:picMk id="58" creationId="{83C980E5-FF35-F865-15CF-FCDEE3327356}"/>
          </ac:picMkLst>
        </pc:picChg>
        <pc:picChg chg="mod">
          <ac:chgData name="Geoffrey RICHARD" userId="150f6c13-7a40-4211-8804-262a4e33c8f7" providerId="ADAL" clId="{50D85456-3101-4605-BBD1-3482FE9BC28D}" dt="2023-12-18T12:58:42.331" v="2" actId="34136"/>
          <ac:picMkLst>
            <pc:docMk/>
            <pc:sldMk cId="3987305476" sldId="256"/>
            <ac:picMk id="86" creationId="{FC2D2CED-1457-A0D1-0E6F-0495B85485E8}"/>
          </ac:picMkLst>
        </pc:picChg>
        <pc:picChg chg="mod">
          <ac:chgData name="Geoffrey RICHARD" userId="150f6c13-7a40-4211-8804-262a4e33c8f7" providerId="ADAL" clId="{50D85456-3101-4605-BBD1-3482FE9BC28D}" dt="2023-12-18T12:58:42.331" v="2" actId="34136"/>
          <ac:picMkLst>
            <pc:docMk/>
            <pc:sldMk cId="3987305476" sldId="256"/>
            <ac:picMk id="90" creationId="{076D91CE-0E46-744B-2042-94F5ADA269A8}"/>
          </ac:picMkLst>
        </pc:picChg>
        <pc:picChg chg="mod">
          <ac:chgData name="Geoffrey RICHARD" userId="150f6c13-7a40-4211-8804-262a4e33c8f7" providerId="ADAL" clId="{50D85456-3101-4605-BBD1-3482FE9BC28D}" dt="2023-12-18T12:58:42.331" v="2" actId="34136"/>
          <ac:picMkLst>
            <pc:docMk/>
            <pc:sldMk cId="3987305476" sldId="256"/>
            <ac:picMk id="95" creationId="{4C0E5D3A-2A9C-561F-ECB5-2A708DE6B58F}"/>
          </ac:picMkLst>
        </pc:picChg>
        <pc:picChg chg="mod">
          <ac:chgData name="Geoffrey RICHARD" userId="150f6c13-7a40-4211-8804-262a4e33c8f7" providerId="ADAL" clId="{50D85456-3101-4605-BBD1-3482FE9BC28D}" dt="2023-12-19T13:49:10.676" v="60" actId="1076"/>
          <ac:picMkLst>
            <pc:docMk/>
            <pc:sldMk cId="3987305476" sldId="256"/>
            <ac:picMk id="108" creationId="{C7350A2E-9315-F078-E341-6665D51011A8}"/>
          </ac:picMkLst>
        </pc:picChg>
        <pc:cxnChg chg="mod">
          <ac:chgData name="Geoffrey RICHARD" userId="150f6c13-7a40-4211-8804-262a4e33c8f7" providerId="ADAL" clId="{50D85456-3101-4605-BBD1-3482FE9BC28D}" dt="2023-12-18T12:58:42.331" v="2" actId="34136"/>
          <ac:cxnSpMkLst>
            <pc:docMk/>
            <pc:sldMk cId="3987305476" sldId="256"/>
            <ac:cxnSpMk id="7" creationId="{E22D033F-AE7B-BDAD-FAE2-5C05CC06CC3F}"/>
          </ac:cxnSpMkLst>
        </pc:cxnChg>
      </pc:sldChg>
    </pc:docChg>
  </pc:docChgLst>
  <pc:docChgLst>
    <pc:chgData name="Ana Sofia MACEIRA ANTUNES" userId="ab2390cd-e826-4ec9-9df7-8f0ed6d7503f" providerId="ADAL" clId="{B87D67AA-A8EF-4DA4-A7EB-1415FDFAA708}"/>
    <pc:docChg chg="modSld">
      <pc:chgData name="Ana Sofia MACEIRA ANTUNES" userId="ab2390cd-e826-4ec9-9df7-8f0ed6d7503f" providerId="ADAL" clId="{B87D67AA-A8EF-4DA4-A7EB-1415FDFAA708}" dt="2024-02-14T16:37:02.974" v="6" actId="1037"/>
      <pc:docMkLst>
        <pc:docMk/>
      </pc:docMkLst>
      <pc:sldChg chg="modSp mod">
        <pc:chgData name="Ana Sofia MACEIRA ANTUNES" userId="ab2390cd-e826-4ec9-9df7-8f0ed6d7503f" providerId="ADAL" clId="{B87D67AA-A8EF-4DA4-A7EB-1415FDFAA708}" dt="2024-02-14T16:37:02.974" v="6" actId="1037"/>
        <pc:sldMkLst>
          <pc:docMk/>
          <pc:sldMk cId="3987305476" sldId="256"/>
        </pc:sldMkLst>
        <pc:spChg chg="mod">
          <ac:chgData name="Ana Sofia MACEIRA ANTUNES" userId="ab2390cd-e826-4ec9-9df7-8f0ed6d7503f" providerId="ADAL" clId="{B87D67AA-A8EF-4DA4-A7EB-1415FDFAA708}" dt="2024-02-14T16:36:50.059" v="0" actId="14100"/>
          <ac:spMkLst>
            <pc:docMk/>
            <pc:sldMk cId="3987305476" sldId="256"/>
            <ac:spMk id="25" creationId="{A806E5F3-D983-8932-EE11-5E7266092928}"/>
          </ac:spMkLst>
        </pc:spChg>
        <pc:spChg chg="mod">
          <ac:chgData name="Ana Sofia MACEIRA ANTUNES" userId="ab2390cd-e826-4ec9-9df7-8f0ed6d7503f" providerId="ADAL" clId="{B87D67AA-A8EF-4DA4-A7EB-1415FDFAA708}" dt="2024-02-14T16:37:02.974" v="6" actId="1037"/>
          <ac:spMkLst>
            <pc:docMk/>
            <pc:sldMk cId="3987305476" sldId="256"/>
            <ac:spMk id="45" creationId="{140F2B75-15D3-F8E8-0C60-CA93B0CF46B2}"/>
          </ac:spMkLst>
        </pc:spChg>
        <pc:spChg chg="mod">
          <ac:chgData name="Ana Sofia MACEIRA ANTUNES" userId="ab2390cd-e826-4ec9-9df7-8f0ed6d7503f" providerId="ADAL" clId="{B87D67AA-A8EF-4DA4-A7EB-1415FDFAA708}" dt="2024-02-14T16:36:58.733" v="2" actId="14100"/>
          <ac:spMkLst>
            <pc:docMk/>
            <pc:sldMk cId="3987305476" sldId="256"/>
            <ac:spMk id="53" creationId="{EB7863FB-4F28-29B2-BCB9-C892D3A6A49A}"/>
          </ac:spMkLst>
        </pc:spChg>
        <pc:picChg chg="mod">
          <ac:chgData name="Ana Sofia MACEIRA ANTUNES" userId="ab2390cd-e826-4ec9-9df7-8f0ed6d7503f" providerId="ADAL" clId="{B87D67AA-A8EF-4DA4-A7EB-1415FDFAA708}" dt="2024-02-14T16:36:54.109" v="1" actId="14100"/>
          <ac:picMkLst>
            <pc:docMk/>
            <pc:sldMk cId="3987305476" sldId="256"/>
            <ac:picMk id="24" creationId="{0EC0949B-EF29-1F35-62BB-B360B594E356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5-19T10:08:3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3698 0 0,'0'-1'5522'0'0,"0"-2"-5474"0"0,0-3-1632 0 0,0 2-513 0 0,0-2-273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25C2C-0740-48B1-9C77-9D6590AD93D3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A1B81-C8C6-464F-B61E-6715CA4D6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4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783" y="4790978"/>
            <a:ext cx="5564529" cy="783724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2025" b="1" i="0" spc="0" baseline="0">
                <a:solidFill>
                  <a:schemeClr val="tx1"/>
                </a:solidFill>
                <a:latin typeface="Ubuntu" panose="020B0504030602030204" pitchFamily="34" charset="0"/>
                <a:ea typeface="Azo Sans" panose="020B0603030303020204" pitchFamily="34" charset="0"/>
                <a:cs typeface="Azo Sans" panose="020B0603030303020204" pitchFamily="34" charset="0"/>
              </a:defRPr>
            </a:lvl1pPr>
          </a:lstStyle>
          <a:p>
            <a:r>
              <a:rPr lang="fr-FR"/>
              <a:t>Titre de la présentation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9827" y="6383248"/>
            <a:ext cx="2300444" cy="53690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1215">
                <a:solidFill>
                  <a:schemeClr val="tx1">
                    <a:lumMod val="65000"/>
                    <a:lumOff val="35000"/>
                  </a:schemeClr>
                </a:solidFill>
                <a:latin typeface="Unica One" charset="0"/>
                <a:ea typeface="Unica One" charset="0"/>
                <a:cs typeface="Unica One" charset="0"/>
              </a:defRPr>
            </a:lvl1pPr>
            <a:lvl2pPr marL="231458" indent="0" algn="ctr">
              <a:buNone/>
              <a:defRPr sz="1013"/>
            </a:lvl2pPr>
            <a:lvl3pPr marL="462915" indent="0" algn="ctr">
              <a:buNone/>
              <a:defRPr sz="911"/>
            </a:lvl3pPr>
            <a:lvl4pPr marL="694373" indent="0" algn="ctr">
              <a:buNone/>
              <a:defRPr sz="810"/>
            </a:lvl4pPr>
            <a:lvl5pPr marL="925830" indent="0" algn="ctr">
              <a:buNone/>
              <a:defRPr sz="810"/>
            </a:lvl5pPr>
            <a:lvl6pPr marL="1157288" indent="0" algn="ctr">
              <a:buNone/>
              <a:defRPr sz="810"/>
            </a:lvl6pPr>
            <a:lvl7pPr marL="1388745" indent="0" algn="ctr">
              <a:buNone/>
              <a:defRPr sz="810"/>
            </a:lvl7pPr>
            <a:lvl8pPr marL="1620203" indent="0" algn="ctr">
              <a:buNone/>
              <a:defRPr sz="810"/>
            </a:lvl8pPr>
            <a:lvl9pPr marL="1851660" indent="0" algn="ctr">
              <a:buNone/>
              <a:defRPr sz="810"/>
            </a:lvl9pPr>
          </a:lstStyle>
          <a:p>
            <a:r>
              <a:rPr lang="fr-FR"/>
              <a:t>Sous-titre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58523" y="8717832"/>
            <a:ext cx="1543050" cy="527403"/>
          </a:xfrm>
        </p:spPr>
        <p:txBody>
          <a:bodyPr/>
          <a:lstStyle>
            <a:lvl1pPr>
              <a:defRPr/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30ED70-6218-46DB-86D0-F12FA24588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54549" y="1644793"/>
            <a:ext cx="2160828" cy="14756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80DB751D-B970-A15C-D126-DBC855CE0557}"/>
                  </a:ext>
                </a:extLst>
              </p14:cNvPr>
              <p14:cNvContentPartPr/>
              <p14:nvPr/>
            </p14:nvContentPartPr>
            <p14:xfrm>
              <a:off x="-178102" y="7497941"/>
              <a:ext cx="270" cy="8112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80DB751D-B970-A15C-D126-DBC855CE05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84852" y="7488284"/>
                <a:ext cx="13500" cy="270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Graphique 13">
            <a:extLst>
              <a:ext uri="{FF2B5EF4-FFF2-40B4-BE49-F238E27FC236}">
                <a16:creationId xmlns:a16="http://schemas.microsoft.com/office/drawing/2014/main" id="{0B32FF14-0A44-F557-F9AF-AF08D38FF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3374" y="4240401"/>
            <a:ext cx="457200" cy="3302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6E883930-0DB8-BF47-5550-E71CB1E4A1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3200400" y="6014976"/>
            <a:ext cx="457200" cy="330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D4D5A9-9851-1EB8-AC88-E6B8413CC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85DC76D-80AF-F91C-4377-548AD3803F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 flipV="1">
            <a:off x="-435383" y="7434844"/>
            <a:ext cx="1435119" cy="3231195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F000FD2-7608-979B-9783-E42EEAF82E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2873" y="7506054"/>
            <a:ext cx="1784747" cy="98509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31458" indent="0" algn="r"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462915" indent="0" algn="r"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694373" indent="0" algn="r"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925830" indent="0" algn="r"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/>
              <a:t>Nom</a:t>
            </a:r>
          </a:p>
          <a:p>
            <a:pPr lvl="0"/>
            <a:r>
              <a:rPr lang="fr-FR"/>
              <a:t>Fonction</a:t>
            </a:r>
          </a:p>
          <a:p>
            <a:pPr lvl="0"/>
            <a:r>
              <a:rPr lang="fr-FR"/>
              <a:t>Email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73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re et conten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00968F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fr-FR" noProof="0"/>
              <a:t>Insérer un Titre</a:t>
            </a:r>
          </a:p>
        </p:txBody>
      </p:sp>
      <p:sp>
        <p:nvSpPr>
          <p:cNvPr id="1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89440" y="1932878"/>
            <a:ext cx="6025648" cy="6687760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CBF81D6-E456-3E14-57A2-1BC0367834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3" name="Espace réservé du numéro de diapositive 9">
            <a:extLst>
              <a:ext uri="{FF2B5EF4-FFF2-40B4-BE49-F238E27FC236}">
                <a16:creationId xmlns:a16="http://schemas.microsoft.com/office/drawing/2014/main" id="{EBF0925D-FCE1-9F31-FE6F-61B4C2EF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4D7B184-1DD6-D393-21F3-6C04D6D99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42256"/>
            <a:ext cx="626231" cy="1391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CE66985-E700-A81F-C522-447FDB0EE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  <p:grpSp>
        <p:nvGrpSpPr>
          <p:cNvPr id="197" name="Group 3">
            <a:extLst>
              <a:ext uri="{FF2B5EF4-FFF2-40B4-BE49-F238E27FC236}">
                <a16:creationId xmlns:a16="http://schemas.microsoft.com/office/drawing/2014/main" id="{8D66BDC3-39F3-F5CB-D8DA-0BB543F9870F}"/>
              </a:ext>
            </a:extLst>
          </p:cNvPr>
          <p:cNvGrpSpPr/>
          <p:nvPr/>
        </p:nvGrpSpPr>
        <p:grpSpPr>
          <a:xfrm>
            <a:off x="1229595" y="173970"/>
            <a:ext cx="5615915" cy="9488025"/>
            <a:chOff x="2979926" y="235948"/>
            <a:chExt cx="5854467" cy="4279785"/>
          </a:xfrm>
          <a:solidFill>
            <a:schemeClr val="bg1">
              <a:lumMod val="85000"/>
              <a:alpha val="42000"/>
            </a:schemeClr>
          </a:solidFill>
        </p:grpSpPr>
        <p:sp>
          <p:nvSpPr>
            <p:cNvPr id="198" name="Freeform 100">
              <a:extLst>
                <a:ext uri="{FF2B5EF4-FFF2-40B4-BE49-F238E27FC236}">
                  <a16:creationId xmlns:a16="http://schemas.microsoft.com/office/drawing/2014/main" id="{F996F078-9B31-4464-DAE1-4C44DB635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9811" y="2172878"/>
              <a:ext cx="237477" cy="119327"/>
            </a:xfrm>
            <a:custGeom>
              <a:avLst/>
              <a:gdLst>
                <a:gd name="T0" fmla="*/ 44 w 104"/>
                <a:gd name="T1" fmla="*/ 1 h 54"/>
                <a:gd name="T2" fmla="*/ 48 w 104"/>
                <a:gd name="T3" fmla="*/ 4 h 54"/>
                <a:gd name="T4" fmla="*/ 51 w 104"/>
                <a:gd name="T5" fmla="*/ 5 h 54"/>
                <a:gd name="T6" fmla="*/ 57 w 104"/>
                <a:gd name="T7" fmla="*/ 8 h 54"/>
                <a:gd name="T8" fmla="*/ 69 w 104"/>
                <a:gd name="T9" fmla="*/ 9 h 54"/>
                <a:gd name="T10" fmla="*/ 71 w 104"/>
                <a:gd name="T11" fmla="*/ 7 h 54"/>
                <a:gd name="T12" fmla="*/ 75 w 104"/>
                <a:gd name="T13" fmla="*/ 6 h 54"/>
                <a:gd name="T14" fmla="*/ 82 w 104"/>
                <a:gd name="T15" fmla="*/ 4 h 54"/>
                <a:gd name="T16" fmla="*/ 85 w 104"/>
                <a:gd name="T17" fmla="*/ 8 h 54"/>
                <a:gd name="T18" fmla="*/ 87 w 104"/>
                <a:gd name="T19" fmla="*/ 8 h 54"/>
                <a:gd name="T20" fmla="*/ 91 w 104"/>
                <a:gd name="T21" fmla="*/ 12 h 54"/>
                <a:gd name="T22" fmla="*/ 94 w 104"/>
                <a:gd name="T23" fmla="*/ 15 h 54"/>
                <a:gd name="T24" fmla="*/ 92 w 104"/>
                <a:gd name="T25" fmla="*/ 22 h 54"/>
                <a:gd name="T26" fmla="*/ 92 w 104"/>
                <a:gd name="T27" fmla="*/ 25 h 54"/>
                <a:gd name="T28" fmla="*/ 92 w 104"/>
                <a:gd name="T29" fmla="*/ 35 h 54"/>
                <a:gd name="T30" fmla="*/ 95 w 104"/>
                <a:gd name="T31" fmla="*/ 39 h 54"/>
                <a:gd name="T32" fmla="*/ 95 w 104"/>
                <a:gd name="T33" fmla="*/ 40 h 54"/>
                <a:gd name="T34" fmla="*/ 99 w 104"/>
                <a:gd name="T35" fmla="*/ 39 h 54"/>
                <a:gd name="T36" fmla="*/ 100 w 104"/>
                <a:gd name="T37" fmla="*/ 38 h 54"/>
                <a:gd name="T38" fmla="*/ 99 w 104"/>
                <a:gd name="T39" fmla="*/ 39 h 54"/>
                <a:gd name="T40" fmla="*/ 90 w 104"/>
                <a:gd name="T41" fmla="*/ 41 h 54"/>
                <a:gd name="T42" fmla="*/ 82 w 104"/>
                <a:gd name="T43" fmla="*/ 46 h 54"/>
                <a:gd name="T44" fmla="*/ 61 w 104"/>
                <a:gd name="T45" fmla="*/ 48 h 54"/>
                <a:gd name="T46" fmla="*/ 46 w 104"/>
                <a:gd name="T47" fmla="*/ 49 h 54"/>
                <a:gd name="T48" fmla="*/ 37 w 104"/>
                <a:gd name="T49" fmla="*/ 51 h 54"/>
                <a:gd name="T50" fmla="*/ 24 w 104"/>
                <a:gd name="T51" fmla="*/ 52 h 54"/>
                <a:gd name="T52" fmla="*/ 17 w 104"/>
                <a:gd name="T53" fmla="*/ 52 h 54"/>
                <a:gd name="T54" fmla="*/ 4 w 104"/>
                <a:gd name="T55" fmla="*/ 53 h 54"/>
                <a:gd name="T56" fmla="*/ 5 w 104"/>
                <a:gd name="T57" fmla="*/ 49 h 54"/>
                <a:gd name="T58" fmla="*/ 13 w 104"/>
                <a:gd name="T59" fmla="*/ 40 h 54"/>
                <a:gd name="T60" fmla="*/ 8 w 104"/>
                <a:gd name="T61" fmla="*/ 38 h 54"/>
                <a:gd name="T62" fmla="*/ 4 w 104"/>
                <a:gd name="T63" fmla="*/ 35 h 54"/>
                <a:gd name="T64" fmla="*/ 9 w 104"/>
                <a:gd name="T65" fmla="*/ 22 h 54"/>
                <a:gd name="T66" fmla="*/ 25 w 104"/>
                <a:gd name="T67" fmla="*/ 25 h 54"/>
                <a:gd name="T68" fmla="*/ 38 w 104"/>
                <a:gd name="T69" fmla="*/ 8 h 54"/>
                <a:gd name="T70" fmla="*/ 40 w 104"/>
                <a:gd name="T71" fmla="*/ 1 h 54"/>
                <a:gd name="T72" fmla="*/ 44 w 104"/>
                <a:gd name="T73" fmla="*/ 1 h 54"/>
                <a:gd name="T74" fmla="*/ 102 w 104"/>
                <a:gd name="T75" fmla="*/ 37 h 54"/>
                <a:gd name="T76" fmla="*/ 102 w 104"/>
                <a:gd name="T77" fmla="*/ 37 h 54"/>
                <a:gd name="T78" fmla="*/ 102 w 104"/>
                <a:gd name="T79" fmla="*/ 37 h 54"/>
                <a:gd name="T80" fmla="*/ 102 w 104"/>
                <a:gd name="T81" fmla="*/ 38 h 54"/>
                <a:gd name="T82" fmla="*/ 102 w 104"/>
                <a:gd name="T83" fmla="*/ 37 h 54"/>
                <a:gd name="T84" fmla="*/ 102 w 104"/>
                <a:gd name="T85" fmla="*/ 37 h 54"/>
                <a:gd name="T86" fmla="*/ 102 w 104"/>
                <a:gd name="T87" fmla="*/ 38 h 54"/>
                <a:gd name="T88" fmla="*/ 102 w 104"/>
                <a:gd name="T89" fmla="*/ 38 h 54"/>
                <a:gd name="T90" fmla="*/ 104 w 104"/>
                <a:gd name="T91" fmla="*/ 42 h 54"/>
                <a:gd name="T92" fmla="*/ 104 w 104"/>
                <a:gd name="T93" fmla="*/ 42 h 54"/>
                <a:gd name="T94" fmla="*/ 102 w 104"/>
                <a:gd name="T9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54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99" name="Freeform 23">
              <a:extLst>
                <a:ext uri="{FF2B5EF4-FFF2-40B4-BE49-F238E27FC236}">
                  <a16:creationId xmlns:a16="http://schemas.microsoft.com/office/drawing/2014/main" id="{594458ED-C2F5-FE5A-B236-6C0F26421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1686" y="3592015"/>
              <a:ext cx="171511" cy="172598"/>
            </a:xfrm>
            <a:custGeom>
              <a:avLst/>
              <a:gdLst>
                <a:gd name="T0" fmla="*/ 70 w 75"/>
                <a:gd name="T1" fmla="*/ 49 h 78"/>
                <a:gd name="T2" fmla="*/ 52 w 75"/>
                <a:gd name="T3" fmla="*/ 56 h 78"/>
                <a:gd name="T4" fmla="*/ 40 w 75"/>
                <a:gd name="T5" fmla="*/ 65 h 78"/>
                <a:gd name="T6" fmla="*/ 38 w 75"/>
                <a:gd name="T7" fmla="*/ 77 h 78"/>
                <a:gd name="T8" fmla="*/ 32 w 75"/>
                <a:gd name="T9" fmla="*/ 76 h 78"/>
                <a:gd name="T10" fmla="*/ 31 w 75"/>
                <a:gd name="T11" fmla="*/ 70 h 78"/>
                <a:gd name="T12" fmla="*/ 30 w 75"/>
                <a:gd name="T13" fmla="*/ 66 h 78"/>
                <a:gd name="T14" fmla="*/ 26 w 75"/>
                <a:gd name="T15" fmla="*/ 60 h 78"/>
                <a:gd name="T16" fmla="*/ 21 w 75"/>
                <a:gd name="T17" fmla="*/ 57 h 78"/>
                <a:gd name="T18" fmla="*/ 19 w 75"/>
                <a:gd name="T19" fmla="*/ 57 h 78"/>
                <a:gd name="T20" fmla="*/ 15 w 75"/>
                <a:gd name="T21" fmla="*/ 55 h 78"/>
                <a:gd name="T22" fmla="*/ 13 w 75"/>
                <a:gd name="T23" fmla="*/ 49 h 78"/>
                <a:gd name="T24" fmla="*/ 9 w 75"/>
                <a:gd name="T25" fmla="*/ 46 h 78"/>
                <a:gd name="T26" fmla="*/ 6 w 75"/>
                <a:gd name="T27" fmla="*/ 44 h 78"/>
                <a:gd name="T28" fmla="*/ 1 w 75"/>
                <a:gd name="T29" fmla="*/ 34 h 78"/>
                <a:gd name="T30" fmla="*/ 10 w 75"/>
                <a:gd name="T31" fmla="*/ 29 h 78"/>
                <a:gd name="T32" fmla="*/ 16 w 75"/>
                <a:gd name="T33" fmla="*/ 27 h 78"/>
                <a:gd name="T34" fmla="*/ 20 w 75"/>
                <a:gd name="T35" fmla="*/ 24 h 78"/>
                <a:gd name="T36" fmla="*/ 25 w 75"/>
                <a:gd name="T37" fmla="*/ 15 h 78"/>
                <a:gd name="T38" fmla="*/ 24 w 75"/>
                <a:gd name="T39" fmla="*/ 8 h 78"/>
                <a:gd name="T40" fmla="*/ 25 w 75"/>
                <a:gd name="T41" fmla="*/ 4 h 78"/>
                <a:gd name="T42" fmla="*/ 32 w 75"/>
                <a:gd name="T43" fmla="*/ 2 h 78"/>
                <a:gd name="T44" fmla="*/ 39 w 75"/>
                <a:gd name="T45" fmla="*/ 7 h 78"/>
                <a:gd name="T46" fmla="*/ 47 w 75"/>
                <a:gd name="T47" fmla="*/ 11 h 78"/>
                <a:gd name="T48" fmla="*/ 50 w 75"/>
                <a:gd name="T49" fmla="*/ 17 h 78"/>
                <a:gd name="T50" fmla="*/ 59 w 75"/>
                <a:gd name="T51" fmla="*/ 23 h 78"/>
                <a:gd name="T52" fmla="*/ 67 w 75"/>
                <a:gd name="T53" fmla="*/ 26 h 78"/>
                <a:gd name="T54" fmla="*/ 75 w 75"/>
                <a:gd name="T55" fmla="*/ 26 h 78"/>
                <a:gd name="T56" fmla="*/ 73 w 75"/>
                <a:gd name="T57" fmla="*/ 31 h 78"/>
                <a:gd name="T58" fmla="*/ 70 w 75"/>
                <a:gd name="T59" fmla="*/ 37 h 78"/>
                <a:gd name="T60" fmla="*/ 70 w 75"/>
                <a:gd name="T61" fmla="*/ 43 h 78"/>
                <a:gd name="T62" fmla="*/ 70 w 75"/>
                <a:gd name="T6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8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0" name="Freeform 5">
              <a:extLst>
                <a:ext uri="{FF2B5EF4-FFF2-40B4-BE49-F238E27FC236}">
                  <a16:creationId xmlns:a16="http://schemas.microsoft.com/office/drawing/2014/main" id="{701AFAE7-077D-46BB-5EA4-6DE8496AE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57 w 85"/>
                <a:gd name="T1" fmla="*/ 158 h 160"/>
                <a:gd name="T2" fmla="*/ 58 w 85"/>
                <a:gd name="T3" fmla="*/ 151 h 160"/>
                <a:gd name="T4" fmla="*/ 63 w 85"/>
                <a:gd name="T5" fmla="*/ 149 h 160"/>
                <a:gd name="T6" fmla="*/ 58 w 85"/>
                <a:gd name="T7" fmla="*/ 142 h 160"/>
                <a:gd name="T8" fmla="*/ 61 w 85"/>
                <a:gd name="T9" fmla="*/ 137 h 160"/>
                <a:gd name="T10" fmla="*/ 75 w 85"/>
                <a:gd name="T11" fmla="*/ 124 h 160"/>
                <a:gd name="T12" fmla="*/ 84 w 85"/>
                <a:gd name="T13" fmla="*/ 96 h 160"/>
                <a:gd name="T14" fmla="*/ 79 w 85"/>
                <a:gd name="T15" fmla="*/ 91 h 160"/>
                <a:gd name="T16" fmla="*/ 73 w 85"/>
                <a:gd name="T17" fmla="*/ 88 h 160"/>
                <a:gd name="T18" fmla="*/ 68 w 85"/>
                <a:gd name="T19" fmla="*/ 90 h 160"/>
                <a:gd name="T20" fmla="*/ 68 w 85"/>
                <a:gd name="T21" fmla="*/ 90 h 160"/>
                <a:gd name="T22" fmla="*/ 68 w 85"/>
                <a:gd name="T23" fmla="*/ 90 h 160"/>
                <a:gd name="T24" fmla="*/ 65 w 85"/>
                <a:gd name="T25" fmla="*/ 81 h 160"/>
                <a:gd name="T26" fmla="*/ 59 w 85"/>
                <a:gd name="T27" fmla="*/ 76 h 160"/>
                <a:gd name="T28" fmla="*/ 55 w 85"/>
                <a:gd name="T29" fmla="*/ 68 h 160"/>
                <a:gd name="T30" fmla="*/ 52 w 85"/>
                <a:gd name="T31" fmla="*/ 59 h 160"/>
                <a:gd name="T32" fmla="*/ 56 w 85"/>
                <a:gd name="T33" fmla="*/ 53 h 160"/>
                <a:gd name="T34" fmla="*/ 54 w 85"/>
                <a:gd name="T35" fmla="*/ 43 h 160"/>
                <a:gd name="T36" fmla="*/ 55 w 85"/>
                <a:gd name="T37" fmla="*/ 36 h 160"/>
                <a:gd name="T38" fmla="*/ 53 w 85"/>
                <a:gd name="T39" fmla="*/ 26 h 160"/>
                <a:gd name="T40" fmla="*/ 44 w 85"/>
                <a:gd name="T41" fmla="*/ 17 h 160"/>
                <a:gd name="T42" fmla="*/ 37 w 85"/>
                <a:gd name="T43" fmla="*/ 12 h 160"/>
                <a:gd name="T44" fmla="*/ 31 w 85"/>
                <a:gd name="T45" fmla="*/ 5 h 160"/>
                <a:gd name="T46" fmla="*/ 24 w 85"/>
                <a:gd name="T47" fmla="*/ 7 h 160"/>
                <a:gd name="T48" fmla="*/ 19 w 85"/>
                <a:gd name="T49" fmla="*/ 9 h 160"/>
                <a:gd name="T50" fmla="*/ 17 w 85"/>
                <a:gd name="T51" fmla="*/ 3 h 160"/>
                <a:gd name="T52" fmla="*/ 14 w 85"/>
                <a:gd name="T53" fmla="*/ 0 h 160"/>
                <a:gd name="T54" fmla="*/ 9 w 85"/>
                <a:gd name="T55" fmla="*/ 9 h 160"/>
                <a:gd name="T56" fmla="*/ 5 w 85"/>
                <a:gd name="T57" fmla="*/ 15 h 160"/>
                <a:gd name="T58" fmla="*/ 3 w 85"/>
                <a:gd name="T59" fmla="*/ 21 h 160"/>
                <a:gd name="T60" fmla="*/ 1 w 85"/>
                <a:gd name="T61" fmla="*/ 28 h 160"/>
                <a:gd name="T62" fmla="*/ 5 w 85"/>
                <a:gd name="T63" fmla="*/ 33 h 160"/>
                <a:gd name="T64" fmla="*/ 5 w 85"/>
                <a:gd name="T65" fmla="*/ 39 h 160"/>
                <a:gd name="T66" fmla="*/ 6 w 85"/>
                <a:gd name="T67" fmla="*/ 45 h 160"/>
                <a:gd name="T68" fmla="*/ 14 w 85"/>
                <a:gd name="T69" fmla="*/ 45 h 160"/>
                <a:gd name="T70" fmla="*/ 14 w 85"/>
                <a:gd name="T71" fmla="*/ 54 h 160"/>
                <a:gd name="T72" fmla="*/ 13 w 85"/>
                <a:gd name="T73" fmla="*/ 59 h 160"/>
                <a:gd name="T74" fmla="*/ 14 w 85"/>
                <a:gd name="T75" fmla="*/ 61 h 160"/>
                <a:gd name="T76" fmla="*/ 11 w 85"/>
                <a:gd name="T77" fmla="*/ 67 h 160"/>
                <a:gd name="T78" fmla="*/ 11 w 85"/>
                <a:gd name="T79" fmla="*/ 71 h 160"/>
                <a:gd name="T80" fmla="*/ 14 w 85"/>
                <a:gd name="T81" fmla="*/ 77 h 160"/>
                <a:gd name="T82" fmla="*/ 14 w 85"/>
                <a:gd name="T83" fmla="*/ 87 h 160"/>
                <a:gd name="T84" fmla="*/ 14 w 85"/>
                <a:gd name="T85" fmla="*/ 93 h 160"/>
                <a:gd name="T86" fmla="*/ 13 w 85"/>
                <a:gd name="T87" fmla="*/ 97 h 160"/>
                <a:gd name="T88" fmla="*/ 11 w 85"/>
                <a:gd name="T89" fmla="*/ 101 h 160"/>
                <a:gd name="T90" fmla="*/ 12 w 85"/>
                <a:gd name="T91" fmla="*/ 111 h 160"/>
                <a:gd name="T92" fmla="*/ 19 w 85"/>
                <a:gd name="T93" fmla="*/ 119 h 160"/>
                <a:gd name="T94" fmla="*/ 18 w 85"/>
                <a:gd name="T95" fmla="*/ 126 h 160"/>
                <a:gd name="T96" fmla="*/ 13 w 85"/>
                <a:gd name="T97" fmla="*/ 120 h 160"/>
                <a:gd name="T98" fmla="*/ 14 w 85"/>
                <a:gd name="T99" fmla="*/ 124 h 160"/>
                <a:gd name="T100" fmla="*/ 19 w 85"/>
                <a:gd name="T101" fmla="*/ 131 h 160"/>
                <a:gd name="T102" fmla="*/ 32 w 85"/>
                <a:gd name="T103" fmla="*/ 138 h 160"/>
                <a:gd name="T104" fmla="*/ 38 w 85"/>
                <a:gd name="T105" fmla="*/ 139 h 160"/>
                <a:gd name="T106" fmla="*/ 44 w 85"/>
                <a:gd name="T107" fmla="*/ 151 h 160"/>
                <a:gd name="T108" fmla="*/ 46 w 85"/>
                <a:gd name="T10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6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1" name="Freeform 6">
              <a:extLst>
                <a:ext uri="{FF2B5EF4-FFF2-40B4-BE49-F238E27FC236}">
                  <a16:creationId xmlns:a16="http://schemas.microsoft.com/office/drawing/2014/main" id="{A6A23A53-8417-BED7-714C-C42D7861CD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45 w 85"/>
                <a:gd name="T1" fmla="*/ 154 h 160"/>
                <a:gd name="T2" fmla="*/ 41 w 85"/>
                <a:gd name="T3" fmla="*/ 145 h 160"/>
                <a:gd name="T4" fmla="*/ 15 w 85"/>
                <a:gd name="T5" fmla="*/ 128 h 160"/>
                <a:gd name="T6" fmla="*/ 14 w 85"/>
                <a:gd name="T7" fmla="*/ 121 h 160"/>
                <a:gd name="T8" fmla="*/ 18 w 85"/>
                <a:gd name="T9" fmla="*/ 119 h 160"/>
                <a:gd name="T10" fmla="*/ 12 w 85"/>
                <a:gd name="T11" fmla="*/ 100 h 160"/>
                <a:gd name="T12" fmla="*/ 14 w 85"/>
                <a:gd name="T13" fmla="*/ 93 h 160"/>
                <a:gd name="T14" fmla="*/ 14 w 85"/>
                <a:gd name="T15" fmla="*/ 77 h 160"/>
                <a:gd name="T16" fmla="*/ 11 w 85"/>
                <a:gd name="T17" fmla="*/ 67 h 160"/>
                <a:gd name="T18" fmla="*/ 13 w 85"/>
                <a:gd name="T19" fmla="*/ 58 h 160"/>
                <a:gd name="T20" fmla="*/ 14 w 85"/>
                <a:gd name="T21" fmla="*/ 46 h 160"/>
                <a:gd name="T22" fmla="*/ 4 w 85"/>
                <a:gd name="T23" fmla="*/ 39 h 160"/>
                <a:gd name="T24" fmla="*/ 0 w 85"/>
                <a:gd name="T25" fmla="*/ 27 h 160"/>
                <a:gd name="T26" fmla="*/ 4 w 85"/>
                <a:gd name="T27" fmla="*/ 15 h 160"/>
                <a:gd name="T28" fmla="*/ 16 w 85"/>
                <a:gd name="T29" fmla="*/ 0 h 160"/>
                <a:gd name="T30" fmla="*/ 19 w 85"/>
                <a:gd name="T31" fmla="*/ 8 h 160"/>
                <a:gd name="T32" fmla="*/ 31 w 85"/>
                <a:gd name="T33" fmla="*/ 4 h 160"/>
                <a:gd name="T34" fmla="*/ 42 w 85"/>
                <a:gd name="T35" fmla="*/ 16 h 160"/>
                <a:gd name="T36" fmla="*/ 54 w 85"/>
                <a:gd name="T37" fmla="*/ 30 h 160"/>
                <a:gd name="T38" fmla="*/ 55 w 85"/>
                <a:gd name="T39" fmla="*/ 48 h 160"/>
                <a:gd name="T40" fmla="*/ 52 w 85"/>
                <a:gd name="T41" fmla="*/ 59 h 160"/>
                <a:gd name="T42" fmla="*/ 57 w 85"/>
                <a:gd name="T43" fmla="*/ 73 h 160"/>
                <a:gd name="T44" fmla="*/ 68 w 85"/>
                <a:gd name="T45" fmla="*/ 87 h 160"/>
                <a:gd name="T46" fmla="*/ 77 w 85"/>
                <a:gd name="T47" fmla="*/ 88 h 160"/>
                <a:gd name="T48" fmla="*/ 80 w 85"/>
                <a:gd name="T49" fmla="*/ 107 h 160"/>
                <a:gd name="T50" fmla="*/ 60 w 85"/>
                <a:gd name="T51" fmla="*/ 140 h 160"/>
                <a:gd name="T52" fmla="*/ 61 w 85"/>
                <a:gd name="T53" fmla="*/ 147 h 160"/>
                <a:gd name="T54" fmla="*/ 59 w 85"/>
                <a:gd name="T55" fmla="*/ 154 h 160"/>
                <a:gd name="T56" fmla="*/ 49 w 85"/>
                <a:gd name="T57" fmla="*/ 158 h 160"/>
                <a:gd name="T58" fmla="*/ 57 w 85"/>
                <a:gd name="T59" fmla="*/ 151 h 160"/>
                <a:gd name="T60" fmla="*/ 63 w 85"/>
                <a:gd name="T61" fmla="*/ 149 h 160"/>
                <a:gd name="T62" fmla="*/ 59 w 85"/>
                <a:gd name="T63" fmla="*/ 140 h 160"/>
                <a:gd name="T64" fmla="*/ 75 w 85"/>
                <a:gd name="T65" fmla="*/ 124 h 160"/>
                <a:gd name="T66" fmla="*/ 80 w 85"/>
                <a:gd name="T67" fmla="*/ 91 h 160"/>
                <a:gd name="T68" fmla="*/ 69 w 85"/>
                <a:gd name="T69" fmla="*/ 90 h 160"/>
                <a:gd name="T70" fmla="*/ 65 w 85"/>
                <a:gd name="T71" fmla="*/ 81 h 160"/>
                <a:gd name="T72" fmla="*/ 55 w 85"/>
                <a:gd name="T73" fmla="*/ 68 h 160"/>
                <a:gd name="T74" fmla="*/ 54 w 85"/>
                <a:gd name="T75" fmla="*/ 55 h 160"/>
                <a:gd name="T76" fmla="*/ 54 w 85"/>
                <a:gd name="T77" fmla="*/ 42 h 160"/>
                <a:gd name="T78" fmla="*/ 52 w 85"/>
                <a:gd name="T79" fmla="*/ 26 h 160"/>
                <a:gd name="T80" fmla="*/ 40 w 85"/>
                <a:gd name="T81" fmla="*/ 15 h 160"/>
                <a:gd name="T82" fmla="*/ 24 w 85"/>
                <a:gd name="T83" fmla="*/ 7 h 160"/>
                <a:gd name="T84" fmla="*/ 17 w 85"/>
                <a:gd name="T85" fmla="*/ 5 h 160"/>
                <a:gd name="T86" fmla="*/ 9 w 85"/>
                <a:gd name="T87" fmla="*/ 9 h 160"/>
                <a:gd name="T88" fmla="*/ 4 w 85"/>
                <a:gd name="T89" fmla="*/ 20 h 160"/>
                <a:gd name="T90" fmla="*/ 6 w 85"/>
                <a:gd name="T91" fmla="*/ 32 h 160"/>
                <a:gd name="T92" fmla="*/ 5 w 85"/>
                <a:gd name="T93" fmla="*/ 41 h 160"/>
                <a:gd name="T94" fmla="*/ 15 w 85"/>
                <a:gd name="T95" fmla="*/ 46 h 160"/>
                <a:gd name="T96" fmla="*/ 13 w 85"/>
                <a:gd name="T97" fmla="*/ 59 h 160"/>
                <a:gd name="T98" fmla="*/ 12 w 85"/>
                <a:gd name="T99" fmla="*/ 66 h 160"/>
                <a:gd name="T100" fmla="*/ 15 w 85"/>
                <a:gd name="T101" fmla="*/ 75 h 160"/>
                <a:gd name="T102" fmla="*/ 17 w 85"/>
                <a:gd name="T103" fmla="*/ 92 h 160"/>
                <a:gd name="T104" fmla="*/ 13 w 85"/>
                <a:gd name="T105" fmla="*/ 101 h 160"/>
                <a:gd name="T106" fmla="*/ 18 w 85"/>
                <a:gd name="T107" fmla="*/ 122 h 160"/>
                <a:gd name="T108" fmla="*/ 13 w 85"/>
                <a:gd name="T109" fmla="*/ 120 h 160"/>
                <a:gd name="T110" fmla="*/ 27 w 85"/>
                <a:gd name="T111" fmla="*/ 135 h 160"/>
                <a:gd name="T112" fmla="*/ 38 w 85"/>
                <a:gd name="T113" fmla="*/ 139 h 160"/>
                <a:gd name="T114" fmla="*/ 47 w 85"/>
                <a:gd name="T115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6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2" name="Freeform 84">
              <a:extLst>
                <a:ext uri="{FF2B5EF4-FFF2-40B4-BE49-F238E27FC236}">
                  <a16:creationId xmlns:a16="http://schemas.microsoft.com/office/drawing/2014/main" id="{8F4F0068-FD4A-E550-4A3C-66C7B2E50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959" y="3583492"/>
              <a:ext cx="177008" cy="196037"/>
            </a:xfrm>
            <a:custGeom>
              <a:avLst/>
              <a:gdLst>
                <a:gd name="T0" fmla="*/ 46 w 78"/>
                <a:gd name="T1" fmla="*/ 88 h 89"/>
                <a:gd name="T2" fmla="*/ 44 w 78"/>
                <a:gd name="T3" fmla="*/ 86 h 89"/>
                <a:gd name="T4" fmla="*/ 44 w 78"/>
                <a:gd name="T5" fmla="*/ 81 h 89"/>
                <a:gd name="T6" fmla="*/ 44 w 78"/>
                <a:gd name="T7" fmla="*/ 77 h 89"/>
                <a:gd name="T8" fmla="*/ 42 w 78"/>
                <a:gd name="T9" fmla="*/ 73 h 89"/>
                <a:gd name="T10" fmla="*/ 39 w 78"/>
                <a:gd name="T11" fmla="*/ 69 h 89"/>
                <a:gd name="T12" fmla="*/ 43 w 78"/>
                <a:gd name="T13" fmla="*/ 64 h 89"/>
                <a:gd name="T14" fmla="*/ 44 w 78"/>
                <a:gd name="T15" fmla="*/ 59 h 89"/>
                <a:gd name="T16" fmla="*/ 47 w 78"/>
                <a:gd name="T17" fmla="*/ 55 h 89"/>
                <a:gd name="T18" fmla="*/ 50 w 78"/>
                <a:gd name="T19" fmla="*/ 49 h 89"/>
                <a:gd name="T20" fmla="*/ 55 w 78"/>
                <a:gd name="T21" fmla="*/ 44 h 89"/>
                <a:gd name="T22" fmla="*/ 56 w 78"/>
                <a:gd name="T23" fmla="*/ 47 h 89"/>
                <a:gd name="T24" fmla="*/ 57 w 78"/>
                <a:gd name="T25" fmla="*/ 51 h 89"/>
                <a:gd name="T26" fmla="*/ 59 w 78"/>
                <a:gd name="T27" fmla="*/ 54 h 89"/>
                <a:gd name="T28" fmla="*/ 66 w 78"/>
                <a:gd name="T29" fmla="*/ 50 h 89"/>
                <a:gd name="T30" fmla="*/ 68 w 78"/>
                <a:gd name="T31" fmla="*/ 48 h 89"/>
                <a:gd name="T32" fmla="*/ 67 w 78"/>
                <a:gd name="T33" fmla="*/ 41 h 89"/>
                <a:gd name="T34" fmla="*/ 70 w 78"/>
                <a:gd name="T35" fmla="*/ 36 h 89"/>
                <a:gd name="T36" fmla="*/ 78 w 78"/>
                <a:gd name="T37" fmla="*/ 31 h 89"/>
                <a:gd name="T38" fmla="*/ 71 w 78"/>
                <a:gd name="T39" fmla="*/ 25 h 89"/>
                <a:gd name="T40" fmla="*/ 62 w 78"/>
                <a:gd name="T41" fmla="*/ 20 h 89"/>
                <a:gd name="T42" fmla="*/ 57 w 78"/>
                <a:gd name="T43" fmla="*/ 17 h 89"/>
                <a:gd name="T44" fmla="*/ 50 w 78"/>
                <a:gd name="T45" fmla="*/ 19 h 89"/>
                <a:gd name="T46" fmla="*/ 46 w 78"/>
                <a:gd name="T47" fmla="*/ 17 h 89"/>
                <a:gd name="T48" fmla="*/ 40 w 78"/>
                <a:gd name="T49" fmla="*/ 14 h 89"/>
                <a:gd name="T50" fmla="*/ 38 w 78"/>
                <a:gd name="T51" fmla="*/ 10 h 89"/>
                <a:gd name="T52" fmla="*/ 33 w 78"/>
                <a:gd name="T53" fmla="*/ 7 h 89"/>
                <a:gd name="T54" fmla="*/ 26 w 78"/>
                <a:gd name="T55" fmla="*/ 5 h 89"/>
                <a:gd name="T56" fmla="*/ 25 w 78"/>
                <a:gd name="T57" fmla="*/ 0 h 89"/>
                <a:gd name="T58" fmla="*/ 20 w 78"/>
                <a:gd name="T59" fmla="*/ 2 h 89"/>
                <a:gd name="T60" fmla="*/ 17 w 78"/>
                <a:gd name="T61" fmla="*/ 0 h 89"/>
                <a:gd name="T62" fmla="*/ 14 w 78"/>
                <a:gd name="T63" fmla="*/ 4 h 89"/>
                <a:gd name="T64" fmla="*/ 17 w 78"/>
                <a:gd name="T65" fmla="*/ 6 h 89"/>
                <a:gd name="T66" fmla="*/ 19 w 78"/>
                <a:gd name="T67" fmla="*/ 10 h 89"/>
                <a:gd name="T68" fmla="*/ 20 w 78"/>
                <a:gd name="T69" fmla="*/ 14 h 89"/>
                <a:gd name="T70" fmla="*/ 17 w 78"/>
                <a:gd name="T71" fmla="*/ 14 h 89"/>
                <a:gd name="T72" fmla="*/ 12 w 78"/>
                <a:gd name="T73" fmla="*/ 12 h 89"/>
                <a:gd name="T74" fmla="*/ 8 w 78"/>
                <a:gd name="T75" fmla="*/ 20 h 89"/>
                <a:gd name="T76" fmla="*/ 7 w 78"/>
                <a:gd name="T77" fmla="*/ 28 h 89"/>
                <a:gd name="T78" fmla="*/ 0 w 78"/>
                <a:gd name="T79" fmla="*/ 32 h 89"/>
                <a:gd name="T80" fmla="*/ 3 w 78"/>
                <a:gd name="T81" fmla="*/ 40 h 89"/>
                <a:gd name="T82" fmla="*/ 4 w 78"/>
                <a:gd name="T83" fmla="*/ 46 h 89"/>
                <a:gd name="T84" fmla="*/ 7 w 78"/>
                <a:gd name="T85" fmla="*/ 49 h 89"/>
                <a:gd name="T86" fmla="*/ 5 w 78"/>
                <a:gd name="T87" fmla="*/ 54 h 89"/>
                <a:gd name="T88" fmla="*/ 3 w 78"/>
                <a:gd name="T89" fmla="*/ 57 h 89"/>
                <a:gd name="T90" fmla="*/ 5 w 78"/>
                <a:gd name="T91" fmla="*/ 61 h 89"/>
                <a:gd name="T92" fmla="*/ 12 w 78"/>
                <a:gd name="T93" fmla="*/ 60 h 89"/>
                <a:gd name="T94" fmla="*/ 13 w 78"/>
                <a:gd name="T95" fmla="*/ 57 h 89"/>
                <a:gd name="T96" fmla="*/ 16 w 78"/>
                <a:gd name="T97" fmla="*/ 60 h 89"/>
                <a:gd name="T98" fmla="*/ 14 w 78"/>
                <a:gd name="T99" fmla="*/ 61 h 89"/>
                <a:gd name="T100" fmla="*/ 12 w 78"/>
                <a:gd name="T101" fmla="*/ 63 h 89"/>
                <a:gd name="T102" fmla="*/ 8 w 78"/>
                <a:gd name="T103" fmla="*/ 65 h 89"/>
                <a:gd name="T104" fmla="*/ 13 w 78"/>
                <a:gd name="T105" fmla="*/ 65 h 89"/>
                <a:gd name="T106" fmla="*/ 17 w 78"/>
                <a:gd name="T107" fmla="*/ 69 h 89"/>
                <a:gd name="T108" fmla="*/ 25 w 78"/>
                <a:gd name="T109" fmla="*/ 71 h 89"/>
                <a:gd name="T110" fmla="*/ 30 w 78"/>
                <a:gd name="T111" fmla="*/ 75 h 89"/>
                <a:gd name="T112" fmla="*/ 31 w 78"/>
                <a:gd name="T113" fmla="*/ 77 h 89"/>
                <a:gd name="T114" fmla="*/ 34 w 78"/>
                <a:gd name="T115" fmla="*/ 80 h 89"/>
                <a:gd name="T116" fmla="*/ 36 w 78"/>
                <a:gd name="T117" fmla="*/ 84 h 89"/>
                <a:gd name="T118" fmla="*/ 40 w 78"/>
                <a:gd name="T119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89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3" name="Freeform 193">
              <a:extLst>
                <a:ext uri="{FF2B5EF4-FFF2-40B4-BE49-F238E27FC236}">
                  <a16:creationId xmlns:a16="http://schemas.microsoft.com/office/drawing/2014/main" id="{E7DF65B2-8EA6-4188-B5F8-519EFDD3B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7652" y="3676183"/>
              <a:ext cx="241875" cy="205626"/>
            </a:xfrm>
            <a:custGeom>
              <a:avLst/>
              <a:gdLst>
                <a:gd name="T0" fmla="*/ 19 w 106"/>
                <a:gd name="T1" fmla="*/ 90 h 93"/>
                <a:gd name="T2" fmla="*/ 16 w 106"/>
                <a:gd name="T3" fmla="*/ 91 h 93"/>
                <a:gd name="T4" fmla="*/ 14 w 106"/>
                <a:gd name="T5" fmla="*/ 85 h 93"/>
                <a:gd name="T6" fmla="*/ 10 w 106"/>
                <a:gd name="T7" fmla="*/ 83 h 93"/>
                <a:gd name="T8" fmla="*/ 9 w 106"/>
                <a:gd name="T9" fmla="*/ 81 h 93"/>
                <a:gd name="T10" fmla="*/ 5 w 106"/>
                <a:gd name="T11" fmla="*/ 75 h 93"/>
                <a:gd name="T12" fmla="*/ 4 w 106"/>
                <a:gd name="T13" fmla="*/ 72 h 93"/>
                <a:gd name="T14" fmla="*/ 5 w 106"/>
                <a:gd name="T15" fmla="*/ 68 h 93"/>
                <a:gd name="T16" fmla="*/ 3 w 106"/>
                <a:gd name="T17" fmla="*/ 64 h 93"/>
                <a:gd name="T18" fmla="*/ 0 w 106"/>
                <a:gd name="T19" fmla="*/ 59 h 93"/>
                <a:gd name="T20" fmla="*/ 3 w 106"/>
                <a:gd name="T21" fmla="*/ 56 h 93"/>
                <a:gd name="T22" fmla="*/ 2 w 106"/>
                <a:gd name="T23" fmla="*/ 53 h 93"/>
                <a:gd name="T24" fmla="*/ 2 w 106"/>
                <a:gd name="T25" fmla="*/ 49 h 93"/>
                <a:gd name="T26" fmla="*/ 2 w 106"/>
                <a:gd name="T27" fmla="*/ 44 h 93"/>
                <a:gd name="T28" fmla="*/ 3 w 106"/>
                <a:gd name="T29" fmla="*/ 39 h 93"/>
                <a:gd name="T30" fmla="*/ 9 w 106"/>
                <a:gd name="T31" fmla="*/ 39 h 93"/>
                <a:gd name="T32" fmla="*/ 11 w 106"/>
                <a:gd name="T33" fmla="*/ 27 h 93"/>
                <a:gd name="T34" fmla="*/ 23 w 106"/>
                <a:gd name="T35" fmla="*/ 18 h 93"/>
                <a:gd name="T36" fmla="*/ 26 w 106"/>
                <a:gd name="T37" fmla="*/ 21 h 93"/>
                <a:gd name="T38" fmla="*/ 31 w 106"/>
                <a:gd name="T39" fmla="*/ 18 h 93"/>
                <a:gd name="T40" fmla="*/ 42 w 106"/>
                <a:gd name="T41" fmla="*/ 10 h 93"/>
                <a:gd name="T42" fmla="*/ 46 w 106"/>
                <a:gd name="T43" fmla="*/ 11 h 93"/>
                <a:gd name="T44" fmla="*/ 52 w 106"/>
                <a:gd name="T45" fmla="*/ 6 h 93"/>
                <a:gd name="T46" fmla="*/ 57 w 106"/>
                <a:gd name="T47" fmla="*/ 4 h 93"/>
                <a:gd name="T48" fmla="*/ 62 w 106"/>
                <a:gd name="T49" fmla="*/ 3 h 93"/>
                <a:gd name="T50" fmla="*/ 68 w 106"/>
                <a:gd name="T51" fmla="*/ 1 h 93"/>
                <a:gd name="T52" fmla="*/ 73 w 106"/>
                <a:gd name="T53" fmla="*/ 0 h 93"/>
                <a:gd name="T54" fmla="*/ 94 w 106"/>
                <a:gd name="T55" fmla="*/ 15 h 93"/>
                <a:gd name="T56" fmla="*/ 105 w 106"/>
                <a:gd name="T57" fmla="*/ 30 h 93"/>
                <a:gd name="T58" fmla="*/ 106 w 106"/>
                <a:gd name="T59" fmla="*/ 48 h 93"/>
                <a:gd name="T60" fmla="*/ 97 w 106"/>
                <a:gd name="T61" fmla="*/ 51 h 93"/>
                <a:gd name="T62" fmla="*/ 93 w 106"/>
                <a:gd name="T63" fmla="*/ 64 h 93"/>
                <a:gd name="T64" fmla="*/ 72 w 106"/>
                <a:gd name="T65" fmla="*/ 68 h 93"/>
                <a:gd name="T66" fmla="*/ 63 w 106"/>
                <a:gd name="T67" fmla="*/ 76 h 93"/>
                <a:gd name="T68" fmla="*/ 53 w 106"/>
                <a:gd name="T69" fmla="*/ 85 h 93"/>
                <a:gd name="T70" fmla="*/ 41 w 106"/>
                <a:gd name="T71" fmla="*/ 87 h 93"/>
                <a:gd name="T72" fmla="*/ 29 w 106"/>
                <a:gd name="T73" fmla="*/ 90 h 93"/>
                <a:gd name="T74" fmla="*/ 28 w 106"/>
                <a:gd name="T75" fmla="*/ 93 h 93"/>
                <a:gd name="T76" fmla="*/ 27 w 106"/>
                <a:gd name="T77" fmla="*/ 92 h 93"/>
                <a:gd name="T78" fmla="*/ 23 w 106"/>
                <a:gd name="T7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3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4" name="Freeform 47">
              <a:extLst>
                <a:ext uri="{FF2B5EF4-FFF2-40B4-BE49-F238E27FC236}">
                  <a16:creationId xmlns:a16="http://schemas.microsoft.com/office/drawing/2014/main" id="{760ACA55-75C9-1C5C-D724-18B5B3314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874" y="2851550"/>
              <a:ext cx="445269" cy="240785"/>
            </a:xfrm>
            <a:custGeom>
              <a:avLst/>
              <a:gdLst>
                <a:gd name="T0" fmla="*/ 32 w 195"/>
                <a:gd name="T1" fmla="*/ 49 h 109"/>
                <a:gd name="T2" fmla="*/ 40 w 195"/>
                <a:gd name="T3" fmla="*/ 37 h 109"/>
                <a:gd name="T4" fmla="*/ 47 w 195"/>
                <a:gd name="T5" fmla="*/ 25 h 109"/>
                <a:gd name="T6" fmla="*/ 53 w 195"/>
                <a:gd name="T7" fmla="*/ 15 h 109"/>
                <a:gd name="T8" fmla="*/ 64 w 195"/>
                <a:gd name="T9" fmla="*/ 13 h 109"/>
                <a:gd name="T10" fmla="*/ 71 w 195"/>
                <a:gd name="T11" fmla="*/ 17 h 109"/>
                <a:gd name="T12" fmla="*/ 78 w 195"/>
                <a:gd name="T13" fmla="*/ 8 h 109"/>
                <a:gd name="T14" fmla="*/ 87 w 195"/>
                <a:gd name="T15" fmla="*/ 10 h 109"/>
                <a:gd name="T16" fmla="*/ 96 w 195"/>
                <a:gd name="T17" fmla="*/ 14 h 109"/>
                <a:gd name="T18" fmla="*/ 97 w 195"/>
                <a:gd name="T19" fmla="*/ 22 h 109"/>
                <a:gd name="T20" fmla="*/ 102 w 195"/>
                <a:gd name="T21" fmla="*/ 23 h 109"/>
                <a:gd name="T22" fmla="*/ 106 w 195"/>
                <a:gd name="T23" fmla="*/ 23 h 109"/>
                <a:gd name="T24" fmla="*/ 108 w 195"/>
                <a:gd name="T25" fmla="*/ 20 h 109"/>
                <a:gd name="T26" fmla="*/ 111 w 195"/>
                <a:gd name="T27" fmla="*/ 15 h 109"/>
                <a:gd name="T28" fmla="*/ 114 w 195"/>
                <a:gd name="T29" fmla="*/ 12 h 109"/>
                <a:gd name="T30" fmla="*/ 118 w 195"/>
                <a:gd name="T31" fmla="*/ 9 h 109"/>
                <a:gd name="T32" fmla="*/ 123 w 195"/>
                <a:gd name="T33" fmla="*/ 9 h 109"/>
                <a:gd name="T34" fmla="*/ 126 w 195"/>
                <a:gd name="T35" fmla="*/ 8 h 109"/>
                <a:gd name="T36" fmla="*/ 131 w 195"/>
                <a:gd name="T37" fmla="*/ 9 h 109"/>
                <a:gd name="T38" fmla="*/ 135 w 195"/>
                <a:gd name="T39" fmla="*/ 11 h 109"/>
                <a:gd name="T40" fmla="*/ 142 w 195"/>
                <a:gd name="T41" fmla="*/ 7 h 109"/>
                <a:gd name="T42" fmla="*/ 145 w 195"/>
                <a:gd name="T43" fmla="*/ 4 h 109"/>
                <a:gd name="T44" fmla="*/ 148 w 195"/>
                <a:gd name="T45" fmla="*/ 1 h 109"/>
                <a:gd name="T46" fmla="*/ 154 w 195"/>
                <a:gd name="T47" fmla="*/ 2 h 109"/>
                <a:gd name="T48" fmla="*/ 162 w 195"/>
                <a:gd name="T49" fmla="*/ 1 h 109"/>
                <a:gd name="T50" fmla="*/ 168 w 195"/>
                <a:gd name="T51" fmla="*/ 1 h 109"/>
                <a:gd name="T52" fmla="*/ 173 w 195"/>
                <a:gd name="T53" fmla="*/ 4 h 109"/>
                <a:gd name="T54" fmla="*/ 175 w 195"/>
                <a:gd name="T55" fmla="*/ 9 h 109"/>
                <a:gd name="T56" fmla="*/ 183 w 195"/>
                <a:gd name="T57" fmla="*/ 10 h 109"/>
                <a:gd name="T58" fmla="*/ 187 w 195"/>
                <a:gd name="T59" fmla="*/ 11 h 109"/>
                <a:gd name="T60" fmla="*/ 195 w 195"/>
                <a:gd name="T61" fmla="*/ 12 h 109"/>
                <a:gd name="T62" fmla="*/ 193 w 195"/>
                <a:gd name="T63" fmla="*/ 20 h 109"/>
                <a:gd name="T64" fmla="*/ 192 w 195"/>
                <a:gd name="T65" fmla="*/ 27 h 109"/>
                <a:gd name="T66" fmla="*/ 191 w 195"/>
                <a:gd name="T67" fmla="*/ 33 h 109"/>
                <a:gd name="T68" fmla="*/ 188 w 195"/>
                <a:gd name="T69" fmla="*/ 39 h 109"/>
                <a:gd name="T70" fmla="*/ 188 w 195"/>
                <a:gd name="T71" fmla="*/ 47 h 109"/>
                <a:gd name="T72" fmla="*/ 186 w 195"/>
                <a:gd name="T73" fmla="*/ 52 h 109"/>
                <a:gd name="T74" fmla="*/ 169 w 195"/>
                <a:gd name="T75" fmla="*/ 49 h 109"/>
                <a:gd name="T76" fmla="*/ 146 w 195"/>
                <a:gd name="T77" fmla="*/ 50 h 109"/>
                <a:gd name="T78" fmla="*/ 126 w 195"/>
                <a:gd name="T79" fmla="*/ 70 h 109"/>
                <a:gd name="T80" fmla="*/ 110 w 195"/>
                <a:gd name="T81" fmla="*/ 78 h 109"/>
                <a:gd name="T82" fmla="*/ 94 w 195"/>
                <a:gd name="T83" fmla="*/ 85 h 109"/>
                <a:gd name="T84" fmla="*/ 73 w 195"/>
                <a:gd name="T85" fmla="*/ 96 h 109"/>
                <a:gd name="T86" fmla="*/ 47 w 195"/>
                <a:gd name="T87" fmla="*/ 107 h 109"/>
                <a:gd name="T88" fmla="*/ 22 w 195"/>
                <a:gd name="T89" fmla="*/ 98 h 109"/>
                <a:gd name="T90" fmla="*/ 14 w 195"/>
                <a:gd name="T91" fmla="*/ 102 h 109"/>
                <a:gd name="T92" fmla="*/ 4 w 195"/>
                <a:gd name="T93" fmla="*/ 88 h 109"/>
                <a:gd name="T94" fmla="*/ 0 w 195"/>
                <a:gd name="T95" fmla="*/ 84 h 109"/>
                <a:gd name="T96" fmla="*/ 2 w 195"/>
                <a:gd name="T97" fmla="*/ 75 h 109"/>
                <a:gd name="T98" fmla="*/ 3 w 195"/>
                <a:gd name="T99" fmla="*/ 68 h 109"/>
                <a:gd name="T100" fmla="*/ 5 w 195"/>
                <a:gd name="T101" fmla="*/ 60 h 109"/>
                <a:gd name="T102" fmla="*/ 9 w 195"/>
                <a:gd name="T103" fmla="*/ 55 h 109"/>
                <a:gd name="T104" fmla="*/ 16 w 195"/>
                <a:gd name="T105" fmla="*/ 57 h 109"/>
                <a:gd name="T106" fmla="*/ 22 w 195"/>
                <a:gd name="T107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109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5" name="Freeform 88">
              <a:extLst>
                <a:ext uri="{FF2B5EF4-FFF2-40B4-BE49-F238E27FC236}">
                  <a16:creationId xmlns:a16="http://schemas.microsoft.com/office/drawing/2014/main" id="{F5D67130-9A35-9FF9-449E-01D0A6039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613" y="3211661"/>
              <a:ext cx="266062" cy="194972"/>
            </a:xfrm>
            <a:custGeom>
              <a:avLst/>
              <a:gdLst>
                <a:gd name="T0" fmla="*/ 5 w 117"/>
                <a:gd name="T1" fmla="*/ 46 h 88"/>
                <a:gd name="T2" fmla="*/ 1 w 117"/>
                <a:gd name="T3" fmla="*/ 42 h 88"/>
                <a:gd name="T4" fmla="*/ 6 w 117"/>
                <a:gd name="T5" fmla="*/ 36 h 88"/>
                <a:gd name="T6" fmla="*/ 10 w 117"/>
                <a:gd name="T7" fmla="*/ 33 h 88"/>
                <a:gd name="T8" fmla="*/ 13 w 117"/>
                <a:gd name="T9" fmla="*/ 27 h 88"/>
                <a:gd name="T10" fmla="*/ 41 w 117"/>
                <a:gd name="T11" fmla="*/ 31 h 88"/>
                <a:gd name="T12" fmla="*/ 48 w 117"/>
                <a:gd name="T13" fmla="*/ 26 h 88"/>
                <a:gd name="T14" fmla="*/ 55 w 117"/>
                <a:gd name="T15" fmla="*/ 19 h 88"/>
                <a:gd name="T16" fmla="*/ 71 w 117"/>
                <a:gd name="T17" fmla="*/ 15 h 88"/>
                <a:gd name="T18" fmla="*/ 85 w 117"/>
                <a:gd name="T19" fmla="*/ 12 h 88"/>
                <a:gd name="T20" fmla="*/ 95 w 117"/>
                <a:gd name="T21" fmla="*/ 8 h 88"/>
                <a:gd name="T22" fmla="*/ 101 w 117"/>
                <a:gd name="T23" fmla="*/ 2 h 88"/>
                <a:gd name="T24" fmla="*/ 107 w 117"/>
                <a:gd name="T25" fmla="*/ 2 h 88"/>
                <a:gd name="T26" fmla="*/ 108 w 117"/>
                <a:gd name="T27" fmla="*/ 5 h 88"/>
                <a:gd name="T28" fmla="*/ 109 w 117"/>
                <a:gd name="T29" fmla="*/ 7 h 88"/>
                <a:gd name="T30" fmla="*/ 111 w 117"/>
                <a:gd name="T31" fmla="*/ 10 h 88"/>
                <a:gd name="T32" fmla="*/ 115 w 117"/>
                <a:gd name="T33" fmla="*/ 19 h 88"/>
                <a:gd name="T34" fmla="*/ 109 w 117"/>
                <a:gd name="T35" fmla="*/ 22 h 88"/>
                <a:gd name="T36" fmla="*/ 107 w 117"/>
                <a:gd name="T37" fmla="*/ 27 h 88"/>
                <a:gd name="T38" fmla="*/ 102 w 117"/>
                <a:gd name="T39" fmla="*/ 28 h 88"/>
                <a:gd name="T40" fmla="*/ 101 w 117"/>
                <a:gd name="T41" fmla="*/ 32 h 88"/>
                <a:gd name="T42" fmla="*/ 96 w 117"/>
                <a:gd name="T43" fmla="*/ 35 h 88"/>
                <a:gd name="T44" fmla="*/ 91 w 117"/>
                <a:gd name="T45" fmla="*/ 38 h 88"/>
                <a:gd name="T46" fmla="*/ 86 w 117"/>
                <a:gd name="T47" fmla="*/ 41 h 88"/>
                <a:gd name="T48" fmla="*/ 87 w 117"/>
                <a:gd name="T49" fmla="*/ 46 h 88"/>
                <a:gd name="T50" fmla="*/ 90 w 117"/>
                <a:gd name="T51" fmla="*/ 49 h 88"/>
                <a:gd name="T52" fmla="*/ 89 w 117"/>
                <a:gd name="T53" fmla="*/ 56 h 88"/>
                <a:gd name="T54" fmla="*/ 88 w 117"/>
                <a:gd name="T55" fmla="*/ 60 h 88"/>
                <a:gd name="T56" fmla="*/ 83 w 117"/>
                <a:gd name="T57" fmla="*/ 62 h 88"/>
                <a:gd name="T58" fmla="*/ 78 w 117"/>
                <a:gd name="T59" fmla="*/ 64 h 88"/>
                <a:gd name="T60" fmla="*/ 76 w 117"/>
                <a:gd name="T61" fmla="*/ 68 h 88"/>
                <a:gd name="T62" fmla="*/ 79 w 117"/>
                <a:gd name="T63" fmla="*/ 69 h 88"/>
                <a:gd name="T64" fmla="*/ 77 w 117"/>
                <a:gd name="T65" fmla="*/ 72 h 88"/>
                <a:gd name="T66" fmla="*/ 76 w 117"/>
                <a:gd name="T67" fmla="*/ 76 h 88"/>
                <a:gd name="T68" fmla="*/ 79 w 117"/>
                <a:gd name="T69" fmla="*/ 80 h 88"/>
                <a:gd name="T70" fmla="*/ 74 w 117"/>
                <a:gd name="T71" fmla="*/ 83 h 88"/>
                <a:gd name="T72" fmla="*/ 69 w 117"/>
                <a:gd name="T73" fmla="*/ 81 h 88"/>
                <a:gd name="T74" fmla="*/ 64 w 117"/>
                <a:gd name="T75" fmla="*/ 80 h 88"/>
                <a:gd name="T76" fmla="*/ 61 w 117"/>
                <a:gd name="T77" fmla="*/ 82 h 88"/>
                <a:gd name="T78" fmla="*/ 55 w 117"/>
                <a:gd name="T79" fmla="*/ 80 h 88"/>
                <a:gd name="T80" fmla="*/ 53 w 117"/>
                <a:gd name="T81" fmla="*/ 77 h 88"/>
                <a:gd name="T82" fmla="*/ 49 w 117"/>
                <a:gd name="T83" fmla="*/ 72 h 88"/>
                <a:gd name="T84" fmla="*/ 46 w 117"/>
                <a:gd name="T85" fmla="*/ 76 h 88"/>
                <a:gd name="T86" fmla="*/ 45 w 117"/>
                <a:gd name="T87" fmla="*/ 80 h 88"/>
                <a:gd name="T88" fmla="*/ 39 w 117"/>
                <a:gd name="T89" fmla="*/ 83 h 88"/>
                <a:gd name="T90" fmla="*/ 33 w 117"/>
                <a:gd name="T91" fmla="*/ 84 h 88"/>
                <a:gd name="T92" fmla="*/ 28 w 117"/>
                <a:gd name="T93" fmla="*/ 83 h 88"/>
                <a:gd name="T94" fmla="*/ 27 w 117"/>
                <a:gd name="T95" fmla="*/ 84 h 88"/>
                <a:gd name="T96" fmla="*/ 24 w 117"/>
                <a:gd name="T97" fmla="*/ 87 h 88"/>
                <a:gd name="T98" fmla="*/ 21 w 117"/>
                <a:gd name="T99" fmla="*/ 88 h 88"/>
                <a:gd name="T100" fmla="*/ 15 w 117"/>
                <a:gd name="T101" fmla="*/ 87 h 88"/>
                <a:gd name="T102" fmla="*/ 11 w 117"/>
                <a:gd name="T103" fmla="*/ 84 h 88"/>
                <a:gd name="T104" fmla="*/ 15 w 117"/>
                <a:gd name="T105" fmla="*/ 82 h 88"/>
                <a:gd name="T106" fmla="*/ 17 w 117"/>
                <a:gd name="T107" fmla="*/ 81 h 88"/>
                <a:gd name="T108" fmla="*/ 19 w 117"/>
                <a:gd name="T109" fmla="*/ 79 h 88"/>
                <a:gd name="T110" fmla="*/ 17 w 117"/>
                <a:gd name="T111" fmla="*/ 77 h 88"/>
                <a:gd name="T112" fmla="*/ 9 w 117"/>
                <a:gd name="T113" fmla="*/ 67 h 88"/>
                <a:gd name="T114" fmla="*/ 11 w 117"/>
                <a:gd name="T115" fmla="*/ 61 h 88"/>
                <a:gd name="T116" fmla="*/ 9 w 117"/>
                <a:gd name="T117" fmla="*/ 58 h 88"/>
                <a:gd name="T118" fmla="*/ 6 w 117"/>
                <a:gd name="T119" fmla="*/ 58 h 88"/>
                <a:gd name="T120" fmla="*/ 5 w 117"/>
                <a:gd name="T121" fmla="*/ 55 h 88"/>
                <a:gd name="T122" fmla="*/ 11 w 117"/>
                <a:gd name="T12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8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6" name="Freeform 197">
              <a:extLst>
                <a:ext uri="{FF2B5EF4-FFF2-40B4-BE49-F238E27FC236}">
                  <a16:creationId xmlns:a16="http://schemas.microsoft.com/office/drawing/2014/main" id="{6D3FFCE0-1451-E8CF-7228-5277FEAC2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8204" y="3253212"/>
              <a:ext cx="517832" cy="466653"/>
            </a:xfrm>
            <a:custGeom>
              <a:avLst/>
              <a:gdLst>
                <a:gd name="T0" fmla="*/ 216 w 227"/>
                <a:gd name="T1" fmla="*/ 62 h 211"/>
                <a:gd name="T2" fmla="*/ 209 w 227"/>
                <a:gd name="T3" fmla="*/ 47 h 211"/>
                <a:gd name="T4" fmla="*/ 183 w 227"/>
                <a:gd name="T5" fmla="*/ 33 h 211"/>
                <a:gd name="T6" fmla="*/ 141 w 227"/>
                <a:gd name="T7" fmla="*/ 25 h 211"/>
                <a:gd name="T8" fmla="*/ 102 w 227"/>
                <a:gd name="T9" fmla="*/ 1 h 211"/>
                <a:gd name="T10" fmla="*/ 84 w 227"/>
                <a:gd name="T11" fmla="*/ 17 h 211"/>
                <a:gd name="T12" fmla="*/ 82 w 227"/>
                <a:gd name="T13" fmla="*/ 40 h 211"/>
                <a:gd name="T14" fmla="*/ 70 w 227"/>
                <a:gd name="T15" fmla="*/ 52 h 211"/>
                <a:gd name="T16" fmla="*/ 58 w 227"/>
                <a:gd name="T17" fmla="*/ 61 h 211"/>
                <a:gd name="T18" fmla="*/ 39 w 227"/>
                <a:gd name="T19" fmla="*/ 55 h 211"/>
                <a:gd name="T20" fmla="*/ 18 w 227"/>
                <a:gd name="T21" fmla="*/ 65 h 211"/>
                <a:gd name="T22" fmla="*/ 3 w 227"/>
                <a:gd name="T23" fmla="*/ 67 h 211"/>
                <a:gd name="T24" fmla="*/ 3 w 227"/>
                <a:gd name="T25" fmla="*/ 66 h 211"/>
                <a:gd name="T26" fmla="*/ 3 w 227"/>
                <a:gd name="T27" fmla="*/ 66 h 211"/>
                <a:gd name="T28" fmla="*/ 4 w 227"/>
                <a:gd name="T29" fmla="*/ 77 h 211"/>
                <a:gd name="T30" fmla="*/ 17 w 227"/>
                <a:gd name="T31" fmla="*/ 102 h 211"/>
                <a:gd name="T32" fmla="*/ 30 w 227"/>
                <a:gd name="T33" fmla="*/ 77 h 211"/>
                <a:gd name="T34" fmla="*/ 51 w 227"/>
                <a:gd name="T35" fmla="*/ 92 h 211"/>
                <a:gd name="T36" fmla="*/ 64 w 227"/>
                <a:gd name="T37" fmla="*/ 115 h 211"/>
                <a:gd name="T38" fmla="*/ 53 w 227"/>
                <a:gd name="T39" fmla="*/ 108 h 211"/>
                <a:gd name="T40" fmla="*/ 65 w 227"/>
                <a:gd name="T41" fmla="*/ 124 h 211"/>
                <a:gd name="T42" fmla="*/ 73 w 227"/>
                <a:gd name="T43" fmla="*/ 138 h 211"/>
                <a:gd name="T44" fmla="*/ 72 w 227"/>
                <a:gd name="T45" fmla="*/ 145 h 211"/>
                <a:gd name="T46" fmla="*/ 58 w 227"/>
                <a:gd name="T47" fmla="*/ 130 h 211"/>
                <a:gd name="T48" fmla="*/ 61 w 227"/>
                <a:gd name="T49" fmla="*/ 136 h 211"/>
                <a:gd name="T50" fmla="*/ 76 w 227"/>
                <a:gd name="T51" fmla="*/ 153 h 211"/>
                <a:gd name="T52" fmla="*/ 74 w 227"/>
                <a:gd name="T53" fmla="*/ 146 h 211"/>
                <a:gd name="T54" fmla="*/ 89 w 227"/>
                <a:gd name="T55" fmla="*/ 156 h 211"/>
                <a:gd name="T56" fmla="*/ 99 w 227"/>
                <a:gd name="T57" fmla="*/ 157 h 211"/>
                <a:gd name="T58" fmla="*/ 126 w 227"/>
                <a:gd name="T59" fmla="*/ 164 h 211"/>
                <a:gd name="T60" fmla="*/ 160 w 227"/>
                <a:gd name="T61" fmla="*/ 187 h 211"/>
                <a:gd name="T62" fmla="*/ 140 w 227"/>
                <a:gd name="T63" fmla="*/ 190 h 211"/>
                <a:gd name="T64" fmla="*/ 184 w 227"/>
                <a:gd name="T65" fmla="*/ 200 h 211"/>
                <a:gd name="T66" fmla="*/ 171 w 227"/>
                <a:gd name="T67" fmla="*/ 185 h 211"/>
                <a:gd name="T68" fmla="*/ 153 w 227"/>
                <a:gd name="T69" fmla="*/ 162 h 211"/>
                <a:gd name="T70" fmla="*/ 118 w 227"/>
                <a:gd name="T71" fmla="*/ 135 h 211"/>
                <a:gd name="T72" fmla="*/ 100 w 227"/>
                <a:gd name="T73" fmla="*/ 105 h 211"/>
                <a:gd name="T74" fmla="*/ 88 w 227"/>
                <a:gd name="T75" fmla="*/ 76 h 211"/>
                <a:gd name="T76" fmla="*/ 121 w 227"/>
                <a:gd name="T77" fmla="*/ 70 h 211"/>
                <a:gd name="T78" fmla="*/ 160 w 227"/>
                <a:gd name="T79" fmla="*/ 71 h 211"/>
                <a:gd name="T80" fmla="*/ 189 w 227"/>
                <a:gd name="T81" fmla="*/ 70 h 211"/>
                <a:gd name="T82" fmla="*/ 179 w 227"/>
                <a:gd name="T83" fmla="*/ 190 h 211"/>
                <a:gd name="T84" fmla="*/ 192 w 227"/>
                <a:gd name="T85" fmla="*/ 201 h 211"/>
                <a:gd name="T86" fmla="*/ 159 w 227"/>
                <a:gd name="T87" fmla="*/ 195 h 211"/>
                <a:gd name="T88" fmla="*/ 144 w 227"/>
                <a:gd name="T89" fmla="*/ 199 h 211"/>
                <a:gd name="T90" fmla="*/ 115 w 227"/>
                <a:gd name="T91" fmla="*/ 191 h 211"/>
                <a:gd name="T92" fmla="*/ 136 w 227"/>
                <a:gd name="T93" fmla="*/ 178 h 211"/>
                <a:gd name="T94" fmla="*/ 144 w 227"/>
                <a:gd name="T95" fmla="*/ 180 h 211"/>
                <a:gd name="T96" fmla="*/ 123 w 227"/>
                <a:gd name="T97" fmla="*/ 178 h 211"/>
                <a:gd name="T98" fmla="*/ 129 w 227"/>
                <a:gd name="T99" fmla="*/ 168 h 211"/>
                <a:gd name="T100" fmla="*/ 51 w 227"/>
                <a:gd name="T101" fmla="*/ 93 h 211"/>
                <a:gd name="T102" fmla="*/ 50 w 227"/>
                <a:gd name="T103" fmla="*/ 97 h 211"/>
                <a:gd name="T104" fmla="*/ 60 w 227"/>
                <a:gd name="T105" fmla="*/ 119 h 211"/>
                <a:gd name="T106" fmla="*/ 53 w 227"/>
                <a:gd name="T107" fmla="*/ 121 h 211"/>
                <a:gd name="T108" fmla="*/ 35 w 227"/>
                <a:gd name="T109" fmla="*/ 119 h 211"/>
                <a:gd name="T110" fmla="*/ 36 w 227"/>
                <a:gd name="T111" fmla="*/ 91 h 211"/>
                <a:gd name="T112" fmla="*/ 40 w 227"/>
                <a:gd name="T113" fmla="*/ 103 h 211"/>
                <a:gd name="T114" fmla="*/ 45 w 227"/>
                <a:gd name="T115" fmla="*/ 120 h 211"/>
                <a:gd name="T116" fmla="*/ 37 w 227"/>
                <a:gd name="T117" fmla="*/ 107 h 211"/>
                <a:gd name="T118" fmla="*/ 34 w 227"/>
                <a:gd name="T119" fmla="*/ 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11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7" name="Freeform 9">
              <a:extLst>
                <a:ext uri="{FF2B5EF4-FFF2-40B4-BE49-F238E27FC236}">
                  <a16:creationId xmlns:a16="http://schemas.microsoft.com/office/drawing/2014/main" id="{C13E8D37-93F7-E7C1-3C14-2D955CD3E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079" y="4213154"/>
              <a:ext cx="216588" cy="121458"/>
            </a:xfrm>
            <a:custGeom>
              <a:avLst/>
              <a:gdLst>
                <a:gd name="T0" fmla="*/ 2 w 95"/>
                <a:gd name="T1" fmla="*/ 39 h 55"/>
                <a:gd name="T2" fmla="*/ 2 w 95"/>
                <a:gd name="T3" fmla="*/ 36 h 55"/>
                <a:gd name="T4" fmla="*/ 0 w 95"/>
                <a:gd name="T5" fmla="*/ 31 h 55"/>
                <a:gd name="T6" fmla="*/ 2 w 95"/>
                <a:gd name="T7" fmla="*/ 31 h 55"/>
                <a:gd name="T8" fmla="*/ 7 w 95"/>
                <a:gd name="T9" fmla="*/ 32 h 55"/>
                <a:gd name="T10" fmla="*/ 9 w 95"/>
                <a:gd name="T11" fmla="*/ 31 h 55"/>
                <a:gd name="T12" fmla="*/ 12 w 95"/>
                <a:gd name="T13" fmla="*/ 27 h 55"/>
                <a:gd name="T14" fmla="*/ 15 w 95"/>
                <a:gd name="T15" fmla="*/ 27 h 55"/>
                <a:gd name="T16" fmla="*/ 16 w 95"/>
                <a:gd name="T17" fmla="*/ 26 h 55"/>
                <a:gd name="T18" fmla="*/ 18 w 95"/>
                <a:gd name="T19" fmla="*/ 27 h 55"/>
                <a:gd name="T20" fmla="*/ 20 w 95"/>
                <a:gd name="T21" fmla="*/ 27 h 55"/>
                <a:gd name="T22" fmla="*/ 23 w 95"/>
                <a:gd name="T23" fmla="*/ 28 h 55"/>
                <a:gd name="T24" fmla="*/ 26 w 95"/>
                <a:gd name="T25" fmla="*/ 26 h 55"/>
                <a:gd name="T26" fmla="*/ 28 w 95"/>
                <a:gd name="T27" fmla="*/ 20 h 55"/>
                <a:gd name="T28" fmla="*/ 28 w 95"/>
                <a:gd name="T29" fmla="*/ 16 h 55"/>
                <a:gd name="T30" fmla="*/ 33 w 95"/>
                <a:gd name="T31" fmla="*/ 18 h 55"/>
                <a:gd name="T32" fmla="*/ 36 w 95"/>
                <a:gd name="T33" fmla="*/ 18 h 55"/>
                <a:gd name="T34" fmla="*/ 44 w 95"/>
                <a:gd name="T35" fmla="*/ 19 h 55"/>
                <a:gd name="T36" fmla="*/ 58 w 95"/>
                <a:gd name="T37" fmla="*/ 18 h 55"/>
                <a:gd name="T38" fmla="*/ 61 w 95"/>
                <a:gd name="T39" fmla="*/ 16 h 55"/>
                <a:gd name="T40" fmla="*/ 66 w 95"/>
                <a:gd name="T41" fmla="*/ 15 h 55"/>
                <a:gd name="T42" fmla="*/ 70 w 95"/>
                <a:gd name="T43" fmla="*/ 13 h 55"/>
                <a:gd name="T44" fmla="*/ 76 w 95"/>
                <a:gd name="T45" fmla="*/ 10 h 55"/>
                <a:gd name="T46" fmla="*/ 78 w 95"/>
                <a:gd name="T47" fmla="*/ 8 h 55"/>
                <a:gd name="T48" fmla="*/ 80 w 95"/>
                <a:gd name="T49" fmla="*/ 8 h 55"/>
                <a:gd name="T50" fmla="*/ 83 w 95"/>
                <a:gd name="T51" fmla="*/ 7 h 55"/>
                <a:gd name="T52" fmla="*/ 89 w 95"/>
                <a:gd name="T53" fmla="*/ 3 h 55"/>
                <a:gd name="T54" fmla="*/ 94 w 95"/>
                <a:gd name="T55" fmla="*/ 2 h 55"/>
                <a:gd name="T56" fmla="*/ 89 w 95"/>
                <a:gd name="T57" fmla="*/ 6 h 55"/>
                <a:gd name="T58" fmla="*/ 83 w 95"/>
                <a:gd name="T59" fmla="*/ 11 h 55"/>
                <a:gd name="T60" fmla="*/ 76 w 95"/>
                <a:gd name="T61" fmla="*/ 15 h 55"/>
                <a:gd name="T62" fmla="*/ 73 w 95"/>
                <a:gd name="T63" fmla="*/ 19 h 55"/>
                <a:gd name="T64" fmla="*/ 68 w 95"/>
                <a:gd name="T65" fmla="*/ 20 h 55"/>
                <a:gd name="T66" fmla="*/ 67 w 95"/>
                <a:gd name="T67" fmla="*/ 27 h 55"/>
                <a:gd name="T68" fmla="*/ 73 w 95"/>
                <a:gd name="T69" fmla="*/ 34 h 55"/>
                <a:gd name="T70" fmla="*/ 74 w 95"/>
                <a:gd name="T71" fmla="*/ 38 h 55"/>
                <a:gd name="T72" fmla="*/ 70 w 95"/>
                <a:gd name="T73" fmla="*/ 36 h 55"/>
                <a:gd name="T74" fmla="*/ 63 w 95"/>
                <a:gd name="T75" fmla="*/ 37 h 55"/>
                <a:gd name="T76" fmla="*/ 59 w 95"/>
                <a:gd name="T77" fmla="*/ 36 h 55"/>
                <a:gd name="T78" fmla="*/ 55 w 95"/>
                <a:gd name="T79" fmla="*/ 43 h 55"/>
                <a:gd name="T80" fmla="*/ 52 w 95"/>
                <a:gd name="T81" fmla="*/ 46 h 55"/>
                <a:gd name="T82" fmla="*/ 47 w 95"/>
                <a:gd name="T83" fmla="*/ 47 h 55"/>
                <a:gd name="T84" fmla="*/ 43 w 95"/>
                <a:gd name="T85" fmla="*/ 49 h 55"/>
                <a:gd name="T86" fmla="*/ 36 w 95"/>
                <a:gd name="T87" fmla="*/ 50 h 55"/>
                <a:gd name="T88" fmla="*/ 29 w 95"/>
                <a:gd name="T89" fmla="*/ 53 h 55"/>
                <a:gd name="T90" fmla="*/ 24 w 95"/>
                <a:gd name="T91" fmla="*/ 50 h 55"/>
                <a:gd name="T92" fmla="*/ 19 w 95"/>
                <a:gd name="T93" fmla="*/ 53 h 55"/>
                <a:gd name="T94" fmla="*/ 12 w 95"/>
                <a:gd name="T95" fmla="*/ 50 h 55"/>
                <a:gd name="T96" fmla="*/ 8 w 95"/>
                <a:gd name="T97" fmla="*/ 50 h 55"/>
                <a:gd name="T98" fmla="*/ 5 w 95"/>
                <a:gd name="T99" fmla="*/ 45 h 55"/>
                <a:gd name="T100" fmla="*/ 2 w 95"/>
                <a:gd name="T101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55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8" name="Freeform 21">
              <a:extLst>
                <a:ext uri="{FF2B5EF4-FFF2-40B4-BE49-F238E27FC236}">
                  <a16:creationId xmlns:a16="http://schemas.microsoft.com/office/drawing/2014/main" id="{33E9DF90-924A-7992-C297-7F1AD6FE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468" y="3262801"/>
              <a:ext cx="424380" cy="437887"/>
            </a:xfrm>
            <a:custGeom>
              <a:avLst/>
              <a:gdLst>
                <a:gd name="T0" fmla="*/ 13 w 186"/>
                <a:gd name="T1" fmla="*/ 14 h 198"/>
                <a:gd name="T2" fmla="*/ 23 w 186"/>
                <a:gd name="T3" fmla="*/ 6 h 198"/>
                <a:gd name="T4" fmla="*/ 32 w 186"/>
                <a:gd name="T5" fmla="*/ 3 h 198"/>
                <a:gd name="T6" fmla="*/ 48 w 186"/>
                <a:gd name="T7" fmla="*/ 1 h 198"/>
                <a:gd name="T8" fmla="*/ 62 w 186"/>
                <a:gd name="T9" fmla="*/ 9 h 198"/>
                <a:gd name="T10" fmla="*/ 74 w 186"/>
                <a:gd name="T11" fmla="*/ 20 h 198"/>
                <a:gd name="T12" fmla="*/ 77 w 186"/>
                <a:gd name="T13" fmla="*/ 32 h 198"/>
                <a:gd name="T14" fmla="*/ 94 w 186"/>
                <a:gd name="T15" fmla="*/ 40 h 198"/>
                <a:gd name="T16" fmla="*/ 105 w 186"/>
                <a:gd name="T17" fmla="*/ 44 h 198"/>
                <a:gd name="T18" fmla="*/ 109 w 186"/>
                <a:gd name="T19" fmla="*/ 54 h 198"/>
                <a:gd name="T20" fmla="*/ 106 w 186"/>
                <a:gd name="T21" fmla="*/ 63 h 198"/>
                <a:gd name="T22" fmla="*/ 117 w 186"/>
                <a:gd name="T23" fmla="*/ 69 h 198"/>
                <a:gd name="T24" fmla="*/ 131 w 186"/>
                <a:gd name="T25" fmla="*/ 70 h 198"/>
                <a:gd name="T26" fmla="*/ 140 w 186"/>
                <a:gd name="T27" fmla="*/ 68 h 198"/>
                <a:gd name="T28" fmla="*/ 153 w 186"/>
                <a:gd name="T29" fmla="*/ 65 h 198"/>
                <a:gd name="T30" fmla="*/ 154 w 186"/>
                <a:gd name="T31" fmla="*/ 67 h 198"/>
                <a:gd name="T32" fmla="*/ 155 w 186"/>
                <a:gd name="T33" fmla="*/ 77 h 198"/>
                <a:gd name="T34" fmla="*/ 160 w 186"/>
                <a:gd name="T35" fmla="*/ 84 h 198"/>
                <a:gd name="T36" fmla="*/ 156 w 186"/>
                <a:gd name="T37" fmla="*/ 96 h 198"/>
                <a:gd name="T38" fmla="*/ 155 w 186"/>
                <a:gd name="T39" fmla="*/ 112 h 198"/>
                <a:gd name="T40" fmla="*/ 168 w 186"/>
                <a:gd name="T41" fmla="*/ 126 h 198"/>
                <a:gd name="T42" fmla="*/ 182 w 186"/>
                <a:gd name="T43" fmla="*/ 136 h 198"/>
                <a:gd name="T44" fmla="*/ 178 w 186"/>
                <a:gd name="T45" fmla="*/ 151 h 198"/>
                <a:gd name="T46" fmla="*/ 170 w 186"/>
                <a:gd name="T47" fmla="*/ 159 h 198"/>
                <a:gd name="T48" fmla="*/ 170 w 186"/>
                <a:gd name="T49" fmla="*/ 175 h 198"/>
                <a:gd name="T50" fmla="*/ 173 w 186"/>
                <a:gd name="T51" fmla="*/ 185 h 198"/>
                <a:gd name="T52" fmla="*/ 160 w 186"/>
                <a:gd name="T53" fmla="*/ 190 h 198"/>
                <a:gd name="T54" fmla="*/ 150 w 186"/>
                <a:gd name="T55" fmla="*/ 193 h 198"/>
                <a:gd name="T56" fmla="*/ 139 w 186"/>
                <a:gd name="T57" fmla="*/ 197 h 198"/>
                <a:gd name="T58" fmla="*/ 139 w 186"/>
                <a:gd name="T59" fmla="*/ 186 h 198"/>
                <a:gd name="T60" fmla="*/ 144 w 186"/>
                <a:gd name="T61" fmla="*/ 175 h 198"/>
                <a:gd name="T62" fmla="*/ 128 w 186"/>
                <a:gd name="T63" fmla="*/ 172 h 198"/>
                <a:gd name="T64" fmla="*/ 116 w 186"/>
                <a:gd name="T65" fmla="*/ 160 h 198"/>
                <a:gd name="T66" fmla="*/ 101 w 186"/>
                <a:gd name="T67" fmla="*/ 151 h 198"/>
                <a:gd name="T68" fmla="*/ 93 w 186"/>
                <a:gd name="T69" fmla="*/ 157 h 198"/>
                <a:gd name="T70" fmla="*/ 89 w 186"/>
                <a:gd name="T71" fmla="*/ 173 h 198"/>
                <a:gd name="T72" fmla="*/ 81 w 186"/>
                <a:gd name="T73" fmla="*/ 172 h 198"/>
                <a:gd name="T74" fmla="*/ 75 w 186"/>
                <a:gd name="T75" fmla="*/ 168 h 198"/>
                <a:gd name="T76" fmla="*/ 65 w 186"/>
                <a:gd name="T77" fmla="*/ 162 h 198"/>
                <a:gd name="T78" fmla="*/ 57 w 186"/>
                <a:gd name="T79" fmla="*/ 164 h 198"/>
                <a:gd name="T80" fmla="*/ 50 w 186"/>
                <a:gd name="T81" fmla="*/ 161 h 198"/>
                <a:gd name="T82" fmla="*/ 45 w 186"/>
                <a:gd name="T83" fmla="*/ 157 h 198"/>
                <a:gd name="T84" fmla="*/ 40 w 186"/>
                <a:gd name="T85" fmla="*/ 152 h 198"/>
                <a:gd name="T86" fmla="*/ 32 w 186"/>
                <a:gd name="T87" fmla="*/ 148 h 198"/>
                <a:gd name="T88" fmla="*/ 34 w 186"/>
                <a:gd name="T89" fmla="*/ 144 h 198"/>
                <a:gd name="T90" fmla="*/ 43 w 186"/>
                <a:gd name="T91" fmla="*/ 140 h 198"/>
                <a:gd name="T92" fmla="*/ 35 w 186"/>
                <a:gd name="T93" fmla="*/ 127 h 198"/>
                <a:gd name="T94" fmla="*/ 32 w 186"/>
                <a:gd name="T95" fmla="*/ 120 h 198"/>
                <a:gd name="T96" fmla="*/ 43 w 186"/>
                <a:gd name="T97" fmla="*/ 118 h 198"/>
                <a:gd name="T98" fmla="*/ 37 w 186"/>
                <a:gd name="T99" fmla="*/ 111 h 198"/>
                <a:gd name="T100" fmla="*/ 28 w 186"/>
                <a:gd name="T101" fmla="*/ 106 h 198"/>
                <a:gd name="T102" fmla="*/ 22 w 186"/>
                <a:gd name="T103" fmla="*/ 98 h 198"/>
                <a:gd name="T104" fmla="*/ 24 w 186"/>
                <a:gd name="T105" fmla="*/ 87 h 198"/>
                <a:gd name="T106" fmla="*/ 27 w 186"/>
                <a:gd name="T107" fmla="*/ 73 h 198"/>
                <a:gd name="T108" fmla="*/ 15 w 186"/>
                <a:gd name="T109" fmla="*/ 74 h 198"/>
                <a:gd name="T110" fmla="*/ 14 w 186"/>
                <a:gd name="T111" fmla="*/ 63 h 198"/>
                <a:gd name="T112" fmla="*/ 16 w 186"/>
                <a:gd name="T113" fmla="*/ 57 h 198"/>
                <a:gd name="T114" fmla="*/ 24 w 186"/>
                <a:gd name="T115" fmla="*/ 53 h 198"/>
                <a:gd name="T116" fmla="*/ 13 w 186"/>
                <a:gd name="T117" fmla="*/ 51 h 198"/>
                <a:gd name="T118" fmla="*/ 7 w 186"/>
                <a:gd name="T119" fmla="*/ 43 h 198"/>
                <a:gd name="T120" fmla="*/ 5 w 186"/>
                <a:gd name="T121" fmla="*/ 40 h 198"/>
                <a:gd name="T122" fmla="*/ 3 w 186"/>
                <a:gd name="T123" fmla="*/ 31 h 198"/>
                <a:gd name="T124" fmla="*/ 4 w 186"/>
                <a:gd name="T125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8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09" name="Freeform 25">
              <a:extLst>
                <a:ext uri="{FF2B5EF4-FFF2-40B4-BE49-F238E27FC236}">
                  <a16:creationId xmlns:a16="http://schemas.microsoft.com/office/drawing/2014/main" id="{8E0B74DA-5EF0-B934-B618-3C3478CA0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844" y="3129624"/>
              <a:ext cx="394695" cy="240785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0" name="Freeform 51">
              <a:extLst>
                <a:ext uri="{FF2B5EF4-FFF2-40B4-BE49-F238E27FC236}">
                  <a16:creationId xmlns:a16="http://schemas.microsoft.com/office/drawing/2014/main" id="{368823E0-E719-6A16-29FD-27AA64EB6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789" y="1798916"/>
              <a:ext cx="494744" cy="296186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1" name="Freeform 61">
              <a:extLst>
                <a:ext uri="{FF2B5EF4-FFF2-40B4-BE49-F238E27FC236}">
                  <a16:creationId xmlns:a16="http://schemas.microsoft.com/office/drawing/2014/main" id="{2173A563-35D3-5BF0-BF0B-76D9E15158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5002" y="3399175"/>
              <a:ext cx="359514" cy="307906"/>
            </a:xfrm>
            <a:custGeom>
              <a:avLst/>
              <a:gdLst>
                <a:gd name="T0" fmla="*/ 132 w 158"/>
                <a:gd name="T1" fmla="*/ 9 h 139"/>
                <a:gd name="T2" fmla="*/ 138 w 158"/>
                <a:gd name="T3" fmla="*/ 25 h 139"/>
                <a:gd name="T4" fmla="*/ 135 w 158"/>
                <a:gd name="T5" fmla="*/ 42 h 139"/>
                <a:gd name="T6" fmla="*/ 151 w 158"/>
                <a:gd name="T7" fmla="*/ 49 h 139"/>
                <a:gd name="T8" fmla="*/ 152 w 158"/>
                <a:gd name="T9" fmla="*/ 59 h 139"/>
                <a:gd name="T10" fmla="*/ 149 w 158"/>
                <a:gd name="T11" fmla="*/ 65 h 139"/>
                <a:gd name="T12" fmla="*/ 151 w 158"/>
                <a:gd name="T13" fmla="*/ 79 h 139"/>
                <a:gd name="T14" fmla="*/ 141 w 158"/>
                <a:gd name="T15" fmla="*/ 85 h 139"/>
                <a:gd name="T16" fmla="*/ 135 w 158"/>
                <a:gd name="T17" fmla="*/ 87 h 139"/>
                <a:gd name="T18" fmla="*/ 140 w 158"/>
                <a:gd name="T19" fmla="*/ 93 h 139"/>
                <a:gd name="T20" fmla="*/ 138 w 158"/>
                <a:gd name="T21" fmla="*/ 97 h 139"/>
                <a:gd name="T22" fmla="*/ 129 w 158"/>
                <a:gd name="T23" fmla="*/ 103 h 139"/>
                <a:gd name="T24" fmla="*/ 121 w 158"/>
                <a:gd name="T25" fmla="*/ 115 h 139"/>
                <a:gd name="T26" fmla="*/ 125 w 158"/>
                <a:gd name="T27" fmla="*/ 129 h 139"/>
                <a:gd name="T28" fmla="*/ 126 w 158"/>
                <a:gd name="T29" fmla="*/ 137 h 139"/>
                <a:gd name="T30" fmla="*/ 118 w 158"/>
                <a:gd name="T31" fmla="*/ 139 h 139"/>
                <a:gd name="T32" fmla="*/ 114 w 158"/>
                <a:gd name="T33" fmla="*/ 138 h 139"/>
                <a:gd name="T34" fmla="*/ 113 w 158"/>
                <a:gd name="T35" fmla="*/ 137 h 139"/>
                <a:gd name="T36" fmla="*/ 113 w 158"/>
                <a:gd name="T37" fmla="*/ 137 h 139"/>
                <a:gd name="T38" fmla="*/ 113 w 158"/>
                <a:gd name="T39" fmla="*/ 137 h 139"/>
                <a:gd name="T40" fmla="*/ 112 w 158"/>
                <a:gd name="T41" fmla="*/ 137 h 139"/>
                <a:gd name="T42" fmla="*/ 99 w 158"/>
                <a:gd name="T43" fmla="*/ 129 h 139"/>
                <a:gd name="T44" fmla="*/ 87 w 158"/>
                <a:gd name="T45" fmla="*/ 116 h 139"/>
                <a:gd name="T46" fmla="*/ 68 w 158"/>
                <a:gd name="T47" fmla="*/ 100 h 139"/>
                <a:gd name="T48" fmla="*/ 56 w 158"/>
                <a:gd name="T49" fmla="*/ 89 h 139"/>
                <a:gd name="T50" fmla="*/ 43 w 158"/>
                <a:gd name="T51" fmla="*/ 79 h 139"/>
                <a:gd name="T52" fmla="*/ 31 w 158"/>
                <a:gd name="T53" fmla="*/ 68 h 139"/>
                <a:gd name="T54" fmla="*/ 23 w 158"/>
                <a:gd name="T55" fmla="*/ 54 h 139"/>
                <a:gd name="T56" fmla="*/ 14 w 158"/>
                <a:gd name="T57" fmla="*/ 43 h 139"/>
                <a:gd name="T58" fmla="*/ 5 w 158"/>
                <a:gd name="T59" fmla="*/ 36 h 139"/>
                <a:gd name="T60" fmla="*/ 1 w 158"/>
                <a:gd name="T61" fmla="*/ 20 h 139"/>
                <a:gd name="T62" fmla="*/ 2 w 158"/>
                <a:gd name="T63" fmla="*/ 10 h 139"/>
                <a:gd name="T64" fmla="*/ 8 w 158"/>
                <a:gd name="T65" fmla="*/ 7 h 139"/>
                <a:gd name="T66" fmla="*/ 23 w 158"/>
                <a:gd name="T67" fmla="*/ 13 h 139"/>
                <a:gd name="T68" fmla="*/ 35 w 158"/>
                <a:gd name="T69" fmla="*/ 4 h 139"/>
                <a:gd name="T70" fmla="*/ 48 w 158"/>
                <a:gd name="T71" fmla="*/ 2 h 139"/>
                <a:gd name="T72" fmla="*/ 61 w 158"/>
                <a:gd name="T73" fmla="*/ 4 h 139"/>
                <a:gd name="T74" fmla="*/ 80 w 158"/>
                <a:gd name="T75" fmla="*/ 6 h 139"/>
                <a:gd name="T76" fmla="*/ 90 w 158"/>
                <a:gd name="T77" fmla="*/ 3 h 139"/>
                <a:gd name="T78" fmla="*/ 97 w 158"/>
                <a:gd name="T79" fmla="*/ 2 h 139"/>
                <a:gd name="T80" fmla="*/ 98 w 158"/>
                <a:gd name="T81" fmla="*/ 2 h 139"/>
                <a:gd name="T82" fmla="*/ 98 w 158"/>
                <a:gd name="T83" fmla="*/ 2 h 139"/>
                <a:gd name="T84" fmla="*/ 99 w 158"/>
                <a:gd name="T85" fmla="*/ 2 h 139"/>
                <a:gd name="T86" fmla="*/ 99 w 158"/>
                <a:gd name="T87" fmla="*/ 2 h 139"/>
                <a:gd name="T88" fmla="*/ 99 w 158"/>
                <a:gd name="T89" fmla="*/ 2 h 139"/>
                <a:gd name="T90" fmla="*/ 100 w 158"/>
                <a:gd name="T91" fmla="*/ 1 h 139"/>
                <a:gd name="T92" fmla="*/ 100 w 158"/>
                <a:gd name="T93" fmla="*/ 1 h 139"/>
                <a:gd name="T94" fmla="*/ 100 w 158"/>
                <a:gd name="T95" fmla="*/ 1 h 139"/>
                <a:gd name="T96" fmla="*/ 100 w 158"/>
                <a:gd name="T97" fmla="*/ 1 h 139"/>
                <a:gd name="T98" fmla="*/ 100 w 158"/>
                <a:gd name="T99" fmla="*/ 1 h 139"/>
                <a:gd name="T100" fmla="*/ 103 w 158"/>
                <a:gd name="T101" fmla="*/ 4 h 139"/>
                <a:gd name="T102" fmla="*/ 117 w 158"/>
                <a:gd name="T103" fmla="*/ 8 h 139"/>
                <a:gd name="T104" fmla="*/ 130 w 158"/>
                <a:gd name="T10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39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2" name="Freeform 63">
              <a:extLst>
                <a:ext uri="{FF2B5EF4-FFF2-40B4-BE49-F238E27FC236}">
                  <a16:creationId xmlns:a16="http://schemas.microsoft.com/office/drawing/2014/main" id="{F66D3DA3-B151-D3B6-34EE-ACB34B13EA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7543" y="1947010"/>
              <a:ext cx="322133" cy="369700"/>
            </a:xfrm>
            <a:custGeom>
              <a:avLst/>
              <a:gdLst>
                <a:gd name="T0" fmla="*/ 71 w 141"/>
                <a:gd name="T1" fmla="*/ 5 h 167"/>
                <a:gd name="T2" fmla="*/ 67 w 141"/>
                <a:gd name="T3" fmla="*/ 47 h 167"/>
                <a:gd name="T4" fmla="*/ 87 w 141"/>
                <a:gd name="T5" fmla="*/ 73 h 167"/>
                <a:gd name="T6" fmla="*/ 76 w 141"/>
                <a:gd name="T7" fmla="*/ 89 h 167"/>
                <a:gd name="T8" fmla="*/ 66 w 141"/>
                <a:gd name="T9" fmla="*/ 95 h 167"/>
                <a:gd name="T10" fmla="*/ 60 w 141"/>
                <a:gd name="T11" fmla="*/ 106 h 167"/>
                <a:gd name="T12" fmla="*/ 51 w 141"/>
                <a:gd name="T13" fmla="*/ 115 h 167"/>
                <a:gd name="T14" fmla="*/ 47 w 141"/>
                <a:gd name="T15" fmla="*/ 129 h 167"/>
                <a:gd name="T16" fmla="*/ 44 w 141"/>
                <a:gd name="T17" fmla="*/ 146 h 167"/>
                <a:gd name="T18" fmla="*/ 36 w 141"/>
                <a:gd name="T19" fmla="*/ 157 h 167"/>
                <a:gd name="T20" fmla="*/ 17 w 141"/>
                <a:gd name="T21" fmla="*/ 140 h 167"/>
                <a:gd name="T22" fmla="*/ 4 w 141"/>
                <a:gd name="T23" fmla="*/ 120 h 167"/>
                <a:gd name="T24" fmla="*/ 8 w 141"/>
                <a:gd name="T25" fmla="*/ 95 h 167"/>
                <a:gd name="T26" fmla="*/ 6 w 141"/>
                <a:gd name="T27" fmla="*/ 60 h 167"/>
                <a:gd name="T28" fmla="*/ 18 w 141"/>
                <a:gd name="T29" fmla="*/ 62 h 167"/>
                <a:gd name="T30" fmla="*/ 24 w 141"/>
                <a:gd name="T31" fmla="*/ 44 h 167"/>
                <a:gd name="T32" fmla="*/ 25 w 141"/>
                <a:gd name="T33" fmla="*/ 54 h 167"/>
                <a:gd name="T34" fmla="*/ 33 w 141"/>
                <a:gd name="T35" fmla="*/ 60 h 167"/>
                <a:gd name="T36" fmla="*/ 36 w 141"/>
                <a:gd name="T37" fmla="*/ 56 h 167"/>
                <a:gd name="T38" fmla="*/ 47 w 141"/>
                <a:gd name="T39" fmla="*/ 40 h 167"/>
                <a:gd name="T40" fmla="*/ 34 w 141"/>
                <a:gd name="T41" fmla="*/ 40 h 167"/>
                <a:gd name="T42" fmla="*/ 18 w 141"/>
                <a:gd name="T43" fmla="*/ 46 h 167"/>
                <a:gd name="T44" fmla="*/ 17 w 141"/>
                <a:gd name="T45" fmla="*/ 59 h 167"/>
                <a:gd name="T46" fmla="*/ 5 w 141"/>
                <a:gd name="T47" fmla="*/ 51 h 167"/>
                <a:gd name="T48" fmla="*/ 24 w 141"/>
                <a:gd name="T49" fmla="*/ 33 h 167"/>
                <a:gd name="T50" fmla="*/ 11 w 141"/>
                <a:gd name="T51" fmla="*/ 144 h 167"/>
                <a:gd name="T52" fmla="*/ 68 w 141"/>
                <a:gd name="T53" fmla="*/ 112 h 167"/>
                <a:gd name="T54" fmla="*/ 68 w 141"/>
                <a:gd name="T55" fmla="*/ 112 h 167"/>
                <a:gd name="T56" fmla="*/ 107 w 141"/>
                <a:gd name="T57" fmla="*/ 153 h 167"/>
                <a:gd name="T58" fmla="*/ 105 w 141"/>
                <a:gd name="T59" fmla="*/ 151 h 167"/>
                <a:gd name="T60" fmla="*/ 128 w 141"/>
                <a:gd name="T61" fmla="*/ 143 h 167"/>
                <a:gd name="T62" fmla="*/ 124 w 141"/>
                <a:gd name="T63" fmla="*/ 138 h 167"/>
                <a:gd name="T64" fmla="*/ 132 w 141"/>
                <a:gd name="T65" fmla="*/ 124 h 167"/>
                <a:gd name="T66" fmla="*/ 139 w 141"/>
                <a:gd name="T67" fmla="*/ 110 h 167"/>
                <a:gd name="T68" fmla="*/ 133 w 141"/>
                <a:gd name="T69" fmla="*/ 87 h 167"/>
                <a:gd name="T70" fmla="*/ 119 w 141"/>
                <a:gd name="T71" fmla="*/ 97 h 167"/>
                <a:gd name="T72" fmla="*/ 111 w 141"/>
                <a:gd name="T73" fmla="*/ 108 h 167"/>
                <a:gd name="T74" fmla="*/ 113 w 141"/>
                <a:gd name="T75" fmla="*/ 95 h 167"/>
                <a:gd name="T76" fmla="*/ 105 w 141"/>
                <a:gd name="T77" fmla="*/ 99 h 167"/>
                <a:gd name="T78" fmla="*/ 88 w 141"/>
                <a:gd name="T79" fmla="*/ 108 h 167"/>
                <a:gd name="T80" fmla="*/ 96 w 141"/>
                <a:gd name="T81" fmla="*/ 127 h 167"/>
                <a:gd name="T82" fmla="*/ 112 w 141"/>
                <a:gd name="T83" fmla="*/ 136 h 167"/>
                <a:gd name="T84" fmla="*/ 125 w 141"/>
                <a:gd name="T85" fmla="*/ 147 h 167"/>
                <a:gd name="T86" fmla="*/ 132 w 141"/>
                <a:gd name="T87" fmla="*/ 149 h 167"/>
                <a:gd name="T88" fmla="*/ 128 w 141"/>
                <a:gd name="T89" fmla="*/ 147 h 167"/>
                <a:gd name="T90" fmla="*/ 111 w 141"/>
                <a:gd name="T91" fmla="*/ 154 h 167"/>
                <a:gd name="T92" fmla="*/ 93 w 141"/>
                <a:gd name="T93" fmla="*/ 154 h 167"/>
                <a:gd name="T94" fmla="*/ 106 w 141"/>
                <a:gd name="T95" fmla="*/ 167 h 167"/>
                <a:gd name="T96" fmla="*/ 77 w 141"/>
                <a:gd name="T97" fmla="*/ 121 h 167"/>
                <a:gd name="T98" fmla="*/ 52 w 141"/>
                <a:gd name="T99" fmla="*/ 119 h 167"/>
                <a:gd name="T100" fmla="*/ 61 w 141"/>
                <a:gd name="T101" fmla="*/ 139 h 167"/>
                <a:gd name="T102" fmla="*/ 83 w 141"/>
                <a:gd name="T103" fmla="*/ 143 h 167"/>
                <a:gd name="T104" fmla="*/ 84 w 141"/>
                <a:gd name="T105" fmla="*/ 120 h 167"/>
                <a:gd name="T106" fmla="*/ 74 w 141"/>
                <a:gd name="T107" fmla="*/ 115 h 167"/>
                <a:gd name="T108" fmla="*/ 78 w 141"/>
                <a:gd name="T109" fmla="*/ 99 h 167"/>
                <a:gd name="T110" fmla="*/ 75 w 141"/>
                <a:gd name="T111" fmla="*/ 107 h 167"/>
                <a:gd name="T112" fmla="*/ 89 w 141"/>
                <a:gd name="T113" fmla="*/ 142 h 167"/>
                <a:gd name="T114" fmla="*/ 80 w 141"/>
                <a:gd name="T115" fmla="*/ 157 h 167"/>
                <a:gd name="T116" fmla="*/ 66 w 141"/>
                <a:gd name="T117" fmla="*/ 150 h 167"/>
                <a:gd name="T118" fmla="*/ 67 w 141"/>
                <a:gd name="T119" fmla="*/ 150 h 167"/>
                <a:gd name="T120" fmla="*/ 61 w 141"/>
                <a:gd name="T121" fmla="*/ 155 h 167"/>
                <a:gd name="T122" fmla="*/ 83 w 141"/>
                <a:gd name="T123" fmla="*/ 25 h 167"/>
                <a:gd name="T124" fmla="*/ 85 w 141"/>
                <a:gd name="T1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67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3" name="Freeform 144">
              <a:extLst>
                <a:ext uri="{FF2B5EF4-FFF2-40B4-BE49-F238E27FC236}">
                  <a16:creationId xmlns:a16="http://schemas.microsoft.com/office/drawing/2014/main" id="{EF9FED61-4B51-423A-782F-EC2CCBB14D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8029" y="2422186"/>
              <a:ext cx="310039" cy="351588"/>
            </a:xfrm>
            <a:custGeom>
              <a:avLst/>
              <a:gdLst>
                <a:gd name="T0" fmla="*/ 75 w 136"/>
                <a:gd name="T1" fmla="*/ 25 h 159"/>
                <a:gd name="T2" fmla="*/ 117 w 136"/>
                <a:gd name="T3" fmla="*/ 17 h 159"/>
                <a:gd name="T4" fmla="*/ 125 w 136"/>
                <a:gd name="T5" fmla="*/ 49 h 159"/>
                <a:gd name="T6" fmla="*/ 112 w 136"/>
                <a:gd name="T7" fmla="*/ 67 h 159"/>
                <a:gd name="T8" fmla="*/ 121 w 136"/>
                <a:gd name="T9" fmla="*/ 84 h 159"/>
                <a:gd name="T10" fmla="*/ 114 w 136"/>
                <a:gd name="T11" fmla="*/ 97 h 159"/>
                <a:gd name="T12" fmla="*/ 96 w 136"/>
                <a:gd name="T13" fmla="*/ 100 h 159"/>
                <a:gd name="T14" fmla="*/ 90 w 136"/>
                <a:gd name="T15" fmla="*/ 108 h 159"/>
                <a:gd name="T16" fmla="*/ 92 w 136"/>
                <a:gd name="T17" fmla="*/ 130 h 159"/>
                <a:gd name="T18" fmla="*/ 85 w 136"/>
                <a:gd name="T19" fmla="*/ 141 h 159"/>
                <a:gd name="T20" fmla="*/ 88 w 136"/>
                <a:gd name="T21" fmla="*/ 149 h 159"/>
                <a:gd name="T22" fmla="*/ 85 w 136"/>
                <a:gd name="T23" fmla="*/ 159 h 159"/>
                <a:gd name="T24" fmla="*/ 76 w 136"/>
                <a:gd name="T25" fmla="*/ 148 h 159"/>
                <a:gd name="T26" fmla="*/ 69 w 136"/>
                <a:gd name="T27" fmla="*/ 128 h 159"/>
                <a:gd name="T28" fmla="*/ 56 w 136"/>
                <a:gd name="T29" fmla="*/ 121 h 159"/>
                <a:gd name="T30" fmla="*/ 42 w 136"/>
                <a:gd name="T31" fmla="*/ 119 h 159"/>
                <a:gd name="T32" fmla="*/ 27 w 136"/>
                <a:gd name="T33" fmla="*/ 121 h 159"/>
                <a:gd name="T34" fmla="*/ 13 w 136"/>
                <a:gd name="T35" fmla="*/ 121 h 159"/>
                <a:gd name="T36" fmla="*/ 6 w 136"/>
                <a:gd name="T37" fmla="*/ 112 h 159"/>
                <a:gd name="T38" fmla="*/ 22 w 136"/>
                <a:gd name="T39" fmla="*/ 114 h 159"/>
                <a:gd name="T40" fmla="*/ 27 w 136"/>
                <a:gd name="T41" fmla="*/ 116 h 159"/>
                <a:gd name="T42" fmla="*/ 9 w 136"/>
                <a:gd name="T43" fmla="*/ 111 h 159"/>
                <a:gd name="T44" fmla="*/ 15 w 136"/>
                <a:gd name="T45" fmla="*/ 103 h 159"/>
                <a:gd name="T46" fmla="*/ 25 w 136"/>
                <a:gd name="T47" fmla="*/ 111 h 159"/>
                <a:gd name="T48" fmla="*/ 22 w 136"/>
                <a:gd name="T49" fmla="*/ 105 h 159"/>
                <a:gd name="T50" fmla="*/ 20 w 136"/>
                <a:gd name="T51" fmla="*/ 102 h 159"/>
                <a:gd name="T52" fmla="*/ 20 w 136"/>
                <a:gd name="T53" fmla="*/ 96 h 159"/>
                <a:gd name="T54" fmla="*/ 32 w 136"/>
                <a:gd name="T55" fmla="*/ 104 h 159"/>
                <a:gd name="T56" fmla="*/ 48 w 136"/>
                <a:gd name="T57" fmla="*/ 100 h 159"/>
                <a:gd name="T58" fmla="*/ 30 w 136"/>
                <a:gd name="T59" fmla="*/ 95 h 159"/>
                <a:gd name="T60" fmla="*/ 37 w 136"/>
                <a:gd name="T61" fmla="*/ 73 h 159"/>
                <a:gd name="T62" fmla="*/ 58 w 136"/>
                <a:gd name="T63" fmla="*/ 37 h 159"/>
                <a:gd name="T64" fmla="*/ 67 w 136"/>
                <a:gd name="T65" fmla="*/ 52 h 159"/>
                <a:gd name="T66" fmla="*/ 61 w 136"/>
                <a:gd name="T67" fmla="*/ 64 h 159"/>
                <a:gd name="T68" fmla="*/ 67 w 136"/>
                <a:gd name="T69" fmla="*/ 74 h 159"/>
                <a:gd name="T70" fmla="*/ 66 w 136"/>
                <a:gd name="T71" fmla="*/ 66 h 159"/>
                <a:gd name="T72" fmla="*/ 85 w 136"/>
                <a:gd name="T73" fmla="*/ 65 h 159"/>
                <a:gd name="T74" fmla="*/ 77 w 136"/>
                <a:gd name="T75" fmla="*/ 51 h 159"/>
                <a:gd name="T76" fmla="*/ 71 w 136"/>
                <a:gd name="T77" fmla="*/ 41 h 159"/>
                <a:gd name="T78" fmla="*/ 134 w 136"/>
                <a:gd name="T79" fmla="*/ 0 h 159"/>
                <a:gd name="T80" fmla="*/ 118 w 136"/>
                <a:gd name="T81" fmla="*/ 6 h 159"/>
                <a:gd name="T82" fmla="*/ 111 w 136"/>
                <a:gd name="T83" fmla="*/ 8 h 159"/>
                <a:gd name="T84" fmla="*/ 112 w 136"/>
                <a:gd name="T85" fmla="*/ 9 h 159"/>
                <a:gd name="T86" fmla="*/ 96 w 136"/>
                <a:gd name="T87" fmla="*/ 12 h 159"/>
                <a:gd name="T88" fmla="*/ 98 w 136"/>
                <a:gd name="T89" fmla="*/ 13 h 159"/>
                <a:gd name="T90" fmla="*/ 93 w 136"/>
                <a:gd name="T91" fmla="*/ 13 h 159"/>
                <a:gd name="T92" fmla="*/ 91 w 136"/>
                <a:gd name="T93" fmla="*/ 13 h 159"/>
                <a:gd name="T94" fmla="*/ 81 w 136"/>
                <a:gd name="T95" fmla="*/ 14 h 159"/>
                <a:gd name="T96" fmla="*/ 78 w 136"/>
                <a:gd name="T97" fmla="*/ 14 h 159"/>
                <a:gd name="T98" fmla="*/ 56 w 136"/>
                <a:gd name="T99" fmla="*/ 22 h 159"/>
                <a:gd name="T100" fmla="*/ 60 w 136"/>
                <a:gd name="T101" fmla="*/ 18 h 159"/>
                <a:gd name="T102" fmla="*/ 54 w 136"/>
                <a:gd name="T103" fmla="*/ 25 h 159"/>
                <a:gd name="T104" fmla="*/ 22 w 136"/>
                <a:gd name="T105" fmla="*/ 94 h 159"/>
                <a:gd name="T106" fmla="*/ 29 w 136"/>
                <a:gd name="T107" fmla="*/ 101 h 159"/>
                <a:gd name="T108" fmla="*/ 30 w 136"/>
                <a:gd name="T109" fmla="*/ 97 h 159"/>
                <a:gd name="T110" fmla="*/ 20 w 136"/>
                <a:gd name="T111" fmla="*/ 94 h 159"/>
                <a:gd name="T112" fmla="*/ 76 w 136"/>
                <a:gd name="T113" fmla="*/ 74 h 159"/>
                <a:gd name="T114" fmla="*/ 74 w 136"/>
                <a:gd name="T115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59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4" name="Freeform 217">
              <a:extLst>
                <a:ext uri="{FF2B5EF4-FFF2-40B4-BE49-F238E27FC236}">
                  <a16:creationId xmlns:a16="http://schemas.microsoft.com/office/drawing/2014/main" id="{3FD91171-6F4B-EB11-DE63-8A4304DED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4896" y="3267063"/>
              <a:ext cx="384801" cy="263158"/>
            </a:xfrm>
            <a:custGeom>
              <a:avLst/>
              <a:gdLst>
                <a:gd name="T0" fmla="*/ 4 w 169"/>
                <a:gd name="T1" fmla="*/ 28 h 119"/>
                <a:gd name="T2" fmla="*/ 17 w 169"/>
                <a:gd name="T3" fmla="*/ 23 h 119"/>
                <a:gd name="T4" fmla="*/ 24 w 169"/>
                <a:gd name="T5" fmla="*/ 19 h 119"/>
                <a:gd name="T6" fmla="*/ 29 w 169"/>
                <a:gd name="T7" fmla="*/ 16 h 119"/>
                <a:gd name="T8" fmla="*/ 32 w 169"/>
                <a:gd name="T9" fmla="*/ 14 h 119"/>
                <a:gd name="T10" fmla="*/ 38 w 169"/>
                <a:gd name="T11" fmla="*/ 12 h 119"/>
                <a:gd name="T12" fmla="*/ 44 w 169"/>
                <a:gd name="T13" fmla="*/ 11 h 119"/>
                <a:gd name="T14" fmla="*/ 48 w 169"/>
                <a:gd name="T15" fmla="*/ 8 h 119"/>
                <a:gd name="T16" fmla="*/ 56 w 169"/>
                <a:gd name="T17" fmla="*/ 7 h 119"/>
                <a:gd name="T18" fmla="*/ 55 w 169"/>
                <a:gd name="T19" fmla="*/ 2 h 119"/>
                <a:gd name="T20" fmla="*/ 63 w 169"/>
                <a:gd name="T21" fmla="*/ 0 h 119"/>
                <a:gd name="T22" fmla="*/ 69 w 169"/>
                <a:gd name="T23" fmla="*/ 4 h 119"/>
                <a:gd name="T24" fmla="*/ 73 w 169"/>
                <a:gd name="T25" fmla="*/ 8 h 119"/>
                <a:gd name="T26" fmla="*/ 72 w 169"/>
                <a:gd name="T27" fmla="*/ 11 h 119"/>
                <a:gd name="T28" fmla="*/ 78 w 169"/>
                <a:gd name="T29" fmla="*/ 12 h 119"/>
                <a:gd name="T30" fmla="*/ 85 w 169"/>
                <a:gd name="T31" fmla="*/ 10 h 119"/>
                <a:gd name="T32" fmla="*/ 88 w 169"/>
                <a:gd name="T33" fmla="*/ 13 h 119"/>
                <a:gd name="T34" fmla="*/ 95 w 169"/>
                <a:gd name="T35" fmla="*/ 16 h 119"/>
                <a:gd name="T36" fmla="*/ 95 w 169"/>
                <a:gd name="T37" fmla="*/ 21 h 119"/>
                <a:gd name="T38" fmla="*/ 91 w 169"/>
                <a:gd name="T39" fmla="*/ 27 h 119"/>
                <a:gd name="T40" fmla="*/ 95 w 169"/>
                <a:gd name="T41" fmla="*/ 34 h 119"/>
                <a:gd name="T42" fmla="*/ 106 w 169"/>
                <a:gd name="T43" fmla="*/ 41 h 119"/>
                <a:gd name="T44" fmla="*/ 116 w 169"/>
                <a:gd name="T45" fmla="*/ 45 h 119"/>
                <a:gd name="T46" fmla="*/ 123 w 169"/>
                <a:gd name="T47" fmla="*/ 47 h 119"/>
                <a:gd name="T48" fmla="*/ 123 w 169"/>
                <a:gd name="T49" fmla="*/ 53 h 119"/>
                <a:gd name="T50" fmla="*/ 119 w 169"/>
                <a:gd name="T51" fmla="*/ 59 h 119"/>
                <a:gd name="T52" fmla="*/ 110 w 169"/>
                <a:gd name="T53" fmla="*/ 64 h 119"/>
                <a:gd name="T54" fmla="*/ 119 w 169"/>
                <a:gd name="T55" fmla="*/ 66 h 119"/>
                <a:gd name="T56" fmla="*/ 125 w 169"/>
                <a:gd name="T57" fmla="*/ 71 h 119"/>
                <a:gd name="T58" fmla="*/ 140 w 169"/>
                <a:gd name="T59" fmla="*/ 76 h 119"/>
                <a:gd name="T60" fmla="*/ 147 w 169"/>
                <a:gd name="T61" fmla="*/ 76 h 119"/>
                <a:gd name="T62" fmla="*/ 158 w 169"/>
                <a:gd name="T63" fmla="*/ 75 h 119"/>
                <a:gd name="T64" fmla="*/ 155 w 169"/>
                <a:gd name="T65" fmla="*/ 83 h 119"/>
                <a:gd name="T66" fmla="*/ 156 w 169"/>
                <a:gd name="T67" fmla="*/ 87 h 119"/>
                <a:gd name="T68" fmla="*/ 164 w 169"/>
                <a:gd name="T69" fmla="*/ 93 h 119"/>
                <a:gd name="T70" fmla="*/ 158 w 169"/>
                <a:gd name="T71" fmla="*/ 96 h 119"/>
                <a:gd name="T72" fmla="*/ 164 w 169"/>
                <a:gd name="T73" fmla="*/ 101 h 119"/>
                <a:gd name="T74" fmla="*/ 167 w 169"/>
                <a:gd name="T75" fmla="*/ 111 h 119"/>
                <a:gd name="T76" fmla="*/ 162 w 169"/>
                <a:gd name="T77" fmla="*/ 114 h 119"/>
                <a:gd name="T78" fmla="*/ 154 w 169"/>
                <a:gd name="T79" fmla="*/ 119 h 119"/>
                <a:gd name="T80" fmla="*/ 142 w 169"/>
                <a:gd name="T81" fmla="*/ 107 h 119"/>
                <a:gd name="T82" fmla="*/ 138 w 169"/>
                <a:gd name="T83" fmla="*/ 98 h 119"/>
                <a:gd name="T84" fmla="*/ 129 w 169"/>
                <a:gd name="T85" fmla="*/ 97 h 119"/>
                <a:gd name="T86" fmla="*/ 126 w 169"/>
                <a:gd name="T87" fmla="*/ 85 h 119"/>
                <a:gd name="T88" fmla="*/ 114 w 169"/>
                <a:gd name="T89" fmla="*/ 91 h 119"/>
                <a:gd name="T90" fmla="*/ 101 w 169"/>
                <a:gd name="T91" fmla="*/ 90 h 119"/>
                <a:gd name="T92" fmla="*/ 96 w 169"/>
                <a:gd name="T93" fmla="*/ 86 h 119"/>
                <a:gd name="T94" fmla="*/ 88 w 169"/>
                <a:gd name="T95" fmla="*/ 84 h 119"/>
                <a:gd name="T96" fmla="*/ 76 w 169"/>
                <a:gd name="T97" fmla="*/ 88 h 119"/>
                <a:gd name="T98" fmla="*/ 69 w 169"/>
                <a:gd name="T99" fmla="*/ 84 h 119"/>
                <a:gd name="T100" fmla="*/ 56 w 169"/>
                <a:gd name="T101" fmla="*/ 80 h 119"/>
                <a:gd name="T102" fmla="*/ 41 w 169"/>
                <a:gd name="T103" fmla="*/ 83 h 119"/>
                <a:gd name="T104" fmla="*/ 30 w 169"/>
                <a:gd name="T105" fmla="*/ 83 h 119"/>
                <a:gd name="T106" fmla="*/ 26 w 169"/>
                <a:gd name="T107" fmla="*/ 77 h 119"/>
                <a:gd name="T108" fmla="*/ 20 w 169"/>
                <a:gd name="T109" fmla="*/ 71 h 119"/>
                <a:gd name="T110" fmla="*/ 15 w 169"/>
                <a:gd name="T111" fmla="*/ 61 h 119"/>
                <a:gd name="T112" fmla="*/ 18 w 169"/>
                <a:gd name="T113" fmla="*/ 46 h 119"/>
                <a:gd name="T114" fmla="*/ 13 w 169"/>
                <a:gd name="T115" fmla="*/ 37 h 119"/>
                <a:gd name="T116" fmla="*/ 2 w 169"/>
                <a:gd name="T117" fmla="*/ 3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119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5" name="Freeform 219">
              <a:extLst>
                <a:ext uri="{FF2B5EF4-FFF2-40B4-BE49-F238E27FC236}">
                  <a16:creationId xmlns:a16="http://schemas.microsoft.com/office/drawing/2014/main" id="{00BDDE11-A4EF-15F8-054B-8E8B56523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394" y="2957026"/>
              <a:ext cx="547516" cy="376093"/>
            </a:xfrm>
            <a:custGeom>
              <a:avLst/>
              <a:gdLst>
                <a:gd name="T0" fmla="*/ 28 w 240"/>
                <a:gd name="T1" fmla="*/ 61 h 170"/>
                <a:gd name="T2" fmla="*/ 31 w 240"/>
                <a:gd name="T3" fmla="*/ 54 h 170"/>
                <a:gd name="T4" fmla="*/ 44 w 240"/>
                <a:gd name="T5" fmla="*/ 55 h 170"/>
                <a:gd name="T6" fmla="*/ 64 w 240"/>
                <a:gd name="T7" fmla="*/ 59 h 170"/>
                <a:gd name="T8" fmla="*/ 96 w 240"/>
                <a:gd name="T9" fmla="*/ 52 h 170"/>
                <a:gd name="T10" fmla="*/ 95 w 240"/>
                <a:gd name="T11" fmla="*/ 41 h 170"/>
                <a:gd name="T12" fmla="*/ 115 w 240"/>
                <a:gd name="T13" fmla="*/ 36 h 170"/>
                <a:gd name="T14" fmla="*/ 127 w 240"/>
                <a:gd name="T15" fmla="*/ 30 h 170"/>
                <a:gd name="T16" fmla="*/ 139 w 240"/>
                <a:gd name="T17" fmla="*/ 24 h 170"/>
                <a:gd name="T18" fmla="*/ 148 w 240"/>
                <a:gd name="T19" fmla="*/ 9 h 170"/>
                <a:gd name="T20" fmla="*/ 168 w 240"/>
                <a:gd name="T21" fmla="*/ 5 h 170"/>
                <a:gd name="T22" fmla="*/ 186 w 240"/>
                <a:gd name="T23" fmla="*/ 1 h 170"/>
                <a:gd name="T24" fmla="*/ 207 w 240"/>
                <a:gd name="T25" fmla="*/ 6 h 170"/>
                <a:gd name="T26" fmla="*/ 218 w 240"/>
                <a:gd name="T27" fmla="*/ 11 h 170"/>
                <a:gd name="T28" fmla="*/ 229 w 240"/>
                <a:gd name="T29" fmla="*/ 17 h 170"/>
                <a:gd name="T30" fmla="*/ 238 w 240"/>
                <a:gd name="T31" fmla="*/ 23 h 170"/>
                <a:gd name="T32" fmla="*/ 234 w 240"/>
                <a:gd name="T33" fmla="*/ 33 h 170"/>
                <a:gd name="T34" fmla="*/ 224 w 240"/>
                <a:gd name="T35" fmla="*/ 39 h 170"/>
                <a:gd name="T36" fmla="*/ 217 w 240"/>
                <a:gd name="T37" fmla="*/ 48 h 170"/>
                <a:gd name="T38" fmla="*/ 213 w 240"/>
                <a:gd name="T39" fmla="*/ 62 h 170"/>
                <a:gd name="T40" fmla="*/ 206 w 240"/>
                <a:gd name="T41" fmla="*/ 75 h 170"/>
                <a:gd name="T42" fmla="*/ 201 w 240"/>
                <a:gd name="T43" fmla="*/ 90 h 170"/>
                <a:gd name="T44" fmla="*/ 199 w 240"/>
                <a:gd name="T45" fmla="*/ 106 h 170"/>
                <a:gd name="T46" fmla="*/ 196 w 240"/>
                <a:gd name="T47" fmla="*/ 117 h 170"/>
                <a:gd name="T48" fmla="*/ 192 w 240"/>
                <a:gd name="T49" fmla="*/ 126 h 170"/>
                <a:gd name="T50" fmla="*/ 177 w 240"/>
                <a:gd name="T51" fmla="*/ 135 h 170"/>
                <a:gd name="T52" fmla="*/ 168 w 240"/>
                <a:gd name="T53" fmla="*/ 139 h 170"/>
                <a:gd name="T54" fmla="*/ 153 w 240"/>
                <a:gd name="T55" fmla="*/ 139 h 170"/>
                <a:gd name="T56" fmla="*/ 139 w 240"/>
                <a:gd name="T57" fmla="*/ 141 h 170"/>
                <a:gd name="T58" fmla="*/ 130 w 240"/>
                <a:gd name="T59" fmla="*/ 144 h 170"/>
                <a:gd name="T60" fmla="*/ 123 w 240"/>
                <a:gd name="T61" fmla="*/ 152 h 170"/>
                <a:gd name="T62" fmla="*/ 115 w 240"/>
                <a:gd name="T63" fmla="*/ 152 h 170"/>
                <a:gd name="T64" fmla="*/ 105 w 240"/>
                <a:gd name="T65" fmla="*/ 159 h 170"/>
                <a:gd name="T66" fmla="*/ 94 w 240"/>
                <a:gd name="T67" fmla="*/ 167 h 170"/>
                <a:gd name="T68" fmla="*/ 80 w 240"/>
                <a:gd name="T69" fmla="*/ 170 h 170"/>
                <a:gd name="T70" fmla="*/ 64 w 240"/>
                <a:gd name="T71" fmla="*/ 168 h 170"/>
                <a:gd name="T72" fmla="*/ 55 w 240"/>
                <a:gd name="T73" fmla="*/ 162 h 170"/>
                <a:gd name="T74" fmla="*/ 42 w 240"/>
                <a:gd name="T75" fmla="*/ 152 h 170"/>
                <a:gd name="T76" fmla="*/ 26 w 240"/>
                <a:gd name="T77" fmla="*/ 143 h 170"/>
                <a:gd name="T78" fmla="*/ 16 w 240"/>
                <a:gd name="T79" fmla="*/ 135 h 170"/>
                <a:gd name="T80" fmla="*/ 7 w 240"/>
                <a:gd name="T81" fmla="*/ 121 h 170"/>
                <a:gd name="T82" fmla="*/ 0 w 240"/>
                <a:gd name="T83" fmla="*/ 117 h 170"/>
                <a:gd name="T84" fmla="*/ 3 w 240"/>
                <a:gd name="T85" fmla="*/ 109 h 170"/>
                <a:gd name="T86" fmla="*/ 8 w 240"/>
                <a:gd name="T87" fmla="*/ 97 h 170"/>
                <a:gd name="T88" fmla="*/ 7 w 240"/>
                <a:gd name="T89" fmla="*/ 88 h 170"/>
                <a:gd name="T90" fmla="*/ 12 w 240"/>
                <a:gd name="T91" fmla="*/ 74 h 170"/>
                <a:gd name="T92" fmla="*/ 8 w 240"/>
                <a:gd name="T93" fmla="*/ 69 h 170"/>
                <a:gd name="T94" fmla="*/ 20 w 240"/>
                <a:gd name="T95" fmla="*/ 70 h 170"/>
                <a:gd name="T96" fmla="*/ 27 w 240"/>
                <a:gd name="T97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17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6" name="Freeform 7">
              <a:extLst>
                <a:ext uri="{FF2B5EF4-FFF2-40B4-BE49-F238E27FC236}">
                  <a16:creationId xmlns:a16="http://schemas.microsoft.com/office/drawing/2014/main" id="{9ECCCEDC-77D0-8519-2130-0F21FDEF8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66" y="1973645"/>
              <a:ext cx="656360" cy="596634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7" name="Freeform 17">
              <a:extLst>
                <a:ext uri="{FF2B5EF4-FFF2-40B4-BE49-F238E27FC236}">
                  <a16:creationId xmlns:a16="http://schemas.microsoft.com/office/drawing/2014/main" id="{0EA8E945-FDB3-A91F-ED62-477AB656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066" y="2862204"/>
              <a:ext cx="354017" cy="336672"/>
            </a:xfrm>
            <a:custGeom>
              <a:avLst/>
              <a:gdLst>
                <a:gd name="T0" fmla="*/ 110 w 155"/>
                <a:gd name="T1" fmla="*/ 145 h 152"/>
                <a:gd name="T2" fmla="*/ 107 w 155"/>
                <a:gd name="T3" fmla="*/ 137 h 152"/>
                <a:gd name="T4" fmla="*/ 112 w 155"/>
                <a:gd name="T5" fmla="*/ 127 h 152"/>
                <a:gd name="T6" fmla="*/ 117 w 155"/>
                <a:gd name="T7" fmla="*/ 116 h 152"/>
                <a:gd name="T8" fmla="*/ 115 w 155"/>
                <a:gd name="T9" fmla="*/ 104 h 152"/>
                <a:gd name="T10" fmla="*/ 114 w 155"/>
                <a:gd name="T11" fmla="*/ 88 h 152"/>
                <a:gd name="T12" fmla="*/ 123 w 155"/>
                <a:gd name="T13" fmla="*/ 92 h 152"/>
                <a:gd name="T14" fmla="*/ 128 w 155"/>
                <a:gd name="T15" fmla="*/ 90 h 152"/>
                <a:gd name="T16" fmla="*/ 136 w 155"/>
                <a:gd name="T17" fmla="*/ 90 h 152"/>
                <a:gd name="T18" fmla="*/ 143 w 155"/>
                <a:gd name="T19" fmla="*/ 86 h 152"/>
                <a:gd name="T20" fmla="*/ 155 w 155"/>
                <a:gd name="T21" fmla="*/ 83 h 152"/>
                <a:gd name="T22" fmla="*/ 143 w 155"/>
                <a:gd name="T23" fmla="*/ 77 h 152"/>
                <a:gd name="T24" fmla="*/ 141 w 155"/>
                <a:gd name="T25" fmla="*/ 63 h 152"/>
                <a:gd name="T26" fmla="*/ 131 w 155"/>
                <a:gd name="T27" fmla="*/ 62 h 152"/>
                <a:gd name="T28" fmla="*/ 125 w 155"/>
                <a:gd name="T29" fmla="*/ 54 h 152"/>
                <a:gd name="T30" fmla="*/ 122 w 155"/>
                <a:gd name="T31" fmla="*/ 48 h 152"/>
                <a:gd name="T32" fmla="*/ 116 w 155"/>
                <a:gd name="T33" fmla="*/ 44 h 152"/>
                <a:gd name="T34" fmla="*/ 108 w 155"/>
                <a:gd name="T35" fmla="*/ 38 h 152"/>
                <a:gd name="T36" fmla="*/ 103 w 155"/>
                <a:gd name="T37" fmla="*/ 32 h 152"/>
                <a:gd name="T38" fmla="*/ 100 w 155"/>
                <a:gd name="T39" fmla="*/ 21 h 152"/>
                <a:gd name="T40" fmla="*/ 94 w 155"/>
                <a:gd name="T41" fmla="*/ 12 h 152"/>
                <a:gd name="T42" fmla="*/ 83 w 155"/>
                <a:gd name="T43" fmla="*/ 12 h 152"/>
                <a:gd name="T44" fmla="*/ 70 w 155"/>
                <a:gd name="T45" fmla="*/ 11 h 152"/>
                <a:gd name="T46" fmla="*/ 66 w 155"/>
                <a:gd name="T47" fmla="*/ 9 h 152"/>
                <a:gd name="T48" fmla="*/ 65 w 155"/>
                <a:gd name="T49" fmla="*/ 9 h 152"/>
                <a:gd name="T50" fmla="*/ 59 w 155"/>
                <a:gd name="T51" fmla="*/ 10 h 152"/>
                <a:gd name="T52" fmla="*/ 54 w 155"/>
                <a:gd name="T53" fmla="*/ 7 h 152"/>
                <a:gd name="T54" fmla="*/ 44 w 155"/>
                <a:gd name="T55" fmla="*/ 3 h 152"/>
                <a:gd name="T56" fmla="*/ 34 w 155"/>
                <a:gd name="T57" fmla="*/ 2 h 152"/>
                <a:gd name="T58" fmla="*/ 28 w 155"/>
                <a:gd name="T59" fmla="*/ 7 h 152"/>
                <a:gd name="T60" fmla="*/ 24 w 155"/>
                <a:gd name="T61" fmla="*/ 10 h 152"/>
                <a:gd name="T62" fmla="*/ 16 w 155"/>
                <a:gd name="T63" fmla="*/ 12 h 152"/>
                <a:gd name="T64" fmla="*/ 9 w 155"/>
                <a:gd name="T65" fmla="*/ 14 h 152"/>
                <a:gd name="T66" fmla="*/ 8 w 155"/>
                <a:gd name="T67" fmla="*/ 19 h 152"/>
                <a:gd name="T68" fmla="*/ 0 w 155"/>
                <a:gd name="T69" fmla="*/ 22 h 152"/>
                <a:gd name="T70" fmla="*/ 10 w 155"/>
                <a:gd name="T71" fmla="*/ 22 h 152"/>
                <a:gd name="T72" fmla="*/ 16 w 155"/>
                <a:gd name="T73" fmla="*/ 24 h 152"/>
                <a:gd name="T74" fmla="*/ 20 w 155"/>
                <a:gd name="T75" fmla="*/ 27 h 152"/>
                <a:gd name="T76" fmla="*/ 26 w 155"/>
                <a:gd name="T77" fmla="*/ 33 h 152"/>
                <a:gd name="T78" fmla="*/ 29 w 155"/>
                <a:gd name="T79" fmla="*/ 37 h 152"/>
                <a:gd name="T80" fmla="*/ 32 w 155"/>
                <a:gd name="T81" fmla="*/ 42 h 152"/>
                <a:gd name="T82" fmla="*/ 38 w 155"/>
                <a:gd name="T83" fmla="*/ 49 h 152"/>
                <a:gd name="T84" fmla="*/ 44 w 155"/>
                <a:gd name="T85" fmla="*/ 54 h 152"/>
                <a:gd name="T86" fmla="*/ 50 w 155"/>
                <a:gd name="T87" fmla="*/ 61 h 152"/>
                <a:gd name="T88" fmla="*/ 63 w 155"/>
                <a:gd name="T89" fmla="*/ 71 h 152"/>
                <a:gd name="T90" fmla="*/ 76 w 155"/>
                <a:gd name="T91" fmla="*/ 82 h 152"/>
                <a:gd name="T92" fmla="*/ 83 w 155"/>
                <a:gd name="T93" fmla="*/ 94 h 152"/>
                <a:gd name="T94" fmla="*/ 86 w 155"/>
                <a:gd name="T95" fmla="*/ 104 h 152"/>
                <a:gd name="T96" fmla="*/ 85 w 155"/>
                <a:gd name="T97" fmla="*/ 112 h 152"/>
                <a:gd name="T98" fmla="*/ 86 w 155"/>
                <a:gd name="T99" fmla="*/ 122 h 152"/>
                <a:gd name="T100" fmla="*/ 91 w 155"/>
                <a:gd name="T101" fmla="*/ 135 h 152"/>
                <a:gd name="T102" fmla="*/ 94 w 155"/>
                <a:gd name="T103" fmla="*/ 144 h 152"/>
                <a:gd name="T104" fmla="*/ 97 w 155"/>
                <a:gd name="T10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2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8" name="Freeform 29">
              <a:extLst>
                <a:ext uri="{FF2B5EF4-FFF2-40B4-BE49-F238E27FC236}">
                  <a16:creationId xmlns:a16="http://schemas.microsoft.com/office/drawing/2014/main" id="{744A14DA-0B1E-F70E-EB55-9B74DB81A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66" y="2676821"/>
              <a:ext cx="294647" cy="240785"/>
            </a:xfrm>
            <a:custGeom>
              <a:avLst/>
              <a:gdLst>
                <a:gd name="T0" fmla="*/ 27 w 129"/>
                <a:gd name="T1" fmla="*/ 5 h 109"/>
                <a:gd name="T2" fmla="*/ 33 w 129"/>
                <a:gd name="T3" fmla="*/ 7 h 109"/>
                <a:gd name="T4" fmla="*/ 40 w 129"/>
                <a:gd name="T5" fmla="*/ 5 h 109"/>
                <a:gd name="T6" fmla="*/ 57 w 129"/>
                <a:gd name="T7" fmla="*/ 8 h 109"/>
                <a:gd name="T8" fmla="*/ 64 w 129"/>
                <a:gd name="T9" fmla="*/ 7 h 109"/>
                <a:gd name="T10" fmla="*/ 66 w 129"/>
                <a:gd name="T11" fmla="*/ 1 h 109"/>
                <a:gd name="T12" fmla="*/ 70 w 129"/>
                <a:gd name="T13" fmla="*/ 5 h 109"/>
                <a:gd name="T14" fmla="*/ 77 w 129"/>
                <a:gd name="T15" fmla="*/ 1 h 109"/>
                <a:gd name="T16" fmla="*/ 79 w 129"/>
                <a:gd name="T17" fmla="*/ 5 h 109"/>
                <a:gd name="T18" fmla="*/ 86 w 129"/>
                <a:gd name="T19" fmla="*/ 3 h 109"/>
                <a:gd name="T20" fmla="*/ 89 w 129"/>
                <a:gd name="T21" fmla="*/ 9 h 109"/>
                <a:gd name="T22" fmla="*/ 92 w 129"/>
                <a:gd name="T23" fmla="*/ 12 h 109"/>
                <a:gd name="T24" fmla="*/ 98 w 129"/>
                <a:gd name="T25" fmla="*/ 15 h 109"/>
                <a:gd name="T26" fmla="*/ 102 w 129"/>
                <a:gd name="T27" fmla="*/ 18 h 109"/>
                <a:gd name="T28" fmla="*/ 113 w 129"/>
                <a:gd name="T29" fmla="*/ 22 h 109"/>
                <a:gd name="T30" fmla="*/ 109 w 129"/>
                <a:gd name="T31" fmla="*/ 30 h 109"/>
                <a:gd name="T32" fmla="*/ 104 w 129"/>
                <a:gd name="T33" fmla="*/ 36 h 109"/>
                <a:gd name="T34" fmla="*/ 105 w 129"/>
                <a:gd name="T35" fmla="*/ 43 h 109"/>
                <a:gd name="T36" fmla="*/ 114 w 129"/>
                <a:gd name="T37" fmla="*/ 42 h 109"/>
                <a:gd name="T38" fmla="*/ 120 w 129"/>
                <a:gd name="T39" fmla="*/ 46 h 109"/>
                <a:gd name="T40" fmla="*/ 124 w 129"/>
                <a:gd name="T41" fmla="*/ 50 h 109"/>
                <a:gd name="T42" fmla="*/ 124 w 129"/>
                <a:gd name="T43" fmla="*/ 57 h 109"/>
                <a:gd name="T44" fmla="*/ 129 w 129"/>
                <a:gd name="T45" fmla="*/ 61 h 109"/>
                <a:gd name="T46" fmla="*/ 127 w 129"/>
                <a:gd name="T47" fmla="*/ 67 h 109"/>
                <a:gd name="T48" fmla="*/ 123 w 129"/>
                <a:gd name="T49" fmla="*/ 70 h 109"/>
                <a:gd name="T50" fmla="*/ 120 w 129"/>
                <a:gd name="T51" fmla="*/ 74 h 109"/>
                <a:gd name="T52" fmla="*/ 117 w 129"/>
                <a:gd name="T53" fmla="*/ 75 h 109"/>
                <a:gd name="T54" fmla="*/ 112 w 129"/>
                <a:gd name="T55" fmla="*/ 77 h 109"/>
                <a:gd name="T56" fmla="*/ 109 w 129"/>
                <a:gd name="T57" fmla="*/ 82 h 109"/>
                <a:gd name="T58" fmla="*/ 105 w 129"/>
                <a:gd name="T59" fmla="*/ 88 h 109"/>
                <a:gd name="T60" fmla="*/ 106 w 129"/>
                <a:gd name="T61" fmla="*/ 92 h 109"/>
                <a:gd name="T62" fmla="*/ 107 w 129"/>
                <a:gd name="T63" fmla="*/ 96 h 109"/>
                <a:gd name="T64" fmla="*/ 110 w 129"/>
                <a:gd name="T65" fmla="*/ 101 h 109"/>
                <a:gd name="T66" fmla="*/ 107 w 129"/>
                <a:gd name="T67" fmla="*/ 107 h 109"/>
                <a:gd name="T68" fmla="*/ 103 w 129"/>
                <a:gd name="T69" fmla="*/ 108 h 109"/>
                <a:gd name="T70" fmla="*/ 96 w 129"/>
                <a:gd name="T71" fmla="*/ 109 h 109"/>
                <a:gd name="T72" fmla="*/ 93 w 129"/>
                <a:gd name="T73" fmla="*/ 104 h 109"/>
                <a:gd name="T74" fmla="*/ 90 w 129"/>
                <a:gd name="T75" fmla="*/ 101 h 109"/>
                <a:gd name="T76" fmla="*/ 85 w 129"/>
                <a:gd name="T77" fmla="*/ 97 h 109"/>
                <a:gd name="T78" fmla="*/ 79 w 129"/>
                <a:gd name="T79" fmla="*/ 94 h 109"/>
                <a:gd name="T80" fmla="*/ 74 w 129"/>
                <a:gd name="T81" fmla="*/ 89 h 109"/>
                <a:gd name="T82" fmla="*/ 74 w 129"/>
                <a:gd name="T83" fmla="*/ 81 h 109"/>
                <a:gd name="T84" fmla="*/ 74 w 129"/>
                <a:gd name="T85" fmla="*/ 73 h 109"/>
                <a:gd name="T86" fmla="*/ 69 w 129"/>
                <a:gd name="T87" fmla="*/ 78 h 109"/>
                <a:gd name="T88" fmla="*/ 63 w 129"/>
                <a:gd name="T89" fmla="*/ 82 h 109"/>
                <a:gd name="T90" fmla="*/ 55 w 129"/>
                <a:gd name="T91" fmla="*/ 82 h 109"/>
                <a:gd name="T92" fmla="*/ 51 w 129"/>
                <a:gd name="T93" fmla="*/ 77 h 109"/>
                <a:gd name="T94" fmla="*/ 52 w 129"/>
                <a:gd name="T95" fmla="*/ 73 h 109"/>
                <a:gd name="T96" fmla="*/ 53 w 129"/>
                <a:gd name="T97" fmla="*/ 66 h 109"/>
                <a:gd name="T98" fmla="*/ 49 w 129"/>
                <a:gd name="T99" fmla="*/ 62 h 109"/>
                <a:gd name="T100" fmla="*/ 42 w 129"/>
                <a:gd name="T101" fmla="*/ 61 h 109"/>
                <a:gd name="T102" fmla="*/ 35 w 129"/>
                <a:gd name="T103" fmla="*/ 60 h 109"/>
                <a:gd name="T104" fmla="*/ 33 w 129"/>
                <a:gd name="T105" fmla="*/ 52 h 109"/>
                <a:gd name="T106" fmla="*/ 27 w 129"/>
                <a:gd name="T107" fmla="*/ 51 h 109"/>
                <a:gd name="T108" fmla="*/ 23 w 129"/>
                <a:gd name="T109" fmla="*/ 46 h 109"/>
                <a:gd name="T110" fmla="*/ 19 w 129"/>
                <a:gd name="T111" fmla="*/ 37 h 109"/>
                <a:gd name="T112" fmla="*/ 11 w 129"/>
                <a:gd name="T113" fmla="*/ 37 h 109"/>
                <a:gd name="T114" fmla="*/ 6 w 129"/>
                <a:gd name="T115" fmla="*/ 35 h 109"/>
                <a:gd name="T116" fmla="*/ 2 w 129"/>
                <a:gd name="T117" fmla="*/ 29 h 109"/>
                <a:gd name="T118" fmla="*/ 0 w 129"/>
                <a:gd name="T119" fmla="*/ 2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9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9" name="Freeform 31">
              <a:extLst>
                <a:ext uri="{FF2B5EF4-FFF2-40B4-BE49-F238E27FC236}">
                  <a16:creationId xmlns:a16="http://schemas.microsoft.com/office/drawing/2014/main" id="{0DEC540F-5552-9B34-7791-D606B7772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582" y="2730092"/>
              <a:ext cx="547516" cy="294055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0" name="Freeform 33">
              <a:extLst>
                <a:ext uri="{FF2B5EF4-FFF2-40B4-BE49-F238E27FC236}">
                  <a16:creationId xmlns:a16="http://schemas.microsoft.com/office/drawing/2014/main" id="{3781CB86-16B6-96F6-0C9E-C1472590DF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7686" y="3123231"/>
              <a:ext cx="662956" cy="236523"/>
            </a:xfrm>
            <a:custGeom>
              <a:avLst/>
              <a:gdLst>
                <a:gd name="T0" fmla="*/ 233 w 291"/>
                <a:gd name="T1" fmla="*/ 67 h 107"/>
                <a:gd name="T2" fmla="*/ 238 w 291"/>
                <a:gd name="T3" fmla="*/ 67 h 107"/>
                <a:gd name="T4" fmla="*/ 239 w 291"/>
                <a:gd name="T5" fmla="*/ 67 h 107"/>
                <a:gd name="T6" fmla="*/ 240 w 291"/>
                <a:gd name="T7" fmla="*/ 67 h 107"/>
                <a:gd name="T8" fmla="*/ 240 w 291"/>
                <a:gd name="T9" fmla="*/ 68 h 107"/>
                <a:gd name="T10" fmla="*/ 241 w 291"/>
                <a:gd name="T11" fmla="*/ 68 h 107"/>
                <a:gd name="T12" fmla="*/ 242 w 291"/>
                <a:gd name="T13" fmla="*/ 67 h 107"/>
                <a:gd name="T14" fmla="*/ 243 w 291"/>
                <a:gd name="T15" fmla="*/ 67 h 107"/>
                <a:gd name="T16" fmla="*/ 244 w 291"/>
                <a:gd name="T17" fmla="*/ 67 h 107"/>
                <a:gd name="T18" fmla="*/ 245 w 291"/>
                <a:gd name="T19" fmla="*/ 67 h 107"/>
                <a:gd name="T20" fmla="*/ 247 w 291"/>
                <a:gd name="T21" fmla="*/ 67 h 107"/>
                <a:gd name="T22" fmla="*/ 248 w 291"/>
                <a:gd name="T23" fmla="*/ 67 h 107"/>
                <a:gd name="T24" fmla="*/ 249 w 291"/>
                <a:gd name="T25" fmla="*/ 66 h 107"/>
                <a:gd name="T26" fmla="*/ 250 w 291"/>
                <a:gd name="T27" fmla="*/ 66 h 107"/>
                <a:gd name="T28" fmla="*/ 250 w 291"/>
                <a:gd name="T29" fmla="*/ 66 h 107"/>
                <a:gd name="T30" fmla="*/ 267 w 291"/>
                <a:gd name="T31" fmla="*/ 71 h 107"/>
                <a:gd name="T32" fmla="*/ 268 w 291"/>
                <a:gd name="T33" fmla="*/ 71 h 107"/>
                <a:gd name="T34" fmla="*/ 268 w 291"/>
                <a:gd name="T35" fmla="*/ 71 h 107"/>
                <a:gd name="T36" fmla="*/ 268 w 291"/>
                <a:gd name="T37" fmla="*/ 71 h 107"/>
                <a:gd name="T38" fmla="*/ 233 w 291"/>
                <a:gd name="T39" fmla="*/ 67 h 107"/>
                <a:gd name="T40" fmla="*/ 269 w 291"/>
                <a:gd name="T41" fmla="*/ 71 h 107"/>
                <a:gd name="T42" fmla="*/ 269 w 291"/>
                <a:gd name="T43" fmla="*/ 71 h 107"/>
                <a:gd name="T44" fmla="*/ 270 w 291"/>
                <a:gd name="T45" fmla="*/ 71 h 107"/>
                <a:gd name="T46" fmla="*/ 270 w 291"/>
                <a:gd name="T47" fmla="*/ 70 h 107"/>
                <a:gd name="T48" fmla="*/ 271 w 291"/>
                <a:gd name="T49" fmla="*/ 70 h 107"/>
                <a:gd name="T50" fmla="*/ 271 w 291"/>
                <a:gd name="T51" fmla="*/ 70 h 107"/>
                <a:gd name="T52" fmla="*/ 271 w 291"/>
                <a:gd name="T53" fmla="*/ 70 h 107"/>
                <a:gd name="T54" fmla="*/ 272 w 291"/>
                <a:gd name="T55" fmla="*/ 69 h 107"/>
                <a:gd name="T56" fmla="*/ 272 w 291"/>
                <a:gd name="T57" fmla="*/ 69 h 107"/>
                <a:gd name="T58" fmla="*/ 273 w 291"/>
                <a:gd name="T59" fmla="*/ 69 h 107"/>
                <a:gd name="T60" fmla="*/ 273 w 291"/>
                <a:gd name="T61" fmla="*/ 69 h 107"/>
                <a:gd name="T62" fmla="*/ 273 w 291"/>
                <a:gd name="T63" fmla="*/ 69 h 107"/>
                <a:gd name="T64" fmla="*/ 273 w 291"/>
                <a:gd name="T65" fmla="*/ 69 h 107"/>
                <a:gd name="T66" fmla="*/ 274 w 291"/>
                <a:gd name="T67" fmla="*/ 69 h 107"/>
                <a:gd name="T68" fmla="*/ 274 w 291"/>
                <a:gd name="T69" fmla="*/ 69 h 107"/>
                <a:gd name="T70" fmla="*/ 274 w 291"/>
                <a:gd name="T71" fmla="*/ 69 h 107"/>
                <a:gd name="T72" fmla="*/ 275 w 291"/>
                <a:gd name="T73" fmla="*/ 69 h 107"/>
                <a:gd name="T74" fmla="*/ 289 w 291"/>
                <a:gd name="T75" fmla="*/ 72 h 107"/>
                <a:gd name="T76" fmla="*/ 272 w 291"/>
                <a:gd name="T77" fmla="*/ 47 h 107"/>
                <a:gd name="T78" fmla="*/ 266 w 291"/>
                <a:gd name="T79" fmla="*/ 27 h 107"/>
                <a:gd name="T80" fmla="*/ 235 w 291"/>
                <a:gd name="T81" fmla="*/ 11 h 107"/>
                <a:gd name="T82" fmla="*/ 197 w 291"/>
                <a:gd name="T83" fmla="*/ 0 h 107"/>
                <a:gd name="T84" fmla="*/ 173 w 291"/>
                <a:gd name="T85" fmla="*/ 17 h 107"/>
                <a:gd name="T86" fmla="*/ 157 w 291"/>
                <a:gd name="T87" fmla="*/ 16 h 107"/>
                <a:gd name="T88" fmla="*/ 111 w 291"/>
                <a:gd name="T89" fmla="*/ 2 h 107"/>
                <a:gd name="T90" fmla="*/ 68 w 291"/>
                <a:gd name="T91" fmla="*/ 11 h 107"/>
                <a:gd name="T92" fmla="*/ 40 w 291"/>
                <a:gd name="T93" fmla="*/ 10 h 107"/>
                <a:gd name="T94" fmla="*/ 1 w 291"/>
                <a:gd name="T95" fmla="*/ 10 h 107"/>
                <a:gd name="T96" fmla="*/ 18 w 291"/>
                <a:gd name="T97" fmla="*/ 27 h 107"/>
                <a:gd name="T98" fmla="*/ 44 w 291"/>
                <a:gd name="T99" fmla="*/ 31 h 107"/>
                <a:gd name="T100" fmla="*/ 70 w 291"/>
                <a:gd name="T101" fmla="*/ 48 h 107"/>
                <a:gd name="T102" fmla="*/ 83 w 291"/>
                <a:gd name="T103" fmla="*/ 100 h 107"/>
                <a:gd name="T104" fmla="*/ 124 w 291"/>
                <a:gd name="T105" fmla="*/ 91 h 107"/>
                <a:gd name="T106" fmla="*/ 153 w 291"/>
                <a:gd name="T107" fmla="*/ 102 h 107"/>
                <a:gd name="T108" fmla="*/ 163 w 291"/>
                <a:gd name="T109" fmla="*/ 98 h 107"/>
                <a:gd name="T110" fmla="*/ 184 w 291"/>
                <a:gd name="T111" fmla="*/ 85 h 107"/>
                <a:gd name="T112" fmla="*/ 193 w 291"/>
                <a:gd name="T113" fmla="*/ 79 h 107"/>
                <a:gd name="T114" fmla="*/ 206 w 291"/>
                <a:gd name="T115" fmla="*/ 76 h 107"/>
                <a:gd name="T116" fmla="*/ 215 w 291"/>
                <a:gd name="T117" fmla="*/ 68 h 107"/>
                <a:gd name="T118" fmla="*/ 230 w 291"/>
                <a:gd name="T119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107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1" name="Freeform 41">
              <a:extLst>
                <a:ext uri="{FF2B5EF4-FFF2-40B4-BE49-F238E27FC236}">
                  <a16:creationId xmlns:a16="http://schemas.microsoft.com/office/drawing/2014/main" id="{5F7023CA-7F8D-593B-72A1-0918394B0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181" y="1991757"/>
              <a:ext cx="413386" cy="308971"/>
            </a:xfrm>
            <a:custGeom>
              <a:avLst/>
              <a:gdLst>
                <a:gd name="T0" fmla="*/ 24 w 181"/>
                <a:gd name="T1" fmla="*/ 22 h 140"/>
                <a:gd name="T2" fmla="*/ 34 w 181"/>
                <a:gd name="T3" fmla="*/ 20 h 140"/>
                <a:gd name="T4" fmla="*/ 48 w 181"/>
                <a:gd name="T5" fmla="*/ 17 h 140"/>
                <a:gd name="T6" fmla="*/ 55 w 181"/>
                <a:gd name="T7" fmla="*/ 16 h 140"/>
                <a:gd name="T8" fmla="*/ 62 w 181"/>
                <a:gd name="T9" fmla="*/ 15 h 140"/>
                <a:gd name="T10" fmla="*/ 73 w 181"/>
                <a:gd name="T11" fmla="*/ 13 h 140"/>
                <a:gd name="T12" fmla="*/ 81 w 181"/>
                <a:gd name="T13" fmla="*/ 13 h 140"/>
                <a:gd name="T14" fmla="*/ 92 w 181"/>
                <a:gd name="T15" fmla="*/ 15 h 140"/>
                <a:gd name="T16" fmla="*/ 101 w 181"/>
                <a:gd name="T17" fmla="*/ 12 h 140"/>
                <a:gd name="T18" fmla="*/ 105 w 181"/>
                <a:gd name="T19" fmla="*/ 3 h 140"/>
                <a:gd name="T20" fmla="*/ 112 w 181"/>
                <a:gd name="T21" fmla="*/ 6 h 140"/>
                <a:gd name="T22" fmla="*/ 117 w 181"/>
                <a:gd name="T23" fmla="*/ 10 h 140"/>
                <a:gd name="T24" fmla="*/ 128 w 181"/>
                <a:gd name="T25" fmla="*/ 11 h 140"/>
                <a:gd name="T26" fmla="*/ 135 w 181"/>
                <a:gd name="T27" fmla="*/ 10 h 140"/>
                <a:gd name="T28" fmla="*/ 139 w 181"/>
                <a:gd name="T29" fmla="*/ 14 h 140"/>
                <a:gd name="T30" fmla="*/ 146 w 181"/>
                <a:gd name="T31" fmla="*/ 17 h 140"/>
                <a:gd name="T32" fmla="*/ 153 w 181"/>
                <a:gd name="T33" fmla="*/ 22 h 140"/>
                <a:gd name="T34" fmla="*/ 158 w 181"/>
                <a:gd name="T35" fmla="*/ 27 h 140"/>
                <a:gd name="T36" fmla="*/ 167 w 181"/>
                <a:gd name="T37" fmla="*/ 28 h 140"/>
                <a:gd name="T38" fmla="*/ 170 w 181"/>
                <a:gd name="T39" fmla="*/ 28 h 140"/>
                <a:gd name="T40" fmla="*/ 172 w 181"/>
                <a:gd name="T41" fmla="*/ 37 h 140"/>
                <a:gd name="T42" fmla="*/ 170 w 181"/>
                <a:gd name="T43" fmla="*/ 47 h 140"/>
                <a:gd name="T44" fmla="*/ 180 w 181"/>
                <a:gd name="T45" fmla="*/ 47 h 140"/>
                <a:gd name="T46" fmla="*/ 177 w 181"/>
                <a:gd name="T47" fmla="*/ 53 h 140"/>
                <a:gd name="T48" fmla="*/ 170 w 181"/>
                <a:gd name="T49" fmla="*/ 57 h 140"/>
                <a:gd name="T50" fmla="*/ 167 w 181"/>
                <a:gd name="T51" fmla="*/ 67 h 140"/>
                <a:gd name="T52" fmla="*/ 157 w 181"/>
                <a:gd name="T53" fmla="*/ 74 h 140"/>
                <a:gd name="T54" fmla="*/ 156 w 181"/>
                <a:gd name="T55" fmla="*/ 82 h 140"/>
                <a:gd name="T56" fmla="*/ 158 w 181"/>
                <a:gd name="T57" fmla="*/ 95 h 140"/>
                <a:gd name="T58" fmla="*/ 157 w 181"/>
                <a:gd name="T59" fmla="*/ 104 h 140"/>
                <a:gd name="T60" fmla="*/ 164 w 181"/>
                <a:gd name="T61" fmla="*/ 107 h 140"/>
                <a:gd name="T62" fmla="*/ 157 w 181"/>
                <a:gd name="T63" fmla="*/ 114 h 140"/>
                <a:gd name="T64" fmla="*/ 156 w 181"/>
                <a:gd name="T65" fmla="*/ 108 h 140"/>
                <a:gd name="T66" fmla="*/ 146 w 181"/>
                <a:gd name="T67" fmla="*/ 113 h 140"/>
                <a:gd name="T68" fmla="*/ 144 w 181"/>
                <a:gd name="T69" fmla="*/ 119 h 140"/>
                <a:gd name="T70" fmla="*/ 136 w 181"/>
                <a:gd name="T71" fmla="*/ 121 h 140"/>
                <a:gd name="T72" fmla="*/ 133 w 181"/>
                <a:gd name="T73" fmla="*/ 128 h 140"/>
                <a:gd name="T74" fmla="*/ 122 w 181"/>
                <a:gd name="T75" fmla="*/ 134 h 140"/>
                <a:gd name="T76" fmla="*/ 106 w 181"/>
                <a:gd name="T77" fmla="*/ 137 h 140"/>
                <a:gd name="T78" fmla="*/ 97 w 181"/>
                <a:gd name="T79" fmla="*/ 140 h 140"/>
                <a:gd name="T80" fmla="*/ 93 w 181"/>
                <a:gd name="T81" fmla="*/ 131 h 140"/>
                <a:gd name="T82" fmla="*/ 79 w 181"/>
                <a:gd name="T83" fmla="*/ 124 h 140"/>
                <a:gd name="T84" fmla="*/ 73 w 181"/>
                <a:gd name="T85" fmla="*/ 121 h 140"/>
                <a:gd name="T86" fmla="*/ 69 w 181"/>
                <a:gd name="T87" fmla="*/ 121 h 140"/>
                <a:gd name="T88" fmla="*/ 66 w 181"/>
                <a:gd name="T89" fmla="*/ 107 h 140"/>
                <a:gd name="T90" fmla="*/ 68 w 181"/>
                <a:gd name="T91" fmla="*/ 97 h 140"/>
                <a:gd name="T92" fmla="*/ 61 w 181"/>
                <a:gd name="T93" fmla="*/ 90 h 140"/>
                <a:gd name="T94" fmla="*/ 56 w 181"/>
                <a:gd name="T95" fmla="*/ 86 h 140"/>
                <a:gd name="T96" fmla="*/ 45 w 181"/>
                <a:gd name="T97" fmla="*/ 89 h 140"/>
                <a:gd name="T98" fmla="*/ 31 w 181"/>
                <a:gd name="T99" fmla="*/ 90 h 140"/>
                <a:gd name="T100" fmla="*/ 22 w 181"/>
                <a:gd name="T101" fmla="*/ 86 h 140"/>
                <a:gd name="T102" fmla="*/ 13 w 181"/>
                <a:gd name="T103" fmla="*/ 79 h 140"/>
                <a:gd name="T104" fmla="*/ 11 w 181"/>
                <a:gd name="T105" fmla="*/ 69 h 140"/>
                <a:gd name="T106" fmla="*/ 4 w 181"/>
                <a:gd name="T107" fmla="*/ 60 h 140"/>
                <a:gd name="T108" fmla="*/ 1 w 181"/>
                <a:gd name="T109" fmla="*/ 49 h 140"/>
                <a:gd name="T110" fmla="*/ 1 w 181"/>
                <a:gd name="T111" fmla="*/ 42 h 140"/>
                <a:gd name="T112" fmla="*/ 7 w 181"/>
                <a:gd name="T113" fmla="*/ 35 h 140"/>
                <a:gd name="T114" fmla="*/ 12 w 181"/>
                <a:gd name="T115" fmla="*/ 31 h 140"/>
                <a:gd name="T116" fmla="*/ 18 w 181"/>
                <a:gd name="T117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14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2" name="Freeform 53">
              <a:extLst>
                <a:ext uri="{FF2B5EF4-FFF2-40B4-BE49-F238E27FC236}">
                  <a16:creationId xmlns:a16="http://schemas.microsoft.com/office/drawing/2014/main" id="{AEC11184-CE4A-021C-BA1B-2A78BF8DF7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982" y="1595422"/>
              <a:ext cx="401292" cy="265289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3" name="Freeform 195">
              <a:extLst>
                <a:ext uri="{FF2B5EF4-FFF2-40B4-BE49-F238E27FC236}">
                  <a16:creationId xmlns:a16="http://schemas.microsoft.com/office/drawing/2014/main" id="{76AD38E0-C1D2-2086-BF8D-ABBEB6C6C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4086" y="3377866"/>
              <a:ext cx="556312" cy="405924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4" name="Freeform 212">
              <a:extLst>
                <a:ext uri="{FF2B5EF4-FFF2-40B4-BE49-F238E27FC236}">
                  <a16:creationId xmlns:a16="http://schemas.microsoft.com/office/drawing/2014/main" id="{1F07F75B-45DD-3D69-789B-2D567EBAF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2115" y="3121100"/>
              <a:ext cx="622278" cy="493289"/>
            </a:xfrm>
            <a:custGeom>
              <a:avLst/>
              <a:gdLst>
                <a:gd name="T0" fmla="*/ 3 w 273"/>
                <a:gd name="T1" fmla="*/ 68 h 223"/>
                <a:gd name="T2" fmla="*/ 41 w 273"/>
                <a:gd name="T3" fmla="*/ 71 h 223"/>
                <a:gd name="T4" fmla="*/ 60 w 273"/>
                <a:gd name="T5" fmla="*/ 70 h 223"/>
                <a:gd name="T6" fmla="*/ 73 w 273"/>
                <a:gd name="T7" fmla="*/ 54 h 223"/>
                <a:gd name="T8" fmla="*/ 49 w 273"/>
                <a:gd name="T9" fmla="*/ 36 h 223"/>
                <a:gd name="T10" fmla="*/ 65 w 273"/>
                <a:gd name="T11" fmla="*/ 28 h 223"/>
                <a:gd name="T12" fmla="*/ 87 w 273"/>
                <a:gd name="T13" fmla="*/ 33 h 223"/>
                <a:gd name="T14" fmla="*/ 101 w 273"/>
                <a:gd name="T15" fmla="*/ 44 h 223"/>
                <a:gd name="T16" fmla="*/ 128 w 273"/>
                <a:gd name="T17" fmla="*/ 54 h 223"/>
                <a:gd name="T18" fmla="*/ 145 w 273"/>
                <a:gd name="T19" fmla="*/ 30 h 223"/>
                <a:gd name="T20" fmla="*/ 161 w 273"/>
                <a:gd name="T21" fmla="*/ 0 h 223"/>
                <a:gd name="T22" fmla="*/ 202 w 273"/>
                <a:gd name="T23" fmla="*/ 43 h 223"/>
                <a:gd name="T24" fmla="*/ 227 w 273"/>
                <a:gd name="T25" fmla="*/ 63 h 223"/>
                <a:gd name="T26" fmla="*/ 260 w 273"/>
                <a:gd name="T27" fmla="*/ 65 h 223"/>
                <a:gd name="T28" fmla="*/ 262 w 273"/>
                <a:gd name="T29" fmla="*/ 72 h 223"/>
                <a:gd name="T30" fmla="*/ 240 w 273"/>
                <a:gd name="T31" fmla="*/ 85 h 223"/>
                <a:gd name="T32" fmla="*/ 233 w 273"/>
                <a:gd name="T33" fmla="*/ 106 h 223"/>
                <a:gd name="T34" fmla="*/ 236 w 273"/>
                <a:gd name="T35" fmla="*/ 125 h 223"/>
                <a:gd name="T36" fmla="*/ 243 w 273"/>
                <a:gd name="T37" fmla="*/ 148 h 223"/>
                <a:gd name="T38" fmla="*/ 237 w 273"/>
                <a:gd name="T39" fmla="*/ 172 h 223"/>
                <a:gd name="T40" fmla="*/ 229 w 273"/>
                <a:gd name="T41" fmla="*/ 161 h 223"/>
                <a:gd name="T42" fmla="*/ 223 w 273"/>
                <a:gd name="T43" fmla="*/ 178 h 223"/>
                <a:gd name="T44" fmla="*/ 230 w 273"/>
                <a:gd name="T45" fmla="*/ 201 h 223"/>
                <a:gd name="T46" fmla="*/ 211 w 273"/>
                <a:gd name="T47" fmla="*/ 207 h 223"/>
                <a:gd name="T48" fmla="*/ 195 w 273"/>
                <a:gd name="T49" fmla="*/ 200 h 223"/>
                <a:gd name="T50" fmla="*/ 193 w 273"/>
                <a:gd name="T51" fmla="*/ 177 h 223"/>
                <a:gd name="T52" fmla="*/ 189 w 273"/>
                <a:gd name="T53" fmla="*/ 154 h 223"/>
                <a:gd name="T54" fmla="*/ 152 w 273"/>
                <a:gd name="T55" fmla="*/ 156 h 223"/>
                <a:gd name="T56" fmla="*/ 123 w 273"/>
                <a:gd name="T57" fmla="*/ 193 h 223"/>
                <a:gd name="T58" fmla="*/ 98 w 273"/>
                <a:gd name="T59" fmla="*/ 195 h 223"/>
                <a:gd name="T60" fmla="*/ 96 w 273"/>
                <a:gd name="T61" fmla="*/ 182 h 223"/>
                <a:gd name="T62" fmla="*/ 98 w 273"/>
                <a:gd name="T63" fmla="*/ 169 h 223"/>
                <a:gd name="T64" fmla="*/ 89 w 273"/>
                <a:gd name="T65" fmla="*/ 162 h 223"/>
                <a:gd name="T66" fmla="*/ 91 w 273"/>
                <a:gd name="T67" fmla="*/ 154 h 223"/>
                <a:gd name="T68" fmla="*/ 89 w 273"/>
                <a:gd name="T69" fmla="*/ 147 h 223"/>
                <a:gd name="T70" fmla="*/ 78 w 273"/>
                <a:gd name="T71" fmla="*/ 142 h 223"/>
                <a:gd name="T72" fmla="*/ 62 w 273"/>
                <a:gd name="T73" fmla="*/ 137 h 223"/>
                <a:gd name="T74" fmla="*/ 47 w 273"/>
                <a:gd name="T75" fmla="*/ 132 h 223"/>
                <a:gd name="T76" fmla="*/ 50 w 273"/>
                <a:gd name="T77" fmla="*/ 125 h 223"/>
                <a:gd name="T78" fmla="*/ 55 w 273"/>
                <a:gd name="T79" fmla="*/ 116 h 223"/>
                <a:gd name="T80" fmla="*/ 44 w 273"/>
                <a:gd name="T81" fmla="*/ 111 h 223"/>
                <a:gd name="T82" fmla="*/ 26 w 273"/>
                <a:gd name="T83" fmla="*/ 100 h 223"/>
                <a:gd name="T84" fmla="*/ 24 w 273"/>
                <a:gd name="T85" fmla="*/ 88 h 223"/>
                <a:gd name="T86" fmla="*/ 24 w 273"/>
                <a:gd name="T87" fmla="*/ 83 h 223"/>
                <a:gd name="T88" fmla="*/ 16 w 273"/>
                <a:gd name="T89" fmla="*/ 76 h 223"/>
                <a:gd name="T90" fmla="*/ 4 w 273"/>
                <a:gd name="T91" fmla="*/ 76 h 223"/>
                <a:gd name="T92" fmla="*/ 10 w 273"/>
                <a:gd name="T93" fmla="*/ 182 h 223"/>
                <a:gd name="T94" fmla="*/ 26 w 273"/>
                <a:gd name="T95" fmla="*/ 198 h 223"/>
                <a:gd name="T96" fmla="*/ 44 w 273"/>
                <a:gd name="T97" fmla="*/ 209 h 223"/>
                <a:gd name="T98" fmla="*/ 76 w 273"/>
                <a:gd name="T99" fmla="*/ 223 h 223"/>
                <a:gd name="T100" fmla="*/ 78 w 273"/>
                <a:gd name="T101" fmla="*/ 204 h 223"/>
                <a:gd name="T102" fmla="*/ 69 w 273"/>
                <a:gd name="T103" fmla="*/ 195 h 223"/>
                <a:gd name="T104" fmla="*/ 61 w 273"/>
                <a:gd name="T105" fmla="*/ 180 h 223"/>
                <a:gd name="T106" fmla="*/ 34 w 273"/>
                <a:gd name="T107" fmla="*/ 186 h 223"/>
                <a:gd name="T108" fmla="*/ 18 w 273"/>
                <a:gd name="T109" fmla="*/ 1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23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5" name="Freeform 221">
              <a:extLst>
                <a:ext uri="{FF2B5EF4-FFF2-40B4-BE49-F238E27FC236}">
                  <a16:creationId xmlns:a16="http://schemas.microsoft.com/office/drawing/2014/main" id="{B8A8EFD6-609C-A72A-17B1-D83D77EAA0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3088" y="2966615"/>
              <a:ext cx="635471" cy="313233"/>
            </a:xfrm>
            <a:custGeom>
              <a:avLst/>
              <a:gdLst>
                <a:gd name="T0" fmla="*/ 196 w 279"/>
                <a:gd name="T1" fmla="*/ 4 h 142"/>
                <a:gd name="T2" fmla="*/ 219 w 279"/>
                <a:gd name="T3" fmla="*/ 5 h 142"/>
                <a:gd name="T4" fmla="*/ 249 w 279"/>
                <a:gd name="T5" fmla="*/ 8 h 142"/>
                <a:gd name="T6" fmla="*/ 268 w 279"/>
                <a:gd name="T7" fmla="*/ 17 h 142"/>
                <a:gd name="T8" fmla="*/ 266 w 279"/>
                <a:gd name="T9" fmla="*/ 29 h 142"/>
                <a:gd name="T10" fmla="*/ 271 w 279"/>
                <a:gd name="T11" fmla="*/ 39 h 142"/>
                <a:gd name="T12" fmla="*/ 277 w 279"/>
                <a:gd name="T13" fmla="*/ 56 h 142"/>
                <a:gd name="T14" fmla="*/ 259 w 279"/>
                <a:gd name="T15" fmla="*/ 63 h 142"/>
                <a:gd name="T16" fmla="*/ 260 w 279"/>
                <a:gd name="T17" fmla="*/ 82 h 142"/>
                <a:gd name="T18" fmla="*/ 255 w 279"/>
                <a:gd name="T19" fmla="*/ 104 h 142"/>
                <a:gd name="T20" fmla="*/ 238 w 279"/>
                <a:gd name="T21" fmla="*/ 121 h 142"/>
                <a:gd name="T22" fmla="*/ 206 w 279"/>
                <a:gd name="T23" fmla="*/ 128 h 142"/>
                <a:gd name="T24" fmla="*/ 191 w 279"/>
                <a:gd name="T25" fmla="*/ 142 h 142"/>
                <a:gd name="T26" fmla="*/ 146 w 279"/>
                <a:gd name="T27" fmla="*/ 138 h 142"/>
                <a:gd name="T28" fmla="*/ 104 w 279"/>
                <a:gd name="T29" fmla="*/ 126 h 142"/>
                <a:gd name="T30" fmla="*/ 94 w 279"/>
                <a:gd name="T31" fmla="*/ 112 h 142"/>
                <a:gd name="T32" fmla="*/ 60 w 279"/>
                <a:gd name="T33" fmla="*/ 121 h 142"/>
                <a:gd name="T34" fmla="*/ 39 w 279"/>
                <a:gd name="T35" fmla="*/ 126 h 142"/>
                <a:gd name="T36" fmla="*/ 37 w 279"/>
                <a:gd name="T37" fmla="*/ 118 h 142"/>
                <a:gd name="T38" fmla="*/ 31 w 279"/>
                <a:gd name="T39" fmla="*/ 120 h 142"/>
                <a:gd name="T40" fmla="*/ 26 w 279"/>
                <a:gd name="T41" fmla="*/ 124 h 142"/>
                <a:gd name="T42" fmla="*/ 17 w 279"/>
                <a:gd name="T43" fmla="*/ 120 h 142"/>
                <a:gd name="T44" fmla="*/ 2 w 279"/>
                <a:gd name="T45" fmla="*/ 114 h 142"/>
                <a:gd name="T46" fmla="*/ 2 w 279"/>
                <a:gd name="T47" fmla="*/ 113 h 142"/>
                <a:gd name="T48" fmla="*/ 4 w 279"/>
                <a:gd name="T49" fmla="*/ 113 h 142"/>
                <a:gd name="T50" fmla="*/ 5 w 279"/>
                <a:gd name="T51" fmla="*/ 112 h 142"/>
                <a:gd name="T52" fmla="*/ 4 w 279"/>
                <a:gd name="T53" fmla="*/ 111 h 142"/>
                <a:gd name="T54" fmla="*/ 4 w 279"/>
                <a:gd name="T55" fmla="*/ 110 h 142"/>
                <a:gd name="T56" fmla="*/ 3 w 279"/>
                <a:gd name="T57" fmla="*/ 109 h 142"/>
                <a:gd name="T58" fmla="*/ 3 w 279"/>
                <a:gd name="T59" fmla="*/ 108 h 142"/>
                <a:gd name="T60" fmla="*/ 2 w 279"/>
                <a:gd name="T61" fmla="*/ 106 h 142"/>
                <a:gd name="T62" fmla="*/ 2 w 279"/>
                <a:gd name="T63" fmla="*/ 104 h 142"/>
                <a:gd name="T64" fmla="*/ 7 w 279"/>
                <a:gd name="T65" fmla="*/ 94 h 142"/>
                <a:gd name="T66" fmla="*/ 6 w 279"/>
                <a:gd name="T67" fmla="*/ 91 h 142"/>
                <a:gd name="T68" fmla="*/ 6 w 279"/>
                <a:gd name="T69" fmla="*/ 91 h 142"/>
                <a:gd name="T70" fmla="*/ 6 w 279"/>
                <a:gd name="T71" fmla="*/ 90 h 142"/>
                <a:gd name="T72" fmla="*/ 6 w 279"/>
                <a:gd name="T73" fmla="*/ 90 h 142"/>
                <a:gd name="T74" fmla="*/ 23 w 279"/>
                <a:gd name="T75" fmla="*/ 94 h 142"/>
                <a:gd name="T76" fmla="*/ 32 w 279"/>
                <a:gd name="T77" fmla="*/ 101 h 142"/>
                <a:gd name="T78" fmla="*/ 38 w 279"/>
                <a:gd name="T79" fmla="*/ 88 h 142"/>
                <a:gd name="T80" fmla="*/ 55 w 279"/>
                <a:gd name="T81" fmla="*/ 95 h 142"/>
                <a:gd name="T82" fmla="*/ 73 w 279"/>
                <a:gd name="T83" fmla="*/ 88 h 142"/>
                <a:gd name="T84" fmla="*/ 95 w 279"/>
                <a:gd name="T85" fmla="*/ 82 h 142"/>
                <a:gd name="T86" fmla="*/ 110 w 279"/>
                <a:gd name="T87" fmla="*/ 80 h 142"/>
                <a:gd name="T88" fmla="*/ 123 w 279"/>
                <a:gd name="T89" fmla="*/ 85 h 142"/>
                <a:gd name="T90" fmla="*/ 130 w 279"/>
                <a:gd name="T91" fmla="*/ 76 h 142"/>
                <a:gd name="T92" fmla="*/ 123 w 279"/>
                <a:gd name="T93" fmla="*/ 62 h 142"/>
                <a:gd name="T94" fmla="*/ 126 w 279"/>
                <a:gd name="T95" fmla="*/ 48 h 142"/>
                <a:gd name="T96" fmla="*/ 141 w 279"/>
                <a:gd name="T97" fmla="*/ 38 h 142"/>
                <a:gd name="T98" fmla="*/ 152 w 279"/>
                <a:gd name="T99" fmla="*/ 29 h 142"/>
                <a:gd name="T100" fmla="*/ 160 w 279"/>
                <a:gd name="T101" fmla="*/ 20 h 142"/>
                <a:gd name="T102" fmla="*/ 183 w 279"/>
                <a:gd name="T103" fmla="*/ 25 h 142"/>
                <a:gd name="T104" fmla="*/ 1 w 279"/>
                <a:gd name="T105" fmla="*/ 114 h 142"/>
                <a:gd name="T106" fmla="*/ 1 w 279"/>
                <a:gd name="T107" fmla="*/ 114 h 142"/>
                <a:gd name="T108" fmla="*/ 2 w 279"/>
                <a:gd name="T10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2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6" name="Freeform 11">
              <a:extLst>
                <a:ext uri="{FF2B5EF4-FFF2-40B4-BE49-F238E27FC236}">
                  <a16:creationId xmlns:a16="http://schemas.microsoft.com/office/drawing/2014/main" id="{C8CC0566-115E-11EA-6E8D-F4B07BE51A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896" y="2714111"/>
              <a:ext cx="1185186" cy="1190072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7" name="Freeform 13">
              <a:extLst>
                <a:ext uri="{FF2B5EF4-FFF2-40B4-BE49-F238E27FC236}">
                  <a16:creationId xmlns:a16="http://schemas.microsoft.com/office/drawing/2014/main" id="{A1A47FD4-203C-B240-8330-CCF4C7A0B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926" y="1055254"/>
              <a:ext cx="543119" cy="437887"/>
            </a:xfrm>
            <a:custGeom>
              <a:avLst/>
              <a:gdLst>
                <a:gd name="T0" fmla="*/ 46 w 238"/>
                <a:gd name="T1" fmla="*/ 78 h 198"/>
                <a:gd name="T2" fmla="*/ 30 w 238"/>
                <a:gd name="T3" fmla="*/ 73 h 198"/>
                <a:gd name="T4" fmla="*/ 10 w 238"/>
                <a:gd name="T5" fmla="*/ 70 h 198"/>
                <a:gd name="T6" fmla="*/ 13 w 238"/>
                <a:gd name="T7" fmla="*/ 76 h 198"/>
                <a:gd name="T8" fmla="*/ 34 w 238"/>
                <a:gd name="T9" fmla="*/ 91 h 198"/>
                <a:gd name="T10" fmla="*/ 35 w 238"/>
                <a:gd name="T11" fmla="*/ 107 h 198"/>
                <a:gd name="T12" fmla="*/ 34 w 238"/>
                <a:gd name="T13" fmla="*/ 113 h 198"/>
                <a:gd name="T14" fmla="*/ 25 w 238"/>
                <a:gd name="T15" fmla="*/ 127 h 198"/>
                <a:gd name="T16" fmla="*/ 9 w 238"/>
                <a:gd name="T17" fmla="*/ 124 h 198"/>
                <a:gd name="T18" fmla="*/ 20 w 238"/>
                <a:gd name="T19" fmla="*/ 138 h 198"/>
                <a:gd name="T20" fmla="*/ 48 w 238"/>
                <a:gd name="T21" fmla="*/ 162 h 198"/>
                <a:gd name="T22" fmla="*/ 85 w 238"/>
                <a:gd name="T23" fmla="*/ 195 h 198"/>
                <a:gd name="T24" fmla="*/ 131 w 238"/>
                <a:gd name="T25" fmla="*/ 189 h 198"/>
                <a:gd name="T26" fmla="*/ 164 w 238"/>
                <a:gd name="T27" fmla="*/ 181 h 198"/>
                <a:gd name="T28" fmla="*/ 194 w 238"/>
                <a:gd name="T29" fmla="*/ 178 h 198"/>
                <a:gd name="T30" fmla="*/ 212 w 238"/>
                <a:gd name="T31" fmla="*/ 165 h 198"/>
                <a:gd name="T32" fmla="*/ 226 w 238"/>
                <a:gd name="T33" fmla="*/ 157 h 198"/>
                <a:gd name="T34" fmla="*/ 230 w 238"/>
                <a:gd name="T35" fmla="*/ 148 h 198"/>
                <a:gd name="T36" fmla="*/ 235 w 238"/>
                <a:gd name="T37" fmla="*/ 133 h 198"/>
                <a:gd name="T38" fmla="*/ 227 w 238"/>
                <a:gd name="T39" fmla="*/ 109 h 198"/>
                <a:gd name="T40" fmla="*/ 224 w 238"/>
                <a:gd name="T41" fmla="*/ 92 h 198"/>
                <a:gd name="T42" fmla="*/ 228 w 238"/>
                <a:gd name="T43" fmla="*/ 76 h 198"/>
                <a:gd name="T44" fmla="*/ 210 w 238"/>
                <a:gd name="T45" fmla="*/ 76 h 198"/>
                <a:gd name="T46" fmla="*/ 206 w 238"/>
                <a:gd name="T47" fmla="*/ 58 h 198"/>
                <a:gd name="T48" fmla="*/ 192 w 238"/>
                <a:gd name="T49" fmla="*/ 68 h 198"/>
                <a:gd name="T50" fmla="*/ 173 w 238"/>
                <a:gd name="T51" fmla="*/ 66 h 198"/>
                <a:gd name="T52" fmla="*/ 160 w 238"/>
                <a:gd name="T53" fmla="*/ 64 h 198"/>
                <a:gd name="T54" fmla="*/ 147 w 238"/>
                <a:gd name="T55" fmla="*/ 80 h 198"/>
                <a:gd name="T56" fmla="*/ 141 w 238"/>
                <a:gd name="T57" fmla="*/ 54 h 198"/>
                <a:gd name="T58" fmla="*/ 128 w 238"/>
                <a:gd name="T59" fmla="*/ 53 h 198"/>
                <a:gd name="T60" fmla="*/ 119 w 238"/>
                <a:gd name="T61" fmla="*/ 67 h 198"/>
                <a:gd name="T62" fmla="*/ 109 w 238"/>
                <a:gd name="T63" fmla="*/ 43 h 198"/>
                <a:gd name="T64" fmla="*/ 96 w 238"/>
                <a:gd name="T65" fmla="*/ 67 h 198"/>
                <a:gd name="T66" fmla="*/ 80 w 238"/>
                <a:gd name="T67" fmla="*/ 67 h 198"/>
                <a:gd name="T68" fmla="*/ 71 w 238"/>
                <a:gd name="T69" fmla="*/ 75 h 198"/>
                <a:gd name="T70" fmla="*/ 75 w 238"/>
                <a:gd name="T71" fmla="*/ 59 h 198"/>
                <a:gd name="T72" fmla="*/ 78 w 238"/>
                <a:gd name="T73" fmla="*/ 52 h 198"/>
                <a:gd name="T74" fmla="*/ 83 w 238"/>
                <a:gd name="T75" fmla="*/ 39 h 198"/>
                <a:gd name="T76" fmla="*/ 80 w 238"/>
                <a:gd name="T77" fmla="*/ 29 h 198"/>
                <a:gd name="T78" fmla="*/ 74 w 238"/>
                <a:gd name="T79" fmla="*/ 7 h 198"/>
                <a:gd name="T80" fmla="*/ 63 w 238"/>
                <a:gd name="T81" fmla="*/ 1 h 198"/>
                <a:gd name="T82" fmla="*/ 61 w 238"/>
                <a:gd name="T83" fmla="*/ 8 h 198"/>
                <a:gd name="T84" fmla="*/ 67 w 238"/>
                <a:gd name="T85" fmla="*/ 12 h 198"/>
                <a:gd name="T86" fmla="*/ 57 w 238"/>
                <a:gd name="T87" fmla="*/ 12 h 198"/>
                <a:gd name="T88" fmla="*/ 62 w 238"/>
                <a:gd name="T89" fmla="*/ 33 h 198"/>
                <a:gd name="T90" fmla="*/ 59 w 238"/>
                <a:gd name="T91" fmla="*/ 28 h 198"/>
                <a:gd name="T92" fmla="*/ 55 w 238"/>
                <a:gd name="T93" fmla="*/ 24 h 198"/>
                <a:gd name="T94" fmla="*/ 53 w 238"/>
                <a:gd name="T95" fmla="*/ 15 h 198"/>
                <a:gd name="T96" fmla="*/ 43 w 238"/>
                <a:gd name="T97" fmla="*/ 9 h 198"/>
                <a:gd name="T98" fmla="*/ 36 w 238"/>
                <a:gd name="T99" fmla="*/ 18 h 198"/>
                <a:gd name="T100" fmla="*/ 32 w 238"/>
                <a:gd name="T101" fmla="*/ 26 h 198"/>
                <a:gd name="T102" fmla="*/ 31 w 238"/>
                <a:gd name="T103" fmla="*/ 30 h 198"/>
                <a:gd name="T104" fmla="*/ 23 w 238"/>
                <a:gd name="T105" fmla="*/ 28 h 198"/>
                <a:gd name="T106" fmla="*/ 23 w 238"/>
                <a:gd name="T107" fmla="*/ 36 h 198"/>
                <a:gd name="T108" fmla="*/ 11 w 238"/>
                <a:gd name="T109" fmla="*/ 29 h 198"/>
                <a:gd name="T110" fmla="*/ 20 w 238"/>
                <a:gd name="T111" fmla="*/ 44 h 198"/>
                <a:gd name="T112" fmla="*/ 36 w 238"/>
                <a:gd name="T113" fmla="*/ 46 h 198"/>
                <a:gd name="T114" fmla="*/ 44 w 238"/>
                <a:gd name="T115" fmla="*/ 46 h 198"/>
                <a:gd name="T116" fmla="*/ 53 w 238"/>
                <a:gd name="T117" fmla="*/ 52 h 198"/>
                <a:gd name="T118" fmla="*/ 59 w 238"/>
                <a:gd name="T119" fmla="*/ 59 h 198"/>
                <a:gd name="T120" fmla="*/ 47 w 238"/>
                <a:gd name="T121" fmla="*/ 65 h 198"/>
                <a:gd name="T122" fmla="*/ 46 w 238"/>
                <a:gd name="T123" fmla="*/ 7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98">
                  <a:moveTo>
                    <a:pt x="48" y="74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3"/>
                    <a:pt x="30" y="73"/>
                  </a:cubicBezTo>
                  <a:cubicBezTo>
                    <a:pt x="29" y="73"/>
                    <a:pt x="28" y="73"/>
                    <a:pt x="28" y="73"/>
                  </a:cubicBezTo>
                  <a:cubicBezTo>
                    <a:pt x="27" y="72"/>
                    <a:pt x="26" y="71"/>
                    <a:pt x="25" y="71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70"/>
                    <a:pt x="10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2" y="70"/>
                    <a:pt x="0" y="71"/>
                    <a:pt x="0" y="72"/>
                  </a:cubicBezTo>
                  <a:cubicBezTo>
                    <a:pt x="1" y="73"/>
                    <a:pt x="2" y="73"/>
                    <a:pt x="3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8"/>
                    <a:pt x="15" y="80"/>
                    <a:pt x="16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20" y="83"/>
                    <a:pt x="22" y="83"/>
                  </a:cubicBezTo>
                  <a:cubicBezTo>
                    <a:pt x="23" y="84"/>
                    <a:pt x="24" y="84"/>
                    <a:pt x="24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3" y="85"/>
                    <a:pt x="33" y="86"/>
                  </a:cubicBezTo>
                  <a:cubicBezTo>
                    <a:pt x="33" y="87"/>
                    <a:pt x="35" y="88"/>
                    <a:pt x="34" y="89"/>
                  </a:cubicBezTo>
                  <a:cubicBezTo>
                    <a:pt x="34" y="89"/>
                    <a:pt x="34" y="90"/>
                    <a:pt x="34" y="91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100"/>
                    <a:pt x="30" y="100"/>
                  </a:cubicBezTo>
                  <a:cubicBezTo>
                    <a:pt x="30" y="101"/>
                    <a:pt x="29" y="104"/>
                    <a:pt x="29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2"/>
                    <a:pt x="33" y="103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6"/>
                    <a:pt x="32" y="109"/>
                    <a:pt x="33" y="10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0" y="105"/>
                    <a:pt x="41" y="104"/>
                  </a:cubicBezTo>
                  <a:cubicBezTo>
                    <a:pt x="43" y="104"/>
                    <a:pt x="46" y="104"/>
                    <a:pt x="46" y="104"/>
                  </a:cubicBezTo>
                  <a:cubicBezTo>
                    <a:pt x="46" y="104"/>
                    <a:pt x="47" y="107"/>
                    <a:pt x="46" y="107"/>
                  </a:cubicBezTo>
                  <a:cubicBezTo>
                    <a:pt x="45" y="107"/>
                    <a:pt x="41" y="106"/>
                    <a:pt x="41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3" y="113"/>
                    <a:pt x="34" y="113"/>
                  </a:cubicBezTo>
                  <a:cubicBezTo>
                    <a:pt x="35" y="114"/>
                    <a:pt x="32" y="115"/>
                    <a:pt x="32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6"/>
                    <a:pt x="31" y="116"/>
                    <a:pt x="32" y="117"/>
                  </a:cubicBezTo>
                  <a:cubicBezTo>
                    <a:pt x="33" y="117"/>
                    <a:pt x="36" y="117"/>
                    <a:pt x="36" y="117"/>
                  </a:cubicBezTo>
                  <a:cubicBezTo>
                    <a:pt x="36" y="117"/>
                    <a:pt x="38" y="116"/>
                    <a:pt x="37" y="117"/>
                  </a:cubicBezTo>
                  <a:cubicBezTo>
                    <a:pt x="37" y="118"/>
                    <a:pt x="36" y="121"/>
                    <a:pt x="36" y="121"/>
                  </a:cubicBezTo>
                  <a:cubicBezTo>
                    <a:pt x="36" y="121"/>
                    <a:pt x="35" y="122"/>
                    <a:pt x="32" y="122"/>
                  </a:cubicBezTo>
                  <a:cubicBezTo>
                    <a:pt x="30" y="123"/>
                    <a:pt x="27" y="124"/>
                    <a:pt x="27" y="12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8"/>
                    <a:pt x="23" y="128"/>
                  </a:cubicBezTo>
                  <a:cubicBezTo>
                    <a:pt x="21" y="128"/>
                    <a:pt x="19" y="128"/>
                    <a:pt x="19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5" y="129"/>
                    <a:pt x="15" y="129"/>
                  </a:cubicBezTo>
                  <a:cubicBezTo>
                    <a:pt x="14" y="128"/>
                    <a:pt x="13" y="127"/>
                    <a:pt x="13" y="127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0" y="121"/>
                    <a:pt x="10" y="122"/>
                  </a:cubicBezTo>
                  <a:cubicBezTo>
                    <a:pt x="9" y="122"/>
                    <a:pt x="9" y="124"/>
                    <a:pt x="9" y="124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3"/>
                    <a:pt x="4" y="133"/>
                    <a:pt x="5" y="134"/>
                  </a:cubicBezTo>
                  <a:cubicBezTo>
                    <a:pt x="6" y="134"/>
                    <a:pt x="10" y="136"/>
                    <a:pt x="10" y="136"/>
                  </a:cubicBezTo>
                  <a:cubicBezTo>
                    <a:pt x="10" y="136"/>
                    <a:pt x="11" y="135"/>
                    <a:pt x="13" y="137"/>
                  </a:cubicBezTo>
                  <a:cubicBezTo>
                    <a:pt x="14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8" y="143"/>
                    <a:pt x="28" y="144"/>
                  </a:cubicBezTo>
                  <a:cubicBezTo>
                    <a:pt x="29" y="144"/>
                    <a:pt x="31" y="147"/>
                    <a:pt x="31" y="147"/>
                  </a:cubicBezTo>
                  <a:cubicBezTo>
                    <a:pt x="31" y="147"/>
                    <a:pt x="31" y="145"/>
                    <a:pt x="33" y="146"/>
                  </a:cubicBezTo>
                  <a:cubicBezTo>
                    <a:pt x="36" y="146"/>
                    <a:pt x="37" y="146"/>
                    <a:pt x="37" y="146"/>
                  </a:cubicBezTo>
                  <a:cubicBezTo>
                    <a:pt x="37" y="146"/>
                    <a:pt x="39" y="146"/>
                    <a:pt x="40" y="147"/>
                  </a:cubicBezTo>
                  <a:cubicBezTo>
                    <a:pt x="41" y="148"/>
                    <a:pt x="44" y="153"/>
                    <a:pt x="44" y="153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3"/>
                    <a:pt x="50" y="164"/>
                  </a:cubicBezTo>
                  <a:cubicBezTo>
                    <a:pt x="52" y="166"/>
                    <a:pt x="53" y="168"/>
                    <a:pt x="53" y="168"/>
                  </a:cubicBezTo>
                  <a:cubicBezTo>
                    <a:pt x="53" y="168"/>
                    <a:pt x="53" y="169"/>
                    <a:pt x="54" y="170"/>
                  </a:cubicBezTo>
                  <a:cubicBezTo>
                    <a:pt x="55" y="172"/>
                    <a:pt x="57" y="174"/>
                    <a:pt x="57" y="174"/>
                  </a:cubicBezTo>
                  <a:cubicBezTo>
                    <a:pt x="57" y="174"/>
                    <a:pt x="57" y="175"/>
                    <a:pt x="58" y="176"/>
                  </a:cubicBezTo>
                  <a:cubicBezTo>
                    <a:pt x="60" y="177"/>
                    <a:pt x="62" y="177"/>
                    <a:pt x="63" y="178"/>
                  </a:cubicBezTo>
                  <a:cubicBezTo>
                    <a:pt x="65" y="180"/>
                    <a:pt x="67" y="182"/>
                    <a:pt x="67" y="182"/>
                  </a:cubicBezTo>
                  <a:cubicBezTo>
                    <a:pt x="67" y="182"/>
                    <a:pt x="72" y="187"/>
                    <a:pt x="74" y="189"/>
                  </a:cubicBezTo>
                  <a:cubicBezTo>
                    <a:pt x="76" y="191"/>
                    <a:pt x="78" y="193"/>
                    <a:pt x="79" y="193"/>
                  </a:cubicBezTo>
                  <a:cubicBezTo>
                    <a:pt x="80" y="194"/>
                    <a:pt x="85" y="195"/>
                    <a:pt x="85" y="195"/>
                  </a:cubicBezTo>
                  <a:cubicBezTo>
                    <a:pt x="85" y="195"/>
                    <a:pt x="88" y="198"/>
                    <a:pt x="89" y="197"/>
                  </a:cubicBezTo>
                  <a:cubicBezTo>
                    <a:pt x="91" y="197"/>
                    <a:pt x="87" y="196"/>
                    <a:pt x="93" y="196"/>
                  </a:cubicBezTo>
                  <a:cubicBezTo>
                    <a:pt x="99" y="196"/>
                    <a:pt x="103" y="198"/>
                    <a:pt x="103" y="198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7" y="195"/>
                    <a:pt x="106" y="197"/>
                    <a:pt x="107" y="194"/>
                  </a:cubicBezTo>
                  <a:cubicBezTo>
                    <a:pt x="108" y="192"/>
                    <a:pt x="109" y="190"/>
                    <a:pt x="109" y="190"/>
                  </a:cubicBezTo>
                  <a:cubicBezTo>
                    <a:pt x="109" y="190"/>
                    <a:pt x="108" y="188"/>
                    <a:pt x="111" y="188"/>
                  </a:cubicBezTo>
                  <a:cubicBezTo>
                    <a:pt x="113" y="188"/>
                    <a:pt x="119" y="187"/>
                    <a:pt x="120" y="187"/>
                  </a:cubicBezTo>
                  <a:cubicBezTo>
                    <a:pt x="121" y="187"/>
                    <a:pt x="121" y="188"/>
                    <a:pt x="122" y="187"/>
                  </a:cubicBezTo>
                  <a:cubicBezTo>
                    <a:pt x="122" y="186"/>
                    <a:pt x="131" y="189"/>
                    <a:pt x="131" y="18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3" y="189"/>
                    <a:pt x="145" y="189"/>
                  </a:cubicBezTo>
                  <a:cubicBezTo>
                    <a:pt x="146" y="189"/>
                    <a:pt x="150" y="187"/>
                    <a:pt x="150" y="187"/>
                  </a:cubicBezTo>
                  <a:cubicBezTo>
                    <a:pt x="150" y="187"/>
                    <a:pt x="151" y="185"/>
                    <a:pt x="152" y="185"/>
                  </a:cubicBezTo>
                  <a:cubicBezTo>
                    <a:pt x="153" y="184"/>
                    <a:pt x="156" y="184"/>
                    <a:pt x="157" y="184"/>
                  </a:cubicBezTo>
                  <a:cubicBezTo>
                    <a:pt x="159" y="184"/>
                    <a:pt x="162" y="183"/>
                    <a:pt x="162" y="183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81"/>
                    <a:pt x="165" y="180"/>
                    <a:pt x="167" y="180"/>
                  </a:cubicBezTo>
                  <a:cubicBezTo>
                    <a:pt x="168" y="181"/>
                    <a:pt x="172" y="181"/>
                    <a:pt x="172" y="181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7"/>
                    <a:pt x="179" y="178"/>
                  </a:cubicBezTo>
                  <a:cubicBezTo>
                    <a:pt x="180" y="179"/>
                    <a:pt x="182" y="181"/>
                    <a:pt x="182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8"/>
                    <a:pt x="194" y="178"/>
                  </a:cubicBezTo>
                  <a:cubicBezTo>
                    <a:pt x="197" y="178"/>
                    <a:pt x="198" y="178"/>
                    <a:pt x="198" y="178"/>
                  </a:cubicBezTo>
                  <a:cubicBezTo>
                    <a:pt x="198" y="178"/>
                    <a:pt x="201" y="178"/>
                    <a:pt x="201" y="177"/>
                  </a:cubicBezTo>
                  <a:cubicBezTo>
                    <a:pt x="201" y="176"/>
                    <a:pt x="201" y="174"/>
                    <a:pt x="202" y="173"/>
                  </a:cubicBezTo>
                  <a:cubicBezTo>
                    <a:pt x="202" y="172"/>
                    <a:pt x="206" y="168"/>
                    <a:pt x="206" y="168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8" y="162"/>
                    <a:pt x="211" y="161"/>
                    <a:pt x="210" y="163"/>
                  </a:cubicBezTo>
                  <a:cubicBezTo>
                    <a:pt x="209" y="165"/>
                    <a:pt x="210" y="166"/>
                    <a:pt x="210" y="166"/>
                  </a:cubicBezTo>
                  <a:cubicBezTo>
                    <a:pt x="210" y="166"/>
                    <a:pt x="211" y="165"/>
                    <a:pt x="212" y="165"/>
                  </a:cubicBezTo>
                  <a:cubicBezTo>
                    <a:pt x="214" y="165"/>
                    <a:pt x="214" y="164"/>
                    <a:pt x="215" y="164"/>
                  </a:cubicBezTo>
                  <a:cubicBezTo>
                    <a:pt x="217" y="165"/>
                    <a:pt x="218" y="164"/>
                    <a:pt x="218" y="164"/>
                  </a:cubicBezTo>
                  <a:cubicBezTo>
                    <a:pt x="218" y="164"/>
                    <a:pt x="217" y="162"/>
                    <a:pt x="218" y="162"/>
                  </a:cubicBezTo>
                  <a:cubicBezTo>
                    <a:pt x="219" y="163"/>
                    <a:pt x="221" y="163"/>
                    <a:pt x="221" y="163"/>
                  </a:cubicBezTo>
                  <a:cubicBezTo>
                    <a:pt x="221" y="163"/>
                    <a:pt x="222" y="163"/>
                    <a:pt x="222" y="162"/>
                  </a:cubicBezTo>
                  <a:cubicBezTo>
                    <a:pt x="222" y="162"/>
                    <a:pt x="219" y="160"/>
                    <a:pt x="220" y="160"/>
                  </a:cubicBezTo>
                  <a:cubicBezTo>
                    <a:pt x="221" y="161"/>
                    <a:pt x="223" y="160"/>
                    <a:pt x="223" y="160"/>
                  </a:cubicBezTo>
                  <a:cubicBezTo>
                    <a:pt x="223" y="160"/>
                    <a:pt x="226" y="161"/>
                    <a:pt x="223" y="159"/>
                  </a:cubicBezTo>
                  <a:cubicBezTo>
                    <a:pt x="221" y="156"/>
                    <a:pt x="224" y="156"/>
                    <a:pt x="224" y="156"/>
                  </a:cubicBezTo>
                  <a:cubicBezTo>
                    <a:pt x="224" y="156"/>
                    <a:pt x="227" y="157"/>
                    <a:pt x="226" y="157"/>
                  </a:cubicBezTo>
                  <a:cubicBezTo>
                    <a:pt x="225" y="156"/>
                    <a:pt x="221" y="151"/>
                    <a:pt x="221" y="151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8"/>
                    <a:pt x="223" y="149"/>
                    <a:pt x="224" y="150"/>
                  </a:cubicBezTo>
                  <a:cubicBezTo>
                    <a:pt x="224" y="150"/>
                    <a:pt x="224" y="150"/>
                    <a:pt x="225" y="151"/>
                  </a:cubicBezTo>
                  <a:cubicBezTo>
                    <a:pt x="227" y="152"/>
                    <a:pt x="226" y="154"/>
                    <a:pt x="227" y="154"/>
                  </a:cubicBezTo>
                  <a:cubicBezTo>
                    <a:pt x="228" y="155"/>
                    <a:pt x="231" y="154"/>
                    <a:pt x="231" y="154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1"/>
                    <a:pt x="237" y="147"/>
                    <a:pt x="236" y="147"/>
                  </a:cubicBezTo>
                  <a:cubicBezTo>
                    <a:pt x="235" y="146"/>
                    <a:pt x="230" y="148"/>
                    <a:pt x="230" y="148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2"/>
                    <a:pt x="231" y="142"/>
                    <a:pt x="231" y="142"/>
                  </a:cubicBezTo>
                  <a:cubicBezTo>
                    <a:pt x="232" y="142"/>
                    <a:pt x="234" y="141"/>
                    <a:pt x="234" y="141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19"/>
                    <a:pt x="228" y="117"/>
                    <a:pt x="228" y="116"/>
                  </a:cubicBezTo>
                  <a:cubicBezTo>
                    <a:pt x="228" y="116"/>
                    <a:pt x="228" y="114"/>
                    <a:pt x="227" y="115"/>
                  </a:cubicBezTo>
                  <a:cubicBezTo>
                    <a:pt x="226" y="115"/>
                    <a:pt x="225" y="114"/>
                    <a:pt x="225" y="114"/>
                  </a:cubicBezTo>
                  <a:cubicBezTo>
                    <a:pt x="225" y="114"/>
                    <a:pt x="225" y="111"/>
                    <a:pt x="225" y="111"/>
                  </a:cubicBezTo>
                  <a:cubicBezTo>
                    <a:pt x="225" y="111"/>
                    <a:pt x="227" y="110"/>
                    <a:pt x="227" y="109"/>
                  </a:cubicBezTo>
                  <a:cubicBezTo>
                    <a:pt x="228" y="108"/>
                    <a:pt x="227" y="106"/>
                    <a:pt x="227" y="106"/>
                  </a:cubicBezTo>
                  <a:cubicBezTo>
                    <a:pt x="226" y="106"/>
                    <a:pt x="224" y="107"/>
                    <a:pt x="224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7" y="107"/>
                    <a:pt x="217" y="106"/>
                  </a:cubicBezTo>
                  <a:cubicBezTo>
                    <a:pt x="218" y="105"/>
                    <a:pt x="218" y="104"/>
                    <a:pt x="219" y="103"/>
                  </a:cubicBezTo>
                  <a:cubicBezTo>
                    <a:pt x="220" y="102"/>
                    <a:pt x="220" y="103"/>
                    <a:pt x="221" y="101"/>
                  </a:cubicBezTo>
                  <a:cubicBezTo>
                    <a:pt x="223" y="100"/>
                    <a:pt x="225" y="98"/>
                    <a:pt x="225" y="98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3" y="91"/>
                    <a:pt x="222" y="91"/>
                  </a:cubicBezTo>
                  <a:cubicBezTo>
                    <a:pt x="221" y="91"/>
                    <a:pt x="222" y="93"/>
                    <a:pt x="220" y="91"/>
                  </a:cubicBezTo>
                  <a:cubicBezTo>
                    <a:pt x="219" y="90"/>
                    <a:pt x="219" y="90"/>
                    <a:pt x="218" y="88"/>
                  </a:cubicBezTo>
                  <a:cubicBezTo>
                    <a:pt x="217" y="87"/>
                    <a:pt x="217" y="85"/>
                    <a:pt x="217" y="85"/>
                  </a:cubicBezTo>
                  <a:cubicBezTo>
                    <a:pt x="217" y="85"/>
                    <a:pt x="215" y="84"/>
                    <a:pt x="216" y="84"/>
                  </a:cubicBezTo>
                  <a:cubicBezTo>
                    <a:pt x="218" y="84"/>
                    <a:pt x="219" y="85"/>
                    <a:pt x="220" y="84"/>
                  </a:cubicBezTo>
                  <a:cubicBezTo>
                    <a:pt x="221" y="83"/>
                    <a:pt x="221" y="84"/>
                    <a:pt x="221" y="83"/>
                  </a:cubicBezTo>
                  <a:cubicBezTo>
                    <a:pt x="221" y="82"/>
                    <a:pt x="222" y="79"/>
                    <a:pt x="222" y="79"/>
                  </a:cubicBezTo>
                  <a:cubicBezTo>
                    <a:pt x="222" y="78"/>
                    <a:pt x="222" y="78"/>
                    <a:pt x="224" y="77"/>
                  </a:cubicBezTo>
                  <a:cubicBezTo>
                    <a:pt x="227" y="76"/>
                    <a:pt x="226" y="76"/>
                    <a:pt x="228" y="76"/>
                  </a:cubicBezTo>
                  <a:cubicBezTo>
                    <a:pt x="229" y="75"/>
                    <a:pt x="230" y="74"/>
                    <a:pt x="229" y="74"/>
                  </a:cubicBezTo>
                  <a:cubicBezTo>
                    <a:pt x="229" y="73"/>
                    <a:pt x="227" y="73"/>
                    <a:pt x="227" y="73"/>
                  </a:cubicBezTo>
                  <a:cubicBezTo>
                    <a:pt x="226" y="72"/>
                    <a:pt x="224" y="74"/>
                    <a:pt x="224" y="74"/>
                  </a:cubicBezTo>
                  <a:cubicBezTo>
                    <a:pt x="224" y="74"/>
                    <a:pt x="222" y="75"/>
                    <a:pt x="221" y="76"/>
                  </a:cubicBezTo>
                  <a:cubicBezTo>
                    <a:pt x="220" y="77"/>
                    <a:pt x="219" y="76"/>
                    <a:pt x="218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5" y="75"/>
                    <a:pt x="214" y="77"/>
                  </a:cubicBezTo>
                  <a:cubicBezTo>
                    <a:pt x="214" y="79"/>
                    <a:pt x="212" y="81"/>
                    <a:pt x="212" y="81"/>
                  </a:cubicBezTo>
                  <a:cubicBezTo>
                    <a:pt x="212" y="81"/>
                    <a:pt x="211" y="82"/>
                    <a:pt x="211" y="80"/>
                  </a:cubicBezTo>
                  <a:cubicBezTo>
                    <a:pt x="211" y="79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09" y="76"/>
                    <a:pt x="206" y="75"/>
                    <a:pt x="206" y="75"/>
                  </a:cubicBezTo>
                  <a:cubicBezTo>
                    <a:pt x="206" y="75"/>
                    <a:pt x="207" y="75"/>
                    <a:pt x="207" y="73"/>
                  </a:cubicBezTo>
                  <a:cubicBezTo>
                    <a:pt x="206" y="72"/>
                    <a:pt x="206" y="71"/>
                    <a:pt x="206" y="71"/>
                  </a:cubicBezTo>
                  <a:cubicBezTo>
                    <a:pt x="207" y="71"/>
                    <a:pt x="208" y="71"/>
                    <a:pt x="208" y="71"/>
                  </a:cubicBezTo>
                  <a:cubicBezTo>
                    <a:pt x="209" y="71"/>
                    <a:pt x="209" y="71"/>
                    <a:pt x="209" y="69"/>
                  </a:cubicBezTo>
                  <a:cubicBezTo>
                    <a:pt x="209" y="66"/>
                    <a:pt x="208" y="65"/>
                    <a:pt x="208" y="65"/>
                  </a:cubicBezTo>
                  <a:cubicBezTo>
                    <a:pt x="208" y="65"/>
                    <a:pt x="207" y="64"/>
                    <a:pt x="207" y="64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59"/>
                    <a:pt x="206" y="58"/>
                  </a:cubicBezTo>
                  <a:cubicBezTo>
                    <a:pt x="205" y="57"/>
                    <a:pt x="205" y="56"/>
                    <a:pt x="204" y="57"/>
                  </a:cubicBezTo>
                  <a:cubicBezTo>
                    <a:pt x="204" y="57"/>
                    <a:pt x="203" y="58"/>
                    <a:pt x="202" y="58"/>
                  </a:cubicBezTo>
                  <a:cubicBezTo>
                    <a:pt x="201" y="57"/>
                    <a:pt x="199" y="56"/>
                    <a:pt x="199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4" y="55"/>
                  </a:cubicBezTo>
                  <a:cubicBezTo>
                    <a:pt x="194" y="56"/>
                    <a:pt x="193" y="55"/>
                    <a:pt x="193" y="57"/>
                  </a:cubicBezTo>
                  <a:cubicBezTo>
                    <a:pt x="194" y="58"/>
                    <a:pt x="194" y="59"/>
                    <a:pt x="194" y="60"/>
                  </a:cubicBezTo>
                  <a:cubicBezTo>
                    <a:pt x="193" y="61"/>
                    <a:pt x="193" y="62"/>
                    <a:pt x="193" y="64"/>
                  </a:cubicBezTo>
                  <a:cubicBezTo>
                    <a:pt x="192" y="65"/>
                    <a:pt x="191" y="65"/>
                    <a:pt x="191" y="66"/>
                  </a:cubicBezTo>
                  <a:cubicBezTo>
                    <a:pt x="191" y="67"/>
                    <a:pt x="192" y="67"/>
                    <a:pt x="192" y="68"/>
                  </a:cubicBezTo>
                  <a:cubicBezTo>
                    <a:pt x="192" y="68"/>
                    <a:pt x="191" y="70"/>
                    <a:pt x="190" y="70"/>
                  </a:cubicBezTo>
                  <a:cubicBezTo>
                    <a:pt x="190" y="71"/>
                    <a:pt x="189" y="72"/>
                    <a:pt x="188" y="72"/>
                  </a:cubicBezTo>
                  <a:cubicBezTo>
                    <a:pt x="188" y="71"/>
                    <a:pt x="187" y="71"/>
                    <a:pt x="186" y="71"/>
                  </a:cubicBezTo>
                  <a:cubicBezTo>
                    <a:pt x="185" y="71"/>
                    <a:pt x="184" y="72"/>
                    <a:pt x="184" y="72"/>
                  </a:cubicBezTo>
                  <a:cubicBezTo>
                    <a:pt x="184" y="72"/>
                    <a:pt x="183" y="73"/>
                    <a:pt x="182" y="72"/>
                  </a:cubicBezTo>
                  <a:cubicBezTo>
                    <a:pt x="180" y="71"/>
                    <a:pt x="179" y="70"/>
                    <a:pt x="179" y="70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3" y="69"/>
                    <a:pt x="178" y="66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4" y="64"/>
                    <a:pt x="174" y="65"/>
                    <a:pt x="173" y="66"/>
                  </a:cubicBezTo>
                  <a:cubicBezTo>
                    <a:pt x="172" y="66"/>
                    <a:pt x="172" y="67"/>
                    <a:pt x="172" y="67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7" y="73"/>
                    <a:pt x="166" y="73"/>
                  </a:cubicBezTo>
                  <a:cubicBezTo>
                    <a:pt x="166" y="73"/>
                    <a:pt x="165" y="73"/>
                    <a:pt x="165" y="73"/>
                  </a:cubicBezTo>
                  <a:cubicBezTo>
                    <a:pt x="164" y="73"/>
                    <a:pt x="163" y="73"/>
                    <a:pt x="163" y="72"/>
                  </a:cubicBezTo>
                  <a:cubicBezTo>
                    <a:pt x="162" y="72"/>
                    <a:pt x="162" y="72"/>
                    <a:pt x="162" y="71"/>
                  </a:cubicBezTo>
                  <a:cubicBezTo>
                    <a:pt x="162" y="70"/>
                    <a:pt x="162" y="68"/>
                    <a:pt x="161" y="67"/>
                  </a:cubicBezTo>
                  <a:cubicBezTo>
                    <a:pt x="161" y="66"/>
                    <a:pt x="161" y="66"/>
                    <a:pt x="160" y="64"/>
                  </a:cubicBezTo>
                  <a:cubicBezTo>
                    <a:pt x="159" y="63"/>
                    <a:pt x="158" y="61"/>
                    <a:pt x="158" y="61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4" y="57"/>
                    <a:pt x="152" y="57"/>
                  </a:cubicBezTo>
                  <a:cubicBezTo>
                    <a:pt x="151" y="58"/>
                    <a:pt x="149" y="60"/>
                    <a:pt x="149" y="60"/>
                  </a:cubicBezTo>
                  <a:cubicBezTo>
                    <a:pt x="149" y="60"/>
                    <a:pt x="149" y="62"/>
                    <a:pt x="149" y="63"/>
                  </a:cubicBezTo>
                  <a:cubicBezTo>
                    <a:pt x="149" y="63"/>
                    <a:pt x="148" y="64"/>
                    <a:pt x="148" y="65"/>
                  </a:cubicBezTo>
                  <a:cubicBezTo>
                    <a:pt x="149" y="67"/>
                    <a:pt x="150" y="69"/>
                    <a:pt x="149" y="70"/>
                  </a:cubicBezTo>
                  <a:cubicBezTo>
                    <a:pt x="149" y="70"/>
                    <a:pt x="148" y="72"/>
                    <a:pt x="148" y="74"/>
                  </a:cubicBezTo>
                  <a:cubicBezTo>
                    <a:pt x="148" y="76"/>
                    <a:pt x="149" y="78"/>
                    <a:pt x="148" y="78"/>
                  </a:cubicBezTo>
                  <a:cubicBezTo>
                    <a:pt x="147" y="79"/>
                    <a:pt x="147" y="80"/>
                    <a:pt x="147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79"/>
                    <a:pt x="147" y="76"/>
                  </a:cubicBezTo>
                  <a:cubicBezTo>
                    <a:pt x="147" y="73"/>
                    <a:pt x="146" y="72"/>
                    <a:pt x="146" y="71"/>
                  </a:cubicBezTo>
                  <a:cubicBezTo>
                    <a:pt x="145" y="71"/>
                    <a:pt x="145" y="71"/>
                    <a:pt x="145" y="70"/>
                  </a:cubicBezTo>
                  <a:cubicBezTo>
                    <a:pt x="145" y="69"/>
                    <a:pt x="145" y="68"/>
                    <a:pt x="145" y="68"/>
                  </a:cubicBezTo>
                  <a:cubicBezTo>
                    <a:pt x="145" y="68"/>
                    <a:pt x="143" y="66"/>
                    <a:pt x="143" y="65"/>
                  </a:cubicBezTo>
                  <a:cubicBezTo>
                    <a:pt x="143" y="64"/>
                    <a:pt x="144" y="63"/>
                    <a:pt x="144" y="61"/>
                  </a:cubicBezTo>
                  <a:cubicBezTo>
                    <a:pt x="144" y="58"/>
                    <a:pt x="145" y="58"/>
                    <a:pt x="144" y="57"/>
                  </a:cubicBezTo>
                  <a:cubicBezTo>
                    <a:pt x="143" y="56"/>
                    <a:pt x="144" y="55"/>
                    <a:pt x="143" y="54"/>
                  </a:cubicBezTo>
                  <a:cubicBezTo>
                    <a:pt x="142" y="54"/>
                    <a:pt x="142" y="55"/>
                    <a:pt x="141" y="54"/>
                  </a:cubicBezTo>
                  <a:cubicBezTo>
                    <a:pt x="141" y="54"/>
                    <a:pt x="141" y="55"/>
                    <a:pt x="141" y="55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3" y="49"/>
                    <a:pt x="142" y="51"/>
                  </a:cubicBezTo>
                  <a:cubicBezTo>
                    <a:pt x="141" y="52"/>
                    <a:pt x="138" y="53"/>
                    <a:pt x="138" y="52"/>
                  </a:cubicBezTo>
                  <a:cubicBezTo>
                    <a:pt x="139" y="51"/>
                    <a:pt x="138" y="50"/>
                    <a:pt x="138" y="50"/>
                  </a:cubicBezTo>
                  <a:cubicBezTo>
                    <a:pt x="138" y="50"/>
                    <a:pt x="134" y="50"/>
                    <a:pt x="134" y="50"/>
                  </a:cubicBezTo>
                  <a:cubicBezTo>
                    <a:pt x="134" y="50"/>
                    <a:pt x="134" y="49"/>
                    <a:pt x="134" y="51"/>
                  </a:cubicBezTo>
                  <a:cubicBezTo>
                    <a:pt x="134" y="52"/>
                    <a:pt x="135" y="54"/>
                    <a:pt x="133" y="54"/>
                  </a:cubicBezTo>
                  <a:cubicBezTo>
                    <a:pt x="131" y="55"/>
                    <a:pt x="130" y="55"/>
                    <a:pt x="130" y="55"/>
                  </a:cubicBezTo>
                  <a:cubicBezTo>
                    <a:pt x="130" y="54"/>
                    <a:pt x="128" y="53"/>
                    <a:pt x="128" y="53"/>
                  </a:cubicBezTo>
                  <a:cubicBezTo>
                    <a:pt x="128" y="53"/>
                    <a:pt x="127" y="53"/>
                    <a:pt x="126" y="53"/>
                  </a:cubicBezTo>
                  <a:cubicBezTo>
                    <a:pt x="126" y="54"/>
                    <a:pt x="124" y="54"/>
                    <a:pt x="124" y="54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3" y="57"/>
                    <a:pt x="123" y="57"/>
                  </a:cubicBezTo>
                  <a:cubicBezTo>
                    <a:pt x="122" y="58"/>
                    <a:pt x="121" y="58"/>
                    <a:pt x="122" y="59"/>
                  </a:cubicBezTo>
                  <a:cubicBezTo>
                    <a:pt x="122" y="59"/>
                    <a:pt x="122" y="59"/>
                    <a:pt x="122" y="61"/>
                  </a:cubicBezTo>
                  <a:cubicBezTo>
                    <a:pt x="122" y="62"/>
                    <a:pt x="122" y="62"/>
                    <a:pt x="122" y="63"/>
                  </a:cubicBezTo>
                  <a:cubicBezTo>
                    <a:pt x="121" y="64"/>
                    <a:pt x="121" y="65"/>
                    <a:pt x="120" y="66"/>
                  </a:cubicBezTo>
                  <a:cubicBezTo>
                    <a:pt x="120" y="66"/>
                    <a:pt x="119" y="67"/>
                    <a:pt x="119" y="67"/>
                  </a:cubicBezTo>
                  <a:cubicBezTo>
                    <a:pt x="118" y="68"/>
                    <a:pt x="118" y="68"/>
                    <a:pt x="117" y="68"/>
                  </a:cubicBezTo>
                  <a:cubicBezTo>
                    <a:pt x="116" y="68"/>
                    <a:pt x="116" y="69"/>
                    <a:pt x="116" y="68"/>
                  </a:cubicBezTo>
                  <a:cubicBezTo>
                    <a:pt x="116" y="66"/>
                    <a:pt x="116" y="65"/>
                    <a:pt x="116" y="63"/>
                  </a:cubicBezTo>
                  <a:cubicBezTo>
                    <a:pt x="116" y="62"/>
                    <a:pt x="117" y="62"/>
                    <a:pt x="115" y="60"/>
                  </a:cubicBezTo>
                  <a:cubicBezTo>
                    <a:pt x="114" y="58"/>
                    <a:pt x="113" y="58"/>
                    <a:pt x="113" y="57"/>
                  </a:cubicBezTo>
                  <a:cubicBezTo>
                    <a:pt x="113" y="57"/>
                    <a:pt x="113" y="56"/>
                    <a:pt x="113" y="55"/>
                  </a:cubicBezTo>
                  <a:cubicBezTo>
                    <a:pt x="113" y="54"/>
                    <a:pt x="113" y="56"/>
                    <a:pt x="113" y="52"/>
                  </a:cubicBezTo>
                  <a:cubicBezTo>
                    <a:pt x="114" y="49"/>
                    <a:pt x="113" y="48"/>
                    <a:pt x="113" y="48"/>
                  </a:cubicBezTo>
                  <a:cubicBezTo>
                    <a:pt x="113" y="48"/>
                    <a:pt x="114" y="43"/>
                    <a:pt x="114" y="43"/>
                  </a:cubicBezTo>
                  <a:cubicBezTo>
                    <a:pt x="113" y="43"/>
                    <a:pt x="110" y="43"/>
                    <a:pt x="109" y="43"/>
                  </a:cubicBezTo>
                  <a:cubicBezTo>
                    <a:pt x="108" y="43"/>
                    <a:pt x="108" y="43"/>
                    <a:pt x="107" y="43"/>
                  </a:cubicBezTo>
                  <a:cubicBezTo>
                    <a:pt x="107" y="44"/>
                    <a:pt x="106" y="43"/>
                    <a:pt x="106" y="45"/>
                  </a:cubicBezTo>
                  <a:cubicBezTo>
                    <a:pt x="105" y="47"/>
                    <a:pt x="104" y="47"/>
                    <a:pt x="104" y="49"/>
                  </a:cubicBezTo>
                  <a:cubicBezTo>
                    <a:pt x="104" y="50"/>
                    <a:pt x="104" y="52"/>
                    <a:pt x="104" y="52"/>
                  </a:cubicBezTo>
                  <a:cubicBezTo>
                    <a:pt x="104" y="53"/>
                    <a:pt x="103" y="54"/>
                    <a:pt x="103" y="54"/>
                  </a:cubicBezTo>
                  <a:cubicBezTo>
                    <a:pt x="103" y="54"/>
                    <a:pt x="103" y="55"/>
                    <a:pt x="103" y="57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2" y="61"/>
                    <a:pt x="102" y="61"/>
                    <a:pt x="101" y="62"/>
                  </a:cubicBezTo>
                  <a:cubicBezTo>
                    <a:pt x="100" y="63"/>
                    <a:pt x="98" y="66"/>
                    <a:pt x="97" y="66"/>
                  </a:cubicBezTo>
                  <a:cubicBezTo>
                    <a:pt x="97" y="66"/>
                    <a:pt x="97" y="66"/>
                    <a:pt x="96" y="67"/>
                  </a:cubicBezTo>
                  <a:cubicBezTo>
                    <a:pt x="96" y="67"/>
                    <a:pt x="94" y="70"/>
                    <a:pt x="93" y="70"/>
                  </a:cubicBezTo>
                  <a:cubicBezTo>
                    <a:pt x="92" y="71"/>
                    <a:pt x="93" y="71"/>
                    <a:pt x="92" y="71"/>
                  </a:cubicBezTo>
                  <a:cubicBezTo>
                    <a:pt x="92" y="70"/>
                    <a:pt x="91" y="70"/>
                    <a:pt x="91" y="69"/>
                  </a:cubicBezTo>
                  <a:cubicBezTo>
                    <a:pt x="91" y="67"/>
                    <a:pt x="91" y="67"/>
                    <a:pt x="92" y="65"/>
                  </a:cubicBezTo>
                  <a:cubicBezTo>
                    <a:pt x="92" y="64"/>
                    <a:pt x="93" y="62"/>
                    <a:pt x="93" y="62"/>
                  </a:cubicBezTo>
                  <a:cubicBezTo>
                    <a:pt x="93" y="62"/>
                    <a:pt x="94" y="61"/>
                    <a:pt x="93" y="61"/>
                  </a:cubicBezTo>
                  <a:cubicBezTo>
                    <a:pt x="92" y="61"/>
                    <a:pt x="91" y="61"/>
                    <a:pt x="90" y="61"/>
                  </a:cubicBezTo>
                  <a:cubicBezTo>
                    <a:pt x="88" y="61"/>
                    <a:pt x="86" y="62"/>
                    <a:pt x="85" y="63"/>
                  </a:cubicBezTo>
                  <a:cubicBezTo>
                    <a:pt x="84" y="63"/>
                    <a:pt x="84" y="64"/>
                    <a:pt x="82" y="6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68"/>
                    <a:pt x="79" y="68"/>
                  </a:cubicBezTo>
                  <a:cubicBezTo>
                    <a:pt x="79" y="68"/>
                    <a:pt x="78" y="68"/>
                    <a:pt x="78" y="69"/>
                  </a:cubicBezTo>
                  <a:cubicBezTo>
                    <a:pt x="78" y="69"/>
                    <a:pt x="77" y="70"/>
                    <a:pt x="77" y="70"/>
                  </a:cubicBezTo>
                  <a:cubicBezTo>
                    <a:pt x="76" y="71"/>
                    <a:pt x="76" y="72"/>
                    <a:pt x="76" y="73"/>
                  </a:cubicBezTo>
                  <a:cubicBezTo>
                    <a:pt x="75" y="74"/>
                    <a:pt x="75" y="76"/>
                    <a:pt x="74" y="76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3" y="77"/>
                    <a:pt x="72" y="78"/>
                    <a:pt x="72" y="78"/>
                  </a:cubicBezTo>
                  <a:cubicBezTo>
                    <a:pt x="72" y="79"/>
                    <a:pt x="71" y="77"/>
                    <a:pt x="71" y="75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3" y="73"/>
                    <a:pt x="73" y="71"/>
                    <a:pt x="74" y="71"/>
                  </a:cubicBezTo>
                  <a:cubicBezTo>
                    <a:pt x="74" y="71"/>
                    <a:pt x="74" y="72"/>
                    <a:pt x="74" y="70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4" y="65"/>
                    <a:pt x="74" y="66"/>
                    <a:pt x="74" y="65"/>
                  </a:cubicBezTo>
                  <a:cubicBezTo>
                    <a:pt x="75" y="64"/>
                    <a:pt x="75" y="63"/>
                    <a:pt x="75" y="62"/>
                  </a:cubicBezTo>
                  <a:cubicBezTo>
                    <a:pt x="76" y="62"/>
                    <a:pt x="76" y="61"/>
                    <a:pt x="76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60"/>
                    <a:pt x="75" y="59"/>
                    <a:pt x="75" y="59"/>
                  </a:cubicBezTo>
                  <a:cubicBezTo>
                    <a:pt x="75" y="59"/>
                    <a:pt x="75" y="58"/>
                    <a:pt x="75" y="58"/>
                  </a:cubicBezTo>
                  <a:cubicBezTo>
                    <a:pt x="75" y="58"/>
                    <a:pt x="76" y="57"/>
                    <a:pt x="76" y="56"/>
                  </a:cubicBezTo>
                  <a:cubicBezTo>
                    <a:pt x="75" y="56"/>
                    <a:pt x="75" y="55"/>
                    <a:pt x="74" y="54"/>
                  </a:cubicBezTo>
                  <a:cubicBezTo>
                    <a:pt x="73" y="54"/>
                    <a:pt x="73" y="54"/>
                    <a:pt x="73" y="53"/>
                  </a:cubicBezTo>
                  <a:cubicBezTo>
                    <a:pt x="73" y="53"/>
                    <a:pt x="71" y="52"/>
                    <a:pt x="71" y="52"/>
                  </a:cubicBezTo>
                  <a:cubicBezTo>
                    <a:pt x="71" y="52"/>
                    <a:pt x="72" y="50"/>
                    <a:pt x="72" y="50"/>
                  </a:cubicBezTo>
                  <a:cubicBezTo>
                    <a:pt x="72" y="50"/>
                    <a:pt x="72" y="49"/>
                    <a:pt x="73" y="49"/>
                  </a:cubicBezTo>
                  <a:cubicBezTo>
                    <a:pt x="73" y="50"/>
                    <a:pt x="73" y="51"/>
                    <a:pt x="73" y="51"/>
                  </a:cubicBezTo>
                  <a:cubicBezTo>
                    <a:pt x="73" y="52"/>
                    <a:pt x="76" y="53"/>
                    <a:pt x="76" y="53"/>
                  </a:cubicBezTo>
                  <a:cubicBezTo>
                    <a:pt x="76" y="53"/>
                    <a:pt x="78" y="52"/>
                    <a:pt x="78" y="52"/>
                  </a:cubicBezTo>
                  <a:cubicBezTo>
                    <a:pt x="79" y="52"/>
                    <a:pt x="79" y="50"/>
                    <a:pt x="79" y="50"/>
                  </a:cubicBezTo>
                  <a:cubicBezTo>
                    <a:pt x="79" y="50"/>
                    <a:pt x="78" y="50"/>
                    <a:pt x="79" y="49"/>
                  </a:cubicBezTo>
                  <a:cubicBezTo>
                    <a:pt x="80" y="49"/>
                    <a:pt x="82" y="48"/>
                    <a:pt x="82" y="48"/>
                  </a:cubicBezTo>
                  <a:cubicBezTo>
                    <a:pt x="82" y="47"/>
                    <a:pt x="83" y="47"/>
                    <a:pt x="83" y="47"/>
                  </a:cubicBezTo>
                  <a:cubicBezTo>
                    <a:pt x="83" y="47"/>
                    <a:pt x="84" y="46"/>
                    <a:pt x="84" y="46"/>
                  </a:cubicBezTo>
                  <a:cubicBezTo>
                    <a:pt x="84" y="45"/>
                    <a:pt x="85" y="45"/>
                    <a:pt x="84" y="44"/>
                  </a:cubicBezTo>
                  <a:cubicBezTo>
                    <a:pt x="84" y="44"/>
                    <a:pt x="84" y="43"/>
                    <a:pt x="84" y="42"/>
                  </a:cubicBezTo>
                  <a:cubicBezTo>
                    <a:pt x="84" y="42"/>
                    <a:pt x="86" y="43"/>
                    <a:pt x="84" y="41"/>
                  </a:cubicBezTo>
                  <a:cubicBezTo>
                    <a:pt x="82" y="40"/>
                    <a:pt x="80" y="39"/>
                    <a:pt x="81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4" y="39"/>
                    <a:pt x="85" y="40"/>
                    <a:pt x="85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84" y="36"/>
                    <a:pt x="83" y="36"/>
                  </a:cubicBezTo>
                  <a:cubicBezTo>
                    <a:pt x="83" y="36"/>
                    <a:pt x="82" y="37"/>
                    <a:pt x="83" y="35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5" y="32"/>
                    <a:pt x="83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2" y="31"/>
                    <a:pt x="80" y="31"/>
                  </a:cubicBezTo>
                  <a:cubicBezTo>
                    <a:pt x="79" y="31"/>
                    <a:pt x="80" y="29"/>
                    <a:pt x="80" y="29"/>
                  </a:cubicBezTo>
                  <a:cubicBezTo>
                    <a:pt x="80" y="28"/>
                    <a:pt x="81" y="24"/>
                    <a:pt x="81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79" y="21"/>
                    <a:pt x="79" y="21"/>
                  </a:cubicBezTo>
                  <a:cubicBezTo>
                    <a:pt x="79" y="20"/>
                    <a:pt x="79" y="19"/>
                    <a:pt x="78" y="19"/>
                  </a:cubicBezTo>
                  <a:cubicBezTo>
                    <a:pt x="78" y="19"/>
                    <a:pt x="77" y="18"/>
                    <a:pt x="77" y="18"/>
                  </a:cubicBezTo>
                  <a:cubicBezTo>
                    <a:pt x="77" y="18"/>
                    <a:pt x="76" y="18"/>
                    <a:pt x="76" y="17"/>
                  </a:cubicBezTo>
                  <a:cubicBezTo>
                    <a:pt x="76" y="16"/>
                    <a:pt x="76" y="15"/>
                    <a:pt x="76" y="15"/>
                  </a:cubicBezTo>
                  <a:cubicBezTo>
                    <a:pt x="76" y="14"/>
                    <a:pt x="76" y="13"/>
                    <a:pt x="76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1" y="3"/>
                    <a:pt x="71" y="4"/>
                  </a:cubicBezTo>
                  <a:cubicBezTo>
                    <a:pt x="71" y="4"/>
                    <a:pt x="71" y="5"/>
                    <a:pt x="70" y="5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7" y="2"/>
                    <a:pt x="64" y="0"/>
                    <a:pt x="64" y="0"/>
                  </a:cubicBezTo>
                  <a:cubicBezTo>
                    <a:pt x="64" y="0"/>
                    <a:pt x="64" y="0"/>
                    <a:pt x="64" y="1"/>
                  </a:cubicBezTo>
                  <a:cubicBezTo>
                    <a:pt x="64" y="1"/>
                    <a:pt x="63" y="2"/>
                    <a:pt x="63" y="1"/>
                  </a:cubicBezTo>
                  <a:cubicBezTo>
                    <a:pt x="62" y="1"/>
                    <a:pt x="60" y="0"/>
                    <a:pt x="60" y="0"/>
                  </a:cubicBezTo>
                  <a:cubicBezTo>
                    <a:pt x="60" y="0"/>
                    <a:pt x="60" y="1"/>
                    <a:pt x="60" y="1"/>
                  </a:cubicBezTo>
                  <a:cubicBezTo>
                    <a:pt x="60" y="2"/>
                    <a:pt x="61" y="3"/>
                    <a:pt x="61" y="3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3"/>
                    <a:pt x="56" y="3"/>
                    <a:pt x="56" y="5"/>
                  </a:cubicBezTo>
                  <a:cubicBezTo>
                    <a:pt x="57" y="6"/>
                    <a:pt x="56" y="6"/>
                    <a:pt x="57" y="7"/>
                  </a:cubicBezTo>
                  <a:cubicBezTo>
                    <a:pt x="58" y="7"/>
                    <a:pt x="58" y="7"/>
                    <a:pt x="59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3" y="8"/>
                    <a:pt x="64" y="7"/>
                    <a:pt x="64" y="7"/>
                  </a:cubicBezTo>
                  <a:cubicBezTo>
                    <a:pt x="64" y="7"/>
                    <a:pt x="64" y="8"/>
                    <a:pt x="64" y="8"/>
                  </a:cubicBezTo>
                  <a:cubicBezTo>
                    <a:pt x="64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9" y="14"/>
                    <a:pt x="68" y="14"/>
                  </a:cubicBezTo>
                  <a:cubicBezTo>
                    <a:pt x="68" y="14"/>
                    <a:pt x="67" y="13"/>
                    <a:pt x="68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0" y="15"/>
                    <a:pt x="69" y="16"/>
                    <a:pt x="67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4"/>
                    <a:pt x="65" y="14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2"/>
                    <a:pt x="63" y="11"/>
                    <a:pt x="62" y="11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8" y="15"/>
                    <a:pt x="60" y="19"/>
                    <a:pt x="60" y="19"/>
                  </a:cubicBezTo>
                  <a:cubicBezTo>
                    <a:pt x="60" y="19"/>
                    <a:pt x="62" y="21"/>
                    <a:pt x="62" y="21"/>
                  </a:cubicBezTo>
                  <a:cubicBezTo>
                    <a:pt x="62" y="21"/>
                    <a:pt x="63" y="23"/>
                    <a:pt x="63" y="23"/>
                  </a:cubicBezTo>
                  <a:cubicBezTo>
                    <a:pt x="63" y="23"/>
                    <a:pt x="63" y="23"/>
                    <a:pt x="64" y="24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5"/>
                    <a:pt x="63" y="26"/>
                    <a:pt x="63" y="27"/>
                  </a:cubicBezTo>
                  <a:cubicBezTo>
                    <a:pt x="63" y="27"/>
                    <a:pt x="63" y="26"/>
                    <a:pt x="63" y="27"/>
                  </a:cubicBezTo>
                  <a:cubicBezTo>
                    <a:pt x="63" y="29"/>
                    <a:pt x="63" y="31"/>
                    <a:pt x="63" y="31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29"/>
                    <a:pt x="60" y="29"/>
                  </a:cubicBezTo>
                  <a:cubicBezTo>
                    <a:pt x="60" y="28"/>
                    <a:pt x="60" y="29"/>
                    <a:pt x="59" y="29"/>
                  </a:cubicBezTo>
                  <a:cubicBezTo>
                    <a:pt x="59" y="29"/>
                    <a:pt x="58" y="31"/>
                    <a:pt x="58" y="31"/>
                  </a:cubicBezTo>
                  <a:cubicBezTo>
                    <a:pt x="58" y="31"/>
                    <a:pt x="57" y="31"/>
                    <a:pt x="58" y="30"/>
                  </a:cubicBezTo>
                  <a:cubicBezTo>
                    <a:pt x="58" y="30"/>
                    <a:pt x="58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7"/>
                    <a:pt x="60" y="27"/>
                    <a:pt x="60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9" y="24"/>
                    <a:pt x="59" y="23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5"/>
                    <a:pt x="56" y="25"/>
                    <a:pt x="55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5" y="25"/>
                    <a:pt x="55" y="25"/>
                  </a:cubicBezTo>
                  <a:cubicBezTo>
                    <a:pt x="55" y="25"/>
                    <a:pt x="56" y="24"/>
                    <a:pt x="55" y="24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6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4" y="18"/>
                    <a:pt x="54" y="18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8"/>
                    <a:pt x="53" y="15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9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6"/>
                    <a:pt x="46" y="5"/>
                    <a:pt x="46" y="6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5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9"/>
                    <a:pt x="41" y="10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4" y="14"/>
                    <a:pt x="43" y="14"/>
                  </a:cubicBezTo>
                  <a:cubicBezTo>
                    <a:pt x="43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8" y="11"/>
                    <a:pt x="37" y="11"/>
                    <a:pt x="36" y="12"/>
                  </a:cubicBezTo>
                  <a:cubicBezTo>
                    <a:pt x="36" y="13"/>
                    <a:pt x="36" y="12"/>
                    <a:pt x="36" y="14"/>
                  </a:cubicBezTo>
                  <a:cubicBezTo>
                    <a:pt x="36" y="16"/>
                    <a:pt x="36" y="18"/>
                    <a:pt x="36" y="18"/>
                  </a:cubicBezTo>
                  <a:cubicBezTo>
                    <a:pt x="36" y="18"/>
                    <a:pt x="37" y="19"/>
                    <a:pt x="38" y="20"/>
                  </a:cubicBezTo>
                  <a:cubicBezTo>
                    <a:pt x="38" y="20"/>
                    <a:pt x="39" y="23"/>
                    <a:pt x="39" y="23"/>
                  </a:cubicBezTo>
                  <a:cubicBezTo>
                    <a:pt x="39" y="24"/>
                    <a:pt x="40" y="25"/>
                    <a:pt x="40" y="25"/>
                  </a:cubicBezTo>
                  <a:cubicBezTo>
                    <a:pt x="40" y="25"/>
                    <a:pt x="35" y="23"/>
                    <a:pt x="35" y="22"/>
                  </a:cubicBezTo>
                  <a:cubicBezTo>
                    <a:pt x="35" y="21"/>
                    <a:pt x="35" y="19"/>
                    <a:pt x="34" y="19"/>
                  </a:cubicBezTo>
                  <a:cubicBezTo>
                    <a:pt x="34" y="19"/>
                    <a:pt x="34" y="18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2" y="25"/>
                    <a:pt x="32" y="25"/>
                    <a:pt x="32" y="26"/>
                  </a:cubicBezTo>
                  <a:cubicBezTo>
                    <a:pt x="33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29"/>
                  </a:cubicBezTo>
                  <a:cubicBezTo>
                    <a:pt x="35" y="29"/>
                    <a:pt x="34" y="31"/>
                    <a:pt x="34" y="31"/>
                  </a:cubicBezTo>
                  <a:cubicBezTo>
                    <a:pt x="34" y="32"/>
                    <a:pt x="33" y="33"/>
                    <a:pt x="33" y="33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3" y="35"/>
                    <a:pt x="32" y="36"/>
                    <a:pt x="32" y="34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2" y="32"/>
                    <a:pt x="31" y="30"/>
                    <a:pt x="31" y="30"/>
                  </a:cubicBezTo>
                  <a:cubicBezTo>
                    <a:pt x="31" y="30"/>
                    <a:pt x="33" y="33"/>
                    <a:pt x="30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2" y="27"/>
                    <a:pt x="22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2"/>
                    <a:pt x="21" y="32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3" y="37"/>
                    <a:pt x="22" y="36"/>
                  </a:cubicBezTo>
                  <a:cubicBezTo>
                    <a:pt x="21" y="35"/>
                    <a:pt x="21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2"/>
                    <a:pt x="19" y="31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8"/>
                    <a:pt x="17" y="27"/>
                    <a:pt x="16" y="27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29"/>
                    <a:pt x="11" y="29"/>
                    <a:pt x="11" y="29"/>
                  </a:cubicBezTo>
                  <a:cubicBezTo>
                    <a:pt x="11" y="29"/>
                    <a:pt x="11" y="29"/>
                    <a:pt x="9" y="30"/>
                  </a:cubicBezTo>
                  <a:cubicBezTo>
                    <a:pt x="8" y="32"/>
                    <a:pt x="7" y="32"/>
                    <a:pt x="8" y="32"/>
                  </a:cubicBezTo>
                  <a:cubicBezTo>
                    <a:pt x="9" y="33"/>
                    <a:pt x="11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18" y="41"/>
                    <a:pt x="18" y="42"/>
                    <a:pt x="18" y="42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23" y="44"/>
                    <a:pt x="22" y="44"/>
                    <a:pt x="23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8" y="43"/>
                    <a:pt x="27" y="44"/>
                    <a:pt x="28" y="44"/>
                  </a:cubicBezTo>
                  <a:cubicBezTo>
                    <a:pt x="28" y="43"/>
                    <a:pt x="30" y="43"/>
                    <a:pt x="30" y="43"/>
                  </a:cubicBezTo>
                  <a:cubicBezTo>
                    <a:pt x="31" y="43"/>
                    <a:pt x="31" y="42"/>
                    <a:pt x="32" y="43"/>
                  </a:cubicBezTo>
                  <a:cubicBezTo>
                    <a:pt x="32" y="44"/>
                    <a:pt x="32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5"/>
                    <a:pt x="37" y="45"/>
                  </a:cubicBezTo>
                  <a:cubicBezTo>
                    <a:pt x="37" y="44"/>
                    <a:pt x="38" y="43"/>
                    <a:pt x="38" y="43"/>
                  </a:cubicBezTo>
                  <a:cubicBezTo>
                    <a:pt x="38" y="43"/>
                    <a:pt x="37" y="43"/>
                    <a:pt x="38" y="44"/>
                  </a:cubicBezTo>
                  <a:cubicBezTo>
                    <a:pt x="39" y="44"/>
                    <a:pt x="39" y="44"/>
                    <a:pt x="40" y="45"/>
                  </a:cubicBezTo>
                  <a:cubicBezTo>
                    <a:pt x="40" y="45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2" y="45"/>
                    <a:pt x="43" y="45"/>
                  </a:cubicBezTo>
                  <a:cubicBezTo>
                    <a:pt x="43" y="45"/>
                    <a:pt x="42" y="45"/>
                    <a:pt x="43" y="45"/>
                  </a:cubicBezTo>
                  <a:cubicBezTo>
                    <a:pt x="44" y="45"/>
                    <a:pt x="45" y="44"/>
                    <a:pt x="45" y="44"/>
                  </a:cubicBezTo>
                  <a:cubicBezTo>
                    <a:pt x="45" y="44"/>
                    <a:pt x="44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4" y="47"/>
                    <a:pt x="44" y="48"/>
                    <a:pt x="45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7" y="49"/>
                    <a:pt x="49" y="49"/>
                    <a:pt x="49" y="49"/>
                  </a:cubicBezTo>
                  <a:cubicBezTo>
                    <a:pt x="49" y="50"/>
                    <a:pt x="49" y="49"/>
                    <a:pt x="49" y="50"/>
                  </a:cubicBezTo>
                  <a:cubicBezTo>
                    <a:pt x="49" y="50"/>
                    <a:pt x="50" y="49"/>
                    <a:pt x="50" y="49"/>
                  </a:cubicBezTo>
                  <a:cubicBezTo>
                    <a:pt x="51" y="49"/>
                    <a:pt x="52" y="49"/>
                    <a:pt x="52" y="49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3" y="52"/>
                    <a:pt x="53" y="52"/>
                  </a:cubicBezTo>
                  <a:cubicBezTo>
                    <a:pt x="53" y="52"/>
                    <a:pt x="53" y="51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3" y="52"/>
                    <a:pt x="53" y="54"/>
                  </a:cubicBezTo>
                  <a:cubicBezTo>
                    <a:pt x="52" y="55"/>
                    <a:pt x="53" y="56"/>
                    <a:pt x="53" y="5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7"/>
                    <a:pt x="57" y="57"/>
                    <a:pt x="58" y="57"/>
                  </a:cubicBezTo>
                  <a:cubicBezTo>
                    <a:pt x="58" y="57"/>
                    <a:pt x="59" y="58"/>
                    <a:pt x="59" y="58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2"/>
                  </a:cubicBezTo>
                  <a:cubicBezTo>
                    <a:pt x="62" y="63"/>
                    <a:pt x="64" y="64"/>
                    <a:pt x="64" y="64"/>
                  </a:cubicBezTo>
                  <a:cubicBezTo>
                    <a:pt x="64" y="64"/>
                    <a:pt x="61" y="63"/>
                    <a:pt x="61" y="63"/>
                  </a:cubicBezTo>
                  <a:cubicBezTo>
                    <a:pt x="60" y="63"/>
                    <a:pt x="58" y="63"/>
                    <a:pt x="58" y="63"/>
                  </a:cubicBezTo>
                  <a:cubicBezTo>
                    <a:pt x="57" y="63"/>
                    <a:pt x="55" y="63"/>
                    <a:pt x="55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0" y="65"/>
                    <a:pt x="49" y="65"/>
                  </a:cubicBezTo>
                  <a:cubicBezTo>
                    <a:pt x="49" y="65"/>
                    <a:pt x="48" y="65"/>
                    <a:pt x="47" y="65"/>
                  </a:cubicBezTo>
                  <a:cubicBezTo>
                    <a:pt x="47" y="66"/>
                    <a:pt x="46" y="66"/>
                    <a:pt x="45" y="66"/>
                  </a:cubicBezTo>
                  <a:cubicBezTo>
                    <a:pt x="45" y="66"/>
                    <a:pt x="43" y="66"/>
                    <a:pt x="42" y="66"/>
                  </a:cubicBezTo>
                  <a:cubicBezTo>
                    <a:pt x="42" y="66"/>
                    <a:pt x="41" y="66"/>
                    <a:pt x="41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3" y="70"/>
                    <a:pt x="43" y="70"/>
                  </a:cubicBezTo>
                  <a:cubicBezTo>
                    <a:pt x="43" y="70"/>
                    <a:pt x="44" y="71"/>
                    <a:pt x="45" y="72"/>
                  </a:cubicBezTo>
                  <a:cubicBezTo>
                    <a:pt x="45" y="72"/>
                    <a:pt x="46" y="73"/>
                    <a:pt x="46" y="73"/>
                  </a:cubicBezTo>
                  <a:lnTo>
                    <a:pt x="48" y="74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8" name="Freeform 19">
              <a:extLst>
                <a:ext uri="{FF2B5EF4-FFF2-40B4-BE49-F238E27FC236}">
                  <a16:creationId xmlns:a16="http://schemas.microsoft.com/office/drawing/2014/main" id="{5F996DCD-1902-8030-6842-C0133CD8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812" y="2251719"/>
              <a:ext cx="802584" cy="653101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29" name="Freeform 39">
              <a:extLst>
                <a:ext uri="{FF2B5EF4-FFF2-40B4-BE49-F238E27FC236}">
                  <a16:creationId xmlns:a16="http://schemas.microsoft.com/office/drawing/2014/main" id="{258C51A3-41A5-7511-E0B7-7275B0829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366" y="2092972"/>
              <a:ext cx="378204" cy="415513"/>
            </a:xfrm>
            <a:custGeom>
              <a:avLst/>
              <a:gdLst>
                <a:gd name="T0" fmla="*/ 115 w 166"/>
                <a:gd name="T1" fmla="*/ 170 h 188"/>
                <a:gd name="T2" fmla="*/ 92 w 166"/>
                <a:gd name="T3" fmla="*/ 176 h 188"/>
                <a:gd name="T4" fmla="*/ 71 w 166"/>
                <a:gd name="T5" fmla="*/ 177 h 188"/>
                <a:gd name="T6" fmla="*/ 50 w 166"/>
                <a:gd name="T7" fmla="*/ 188 h 188"/>
                <a:gd name="T8" fmla="*/ 19 w 166"/>
                <a:gd name="T9" fmla="*/ 183 h 188"/>
                <a:gd name="T10" fmla="*/ 18 w 166"/>
                <a:gd name="T11" fmla="*/ 180 h 188"/>
                <a:gd name="T12" fmla="*/ 22 w 166"/>
                <a:gd name="T13" fmla="*/ 175 h 188"/>
                <a:gd name="T14" fmla="*/ 9 w 166"/>
                <a:gd name="T15" fmla="*/ 171 h 188"/>
                <a:gd name="T16" fmla="*/ 21 w 166"/>
                <a:gd name="T17" fmla="*/ 165 h 188"/>
                <a:gd name="T18" fmla="*/ 7 w 166"/>
                <a:gd name="T19" fmla="*/ 161 h 188"/>
                <a:gd name="T20" fmla="*/ 5 w 166"/>
                <a:gd name="T21" fmla="*/ 157 h 188"/>
                <a:gd name="T22" fmla="*/ 18 w 166"/>
                <a:gd name="T23" fmla="*/ 152 h 188"/>
                <a:gd name="T24" fmla="*/ 20 w 166"/>
                <a:gd name="T25" fmla="*/ 148 h 188"/>
                <a:gd name="T26" fmla="*/ 3 w 166"/>
                <a:gd name="T27" fmla="*/ 144 h 188"/>
                <a:gd name="T28" fmla="*/ 15 w 166"/>
                <a:gd name="T29" fmla="*/ 138 h 188"/>
                <a:gd name="T30" fmla="*/ 23 w 166"/>
                <a:gd name="T31" fmla="*/ 144 h 188"/>
                <a:gd name="T32" fmla="*/ 27 w 166"/>
                <a:gd name="T33" fmla="*/ 134 h 188"/>
                <a:gd name="T34" fmla="*/ 40 w 166"/>
                <a:gd name="T35" fmla="*/ 130 h 188"/>
                <a:gd name="T36" fmla="*/ 56 w 166"/>
                <a:gd name="T37" fmla="*/ 131 h 188"/>
                <a:gd name="T38" fmla="*/ 54 w 166"/>
                <a:gd name="T39" fmla="*/ 129 h 188"/>
                <a:gd name="T40" fmla="*/ 38 w 166"/>
                <a:gd name="T41" fmla="*/ 127 h 188"/>
                <a:gd name="T42" fmla="*/ 36 w 166"/>
                <a:gd name="T43" fmla="*/ 123 h 188"/>
                <a:gd name="T44" fmla="*/ 49 w 166"/>
                <a:gd name="T45" fmla="*/ 112 h 188"/>
                <a:gd name="T46" fmla="*/ 62 w 166"/>
                <a:gd name="T47" fmla="*/ 104 h 188"/>
                <a:gd name="T48" fmla="*/ 64 w 166"/>
                <a:gd name="T49" fmla="*/ 97 h 188"/>
                <a:gd name="T50" fmla="*/ 44 w 166"/>
                <a:gd name="T51" fmla="*/ 94 h 188"/>
                <a:gd name="T52" fmla="*/ 45 w 166"/>
                <a:gd name="T53" fmla="*/ 89 h 188"/>
                <a:gd name="T54" fmla="*/ 38 w 166"/>
                <a:gd name="T55" fmla="*/ 84 h 188"/>
                <a:gd name="T56" fmla="*/ 36 w 166"/>
                <a:gd name="T57" fmla="*/ 78 h 188"/>
                <a:gd name="T58" fmla="*/ 39 w 166"/>
                <a:gd name="T59" fmla="*/ 71 h 188"/>
                <a:gd name="T60" fmla="*/ 48 w 166"/>
                <a:gd name="T61" fmla="*/ 64 h 188"/>
                <a:gd name="T62" fmla="*/ 48 w 166"/>
                <a:gd name="T63" fmla="*/ 59 h 188"/>
                <a:gd name="T64" fmla="*/ 39 w 166"/>
                <a:gd name="T65" fmla="*/ 49 h 188"/>
                <a:gd name="T66" fmla="*/ 49 w 166"/>
                <a:gd name="T67" fmla="*/ 45 h 188"/>
                <a:gd name="T68" fmla="*/ 45 w 166"/>
                <a:gd name="T69" fmla="*/ 45 h 188"/>
                <a:gd name="T70" fmla="*/ 56 w 166"/>
                <a:gd name="T71" fmla="*/ 38 h 188"/>
                <a:gd name="T72" fmla="*/ 70 w 166"/>
                <a:gd name="T73" fmla="*/ 40 h 188"/>
                <a:gd name="T74" fmla="*/ 81 w 166"/>
                <a:gd name="T75" fmla="*/ 45 h 188"/>
                <a:gd name="T76" fmla="*/ 92 w 166"/>
                <a:gd name="T77" fmla="*/ 48 h 188"/>
                <a:gd name="T78" fmla="*/ 107 w 166"/>
                <a:gd name="T79" fmla="*/ 39 h 188"/>
                <a:gd name="T80" fmla="*/ 98 w 166"/>
                <a:gd name="T81" fmla="*/ 31 h 188"/>
                <a:gd name="T82" fmla="*/ 102 w 166"/>
                <a:gd name="T83" fmla="*/ 20 h 188"/>
                <a:gd name="T84" fmla="*/ 107 w 166"/>
                <a:gd name="T85" fmla="*/ 12 h 188"/>
                <a:gd name="T86" fmla="*/ 121 w 166"/>
                <a:gd name="T87" fmla="*/ 6 h 188"/>
                <a:gd name="T88" fmla="*/ 135 w 166"/>
                <a:gd name="T89" fmla="*/ 4 h 188"/>
                <a:gd name="T90" fmla="*/ 134 w 166"/>
                <a:gd name="T91" fmla="*/ 16 h 188"/>
                <a:gd name="T92" fmla="*/ 137 w 166"/>
                <a:gd name="T93" fmla="*/ 7 h 188"/>
                <a:gd name="T94" fmla="*/ 144 w 166"/>
                <a:gd name="T95" fmla="*/ 3 h 188"/>
                <a:gd name="T96" fmla="*/ 156 w 166"/>
                <a:gd name="T97" fmla="*/ 11 h 188"/>
                <a:gd name="T98" fmla="*/ 137 w 166"/>
                <a:gd name="T99" fmla="*/ 27 h 188"/>
                <a:gd name="T100" fmla="*/ 115 w 166"/>
                <a:gd name="T101" fmla="*/ 42 h 188"/>
                <a:gd name="T102" fmla="*/ 135 w 166"/>
                <a:gd name="T103" fmla="*/ 64 h 188"/>
                <a:gd name="T104" fmla="*/ 161 w 166"/>
                <a:gd name="T105" fmla="*/ 76 h 188"/>
                <a:gd name="T106" fmla="*/ 157 w 166"/>
                <a:gd name="T107" fmla="*/ 86 h 188"/>
                <a:gd name="T108" fmla="*/ 158 w 166"/>
                <a:gd name="T109" fmla="*/ 112 h 188"/>
                <a:gd name="T110" fmla="*/ 157 w 166"/>
                <a:gd name="T111" fmla="*/ 129 h 188"/>
                <a:gd name="T112" fmla="*/ 146 w 166"/>
                <a:gd name="T113" fmla="*/ 151 h 188"/>
                <a:gd name="T114" fmla="*/ 134 w 166"/>
                <a:gd name="T115" fmla="*/ 165 h 188"/>
                <a:gd name="T116" fmla="*/ 132 w 166"/>
                <a:gd name="T117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88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0" name="Freeform 45">
              <a:extLst>
                <a:ext uri="{FF2B5EF4-FFF2-40B4-BE49-F238E27FC236}">
                  <a16:creationId xmlns:a16="http://schemas.microsoft.com/office/drawing/2014/main" id="{BA494739-9A21-ED56-22D2-C1D055254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355" y="3610127"/>
              <a:ext cx="405690" cy="613681"/>
            </a:xfrm>
            <a:custGeom>
              <a:avLst/>
              <a:gdLst>
                <a:gd name="T0" fmla="*/ 84 w 178"/>
                <a:gd name="T1" fmla="*/ 3 h 278"/>
                <a:gd name="T2" fmla="*/ 97 w 178"/>
                <a:gd name="T3" fmla="*/ 2 h 278"/>
                <a:gd name="T4" fmla="*/ 107 w 178"/>
                <a:gd name="T5" fmla="*/ 5 h 278"/>
                <a:gd name="T6" fmla="*/ 102 w 178"/>
                <a:gd name="T7" fmla="*/ 16 h 278"/>
                <a:gd name="T8" fmla="*/ 113 w 178"/>
                <a:gd name="T9" fmla="*/ 16 h 278"/>
                <a:gd name="T10" fmla="*/ 119 w 178"/>
                <a:gd name="T11" fmla="*/ 18 h 278"/>
                <a:gd name="T12" fmla="*/ 126 w 178"/>
                <a:gd name="T13" fmla="*/ 24 h 278"/>
                <a:gd name="T14" fmla="*/ 134 w 178"/>
                <a:gd name="T15" fmla="*/ 25 h 278"/>
                <a:gd name="T16" fmla="*/ 145 w 178"/>
                <a:gd name="T17" fmla="*/ 19 h 278"/>
                <a:gd name="T18" fmla="*/ 154 w 178"/>
                <a:gd name="T19" fmla="*/ 24 h 278"/>
                <a:gd name="T20" fmla="*/ 164 w 178"/>
                <a:gd name="T21" fmla="*/ 27 h 278"/>
                <a:gd name="T22" fmla="*/ 167 w 178"/>
                <a:gd name="T23" fmla="*/ 34 h 278"/>
                <a:gd name="T24" fmla="*/ 165 w 178"/>
                <a:gd name="T25" fmla="*/ 42 h 278"/>
                <a:gd name="T26" fmla="*/ 178 w 178"/>
                <a:gd name="T27" fmla="*/ 50 h 278"/>
                <a:gd name="T28" fmla="*/ 168 w 178"/>
                <a:gd name="T29" fmla="*/ 59 h 278"/>
                <a:gd name="T30" fmla="*/ 156 w 178"/>
                <a:gd name="T31" fmla="*/ 65 h 278"/>
                <a:gd name="T32" fmla="*/ 144 w 178"/>
                <a:gd name="T33" fmla="*/ 74 h 278"/>
                <a:gd name="T34" fmla="*/ 142 w 178"/>
                <a:gd name="T35" fmla="*/ 81 h 278"/>
                <a:gd name="T36" fmla="*/ 141 w 178"/>
                <a:gd name="T37" fmla="*/ 92 h 278"/>
                <a:gd name="T38" fmla="*/ 137 w 178"/>
                <a:gd name="T39" fmla="*/ 103 h 278"/>
                <a:gd name="T40" fmla="*/ 135 w 178"/>
                <a:gd name="T41" fmla="*/ 112 h 278"/>
                <a:gd name="T42" fmla="*/ 126 w 178"/>
                <a:gd name="T43" fmla="*/ 117 h 278"/>
                <a:gd name="T44" fmla="*/ 130 w 178"/>
                <a:gd name="T45" fmla="*/ 128 h 278"/>
                <a:gd name="T46" fmla="*/ 123 w 178"/>
                <a:gd name="T47" fmla="*/ 137 h 278"/>
                <a:gd name="T48" fmla="*/ 120 w 178"/>
                <a:gd name="T49" fmla="*/ 144 h 278"/>
                <a:gd name="T50" fmla="*/ 111 w 178"/>
                <a:gd name="T51" fmla="*/ 143 h 278"/>
                <a:gd name="T52" fmla="*/ 102 w 178"/>
                <a:gd name="T53" fmla="*/ 141 h 278"/>
                <a:gd name="T54" fmla="*/ 102 w 178"/>
                <a:gd name="T55" fmla="*/ 149 h 278"/>
                <a:gd name="T56" fmla="*/ 103 w 178"/>
                <a:gd name="T57" fmla="*/ 157 h 278"/>
                <a:gd name="T58" fmla="*/ 104 w 178"/>
                <a:gd name="T59" fmla="*/ 166 h 278"/>
                <a:gd name="T60" fmla="*/ 107 w 178"/>
                <a:gd name="T61" fmla="*/ 174 h 278"/>
                <a:gd name="T62" fmla="*/ 114 w 178"/>
                <a:gd name="T63" fmla="*/ 180 h 278"/>
                <a:gd name="T64" fmla="*/ 106 w 178"/>
                <a:gd name="T65" fmla="*/ 189 h 278"/>
                <a:gd name="T66" fmla="*/ 96 w 178"/>
                <a:gd name="T67" fmla="*/ 196 h 278"/>
                <a:gd name="T68" fmla="*/ 93 w 178"/>
                <a:gd name="T69" fmla="*/ 205 h 278"/>
                <a:gd name="T70" fmla="*/ 94 w 178"/>
                <a:gd name="T71" fmla="*/ 214 h 278"/>
                <a:gd name="T72" fmla="*/ 100 w 178"/>
                <a:gd name="T73" fmla="*/ 224 h 278"/>
                <a:gd name="T74" fmla="*/ 100 w 178"/>
                <a:gd name="T75" fmla="*/ 233 h 278"/>
                <a:gd name="T76" fmla="*/ 91 w 178"/>
                <a:gd name="T77" fmla="*/ 233 h 278"/>
                <a:gd name="T78" fmla="*/ 80 w 178"/>
                <a:gd name="T79" fmla="*/ 243 h 278"/>
                <a:gd name="T80" fmla="*/ 71 w 178"/>
                <a:gd name="T81" fmla="*/ 254 h 278"/>
                <a:gd name="T82" fmla="*/ 71 w 178"/>
                <a:gd name="T83" fmla="*/ 268 h 278"/>
                <a:gd name="T84" fmla="*/ 62 w 178"/>
                <a:gd name="T85" fmla="*/ 275 h 278"/>
                <a:gd name="T86" fmla="*/ 40 w 178"/>
                <a:gd name="T87" fmla="*/ 274 h 278"/>
                <a:gd name="T88" fmla="*/ 26 w 178"/>
                <a:gd name="T89" fmla="*/ 268 h 278"/>
                <a:gd name="T90" fmla="*/ 11 w 178"/>
                <a:gd name="T91" fmla="*/ 265 h 278"/>
                <a:gd name="T92" fmla="*/ 4 w 178"/>
                <a:gd name="T93" fmla="*/ 261 h 278"/>
                <a:gd name="T94" fmla="*/ 14 w 178"/>
                <a:gd name="T95" fmla="*/ 247 h 278"/>
                <a:gd name="T96" fmla="*/ 21 w 178"/>
                <a:gd name="T97" fmla="*/ 225 h 278"/>
                <a:gd name="T98" fmla="*/ 28 w 178"/>
                <a:gd name="T99" fmla="*/ 199 h 278"/>
                <a:gd name="T100" fmla="*/ 25 w 178"/>
                <a:gd name="T101" fmla="*/ 188 h 278"/>
                <a:gd name="T102" fmla="*/ 11 w 178"/>
                <a:gd name="T103" fmla="*/ 188 h 278"/>
                <a:gd name="T104" fmla="*/ 14 w 178"/>
                <a:gd name="T105" fmla="*/ 174 h 278"/>
                <a:gd name="T106" fmla="*/ 4 w 178"/>
                <a:gd name="T107" fmla="*/ 171 h 278"/>
                <a:gd name="T108" fmla="*/ 11 w 178"/>
                <a:gd name="T109" fmla="*/ 157 h 278"/>
                <a:gd name="T110" fmla="*/ 18 w 178"/>
                <a:gd name="T111" fmla="*/ 143 h 278"/>
                <a:gd name="T112" fmla="*/ 22 w 178"/>
                <a:gd name="T113" fmla="*/ 135 h 278"/>
                <a:gd name="T114" fmla="*/ 32 w 178"/>
                <a:gd name="T115" fmla="*/ 129 h 278"/>
                <a:gd name="T116" fmla="*/ 49 w 178"/>
                <a:gd name="T117" fmla="*/ 98 h 278"/>
                <a:gd name="T118" fmla="*/ 71 w 178"/>
                <a:gd name="T119" fmla="*/ 55 h 278"/>
                <a:gd name="T120" fmla="*/ 70 w 178"/>
                <a:gd name="T121" fmla="*/ 32 h 278"/>
                <a:gd name="T122" fmla="*/ 72 w 178"/>
                <a:gd name="T123" fmla="*/ 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78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1" name="Freeform 78">
              <a:extLst>
                <a:ext uri="{FF2B5EF4-FFF2-40B4-BE49-F238E27FC236}">
                  <a16:creationId xmlns:a16="http://schemas.microsoft.com/office/drawing/2014/main" id="{DFA1D672-6B4C-DFB3-A7E9-2D12519A16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4932" y="2283682"/>
              <a:ext cx="711331" cy="91306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2" name="Freeform 80">
              <a:extLst>
                <a:ext uri="{FF2B5EF4-FFF2-40B4-BE49-F238E27FC236}">
                  <a16:creationId xmlns:a16="http://schemas.microsoft.com/office/drawing/2014/main" id="{E4CFF1AF-E661-8864-30A2-65F19BF011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6816" y="3211661"/>
              <a:ext cx="1121419" cy="1240147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3" name="Freeform 86">
              <a:extLst>
                <a:ext uri="{FF2B5EF4-FFF2-40B4-BE49-F238E27FC236}">
                  <a16:creationId xmlns:a16="http://schemas.microsoft.com/office/drawing/2014/main" id="{3B489A8B-7CF4-7EFF-78C7-028CC5C6D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411" y="2909082"/>
              <a:ext cx="841064" cy="588111"/>
            </a:xfrm>
            <a:custGeom>
              <a:avLst/>
              <a:gdLst>
                <a:gd name="T0" fmla="*/ 59 w 369"/>
                <a:gd name="T1" fmla="*/ 73 h 266"/>
                <a:gd name="T2" fmla="*/ 59 w 369"/>
                <a:gd name="T3" fmla="*/ 83 h 266"/>
                <a:gd name="T4" fmla="*/ 59 w 369"/>
                <a:gd name="T5" fmla="*/ 83 h 266"/>
                <a:gd name="T6" fmla="*/ 58 w 369"/>
                <a:gd name="T7" fmla="*/ 84 h 266"/>
                <a:gd name="T8" fmla="*/ 58 w 369"/>
                <a:gd name="T9" fmla="*/ 84 h 266"/>
                <a:gd name="T10" fmla="*/ 56 w 369"/>
                <a:gd name="T11" fmla="*/ 84 h 266"/>
                <a:gd name="T12" fmla="*/ 56 w 369"/>
                <a:gd name="T13" fmla="*/ 85 h 266"/>
                <a:gd name="T14" fmla="*/ 56 w 369"/>
                <a:gd name="T15" fmla="*/ 85 h 266"/>
                <a:gd name="T16" fmla="*/ 56 w 369"/>
                <a:gd name="T17" fmla="*/ 85 h 266"/>
                <a:gd name="T18" fmla="*/ 51 w 369"/>
                <a:gd name="T19" fmla="*/ 97 h 266"/>
                <a:gd name="T20" fmla="*/ 50 w 369"/>
                <a:gd name="T21" fmla="*/ 106 h 266"/>
                <a:gd name="T22" fmla="*/ 50 w 369"/>
                <a:gd name="T23" fmla="*/ 106 h 266"/>
                <a:gd name="T24" fmla="*/ 50 w 369"/>
                <a:gd name="T25" fmla="*/ 106 h 266"/>
                <a:gd name="T26" fmla="*/ 50 w 369"/>
                <a:gd name="T27" fmla="*/ 107 h 266"/>
                <a:gd name="T28" fmla="*/ 50 w 369"/>
                <a:gd name="T29" fmla="*/ 107 h 266"/>
                <a:gd name="T30" fmla="*/ 50 w 369"/>
                <a:gd name="T31" fmla="*/ 107 h 266"/>
                <a:gd name="T32" fmla="*/ 50 w 369"/>
                <a:gd name="T33" fmla="*/ 108 h 266"/>
                <a:gd name="T34" fmla="*/ 49 w 369"/>
                <a:gd name="T35" fmla="*/ 109 h 266"/>
                <a:gd name="T36" fmla="*/ 42 w 369"/>
                <a:gd name="T37" fmla="*/ 131 h 266"/>
                <a:gd name="T38" fmla="*/ 26 w 369"/>
                <a:gd name="T39" fmla="*/ 154 h 266"/>
                <a:gd name="T40" fmla="*/ 6 w 369"/>
                <a:gd name="T41" fmla="*/ 161 h 266"/>
                <a:gd name="T42" fmla="*/ 2 w 369"/>
                <a:gd name="T43" fmla="*/ 161 h 266"/>
                <a:gd name="T44" fmla="*/ 1 w 369"/>
                <a:gd name="T45" fmla="*/ 161 h 266"/>
                <a:gd name="T46" fmla="*/ 0 w 369"/>
                <a:gd name="T47" fmla="*/ 161 h 266"/>
                <a:gd name="T48" fmla="*/ 0 w 369"/>
                <a:gd name="T49" fmla="*/ 161 h 266"/>
                <a:gd name="T50" fmla="*/ 14 w 369"/>
                <a:gd name="T51" fmla="*/ 169 h 266"/>
                <a:gd name="T52" fmla="*/ 28 w 369"/>
                <a:gd name="T53" fmla="*/ 190 h 266"/>
                <a:gd name="T54" fmla="*/ 52 w 369"/>
                <a:gd name="T55" fmla="*/ 201 h 266"/>
                <a:gd name="T56" fmla="*/ 64 w 369"/>
                <a:gd name="T57" fmla="*/ 216 h 266"/>
                <a:gd name="T58" fmla="*/ 69 w 369"/>
                <a:gd name="T59" fmla="*/ 229 h 266"/>
                <a:gd name="T60" fmla="*/ 90 w 369"/>
                <a:gd name="T61" fmla="*/ 232 h 266"/>
                <a:gd name="T62" fmla="*/ 113 w 369"/>
                <a:gd name="T63" fmla="*/ 227 h 266"/>
                <a:gd name="T64" fmla="*/ 107 w 369"/>
                <a:gd name="T65" fmla="*/ 240 h 266"/>
                <a:gd name="T66" fmla="*/ 128 w 369"/>
                <a:gd name="T67" fmla="*/ 250 h 266"/>
                <a:gd name="T68" fmla="*/ 241 w 369"/>
                <a:gd name="T69" fmla="*/ 249 h 266"/>
                <a:gd name="T70" fmla="*/ 346 w 369"/>
                <a:gd name="T71" fmla="*/ 215 h 266"/>
                <a:gd name="T72" fmla="*/ 361 w 369"/>
                <a:gd name="T73" fmla="*/ 123 h 266"/>
                <a:gd name="T74" fmla="*/ 350 w 369"/>
                <a:gd name="T75" fmla="*/ 120 h 266"/>
                <a:gd name="T76" fmla="*/ 302 w 369"/>
                <a:gd name="T77" fmla="*/ 127 h 266"/>
                <a:gd name="T78" fmla="*/ 300 w 369"/>
                <a:gd name="T79" fmla="*/ 118 h 266"/>
                <a:gd name="T80" fmla="*/ 293 w 369"/>
                <a:gd name="T81" fmla="*/ 101 h 266"/>
                <a:gd name="T82" fmla="*/ 293 w 369"/>
                <a:gd name="T83" fmla="*/ 88 h 266"/>
                <a:gd name="T84" fmla="*/ 290 w 369"/>
                <a:gd name="T85" fmla="*/ 74 h 266"/>
                <a:gd name="T86" fmla="*/ 280 w 369"/>
                <a:gd name="T87" fmla="*/ 57 h 266"/>
                <a:gd name="T88" fmla="*/ 264 w 369"/>
                <a:gd name="T89" fmla="*/ 44 h 266"/>
                <a:gd name="T90" fmla="*/ 251 w 369"/>
                <a:gd name="T91" fmla="*/ 33 h 266"/>
                <a:gd name="T92" fmla="*/ 242 w 369"/>
                <a:gd name="T93" fmla="*/ 26 h 266"/>
                <a:gd name="T94" fmla="*/ 237 w 369"/>
                <a:gd name="T95" fmla="*/ 17 h 266"/>
                <a:gd name="T96" fmla="*/ 232 w 369"/>
                <a:gd name="T97" fmla="*/ 11 h 266"/>
                <a:gd name="T98" fmla="*/ 224 w 369"/>
                <a:gd name="T99" fmla="*/ 5 h 266"/>
                <a:gd name="T100" fmla="*/ 217 w 369"/>
                <a:gd name="T101" fmla="*/ 1 h 266"/>
                <a:gd name="T102" fmla="*/ 199 w 369"/>
                <a:gd name="T103" fmla="*/ 7 h 266"/>
                <a:gd name="T104" fmla="*/ 150 w 369"/>
                <a:gd name="T105" fmla="*/ 40 h 266"/>
                <a:gd name="T106" fmla="*/ 110 w 369"/>
                <a:gd name="T107" fmla="*/ 38 h 266"/>
                <a:gd name="T108" fmla="*/ 85 w 369"/>
                <a:gd name="T109" fmla="*/ 50 h 266"/>
                <a:gd name="T110" fmla="*/ 81 w 369"/>
                <a:gd name="T111" fmla="*/ 54 h 266"/>
                <a:gd name="T112" fmla="*/ 81 w 369"/>
                <a:gd name="T113" fmla="*/ 54 h 266"/>
                <a:gd name="T114" fmla="*/ 77 w 369"/>
                <a:gd name="T115" fmla="*/ 56 h 266"/>
                <a:gd name="T116" fmla="*/ 77 w 369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66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4" name="Freeform 90">
              <a:extLst>
                <a:ext uri="{FF2B5EF4-FFF2-40B4-BE49-F238E27FC236}">
                  <a16:creationId xmlns:a16="http://schemas.microsoft.com/office/drawing/2014/main" id="{86D08F9B-9B44-3374-6B0F-05AA6CD83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453" y="2278355"/>
              <a:ext cx="1400674" cy="943961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5" name="Freeform 92">
              <a:extLst>
                <a:ext uri="{FF2B5EF4-FFF2-40B4-BE49-F238E27FC236}">
                  <a16:creationId xmlns:a16="http://schemas.microsoft.com/office/drawing/2014/main" id="{E2A89190-C6E5-C5D7-E0EF-5CC44EACAC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8738" y="538527"/>
              <a:ext cx="643167" cy="1694015"/>
            </a:xfrm>
            <a:custGeom>
              <a:avLst/>
              <a:gdLst>
                <a:gd name="T0" fmla="*/ 246 w 282"/>
                <a:gd name="T1" fmla="*/ 59 h 766"/>
                <a:gd name="T2" fmla="*/ 210 w 282"/>
                <a:gd name="T3" fmla="*/ 30 h 766"/>
                <a:gd name="T4" fmla="*/ 183 w 282"/>
                <a:gd name="T5" fmla="*/ 8 h 766"/>
                <a:gd name="T6" fmla="*/ 167 w 282"/>
                <a:gd name="T7" fmla="*/ 32 h 766"/>
                <a:gd name="T8" fmla="*/ 123 w 282"/>
                <a:gd name="T9" fmla="*/ 69 h 766"/>
                <a:gd name="T10" fmla="*/ 100 w 282"/>
                <a:gd name="T11" fmla="*/ 111 h 766"/>
                <a:gd name="T12" fmla="*/ 65 w 282"/>
                <a:gd name="T13" fmla="*/ 180 h 766"/>
                <a:gd name="T14" fmla="*/ 52 w 282"/>
                <a:gd name="T15" fmla="*/ 265 h 766"/>
                <a:gd name="T16" fmla="*/ 15 w 282"/>
                <a:gd name="T17" fmla="*/ 333 h 766"/>
                <a:gd name="T18" fmla="*/ 25 w 282"/>
                <a:gd name="T19" fmla="*/ 418 h 766"/>
                <a:gd name="T20" fmla="*/ 27 w 282"/>
                <a:gd name="T21" fmla="*/ 466 h 766"/>
                <a:gd name="T22" fmla="*/ 29 w 282"/>
                <a:gd name="T23" fmla="*/ 515 h 766"/>
                <a:gd name="T24" fmla="*/ 13 w 282"/>
                <a:gd name="T25" fmla="*/ 535 h 766"/>
                <a:gd name="T26" fmla="*/ 8 w 282"/>
                <a:gd name="T27" fmla="*/ 567 h 766"/>
                <a:gd name="T28" fmla="*/ 10 w 282"/>
                <a:gd name="T29" fmla="*/ 603 h 766"/>
                <a:gd name="T30" fmla="*/ 12 w 282"/>
                <a:gd name="T31" fmla="*/ 616 h 766"/>
                <a:gd name="T32" fmla="*/ 19 w 282"/>
                <a:gd name="T33" fmla="*/ 636 h 766"/>
                <a:gd name="T34" fmla="*/ 25 w 282"/>
                <a:gd name="T35" fmla="*/ 655 h 766"/>
                <a:gd name="T36" fmla="*/ 46 w 282"/>
                <a:gd name="T37" fmla="*/ 685 h 766"/>
                <a:gd name="T38" fmla="*/ 50 w 282"/>
                <a:gd name="T39" fmla="*/ 705 h 766"/>
                <a:gd name="T40" fmla="*/ 60 w 282"/>
                <a:gd name="T41" fmla="*/ 739 h 766"/>
                <a:gd name="T42" fmla="*/ 64 w 282"/>
                <a:gd name="T43" fmla="*/ 764 h 766"/>
                <a:gd name="T44" fmla="*/ 93 w 282"/>
                <a:gd name="T45" fmla="*/ 758 h 766"/>
                <a:gd name="T46" fmla="*/ 107 w 282"/>
                <a:gd name="T47" fmla="*/ 752 h 766"/>
                <a:gd name="T48" fmla="*/ 114 w 282"/>
                <a:gd name="T49" fmla="*/ 729 h 766"/>
                <a:gd name="T50" fmla="*/ 122 w 282"/>
                <a:gd name="T51" fmla="*/ 717 h 766"/>
                <a:gd name="T52" fmla="*/ 158 w 282"/>
                <a:gd name="T53" fmla="*/ 688 h 766"/>
                <a:gd name="T54" fmla="*/ 165 w 282"/>
                <a:gd name="T55" fmla="*/ 629 h 766"/>
                <a:gd name="T56" fmla="*/ 163 w 282"/>
                <a:gd name="T57" fmla="*/ 590 h 766"/>
                <a:gd name="T58" fmla="*/ 182 w 282"/>
                <a:gd name="T59" fmla="*/ 559 h 766"/>
                <a:gd name="T60" fmla="*/ 191 w 282"/>
                <a:gd name="T61" fmla="*/ 558 h 766"/>
                <a:gd name="T62" fmla="*/ 205 w 282"/>
                <a:gd name="T63" fmla="*/ 541 h 766"/>
                <a:gd name="T64" fmla="*/ 207 w 282"/>
                <a:gd name="T65" fmla="*/ 514 h 766"/>
                <a:gd name="T66" fmla="*/ 199 w 282"/>
                <a:gd name="T67" fmla="*/ 493 h 766"/>
                <a:gd name="T68" fmla="*/ 180 w 282"/>
                <a:gd name="T69" fmla="*/ 467 h 766"/>
                <a:gd name="T70" fmla="*/ 161 w 282"/>
                <a:gd name="T71" fmla="*/ 459 h 766"/>
                <a:gd name="T72" fmla="*/ 151 w 282"/>
                <a:gd name="T73" fmla="*/ 424 h 766"/>
                <a:gd name="T74" fmla="*/ 157 w 282"/>
                <a:gd name="T75" fmla="*/ 407 h 766"/>
                <a:gd name="T76" fmla="*/ 154 w 282"/>
                <a:gd name="T77" fmla="*/ 369 h 766"/>
                <a:gd name="T78" fmla="*/ 168 w 282"/>
                <a:gd name="T79" fmla="*/ 350 h 766"/>
                <a:gd name="T80" fmla="*/ 182 w 282"/>
                <a:gd name="T81" fmla="*/ 325 h 766"/>
                <a:gd name="T82" fmla="*/ 196 w 282"/>
                <a:gd name="T83" fmla="*/ 307 h 766"/>
                <a:gd name="T84" fmla="*/ 210 w 282"/>
                <a:gd name="T85" fmla="*/ 295 h 766"/>
                <a:gd name="T86" fmla="*/ 225 w 282"/>
                <a:gd name="T87" fmla="*/ 266 h 766"/>
                <a:gd name="T88" fmla="*/ 229 w 282"/>
                <a:gd name="T89" fmla="*/ 238 h 766"/>
                <a:gd name="T90" fmla="*/ 225 w 282"/>
                <a:gd name="T91" fmla="*/ 219 h 766"/>
                <a:gd name="T92" fmla="*/ 229 w 282"/>
                <a:gd name="T93" fmla="*/ 198 h 766"/>
                <a:gd name="T94" fmla="*/ 242 w 282"/>
                <a:gd name="T95" fmla="*/ 187 h 766"/>
                <a:gd name="T96" fmla="*/ 258 w 282"/>
                <a:gd name="T97" fmla="*/ 170 h 766"/>
                <a:gd name="T98" fmla="*/ 269 w 282"/>
                <a:gd name="T99" fmla="*/ 173 h 766"/>
                <a:gd name="T100" fmla="*/ 275 w 282"/>
                <a:gd name="T101" fmla="*/ 169 h 766"/>
                <a:gd name="T102" fmla="*/ 279 w 282"/>
                <a:gd name="T103" fmla="*/ 165 h 766"/>
                <a:gd name="T104" fmla="*/ 266 w 282"/>
                <a:gd name="T105" fmla="*/ 119 h 766"/>
                <a:gd name="T106" fmla="*/ 164 w 282"/>
                <a:gd name="T107" fmla="*/ 699 h 766"/>
                <a:gd name="T108" fmla="*/ 174 w 282"/>
                <a:gd name="T109" fmla="*/ 650 h 766"/>
                <a:gd name="T110" fmla="*/ 175 w 282"/>
                <a:gd name="T111" fmla="*/ 673 h 766"/>
                <a:gd name="T112" fmla="*/ 165 w 282"/>
                <a:gd name="T113" fmla="*/ 710 h 766"/>
                <a:gd name="T114" fmla="*/ 210 w 282"/>
                <a:gd name="T115" fmla="*/ 625 h 766"/>
                <a:gd name="T116" fmla="*/ 229 w 282"/>
                <a:gd name="T117" fmla="*/ 607 h 766"/>
                <a:gd name="T118" fmla="*/ 224 w 282"/>
                <a:gd name="T119" fmla="*/ 631 h 766"/>
                <a:gd name="T120" fmla="*/ 216 w 282"/>
                <a:gd name="T121" fmla="*/ 66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766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6" name="Freeform 96">
              <a:extLst>
                <a:ext uri="{FF2B5EF4-FFF2-40B4-BE49-F238E27FC236}">
                  <a16:creationId xmlns:a16="http://schemas.microsoft.com/office/drawing/2014/main" id="{65FD7F40-1669-09B3-D247-19668523B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6242" y="235948"/>
              <a:ext cx="1226964" cy="1680165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7" name="Freeform 109">
              <a:extLst>
                <a:ext uri="{FF2B5EF4-FFF2-40B4-BE49-F238E27FC236}">
                  <a16:creationId xmlns:a16="http://schemas.microsoft.com/office/drawing/2014/main" id="{2642D4B5-EE79-AAEB-9FF5-591B8312E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036" y="1542151"/>
              <a:ext cx="664056" cy="1216708"/>
            </a:xfrm>
            <a:custGeom>
              <a:avLst/>
              <a:gdLst>
                <a:gd name="T0" fmla="*/ 29 w 291"/>
                <a:gd name="T1" fmla="*/ 540 h 550"/>
                <a:gd name="T2" fmla="*/ 96 w 291"/>
                <a:gd name="T3" fmla="*/ 541 h 550"/>
                <a:gd name="T4" fmla="*/ 173 w 291"/>
                <a:gd name="T5" fmla="*/ 531 h 550"/>
                <a:gd name="T6" fmla="*/ 212 w 291"/>
                <a:gd name="T7" fmla="*/ 534 h 550"/>
                <a:gd name="T8" fmla="*/ 254 w 291"/>
                <a:gd name="T9" fmla="*/ 506 h 550"/>
                <a:gd name="T10" fmla="*/ 285 w 291"/>
                <a:gd name="T11" fmla="*/ 469 h 550"/>
                <a:gd name="T12" fmla="*/ 250 w 291"/>
                <a:gd name="T13" fmla="*/ 407 h 550"/>
                <a:gd name="T14" fmla="*/ 238 w 291"/>
                <a:gd name="T15" fmla="*/ 368 h 550"/>
                <a:gd name="T16" fmla="*/ 207 w 291"/>
                <a:gd name="T17" fmla="*/ 282 h 550"/>
                <a:gd name="T18" fmla="*/ 158 w 291"/>
                <a:gd name="T19" fmla="*/ 243 h 550"/>
                <a:gd name="T20" fmla="*/ 165 w 291"/>
                <a:gd name="T21" fmla="*/ 227 h 550"/>
                <a:gd name="T22" fmla="*/ 220 w 291"/>
                <a:gd name="T23" fmla="*/ 173 h 550"/>
                <a:gd name="T24" fmla="*/ 167 w 291"/>
                <a:gd name="T25" fmla="*/ 157 h 550"/>
                <a:gd name="T26" fmla="*/ 143 w 291"/>
                <a:gd name="T27" fmla="*/ 156 h 550"/>
                <a:gd name="T28" fmla="*/ 166 w 291"/>
                <a:gd name="T29" fmla="*/ 136 h 550"/>
                <a:gd name="T30" fmla="*/ 157 w 291"/>
                <a:gd name="T31" fmla="*/ 107 h 550"/>
                <a:gd name="T32" fmla="*/ 136 w 291"/>
                <a:gd name="T33" fmla="*/ 106 h 550"/>
                <a:gd name="T34" fmla="*/ 128 w 291"/>
                <a:gd name="T35" fmla="*/ 138 h 550"/>
                <a:gd name="T36" fmla="*/ 111 w 291"/>
                <a:gd name="T37" fmla="*/ 142 h 550"/>
                <a:gd name="T38" fmla="*/ 107 w 291"/>
                <a:gd name="T39" fmla="*/ 165 h 550"/>
                <a:gd name="T40" fmla="*/ 90 w 291"/>
                <a:gd name="T41" fmla="*/ 144 h 550"/>
                <a:gd name="T42" fmla="*/ 84 w 291"/>
                <a:gd name="T43" fmla="*/ 159 h 550"/>
                <a:gd name="T44" fmla="*/ 104 w 291"/>
                <a:gd name="T45" fmla="*/ 172 h 550"/>
                <a:gd name="T46" fmla="*/ 84 w 291"/>
                <a:gd name="T47" fmla="*/ 191 h 550"/>
                <a:gd name="T48" fmla="*/ 95 w 291"/>
                <a:gd name="T49" fmla="*/ 210 h 550"/>
                <a:gd name="T50" fmla="*/ 65 w 291"/>
                <a:gd name="T51" fmla="*/ 241 h 550"/>
                <a:gd name="T52" fmla="*/ 87 w 291"/>
                <a:gd name="T53" fmla="*/ 231 h 550"/>
                <a:gd name="T54" fmla="*/ 83 w 291"/>
                <a:gd name="T55" fmla="*/ 256 h 550"/>
                <a:gd name="T56" fmla="*/ 101 w 291"/>
                <a:gd name="T57" fmla="*/ 237 h 550"/>
                <a:gd name="T58" fmla="*/ 98 w 291"/>
                <a:gd name="T59" fmla="*/ 306 h 550"/>
                <a:gd name="T60" fmla="*/ 133 w 291"/>
                <a:gd name="T61" fmla="*/ 306 h 550"/>
                <a:gd name="T62" fmla="*/ 142 w 291"/>
                <a:gd name="T63" fmla="*/ 337 h 550"/>
                <a:gd name="T64" fmla="*/ 144 w 291"/>
                <a:gd name="T65" fmla="*/ 382 h 550"/>
                <a:gd name="T66" fmla="*/ 97 w 291"/>
                <a:gd name="T67" fmla="*/ 376 h 550"/>
                <a:gd name="T68" fmla="*/ 103 w 291"/>
                <a:gd name="T69" fmla="*/ 422 h 550"/>
                <a:gd name="T70" fmla="*/ 62 w 291"/>
                <a:gd name="T71" fmla="*/ 461 h 550"/>
                <a:gd name="T72" fmla="*/ 101 w 291"/>
                <a:gd name="T73" fmla="*/ 472 h 550"/>
                <a:gd name="T74" fmla="*/ 139 w 291"/>
                <a:gd name="T75" fmla="*/ 482 h 550"/>
                <a:gd name="T76" fmla="*/ 50 w 291"/>
                <a:gd name="T77" fmla="*/ 266 h 550"/>
                <a:gd name="T78" fmla="*/ 80 w 291"/>
                <a:gd name="T79" fmla="*/ 314 h 550"/>
                <a:gd name="T80" fmla="*/ 41 w 291"/>
                <a:gd name="T81" fmla="*/ 324 h 550"/>
                <a:gd name="T82" fmla="*/ 13 w 291"/>
                <a:gd name="T83" fmla="*/ 287 h 550"/>
                <a:gd name="T84" fmla="*/ 75 w 291"/>
                <a:gd name="T85" fmla="*/ 227 h 550"/>
                <a:gd name="T86" fmla="*/ 103 w 291"/>
                <a:gd name="T87" fmla="*/ 263 h 550"/>
                <a:gd name="T88" fmla="*/ 65 w 291"/>
                <a:gd name="T89" fmla="*/ 199 h 550"/>
                <a:gd name="T90" fmla="*/ 78 w 291"/>
                <a:gd name="T91" fmla="*/ 171 h 550"/>
                <a:gd name="T92" fmla="*/ 46 w 291"/>
                <a:gd name="T93" fmla="*/ 177 h 550"/>
                <a:gd name="T94" fmla="*/ 59 w 291"/>
                <a:gd name="T95" fmla="*/ 158 h 550"/>
                <a:gd name="T96" fmla="*/ 69 w 291"/>
                <a:gd name="T97" fmla="*/ 132 h 550"/>
                <a:gd name="T98" fmla="*/ 80 w 291"/>
                <a:gd name="T99" fmla="*/ 106 h 550"/>
                <a:gd name="T100" fmla="*/ 94 w 291"/>
                <a:gd name="T101" fmla="*/ 116 h 550"/>
                <a:gd name="T102" fmla="*/ 267 w 291"/>
                <a:gd name="T103" fmla="*/ 15 h 550"/>
                <a:gd name="T104" fmla="*/ 245 w 291"/>
                <a:gd name="T105" fmla="*/ 27 h 550"/>
                <a:gd name="T106" fmla="*/ 269 w 291"/>
                <a:gd name="T107" fmla="*/ 2 h 550"/>
                <a:gd name="T108" fmla="*/ 259 w 291"/>
                <a:gd name="T109" fmla="*/ 29 h 550"/>
                <a:gd name="T110" fmla="*/ 243 w 291"/>
                <a:gd name="T111" fmla="*/ 64 h 550"/>
                <a:gd name="T112" fmla="*/ 221 w 291"/>
                <a:gd name="T113" fmla="*/ 72 h 550"/>
                <a:gd name="T114" fmla="*/ 205 w 291"/>
                <a:gd name="T115" fmla="*/ 80 h 550"/>
                <a:gd name="T116" fmla="*/ 204 w 291"/>
                <a:gd name="T117" fmla="*/ 75 h 550"/>
                <a:gd name="T118" fmla="*/ 191 w 291"/>
                <a:gd name="T119" fmla="*/ 91 h 550"/>
                <a:gd name="T120" fmla="*/ 187 w 291"/>
                <a:gd name="T121" fmla="*/ 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55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8" name="Freeform 139">
              <a:extLst>
                <a:ext uri="{FF2B5EF4-FFF2-40B4-BE49-F238E27FC236}">
                  <a16:creationId xmlns:a16="http://schemas.microsoft.com/office/drawing/2014/main" id="{C67A897E-87FD-6030-97AC-F3EBA4295F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8971" y="3425810"/>
              <a:ext cx="1218169" cy="970596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9" name="Freeform 146">
              <a:extLst>
                <a:ext uri="{FF2B5EF4-FFF2-40B4-BE49-F238E27FC236}">
                  <a16:creationId xmlns:a16="http://schemas.microsoft.com/office/drawing/2014/main" id="{A86DE244-CE71-BEE7-6F61-210C563D5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9172" y="3676183"/>
              <a:ext cx="930118" cy="839550"/>
            </a:xfrm>
            <a:custGeom>
              <a:avLst/>
              <a:gdLst>
                <a:gd name="T0" fmla="*/ 263 w 408"/>
                <a:gd name="T1" fmla="*/ 27 h 380"/>
                <a:gd name="T2" fmla="*/ 184 w 408"/>
                <a:gd name="T3" fmla="*/ 62 h 380"/>
                <a:gd name="T4" fmla="*/ 187 w 408"/>
                <a:gd name="T5" fmla="*/ 95 h 380"/>
                <a:gd name="T6" fmla="*/ 179 w 408"/>
                <a:gd name="T7" fmla="*/ 109 h 380"/>
                <a:gd name="T8" fmla="*/ 168 w 408"/>
                <a:gd name="T9" fmla="*/ 118 h 380"/>
                <a:gd name="T10" fmla="*/ 128 w 408"/>
                <a:gd name="T11" fmla="*/ 89 h 380"/>
                <a:gd name="T12" fmla="*/ 141 w 408"/>
                <a:gd name="T13" fmla="*/ 145 h 380"/>
                <a:gd name="T14" fmla="*/ 138 w 408"/>
                <a:gd name="T15" fmla="*/ 166 h 380"/>
                <a:gd name="T16" fmla="*/ 152 w 408"/>
                <a:gd name="T17" fmla="*/ 191 h 380"/>
                <a:gd name="T18" fmla="*/ 154 w 408"/>
                <a:gd name="T19" fmla="*/ 172 h 380"/>
                <a:gd name="T20" fmla="*/ 214 w 408"/>
                <a:gd name="T21" fmla="*/ 210 h 380"/>
                <a:gd name="T22" fmla="*/ 187 w 408"/>
                <a:gd name="T23" fmla="*/ 202 h 380"/>
                <a:gd name="T24" fmla="*/ 199 w 408"/>
                <a:gd name="T25" fmla="*/ 234 h 380"/>
                <a:gd name="T26" fmla="*/ 164 w 408"/>
                <a:gd name="T27" fmla="*/ 233 h 380"/>
                <a:gd name="T28" fmla="*/ 133 w 408"/>
                <a:gd name="T29" fmla="*/ 212 h 380"/>
                <a:gd name="T30" fmla="*/ 67 w 408"/>
                <a:gd name="T31" fmla="*/ 211 h 380"/>
                <a:gd name="T32" fmla="*/ 71 w 408"/>
                <a:gd name="T33" fmla="*/ 194 h 380"/>
                <a:gd name="T34" fmla="*/ 29 w 408"/>
                <a:gd name="T35" fmla="*/ 157 h 380"/>
                <a:gd name="T36" fmla="*/ 89 w 408"/>
                <a:gd name="T37" fmla="*/ 68 h 380"/>
                <a:gd name="T38" fmla="*/ 195 w 408"/>
                <a:gd name="T39" fmla="*/ 33 h 380"/>
                <a:gd name="T40" fmla="*/ 184 w 408"/>
                <a:gd name="T41" fmla="*/ 157 h 380"/>
                <a:gd name="T42" fmla="*/ 353 w 408"/>
                <a:gd name="T43" fmla="*/ 252 h 380"/>
                <a:gd name="T44" fmla="*/ 393 w 408"/>
                <a:gd name="T45" fmla="*/ 297 h 380"/>
                <a:gd name="T46" fmla="*/ 373 w 408"/>
                <a:gd name="T47" fmla="*/ 331 h 380"/>
                <a:gd name="T48" fmla="*/ 370 w 408"/>
                <a:gd name="T49" fmla="*/ 333 h 380"/>
                <a:gd name="T50" fmla="*/ 174 w 408"/>
                <a:gd name="T51" fmla="*/ 162 h 380"/>
                <a:gd name="T52" fmla="*/ 262 w 408"/>
                <a:gd name="T53" fmla="*/ 176 h 380"/>
                <a:gd name="T54" fmla="*/ 205 w 408"/>
                <a:gd name="T55" fmla="*/ 72 h 380"/>
                <a:gd name="T56" fmla="*/ 233 w 408"/>
                <a:gd name="T57" fmla="*/ 105 h 380"/>
                <a:gd name="T58" fmla="*/ 281 w 408"/>
                <a:gd name="T59" fmla="*/ 146 h 380"/>
                <a:gd name="T60" fmla="*/ 277 w 408"/>
                <a:gd name="T61" fmla="*/ 131 h 380"/>
                <a:gd name="T62" fmla="*/ 288 w 408"/>
                <a:gd name="T63" fmla="*/ 180 h 380"/>
                <a:gd name="T64" fmla="*/ 288 w 408"/>
                <a:gd name="T65" fmla="*/ 190 h 380"/>
                <a:gd name="T66" fmla="*/ 315 w 408"/>
                <a:gd name="T67" fmla="*/ 213 h 380"/>
                <a:gd name="T68" fmla="*/ 279 w 408"/>
                <a:gd name="T69" fmla="*/ 292 h 380"/>
                <a:gd name="T70" fmla="*/ 239 w 408"/>
                <a:gd name="T71" fmla="*/ 288 h 380"/>
                <a:gd name="T72" fmla="*/ 255 w 408"/>
                <a:gd name="T73" fmla="*/ 287 h 380"/>
                <a:gd name="T74" fmla="*/ 274 w 408"/>
                <a:gd name="T75" fmla="*/ 259 h 380"/>
                <a:gd name="T76" fmla="*/ 267 w 408"/>
                <a:gd name="T77" fmla="*/ 256 h 380"/>
                <a:gd name="T78" fmla="*/ 244 w 408"/>
                <a:gd name="T79" fmla="*/ 271 h 380"/>
                <a:gd name="T80" fmla="*/ 219 w 408"/>
                <a:gd name="T81" fmla="*/ 239 h 380"/>
                <a:gd name="T82" fmla="*/ 245 w 408"/>
                <a:gd name="T83" fmla="*/ 240 h 380"/>
                <a:gd name="T84" fmla="*/ 270 w 408"/>
                <a:gd name="T85" fmla="*/ 236 h 380"/>
                <a:gd name="T86" fmla="*/ 245 w 408"/>
                <a:gd name="T87" fmla="*/ 222 h 380"/>
                <a:gd name="T88" fmla="*/ 221 w 408"/>
                <a:gd name="T89" fmla="*/ 357 h 380"/>
                <a:gd name="T90" fmla="*/ 282 w 408"/>
                <a:gd name="T91" fmla="*/ 356 h 380"/>
                <a:gd name="T92" fmla="*/ 335 w 408"/>
                <a:gd name="T93" fmla="*/ 353 h 380"/>
                <a:gd name="T94" fmla="*/ 260 w 408"/>
                <a:gd name="T95" fmla="*/ 372 h 380"/>
                <a:gd name="T96" fmla="*/ 172 w 408"/>
                <a:gd name="T97" fmla="*/ 319 h 380"/>
                <a:gd name="T98" fmla="*/ 87 w 408"/>
                <a:gd name="T99" fmla="*/ 238 h 380"/>
                <a:gd name="T100" fmla="*/ 107 w 408"/>
                <a:gd name="T101" fmla="*/ 292 h 380"/>
                <a:gd name="T102" fmla="*/ 138 w 408"/>
                <a:gd name="T103" fmla="*/ 298 h 380"/>
                <a:gd name="T104" fmla="*/ 163 w 408"/>
                <a:gd name="T105" fmla="*/ 298 h 380"/>
                <a:gd name="T106" fmla="*/ 174 w 408"/>
                <a:gd name="T107" fmla="*/ 293 h 380"/>
                <a:gd name="T108" fmla="*/ 169 w 408"/>
                <a:gd name="T109" fmla="*/ 263 h 380"/>
                <a:gd name="T110" fmla="*/ 178 w 408"/>
                <a:gd name="T111" fmla="*/ 247 h 380"/>
                <a:gd name="T112" fmla="*/ 115 w 408"/>
                <a:gd name="T113" fmla="*/ 223 h 380"/>
                <a:gd name="T114" fmla="*/ 66 w 408"/>
                <a:gd name="T115" fmla="*/ 265 h 380"/>
                <a:gd name="T116" fmla="*/ 65 w 408"/>
                <a:gd name="T117" fmla="*/ 242 h 380"/>
                <a:gd name="T118" fmla="*/ 11 w 408"/>
                <a:gd name="T119" fmla="*/ 161 h 380"/>
                <a:gd name="T120" fmla="*/ 11 w 408"/>
                <a:gd name="T121" fmla="*/ 15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8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40" name="Freeform 210">
              <a:extLst>
                <a:ext uri="{FF2B5EF4-FFF2-40B4-BE49-F238E27FC236}">
                  <a16:creationId xmlns:a16="http://schemas.microsoft.com/office/drawing/2014/main" id="{6ECF8633-0EEE-6463-8F04-C85A345325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1975" y="3312876"/>
              <a:ext cx="1810762" cy="943961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41" name="Freeform 223">
              <a:extLst>
                <a:ext uri="{FF2B5EF4-FFF2-40B4-BE49-F238E27FC236}">
                  <a16:creationId xmlns:a16="http://schemas.microsoft.com/office/drawing/2014/main" id="{2B45D439-5683-5C53-5E1E-52E73CF929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7832" y="363798"/>
              <a:ext cx="722326" cy="1278502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</p:grpSp>
    </p:spTree>
    <p:extLst>
      <p:ext uri="{BB962C8B-B14F-4D97-AF65-F5344CB8AC3E}">
        <p14:creationId xmlns:p14="http://schemas.microsoft.com/office/powerpoint/2010/main" val="22971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re et conten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00968F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fr-FR" noProof="0"/>
              <a:t>Insérer un Titre</a:t>
            </a:r>
          </a:p>
        </p:txBody>
      </p:sp>
      <p:sp>
        <p:nvSpPr>
          <p:cNvPr id="1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89440" y="1932878"/>
            <a:ext cx="6025648" cy="6687760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CBF81D6-E456-3E14-57A2-1BC0367834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3" name="Espace réservé du numéro de diapositive 9">
            <a:extLst>
              <a:ext uri="{FF2B5EF4-FFF2-40B4-BE49-F238E27FC236}">
                <a16:creationId xmlns:a16="http://schemas.microsoft.com/office/drawing/2014/main" id="{EBF0925D-FCE1-9F31-FE6F-61B4C2EF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4D7B184-1DD6-D393-21F3-6C04D6D99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42256"/>
            <a:ext cx="626231" cy="1391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CE66985-E700-A81F-C522-447FDB0EE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  <p:grpSp>
        <p:nvGrpSpPr>
          <p:cNvPr id="2" name="Group 57">
            <a:extLst>
              <a:ext uri="{FF2B5EF4-FFF2-40B4-BE49-F238E27FC236}">
                <a16:creationId xmlns:a16="http://schemas.microsoft.com/office/drawing/2014/main" id="{2711CCEE-CE14-4857-3637-D96D2D4D09B9}"/>
              </a:ext>
            </a:extLst>
          </p:cNvPr>
          <p:cNvGrpSpPr/>
          <p:nvPr/>
        </p:nvGrpSpPr>
        <p:grpSpPr>
          <a:xfrm>
            <a:off x="1347538" y="735228"/>
            <a:ext cx="4194383" cy="8670896"/>
            <a:chOff x="630238" y="336550"/>
            <a:chExt cx="7086600" cy="6338888"/>
          </a:xfrm>
          <a:solidFill>
            <a:schemeClr val="bg1">
              <a:lumMod val="85000"/>
              <a:alpha val="42000"/>
            </a:schemeClr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D574A331-8989-4F70-D8C7-167245CC4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1274763"/>
              <a:ext cx="1201738" cy="1157288"/>
            </a:xfrm>
            <a:custGeom>
              <a:avLst/>
              <a:gdLst>
                <a:gd name="T0" fmla="*/ 130 w 757"/>
                <a:gd name="T1" fmla="*/ 41 h 729"/>
                <a:gd name="T2" fmla="*/ 175 w 757"/>
                <a:gd name="T3" fmla="*/ 31 h 729"/>
                <a:gd name="T4" fmla="*/ 220 w 757"/>
                <a:gd name="T5" fmla="*/ 22 h 729"/>
                <a:gd name="T6" fmla="*/ 305 w 757"/>
                <a:gd name="T7" fmla="*/ 52 h 729"/>
                <a:gd name="T8" fmla="*/ 345 w 757"/>
                <a:gd name="T9" fmla="*/ 31 h 729"/>
                <a:gd name="T10" fmla="*/ 392 w 757"/>
                <a:gd name="T11" fmla="*/ 41 h 729"/>
                <a:gd name="T12" fmla="*/ 447 w 757"/>
                <a:gd name="T13" fmla="*/ 83 h 729"/>
                <a:gd name="T14" fmla="*/ 470 w 757"/>
                <a:gd name="T15" fmla="*/ 126 h 729"/>
                <a:gd name="T16" fmla="*/ 487 w 757"/>
                <a:gd name="T17" fmla="*/ 140 h 729"/>
                <a:gd name="T18" fmla="*/ 525 w 757"/>
                <a:gd name="T19" fmla="*/ 152 h 729"/>
                <a:gd name="T20" fmla="*/ 579 w 757"/>
                <a:gd name="T21" fmla="*/ 173 h 729"/>
                <a:gd name="T22" fmla="*/ 617 w 757"/>
                <a:gd name="T23" fmla="*/ 171 h 729"/>
                <a:gd name="T24" fmla="*/ 667 w 757"/>
                <a:gd name="T25" fmla="*/ 157 h 729"/>
                <a:gd name="T26" fmla="*/ 705 w 757"/>
                <a:gd name="T27" fmla="*/ 157 h 729"/>
                <a:gd name="T28" fmla="*/ 750 w 757"/>
                <a:gd name="T29" fmla="*/ 190 h 729"/>
                <a:gd name="T30" fmla="*/ 731 w 757"/>
                <a:gd name="T31" fmla="*/ 237 h 729"/>
                <a:gd name="T32" fmla="*/ 662 w 757"/>
                <a:gd name="T33" fmla="*/ 235 h 729"/>
                <a:gd name="T34" fmla="*/ 615 w 757"/>
                <a:gd name="T35" fmla="*/ 211 h 729"/>
                <a:gd name="T36" fmla="*/ 598 w 757"/>
                <a:gd name="T37" fmla="*/ 211 h 729"/>
                <a:gd name="T38" fmla="*/ 589 w 757"/>
                <a:gd name="T39" fmla="*/ 235 h 729"/>
                <a:gd name="T40" fmla="*/ 582 w 757"/>
                <a:gd name="T41" fmla="*/ 270 h 729"/>
                <a:gd name="T42" fmla="*/ 608 w 757"/>
                <a:gd name="T43" fmla="*/ 299 h 729"/>
                <a:gd name="T44" fmla="*/ 629 w 757"/>
                <a:gd name="T45" fmla="*/ 299 h 729"/>
                <a:gd name="T46" fmla="*/ 643 w 757"/>
                <a:gd name="T47" fmla="*/ 284 h 729"/>
                <a:gd name="T48" fmla="*/ 676 w 757"/>
                <a:gd name="T49" fmla="*/ 318 h 729"/>
                <a:gd name="T50" fmla="*/ 669 w 757"/>
                <a:gd name="T51" fmla="*/ 358 h 729"/>
                <a:gd name="T52" fmla="*/ 655 w 757"/>
                <a:gd name="T53" fmla="*/ 410 h 729"/>
                <a:gd name="T54" fmla="*/ 634 w 757"/>
                <a:gd name="T55" fmla="*/ 441 h 729"/>
                <a:gd name="T56" fmla="*/ 641 w 757"/>
                <a:gd name="T57" fmla="*/ 505 h 729"/>
                <a:gd name="T58" fmla="*/ 634 w 757"/>
                <a:gd name="T59" fmla="*/ 585 h 729"/>
                <a:gd name="T60" fmla="*/ 608 w 757"/>
                <a:gd name="T61" fmla="*/ 663 h 729"/>
                <a:gd name="T62" fmla="*/ 600 w 757"/>
                <a:gd name="T63" fmla="*/ 710 h 729"/>
                <a:gd name="T64" fmla="*/ 544 w 757"/>
                <a:gd name="T65" fmla="*/ 706 h 729"/>
                <a:gd name="T66" fmla="*/ 503 w 757"/>
                <a:gd name="T67" fmla="*/ 694 h 729"/>
                <a:gd name="T68" fmla="*/ 442 w 757"/>
                <a:gd name="T69" fmla="*/ 684 h 729"/>
                <a:gd name="T70" fmla="*/ 388 w 757"/>
                <a:gd name="T71" fmla="*/ 689 h 729"/>
                <a:gd name="T72" fmla="*/ 352 w 757"/>
                <a:gd name="T73" fmla="*/ 670 h 729"/>
                <a:gd name="T74" fmla="*/ 326 w 757"/>
                <a:gd name="T75" fmla="*/ 689 h 729"/>
                <a:gd name="T76" fmla="*/ 305 w 757"/>
                <a:gd name="T77" fmla="*/ 703 h 729"/>
                <a:gd name="T78" fmla="*/ 276 w 757"/>
                <a:gd name="T79" fmla="*/ 673 h 729"/>
                <a:gd name="T80" fmla="*/ 234 w 757"/>
                <a:gd name="T81" fmla="*/ 639 h 729"/>
                <a:gd name="T82" fmla="*/ 241 w 757"/>
                <a:gd name="T83" fmla="*/ 604 h 729"/>
                <a:gd name="T84" fmla="*/ 227 w 757"/>
                <a:gd name="T85" fmla="*/ 573 h 729"/>
                <a:gd name="T86" fmla="*/ 205 w 757"/>
                <a:gd name="T87" fmla="*/ 559 h 729"/>
                <a:gd name="T88" fmla="*/ 170 w 757"/>
                <a:gd name="T89" fmla="*/ 538 h 729"/>
                <a:gd name="T90" fmla="*/ 163 w 757"/>
                <a:gd name="T91" fmla="*/ 512 h 729"/>
                <a:gd name="T92" fmla="*/ 111 w 757"/>
                <a:gd name="T93" fmla="*/ 469 h 729"/>
                <a:gd name="T94" fmla="*/ 28 w 757"/>
                <a:gd name="T95" fmla="*/ 396 h 729"/>
                <a:gd name="T96" fmla="*/ 7 w 757"/>
                <a:gd name="T97" fmla="*/ 339 h 729"/>
                <a:gd name="T98" fmla="*/ 21 w 757"/>
                <a:gd name="T99" fmla="*/ 299 h 729"/>
                <a:gd name="T100" fmla="*/ 28 w 757"/>
                <a:gd name="T101" fmla="*/ 268 h 729"/>
                <a:gd name="T102" fmla="*/ 16 w 757"/>
                <a:gd name="T103" fmla="*/ 247 h 729"/>
                <a:gd name="T104" fmla="*/ 18 w 757"/>
                <a:gd name="T105" fmla="*/ 154 h 729"/>
                <a:gd name="T106" fmla="*/ 30 w 757"/>
                <a:gd name="T107" fmla="*/ 109 h 729"/>
                <a:gd name="T108" fmla="*/ 30 w 757"/>
                <a:gd name="T109" fmla="*/ 64 h 729"/>
                <a:gd name="T110" fmla="*/ 33 w 757"/>
                <a:gd name="T111" fmla="*/ 29 h 729"/>
                <a:gd name="T112" fmla="*/ 59 w 757"/>
                <a:gd name="T113" fmla="*/ 24 h 729"/>
                <a:gd name="T114" fmla="*/ 101 w 757"/>
                <a:gd name="T115" fmla="*/ 1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7" h="729">
                  <a:moveTo>
                    <a:pt x="106" y="10"/>
                  </a:moveTo>
                  <a:lnTo>
                    <a:pt x="106" y="10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115" y="3"/>
                  </a:lnTo>
                  <a:lnTo>
                    <a:pt x="130" y="26"/>
                  </a:lnTo>
                  <a:lnTo>
                    <a:pt x="132" y="29"/>
                  </a:lnTo>
                  <a:lnTo>
                    <a:pt x="132" y="34"/>
                  </a:lnTo>
                  <a:lnTo>
                    <a:pt x="130" y="38"/>
                  </a:lnTo>
                  <a:lnTo>
                    <a:pt x="130" y="41"/>
                  </a:lnTo>
                  <a:lnTo>
                    <a:pt x="132" y="45"/>
                  </a:lnTo>
                  <a:lnTo>
                    <a:pt x="139" y="45"/>
                  </a:lnTo>
                  <a:lnTo>
                    <a:pt x="146" y="41"/>
                  </a:lnTo>
                  <a:lnTo>
                    <a:pt x="151" y="36"/>
                  </a:lnTo>
                  <a:lnTo>
                    <a:pt x="158" y="34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72" y="36"/>
                  </a:lnTo>
                  <a:lnTo>
                    <a:pt x="172" y="34"/>
                  </a:lnTo>
                  <a:lnTo>
                    <a:pt x="175" y="31"/>
                  </a:lnTo>
                  <a:lnTo>
                    <a:pt x="177" y="26"/>
                  </a:lnTo>
                  <a:lnTo>
                    <a:pt x="184" y="22"/>
                  </a:lnTo>
                  <a:lnTo>
                    <a:pt x="189" y="24"/>
                  </a:lnTo>
                  <a:lnTo>
                    <a:pt x="196" y="26"/>
                  </a:lnTo>
                  <a:lnTo>
                    <a:pt x="201" y="26"/>
                  </a:lnTo>
                  <a:lnTo>
                    <a:pt x="205" y="24"/>
                  </a:lnTo>
                  <a:lnTo>
                    <a:pt x="208" y="19"/>
                  </a:lnTo>
                  <a:lnTo>
                    <a:pt x="210" y="19"/>
                  </a:lnTo>
                  <a:lnTo>
                    <a:pt x="215" y="19"/>
                  </a:lnTo>
                  <a:lnTo>
                    <a:pt x="220" y="22"/>
                  </a:lnTo>
                  <a:lnTo>
                    <a:pt x="224" y="22"/>
                  </a:lnTo>
                  <a:lnTo>
                    <a:pt x="234" y="34"/>
                  </a:lnTo>
                  <a:lnTo>
                    <a:pt x="238" y="38"/>
                  </a:lnTo>
                  <a:lnTo>
                    <a:pt x="246" y="41"/>
                  </a:lnTo>
                  <a:lnTo>
                    <a:pt x="265" y="43"/>
                  </a:lnTo>
                  <a:lnTo>
                    <a:pt x="269" y="48"/>
                  </a:lnTo>
                  <a:lnTo>
                    <a:pt x="274" y="60"/>
                  </a:lnTo>
                  <a:lnTo>
                    <a:pt x="279" y="57"/>
                  </a:lnTo>
                  <a:lnTo>
                    <a:pt x="302" y="55"/>
                  </a:lnTo>
                  <a:lnTo>
                    <a:pt x="305" y="52"/>
                  </a:lnTo>
                  <a:lnTo>
                    <a:pt x="307" y="48"/>
                  </a:lnTo>
                  <a:lnTo>
                    <a:pt x="312" y="48"/>
                  </a:lnTo>
                  <a:lnTo>
                    <a:pt x="312" y="45"/>
                  </a:lnTo>
                  <a:lnTo>
                    <a:pt x="312" y="43"/>
                  </a:lnTo>
                  <a:lnTo>
                    <a:pt x="312" y="38"/>
                  </a:lnTo>
                  <a:lnTo>
                    <a:pt x="314" y="38"/>
                  </a:lnTo>
                  <a:lnTo>
                    <a:pt x="324" y="38"/>
                  </a:lnTo>
                  <a:lnTo>
                    <a:pt x="321" y="34"/>
                  </a:lnTo>
                  <a:lnTo>
                    <a:pt x="335" y="31"/>
                  </a:lnTo>
                  <a:lnTo>
                    <a:pt x="345" y="31"/>
                  </a:lnTo>
                  <a:lnTo>
                    <a:pt x="352" y="34"/>
                  </a:lnTo>
                  <a:lnTo>
                    <a:pt x="366" y="43"/>
                  </a:lnTo>
                  <a:lnTo>
                    <a:pt x="373" y="45"/>
                  </a:lnTo>
                  <a:lnTo>
                    <a:pt x="380" y="45"/>
                  </a:lnTo>
                  <a:lnTo>
                    <a:pt x="380" y="48"/>
                  </a:lnTo>
                  <a:lnTo>
                    <a:pt x="380" y="45"/>
                  </a:lnTo>
                  <a:lnTo>
                    <a:pt x="383" y="45"/>
                  </a:lnTo>
                  <a:lnTo>
                    <a:pt x="385" y="45"/>
                  </a:lnTo>
                  <a:lnTo>
                    <a:pt x="390" y="41"/>
                  </a:lnTo>
                  <a:lnTo>
                    <a:pt x="392" y="41"/>
                  </a:lnTo>
                  <a:lnTo>
                    <a:pt x="395" y="41"/>
                  </a:lnTo>
                  <a:lnTo>
                    <a:pt x="421" y="50"/>
                  </a:lnTo>
                  <a:lnTo>
                    <a:pt x="428" y="55"/>
                  </a:lnTo>
                  <a:lnTo>
                    <a:pt x="428" y="60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0" y="64"/>
                  </a:lnTo>
                  <a:lnTo>
                    <a:pt x="432" y="67"/>
                  </a:lnTo>
                  <a:lnTo>
                    <a:pt x="447" y="81"/>
                  </a:lnTo>
                  <a:lnTo>
                    <a:pt x="447" y="83"/>
                  </a:lnTo>
                  <a:lnTo>
                    <a:pt x="447" y="86"/>
                  </a:lnTo>
                  <a:lnTo>
                    <a:pt x="442" y="88"/>
                  </a:lnTo>
                  <a:lnTo>
                    <a:pt x="440" y="90"/>
                  </a:lnTo>
                  <a:lnTo>
                    <a:pt x="442" y="95"/>
                  </a:lnTo>
                  <a:lnTo>
                    <a:pt x="447" y="102"/>
                  </a:lnTo>
                  <a:lnTo>
                    <a:pt x="468" y="116"/>
                  </a:lnTo>
                  <a:lnTo>
                    <a:pt x="468" y="119"/>
                  </a:lnTo>
                  <a:lnTo>
                    <a:pt x="468" y="123"/>
                  </a:lnTo>
                  <a:lnTo>
                    <a:pt x="468" y="126"/>
                  </a:lnTo>
                  <a:lnTo>
                    <a:pt x="470" y="126"/>
                  </a:lnTo>
                  <a:lnTo>
                    <a:pt x="475" y="128"/>
                  </a:lnTo>
                  <a:lnTo>
                    <a:pt x="475" y="128"/>
                  </a:lnTo>
                  <a:lnTo>
                    <a:pt x="477" y="135"/>
                  </a:lnTo>
                  <a:lnTo>
                    <a:pt x="480" y="138"/>
                  </a:lnTo>
                  <a:lnTo>
                    <a:pt x="480" y="138"/>
                  </a:lnTo>
                  <a:lnTo>
                    <a:pt x="480" y="142"/>
                  </a:lnTo>
                  <a:lnTo>
                    <a:pt x="482" y="145"/>
                  </a:lnTo>
                  <a:lnTo>
                    <a:pt x="482" y="142"/>
                  </a:lnTo>
                  <a:lnTo>
                    <a:pt x="487" y="140"/>
                  </a:lnTo>
                  <a:lnTo>
                    <a:pt x="487" y="140"/>
                  </a:lnTo>
                  <a:lnTo>
                    <a:pt x="489" y="147"/>
                  </a:lnTo>
                  <a:lnTo>
                    <a:pt x="489" y="152"/>
                  </a:lnTo>
                  <a:lnTo>
                    <a:pt x="489" y="159"/>
                  </a:lnTo>
                  <a:lnTo>
                    <a:pt x="492" y="164"/>
                  </a:lnTo>
                  <a:lnTo>
                    <a:pt x="496" y="164"/>
                  </a:lnTo>
                  <a:lnTo>
                    <a:pt x="508" y="164"/>
                  </a:lnTo>
                  <a:lnTo>
                    <a:pt x="520" y="166"/>
                  </a:lnTo>
                  <a:lnTo>
                    <a:pt x="522" y="166"/>
                  </a:lnTo>
                  <a:lnTo>
                    <a:pt x="527" y="159"/>
                  </a:lnTo>
                  <a:lnTo>
                    <a:pt x="525" y="152"/>
                  </a:lnTo>
                  <a:lnTo>
                    <a:pt x="522" y="145"/>
                  </a:lnTo>
                  <a:lnTo>
                    <a:pt x="525" y="140"/>
                  </a:lnTo>
                  <a:lnTo>
                    <a:pt x="527" y="138"/>
                  </a:lnTo>
                  <a:lnTo>
                    <a:pt x="539" y="140"/>
                  </a:lnTo>
                  <a:lnTo>
                    <a:pt x="546" y="138"/>
                  </a:lnTo>
                  <a:lnTo>
                    <a:pt x="548" y="138"/>
                  </a:lnTo>
                  <a:lnTo>
                    <a:pt x="567" y="147"/>
                  </a:lnTo>
                  <a:lnTo>
                    <a:pt x="574" y="147"/>
                  </a:lnTo>
                  <a:lnTo>
                    <a:pt x="574" y="161"/>
                  </a:lnTo>
                  <a:lnTo>
                    <a:pt x="579" y="173"/>
                  </a:lnTo>
                  <a:lnTo>
                    <a:pt x="586" y="178"/>
                  </a:lnTo>
                  <a:lnTo>
                    <a:pt x="593" y="171"/>
                  </a:lnTo>
                  <a:lnTo>
                    <a:pt x="593" y="168"/>
                  </a:lnTo>
                  <a:lnTo>
                    <a:pt x="593" y="166"/>
                  </a:lnTo>
                  <a:lnTo>
                    <a:pt x="593" y="164"/>
                  </a:lnTo>
                  <a:lnTo>
                    <a:pt x="596" y="161"/>
                  </a:lnTo>
                  <a:lnTo>
                    <a:pt x="596" y="161"/>
                  </a:lnTo>
                  <a:lnTo>
                    <a:pt x="608" y="168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41" y="171"/>
                  </a:lnTo>
                  <a:lnTo>
                    <a:pt x="648" y="173"/>
                  </a:lnTo>
                  <a:lnTo>
                    <a:pt x="650" y="173"/>
                  </a:lnTo>
                  <a:lnTo>
                    <a:pt x="653" y="171"/>
                  </a:lnTo>
                  <a:lnTo>
                    <a:pt x="655" y="164"/>
                  </a:lnTo>
                  <a:lnTo>
                    <a:pt x="655" y="161"/>
                  </a:lnTo>
                  <a:lnTo>
                    <a:pt x="657" y="161"/>
                  </a:lnTo>
                  <a:lnTo>
                    <a:pt x="664" y="161"/>
                  </a:lnTo>
                  <a:lnTo>
                    <a:pt x="664" y="159"/>
                  </a:lnTo>
                  <a:lnTo>
                    <a:pt x="667" y="157"/>
                  </a:lnTo>
                  <a:lnTo>
                    <a:pt x="669" y="150"/>
                  </a:lnTo>
                  <a:lnTo>
                    <a:pt x="669" y="147"/>
                  </a:lnTo>
                  <a:lnTo>
                    <a:pt x="674" y="145"/>
                  </a:lnTo>
                  <a:lnTo>
                    <a:pt x="681" y="142"/>
                  </a:lnTo>
                  <a:lnTo>
                    <a:pt x="686" y="142"/>
                  </a:lnTo>
                  <a:lnTo>
                    <a:pt x="688" y="147"/>
                  </a:lnTo>
                  <a:lnTo>
                    <a:pt x="700" y="147"/>
                  </a:lnTo>
                  <a:lnTo>
                    <a:pt x="705" y="147"/>
                  </a:lnTo>
                  <a:lnTo>
                    <a:pt x="707" y="154"/>
                  </a:lnTo>
                  <a:lnTo>
                    <a:pt x="705" y="157"/>
                  </a:lnTo>
                  <a:lnTo>
                    <a:pt x="705" y="157"/>
                  </a:lnTo>
                  <a:lnTo>
                    <a:pt x="705" y="159"/>
                  </a:lnTo>
                  <a:lnTo>
                    <a:pt x="707" y="161"/>
                  </a:lnTo>
                  <a:lnTo>
                    <a:pt x="716" y="171"/>
                  </a:lnTo>
                  <a:lnTo>
                    <a:pt x="719" y="176"/>
                  </a:lnTo>
                  <a:lnTo>
                    <a:pt x="726" y="178"/>
                  </a:lnTo>
                  <a:lnTo>
                    <a:pt x="738" y="180"/>
                  </a:lnTo>
                  <a:lnTo>
                    <a:pt x="745" y="183"/>
                  </a:lnTo>
                  <a:lnTo>
                    <a:pt x="747" y="185"/>
                  </a:lnTo>
                  <a:lnTo>
                    <a:pt x="750" y="190"/>
                  </a:lnTo>
                  <a:lnTo>
                    <a:pt x="752" y="192"/>
                  </a:lnTo>
                  <a:lnTo>
                    <a:pt x="757" y="192"/>
                  </a:lnTo>
                  <a:lnTo>
                    <a:pt x="750" y="211"/>
                  </a:lnTo>
                  <a:lnTo>
                    <a:pt x="745" y="225"/>
                  </a:lnTo>
                  <a:lnTo>
                    <a:pt x="742" y="230"/>
                  </a:lnTo>
                  <a:lnTo>
                    <a:pt x="740" y="235"/>
                  </a:lnTo>
                  <a:lnTo>
                    <a:pt x="738" y="235"/>
                  </a:lnTo>
                  <a:lnTo>
                    <a:pt x="735" y="237"/>
                  </a:lnTo>
                  <a:lnTo>
                    <a:pt x="733" y="237"/>
                  </a:lnTo>
                  <a:lnTo>
                    <a:pt x="731" y="237"/>
                  </a:lnTo>
                  <a:lnTo>
                    <a:pt x="721" y="232"/>
                  </a:lnTo>
                  <a:lnTo>
                    <a:pt x="719" y="230"/>
                  </a:lnTo>
                  <a:lnTo>
                    <a:pt x="716" y="230"/>
                  </a:lnTo>
                  <a:lnTo>
                    <a:pt x="714" y="230"/>
                  </a:lnTo>
                  <a:lnTo>
                    <a:pt x="686" y="239"/>
                  </a:lnTo>
                  <a:lnTo>
                    <a:pt x="676" y="239"/>
                  </a:lnTo>
                  <a:lnTo>
                    <a:pt x="669" y="239"/>
                  </a:lnTo>
                  <a:lnTo>
                    <a:pt x="667" y="237"/>
                  </a:lnTo>
                  <a:lnTo>
                    <a:pt x="664" y="237"/>
                  </a:lnTo>
                  <a:lnTo>
                    <a:pt x="662" y="235"/>
                  </a:lnTo>
                  <a:lnTo>
                    <a:pt x="662" y="230"/>
                  </a:lnTo>
                  <a:lnTo>
                    <a:pt x="660" y="228"/>
                  </a:lnTo>
                  <a:lnTo>
                    <a:pt x="657" y="228"/>
                  </a:lnTo>
                  <a:lnTo>
                    <a:pt x="655" y="225"/>
                  </a:lnTo>
                  <a:lnTo>
                    <a:pt x="643" y="223"/>
                  </a:lnTo>
                  <a:lnTo>
                    <a:pt x="634" y="221"/>
                  </a:lnTo>
                  <a:lnTo>
                    <a:pt x="622" y="218"/>
                  </a:lnTo>
                  <a:lnTo>
                    <a:pt x="619" y="216"/>
                  </a:lnTo>
                  <a:lnTo>
                    <a:pt x="615" y="216"/>
                  </a:lnTo>
                  <a:lnTo>
                    <a:pt x="615" y="211"/>
                  </a:lnTo>
                  <a:lnTo>
                    <a:pt x="610" y="199"/>
                  </a:lnTo>
                  <a:lnTo>
                    <a:pt x="610" y="197"/>
                  </a:lnTo>
                  <a:lnTo>
                    <a:pt x="608" y="194"/>
                  </a:lnTo>
                  <a:lnTo>
                    <a:pt x="603" y="194"/>
                  </a:lnTo>
                  <a:lnTo>
                    <a:pt x="600" y="194"/>
                  </a:lnTo>
                  <a:lnTo>
                    <a:pt x="598" y="197"/>
                  </a:lnTo>
                  <a:lnTo>
                    <a:pt x="598" y="199"/>
                  </a:lnTo>
                  <a:lnTo>
                    <a:pt x="600" y="204"/>
                  </a:lnTo>
                  <a:lnTo>
                    <a:pt x="600" y="206"/>
                  </a:lnTo>
                  <a:lnTo>
                    <a:pt x="598" y="211"/>
                  </a:lnTo>
                  <a:lnTo>
                    <a:pt x="596" y="216"/>
                  </a:lnTo>
                  <a:lnTo>
                    <a:pt x="593" y="218"/>
                  </a:lnTo>
                  <a:lnTo>
                    <a:pt x="591" y="223"/>
                  </a:lnTo>
                  <a:lnTo>
                    <a:pt x="591" y="223"/>
                  </a:lnTo>
                  <a:lnTo>
                    <a:pt x="591" y="225"/>
                  </a:lnTo>
                  <a:lnTo>
                    <a:pt x="591" y="228"/>
                  </a:lnTo>
                  <a:lnTo>
                    <a:pt x="591" y="230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89" y="235"/>
                  </a:lnTo>
                  <a:lnTo>
                    <a:pt x="582" y="244"/>
                  </a:lnTo>
                  <a:lnTo>
                    <a:pt x="579" y="249"/>
                  </a:lnTo>
                  <a:lnTo>
                    <a:pt x="577" y="251"/>
                  </a:lnTo>
                  <a:lnTo>
                    <a:pt x="577" y="254"/>
                  </a:lnTo>
                  <a:lnTo>
                    <a:pt x="574" y="258"/>
                  </a:lnTo>
                  <a:lnTo>
                    <a:pt x="574" y="261"/>
                  </a:lnTo>
                  <a:lnTo>
                    <a:pt x="574" y="263"/>
                  </a:lnTo>
                  <a:lnTo>
                    <a:pt x="577" y="265"/>
                  </a:lnTo>
                  <a:lnTo>
                    <a:pt x="579" y="268"/>
                  </a:lnTo>
                  <a:lnTo>
                    <a:pt x="582" y="270"/>
                  </a:lnTo>
                  <a:lnTo>
                    <a:pt x="582" y="270"/>
                  </a:lnTo>
                  <a:lnTo>
                    <a:pt x="586" y="275"/>
                  </a:lnTo>
                  <a:lnTo>
                    <a:pt x="603" y="280"/>
                  </a:lnTo>
                  <a:lnTo>
                    <a:pt x="610" y="282"/>
                  </a:lnTo>
                  <a:lnTo>
                    <a:pt x="610" y="282"/>
                  </a:lnTo>
                  <a:lnTo>
                    <a:pt x="610" y="284"/>
                  </a:lnTo>
                  <a:lnTo>
                    <a:pt x="608" y="292"/>
                  </a:lnTo>
                  <a:lnTo>
                    <a:pt x="605" y="294"/>
                  </a:lnTo>
                  <a:lnTo>
                    <a:pt x="605" y="296"/>
                  </a:lnTo>
                  <a:lnTo>
                    <a:pt x="608" y="299"/>
                  </a:lnTo>
                  <a:lnTo>
                    <a:pt x="610" y="301"/>
                  </a:lnTo>
                  <a:lnTo>
                    <a:pt x="612" y="303"/>
                  </a:lnTo>
                  <a:lnTo>
                    <a:pt x="615" y="308"/>
                  </a:lnTo>
                  <a:lnTo>
                    <a:pt x="615" y="310"/>
                  </a:lnTo>
                  <a:lnTo>
                    <a:pt x="617" y="310"/>
                  </a:lnTo>
                  <a:lnTo>
                    <a:pt x="619" y="310"/>
                  </a:lnTo>
                  <a:lnTo>
                    <a:pt x="622" y="308"/>
                  </a:lnTo>
                  <a:lnTo>
                    <a:pt x="624" y="306"/>
                  </a:lnTo>
                  <a:lnTo>
                    <a:pt x="627" y="301"/>
                  </a:lnTo>
                  <a:lnTo>
                    <a:pt x="629" y="299"/>
                  </a:lnTo>
                  <a:lnTo>
                    <a:pt x="631" y="299"/>
                  </a:lnTo>
                  <a:lnTo>
                    <a:pt x="634" y="296"/>
                  </a:lnTo>
                  <a:lnTo>
                    <a:pt x="636" y="294"/>
                  </a:lnTo>
                  <a:lnTo>
                    <a:pt x="638" y="292"/>
                  </a:lnTo>
                  <a:lnTo>
                    <a:pt x="638" y="289"/>
                  </a:lnTo>
                  <a:lnTo>
                    <a:pt x="638" y="284"/>
                  </a:lnTo>
                  <a:lnTo>
                    <a:pt x="638" y="282"/>
                  </a:lnTo>
                  <a:lnTo>
                    <a:pt x="641" y="282"/>
                  </a:lnTo>
                  <a:lnTo>
                    <a:pt x="643" y="282"/>
                  </a:lnTo>
                  <a:lnTo>
                    <a:pt x="643" y="284"/>
                  </a:lnTo>
                  <a:lnTo>
                    <a:pt x="645" y="287"/>
                  </a:lnTo>
                  <a:lnTo>
                    <a:pt x="645" y="289"/>
                  </a:lnTo>
                  <a:lnTo>
                    <a:pt x="645" y="292"/>
                  </a:lnTo>
                  <a:lnTo>
                    <a:pt x="648" y="294"/>
                  </a:lnTo>
                  <a:lnTo>
                    <a:pt x="653" y="294"/>
                  </a:lnTo>
                  <a:lnTo>
                    <a:pt x="655" y="296"/>
                  </a:lnTo>
                  <a:lnTo>
                    <a:pt x="671" y="313"/>
                  </a:lnTo>
                  <a:lnTo>
                    <a:pt x="674" y="315"/>
                  </a:lnTo>
                  <a:lnTo>
                    <a:pt x="676" y="318"/>
                  </a:lnTo>
                  <a:lnTo>
                    <a:pt x="676" y="318"/>
                  </a:lnTo>
                  <a:lnTo>
                    <a:pt x="676" y="320"/>
                  </a:lnTo>
                  <a:lnTo>
                    <a:pt x="676" y="322"/>
                  </a:lnTo>
                  <a:lnTo>
                    <a:pt x="676" y="325"/>
                  </a:lnTo>
                  <a:lnTo>
                    <a:pt x="676" y="327"/>
                  </a:lnTo>
                  <a:lnTo>
                    <a:pt x="671" y="341"/>
                  </a:lnTo>
                  <a:lnTo>
                    <a:pt x="667" y="346"/>
                  </a:lnTo>
                  <a:lnTo>
                    <a:pt x="664" y="351"/>
                  </a:lnTo>
                  <a:lnTo>
                    <a:pt x="664" y="355"/>
                  </a:lnTo>
                  <a:lnTo>
                    <a:pt x="667" y="358"/>
                  </a:lnTo>
                  <a:lnTo>
                    <a:pt x="669" y="358"/>
                  </a:lnTo>
                  <a:lnTo>
                    <a:pt x="671" y="360"/>
                  </a:lnTo>
                  <a:lnTo>
                    <a:pt x="674" y="360"/>
                  </a:lnTo>
                  <a:lnTo>
                    <a:pt x="676" y="363"/>
                  </a:lnTo>
                  <a:lnTo>
                    <a:pt x="676" y="367"/>
                  </a:lnTo>
                  <a:lnTo>
                    <a:pt x="674" y="379"/>
                  </a:lnTo>
                  <a:lnTo>
                    <a:pt x="671" y="389"/>
                  </a:lnTo>
                  <a:lnTo>
                    <a:pt x="671" y="393"/>
                  </a:lnTo>
                  <a:lnTo>
                    <a:pt x="669" y="398"/>
                  </a:lnTo>
                  <a:lnTo>
                    <a:pt x="667" y="400"/>
                  </a:lnTo>
                  <a:lnTo>
                    <a:pt x="655" y="410"/>
                  </a:lnTo>
                  <a:lnTo>
                    <a:pt x="655" y="412"/>
                  </a:lnTo>
                  <a:lnTo>
                    <a:pt x="653" y="417"/>
                  </a:lnTo>
                  <a:lnTo>
                    <a:pt x="650" y="417"/>
                  </a:lnTo>
                  <a:lnTo>
                    <a:pt x="624" y="422"/>
                  </a:lnTo>
                  <a:lnTo>
                    <a:pt x="622" y="424"/>
                  </a:lnTo>
                  <a:lnTo>
                    <a:pt x="636" y="431"/>
                  </a:lnTo>
                  <a:lnTo>
                    <a:pt x="641" y="434"/>
                  </a:lnTo>
                  <a:lnTo>
                    <a:pt x="638" y="436"/>
                  </a:lnTo>
                  <a:lnTo>
                    <a:pt x="636" y="436"/>
                  </a:lnTo>
                  <a:lnTo>
                    <a:pt x="634" y="441"/>
                  </a:lnTo>
                  <a:lnTo>
                    <a:pt x="636" y="455"/>
                  </a:lnTo>
                  <a:lnTo>
                    <a:pt x="636" y="476"/>
                  </a:lnTo>
                  <a:lnTo>
                    <a:pt x="636" y="481"/>
                  </a:lnTo>
                  <a:lnTo>
                    <a:pt x="636" y="486"/>
                  </a:lnTo>
                  <a:lnTo>
                    <a:pt x="634" y="493"/>
                  </a:lnTo>
                  <a:lnTo>
                    <a:pt x="634" y="497"/>
                  </a:lnTo>
                  <a:lnTo>
                    <a:pt x="634" y="500"/>
                  </a:lnTo>
                  <a:lnTo>
                    <a:pt x="636" y="502"/>
                  </a:lnTo>
                  <a:lnTo>
                    <a:pt x="636" y="502"/>
                  </a:lnTo>
                  <a:lnTo>
                    <a:pt x="641" y="505"/>
                  </a:lnTo>
                  <a:lnTo>
                    <a:pt x="643" y="505"/>
                  </a:lnTo>
                  <a:lnTo>
                    <a:pt x="645" y="505"/>
                  </a:lnTo>
                  <a:lnTo>
                    <a:pt x="655" y="502"/>
                  </a:lnTo>
                  <a:lnTo>
                    <a:pt x="657" y="505"/>
                  </a:lnTo>
                  <a:lnTo>
                    <a:pt x="662" y="507"/>
                  </a:lnTo>
                  <a:lnTo>
                    <a:pt x="664" y="509"/>
                  </a:lnTo>
                  <a:lnTo>
                    <a:pt x="664" y="514"/>
                  </a:lnTo>
                  <a:lnTo>
                    <a:pt x="634" y="578"/>
                  </a:lnTo>
                  <a:lnTo>
                    <a:pt x="634" y="583"/>
                  </a:lnTo>
                  <a:lnTo>
                    <a:pt x="634" y="585"/>
                  </a:lnTo>
                  <a:lnTo>
                    <a:pt x="634" y="587"/>
                  </a:lnTo>
                  <a:lnTo>
                    <a:pt x="636" y="590"/>
                  </a:lnTo>
                  <a:lnTo>
                    <a:pt x="636" y="594"/>
                  </a:lnTo>
                  <a:lnTo>
                    <a:pt x="638" y="599"/>
                  </a:lnTo>
                  <a:lnTo>
                    <a:pt x="636" y="604"/>
                  </a:lnTo>
                  <a:lnTo>
                    <a:pt x="631" y="611"/>
                  </a:lnTo>
                  <a:lnTo>
                    <a:pt x="624" y="635"/>
                  </a:lnTo>
                  <a:lnTo>
                    <a:pt x="619" y="644"/>
                  </a:lnTo>
                  <a:lnTo>
                    <a:pt x="617" y="649"/>
                  </a:lnTo>
                  <a:lnTo>
                    <a:pt x="608" y="663"/>
                  </a:lnTo>
                  <a:lnTo>
                    <a:pt x="605" y="668"/>
                  </a:lnTo>
                  <a:lnTo>
                    <a:pt x="605" y="673"/>
                  </a:lnTo>
                  <a:lnTo>
                    <a:pt x="605" y="677"/>
                  </a:lnTo>
                  <a:lnTo>
                    <a:pt x="605" y="682"/>
                  </a:lnTo>
                  <a:lnTo>
                    <a:pt x="603" y="687"/>
                  </a:lnTo>
                  <a:lnTo>
                    <a:pt x="603" y="692"/>
                  </a:lnTo>
                  <a:lnTo>
                    <a:pt x="598" y="701"/>
                  </a:lnTo>
                  <a:lnTo>
                    <a:pt x="598" y="703"/>
                  </a:lnTo>
                  <a:lnTo>
                    <a:pt x="598" y="708"/>
                  </a:lnTo>
                  <a:lnTo>
                    <a:pt x="600" y="710"/>
                  </a:lnTo>
                  <a:lnTo>
                    <a:pt x="603" y="713"/>
                  </a:lnTo>
                  <a:lnTo>
                    <a:pt x="600" y="718"/>
                  </a:lnTo>
                  <a:lnTo>
                    <a:pt x="600" y="720"/>
                  </a:lnTo>
                  <a:lnTo>
                    <a:pt x="598" y="725"/>
                  </a:lnTo>
                  <a:lnTo>
                    <a:pt x="591" y="729"/>
                  </a:lnTo>
                  <a:lnTo>
                    <a:pt x="586" y="729"/>
                  </a:lnTo>
                  <a:lnTo>
                    <a:pt x="579" y="729"/>
                  </a:lnTo>
                  <a:lnTo>
                    <a:pt x="556" y="713"/>
                  </a:lnTo>
                  <a:lnTo>
                    <a:pt x="548" y="708"/>
                  </a:lnTo>
                  <a:lnTo>
                    <a:pt x="544" y="706"/>
                  </a:lnTo>
                  <a:lnTo>
                    <a:pt x="534" y="703"/>
                  </a:lnTo>
                  <a:lnTo>
                    <a:pt x="532" y="701"/>
                  </a:lnTo>
                  <a:lnTo>
                    <a:pt x="529" y="699"/>
                  </a:lnTo>
                  <a:lnTo>
                    <a:pt x="522" y="692"/>
                  </a:lnTo>
                  <a:lnTo>
                    <a:pt x="518" y="684"/>
                  </a:lnTo>
                  <a:lnTo>
                    <a:pt x="513" y="684"/>
                  </a:lnTo>
                  <a:lnTo>
                    <a:pt x="511" y="684"/>
                  </a:lnTo>
                  <a:lnTo>
                    <a:pt x="508" y="684"/>
                  </a:lnTo>
                  <a:lnTo>
                    <a:pt x="506" y="687"/>
                  </a:lnTo>
                  <a:lnTo>
                    <a:pt x="503" y="694"/>
                  </a:lnTo>
                  <a:lnTo>
                    <a:pt x="503" y="696"/>
                  </a:lnTo>
                  <a:lnTo>
                    <a:pt x="501" y="699"/>
                  </a:lnTo>
                  <a:lnTo>
                    <a:pt x="496" y="701"/>
                  </a:lnTo>
                  <a:lnTo>
                    <a:pt x="494" y="701"/>
                  </a:lnTo>
                  <a:lnTo>
                    <a:pt x="489" y="703"/>
                  </a:lnTo>
                  <a:lnTo>
                    <a:pt x="485" y="703"/>
                  </a:lnTo>
                  <a:lnTo>
                    <a:pt x="480" y="703"/>
                  </a:lnTo>
                  <a:lnTo>
                    <a:pt x="477" y="701"/>
                  </a:lnTo>
                  <a:lnTo>
                    <a:pt x="451" y="687"/>
                  </a:lnTo>
                  <a:lnTo>
                    <a:pt x="442" y="684"/>
                  </a:lnTo>
                  <a:lnTo>
                    <a:pt x="425" y="687"/>
                  </a:lnTo>
                  <a:lnTo>
                    <a:pt x="421" y="689"/>
                  </a:lnTo>
                  <a:lnTo>
                    <a:pt x="418" y="692"/>
                  </a:lnTo>
                  <a:lnTo>
                    <a:pt x="416" y="694"/>
                  </a:lnTo>
                  <a:lnTo>
                    <a:pt x="411" y="696"/>
                  </a:lnTo>
                  <a:lnTo>
                    <a:pt x="404" y="696"/>
                  </a:lnTo>
                  <a:lnTo>
                    <a:pt x="399" y="694"/>
                  </a:lnTo>
                  <a:lnTo>
                    <a:pt x="397" y="692"/>
                  </a:lnTo>
                  <a:lnTo>
                    <a:pt x="390" y="689"/>
                  </a:lnTo>
                  <a:lnTo>
                    <a:pt x="388" y="689"/>
                  </a:lnTo>
                  <a:lnTo>
                    <a:pt x="388" y="687"/>
                  </a:lnTo>
                  <a:lnTo>
                    <a:pt x="388" y="682"/>
                  </a:lnTo>
                  <a:lnTo>
                    <a:pt x="385" y="677"/>
                  </a:lnTo>
                  <a:lnTo>
                    <a:pt x="385" y="675"/>
                  </a:lnTo>
                  <a:lnTo>
                    <a:pt x="380" y="673"/>
                  </a:lnTo>
                  <a:lnTo>
                    <a:pt x="376" y="668"/>
                  </a:lnTo>
                  <a:lnTo>
                    <a:pt x="362" y="665"/>
                  </a:lnTo>
                  <a:lnTo>
                    <a:pt x="357" y="668"/>
                  </a:lnTo>
                  <a:lnTo>
                    <a:pt x="354" y="668"/>
                  </a:lnTo>
                  <a:lnTo>
                    <a:pt x="352" y="670"/>
                  </a:lnTo>
                  <a:lnTo>
                    <a:pt x="347" y="675"/>
                  </a:lnTo>
                  <a:lnTo>
                    <a:pt x="345" y="682"/>
                  </a:lnTo>
                  <a:lnTo>
                    <a:pt x="343" y="684"/>
                  </a:lnTo>
                  <a:lnTo>
                    <a:pt x="335" y="692"/>
                  </a:lnTo>
                  <a:lnTo>
                    <a:pt x="333" y="694"/>
                  </a:lnTo>
                  <a:lnTo>
                    <a:pt x="331" y="696"/>
                  </a:lnTo>
                  <a:lnTo>
                    <a:pt x="326" y="699"/>
                  </a:lnTo>
                  <a:lnTo>
                    <a:pt x="326" y="696"/>
                  </a:lnTo>
                  <a:lnTo>
                    <a:pt x="324" y="694"/>
                  </a:lnTo>
                  <a:lnTo>
                    <a:pt x="326" y="689"/>
                  </a:lnTo>
                  <a:lnTo>
                    <a:pt x="326" y="687"/>
                  </a:lnTo>
                  <a:lnTo>
                    <a:pt x="324" y="684"/>
                  </a:lnTo>
                  <a:lnTo>
                    <a:pt x="324" y="682"/>
                  </a:lnTo>
                  <a:lnTo>
                    <a:pt x="321" y="682"/>
                  </a:lnTo>
                  <a:lnTo>
                    <a:pt x="319" y="684"/>
                  </a:lnTo>
                  <a:lnTo>
                    <a:pt x="319" y="684"/>
                  </a:lnTo>
                  <a:lnTo>
                    <a:pt x="314" y="696"/>
                  </a:lnTo>
                  <a:lnTo>
                    <a:pt x="312" y="699"/>
                  </a:lnTo>
                  <a:lnTo>
                    <a:pt x="309" y="701"/>
                  </a:lnTo>
                  <a:lnTo>
                    <a:pt x="305" y="703"/>
                  </a:lnTo>
                  <a:lnTo>
                    <a:pt x="291" y="689"/>
                  </a:lnTo>
                  <a:lnTo>
                    <a:pt x="286" y="689"/>
                  </a:lnTo>
                  <a:lnTo>
                    <a:pt x="283" y="692"/>
                  </a:lnTo>
                  <a:lnTo>
                    <a:pt x="281" y="694"/>
                  </a:lnTo>
                  <a:lnTo>
                    <a:pt x="279" y="694"/>
                  </a:lnTo>
                  <a:lnTo>
                    <a:pt x="276" y="692"/>
                  </a:lnTo>
                  <a:lnTo>
                    <a:pt x="276" y="687"/>
                  </a:lnTo>
                  <a:lnTo>
                    <a:pt x="276" y="684"/>
                  </a:lnTo>
                  <a:lnTo>
                    <a:pt x="276" y="675"/>
                  </a:lnTo>
                  <a:lnTo>
                    <a:pt x="276" y="673"/>
                  </a:lnTo>
                  <a:lnTo>
                    <a:pt x="274" y="670"/>
                  </a:lnTo>
                  <a:lnTo>
                    <a:pt x="272" y="668"/>
                  </a:lnTo>
                  <a:lnTo>
                    <a:pt x="269" y="663"/>
                  </a:lnTo>
                  <a:lnTo>
                    <a:pt x="265" y="663"/>
                  </a:lnTo>
                  <a:lnTo>
                    <a:pt x="262" y="661"/>
                  </a:lnTo>
                  <a:lnTo>
                    <a:pt x="260" y="661"/>
                  </a:lnTo>
                  <a:lnTo>
                    <a:pt x="255" y="658"/>
                  </a:lnTo>
                  <a:lnTo>
                    <a:pt x="250" y="654"/>
                  </a:lnTo>
                  <a:lnTo>
                    <a:pt x="241" y="644"/>
                  </a:lnTo>
                  <a:lnTo>
                    <a:pt x="234" y="639"/>
                  </a:lnTo>
                  <a:lnTo>
                    <a:pt x="234" y="639"/>
                  </a:lnTo>
                  <a:lnTo>
                    <a:pt x="234" y="637"/>
                  </a:lnTo>
                  <a:lnTo>
                    <a:pt x="234" y="635"/>
                  </a:lnTo>
                  <a:lnTo>
                    <a:pt x="236" y="630"/>
                  </a:lnTo>
                  <a:lnTo>
                    <a:pt x="236" y="628"/>
                  </a:lnTo>
                  <a:lnTo>
                    <a:pt x="241" y="616"/>
                  </a:lnTo>
                  <a:lnTo>
                    <a:pt x="241" y="613"/>
                  </a:lnTo>
                  <a:lnTo>
                    <a:pt x="241" y="611"/>
                  </a:lnTo>
                  <a:lnTo>
                    <a:pt x="241" y="606"/>
                  </a:lnTo>
                  <a:lnTo>
                    <a:pt x="241" y="604"/>
                  </a:lnTo>
                  <a:lnTo>
                    <a:pt x="241" y="602"/>
                  </a:lnTo>
                  <a:lnTo>
                    <a:pt x="243" y="599"/>
                  </a:lnTo>
                  <a:lnTo>
                    <a:pt x="248" y="594"/>
                  </a:lnTo>
                  <a:lnTo>
                    <a:pt x="248" y="592"/>
                  </a:lnTo>
                  <a:lnTo>
                    <a:pt x="246" y="587"/>
                  </a:lnTo>
                  <a:lnTo>
                    <a:pt x="238" y="583"/>
                  </a:lnTo>
                  <a:lnTo>
                    <a:pt x="229" y="578"/>
                  </a:lnTo>
                  <a:lnTo>
                    <a:pt x="227" y="576"/>
                  </a:lnTo>
                  <a:lnTo>
                    <a:pt x="227" y="573"/>
                  </a:lnTo>
                  <a:lnTo>
                    <a:pt x="227" y="573"/>
                  </a:lnTo>
                  <a:lnTo>
                    <a:pt x="227" y="568"/>
                  </a:lnTo>
                  <a:lnTo>
                    <a:pt x="227" y="566"/>
                  </a:lnTo>
                  <a:lnTo>
                    <a:pt x="227" y="564"/>
                  </a:lnTo>
                  <a:lnTo>
                    <a:pt x="224" y="564"/>
                  </a:lnTo>
                  <a:lnTo>
                    <a:pt x="224" y="561"/>
                  </a:lnTo>
                  <a:lnTo>
                    <a:pt x="222" y="559"/>
                  </a:lnTo>
                  <a:lnTo>
                    <a:pt x="217" y="559"/>
                  </a:lnTo>
                  <a:lnTo>
                    <a:pt x="215" y="559"/>
                  </a:lnTo>
                  <a:lnTo>
                    <a:pt x="210" y="561"/>
                  </a:lnTo>
                  <a:lnTo>
                    <a:pt x="205" y="559"/>
                  </a:lnTo>
                  <a:lnTo>
                    <a:pt x="203" y="557"/>
                  </a:lnTo>
                  <a:lnTo>
                    <a:pt x="198" y="552"/>
                  </a:lnTo>
                  <a:lnTo>
                    <a:pt x="191" y="540"/>
                  </a:lnTo>
                  <a:lnTo>
                    <a:pt x="186" y="535"/>
                  </a:lnTo>
                  <a:lnTo>
                    <a:pt x="182" y="533"/>
                  </a:lnTo>
                  <a:lnTo>
                    <a:pt x="177" y="533"/>
                  </a:lnTo>
                  <a:lnTo>
                    <a:pt x="175" y="533"/>
                  </a:lnTo>
                  <a:lnTo>
                    <a:pt x="172" y="535"/>
                  </a:lnTo>
                  <a:lnTo>
                    <a:pt x="170" y="535"/>
                  </a:lnTo>
                  <a:lnTo>
                    <a:pt x="170" y="538"/>
                  </a:lnTo>
                  <a:lnTo>
                    <a:pt x="167" y="540"/>
                  </a:lnTo>
                  <a:lnTo>
                    <a:pt x="165" y="542"/>
                  </a:lnTo>
                  <a:lnTo>
                    <a:pt x="163" y="542"/>
                  </a:lnTo>
                  <a:lnTo>
                    <a:pt x="160" y="540"/>
                  </a:lnTo>
                  <a:lnTo>
                    <a:pt x="160" y="535"/>
                  </a:lnTo>
                  <a:lnTo>
                    <a:pt x="160" y="528"/>
                  </a:lnTo>
                  <a:lnTo>
                    <a:pt x="158" y="526"/>
                  </a:lnTo>
                  <a:lnTo>
                    <a:pt x="158" y="521"/>
                  </a:lnTo>
                  <a:lnTo>
                    <a:pt x="158" y="519"/>
                  </a:lnTo>
                  <a:lnTo>
                    <a:pt x="163" y="512"/>
                  </a:lnTo>
                  <a:lnTo>
                    <a:pt x="165" y="505"/>
                  </a:lnTo>
                  <a:lnTo>
                    <a:pt x="137" y="481"/>
                  </a:lnTo>
                  <a:lnTo>
                    <a:pt x="134" y="476"/>
                  </a:lnTo>
                  <a:lnTo>
                    <a:pt x="132" y="474"/>
                  </a:lnTo>
                  <a:lnTo>
                    <a:pt x="132" y="474"/>
                  </a:lnTo>
                  <a:lnTo>
                    <a:pt x="132" y="471"/>
                  </a:lnTo>
                  <a:lnTo>
                    <a:pt x="130" y="471"/>
                  </a:lnTo>
                  <a:lnTo>
                    <a:pt x="125" y="469"/>
                  </a:lnTo>
                  <a:lnTo>
                    <a:pt x="115" y="471"/>
                  </a:lnTo>
                  <a:lnTo>
                    <a:pt x="111" y="469"/>
                  </a:lnTo>
                  <a:lnTo>
                    <a:pt x="87" y="457"/>
                  </a:lnTo>
                  <a:lnTo>
                    <a:pt x="66" y="443"/>
                  </a:lnTo>
                  <a:lnTo>
                    <a:pt x="52" y="436"/>
                  </a:lnTo>
                  <a:lnTo>
                    <a:pt x="42" y="429"/>
                  </a:lnTo>
                  <a:lnTo>
                    <a:pt x="37" y="424"/>
                  </a:lnTo>
                  <a:lnTo>
                    <a:pt x="35" y="419"/>
                  </a:lnTo>
                  <a:lnTo>
                    <a:pt x="33" y="417"/>
                  </a:lnTo>
                  <a:lnTo>
                    <a:pt x="33" y="412"/>
                  </a:lnTo>
                  <a:lnTo>
                    <a:pt x="30" y="398"/>
                  </a:lnTo>
                  <a:lnTo>
                    <a:pt x="28" y="396"/>
                  </a:lnTo>
                  <a:lnTo>
                    <a:pt x="28" y="384"/>
                  </a:lnTo>
                  <a:lnTo>
                    <a:pt x="23" y="374"/>
                  </a:lnTo>
                  <a:lnTo>
                    <a:pt x="23" y="372"/>
                  </a:lnTo>
                  <a:lnTo>
                    <a:pt x="14" y="365"/>
                  </a:lnTo>
                  <a:lnTo>
                    <a:pt x="4" y="358"/>
                  </a:lnTo>
                  <a:lnTo>
                    <a:pt x="2" y="355"/>
                  </a:lnTo>
                  <a:lnTo>
                    <a:pt x="0" y="353"/>
                  </a:lnTo>
                  <a:lnTo>
                    <a:pt x="0" y="351"/>
                  </a:lnTo>
                  <a:lnTo>
                    <a:pt x="2" y="346"/>
                  </a:lnTo>
                  <a:lnTo>
                    <a:pt x="7" y="339"/>
                  </a:lnTo>
                  <a:lnTo>
                    <a:pt x="7" y="334"/>
                  </a:lnTo>
                  <a:lnTo>
                    <a:pt x="4" y="332"/>
                  </a:lnTo>
                  <a:lnTo>
                    <a:pt x="4" y="327"/>
                  </a:lnTo>
                  <a:lnTo>
                    <a:pt x="2" y="325"/>
                  </a:lnTo>
                  <a:lnTo>
                    <a:pt x="2" y="320"/>
                  </a:lnTo>
                  <a:lnTo>
                    <a:pt x="4" y="310"/>
                  </a:lnTo>
                  <a:lnTo>
                    <a:pt x="4" y="306"/>
                  </a:lnTo>
                  <a:lnTo>
                    <a:pt x="9" y="303"/>
                  </a:lnTo>
                  <a:lnTo>
                    <a:pt x="11" y="301"/>
                  </a:lnTo>
                  <a:lnTo>
                    <a:pt x="21" y="299"/>
                  </a:lnTo>
                  <a:lnTo>
                    <a:pt x="23" y="296"/>
                  </a:lnTo>
                  <a:lnTo>
                    <a:pt x="23" y="296"/>
                  </a:lnTo>
                  <a:lnTo>
                    <a:pt x="26" y="294"/>
                  </a:lnTo>
                  <a:lnTo>
                    <a:pt x="26" y="292"/>
                  </a:lnTo>
                  <a:lnTo>
                    <a:pt x="28" y="289"/>
                  </a:lnTo>
                  <a:lnTo>
                    <a:pt x="28" y="284"/>
                  </a:lnTo>
                  <a:lnTo>
                    <a:pt x="28" y="280"/>
                  </a:lnTo>
                  <a:lnTo>
                    <a:pt x="26" y="275"/>
                  </a:lnTo>
                  <a:lnTo>
                    <a:pt x="26" y="270"/>
                  </a:lnTo>
                  <a:lnTo>
                    <a:pt x="28" y="268"/>
                  </a:lnTo>
                  <a:lnTo>
                    <a:pt x="28" y="265"/>
                  </a:lnTo>
                  <a:lnTo>
                    <a:pt x="30" y="265"/>
                  </a:lnTo>
                  <a:lnTo>
                    <a:pt x="30" y="265"/>
                  </a:lnTo>
                  <a:lnTo>
                    <a:pt x="30" y="263"/>
                  </a:lnTo>
                  <a:lnTo>
                    <a:pt x="30" y="261"/>
                  </a:lnTo>
                  <a:lnTo>
                    <a:pt x="28" y="256"/>
                  </a:lnTo>
                  <a:lnTo>
                    <a:pt x="26" y="254"/>
                  </a:lnTo>
                  <a:lnTo>
                    <a:pt x="18" y="254"/>
                  </a:lnTo>
                  <a:lnTo>
                    <a:pt x="18" y="251"/>
                  </a:lnTo>
                  <a:lnTo>
                    <a:pt x="16" y="247"/>
                  </a:lnTo>
                  <a:lnTo>
                    <a:pt x="14" y="228"/>
                  </a:lnTo>
                  <a:lnTo>
                    <a:pt x="14" y="223"/>
                  </a:lnTo>
                  <a:lnTo>
                    <a:pt x="11" y="216"/>
                  </a:lnTo>
                  <a:lnTo>
                    <a:pt x="4" y="197"/>
                  </a:lnTo>
                  <a:lnTo>
                    <a:pt x="4" y="192"/>
                  </a:lnTo>
                  <a:lnTo>
                    <a:pt x="4" y="190"/>
                  </a:lnTo>
                  <a:lnTo>
                    <a:pt x="7" y="185"/>
                  </a:lnTo>
                  <a:lnTo>
                    <a:pt x="9" y="178"/>
                  </a:lnTo>
                  <a:lnTo>
                    <a:pt x="9" y="166"/>
                  </a:lnTo>
                  <a:lnTo>
                    <a:pt x="18" y="154"/>
                  </a:lnTo>
                  <a:lnTo>
                    <a:pt x="26" y="147"/>
                  </a:lnTo>
                  <a:lnTo>
                    <a:pt x="26" y="145"/>
                  </a:lnTo>
                  <a:lnTo>
                    <a:pt x="26" y="142"/>
                  </a:lnTo>
                  <a:lnTo>
                    <a:pt x="26" y="140"/>
                  </a:lnTo>
                  <a:lnTo>
                    <a:pt x="23" y="135"/>
                  </a:lnTo>
                  <a:lnTo>
                    <a:pt x="23" y="133"/>
                  </a:lnTo>
                  <a:lnTo>
                    <a:pt x="21" y="131"/>
                  </a:lnTo>
                  <a:lnTo>
                    <a:pt x="21" y="128"/>
                  </a:lnTo>
                  <a:lnTo>
                    <a:pt x="23" y="123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40" y="88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37" y="74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0" y="64"/>
                  </a:lnTo>
                  <a:lnTo>
                    <a:pt x="30" y="6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3" y="43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5" y="19"/>
                  </a:lnTo>
                  <a:lnTo>
                    <a:pt x="40" y="15"/>
                  </a:lnTo>
                  <a:lnTo>
                    <a:pt x="42" y="15"/>
                  </a:lnTo>
                  <a:lnTo>
                    <a:pt x="47" y="17"/>
                  </a:lnTo>
                  <a:lnTo>
                    <a:pt x="56" y="22"/>
                  </a:lnTo>
                  <a:lnTo>
                    <a:pt x="59" y="24"/>
                  </a:lnTo>
                  <a:lnTo>
                    <a:pt x="61" y="24"/>
                  </a:lnTo>
                  <a:lnTo>
                    <a:pt x="73" y="22"/>
                  </a:lnTo>
                  <a:lnTo>
                    <a:pt x="75" y="22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5" y="29"/>
                  </a:lnTo>
                  <a:lnTo>
                    <a:pt x="89" y="26"/>
                  </a:lnTo>
                  <a:lnTo>
                    <a:pt x="101" y="12"/>
                  </a:lnTo>
                  <a:lnTo>
                    <a:pt x="106" y="1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F7A95EA3-6DFD-8C22-46D4-EC6079D80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1" y="5149850"/>
              <a:ext cx="30163" cy="22225"/>
            </a:xfrm>
            <a:custGeom>
              <a:avLst/>
              <a:gdLst>
                <a:gd name="T0" fmla="*/ 14 w 19"/>
                <a:gd name="T1" fmla="*/ 11 h 14"/>
                <a:gd name="T2" fmla="*/ 14 w 19"/>
                <a:gd name="T3" fmla="*/ 11 h 14"/>
                <a:gd name="T4" fmla="*/ 10 w 19"/>
                <a:gd name="T5" fmla="*/ 14 h 14"/>
                <a:gd name="T6" fmla="*/ 0 w 19"/>
                <a:gd name="T7" fmla="*/ 14 h 14"/>
                <a:gd name="T8" fmla="*/ 3 w 19"/>
                <a:gd name="T9" fmla="*/ 9 h 14"/>
                <a:gd name="T10" fmla="*/ 5 w 19"/>
                <a:gd name="T11" fmla="*/ 4 h 14"/>
                <a:gd name="T12" fmla="*/ 12 w 19"/>
                <a:gd name="T13" fmla="*/ 0 h 14"/>
                <a:gd name="T14" fmla="*/ 19 w 19"/>
                <a:gd name="T15" fmla="*/ 4 h 14"/>
                <a:gd name="T16" fmla="*/ 17 w 19"/>
                <a:gd name="T17" fmla="*/ 7 h 14"/>
                <a:gd name="T18" fmla="*/ 14 w 19"/>
                <a:gd name="T1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4">
                  <a:moveTo>
                    <a:pt x="14" y="11"/>
                  </a:moveTo>
                  <a:lnTo>
                    <a:pt x="14" y="11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3" y="9"/>
                  </a:lnTo>
                  <a:lnTo>
                    <a:pt x="5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17" y="7"/>
                  </a:lnTo>
                  <a:lnTo>
                    <a:pt x="14" y="1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21B04BC1-BD62-652F-F96F-ACE168792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1" y="5149850"/>
              <a:ext cx="30163" cy="22225"/>
            </a:xfrm>
            <a:custGeom>
              <a:avLst/>
              <a:gdLst>
                <a:gd name="T0" fmla="*/ 14 w 19"/>
                <a:gd name="T1" fmla="*/ 11 h 14"/>
                <a:gd name="T2" fmla="*/ 14 w 19"/>
                <a:gd name="T3" fmla="*/ 11 h 14"/>
                <a:gd name="T4" fmla="*/ 10 w 19"/>
                <a:gd name="T5" fmla="*/ 14 h 14"/>
                <a:gd name="T6" fmla="*/ 0 w 19"/>
                <a:gd name="T7" fmla="*/ 14 h 14"/>
                <a:gd name="T8" fmla="*/ 3 w 19"/>
                <a:gd name="T9" fmla="*/ 9 h 14"/>
                <a:gd name="T10" fmla="*/ 5 w 19"/>
                <a:gd name="T11" fmla="*/ 4 h 14"/>
                <a:gd name="T12" fmla="*/ 12 w 19"/>
                <a:gd name="T13" fmla="*/ 0 h 14"/>
                <a:gd name="T14" fmla="*/ 19 w 19"/>
                <a:gd name="T15" fmla="*/ 4 h 14"/>
                <a:gd name="T16" fmla="*/ 17 w 19"/>
                <a:gd name="T17" fmla="*/ 7 h 14"/>
                <a:gd name="T18" fmla="*/ 14 w 19"/>
                <a:gd name="T1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4">
                  <a:moveTo>
                    <a:pt x="14" y="11"/>
                  </a:moveTo>
                  <a:lnTo>
                    <a:pt x="14" y="11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3" y="9"/>
                  </a:lnTo>
                  <a:lnTo>
                    <a:pt x="5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17" y="7"/>
                  </a:lnTo>
                  <a:lnTo>
                    <a:pt x="14" y="11"/>
                  </a:lnTo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3EB5A377-FB4D-F467-C3CA-EBCDC67E5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251" y="6170613"/>
              <a:ext cx="30163" cy="30163"/>
            </a:xfrm>
            <a:custGeom>
              <a:avLst/>
              <a:gdLst>
                <a:gd name="T0" fmla="*/ 7 w 19"/>
                <a:gd name="T1" fmla="*/ 17 h 19"/>
                <a:gd name="T2" fmla="*/ 7 w 19"/>
                <a:gd name="T3" fmla="*/ 17 h 19"/>
                <a:gd name="T4" fmla="*/ 2 w 19"/>
                <a:gd name="T5" fmla="*/ 15 h 19"/>
                <a:gd name="T6" fmla="*/ 0 w 19"/>
                <a:gd name="T7" fmla="*/ 10 h 19"/>
                <a:gd name="T8" fmla="*/ 5 w 19"/>
                <a:gd name="T9" fmla="*/ 3 h 19"/>
                <a:gd name="T10" fmla="*/ 7 w 19"/>
                <a:gd name="T11" fmla="*/ 0 h 19"/>
                <a:gd name="T12" fmla="*/ 12 w 19"/>
                <a:gd name="T13" fmla="*/ 5 h 19"/>
                <a:gd name="T14" fmla="*/ 14 w 19"/>
                <a:gd name="T15" fmla="*/ 12 h 19"/>
                <a:gd name="T16" fmla="*/ 19 w 19"/>
                <a:gd name="T17" fmla="*/ 17 h 19"/>
                <a:gd name="T18" fmla="*/ 16 w 19"/>
                <a:gd name="T19" fmla="*/ 17 h 19"/>
                <a:gd name="T20" fmla="*/ 14 w 19"/>
                <a:gd name="T21" fmla="*/ 19 h 19"/>
                <a:gd name="T22" fmla="*/ 14 w 19"/>
                <a:gd name="T23" fmla="*/ 19 h 19"/>
                <a:gd name="T24" fmla="*/ 7 w 19"/>
                <a:gd name="T2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7" y="17"/>
                  </a:moveTo>
                  <a:lnTo>
                    <a:pt x="7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4" y="12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7" y="17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051760B8-E035-F7A5-5BA5-72E1522F2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251" y="6170613"/>
              <a:ext cx="30163" cy="30163"/>
            </a:xfrm>
            <a:custGeom>
              <a:avLst/>
              <a:gdLst>
                <a:gd name="T0" fmla="*/ 7 w 19"/>
                <a:gd name="T1" fmla="*/ 17 h 19"/>
                <a:gd name="T2" fmla="*/ 7 w 19"/>
                <a:gd name="T3" fmla="*/ 17 h 19"/>
                <a:gd name="T4" fmla="*/ 2 w 19"/>
                <a:gd name="T5" fmla="*/ 15 h 19"/>
                <a:gd name="T6" fmla="*/ 0 w 19"/>
                <a:gd name="T7" fmla="*/ 10 h 19"/>
                <a:gd name="T8" fmla="*/ 5 w 19"/>
                <a:gd name="T9" fmla="*/ 3 h 19"/>
                <a:gd name="T10" fmla="*/ 7 w 19"/>
                <a:gd name="T11" fmla="*/ 0 h 19"/>
                <a:gd name="T12" fmla="*/ 12 w 19"/>
                <a:gd name="T13" fmla="*/ 5 h 19"/>
                <a:gd name="T14" fmla="*/ 14 w 19"/>
                <a:gd name="T15" fmla="*/ 12 h 19"/>
                <a:gd name="T16" fmla="*/ 19 w 19"/>
                <a:gd name="T17" fmla="*/ 17 h 19"/>
                <a:gd name="T18" fmla="*/ 16 w 19"/>
                <a:gd name="T19" fmla="*/ 17 h 19"/>
                <a:gd name="T20" fmla="*/ 14 w 19"/>
                <a:gd name="T21" fmla="*/ 19 h 19"/>
                <a:gd name="T22" fmla="*/ 14 w 19"/>
                <a:gd name="T23" fmla="*/ 19 h 19"/>
                <a:gd name="T24" fmla="*/ 7 w 19"/>
                <a:gd name="T2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7" y="17"/>
                  </a:moveTo>
                  <a:lnTo>
                    <a:pt x="7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4" y="12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7" y="17"/>
                  </a:lnTo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2ECC2F6-73BD-B213-C3CF-5F72968E6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1" y="2574925"/>
              <a:ext cx="19050" cy="7938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0 w 12"/>
                <a:gd name="T5" fmla="*/ 0 h 5"/>
                <a:gd name="T6" fmla="*/ 12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8F457ED-E25E-32D7-1AE8-4531D6F0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1" y="2574925"/>
              <a:ext cx="19050" cy="7938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0 w 12"/>
                <a:gd name="T5" fmla="*/ 0 h 5"/>
                <a:gd name="T6" fmla="*/ 12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0" y="0"/>
                  </a:lnTo>
                  <a:lnTo>
                    <a:pt x="12" y="5"/>
                  </a:lnTo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654C2BD7-FF32-BCDA-443E-73584B7FD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6" y="3363913"/>
              <a:ext cx="1671638" cy="1616075"/>
            </a:xfrm>
            <a:custGeom>
              <a:avLst/>
              <a:gdLst>
                <a:gd name="T0" fmla="*/ 700 w 1053"/>
                <a:gd name="T1" fmla="*/ 105 h 1018"/>
                <a:gd name="T2" fmla="*/ 679 w 1053"/>
                <a:gd name="T3" fmla="*/ 149 h 1018"/>
                <a:gd name="T4" fmla="*/ 740 w 1053"/>
                <a:gd name="T5" fmla="*/ 74 h 1018"/>
                <a:gd name="T6" fmla="*/ 906 w 1053"/>
                <a:gd name="T7" fmla="*/ 22 h 1018"/>
                <a:gd name="T8" fmla="*/ 937 w 1053"/>
                <a:gd name="T9" fmla="*/ 149 h 1018"/>
                <a:gd name="T10" fmla="*/ 977 w 1053"/>
                <a:gd name="T11" fmla="*/ 187 h 1018"/>
                <a:gd name="T12" fmla="*/ 953 w 1053"/>
                <a:gd name="T13" fmla="*/ 254 h 1018"/>
                <a:gd name="T14" fmla="*/ 932 w 1053"/>
                <a:gd name="T15" fmla="*/ 310 h 1018"/>
                <a:gd name="T16" fmla="*/ 989 w 1053"/>
                <a:gd name="T17" fmla="*/ 370 h 1018"/>
                <a:gd name="T18" fmla="*/ 1036 w 1053"/>
                <a:gd name="T19" fmla="*/ 469 h 1018"/>
                <a:gd name="T20" fmla="*/ 984 w 1053"/>
                <a:gd name="T21" fmla="*/ 540 h 1018"/>
                <a:gd name="T22" fmla="*/ 918 w 1053"/>
                <a:gd name="T23" fmla="*/ 559 h 1018"/>
                <a:gd name="T24" fmla="*/ 856 w 1053"/>
                <a:gd name="T25" fmla="*/ 602 h 1018"/>
                <a:gd name="T26" fmla="*/ 788 w 1053"/>
                <a:gd name="T27" fmla="*/ 599 h 1018"/>
                <a:gd name="T28" fmla="*/ 828 w 1053"/>
                <a:gd name="T29" fmla="*/ 651 h 1018"/>
                <a:gd name="T30" fmla="*/ 795 w 1053"/>
                <a:gd name="T31" fmla="*/ 691 h 1018"/>
                <a:gd name="T32" fmla="*/ 724 w 1053"/>
                <a:gd name="T33" fmla="*/ 710 h 1018"/>
                <a:gd name="T34" fmla="*/ 674 w 1053"/>
                <a:gd name="T35" fmla="*/ 765 h 1018"/>
                <a:gd name="T36" fmla="*/ 632 w 1053"/>
                <a:gd name="T37" fmla="*/ 793 h 1018"/>
                <a:gd name="T38" fmla="*/ 632 w 1053"/>
                <a:gd name="T39" fmla="*/ 850 h 1018"/>
                <a:gd name="T40" fmla="*/ 577 w 1053"/>
                <a:gd name="T41" fmla="*/ 878 h 1018"/>
                <a:gd name="T42" fmla="*/ 570 w 1053"/>
                <a:gd name="T43" fmla="*/ 902 h 1018"/>
                <a:gd name="T44" fmla="*/ 627 w 1053"/>
                <a:gd name="T45" fmla="*/ 928 h 1018"/>
                <a:gd name="T46" fmla="*/ 646 w 1053"/>
                <a:gd name="T47" fmla="*/ 1002 h 1018"/>
                <a:gd name="T48" fmla="*/ 587 w 1053"/>
                <a:gd name="T49" fmla="*/ 1018 h 1018"/>
                <a:gd name="T50" fmla="*/ 516 w 1053"/>
                <a:gd name="T51" fmla="*/ 980 h 1018"/>
                <a:gd name="T52" fmla="*/ 483 w 1053"/>
                <a:gd name="T53" fmla="*/ 949 h 1018"/>
                <a:gd name="T54" fmla="*/ 390 w 1053"/>
                <a:gd name="T55" fmla="*/ 983 h 1018"/>
                <a:gd name="T56" fmla="*/ 319 w 1053"/>
                <a:gd name="T57" fmla="*/ 964 h 1018"/>
                <a:gd name="T58" fmla="*/ 270 w 1053"/>
                <a:gd name="T59" fmla="*/ 957 h 1018"/>
                <a:gd name="T60" fmla="*/ 236 w 1053"/>
                <a:gd name="T61" fmla="*/ 949 h 1018"/>
                <a:gd name="T62" fmla="*/ 168 w 1053"/>
                <a:gd name="T63" fmla="*/ 954 h 1018"/>
                <a:gd name="T64" fmla="*/ 135 w 1053"/>
                <a:gd name="T65" fmla="*/ 909 h 1018"/>
                <a:gd name="T66" fmla="*/ 90 w 1053"/>
                <a:gd name="T67" fmla="*/ 777 h 1018"/>
                <a:gd name="T68" fmla="*/ 132 w 1053"/>
                <a:gd name="T69" fmla="*/ 727 h 1018"/>
                <a:gd name="T70" fmla="*/ 203 w 1053"/>
                <a:gd name="T71" fmla="*/ 680 h 1018"/>
                <a:gd name="T72" fmla="*/ 227 w 1053"/>
                <a:gd name="T73" fmla="*/ 647 h 1018"/>
                <a:gd name="T74" fmla="*/ 234 w 1053"/>
                <a:gd name="T75" fmla="*/ 609 h 1018"/>
                <a:gd name="T76" fmla="*/ 255 w 1053"/>
                <a:gd name="T77" fmla="*/ 571 h 1018"/>
                <a:gd name="T78" fmla="*/ 213 w 1053"/>
                <a:gd name="T79" fmla="*/ 514 h 1018"/>
                <a:gd name="T80" fmla="*/ 154 w 1053"/>
                <a:gd name="T81" fmla="*/ 512 h 1018"/>
                <a:gd name="T82" fmla="*/ 87 w 1053"/>
                <a:gd name="T83" fmla="*/ 519 h 1018"/>
                <a:gd name="T84" fmla="*/ 94 w 1053"/>
                <a:gd name="T85" fmla="*/ 455 h 1018"/>
                <a:gd name="T86" fmla="*/ 9 w 1053"/>
                <a:gd name="T87" fmla="*/ 334 h 1018"/>
                <a:gd name="T88" fmla="*/ 5 w 1053"/>
                <a:gd name="T89" fmla="*/ 280 h 1018"/>
                <a:gd name="T90" fmla="*/ 38 w 1053"/>
                <a:gd name="T91" fmla="*/ 220 h 1018"/>
                <a:gd name="T92" fmla="*/ 24 w 1053"/>
                <a:gd name="T93" fmla="*/ 154 h 1018"/>
                <a:gd name="T94" fmla="*/ 61 w 1053"/>
                <a:gd name="T95" fmla="*/ 149 h 1018"/>
                <a:gd name="T96" fmla="*/ 135 w 1053"/>
                <a:gd name="T97" fmla="*/ 166 h 1018"/>
                <a:gd name="T98" fmla="*/ 208 w 1053"/>
                <a:gd name="T99" fmla="*/ 119 h 1018"/>
                <a:gd name="T100" fmla="*/ 265 w 1053"/>
                <a:gd name="T101" fmla="*/ 123 h 1018"/>
                <a:gd name="T102" fmla="*/ 296 w 1053"/>
                <a:gd name="T103" fmla="*/ 126 h 1018"/>
                <a:gd name="T104" fmla="*/ 331 w 1053"/>
                <a:gd name="T105" fmla="*/ 121 h 1018"/>
                <a:gd name="T106" fmla="*/ 355 w 1053"/>
                <a:gd name="T107" fmla="*/ 36 h 1018"/>
                <a:gd name="T108" fmla="*/ 416 w 1053"/>
                <a:gd name="T109" fmla="*/ 10 h 1018"/>
                <a:gd name="T110" fmla="*/ 492 w 1053"/>
                <a:gd name="T111" fmla="*/ 67 h 1018"/>
                <a:gd name="T112" fmla="*/ 527 w 1053"/>
                <a:gd name="T113" fmla="*/ 105 h 1018"/>
                <a:gd name="T114" fmla="*/ 558 w 1053"/>
                <a:gd name="T115" fmla="*/ 88 h 1018"/>
                <a:gd name="T116" fmla="*/ 594 w 1053"/>
                <a:gd name="T117" fmla="*/ 95 h 1018"/>
                <a:gd name="T118" fmla="*/ 667 w 1053"/>
                <a:gd name="T119" fmla="*/ 6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3" h="1018">
                  <a:moveTo>
                    <a:pt x="679" y="45"/>
                  </a:moveTo>
                  <a:lnTo>
                    <a:pt x="679" y="45"/>
                  </a:lnTo>
                  <a:lnTo>
                    <a:pt x="681" y="43"/>
                  </a:lnTo>
                  <a:lnTo>
                    <a:pt x="691" y="29"/>
                  </a:lnTo>
                  <a:lnTo>
                    <a:pt x="707" y="36"/>
                  </a:lnTo>
                  <a:lnTo>
                    <a:pt x="712" y="41"/>
                  </a:lnTo>
                  <a:lnTo>
                    <a:pt x="714" y="48"/>
                  </a:lnTo>
                  <a:lnTo>
                    <a:pt x="717" y="52"/>
                  </a:lnTo>
                  <a:lnTo>
                    <a:pt x="707" y="74"/>
                  </a:lnTo>
                  <a:lnTo>
                    <a:pt x="707" y="76"/>
                  </a:lnTo>
                  <a:lnTo>
                    <a:pt x="705" y="90"/>
                  </a:lnTo>
                  <a:lnTo>
                    <a:pt x="707" y="95"/>
                  </a:lnTo>
                  <a:lnTo>
                    <a:pt x="707" y="97"/>
                  </a:lnTo>
                  <a:lnTo>
                    <a:pt x="705" y="100"/>
                  </a:lnTo>
                  <a:lnTo>
                    <a:pt x="700" y="105"/>
                  </a:lnTo>
                  <a:lnTo>
                    <a:pt x="698" y="105"/>
                  </a:lnTo>
                  <a:lnTo>
                    <a:pt x="695" y="105"/>
                  </a:lnTo>
                  <a:lnTo>
                    <a:pt x="693" y="102"/>
                  </a:lnTo>
                  <a:lnTo>
                    <a:pt x="693" y="102"/>
                  </a:lnTo>
                  <a:lnTo>
                    <a:pt x="693" y="102"/>
                  </a:lnTo>
                  <a:lnTo>
                    <a:pt x="693" y="105"/>
                  </a:lnTo>
                  <a:lnTo>
                    <a:pt x="674" y="114"/>
                  </a:lnTo>
                  <a:lnTo>
                    <a:pt x="669" y="119"/>
                  </a:lnTo>
                  <a:lnTo>
                    <a:pt x="667" y="123"/>
                  </a:lnTo>
                  <a:lnTo>
                    <a:pt x="672" y="128"/>
                  </a:lnTo>
                  <a:lnTo>
                    <a:pt x="677" y="135"/>
                  </a:lnTo>
                  <a:lnTo>
                    <a:pt x="677" y="140"/>
                  </a:lnTo>
                  <a:lnTo>
                    <a:pt x="674" y="145"/>
                  </a:lnTo>
                  <a:lnTo>
                    <a:pt x="672" y="154"/>
                  </a:lnTo>
                  <a:lnTo>
                    <a:pt x="679" y="149"/>
                  </a:lnTo>
                  <a:lnTo>
                    <a:pt x="691" y="145"/>
                  </a:lnTo>
                  <a:lnTo>
                    <a:pt x="705" y="142"/>
                  </a:lnTo>
                  <a:lnTo>
                    <a:pt x="714" y="147"/>
                  </a:lnTo>
                  <a:lnTo>
                    <a:pt x="724" y="140"/>
                  </a:lnTo>
                  <a:lnTo>
                    <a:pt x="738" y="121"/>
                  </a:lnTo>
                  <a:lnTo>
                    <a:pt x="755" y="107"/>
                  </a:lnTo>
                  <a:lnTo>
                    <a:pt x="762" y="100"/>
                  </a:lnTo>
                  <a:lnTo>
                    <a:pt x="759" y="90"/>
                  </a:lnTo>
                  <a:lnTo>
                    <a:pt x="757" y="88"/>
                  </a:lnTo>
                  <a:lnTo>
                    <a:pt x="752" y="90"/>
                  </a:lnTo>
                  <a:lnTo>
                    <a:pt x="750" y="90"/>
                  </a:lnTo>
                  <a:lnTo>
                    <a:pt x="748" y="88"/>
                  </a:lnTo>
                  <a:lnTo>
                    <a:pt x="745" y="81"/>
                  </a:lnTo>
                  <a:lnTo>
                    <a:pt x="745" y="81"/>
                  </a:lnTo>
                  <a:lnTo>
                    <a:pt x="740" y="74"/>
                  </a:lnTo>
                  <a:lnTo>
                    <a:pt x="740" y="69"/>
                  </a:lnTo>
                  <a:lnTo>
                    <a:pt x="740" y="62"/>
                  </a:lnTo>
                  <a:lnTo>
                    <a:pt x="748" y="55"/>
                  </a:lnTo>
                  <a:lnTo>
                    <a:pt x="755" y="43"/>
                  </a:lnTo>
                  <a:lnTo>
                    <a:pt x="764" y="33"/>
                  </a:lnTo>
                  <a:lnTo>
                    <a:pt x="771" y="29"/>
                  </a:lnTo>
                  <a:lnTo>
                    <a:pt x="781" y="29"/>
                  </a:lnTo>
                  <a:lnTo>
                    <a:pt x="790" y="24"/>
                  </a:lnTo>
                  <a:lnTo>
                    <a:pt x="814" y="5"/>
                  </a:lnTo>
                  <a:lnTo>
                    <a:pt x="833" y="0"/>
                  </a:lnTo>
                  <a:lnTo>
                    <a:pt x="852" y="0"/>
                  </a:lnTo>
                  <a:lnTo>
                    <a:pt x="897" y="7"/>
                  </a:lnTo>
                  <a:lnTo>
                    <a:pt x="901" y="10"/>
                  </a:lnTo>
                  <a:lnTo>
                    <a:pt x="904" y="12"/>
                  </a:lnTo>
                  <a:lnTo>
                    <a:pt x="906" y="22"/>
                  </a:lnTo>
                  <a:lnTo>
                    <a:pt x="904" y="29"/>
                  </a:lnTo>
                  <a:lnTo>
                    <a:pt x="897" y="38"/>
                  </a:lnTo>
                  <a:lnTo>
                    <a:pt x="897" y="43"/>
                  </a:lnTo>
                  <a:lnTo>
                    <a:pt x="904" y="52"/>
                  </a:lnTo>
                  <a:lnTo>
                    <a:pt x="913" y="62"/>
                  </a:lnTo>
                  <a:lnTo>
                    <a:pt x="923" y="74"/>
                  </a:lnTo>
                  <a:lnTo>
                    <a:pt x="913" y="95"/>
                  </a:lnTo>
                  <a:lnTo>
                    <a:pt x="908" y="112"/>
                  </a:lnTo>
                  <a:lnTo>
                    <a:pt x="908" y="126"/>
                  </a:lnTo>
                  <a:lnTo>
                    <a:pt x="911" y="133"/>
                  </a:lnTo>
                  <a:lnTo>
                    <a:pt x="934" y="135"/>
                  </a:lnTo>
                  <a:lnTo>
                    <a:pt x="939" y="140"/>
                  </a:lnTo>
                  <a:lnTo>
                    <a:pt x="939" y="142"/>
                  </a:lnTo>
                  <a:lnTo>
                    <a:pt x="937" y="147"/>
                  </a:lnTo>
                  <a:lnTo>
                    <a:pt x="937" y="149"/>
                  </a:lnTo>
                  <a:lnTo>
                    <a:pt x="934" y="152"/>
                  </a:lnTo>
                  <a:lnTo>
                    <a:pt x="934" y="152"/>
                  </a:lnTo>
                  <a:lnTo>
                    <a:pt x="937" y="154"/>
                  </a:lnTo>
                  <a:lnTo>
                    <a:pt x="937" y="159"/>
                  </a:lnTo>
                  <a:lnTo>
                    <a:pt x="937" y="161"/>
                  </a:lnTo>
                  <a:lnTo>
                    <a:pt x="937" y="164"/>
                  </a:lnTo>
                  <a:lnTo>
                    <a:pt x="937" y="166"/>
                  </a:lnTo>
                  <a:lnTo>
                    <a:pt x="937" y="166"/>
                  </a:lnTo>
                  <a:lnTo>
                    <a:pt x="939" y="168"/>
                  </a:lnTo>
                  <a:lnTo>
                    <a:pt x="942" y="168"/>
                  </a:lnTo>
                  <a:lnTo>
                    <a:pt x="944" y="166"/>
                  </a:lnTo>
                  <a:lnTo>
                    <a:pt x="946" y="164"/>
                  </a:lnTo>
                  <a:lnTo>
                    <a:pt x="949" y="164"/>
                  </a:lnTo>
                  <a:lnTo>
                    <a:pt x="956" y="166"/>
                  </a:lnTo>
                  <a:lnTo>
                    <a:pt x="977" y="187"/>
                  </a:lnTo>
                  <a:lnTo>
                    <a:pt x="979" y="187"/>
                  </a:lnTo>
                  <a:lnTo>
                    <a:pt x="979" y="192"/>
                  </a:lnTo>
                  <a:lnTo>
                    <a:pt x="984" y="199"/>
                  </a:lnTo>
                  <a:lnTo>
                    <a:pt x="986" y="209"/>
                  </a:lnTo>
                  <a:lnTo>
                    <a:pt x="989" y="211"/>
                  </a:lnTo>
                  <a:lnTo>
                    <a:pt x="991" y="216"/>
                  </a:lnTo>
                  <a:lnTo>
                    <a:pt x="986" y="218"/>
                  </a:lnTo>
                  <a:lnTo>
                    <a:pt x="984" y="223"/>
                  </a:lnTo>
                  <a:lnTo>
                    <a:pt x="982" y="228"/>
                  </a:lnTo>
                  <a:lnTo>
                    <a:pt x="982" y="232"/>
                  </a:lnTo>
                  <a:lnTo>
                    <a:pt x="977" y="239"/>
                  </a:lnTo>
                  <a:lnTo>
                    <a:pt x="972" y="247"/>
                  </a:lnTo>
                  <a:lnTo>
                    <a:pt x="965" y="249"/>
                  </a:lnTo>
                  <a:lnTo>
                    <a:pt x="960" y="251"/>
                  </a:lnTo>
                  <a:lnTo>
                    <a:pt x="953" y="254"/>
                  </a:lnTo>
                  <a:lnTo>
                    <a:pt x="951" y="254"/>
                  </a:lnTo>
                  <a:lnTo>
                    <a:pt x="949" y="254"/>
                  </a:lnTo>
                  <a:lnTo>
                    <a:pt x="946" y="251"/>
                  </a:lnTo>
                  <a:lnTo>
                    <a:pt x="946" y="251"/>
                  </a:lnTo>
                  <a:lnTo>
                    <a:pt x="944" y="254"/>
                  </a:lnTo>
                  <a:lnTo>
                    <a:pt x="944" y="256"/>
                  </a:lnTo>
                  <a:lnTo>
                    <a:pt x="944" y="256"/>
                  </a:lnTo>
                  <a:lnTo>
                    <a:pt x="944" y="258"/>
                  </a:lnTo>
                  <a:lnTo>
                    <a:pt x="934" y="261"/>
                  </a:lnTo>
                  <a:lnTo>
                    <a:pt x="930" y="263"/>
                  </a:lnTo>
                  <a:lnTo>
                    <a:pt x="927" y="270"/>
                  </a:lnTo>
                  <a:lnTo>
                    <a:pt x="925" y="277"/>
                  </a:lnTo>
                  <a:lnTo>
                    <a:pt x="925" y="284"/>
                  </a:lnTo>
                  <a:lnTo>
                    <a:pt x="927" y="291"/>
                  </a:lnTo>
                  <a:lnTo>
                    <a:pt x="932" y="310"/>
                  </a:lnTo>
                  <a:lnTo>
                    <a:pt x="939" y="318"/>
                  </a:lnTo>
                  <a:lnTo>
                    <a:pt x="949" y="322"/>
                  </a:lnTo>
                  <a:lnTo>
                    <a:pt x="956" y="325"/>
                  </a:lnTo>
                  <a:lnTo>
                    <a:pt x="960" y="325"/>
                  </a:lnTo>
                  <a:lnTo>
                    <a:pt x="968" y="332"/>
                  </a:lnTo>
                  <a:lnTo>
                    <a:pt x="972" y="334"/>
                  </a:lnTo>
                  <a:lnTo>
                    <a:pt x="982" y="336"/>
                  </a:lnTo>
                  <a:lnTo>
                    <a:pt x="984" y="339"/>
                  </a:lnTo>
                  <a:lnTo>
                    <a:pt x="986" y="344"/>
                  </a:lnTo>
                  <a:lnTo>
                    <a:pt x="986" y="346"/>
                  </a:lnTo>
                  <a:lnTo>
                    <a:pt x="984" y="355"/>
                  </a:lnTo>
                  <a:lnTo>
                    <a:pt x="984" y="358"/>
                  </a:lnTo>
                  <a:lnTo>
                    <a:pt x="984" y="362"/>
                  </a:lnTo>
                  <a:lnTo>
                    <a:pt x="989" y="367"/>
                  </a:lnTo>
                  <a:lnTo>
                    <a:pt x="989" y="370"/>
                  </a:lnTo>
                  <a:lnTo>
                    <a:pt x="994" y="386"/>
                  </a:lnTo>
                  <a:lnTo>
                    <a:pt x="996" y="393"/>
                  </a:lnTo>
                  <a:lnTo>
                    <a:pt x="1010" y="398"/>
                  </a:lnTo>
                  <a:lnTo>
                    <a:pt x="1024" y="407"/>
                  </a:lnTo>
                  <a:lnTo>
                    <a:pt x="1027" y="412"/>
                  </a:lnTo>
                  <a:lnTo>
                    <a:pt x="1029" y="417"/>
                  </a:lnTo>
                  <a:lnTo>
                    <a:pt x="1031" y="422"/>
                  </a:lnTo>
                  <a:lnTo>
                    <a:pt x="1036" y="424"/>
                  </a:lnTo>
                  <a:lnTo>
                    <a:pt x="1050" y="429"/>
                  </a:lnTo>
                  <a:lnTo>
                    <a:pt x="1053" y="431"/>
                  </a:lnTo>
                  <a:lnTo>
                    <a:pt x="1053" y="436"/>
                  </a:lnTo>
                  <a:lnTo>
                    <a:pt x="1050" y="443"/>
                  </a:lnTo>
                  <a:lnTo>
                    <a:pt x="1046" y="455"/>
                  </a:lnTo>
                  <a:lnTo>
                    <a:pt x="1036" y="467"/>
                  </a:lnTo>
                  <a:lnTo>
                    <a:pt x="1036" y="469"/>
                  </a:lnTo>
                  <a:lnTo>
                    <a:pt x="1039" y="481"/>
                  </a:lnTo>
                  <a:lnTo>
                    <a:pt x="1041" y="490"/>
                  </a:lnTo>
                  <a:lnTo>
                    <a:pt x="1043" y="497"/>
                  </a:lnTo>
                  <a:lnTo>
                    <a:pt x="1034" y="505"/>
                  </a:lnTo>
                  <a:lnTo>
                    <a:pt x="1029" y="516"/>
                  </a:lnTo>
                  <a:lnTo>
                    <a:pt x="1029" y="516"/>
                  </a:lnTo>
                  <a:lnTo>
                    <a:pt x="1027" y="516"/>
                  </a:lnTo>
                  <a:lnTo>
                    <a:pt x="1022" y="512"/>
                  </a:lnTo>
                  <a:lnTo>
                    <a:pt x="1020" y="512"/>
                  </a:lnTo>
                  <a:lnTo>
                    <a:pt x="1010" y="516"/>
                  </a:lnTo>
                  <a:lnTo>
                    <a:pt x="998" y="521"/>
                  </a:lnTo>
                  <a:lnTo>
                    <a:pt x="996" y="526"/>
                  </a:lnTo>
                  <a:lnTo>
                    <a:pt x="991" y="535"/>
                  </a:lnTo>
                  <a:lnTo>
                    <a:pt x="986" y="540"/>
                  </a:lnTo>
                  <a:lnTo>
                    <a:pt x="984" y="540"/>
                  </a:lnTo>
                  <a:lnTo>
                    <a:pt x="977" y="540"/>
                  </a:lnTo>
                  <a:lnTo>
                    <a:pt x="975" y="542"/>
                  </a:lnTo>
                  <a:lnTo>
                    <a:pt x="975" y="547"/>
                  </a:lnTo>
                  <a:lnTo>
                    <a:pt x="975" y="549"/>
                  </a:lnTo>
                  <a:lnTo>
                    <a:pt x="977" y="549"/>
                  </a:lnTo>
                  <a:lnTo>
                    <a:pt x="977" y="552"/>
                  </a:lnTo>
                  <a:lnTo>
                    <a:pt x="968" y="559"/>
                  </a:lnTo>
                  <a:lnTo>
                    <a:pt x="958" y="557"/>
                  </a:lnTo>
                  <a:lnTo>
                    <a:pt x="946" y="549"/>
                  </a:lnTo>
                  <a:lnTo>
                    <a:pt x="934" y="549"/>
                  </a:lnTo>
                  <a:lnTo>
                    <a:pt x="932" y="552"/>
                  </a:lnTo>
                  <a:lnTo>
                    <a:pt x="927" y="557"/>
                  </a:lnTo>
                  <a:lnTo>
                    <a:pt x="925" y="557"/>
                  </a:lnTo>
                  <a:lnTo>
                    <a:pt x="923" y="559"/>
                  </a:lnTo>
                  <a:lnTo>
                    <a:pt x="918" y="559"/>
                  </a:lnTo>
                  <a:lnTo>
                    <a:pt x="916" y="559"/>
                  </a:lnTo>
                  <a:lnTo>
                    <a:pt x="904" y="566"/>
                  </a:lnTo>
                  <a:lnTo>
                    <a:pt x="904" y="566"/>
                  </a:lnTo>
                  <a:lnTo>
                    <a:pt x="894" y="568"/>
                  </a:lnTo>
                  <a:lnTo>
                    <a:pt x="885" y="576"/>
                  </a:lnTo>
                  <a:lnTo>
                    <a:pt x="880" y="578"/>
                  </a:lnTo>
                  <a:lnTo>
                    <a:pt x="873" y="578"/>
                  </a:lnTo>
                  <a:lnTo>
                    <a:pt x="868" y="580"/>
                  </a:lnTo>
                  <a:lnTo>
                    <a:pt x="868" y="583"/>
                  </a:lnTo>
                  <a:lnTo>
                    <a:pt x="868" y="585"/>
                  </a:lnTo>
                  <a:lnTo>
                    <a:pt x="868" y="587"/>
                  </a:lnTo>
                  <a:lnTo>
                    <a:pt x="866" y="592"/>
                  </a:lnTo>
                  <a:lnTo>
                    <a:pt x="861" y="599"/>
                  </a:lnTo>
                  <a:lnTo>
                    <a:pt x="859" y="599"/>
                  </a:lnTo>
                  <a:lnTo>
                    <a:pt x="856" y="602"/>
                  </a:lnTo>
                  <a:lnTo>
                    <a:pt x="835" y="594"/>
                  </a:lnTo>
                  <a:lnTo>
                    <a:pt x="833" y="592"/>
                  </a:lnTo>
                  <a:lnTo>
                    <a:pt x="833" y="590"/>
                  </a:lnTo>
                  <a:lnTo>
                    <a:pt x="830" y="585"/>
                  </a:lnTo>
                  <a:lnTo>
                    <a:pt x="828" y="583"/>
                  </a:lnTo>
                  <a:lnTo>
                    <a:pt x="823" y="580"/>
                  </a:lnTo>
                  <a:lnTo>
                    <a:pt x="816" y="578"/>
                  </a:lnTo>
                  <a:lnTo>
                    <a:pt x="809" y="580"/>
                  </a:lnTo>
                  <a:lnTo>
                    <a:pt x="804" y="580"/>
                  </a:lnTo>
                  <a:lnTo>
                    <a:pt x="800" y="578"/>
                  </a:lnTo>
                  <a:lnTo>
                    <a:pt x="795" y="576"/>
                  </a:lnTo>
                  <a:lnTo>
                    <a:pt x="788" y="583"/>
                  </a:lnTo>
                  <a:lnTo>
                    <a:pt x="788" y="587"/>
                  </a:lnTo>
                  <a:lnTo>
                    <a:pt x="788" y="592"/>
                  </a:lnTo>
                  <a:lnTo>
                    <a:pt x="788" y="599"/>
                  </a:lnTo>
                  <a:lnTo>
                    <a:pt x="785" y="613"/>
                  </a:lnTo>
                  <a:lnTo>
                    <a:pt x="785" y="623"/>
                  </a:lnTo>
                  <a:lnTo>
                    <a:pt x="788" y="625"/>
                  </a:lnTo>
                  <a:lnTo>
                    <a:pt x="790" y="628"/>
                  </a:lnTo>
                  <a:lnTo>
                    <a:pt x="792" y="628"/>
                  </a:lnTo>
                  <a:lnTo>
                    <a:pt x="797" y="628"/>
                  </a:lnTo>
                  <a:lnTo>
                    <a:pt x="811" y="623"/>
                  </a:lnTo>
                  <a:lnTo>
                    <a:pt x="814" y="625"/>
                  </a:lnTo>
                  <a:lnTo>
                    <a:pt x="816" y="628"/>
                  </a:lnTo>
                  <a:lnTo>
                    <a:pt x="818" y="630"/>
                  </a:lnTo>
                  <a:lnTo>
                    <a:pt x="818" y="632"/>
                  </a:lnTo>
                  <a:lnTo>
                    <a:pt x="821" y="642"/>
                  </a:lnTo>
                  <a:lnTo>
                    <a:pt x="821" y="647"/>
                  </a:lnTo>
                  <a:lnTo>
                    <a:pt x="823" y="649"/>
                  </a:lnTo>
                  <a:lnTo>
                    <a:pt x="828" y="651"/>
                  </a:lnTo>
                  <a:lnTo>
                    <a:pt x="830" y="656"/>
                  </a:lnTo>
                  <a:lnTo>
                    <a:pt x="833" y="661"/>
                  </a:lnTo>
                  <a:lnTo>
                    <a:pt x="833" y="663"/>
                  </a:lnTo>
                  <a:lnTo>
                    <a:pt x="833" y="675"/>
                  </a:lnTo>
                  <a:lnTo>
                    <a:pt x="833" y="682"/>
                  </a:lnTo>
                  <a:lnTo>
                    <a:pt x="833" y="684"/>
                  </a:lnTo>
                  <a:lnTo>
                    <a:pt x="830" y="687"/>
                  </a:lnTo>
                  <a:lnTo>
                    <a:pt x="828" y="687"/>
                  </a:lnTo>
                  <a:lnTo>
                    <a:pt x="826" y="687"/>
                  </a:lnTo>
                  <a:lnTo>
                    <a:pt x="816" y="684"/>
                  </a:lnTo>
                  <a:lnTo>
                    <a:pt x="814" y="684"/>
                  </a:lnTo>
                  <a:lnTo>
                    <a:pt x="809" y="684"/>
                  </a:lnTo>
                  <a:lnTo>
                    <a:pt x="807" y="684"/>
                  </a:lnTo>
                  <a:lnTo>
                    <a:pt x="797" y="689"/>
                  </a:lnTo>
                  <a:lnTo>
                    <a:pt x="795" y="691"/>
                  </a:lnTo>
                  <a:lnTo>
                    <a:pt x="788" y="689"/>
                  </a:lnTo>
                  <a:lnTo>
                    <a:pt x="785" y="691"/>
                  </a:lnTo>
                  <a:lnTo>
                    <a:pt x="778" y="694"/>
                  </a:lnTo>
                  <a:lnTo>
                    <a:pt x="774" y="694"/>
                  </a:lnTo>
                  <a:lnTo>
                    <a:pt x="769" y="691"/>
                  </a:lnTo>
                  <a:lnTo>
                    <a:pt x="766" y="691"/>
                  </a:lnTo>
                  <a:lnTo>
                    <a:pt x="762" y="694"/>
                  </a:lnTo>
                  <a:lnTo>
                    <a:pt x="748" y="706"/>
                  </a:lnTo>
                  <a:lnTo>
                    <a:pt x="745" y="706"/>
                  </a:lnTo>
                  <a:lnTo>
                    <a:pt x="743" y="706"/>
                  </a:lnTo>
                  <a:lnTo>
                    <a:pt x="738" y="706"/>
                  </a:lnTo>
                  <a:lnTo>
                    <a:pt x="733" y="703"/>
                  </a:lnTo>
                  <a:lnTo>
                    <a:pt x="731" y="706"/>
                  </a:lnTo>
                  <a:lnTo>
                    <a:pt x="729" y="706"/>
                  </a:lnTo>
                  <a:lnTo>
                    <a:pt x="724" y="710"/>
                  </a:lnTo>
                  <a:lnTo>
                    <a:pt x="717" y="718"/>
                  </a:lnTo>
                  <a:lnTo>
                    <a:pt x="717" y="720"/>
                  </a:lnTo>
                  <a:lnTo>
                    <a:pt x="717" y="722"/>
                  </a:lnTo>
                  <a:lnTo>
                    <a:pt x="719" y="725"/>
                  </a:lnTo>
                  <a:lnTo>
                    <a:pt x="719" y="729"/>
                  </a:lnTo>
                  <a:lnTo>
                    <a:pt x="717" y="732"/>
                  </a:lnTo>
                  <a:lnTo>
                    <a:pt x="714" y="734"/>
                  </a:lnTo>
                  <a:lnTo>
                    <a:pt x="703" y="739"/>
                  </a:lnTo>
                  <a:lnTo>
                    <a:pt x="695" y="741"/>
                  </a:lnTo>
                  <a:lnTo>
                    <a:pt x="688" y="741"/>
                  </a:lnTo>
                  <a:lnTo>
                    <a:pt x="684" y="744"/>
                  </a:lnTo>
                  <a:lnTo>
                    <a:pt x="681" y="744"/>
                  </a:lnTo>
                  <a:lnTo>
                    <a:pt x="679" y="748"/>
                  </a:lnTo>
                  <a:lnTo>
                    <a:pt x="672" y="760"/>
                  </a:lnTo>
                  <a:lnTo>
                    <a:pt x="674" y="765"/>
                  </a:lnTo>
                  <a:lnTo>
                    <a:pt x="677" y="767"/>
                  </a:lnTo>
                  <a:lnTo>
                    <a:pt x="679" y="770"/>
                  </a:lnTo>
                  <a:lnTo>
                    <a:pt x="679" y="772"/>
                  </a:lnTo>
                  <a:lnTo>
                    <a:pt x="677" y="777"/>
                  </a:lnTo>
                  <a:lnTo>
                    <a:pt x="674" y="779"/>
                  </a:lnTo>
                  <a:lnTo>
                    <a:pt x="669" y="784"/>
                  </a:lnTo>
                  <a:lnTo>
                    <a:pt x="667" y="786"/>
                  </a:lnTo>
                  <a:lnTo>
                    <a:pt x="660" y="789"/>
                  </a:lnTo>
                  <a:lnTo>
                    <a:pt x="653" y="791"/>
                  </a:lnTo>
                  <a:lnTo>
                    <a:pt x="651" y="793"/>
                  </a:lnTo>
                  <a:lnTo>
                    <a:pt x="646" y="793"/>
                  </a:lnTo>
                  <a:lnTo>
                    <a:pt x="641" y="793"/>
                  </a:lnTo>
                  <a:lnTo>
                    <a:pt x="639" y="793"/>
                  </a:lnTo>
                  <a:lnTo>
                    <a:pt x="634" y="793"/>
                  </a:lnTo>
                  <a:lnTo>
                    <a:pt x="632" y="793"/>
                  </a:lnTo>
                  <a:lnTo>
                    <a:pt x="627" y="796"/>
                  </a:lnTo>
                  <a:lnTo>
                    <a:pt x="627" y="798"/>
                  </a:lnTo>
                  <a:lnTo>
                    <a:pt x="627" y="800"/>
                  </a:lnTo>
                  <a:lnTo>
                    <a:pt x="627" y="805"/>
                  </a:lnTo>
                  <a:lnTo>
                    <a:pt x="624" y="810"/>
                  </a:lnTo>
                  <a:lnTo>
                    <a:pt x="615" y="824"/>
                  </a:lnTo>
                  <a:lnTo>
                    <a:pt x="615" y="829"/>
                  </a:lnTo>
                  <a:lnTo>
                    <a:pt x="615" y="829"/>
                  </a:lnTo>
                  <a:lnTo>
                    <a:pt x="615" y="831"/>
                  </a:lnTo>
                  <a:lnTo>
                    <a:pt x="615" y="833"/>
                  </a:lnTo>
                  <a:lnTo>
                    <a:pt x="617" y="836"/>
                  </a:lnTo>
                  <a:lnTo>
                    <a:pt x="620" y="838"/>
                  </a:lnTo>
                  <a:lnTo>
                    <a:pt x="627" y="843"/>
                  </a:lnTo>
                  <a:lnTo>
                    <a:pt x="629" y="845"/>
                  </a:lnTo>
                  <a:lnTo>
                    <a:pt x="632" y="850"/>
                  </a:lnTo>
                  <a:lnTo>
                    <a:pt x="632" y="855"/>
                  </a:lnTo>
                  <a:lnTo>
                    <a:pt x="629" y="857"/>
                  </a:lnTo>
                  <a:lnTo>
                    <a:pt x="617" y="867"/>
                  </a:lnTo>
                  <a:lnTo>
                    <a:pt x="613" y="869"/>
                  </a:lnTo>
                  <a:lnTo>
                    <a:pt x="610" y="869"/>
                  </a:lnTo>
                  <a:lnTo>
                    <a:pt x="591" y="862"/>
                  </a:lnTo>
                  <a:lnTo>
                    <a:pt x="582" y="862"/>
                  </a:lnTo>
                  <a:lnTo>
                    <a:pt x="580" y="862"/>
                  </a:lnTo>
                  <a:lnTo>
                    <a:pt x="575" y="864"/>
                  </a:lnTo>
                  <a:lnTo>
                    <a:pt x="575" y="864"/>
                  </a:lnTo>
                  <a:lnTo>
                    <a:pt x="575" y="867"/>
                  </a:lnTo>
                  <a:lnTo>
                    <a:pt x="575" y="871"/>
                  </a:lnTo>
                  <a:lnTo>
                    <a:pt x="575" y="874"/>
                  </a:lnTo>
                  <a:lnTo>
                    <a:pt x="577" y="876"/>
                  </a:lnTo>
                  <a:lnTo>
                    <a:pt x="577" y="878"/>
                  </a:lnTo>
                  <a:lnTo>
                    <a:pt x="580" y="881"/>
                  </a:lnTo>
                  <a:lnTo>
                    <a:pt x="582" y="881"/>
                  </a:lnTo>
                  <a:lnTo>
                    <a:pt x="584" y="883"/>
                  </a:lnTo>
                  <a:lnTo>
                    <a:pt x="584" y="886"/>
                  </a:lnTo>
                  <a:lnTo>
                    <a:pt x="587" y="888"/>
                  </a:lnTo>
                  <a:lnTo>
                    <a:pt x="584" y="890"/>
                  </a:lnTo>
                  <a:lnTo>
                    <a:pt x="584" y="890"/>
                  </a:lnTo>
                  <a:lnTo>
                    <a:pt x="582" y="890"/>
                  </a:lnTo>
                  <a:lnTo>
                    <a:pt x="577" y="890"/>
                  </a:lnTo>
                  <a:lnTo>
                    <a:pt x="570" y="890"/>
                  </a:lnTo>
                  <a:lnTo>
                    <a:pt x="568" y="890"/>
                  </a:lnTo>
                  <a:lnTo>
                    <a:pt x="563" y="893"/>
                  </a:lnTo>
                  <a:lnTo>
                    <a:pt x="563" y="895"/>
                  </a:lnTo>
                  <a:lnTo>
                    <a:pt x="565" y="897"/>
                  </a:lnTo>
                  <a:lnTo>
                    <a:pt x="570" y="902"/>
                  </a:lnTo>
                  <a:lnTo>
                    <a:pt x="570" y="905"/>
                  </a:lnTo>
                  <a:lnTo>
                    <a:pt x="572" y="907"/>
                  </a:lnTo>
                  <a:lnTo>
                    <a:pt x="572" y="909"/>
                  </a:lnTo>
                  <a:lnTo>
                    <a:pt x="572" y="912"/>
                  </a:lnTo>
                  <a:lnTo>
                    <a:pt x="575" y="914"/>
                  </a:lnTo>
                  <a:lnTo>
                    <a:pt x="587" y="923"/>
                  </a:lnTo>
                  <a:lnTo>
                    <a:pt x="589" y="923"/>
                  </a:lnTo>
                  <a:lnTo>
                    <a:pt x="591" y="923"/>
                  </a:lnTo>
                  <a:lnTo>
                    <a:pt x="596" y="926"/>
                  </a:lnTo>
                  <a:lnTo>
                    <a:pt x="598" y="926"/>
                  </a:lnTo>
                  <a:lnTo>
                    <a:pt x="606" y="928"/>
                  </a:lnTo>
                  <a:lnTo>
                    <a:pt x="608" y="928"/>
                  </a:lnTo>
                  <a:lnTo>
                    <a:pt x="622" y="928"/>
                  </a:lnTo>
                  <a:lnTo>
                    <a:pt x="624" y="928"/>
                  </a:lnTo>
                  <a:lnTo>
                    <a:pt x="627" y="928"/>
                  </a:lnTo>
                  <a:lnTo>
                    <a:pt x="629" y="931"/>
                  </a:lnTo>
                  <a:lnTo>
                    <a:pt x="627" y="933"/>
                  </a:lnTo>
                  <a:lnTo>
                    <a:pt x="627" y="938"/>
                  </a:lnTo>
                  <a:lnTo>
                    <a:pt x="627" y="940"/>
                  </a:lnTo>
                  <a:lnTo>
                    <a:pt x="629" y="942"/>
                  </a:lnTo>
                  <a:lnTo>
                    <a:pt x="632" y="945"/>
                  </a:lnTo>
                  <a:lnTo>
                    <a:pt x="634" y="949"/>
                  </a:lnTo>
                  <a:lnTo>
                    <a:pt x="636" y="949"/>
                  </a:lnTo>
                  <a:lnTo>
                    <a:pt x="641" y="952"/>
                  </a:lnTo>
                  <a:lnTo>
                    <a:pt x="643" y="954"/>
                  </a:lnTo>
                  <a:lnTo>
                    <a:pt x="646" y="957"/>
                  </a:lnTo>
                  <a:lnTo>
                    <a:pt x="648" y="968"/>
                  </a:lnTo>
                  <a:lnTo>
                    <a:pt x="648" y="985"/>
                  </a:lnTo>
                  <a:lnTo>
                    <a:pt x="646" y="990"/>
                  </a:lnTo>
                  <a:lnTo>
                    <a:pt x="646" y="1002"/>
                  </a:lnTo>
                  <a:lnTo>
                    <a:pt x="646" y="1004"/>
                  </a:lnTo>
                  <a:lnTo>
                    <a:pt x="643" y="1004"/>
                  </a:lnTo>
                  <a:lnTo>
                    <a:pt x="641" y="1004"/>
                  </a:lnTo>
                  <a:lnTo>
                    <a:pt x="639" y="1002"/>
                  </a:lnTo>
                  <a:lnTo>
                    <a:pt x="636" y="999"/>
                  </a:lnTo>
                  <a:lnTo>
                    <a:pt x="636" y="997"/>
                  </a:lnTo>
                  <a:lnTo>
                    <a:pt x="634" y="994"/>
                  </a:lnTo>
                  <a:lnTo>
                    <a:pt x="632" y="992"/>
                  </a:lnTo>
                  <a:lnTo>
                    <a:pt x="624" y="992"/>
                  </a:lnTo>
                  <a:lnTo>
                    <a:pt x="620" y="994"/>
                  </a:lnTo>
                  <a:lnTo>
                    <a:pt x="617" y="997"/>
                  </a:lnTo>
                  <a:lnTo>
                    <a:pt x="613" y="1004"/>
                  </a:lnTo>
                  <a:lnTo>
                    <a:pt x="606" y="1013"/>
                  </a:lnTo>
                  <a:lnTo>
                    <a:pt x="596" y="1018"/>
                  </a:lnTo>
                  <a:lnTo>
                    <a:pt x="587" y="1018"/>
                  </a:lnTo>
                  <a:lnTo>
                    <a:pt x="582" y="1018"/>
                  </a:lnTo>
                  <a:lnTo>
                    <a:pt x="570" y="1009"/>
                  </a:lnTo>
                  <a:lnTo>
                    <a:pt x="565" y="1006"/>
                  </a:lnTo>
                  <a:lnTo>
                    <a:pt x="563" y="1004"/>
                  </a:lnTo>
                  <a:lnTo>
                    <a:pt x="561" y="1002"/>
                  </a:lnTo>
                  <a:lnTo>
                    <a:pt x="558" y="999"/>
                  </a:lnTo>
                  <a:lnTo>
                    <a:pt x="558" y="994"/>
                  </a:lnTo>
                  <a:lnTo>
                    <a:pt x="558" y="992"/>
                  </a:lnTo>
                  <a:lnTo>
                    <a:pt x="556" y="987"/>
                  </a:lnTo>
                  <a:lnTo>
                    <a:pt x="554" y="985"/>
                  </a:lnTo>
                  <a:lnTo>
                    <a:pt x="549" y="985"/>
                  </a:lnTo>
                  <a:lnTo>
                    <a:pt x="546" y="985"/>
                  </a:lnTo>
                  <a:lnTo>
                    <a:pt x="542" y="985"/>
                  </a:lnTo>
                  <a:lnTo>
                    <a:pt x="520" y="980"/>
                  </a:lnTo>
                  <a:lnTo>
                    <a:pt x="516" y="980"/>
                  </a:lnTo>
                  <a:lnTo>
                    <a:pt x="513" y="980"/>
                  </a:lnTo>
                  <a:lnTo>
                    <a:pt x="506" y="980"/>
                  </a:lnTo>
                  <a:lnTo>
                    <a:pt x="497" y="980"/>
                  </a:lnTo>
                  <a:lnTo>
                    <a:pt x="492" y="978"/>
                  </a:lnTo>
                  <a:lnTo>
                    <a:pt x="490" y="976"/>
                  </a:lnTo>
                  <a:lnTo>
                    <a:pt x="487" y="973"/>
                  </a:lnTo>
                  <a:lnTo>
                    <a:pt x="487" y="971"/>
                  </a:lnTo>
                  <a:lnTo>
                    <a:pt x="487" y="964"/>
                  </a:lnTo>
                  <a:lnTo>
                    <a:pt x="487" y="961"/>
                  </a:lnTo>
                  <a:lnTo>
                    <a:pt x="490" y="954"/>
                  </a:lnTo>
                  <a:lnTo>
                    <a:pt x="490" y="952"/>
                  </a:lnTo>
                  <a:lnTo>
                    <a:pt x="490" y="947"/>
                  </a:lnTo>
                  <a:lnTo>
                    <a:pt x="487" y="947"/>
                  </a:lnTo>
                  <a:lnTo>
                    <a:pt x="485" y="947"/>
                  </a:lnTo>
                  <a:lnTo>
                    <a:pt x="483" y="949"/>
                  </a:lnTo>
                  <a:lnTo>
                    <a:pt x="480" y="954"/>
                  </a:lnTo>
                  <a:lnTo>
                    <a:pt x="475" y="957"/>
                  </a:lnTo>
                  <a:lnTo>
                    <a:pt x="471" y="957"/>
                  </a:lnTo>
                  <a:lnTo>
                    <a:pt x="456" y="954"/>
                  </a:lnTo>
                  <a:lnTo>
                    <a:pt x="454" y="954"/>
                  </a:lnTo>
                  <a:lnTo>
                    <a:pt x="433" y="961"/>
                  </a:lnTo>
                  <a:lnTo>
                    <a:pt x="428" y="964"/>
                  </a:lnTo>
                  <a:lnTo>
                    <a:pt x="421" y="968"/>
                  </a:lnTo>
                  <a:lnTo>
                    <a:pt x="416" y="971"/>
                  </a:lnTo>
                  <a:lnTo>
                    <a:pt x="414" y="971"/>
                  </a:lnTo>
                  <a:lnTo>
                    <a:pt x="404" y="973"/>
                  </a:lnTo>
                  <a:lnTo>
                    <a:pt x="402" y="973"/>
                  </a:lnTo>
                  <a:lnTo>
                    <a:pt x="400" y="976"/>
                  </a:lnTo>
                  <a:lnTo>
                    <a:pt x="395" y="980"/>
                  </a:lnTo>
                  <a:lnTo>
                    <a:pt x="390" y="983"/>
                  </a:lnTo>
                  <a:lnTo>
                    <a:pt x="388" y="983"/>
                  </a:lnTo>
                  <a:lnTo>
                    <a:pt x="386" y="983"/>
                  </a:lnTo>
                  <a:lnTo>
                    <a:pt x="381" y="980"/>
                  </a:lnTo>
                  <a:lnTo>
                    <a:pt x="381" y="978"/>
                  </a:lnTo>
                  <a:lnTo>
                    <a:pt x="371" y="959"/>
                  </a:lnTo>
                  <a:lnTo>
                    <a:pt x="371" y="957"/>
                  </a:lnTo>
                  <a:lnTo>
                    <a:pt x="369" y="952"/>
                  </a:lnTo>
                  <a:lnTo>
                    <a:pt x="364" y="949"/>
                  </a:lnTo>
                  <a:lnTo>
                    <a:pt x="359" y="947"/>
                  </a:lnTo>
                  <a:lnTo>
                    <a:pt x="357" y="947"/>
                  </a:lnTo>
                  <a:lnTo>
                    <a:pt x="350" y="947"/>
                  </a:lnTo>
                  <a:lnTo>
                    <a:pt x="341" y="947"/>
                  </a:lnTo>
                  <a:lnTo>
                    <a:pt x="331" y="947"/>
                  </a:lnTo>
                  <a:lnTo>
                    <a:pt x="333" y="968"/>
                  </a:lnTo>
                  <a:lnTo>
                    <a:pt x="319" y="964"/>
                  </a:lnTo>
                  <a:lnTo>
                    <a:pt x="310" y="961"/>
                  </a:lnTo>
                  <a:lnTo>
                    <a:pt x="310" y="959"/>
                  </a:lnTo>
                  <a:lnTo>
                    <a:pt x="307" y="959"/>
                  </a:lnTo>
                  <a:lnTo>
                    <a:pt x="305" y="957"/>
                  </a:lnTo>
                  <a:lnTo>
                    <a:pt x="305" y="954"/>
                  </a:lnTo>
                  <a:lnTo>
                    <a:pt x="303" y="954"/>
                  </a:lnTo>
                  <a:lnTo>
                    <a:pt x="303" y="952"/>
                  </a:lnTo>
                  <a:lnTo>
                    <a:pt x="300" y="952"/>
                  </a:lnTo>
                  <a:lnTo>
                    <a:pt x="300" y="949"/>
                  </a:lnTo>
                  <a:lnTo>
                    <a:pt x="291" y="947"/>
                  </a:lnTo>
                  <a:lnTo>
                    <a:pt x="281" y="947"/>
                  </a:lnTo>
                  <a:lnTo>
                    <a:pt x="274" y="947"/>
                  </a:lnTo>
                  <a:lnTo>
                    <a:pt x="270" y="949"/>
                  </a:lnTo>
                  <a:lnTo>
                    <a:pt x="270" y="952"/>
                  </a:lnTo>
                  <a:lnTo>
                    <a:pt x="270" y="957"/>
                  </a:lnTo>
                  <a:lnTo>
                    <a:pt x="270" y="961"/>
                  </a:lnTo>
                  <a:lnTo>
                    <a:pt x="267" y="964"/>
                  </a:lnTo>
                  <a:lnTo>
                    <a:pt x="265" y="966"/>
                  </a:lnTo>
                  <a:lnTo>
                    <a:pt x="262" y="966"/>
                  </a:lnTo>
                  <a:lnTo>
                    <a:pt x="260" y="968"/>
                  </a:lnTo>
                  <a:lnTo>
                    <a:pt x="255" y="966"/>
                  </a:lnTo>
                  <a:lnTo>
                    <a:pt x="253" y="964"/>
                  </a:lnTo>
                  <a:lnTo>
                    <a:pt x="251" y="961"/>
                  </a:lnTo>
                  <a:lnTo>
                    <a:pt x="251" y="957"/>
                  </a:lnTo>
                  <a:lnTo>
                    <a:pt x="253" y="954"/>
                  </a:lnTo>
                  <a:lnTo>
                    <a:pt x="253" y="952"/>
                  </a:lnTo>
                  <a:lnTo>
                    <a:pt x="251" y="949"/>
                  </a:lnTo>
                  <a:lnTo>
                    <a:pt x="248" y="947"/>
                  </a:lnTo>
                  <a:lnTo>
                    <a:pt x="246" y="947"/>
                  </a:lnTo>
                  <a:lnTo>
                    <a:pt x="236" y="949"/>
                  </a:lnTo>
                  <a:lnTo>
                    <a:pt x="234" y="952"/>
                  </a:lnTo>
                  <a:lnTo>
                    <a:pt x="227" y="959"/>
                  </a:lnTo>
                  <a:lnTo>
                    <a:pt x="220" y="964"/>
                  </a:lnTo>
                  <a:lnTo>
                    <a:pt x="218" y="966"/>
                  </a:lnTo>
                  <a:lnTo>
                    <a:pt x="213" y="971"/>
                  </a:lnTo>
                  <a:lnTo>
                    <a:pt x="213" y="973"/>
                  </a:lnTo>
                  <a:lnTo>
                    <a:pt x="208" y="973"/>
                  </a:lnTo>
                  <a:lnTo>
                    <a:pt x="206" y="973"/>
                  </a:lnTo>
                  <a:lnTo>
                    <a:pt x="203" y="973"/>
                  </a:lnTo>
                  <a:lnTo>
                    <a:pt x="180" y="961"/>
                  </a:lnTo>
                  <a:lnTo>
                    <a:pt x="177" y="961"/>
                  </a:lnTo>
                  <a:lnTo>
                    <a:pt x="175" y="959"/>
                  </a:lnTo>
                  <a:lnTo>
                    <a:pt x="173" y="957"/>
                  </a:lnTo>
                  <a:lnTo>
                    <a:pt x="170" y="954"/>
                  </a:lnTo>
                  <a:lnTo>
                    <a:pt x="168" y="954"/>
                  </a:lnTo>
                  <a:lnTo>
                    <a:pt x="163" y="957"/>
                  </a:lnTo>
                  <a:lnTo>
                    <a:pt x="161" y="957"/>
                  </a:lnTo>
                  <a:lnTo>
                    <a:pt x="158" y="957"/>
                  </a:lnTo>
                  <a:lnTo>
                    <a:pt x="154" y="957"/>
                  </a:lnTo>
                  <a:lnTo>
                    <a:pt x="149" y="959"/>
                  </a:lnTo>
                  <a:lnTo>
                    <a:pt x="147" y="959"/>
                  </a:lnTo>
                  <a:lnTo>
                    <a:pt x="144" y="957"/>
                  </a:lnTo>
                  <a:lnTo>
                    <a:pt x="144" y="942"/>
                  </a:lnTo>
                  <a:lnTo>
                    <a:pt x="142" y="938"/>
                  </a:lnTo>
                  <a:lnTo>
                    <a:pt x="142" y="933"/>
                  </a:lnTo>
                  <a:lnTo>
                    <a:pt x="144" y="931"/>
                  </a:lnTo>
                  <a:lnTo>
                    <a:pt x="147" y="928"/>
                  </a:lnTo>
                  <a:lnTo>
                    <a:pt x="144" y="926"/>
                  </a:lnTo>
                  <a:lnTo>
                    <a:pt x="142" y="919"/>
                  </a:lnTo>
                  <a:lnTo>
                    <a:pt x="135" y="909"/>
                  </a:lnTo>
                  <a:lnTo>
                    <a:pt x="128" y="902"/>
                  </a:lnTo>
                  <a:lnTo>
                    <a:pt x="116" y="871"/>
                  </a:lnTo>
                  <a:lnTo>
                    <a:pt x="113" y="864"/>
                  </a:lnTo>
                  <a:lnTo>
                    <a:pt x="109" y="855"/>
                  </a:lnTo>
                  <a:lnTo>
                    <a:pt x="102" y="852"/>
                  </a:lnTo>
                  <a:lnTo>
                    <a:pt x="99" y="845"/>
                  </a:lnTo>
                  <a:lnTo>
                    <a:pt x="94" y="833"/>
                  </a:lnTo>
                  <a:lnTo>
                    <a:pt x="92" y="817"/>
                  </a:lnTo>
                  <a:lnTo>
                    <a:pt x="87" y="805"/>
                  </a:lnTo>
                  <a:lnTo>
                    <a:pt x="87" y="803"/>
                  </a:lnTo>
                  <a:lnTo>
                    <a:pt x="85" y="803"/>
                  </a:lnTo>
                  <a:lnTo>
                    <a:pt x="85" y="798"/>
                  </a:lnTo>
                  <a:lnTo>
                    <a:pt x="83" y="791"/>
                  </a:lnTo>
                  <a:lnTo>
                    <a:pt x="85" y="779"/>
                  </a:lnTo>
                  <a:lnTo>
                    <a:pt x="90" y="777"/>
                  </a:lnTo>
                  <a:lnTo>
                    <a:pt x="92" y="774"/>
                  </a:lnTo>
                  <a:lnTo>
                    <a:pt x="92" y="772"/>
                  </a:lnTo>
                  <a:lnTo>
                    <a:pt x="106" y="751"/>
                  </a:lnTo>
                  <a:lnTo>
                    <a:pt x="109" y="748"/>
                  </a:lnTo>
                  <a:lnTo>
                    <a:pt x="111" y="746"/>
                  </a:lnTo>
                  <a:lnTo>
                    <a:pt x="113" y="746"/>
                  </a:lnTo>
                  <a:lnTo>
                    <a:pt x="118" y="744"/>
                  </a:lnTo>
                  <a:lnTo>
                    <a:pt x="121" y="744"/>
                  </a:lnTo>
                  <a:lnTo>
                    <a:pt x="123" y="744"/>
                  </a:lnTo>
                  <a:lnTo>
                    <a:pt x="125" y="741"/>
                  </a:lnTo>
                  <a:lnTo>
                    <a:pt x="125" y="739"/>
                  </a:lnTo>
                  <a:lnTo>
                    <a:pt x="125" y="734"/>
                  </a:lnTo>
                  <a:lnTo>
                    <a:pt x="128" y="729"/>
                  </a:lnTo>
                  <a:lnTo>
                    <a:pt x="130" y="729"/>
                  </a:lnTo>
                  <a:lnTo>
                    <a:pt x="132" y="727"/>
                  </a:lnTo>
                  <a:lnTo>
                    <a:pt x="142" y="729"/>
                  </a:lnTo>
                  <a:lnTo>
                    <a:pt x="154" y="725"/>
                  </a:lnTo>
                  <a:lnTo>
                    <a:pt x="163" y="725"/>
                  </a:lnTo>
                  <a:lnTo>
                    <a:pt x="165" y="722"/>
                  </a:lnTo>
                  <a:lnTo>
                    <a:pt x="170" y="720"/>
                  </a:lnTo>
                  <a:lnTo>
                    <a:pt x="170" y="718"/>
                  </a:lnTo>
                  <a:lnTo>
                    <a:pt x="177" y="706"/>
                  </a:lnTo>
                  <a:lnTo>
                    <a:pt x="180" y="699"/>
                  </a:lnTo>
                  <a:lnTo>
                    <a:pt x="182" y="696"/>
                  </a:lnTo>
                  <a:lnTo>
                    <a:pt x="182" y="689"/>
                  </a:lnTo>
                  <a:lnTo>
                    <a:pt x="184" y="687"/>
                  </a:lnTo>
                  <a:lnTo>
                    <a:pt x="187" y="684"/>
                  </a:lnTo>
                  <a:lnTo>
                    <a:pt x="189" y="684"/>
                  </a:lnTo>
                  <a:lnTo>
                    <a:pt x="194" y="684"/>
                  </a:lnTo>
                  <a:lnTo>
                    <a:pt x="203" y="680"/>
                  </a:lnTo>
                  <a:lnTo>
                    <a:pt x="208" y="677"/>
                  </a:lnTo>
                  <a:lnTo>
                    <a:pt x="208" y="675"/>
                  </a:lnTo>
                  <a:lnTo>
                    <a:pt x="208" y="673"/>
                  </a:lnTo>
                  <a:lnTo>
                    <a:pt x="206" y="668"/>
                  </a:lnTo>
                  <a:lnTo>
                    <a:pt x="206" y="668"/>
                  </a:lnTo>
                  <a:lnTo>
                    <a:pt x="203" y="665"/>
                  </a:lnTo>
                  <a:lnTo>
                    <a:pt x="206" y="665"/>
                  </a:lnTo>
                  <a:lnTo>
                    <a:pt x="206" y="663"/>
                  </a:lnTo>
                  <a:lnTo>
                    <a:pt x="208" y="658"/>
                  </a:lnTo>
                  <a:lnTo>
                    <a:pt x="210" y="656"/>
                  </a:lnTo>
                  <a:lnTo>
                    <a:pt x="213" y="654"/>
                  </a:lnTo>
                  <a:lnTo>
                    <a:pt x="220" y="654"/>
                  </a:lnTo>
                  <a:lnTo>
                    <a:pt x="225" y="651"/>
                  </a:lnTo>
                  <a:lnTo>
                    <a:pt x="227" y="649"/>
                  </a:lnTo>
                  <a:lnTo>
                    <a:pt x="227" y="647"/>
                  </a:lnTo>
                  <a:lnTo>
                    <a:pt x="227" y="644"/>
                  </a:lnTo>
                  <a:lnTo>
                    <a:pt x="222" y="639"/>
                  </a:lnTo>
                  <a:lnTo>
                    <a:pt x="220" y="637"/>
                  </a:lnTo>
                  <a:lnTo>
                    <a:pt x="222" y="632"/>
                  </a:lnTo>
                  <a:lnTo>
                    <a:pt x="225" y="628"/>
                  </a:lnTo>
                  <a:lnTo>
                    <a:pt x="229" y="625"/>
                  </a:lnTo>
                  <a:lnTo>
                    <a:pt x="232" y="623"/>
                  </a:lnTo>
                  <a:lnTo>
                    <a:pt x="232" y="620"/>
                  </a:lnTo>
                  <a:lnTo>
                    <a:pt x="227" y="616"/>
                  </a:lnTo>
                  <a:lnTo>
                    <a:pt x="225" y="611"/>
                  </a:lnTo>
                  <a:lnTo>
                    <a:pt x="227" y="609"/>
                  </a:lnTo>
                  <a:lnTo>
                    <a:pt x="227" y="609"/>
                  </a:lnTo>
                  <a:lnTo>
                    <a:pt x="229" y="606"/>
                  </a:lnTo>
                  <a:lnTo>
                    <a:pt x="232" y="609"/>
                  </a:lnTo>
                  <a:lnTo>
                    <a:pt x="234" y="609"/>
                  </a:lnTo>
                  <a:lnTo>
                    <a:pt x="236" y="611"/>
                  </a:lnTo>
                  <a:lnTo>
                    <a:pt x="239" y="613"/>
                  </a:lnTo>
                  <a:lnTo>
                    <a:pt x="241" y="616"/>
                  </a:lnTo>
                  <a:lnTo>
                    <a:pt x="244" y="616"/>
                  </a:lnTo>
                  <a:lnTo>
                    <a:pt x="246" y="613"/>
                  </a:lnTo>
                  <a:lnTo>
                    <a:pt x="246" y="611"/>
                  </a:lnTo>
                  <a:lnTo>
                    <a:pt x="248" y="609"/>
                  </a:lnTo>
                  <a:lnTo>
                    <a:pt x="248" y="604"/>
                  </a:lnTo>
                  <a:lnTo>
                    <a:pt x="248" y="599"/>
                  </a:lnTo>
                  <a:lnTo>
                    <a:pt x="248" y="597"/>
                  </a:lnTo>
                  <a:lnTo>
                    <a:pt x="248" y="594"/>
                  </a:lnTo>
                  <a:lnTo>
                    <a:pt x="253" y="583"/>
                  </a:lnTo>
                  <a:lnTo>
                    <a:pt x="255" y="578"/>
                  </a:lnTo>
                  <a:lnTo>
                    <a:pt x="255" y="576"/>
                  </a:lnTo>
                  <a:lnTo>
                    <a:pt x="255" y="571"/>
                  </a:lnTo>
                  <a:lnTo>
                    <a:pt x="255" y="568"/>
                  </a:lnTo>
                  <a:lnTo>
                    <a:pt x="241" y="554"/>
                  </a:lnTo>
                  <a:lnTo>
                    <a:pt x="234" y="549"/>
                  </a:lnTo>
                  <a:lnTo>
                    <a:pt x="225" y="549"/>
                  </a:lnTo>
                  <a:lnTo>
                    <a:pt x="220" y="549"/>
                  </a:lnTo>
                  <a:lnTo>
                    <a:pt x="218" y="547"/>
                  </a:lnTo>
                  <a:lnTo>
                    <a:pt x="215" y="545"/>
                  </a:lnTo>
                  <a:lnTo>
                    <a:pt x="215" y="540"/>
                  </a:lnTo>
                  <a:lnTo>
                    <a:pt x="213" y="535"/>
                  </a:lnTo>
                  <a:lnTo>
                    <a:pt x="213" y="533"/>
                  </a:lnTo>
                  <a:lnTo>
                    <a:pt x="213" y="528"/>
                  </a:lnTo>
                  <a:lnTo>
                    <a:pt x="215" y="526"/>
                  </a:lnTo>
                  <a:lnTo>
                    <a:pt x="215" y="523"/>
                  </a:lnTo>
                  <a:lnTo>
                    <a:pt x="215" y="519"/>
                  </a:lnTo>
                  <a:lnTo>
                    <a:pt x="213" y="514"/>
                  </a:lnTo>
                  <a:lnTo>
                    <a:pt x="208" y="505"/>
                  </a:lnTo>
                  <a:lnTo>
                    <a:pt x="203" y="500"/>
                  </a:lnTo>
                  <a:lnTo>
                    <a:pt x="199" y="500"/>
                  </a:lnTo>
                  <a:lnTo>
                    <a:pt x="199" y="500"/>
                  </a:lnTo>
                  <a:lnTo>
                    <a:pt x="194" y="507"/>
                  </a:lnTo>
                  <a:lnTo>
                    <a:pt x="191" y="507"/>
                  </a:lnTo>
                  <a:lnTo>
                    <a:pt x="189" y="509"/>
                  </a:lnTo>
                  <a:lnTo>
                    <a:pt x="187" y="509"/>
                  </a:lnTo>
                  <a:lnTo>
                    <a:pt x="175" y="505"/>
                  </a:lnTo>
                  <a:lnTo>
                    <a:pt x="168" y="502"/>
                  </a:lnTo>
                  <a:lnTo>
                    <a:pt x="161" y="505"/>
                  </a:lnTo>
                  <a:lnTo>
                    <a:pt x="158" y="505"/>
                  </a:lnTo>
                  <a:lnTo>
                    <a:pt x="156" y="505"/>
                  </a:lnTo>
                  <a:lnTo>
                    <a:pt x="156" y="509"/>
                  </a:lnTo>
                  <a:lnTo>
                    <a:pt x="154" y="512"/>
                  </a:lnTo>
                  <a:lnTo>
                    <a:pt x="154" y="514"/>
                  </a:lnTo>
                  <a:lnTo>
                    <a:pt x="151" y="516"/>
                  </a:lnTo>
                  <a:lnTo>
                    <a:pt x="149" y="516"/>
                  </a:lnTo>
                  <a:lnTo>
                    <a:pt x="123" y="523"/>
                  </a:lnTo>
                  <a:lnTo>
                    <a:pt x="113" y="523"/>
                  </a:lnTo>
                  <a:lnTo>
                    <a:pt x="111" y="523"/>
                  </a:lnTo>
                  <a:lnTo>
                    <a:pt x="109" y="523"/>
                  </a:lnTo>
                  <a:lnTo>
                    <a:pt x="109" y="523"/>
                  </a:lnTo>
                  <a:lnTo>
                    <a:pt x="106" y="521"/>
                  </a:lnTo>
                  <a:lnTo>
                    <a:pt x="104" y="516"/>
                  </a:lnTo>
                  <a:lnTo>
                    <a:pt x="102" y="514"/>
                  </a:lnTo>
                  <a:lnTo>
                    <a:pt x="99" y="514"/>
                  </a:lnTo>
                  <a:lnTo>
                    <a:pt x="94" y="516"/>
                  </a:lnTo>
                  <a:lnTo>
                    <a:pt x="90" y="519"/>
                  </a:lnTo>
                  <a:lnTo>
                    <a:pt x="87" y="519"/>
                  </a:lnTo>
                  <a:lnTo>
                    <a:pt x="83" y="523"/>
                  </a:lnTo>
                  <a:lnTo>
                    <a:pt x="80" y="526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6" y="521"/>
                  </a:lnTo>
                  <a:lnTo>
                    <a:pt x="78" y="505"/>
                  </a:lnTo>
                  <a:lnTo>
                    <a:pt x="80" y="495"/>
                  </a:lnTo>
                  <a:lnTo>
                    <a:pt x="85" y="490"/>
                  </a:lnTo>
                  <a:lnTo>
                    <a:pt x="90" y="483"/>
                  </a:lnTo>
                  <a:lnTo>
                    <a:pt x="94" y="478"/>
                  </a:lnTo>
                  <a:lnTo>
                    <a:pt x="97" y="474"/>
                  </a:lnTo>
                  <a:lnTo>
                    <a:pt x="97" y="467"/>
                  </a:lnTo>
                  <a:lnTo>
                    <a:pt x="97" y="462"/>
                  </a:lnTo>
                  <a:lnTo>
                    <a:pt x="97" y="460"/>
                  </a:lnTo>
                  <a:lnTo>
                    <a:pt x="94" y="455"/>
                  </a:lnTo>
                  <a:lnTo>
                    <a:pt x="85" y="431"/>
                  </a:lnTo>
                  <a:lnTo>
                    <a:pt x="83" y="429"/>
                  </a:lnTo>
                  <a:lnTo>
                    <a:pt x="83" y="426"/>
                  </a:lnTo>
                  <a:lnTo>
                    <a:pt x="45" y="398"/>
                  </a:lnTo>
                  <a:lnTo>
                    <a:pt x="42" y="391"/>
                  </a:lnTo>
                  <a:lnTo>
                    <a:pt x="38" y="384"/>
                  </a:lnTo>
                  <a:lnTo>
                    <a:pt x="28" y="362"/>
                  </a:lnTo>
                  <a:lnTo>
                    <a:pt x="26" y="358"/>
                  </a:lnTo>
                  <a:lnTo>
                    <a:pt x="24" y="355"/>
                  </a:lnTo>
                  <a:lnTo>
                    <a:pt x="21" y="355"/>
                  </a:lnTo>
                  <a:lnTo>
                    <a:pt x="19" y="353"/>
                  </a:lnTo>
                  <a:lnTo>
                    <a:pt x="16" y="346"/>
                  </a:lnTo>
                  <a:lnTo>
                    <a:pt x="12" y="339"/>
                  </a:lnTo>
                  <a:lnTo>
                    <a:pt x="9" y="336"/>
                  </a:lnTo>
                  <a:lnTo>
                    <a:pt x="9" y="334"/>
                  </a:lnTo>
                  <a:lnTo>
                    <a:pt x="14" y="327"/>
                  </a:lnTo>
                  <a:lnTo>
                    <a:pt x="14" y="322"/>
                  </a:lnTo>
                  <a:lnTo>
                    <a:pt x="14" y="320"/>
                  </a:lnTo>
                  <a:lnTo>
                    <a:pt x="14" y="318"/>
                  </a:lnTo>
                  <a:lnTo>
                    <a:pt x="14" y="315"/>
                  </a:lnTo>
                  <a:lnTo>
                    <a:pt x="14" y="313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6" y="301"/>
                  </a:lnTo>
                  <a:lnTo>
                    <a:pt x="19" y="299"/>
                  </a:lnTo>
                  <a:lnTo>
                    <a:pt x="19" y="294"/>
                  </a:lnTo>
                  <a:lnTo>
                    <a:pt x="19" y="291"/>
                  </a:lnTo>
                  <a:lnTo>
                    <a:pt x="16" y="287"/>
                  </a:lnTo>
                  <a:lnTo>
                    <a:pt x="14" y="284"/>
                  </a:lnTo>
                  <a:lnTo>
                    <a:pt x="5" y="280"/>
                  </a:lnTo>
                  <a:lnTo>
                    <a:pt x="2" y="277"/>
                  </a:lnTo>
                  <a:lnTo>
                    <a:pt x="2" y="275"/>
                  </a:lnTo>
                  <a:lnTo>
                    <a:pt x="0" y="270"/>
                  </a:lnTo>
                  <a:lnTo>
                    <a:pt x="2" y="268"/>
                  </a:lnTo>
                  <a:lnTo>
                    <a:pt x="14" y="261"/>
                  </a:lnTo>
                  <a:lnTo>
                    <a:pt x="31" y="256"/>
                  </a:lnTo>
                  <a:lnTo>
                    <a:pt x="35" y="254"/>
                  </a:lnTo>
                  <a:lnTo>
                    <a:pt x="40" y="251"/>
                  </a:lnTo>
                  <a:lnTo>
                    <a:pt x="42" y="247"/>
                  </a:lnTo>
                  <a:lnTo>
                    <a:pt x="42" y="244"/>
                  </a:lnTo>
                  <a:lnTo>
                    <a:pt x="40" y="239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38" y="232"/>
                  </a:lnTo>
                  <a:lnTo>
                    <a:pt x="38" y="220"/>
                  </a:lnTo>
                  <a:lnTo>
                    <a:pt x="35" y="213"/>
                  </a:lnTo>
                  <a:lnTo>
                    <a:pt x="33" y="202"/>
                  </a:lnTo>
                  <a:lnTo>
                    <a:pt x="31" y="197"/>
                  </a:lnTo>
                  <a:lnTo>
                    <a:pt x="31" y="192"/>
                  </a:lnTo>
                  <a:lnTo>
                    <a:pt x="33" y="183"/>
                  </a:lnTo>
                  <a:lnTo>
                    <a:pt x="31" y="178"/>
                  </a:lnTo>
                  <a:lnTo>
                    <a:pt x="31" y="173"/>
                  </a:lnTo>
                  <a:lnTo>
                    <a:pt x="31" y="171"/>
                  </a:lnTo>
                  <a:lnTo>
                    <a:pt x="28" y="166"/>
                  </a:lnTo>
                  <a:lnTo>
                    <a:pt x="28" y="161"/>
                  </a:lnTo>
                  <a:lnTo>
                    <a:pt x="28" y="159"/>
                  </a:lnTo>
                  <a:lnTo>
                    <a:pt x="26" y="157"/>
                  </a:lnTo>
                  <a:lnTo>
                    <a:pt x="26" y="157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8" y="145"/>
                  </a:lnTo>
                  <a:lnTo>
                    <a:pt x="31" y="142"/>
                  </a:lnTo>
                  <a:lnTo>
                    <a:pt x="33" y="142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5" y="138"/>
                  </a:lnTo>
                  <a:lnTo>
                    <a:pt x="38" y="135"/>
                  </a:lnTo>
                  <a:lnTo>
                    <a:pt x="57" y="128"/>
                  </a:lnTo>
                  <a:lnTo>
                    <a:pt x="59" y="133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0"/>
                  </a:lnTo>
                  <a:lnTo>
                    <a:pt x="61" y="149"/>
                  </a:lnTo>
                  <a:lnTo>
                    <a:pt x="61" y="152"/>
                  </a:lnTo>
                  <a:lnTo>
                    <a:pt x="61" y="154"/>
                  </a:lnTo>
                  <a:lnTo>
                    <a:pt x="64" y="157"/>
                  </a:lnTo>
                  <a:lnTo>
                    <a:pt x="66" y="159"/>
                  </a:lnTo>
                  <a:lnTo>
                    <a:pt x="73" y="159"/>
                  </a:lnTo>
                  <a:lnTo>
                    <a:pt x="76" y="161"/>
                  </a:lnTo>
                  <a:lnTo>
                    <a:pt x="85" y="168"/>
                  </a:lnTo>
                  <a:lnTo>
                    <a:pt x="87" y="168"/>
                  </a:lnTo>
                  <a:lnTo>
                    <a:pt x="90" y="168"/>
                  </a:lnTo>
                  <a:lnTo>
                    <a:pt x="94" y="168"/>
                  </a:lnTo>
                  <a:lnTo>
                    <a:pt x="111" y="161"/>
                  </a:lnTo>
                  <a:lnTo>
                    <a:pt x="113" y="161"/>
                  </a:lnTo>
                  <a:lnTo>
                    <a:pt x="121" y="161"/>
                  </a:lnTo>
                  <a:lnTo>
                    <a:pt x="132" y="166"/>
                  </a:lnTo>
                  <a:lnTo>
                    <a:pt x="135" y="166"/>
                  </a:lnTo>
                  <a:lnTo>
                    <a:pt x="137" y="164"/>
                  </a:lnTo>
                  <a:lnTo>
                    <a:pt x="144" y="161"/>
                  </a:lnTo>
                  <a:lnTo>
                    <a:pt x="149" y="161"/>
                  </a:lnTo>
                  <a:lnTo>
                    <a:pt x="163" y="164"/>
                  </a:lnTo>
                  <a:lnTo>
                    <a:pt x="173" y="166"/>
                  </a:lnTo>
                  <a:lnTo>
                    <a:pt x="175" y="166"/>
                  </a:lnTo>
                  <a:lnTo>
                    <a:pt x="177" y="166"/>
                  </a:lnTo>
                  <a:lnTo>
                    <a:pt x="182" y="166"/>
                  </a:lnTo>
                  <a:lnTo>
                    <a:pt x="184" y="164"/>
                  </a:lnTo>
                  <a:lnTo>
                    <a:pt x="189" y="161"/>
                  </a:lnTo>
                  <a:lnTo>
                    <a:pt x="196" y="154"/>
                  </a:lnTo>
                  <a:lnTo>
                    <a:pt x="206" y="142"/>
                  </a:lnTo>
                  <a:lnTo>
                    <a:pt x="206" y="140"/>
                  </a:lnTo>
                  <a:lnTo>
                    <a:pt x="208" y="131"/>
                  </a:lnTo>
                  <a:lnTo>
                    <a:pt x="208" y="119"/>
                  </a:lnTo>
                  <a:lnTo>
                    <a:pt x="210" y="116"/>
                  </a:lnTo>
                  <a:lnTo>
                    <a:pt x="210" y="114"/>
                  </a:lnTo>
                  <a:lnTo>
                    <a:pt x="213" y="114"/>
                  </a:lnTo>
                  <a:lnTo>
                    <a:pt x="215" y="112"/>
                  </a:lnTo>
                  <a:lnTo>
                    <a:pt x="225" y="116"/>
                  </a:lnTo>
                  <a:lnTo>
                    <a:pt x="236" y="119"/>
                  </a:lnTo>
                  <a:lnTo>
                    <a:pt x="244" y="119"/>
                  </a:lnTo>
                  <a:lnTo>
                    <a:pt x="246" y="116"/>
                  </a:lnTo>
                  <a:lnTo>
                    <a:pt x="248" y="114"/>
                  </a:lnTo>
                  <a:lnTo>
                    <a:pt x="251" y="114"/>
                  </a:lnTo>
                  <a:lnTo>
                    <a:pt x="253" y="112"/>
                  </a:lnTo>
                  <a:lnTo>
                    <a:pt x="258" y="116"/>
                  </a:lnTo>
                  <a:lnTo>
                    <a:pt x="258" y="119"/>
                  </a:lnTo>
                  <a:lnTo>
                    <a:pt x="262" y="121"/>
                  </a:lnTo>
                  <a:lnTo>
                    <a:pt x="265" y="123"/>
                  </a:lnTo>
                  <a:lnTo>
                    <a:pt x="270" y="123"/>
                  </a:lnTo>
                  <a:lnTo>
                    <a:pt x="272" y="121"/>
                  </a:lnTo>
                  <a:lnTo>
                    <a:pt x="272" y="119"/>
                  </a:lnTo>
                  <a:lnTo>
                    <a:pt x="272" y="116"/>
                  </a:lnTo>
                  <a:lnTo>
                    <a:pt x="272" y="112"/>
                  </a:lnTo>
                  <a:lnTo>
                    <a:pt x="274" y="109"/>
                  </a:lnTo>
                  <a:lnTo>
                    <a:pt x="274" y="107"/>
                  </a:lnTo>
                  <a:lnTo>
                    <a:pt x="277" y="107"/>
                  </a:lnTo>
                  <a:lnTo>
                    <a:pt x="286" y="109"/>
                  </a:lnTo>
                  <a:lnTo>
                    <a:pt x="289" y="112"/>
                  </a:lnTo>
                  <a:lnTo>
                    <a:pt x="289" y="114"/>
                  </a:lnTo>
                  <a:lnTo>
                    <a:pt x="289" y="116"/>
                  </a:lnTo>
                  <a:lnTo>
                    <a:pt x="289" y="121"/>
                  </a:lnTo>
                  <a:lnTo>
                    <a:pt x="291" y="123"/>
                  </a:lnTo>
                  <a:lnTo>
                    <a:pt x="296" y="126"/>
                  </a:lnTo>
                  <a:lnTo>
                    <a:pt x="298" y="128"/>
                  </a:lnTo>
                  <a:lnTo>
                    <a:pt x="298" y="131"/>
                  </a:lnTo>
                  <a:lnTo>
                    <a:pt x="298" y="138"/>
                  </a:lnTo>
                  <a:lnTo>
                    <a:pt x="300" y="140"/>
                  </a:lnTo>
                  <a:lnTo>
                    <a:pt x="303" y="147"/>
                  </a:lnTo>
                  <a:lnTo>
                    <a:pt x="305" y="152"/>
                  </a:lnTo>
                  <a:lnTo>
                    <a:pt x="310" y="157"/>
                  </a:lnTo>
                  <a:lnTo>
                    <a:pt x="329" y="159"/>
                  </a:lnTo>
                  <a:lnTo>
                    <a:pt x="326" y="157"/>
                  </a:lnTo>
                  <a:lnTo>
                    <a:pt x="326" y="154"/>
                  </a:lnTo>
                  <a:lnTo>
                    <a:pt x="326" y="152"/>
                  </a:lnTo>
                  <a:lnTo>
                    <a:pt x="326" y="149"/>
                  </a:lnTo>
                  <a:lnTo>
                    <a:pt x="329" y="145"/>
                  </a:lnTo>
                  <a:lnTo>
                    <a:pt x="331" y="123"/>
                  </a:lnTo>
                  <a:lnTo>
                    <a:pt x="331" y="121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3"/>
                  </a:lnTo>
                  <a:lnTo>
                    <a:pt x="345" y="81"/>
                  </a:lnTo>
                  <a:lnTo>
                    <a:pt x="345" y="78"/>
                  </a:lnTo>
                  <a:lnTo>
                    <a:pt x="345" y="76"/>
                  </a:lnTo>
                  <a:lnTo>
                    <a:pt x="345" y="76"/>
                  </a:lnTo>
                  <a:lnTo>
                    <a:pt x="345" y="74"/>
                  </a:lnTo>
                  <a:lnTo>
                    <a:pt x="348" y="69"/>
                  </a:lnTo>
                  <a:lnTo>
                    <a:pt x="352" y="62"/>
                  </a:lnTo>
                  <a:lnTo>
                    <a:pt x="352" y="57"/>
                  </a:lnTo>
                  <a:lnTo>
                    <a:pt x="352" y="55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5" y="36"/>
                  </a:lnTo>
                  <a:lnTo>
                    <a:pt x="357" y="29"/>
                  </a:lnTo>
                  <a:lnTo>
                    <a:pt x="357" y="26"/>
                  </a:lnTo>
                  <a:lnTo>
                    <a:pt x="359" y="22"/>
                  </a:lnTo>
                  <a:lnTo>
                    <a:pt x="359" y="19"/>
                  </a:lnTo>
                  <a:lnTo>
                    <a:pt x="359" y="17"/>
                  </a:lnTo>
                  <a:lnTo>
                    <a:pt x="359" y="15"/>
                  </a:lnTo>
                  <a:lnTo>
                    <a:pt x="362" y="15"/>
                  </a:lnTo>
                  <a:lnTo>
                    <a:pt x="362" y="12"/>
                  </a:lnTo>
                  <a:lnTo>
                    <a:pt x="367" y="12"/>
                  </a:lnTo>
                  <a:lnTo>
                    <a:pt x="371" y="12"/>
                  </a:lnTo>
                  <a:lnTo>
                    <a:pt x="376" y="12"/>
                  </a:lnTo>
                  <a:lnTo>
                    <a:pt x="386" y="17"/>
                  </a:lnTo>
                  <a:lnTo>
                    <a:pt x="390" y="17"/>
                  </a:lnTo>
                  <a:lnTo>
                    <a:pt x="397" y="17"/>
                  </a:lnTo>
                  <a:lnTo>
                    <a:pt x="416" y="10"/>
                  </a:lnTo>
                  <a:lnTo>
                    <a:pt x="423" y="7"/>
                  </a:lnTo>
                  <a:lnTo>
                    <a:pt x="428" y="7"/>
                  </a:lnTo>
                  <a:lnTo>
                    <a:pt x="430" y="10"/>
                  </a:lnTo>
                  <a:lnTo>
                    <a:pt x="435" y="12"/>
                  </a:lnTo>
                  <a:lnTo>
                    <a:pt x="442" y="19"/>
                  </a:lnTo>
                  <a:lnTo>
                    <a:pt x="449" y="24"/>
                  </a:lnTo>
                  <a:lnTo>
                    <a:pt x="471" y="29"/>
                  </a:lnTo>
                  <a:lnTo>
                    <a:pt x="473" y="43"/>
                  </a:lnTo>
                  <a:lnTo>
                    <a:pt x="475" y="48"/>
                  </a:lnTo>
                  <a:lnTo>
                    <a:pt x="483" y="50"/>
                  </a:lnTo>
                  <a:lnTo>
                    <a:pt x="485" y="50"/>
                  </a:lnTo>
                  <a:lnTo>
                    <a:pt x="487" y="55"/>
                  </a:lnTo>
                  <a:lnTo>
                    <a:pt x="490" y="57"/>
                  </a:lnTo>
                  <a:lnTo>
                    <a:pt x="490" y="62"/>
                  </a:lnTo>
                  <a:lnTo>
                    <a:pt x="492" y="67"/>
                  </a:lnTo>
                  <a:lnTo>
                    <a:pt x="494" y="71"/>
                  </a:lnTo>
                  <a:lnTo>
                    <a:pt x="497" y="74"/>
                  </a:lnTo>
                  <a:lnTo>
                    <a:pt x="504" y="74"/>
                  </a:lnTo>
                  <a:lnTo>
                    <a:pt x="509" y="76"/>
                  </a:lnTo>
                  <a:lnTo>
                    <a:pt x="513" y="81"/>
                  </a:lnTo>
                  <a:lnTo>
                    <a:pt x="516" y="83"/>
                  </a:lnTo>
                  <a:lnTo>
                    <a:pt x="520" y="83"/>
                  </a:lnTo>
                  <a:lnTo>
                    <a:pt x="523" y="86"/>
                  </a:lnTo>
                  <a:lnTo>
                    <a:pt x="523" y="88"/>
                  </a:lnTo>
                  <a:lnTo>
                    <a:pt x="523" y="90"/>
                  </a:lnTo>
                  <a:lnTo>
                    <a:pt x="523" y="93"/>
                  </a:lnTo>
                  <a:lnTo>
                    <a:pt x="523" y="97"/>
                  </a:lnTo>
                  <a:lnTo>
                    <a:pt x="523" y="102"/>
                  </a:lnTo>
                  <a:lnTo>
                    <a:pt x="525" y="105"/>
                  </a:lnTo>
                  <a:lnTo>
                    <a:pt x="527" y="105"/>
                  </a:lnTo>
                  <a:lnTo>
                    <a:pt x="535" y="107"/>
                  </a:lnTo>
                  <a:lnTo>
                    <a:pt x="537" y="107"/>
                  </a:lnTo>
                  <a:lnTo>
                    <a:pt x="537" y="105"/>
                  </a:lnTo>
                  <a:lnTo>
                    <a:pt x="539" y="105"/>
                  </a:lnTo>
                  <a:lnTo>
                    <a:pt x="539" y="102"/>
                  </a:lnTo>
                  <a:lnTo>
                    <a:pt x="546" y="100"/>
                  </a:lnTo>
                  <a:lnTo>
                    <a:pt x="546" y="97"/>
                  </a:lnTo>
                  <a:lnTo>
                    <a:pt x="549" y="97"/>
                  </a:lnTo>
                  <a:lnTo>
                    <a:pt x="551" y="93"/>
                  </a:lnTo>
                  <a:lnTo>
                    <a:pt x="551" y="93"/>
                  </a:lnTo>
                  <a:lnTo>
                    <a:pt x="551" y="90"/>
                  </a:lnTo>
                  <a:lnTo>
                    <a:pt x="554" y="90"/>
                  </a:lnTo>
                  <a:lnTo>
                    <a:pt x="556" y="90"/>
                  </a:lnTo>
                  <a:lnTo>
                    <a:pt x="558" y="90"/>
                  </a:lnTo>
                  <a:lnTo>
                    <a:pt x="558" y="88"/>
                  </a:lnTo>
                  <a:lnTo>
                    <a:pt x="561" y="88"/>
                  </a:lnTo>
                  <a:lnTo>
                    <a:pt x="561" y="83"/>
                  </a:lnTo>
                  <a:lnTo>
                    <a:pt x="561" y="83"/>
                  </a:lnTo>
                  <a:lnTo>
                    <a:pt x="561" y="81"/>
                  </a:lnTo>
                  <a:lnTo>
                    <a:pt x="563" y="78"/>
                  </a:lnTo>
                  <a:lnTo>
                    <a:pt x="565" y="78"/>
                  </a:lnTo>
                  <a:lnTo>
                    <a:pt x="568" y="74"/>
                  </a:lnTo>
                  <a:lnTo>
                    <a:pt x="568" y="74"/>
                  </a:lnTo>
                  <a:lnTo>
                    <a:pt x="572" y="69"/>
                  </a:lnTo>
                  <a:lnTo>
                    <a:pt x="575" y="69"/>
                  </a:lnTo>
                  <a:lnTo>
                    <a:pt x="589" y="81"/>
                  </a:lnTo>
                  <a:lnTo>
                    <a:pt x="591" y="86"/>
                  </a:lnTo>
                  <a:lnTo>
                    <a:pt x="594" y="90"/>
                  </a:lnTo>
                  <a:lnTo>
                    <a:pt x="594" y="93"/>
                  </a:lnTo>
                  <a:lnTo>
                    <a:pt x="594" y="95"/>
                  </a:lnTo>
                  <a:lnTo>
                    <a:pt x="596" y="97"/>
                  </a:lnTo>
                  <a:lnTo>
                    <a:pt x="598" y="97"/>
                  </a:lnTo>
                  <a:lnTo>
                    <a:pt x="632" y="97"/>
                  </a:lnTo>
                  <a:lnTo>
                    <a:pt x="639" y="95"/>
                  </a:lnTo>
                  <a:lnTo>
                    <a:pt x="641" y="95"/>
                  </a:lnTo>
                  <a:lnTo>
                    <a:pt x="643" y="93"/>
                  </a:lnTo>
                  <a:lnTo>
                    <a:pt x="653" y="83"/>
                  </a:lnTo>
                  <a:lnTo>
                    <a:pt x="655" y="81"/>
                  </a:lnTo>
                  <a:lnTo>
                    <a:pt x="655" y="78"/>
                  </a:lnTo>
                  <a:lnTo>
                    <a:pt x="658" y="76"/>
                  </a:lnTo>
                  <a:lnTo>
                    <a:pt x="660" y="74"/>
                  </a:lnTo>
                  <a:lnTo>
                    <a:pt x="662" y="74"/>
                  </a:lnTo>
                  <a:lnTo>
                    <a:pt x="662" y="71"/>
                  </a:lnTo>
                  <a:lnTo>
                    <a:pt x="667" y="64"/>
                  </a:lnTo>
                  <a:lnTo>
                    <a:pt x="667" y="62"/>
                  </a:lnTo>
                  <a:lnTo>
                    <a:pt x="677" y="50"/>
                  </a:lnTo>
                  <a:lnTo>
                    <a:pt x="679" y="4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BE23566-AC31-E366-728F-D69233EB6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26" y="1263650"/>
              <a:ext cx="1295400" cy="1055688"/>
            </a:xfrm>
            <a:custGeom>
              <a:avLst/>
              <a:gdLst>
                <a:gd name="T0" fmla="*/ 151 w 816"/>
                <a:gd name="T1" fmla="*/ 457 h 665"/>
                <a:gd name="T2" fmla="*/ 128 w 816"/>
                <a:gd name="T3" fmla="*/ 448 h 665"/>
                <a:gd name="T4" fmla="*/ 95 w 816"/>
                <a:gd name="T5" fmla="*/ 381 h 665"/>
                <a:gd name="T6" fmla="*/ 104 w 816"/>
                <a:gd name="T7" fmla="*/ 339 h 665"/>
                <a:gd name="T8" fmla="*/ 116 w 816"/>
                <a:gd name="T9" fmla="*/ 299 h 665"/>
                <a:gd name="T10" fmla="*/ 92 w 816"/>
                <a:gd name="T11" fmla="*/ 284 h 665"/>
                <a:gd name="T12" fmla="*/ 99 w 816"/>
                <a:gd name="T13" fmla="*/ 251 h 665"/>
                <a:gd name="T14" fmla="*/ 97 w 816"/>
                <a:gd name="T15" fmla="*/ 216 h 665"/>
                <a:gd name="T16" fmla="*/ 71 w 816"/>
                <a:gd name="T17" fmla="*/ 192 h 665"/>
                <a:gd name="T18" fmla="*/ 66 w 816"/>
                <a:gd name="T19" fmla="*/ 159 h 665"/>
                <a:gd name="T20" fmla="*/ 43 w 816"/>
                <a:gd name="T21" fmla="*/ 147 h 665"/>
                <a:gd name="T22" fmla="*/ 28 w 816"/>
                <a:gd name="T23" fmla="*/ 107 h 665"/>
                <a:gd name="T24" fmla="*/ 28 w 816"/>
                <a:gd name="T25" fmla="*/ 67 h 665"/>
                <a:gd name="T26" fmla="*/ 2 w 816"/>
                <a:gd name="T27" fmla="*/ 10 h 665"/>
                <a:gd name="T28" fmla="*/ 33 w 816"/>
                <a:gd name="T29" fmla="*/ 7 h 665"/>
                <a:gd name="T30" fmla="*/ 90 w 816"/>
                <a:gd name="T31" fmla="*/ 29 h 665"/>
                <a:gd name="T32" fmla="*/ 111 w 816"/>
                <a:gd name="T33" fmla="*/ 31 h 665"/>
                <a:gd name="T34" fmla="*/ 189 w 816"/>
                <a:gd name="T35" fmla="*/ 17 h 665"/>
                <a:gd name="T36" fmla="*/ 182 w 816"/>
                <a:gd name="T37" fmla="*/ 62 h 665"/>
                <a:gd name="T38" fmla="*/ 213 w 816"/>
                <a:gd name="T39" fmla="*/ 147 h 665"/>
                <a:gd name="T40" fmla="*/ 220 w 816"/>
                <a:gd name="T41" fmla="*/ 161 h 665"/>
                <a:gd name="T42" fmla="*/ 277 w 816"/>
                <a:gd name="T43" fmla="*/ 147 h 665"/>
                <a:gd name="T44" fmla="*/ 428 w 816"/>
                <a:gd name="T45" fmla="*/ 171 h 665"/>
                <a:gd name="T46" fmla="*/ 558 w 816"/>
                <a:gd name="T47" fmla="*/ 164 h 665"/>
                <a:gd name="T48" fmla="*/ 622 w 816"/>
                <a:gd name="T49" fmla="*/ 178 h 665"/>
                <a:gd name="T50" fmla="*/ 641 w 816"/>
                <a:gd name="T51" fmla="*/ 204 h 665"/>
                <a:gd name="T52" fmla="*/ 636 w 816"/>
                <a:gd name="T53" fmla="*/ 223 h 665"/>
                <a:gd name="T54" fmla="*/ 653 w 816"/>
                <a:gd name="T55" fmla="*/ 265 h 665"/>
                <a:gd name="T56" fmla="*/ 644 w 816"/>
                <a:gd name="T57" fmla="*/ 284 h 665"/>
                <a:gd name="T58" fmla="*/ 658 w 816"/>
                <a:gd name="T59" fmla="*/ 315 h 665"/>
                <a:gd name="T60" fmla="*/ 648 w 816"/>
                <a:gd name="T61" fmla="*/ 355 h 665"/>
                <a:gd name="T62" fmla="*/ 696 w 816"/>
                <a:gd name="T63" fmla="*/ 372 h 665"/>
                <a:gd name="T64" fmla="*/ 726 w 816"/>
                <a:gd name="T65" fmla="*/ 403 h 665"/>
                <a:gd name="T66" fmla="*/ 752 w 816"/>
                <a:gd name="T67" fmla="*/ 422 h 665"/>
                <a:gd name="T68" fmla="*/ 750 w 816"/>
                <a:gd name="T69" fmla="*/ 443 h 665"/>
                <a:gd name="T70" fmla="*/ 783 w 816"/>
                <a:gd name="T71" fmla="*/ 497 h 665"/>
                <a:gd name="T72" fmla="*/ 807 w 816"/>
                <a:gd name="T73" fmla="*/ 533 h 665"/>
                <a:gd name="T74" fmla="*/ 812 w 816"/>
                <a:gd name="T75" fmla="*/ 561 h 665"/>
                <a:gd name="T76" fmla="*/ 764 w 816"/>
                <a:gd name="T77" fmla="*/ 597 h 665"/>
                <a:gd name="T78" fmla="*/ 764 w 816"/>
                <a:gd name="T79" fmla="*/ 620 h 665"/>
                <a:gd name="T80" fmla="*/ 774 w 816"/>
                <a:gd name="T81" fmla="*/ 656 h 665"/>
                <a:gd name="T82" fmla="*/ 733 w 816"/>
                <a:gd name="T83" fmla="*/ 642 h 665"/>
                <a:gd name="T84" fmla="*/ 681 w 816"/>
                <a:gd name="T85" fmla="*/ 628 h 665"/>
                <a:gd name="T86" fmla="*/ 665 w 816"/>
                <a:gd name="T87" fmla="*/ 613 h 665"/>
                <a:gd name="T88" fmla="*/ 646 w 816"/>
                <a:gd name="T89" fmla="*/ 559 h 665"/>
                <a:gd name="T90" fmla="*/ 587 w 816"/>
                <a:gd name="T91" fmla="*/ 549 h 665"/>
                <a:gd name="T92" fmla="*/ 566 w 816"/>
                <a:gd name="T93" fmla="*/ 568 h 665"/>
                <a:gd name="T94" fmla="*/ 547 w 816"/>
                <a:gd name="T95" fmla="*/ 578 h 665"/>
                <a:gd name="T96" fmla="*/ 509 w 816"/>
                <a:gd name="T97" fmla="*/ 549 h 665"/>
                <a:gd name="T98" fmla="*/ 471 w 816"/>
                <a:gd name="T99" fmla="*/ 502 h 665"/>
                <a:gd name="T100" fmla="*/ 454 w 816"/>
                <a:gd name="T101" fmla="*/ 521 h 665"/>
                <a:gd name="T102" fmla="*/ 402 w 816"/>
                <a:gd name="T103" fmla="*/ 526 h 665"/>
                <a:gd name="T104" fmla="*/ 353 w 816"/>
                <a:gd name="T105" fmla="*/ 542 h 665"/>
                <a:gd name="T106" fmla="*/ 322 w 816"/>
                <a:gd name="T107" fmla="*/ 552 h 665"/>
                <a:gd name="T108" fmla="*/ 301 w 816"/>
                <a:gd name="T109" fmla="*/ 538 h 665"/>
                <a:gd name="T110" fmla="*/ 267 w 816"/>
                <a:gd name="T111" fmla="*/ 526 h 665"/>
                <a:gd name="T112" fmla="*/ 185 w 816"/>
                <a:gd name="T113" fmla="*/ 512 h 665"/>
                <a:gd name="T114" fmla="*/ 151 w 816"/>
                <a:gd name="T115" fmla="*/ 535 h 665"/>
                <a:gd name="T116" fmla="*/ 106 w 816"/>
                <a:gd name="T117" fmla="*/ 512 h 665"/>
                <a:gd name="T118" fmla="*/ 90 w 816"/>
                <a:gd name="T119" fmla="*/ 47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6" h="665">
                  <a:moveTo>
                    <a:pt x="90" y="469"/>
                  </a:moveTo>
                  <a:lnTo>
                    <a:pt x="90" y="469"/>
                  </a:lnTo>
                  <a:lnTo>
                    <a:pt x="90" y="464"/>
                  </a:lnTo>
                  <a:lnTo>
                    <a:pt x="90" y="464"/>
                  </a:lnTo>
                  <a:lnTo>
                    <a:pt x="92" y="464"/>
                  </a:lnTo>
                  <a:lnTo>
                    <a:pt x="114" y="467"/>
                  </a:lnTo>
                  <a:lnTo>
                    <a:pt x="144" y="462"/>
                  </a:lnTo>
                  <a:lnTo>
                    <a:pt x="156" y="464"/>
                  </a:lnTo>
                  <a:lnTo>
                    <a:pt x="151" y="457"/>
                  </a:lnTo>
                  <a:lnTo>
                    <a:pt x="144" y="455"/>
                  </a:lnTo>
                  <a:lnTo>
                    <a:pt x="135" y="452"/>
                  </a:lnTo>
                  <a:lnTo>
                    <a:pt x="135" y="455"/>
                  </a:lnTo>
                  <a:lnTo>
                    <a:pt x="133" y="455"/>
                  </a:lnTo>
                  <a:lnTo>
                    <a:pt x="130" y="457"/>
                  </a:lnTo>
                  <a:lnTo>
                    <a:pt x="130" y="455"/>
                  </a:lnTo>
                  <a:lnTo>
                    <a:pt x="130" y="452"/>
                  </a:lnTo>
                  <a:lnTo>
                    <a:pt x="128" y="450"/>
                  </a:lnTo>
                  <a:lnTo>
                    <a:pt x="128" y="448"/>
                  </a:lnTo>
                  <a:lnTo>
                    <a:pt x="118" y="445"/>
                  </a:lnTo>
                  <a:lnTo>
                    <a:pt x="114" y="443"/>
                  </a:lnTo>
                  <a:lnTo>
                    <a:pt x="114" y="438"/>
                  </a:lnTo>
                  <a:lnTo>
                    <a:pt x="111" y="429"/>
                  </a:lnTo>
                  <a:lnTo>
                    <a:pt x="99" y="419"/>
                  </a:lnTo>
                  <a:lnTo>
                    <a:pt x="99" y="410"/>
                  </a:lnTo>
                  <a:lnTo>
                    <a:pt x="99" y="398"/>
                  </a:lnTo>
                  <a:lnTo>
                    <a:pt x="97" y="388"/>
                  </a:lnTo>
                  <a:lnTo>
                    <a:pt x="95" y="381"/>
                  </a:lnTo>
                  <a:lnTo>
                    <a:pt x="88" y="379"/>
                  </a:lnTo>
                  <a:lnTo>
                    <a:pt x="88" y="377"/>
                  </a:lnTo>
                  <a:lnTo>
                    <a:pt x="92" y="374"/>
                  </a:lnTo>
                  <a:lnTo>
                    <a:pt x="95" y="370"/>
                  </a:lnTo>
                  <a:lnTo>
                    <a:pt x="97" y="365"/>
                  </a:lnTo>
                  <a:lnTo>
                    <a:pt x="99" y="346"/>
                  </a:lnTo>
                  <a:lnTo>
                    <a:pt x="102" y="341"/>
                  </a:lnTo>
                  <a:lnTo>
                    <a:pt x="104" y="343"/>
                  </a:lnTo>
                  <a:lnTo>
                    <a:pt x="104" y="339"/>
                  </a:lnTo>
                  <a:lnTo>
                    <a:pt x="106" y="336"/>
                  </a:lnTo>
                  <a:lnTo>
                    <a:pt x="104" y="334"/>
                  </a:lnTo>
                  <a:lnTo>
                    <a:pt x="102" y="332"/>
                  </a:lnTo>
                  <a:lnTo>
                    <a:pt x="99" y="329"/>
                  </a:lnTo>
                  <a:lnTo>
                    <a:pt x="104" y="306"/>
                  </a:lnTo>
                  <a:lnTo>
                    <a:pt x="104" y="299"/>
                  </a:lnTo>
                  <a:lnTo>
                    <a:pt x="109" y="296"/>
                  </a:lnTo>
                  <a:lnTo>
                    <a:pt x="116" y="301"/>
                  </a:lnTo>
                  <a:lnTo>
                    <a:pt x="116" y="299"/>
                  </a:lnTo>
                  <a:lnTo>
                    <a:pt x="111" y="296"/>
                  </a:lnTo>
                  <a:lnTo>
                    <a:pt x="104" y="294"/>
                  </a:lnTo>
                  <a:lnTo>
                    <a:pt x="99" y="299"/>
                  </a:lnTo>
                  <a:lnTo>
                    <a:pt x="97" y="303"/>
                  </a:lnTo>
                  <a:lnTo>
                    <a:pt x="95" y="306"/>
                  </a:lnTo>
                  <a:lnTo>
                    <a:pt x="95" y="303"/>
                  </a:lnTo>
                  <a:lnTo>
                    <a:pt x="92" y="299"/>
                  </a:lnTo>
                  <a:lnTo>
                    <a:pt x="90" y="296"/>
                  </a:lnTo>
                  <a:lnTo>
                    <a:pt x="92" y="284"/>
                  </a:lnTo>
                  <a:lnTo>
                    <a:pt x="92" y="282"/>
                  </a:lnTo>
                  <a:lnTo>
                    <a:pt x="92" y="277"/>
                  </a:lnTo>
                  <a:lnTo>
                    <a:pt x="90" y="275"/>
                  </a:lnTo>
                  <a:lnTo>
                    <a:pt x="88" y="272"/>
                  </a:lnTo>
                  <a:lnTo>
                    <a:pt x="88" y="268"/>
                  </a:lnTo>
                  <a:lnTo>
                    <a:pt x="90" y="263"/>
                  </a:lnTo>
                  <a:lnTo>
                    <a:pt x="92" y="256"/>
                  </a:lnTo>
                  <a:lnTo>
                    <a:pt x="95" y="254"/>
                  </a:lnTo>
                  <a:lnTo>
                    <a:pt x="99" y="251"/>
                  </a:lnTo>
                  <a:lnTo>
                    <a:pt x="97" y="249"/>
                  </a:lnTo>
                  <a:lnTo>
                    <a:pt x="95" y="249"/>
                  </a:lnTo>
                  <a:lnTo>
                    <a:pt x="95" y="251"/>
                  </a:lnTo>
                  <a:lnTo>
                    <a:pt x="92" y="244"/>
                  </a:lnTo>
                  <a:lnTo>
                    <a:pt x="90" y="235"/>
                  </a:lnTo>
                  <a:lnTo>
                    <a:pt x="90" y="228"/>
                  </a:lnTo>
                  <a:lnTo>
                    <a:pt x="88" y="220"/>
                  </a:lnTo>
                  <a:lnTo>
                    <a:pt x="90" y="216"/>
                  </a:lnTo>
                  <a:lnTo>
                    <a:pt x="97" y="216"/>
                  </a:lnTo>
                  <a:lnTo>
                    <a:pt x="106" y="218"/>
                  </a:lnTo>
                  <a:lnTo>
                    <a:pt x="106" y="216"/>
                  </a:lnTo>
                  <a:lnTo>
                    <a:pt x="99" y="213"/>
                  </a:lnTo>
                  <a:lnTo>
                    <a:pt x="92" y="211"/>
                  </a:lnTo>
                  <a:lnTo>
                    <a:pt x="88" y="211"/>
                  </a:lnTo>
                  <a:lnTo>
                    <a:pt x="85" y="218"/>
                  </a:lnTo>
                  <a:lnTo>
                    <a:pt x="80" y="213"/>
                  </a:lnTo>
                  <a:lnTo>
                    <a:pt x="76" y="197"/>
                  </a:lnTo>
                  <a:lnTo>
                    <a:pt x="71" y="192"/>
                  </a:lnTo>
                  <a:lnTo>
                    <a:pt x="73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69" y="183"/>
                  </a:lnTo>
                  <a:lnTo>
                    <a:pt x="64" y="178"/>
                  </a:lnTo>
                  <a:lnTo>
                    <a:pt x="64" y="171"/>
                  </a:lnTo>
                  <a:lnTo>
                    <a:pt x="69" y="171"/>
                  </a:lnTo>
                  <a:lnTo>
                    <a:pt x="69" y="168"/>
                  </a:lnTo>
                  <a:lnTo>
                    <a:pt x="66" y="159"/>
                  </a:lnTo>
                  <a:lnTo>
                    <a:pt x="64" y="159"/>
                  </a:lnTo>
                  <a:lnTo>
                    <a:pt x="62" y="166"/>
                  </a:lnTo>
                  <a:lnTo>
                    <a:pt x="57" y="164"/>
                  </a:lnTo>
                  <a:lnTo>
                    <a:pt x="50" y="157"/>
                  </a:lnTo>
                  <a:lnTo>
                    <a:pt x="45" y="152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7" y="147"/>
                  </a:lnTo>
                  <a:lnTo>
                    <a:pt x="43" y="147"/>
                  </a:lnTo>
                  <a:lnTo>
                    <a:pt x="38" y="149"/>
                  </a:lnTo>
                  <a:lnTo>
                    <a:pt x="36" y="149"/>
                  </a:lnTo>
                  <a:lnTo>
                    <a:pt x="33" y="147"/>
                  </a:lnTo>
                  <a:lnTo>
                    <a:pt x="33" y="142"/>
                  </a:lnTo>
                  <a:lnTo>
                    <a:pt x="33" y="126"/>
                  </a:lnTo>
                  <a:lnTo>
                    <a:pt x="33" y="121"/>
                  </a:lnTo>
                  <a:lnTo>
                    <a:pt x="33" y="119"/>
                  </a:lnTo>
                  <a:lnTo>
                    <a:pt x="31" y="114"/>
                  </a:lnTo>
                  <a:lnTo>
                    <a:pt x="28" y="107"/>
                  </a:lnTo>
                  <a:lnTo>
                    <a:pt x="28" y="104"/>
                  </a:lnTo>
                  <a:lnTo>
                    <a:pt x="28" y="102"/>
                  </a:lnTo>
                  <a:lnTo>
                    <a:pt x="26" y="100"/>
                  </a:lnTo>
                  <a:lnTo>
                    <a:pt x="24" y="95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17" y="78"/>
                  </a:lnTo>
                  <a:lnTo>
                    <a:pt x="26" y="71"/>
                  </a:lnTo>
                  <a:lnTo>
                    <a:pt x="28" y="67"/>
                  </a:lnTo>
                  <a:lnTo>
                    <a:pt x="28" y="52"/>
                  </a:lnTo>
                  <a:lnTo>
                    <a:pt x="28" y="45"/>
                  </a:lnTo>
                  <a:lnTo>
                    <a:pt x="26" y="41"/>
                  </a:lnTo>
                  <a:lnTo>
                    <a:pt x="26" y="36"/>
                  </a:lnTo>
                  <a:lnTo>
                    <a:pt x="24" y="31"/>
                  </a:lnTo>
                  <a:lnTo>
                    <a:pt x="21" y="29"/>
                  </a:lnTo>
                  <a:lnTo>
                    <a:pt x="12" y="2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2" y="5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40" y="14"/>
                  </a:lnTo>
                  <a:lnTo>
                    <a:pt x="43" y="17"/>
                  </a:lnTo>
                  <a:lnTo>
                    <a:pt x="47" y="17"/>
                  </a:lnTo>
                  <a:lnTo>
                    <a:pt x="66" y="22"/>
                  </a:lnTo>
                  <a:lnTo>
                    <a:pt x="88" y="29"/>
                  </a:lnTo>
                  <a:lnTo>
                    <a:pt x="90" y="29"/>
                  </a:lnTo>
                  <a:lnTo>
                    <a:pt x="90" y="29"/>
                  </a:lnTo>
                  <a:lnTo>
                    <a:pt x="90" y="31"/>
                  </a:lnTo>
                  <a:lnTo>
                    <a:pt x="92" y="33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9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11" y="31"/>
                  </a:lnTo>
                  <a:lnTo>
                    <a:pt x="116" y="31"/>
                  </a:lnTo>
                  <a:lnTo>
                    <a:pt x="121" y="29"/>
                  </a:lnTo>
                  <a:lnTo>
                    <a:pt x="125" y="26"/>
                  </a:lnTo>
                  <a:lnTo>
                    <a:pt x="133" y="17"/>
                  </a:lnTo>
                  <a:lnTo>
                    <a:pt x="135" y="12"/>
                  </a:lnTo>
                  <a:lnTo>
                    <a:pt x="149" y="10"/>
                  </a:lnTo>
                  <a:lnTo>
                    <a:pt x="154" y="10"/>
                  </a:lnTo>
                  <a:lnTo>
                    <a:pt x="187" y="14"/>
                  </a:lnTo>
                  <a:lnTo>
                    <a:pt x="189" y="17"/>
                  </a:lnTo>
                  <a:lnTo>
                    <a:pt x="189" y="19"/>
                  </a:lnTo>
                  <a:lnTo>
                    <a:pt x="192" y="26"/>
                  </a:lnTo>
                  <a:lnTo>
                    <a:pt x="196" y="41"/>
                  </a:lnTo>
                  <a:lnTo>
                    <a:pt x="199" y="48"/>
                  </a:lnTo>
                  <a:lnTo>
                    <a:pt x="192" y="52"/>
                  </a:lnTo>
                  <a:lnTo>
                    <a:pt x="189" y="57"/>
                  </a:lnTo>
                  <a:lnTo>
                    <a:pt x="189" y="59"/>
                  </a:lnTo>
                  <a:lnTo>
                    <a:pt x="187" y="62"/>
                  </a:lnTo>
                  <a:lnTo>
                    <a:pt x="182" y="62"/>
                  </a:lnTo>
                  <a:lnTo>
                    <a:pt x="180" y="64"/>
                  </a:lnTo>
                  <a:lnTo>
                    <a:pt x="177" y="64"/>
                  </a:lnTo>
                  <a:lnTo>
                    <a:pt x="175" y="76"/>
                  </a:lnTo>
                  <a:lnTo>
                    <a:pt x="180" y="83"/>
                  </a:lnTo>
                  <a:lnTo>
                    <a:pt x="185" y="90"/>
                  </a:lnTo>
                  <a:lnTo>
                    <a:pt x="187" y="102"/>
                  </a:lnTo>
                  <a:lnTo>
                    <a:pt x="208" y="130"/>
                  </a:lnTo>
                  <a:lnTo>
                    <a:pt x="211" y="138"/>
                  </a:lnTo>
                  <a:lnTo>
                    <a:pt x="213" y="147"/>
                  </a:lnTo>
                  <a:lnTo>
                    <a:pt x="211" y="152"/>
                  </a:lnTo>
                  <a:lnTo>
                    <a:pt x="211" y="154"/>
                  </a:lnTo>
                  <a:lnTo>
                    <a:pt x="208" y="157"/>
                  </a:lnTo>
                  <a:lnTo>
                    <a:pt x="208" y="157"/>
                  </a:lnTo>
                  <a:lnTo>
                    <a:pt x="208" y="161"/>
                  </a:lnTo>
                  <a:lnTo>
                    <a:pt x="211" y="161"/>
                  </a:lnTo>
                  <a:lnTo>
                    <a:pt x="215" y="159"/>
                  </a:lnTo>
                  <a:lnTo>
                    <a:pt x="218" y="159"/>
                  </a:lnTo>
                  <a:lnTo>
                    <a:pt x="220" y="161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32" y="166"/>
                  </a:lnTo>
                  <a:lnTo>
                    <a:pt x="232" y="161"/>
                  </a:lnTo>
                  <a:lnTo>
                    <a:pt x="227" y="159"/>
                  </a:lnTo>
                  <a:lnTo>
                    <a:pt x="230" y="152"/>
                  </a:lnTo>
                  <a:lnTo>
                    <a:pt x="234" y="147"/>
                  </a:lnTo>
                  <a:lnTo>
                    <a:pt x="239" y="145"/>
                  </a:lnTo>
                  <a:lnTo>
                    <a:pt x="277" y="147"/>
                  </a:lnTo>
                  <a:lnTo>
                    <a:pt x="310" y="161"/>
                  </a:lnTo>
                  <a:lnTo>
                    <a:pt x="357" y="164"/>
                  </a:lnTo>
                  <a:lnTo>
                    <a:pt x="369" y="168"/>
                  </a:lnTo>
                  <a:lnTo>
                    <a:pt x="376" y="168"/>
                  </a:lnTo>
                  <a:lnTo>
                    <a:pt x="386" y="164"/>
                  </a:lnTo>
                  <a:lnTo>
                    <a:pt x="393" y="164"/>
                  </a:lnTo>
                  <a:lnTo>
                    <a:pt x="405" y="168"/>
                  </a:lnTo>
                  <a:lnTo>
                    <a:pt x="424" y="171"/>
                  </a:lnTo>
                  <a:lnTo>
                    <a:pt x="428" y="171"/>
                  </a:lnTo>
                  <a:lnTo>
                    <a:pt x="438" y="178"/>
                  </a:lnTo>
                  <a:lnTo>
                    <a:pt x="452" y="180"/>
                  </a:lnTo>
                  <a:lnTo>
                    <a:pt x="478" y="197"/>
                  </a:lnTo>
                  <a:lnTo>
                    <a:pt x="485" y="190"/>
                  </a:lnTo>
                  <a:lnTo>
                    <a:pt x="528" y="180"/>
                  </a:lnTo>
                  <a:lnTo>
                    <a:pt x="542" y="173"/>
                  </a:lnTo>
                  <a:lnTo>
                    <a:pt x="549" y="166"/>
                  </a:lnTo>
                  <a:lnTo>
                    <a:pt x="556" y="166"/>
                  </a:lnTo>
                  <a:lnTo>
                    <a:pt x="558" y="164"/>
                  </a:lnTo>
                  <a:lnTo>
                    <a:pt x="566" y="152"/>
                  </a:lnTo>
                  <a:lnTo>
                    <a:pt x="582" y="140"/>
                  </a:lnTo>
                  <a:lnTo>
                    <a:pt x="618" y="130"/>
                  </a:lnTo>
                  <a:lnTo>
                    <a:pt x="620" y="133"/>
                  </a:lnTo>
                  <a:lnTo>
                    <a:pt x="622" y="149"/>
                  </a:lnTo>
                  <a:lnTo>
                    <a:pt x="622" y="161"/>
                  </a:lnTo>
                  <a:lnTo>
                    <a:pt x="625" y="168"/>
                  </a:lnTo>
                  <a:lnTo>
                    <a:pt x="625" y="171"/>
                  </a:lnTo>
                  <a:lnTo>
                    <a:pt x="622" y="178"/>
                  </a:lnTo>
                  <a:lnTo>
                    <a:pt x="622" y="183"/>
                  </a:lnTo>
                  <a:lnTo>
                    <a:pt x="627" y="190"/>
                  </a:lnTo>
                  <a:lnTo>
                    <a:pt x="629" y="192"/>
                  </a:lnTo>
                  <a:lnTo>
                    <a:pt x="632" y="194"/>
                  </a:lnTo>
                  <a:lnTo>
                    <a:pt x="636" y="194"/>
                  </a:lnTo>
                  <a:lnTo>
                    <a:pt x="639" y="197"/>
                  </a:lnTo>
                  <a:lnTo>
                    <a:pt x="644" y="199"/>
                  </a:lnTo>
                  <a:lnTo>
                    <a:pt x="644" y="201"/>
                  </a:lnTo>
                  <a:lnTo>
                    <a:pt x="641" y="204"/>
                  </a:lnTo>
                  <a:lnTo>
                    <a:pt x="639" y="206"/>
                  </a:lnTo>
                  <a:lnTo>
                    <a:pt x="636" y="209"/>
                  </a:lnTo>
                  <a:lnTo>
                    <a:pt x="632" y="209"/>
                  </a:lnTo>
                  <a:lnTo>
                    <a:pt x="632" y="209"/>
                  </a:lnTo>
                  <a:lnTo>
                    <a:pt x="632" y="211"/>
                  </a:lnTo>
                  <a:lnTo>
                    <a:pt x="632" y="213"/>
                  </a:lnTo>
                  <a:lnTo>
                    <a:pt x="632" y="218"/>
                  </a:lnTo>
                  <a:lnTo>
                    <a:pt x="634" y="220"/>
                  </a:lnTo>
                  <a:lnTo>
                    <a:pt x="636" y="223"/>
                  </a:lnTo>
                  <a:lnTo>
                    <a:pt x="639" y="225"/>
                  </a:lnTo>
                  <a:lnTo>
                    <a:pt x="641" y="228"/>
                  </a:lnTo>
                  <a:lnTo>
                    <a:pt x="646" y="232"/>
                  </a:lnTo>
                  <a:lnTo>
                    <a:pt x="648" y="244"/>
                  </a:lnTo>
                  <a:lnTo>
                    <a:pt x="651" y="249"/>
                  </a:lnTo>
                  <a:lnTo>
                    <a:pt x="655" y="258"/>
                  </a:lnTo>
                  <a:lnTo>
                    <a:pt x="655" y="261"/>
                  </a:lnTo>
                  <a:lnTo>
                    <a:pt x="655" y="263"/>
                  </a:lnTo>
                  <a:lnTo>
                    <a:pt x="653" y="265"/>
                  </a:lnTo>
                  <a:lnTo>
                    <a:pt x="653" y="270"/>
                  </a:lnTo>
                  <a:lnTo>
                    <a:pt x="653" y="275"/>
                  </a:lnTo>
                  <a:lnTo>
                    <a:pt x="653" y="280"/>
                  </a:lnTo>
                  <a:lnTo>
                    <a:pt x="655" y="282"/>
                  </a:lnTo>
                  <a:lnTo>
                    <a:pt x="653" y="284"/>
                  </a:lnTo>
                  <a:lnTo>
                    <a:pt x="653" y="284"/>
                  </a:lnTo>
                  <a:lnTo>
                    <a:pt x="651" y="284"/>
                  </a:lnTo>
                  <a:lnTo>
                    <a:pt x="646" y="284"/>
                  </a:lnTo>
                  <a:lnTo>
                    <a:pt x="644" y="284"/>
                  </a:lnTo>
                  <a:lnTo>
                    <a:pt x="644" y="287"/>
                  </a:lnTo>
                  <a:lnTo>
                    <a:pt x="644" y="291"/>
                  </a:lnTo>
                  <a:lnTo>
                    <a:pt x="644" y="294"/>
                  </a:lnTo>
                  <a:lnTo>
                    <a:pt x="646" y="296"/>
                  </a:lnTo>
                  <a:lnTo>
                    <a:pt x="648" y="299"/>
                  </a:lnTo>
                  <a:lnTo>
                    <a:pt x="655" y="306"/>
                  </a:lnTo>
                  <a:lnTo>
                    <a:pt x="658" y="308"/>
                  </a:lnTo>
                  <a:lnTo>
                    <a:pt x="658" y="313"/>
                  </a:lnTo>
                  <a:lnTo>
                    <a:pt x="658" y="315"/>
                  </a:lnTo>
                  <a:lnTo>
                    <a:pt x="658" y="315"/>
                  </a:lnTo>
                  <a:lnTo>
                    <a:pt x="658" y="317"/>
                  </a:lnTo>
                  <a:lnTo>
                    <a:pt x="658" y="325"/>
                  </a:lnTo>
                  <a:lnTo>
                    <a:pt x="658" y="329"/>
                  </a:lnTo>
                  <a:lnTo>
                    <a:pt x="658" y="334"/>
                  </a:lnTo>
                  <a:lnTo>
                    <a:pt x="658" y="336"/>
                  </a:lnTo>
                  <a:lnTo>
                    <a:pt x="653" y="341"/>
                  </a:lnTo>
                  <a:lnTo>
                    <a:pt x="648" y="353"/>
                  </a:lnTo>
                  <a:lnTo>
                    <a:pt x="648" y="355"/>
                  </a:lnTo>
                  <a:lnTo>
                    <a:pt x="651" y="360"/>
                  </a:lnTo>
                  <a:lnTo>
                    <a:pt x="653" y="362"/>
                  </a:lnTo>
                  <a:lnTo>
                    <a:pt x="655" y="365"/>
                  </a:lnTo>
                  <a:lnTo>
                    <a:pt x="658" y="367"/>
                  </a:lnTo>
                  <a:lnTo>
                    <a:pt x="663" y="367"/>
                  </a:lnTo>
                  <a:lnTo>
                    <a:pt x="667" y="367"/>
                  </a:lnTo>
                  <a:lnTo>
                    <a:pt x="691" y="372"/>
                  </a:lnTo>
                  <a:lnTo>
                    <a:pt x="693" y="372"/>
                  </a:lnTo>
                  <a:lnTo>
                    <a:pt x="696" y="372"/>
                  </a:lnTo>
                  <a:lnTo>
                    <a:pt x="700" y="367"/>
                  </a:lnTo>
                  <a:lnTo>
                    <a:pt x="705" y="367"/>
                  </a:lnTo>
                  <a:lnTo>
                    <a:pt x="707" y="370"/>
                  </a:lnTo>
                  <a:lnTo>
                    <a:pt x="707" y="372"/>
                  </a:lnTo>
                  <a:lnTo>
                    <a:pt x="707" y="374"/>
                  </a:lnTo>
                  <a:lnTo>
                    <a:pt x="710" y="377"/>
                  </a:lnTo>
                  <a:lnTo>
                    <a:pt x="710" y="381"/>
                  </a:lnTo>
                  <a:lnTo>
                    <a:pt x="724" y="398"/>
                  </a:lnTo>
                  <a:lnTo>
                    <a:pt x="726" y="403"/>
                  </a:lnTo>
                  <a:lnTo>
                    <a:pt x="731" y="405"/>
                  </a:lnTo>
                  <a:lnTo>
                    <a:pt x="741" y="407"/>
                  </a:lnTo>
                  <a:lnTo>
                    <a:pt x="745" y="410"/>
                  </a:lnTo>
                  <a:lnTo>
                    <a:pt x="748" y="410"/>
                  </a:lnTo>
                  <a:lnTo>
                    <a:pt x="748" y="412"/>
                  </a:lnTo>
                  <a:lnTo>
                    <a:pt x="750" y="419"/>
                  </a:lnTo>
                  <a:lnTo>
                    <a:pt x="752" y="422"/>
                  </a:lnTo>
                  <a:lnTo>
                    <a:pt x="752" y="422"/>
                  </a:lnTo>
                  <a:lnTo>
                    <a:pt x="752" y="422"/>
                  </a:lnTo>
                  <a:lnTo>
                    <a:pt x="752" y="424"/>
                  </a:lnTo>
                  <a:lnTo>
                    <a:pt x="750" y="426"/>
                  </a:lnTo>
                  <a:lnTo>
                    <a:pt x="750" y="429"/>
                  </a:lnTo>
                  <a:lnTo>
                    <a:pt x="748" y="431"/>
                  </a:lnTo>
                  <a:lnTo>
                    <a:pt x="745" y="436"/>
                  </a:lnTo>
                  <a:lnTo>
                    <a:pt x="743" y="438"/>
                  </a:lnTo>
                  <a:lnTo>
                    <a:pt x="743" y="441"/>
                  </a:lnTo>
                  <a:lnTo>
                    <a:pt x="745" y="443"/>
                  </a:lnTo>
                  <a:lnTo>
                    <a:pt x="750" y="443"/>
                  </a:lnTo>
                  <a:lnTo>
                    <a:pt x="750" y="445"/>
                  </a:lnTo>
                  <a:lnTo>
                    <a:pt x="755" y="452"/>
                  </a:lnTo>
                  <a:lnTo>
                    <a:pt x="757" y="455"/>
                  </a:lnTo>
                  <a:lnTo>
                    <a:pt x="762" y="455"/>
                  </a:lnTo>
                  <a:lnTo>
                    <a:pt x="769" y="457"/>
                  </a:lnTo>
                  <a:lnTo>
                    <a:pt x="771" y="476"/>
                  </a:lnTo>
                  <a:lnTo>
                    <a:pt x="774" y="483"/>
                  </a:lnTo>
                  <a:lnTo>
                    <a:pt x="778" y="493"/>
                  </a:lnTo>
                  <a:lnTo>
                    <a:pt x="783" y="497"/>
                  </a:lnTo>
                  <a:lnTo>
                    <a:pt x="790" y="502"/>
                  </a:lnTo>
                  <a:lnTo>
                    <a:pt x="804" y="519"/>
                  </a:lnTo>
                  <a:lnTo>
                    <a:pt x="807" y="521"/>
                  </a:lnTo>
                  <a:lnTo>
                    <a:pt x="807" y="523"/>
                  </a:lnTo>
                  <a:lnTo>
                    <a:pt x="807" y="526"/>
                  </a:lnTo>
                  <a:lnTo>
                    <a:pt x="807" y="528"/>
                  </a:lnTo>
                  <a:lnTo>
                    <a:pt x="807" y="528"/>
                  </a:lnTo>
                  <a:lnTo>
                    <a:pt x="807" y="530"/>
                  </a:lnTo>
                  <a:lnTo>
                    <a:pt x="807" y="533"/>
                  </a:lnTo>
                  <a:lnTo>
                    <a:pt x="807" y="538"/>
                  </a:lnTo>
                  <a:lnTo>
                    <a:pt x="807" y="540"/>
                  </a:lnTo>
                  <a:lnTo>
                    <a:pt x="807" y="542"/>
                  </a:lnTo>
                  <a:lnTo>
                    <a:pt x="809" y="545"/>
                  </a:lnTo>
                  <a:lnTo>
                    <a:pt x="812" y="549"/>
                  </a:lnTo>
                  <a:lnTo>
                    <a:pt x="816" y="552"/>
                  </a:lnTo>
                  <a:lnTo>
                    <a:pt x="816" y="557"/>
                  </a:lnTo>
                  <a:lnTo>
                    <a:pt x="814" y="559"/>
                  </a:lnTo>
                  <a:lnTo>
                    <a:pt x="812" y="561"/>
                  </a:lnTo>
                  <a:lnTo>
                    <a:pt x="812" y="564"/>
                  </a:lnTo>
                  <a:lnTo>
                    <a:pt x="809" y="568"/>
                  </a:lnTo>
                  <a:lnTo>
                    <a:pt x="807" y="573"/>
                  </a:lnTo>
                  <a:lnTo>
                    <a:pt x="807" y="575"/>
                  </a:lnTo>
                  <a:lnTo>
                    <a:pt x="797" y="585"/>
                  </a:lnTo>
                  <a:lnTo>
                    <a:pt x="793" y="587"/>
                  </a:lnTo>
                  <a:lnTo>
                    <a:pt x="774" y="597"/>
                  </a:lnTo>
                  <a:lnTo>
                    <a:pt x="769" y="597"/>
                  </a:lnTo>
                  <a:lnTo>
                    <a:pt x="764" y="597"/>
                  </a:lnTo>
                  <a:lnTo>
                    <a:pt x="762" y="599"/>
                  </a:lnTo>
                  <a:lnTo>
                    <a:pt x="760" y="599"/>
                  </a:lnTo>
                  <a:lnTo>
                    <a:pt x="760" y="604"/>
                  </a:lnTo>
                  <a:lnTo>
                    <a:pt x="757" y="609"/>
                  </a:lnTo>
                  <a:lnTo>
                    <a:pt x="760" y="611"/>
                  </a:lnTo>
                  <a:lnTo>
                    <a:pt x="762" y="613"/>
                  </a:lnTo>
                  <a:lnTo>
                    <a:pt x="764" y="616"/>
                  </a:lnTo>
                  <a:lnTo>
                    <a:pt x="764" y="618"/>
                  </a:lnTo>
                  <a:lnTo>
                    <a:pt x="764" y="620"/>
                  </a:lnTo>
                  <a:lnTo>
                    <a:pt x="764" y="628"/>
                  </a:lnTo>
                  <a:lnTo>
                    <a:pt x="764" y="630"/>
                  </a:lnTo>
                  <a:lnTo>
                    <a:pt x="764" y="635"/>
                  </a:lnTo>
                  <a:lnTo>
                    <a:pt x="764" y="635"/>
                  </a:lnTo>
                  <a:lnTo>
                    <a:pt x="767" y="635"/>
                  </a:lnTo>
                  <a:lnTo>
                    <a:pt x="771" y="644"/>
                  </a:lnTo>
                  <a:lnTo>
                    <a:pt x="771" y="649"/>
                  </a:lnTo>
                  <a:lnTo>
                    <a:pt x="774" y="651"/>
                  </a:lnTo>
                  <a:lnTo>
                    <a:pt x="774" y="656"/>
                  </a:lnTo>
                  <a:lnTo>
                    <a:pt x="771" y="658"/>
                  </a:lnTo>
                  <a:lnTo>
                    <a:pt x="769" y="661"/>
                  </a:lnTo>
                  <a:lnTo>
                    <a:pt x="764" y="663"/>
                  </a:lnTo>
                  <a:lnTo>
                    <a:pt x="757" y="665"/>
                  </a:lnTo>
                  <a:lnTo>
                    <a:pt x="752" y="663"/>
                  </a:lnTo>
                  <a:lnTo>
                    <a:pt x="745" y="658"/>
                  </a:lnTo>
                  <a:lnTo>
                    <a:pt x="741" y="656"/>
                  </a:lnTo>
                  <a:lnTo>
                    <a:pt x="738" y="651"/>
                  </a:lnTo>
                  <a:lnTo>
                    <a:pt x="733" y="642"/>
                  </a:lnTo>
                  <a:lnTo>
                    <a:pt x="729" y="637"/>
                  </a:lnTo>
                  <a:lnTo>
                    <a:pt x="724" y="635"/>
                  </a:lnTo>
                  <a:lnTo>
                    <a:pt x="722" y="635"/>
                  </a:lnTo>
                  <a:lnTo>
                    <a:pt x="719" y="635"/>
                  </a:lnTo>
                  <a:lnTo>
                    <a:pt x="719" y="635"/>
                  </a:lnTo>
                  <a:lnTo>
                    <a:pt x="719" y="635"/>
                  </a:lnTo>
                  <a:lnTo>
                    <a:pt x="710" y="635"/>
                  </a:lnTo>
                  <a:lnTo>
                    <a:pt x="684" y="630"/>
                  </a:lnTo>
                  <a:lnTo>
                    <a:pt x="681" y="628"/>
                  </a:lnTo>
                  <a:lnTo>
                    <a:pt x="679" y="625"/>
                  </a:lnTo>
                  <a:lnTo>
                    <a:pt x="679" y="620"/>
                  </a:lnTo>
                  <a:lnTo>
                    <a:pt x="679" y="618"/>
                  </a:lnTo>
                  <a:lnTo>
                    <a:pt x="679" y="616"/>
                  </a:lnTo>
                  <a:lnTo>
                    <a:pt x="679" y="613"/>
                  </a:lnTo>
                  <a:lnTo>
                    <a:pt x="677" y="611"/>
                  </a:lnTo>
                  <a:lnTo>
                    <a:pt x="674" y="613"/>
                  </a:lnTo>
                  <a:lnTo>
                    <a:pt x="670" y="613"/>
                  </a:lnTo>
                  <a:lnTo>
                    <a:pt x="665" y="613"/>
                  </a:lnTo>
                  <a:lnTo>
                    <a:pt x="655" y="609"/>
                  </a:lnTo>
                  <a:lnTo>
                    <a:pt x="653" y="604"/>
                  </a:lnTo>
                  <a:lnTo>
                    <a:pt x="648" y="599"/>
                  </a:lnTo>
                  <a:lnTo>
                    <a:pt x="646" y="594"/>
                  </a:lnTo>
                  <a:lnTo>
                    <a:pt x="646" y="590"/>
                  </a:lnTo>
                  <a:lnTo>
                    <a:pt x="644" y="585"/>
                  </a:lnTo>
                  <a:lnTo>
                    <a:pt x="644" y="573"/>
                  </a:lnTo>
                  <a:lnTo>
                    <a:pt x="646" y="561"/>
                  </a:lnTo>
                  <a:lnTo>
                    <a:pt x="646" y="559"/>
                  </a:lnTo>
                  <a:lnTo>
                    <a:pt x="644" y="554"/>
                  </a:lnTo>
                  <a:lnTo>
                    <a:pt x="644" y="552"/>
                  </a:lnTo>
                  <a:lnTo>
                    <a:pt x="641" y="549"/>
                  </a:lnTo>
                  <a:lnTo>
                    <a:pt x="639" y="547"/>
                  </a:lnTo>
                  <a:lnTo>
                    <a:pt x="625" y="542"/>
                  </a:lnTo>
                  <a:lnTo>
                    <a:pt x="622" y="540"/>
                  </a:lnTo>
                  <a:lnTo>
                    <a:pt x="618" y="540"/>
                  </a:lnTo>
                  <a:lnTo>
                    <a:pt x="592" y="547"/>
                  </a:lnTo>
                  <a:lnTo>
                    <a:pt x="587" y="549"/>
                  </a:lnTo>
                  <a:lnTo>
                    <a:pt x="584" y="552"/>
                  </a:lnTo>
                  <a:lnTo>
                    <a:pt x="582" y="552"/>
                  </a:lnTo>
                  <a:lnTo>
                    <a:pt x="577" y="554"/>
                  </a:lnTo>
                  <a:lnTo>
                    <a:pt x="577" y="559"/>
                  </a:lnTo>
                  <a:lnTo>
                    <a:pt x="575" y="561"/>
                  </a:lnTo>
                  <a:lnTo>
                    <a:pt x="573" y="564"/>
                  </a:lnTo>
                  <a:lnTo>
                    <a:pt x="570" y="566"/>
                  </a:lnTo>
                  <a:lnTo>
                    <a:pt x="570" y="568"/>
                  </a:lnTo>
                  <a:lnTo>
                    <a:pt x="566" y="568"/>
                  </a:lnTo>
                  <a:lnTo>
                    <a:pt x="563" y="568"/>
                  </a:lnTo>
                  <a:lnTo>
                    <a:pt x="563" y="568"/>
                  </a:lnTo>
                  <a:lnTo>
                    <a:pt x="561" y="571"/>
                  </a:lnTo>
                  <a:lnTo>
                    <a:pt x="558" y="571"/>
                  </a:lnTo>
                  <a:lnTo>
                    <a:pt x="558" y="573"/>
                  </a:lnTo>
                  <a:lnTo>
                    <a:pt x="556" y="578"/>
                  </a:lnTo>
                  <a:lnTo>
                    <a:pt x="556" y="580"/>
                  </a:lnTo>
                  <a:lnTo>
                    <a:pt x="551" y="580"/>
                  </a:lnTo>
                  <a:lnTo>
                    <a:pt x="547" y="578"/>
                  </a:lnTo>
                  <a:lnTo>
                    <a:pt x="542" y="578"/>
                  </a:lnTo>
                  <a:lnTo>
                    <a:pt x="539" y="578"/>
                  </a:lnTo>
                  <a:lnTo>
                    <a:pt x="523" y="580"/>
                  </a:lnTo>
                  <a:lnTo>
                    <a:pt x="523" y="559"/>
                  </a:lnTo>
                  <a:lnTo>
                    <a:pt x="521" y="554"/>
                  </a:lnTo>
                  <a:lnTo>
                    <a:pt x="518" y="552"/>
                  </a:lnTo>
                  <a:lnTo>
                    <a:pt x="516" y="552"/>
                  </a:lnTo>
                  <a:lnTo>
                    <a:pt x="513" y="552"/>
                  </a:lnTo>
                  <a:lnTo>
                    <a:pt x="509" y="549"/>
                  </a:lnTo>
                  <a:lnTo>
                    <a:pt x="504" y="545"/>
                  </a:lnTo>
                  <a:lnTo>
                    <a:pt x="495" y="533"/>
                  </a:lnTo>
                  <a:lnTo>
                    <a:pt x="492" y="528"/>
                  </a:lnTo>
                  <a:lnTo>
                    <a:pt x="490" y="523"/>
                  </a:lnTo>
                  <a:lnTo>
                    <a:pt x="492" y="521"/>
                  </a:lnTo>
                  <a:lnTo>
                    <a:pt x="492" y="516"/>
                  </a:lnTo>
                  <a:lnTo>
                    <a:pt x="492" y="512"/>
                  </a:lnTo>
                  <a:lnTo>
                    <a:pt x="490" y="509"/>
                  </a:lnTo>
                  <a:lnTo>
                    <a:pt x="471" y="502"/>
                  </a:lnTo>
                  <a:lnTo>
                    <a:pt x="468" y="504"/>
                  </a:lnTo>
                  <a:lnTo>
                    <a:pt x="468" y="507"/>
                  </a:lnTo>
                  <a:lnTo>
                    <a:pt x="468" y="509"/>
                  </a:lnTo>
                  <a:lnTo>
                    <a:pt x="471" y="512"/>
                  </a:lnTo>
                  <a:lnTo>
                    <a:pt x="468" y="516"/>
                  </a:lnTo>
                  <a:lnTo>
                    <a:pt x="468" y="519"/>
                  </a:lnTo>
                  <a:lnTo>
                    <a:pt x="464" y="519"/>
                  </a:lnTo>
                  <a:lnTo>
                    <a:pt x="461" y="521"/>
                  </a:lnTo>
                  <a:lnTo>
                    <a:pt x="454" y="521"/>
                  </a:lnTo>
                  <a:lnTo>
                    <a:pt x="452" y="521"/>
                  </a:lnTo>
                  <a:lnTo>
                    <a:pt x="447" y="523"/>
                  </a:lnTo>
                  <a:lnTo>
                    <a:pt x="445" y="528"/>
                  </a:lnTo>
                  <a:lnTo>
                    <a:pt x="442" y="530"/>
                  </a:lnTo>
                  <a:lnTo>
                    <a:pt x="442" y="533"/>
                  </a:lnTo>
                  <a:lnTo>
                    <a:pt x="438" y="533"/>
                  </a:lnTo>
                  <a:lnTo>
                    <a:pt x="419" y="528"/>
                  </a:lnTo>
                  <a:lnTo>
                    <a:pt x="405" y="526"/>
                  </a:lnTo>
                  <a:lnTo>
                    <a:pt x="402" y="526"/>
                  </a:lnTo>
                  <a:lnTo>
                    <a:pt x="398" y="526"/>
                  </a:lnTo>
                  <a:lnTo>
                    <a:pt x="395" y="528"/>
                  </a:lnTo>
                  <a:lnTo>
                    <a:pt x="386" y="540"/>
                  </a:lnTo>
                  <a:lnTo>
                    <a:pt x="383" y="540"/>
                  </a:lnTo>
                  <a:lnTo>
                    <a:pt x="381" y="542"/>
                  </a:lnTo>
                  <a:lnTo>
                    <a:pt x="357" y="547"/>
                  </a:lnTo>
                  <a:lnTo>
                    <a:pt x="353" y="547"/>
                  </a:lnTo>
                  <a:lnTo>
                    <a:pt x="353" y="545"/>
                  </a:lnTo>
                  <a:lnTo>
                    <a:pt x="353" y="542"/>
                  </a:lnTo>
                  <a:lnTo>
                    <a:pt x="350" y="540"/>
                  </a:lnTo>
                  <a:lnTo>
                    <a:pt x="348" y="540"/>
                  </a:lnTo>
                  <a:lnTo>
                    <a:pt x="334" y="542"/>
                  </a:lnTo>
                  <a:lnTo>
                    <a:pt x="331" y="545"/>
                  </a:lnTo>
                  <a:lnTo>
                    <a:pt x="331" y="547"/>
                  </a:lnTo>
                  <a:lnTo>
                    <a:pt x="329" y="549"/>
                  </a:lnTo>
                  <a:lnTo>
                    <a:pt x="327" y="552"/>
                  </a:lnTo>
                  <a:lnTo>
                    <a:pt x="324" y="554"/>
                  </a:lnTo>
                  <a:lnTo>
                    <a:pt x="322" y="552"/>
                  </a:lnTo>
                  <a:lnTo>
                    <a:pt x="319" y="549"/>
                  </a:lnTo>
                  <a:lnTo>
                    <a:pt x="317" y="547"/>
                  </a:lnTo>
                  <a:lnTo>
                    <a:pt x="315" y="547"/>
                  </a:lnTo>
                  <a:lnTo>
                    <a:pt x="312" y="547"/>
                  </a:lnTo>
                  <a:lnTo>
                    <a:pt x="310" y="547"/>
                  </a:lnTo>
                  <a:lnTo>
                    <a:pt x="308" y="549"/>
                  </a:lnTo>
                  <a:lnTo>
                    <a:pt x="308" y="547"/>
                  </a:lnTo>
                  <a:lnTo>
                    <a:pt x="305" y="545"/>
                  </a:lnTo>
                  <a:lnTo>
                    <a:pt x="301" y="538"/>
                  </a:lnTo>
                  <a:lnTo>
                    <a:pt x="298" y="530"/>
                  </a:lnTo>
                  <a:lnTo>
                    <a:pt x="293" y="528"/>
                  </a:lnTo>
                  <a:lnTo>
                    <a:pt x="284" y="528"/>
                  </a:lnTo>
                  <a:lnTo>
                    <a:pt x="282" y="528"/>
                  </a:lnTo>
                  <a:lnTo>
                    <a:pt x="279" y="528"/>
                  </a:lnTo>
                  <a:lnTo>
                    <a:pt x="279" y="528"/>
                  </a:lnTo>
                  <a:lnTo>
                    <a:pt x="272" y="526"/>
                  </a:lnTo>
                  <a:lnTo>
                    <a:pt x="270" y="526"/>
                  </a:lnTo>
                  <a:lnTo>
                    <a:pt x="267" y="526"/>
                  </a:lnTo>
                  <a:lnTo>
                    <a:pt x="267" y="528"/>
                  </a:lnTo>
                  <a:lnTo>
                    <a:pt x="265" y="528"/>
                  </a:lnTo>
                  <a:lnTo>
                    <a:pt x="256" y="530"/>
                  </a:lnTo>
                  <a:lnTo>
                    <a:pt x="246" y="530"/>
                  </a:lnTo>
                  <a:lnTo>
                    <a:pt x="232" y="528"/>
                  </a:lnTo>
                  <a:lnTo>
                    <a:pt x="225" y="523"/>
                  </a:lnTo>
                  <a:lnTo>
                    <a:pt x="220" y="521"/>
                  </a:lnTo>
                  <a:lnTo>
                    <a:pt x="192" y="512"/>
                  </a:lnTo>
                  <a:lnTo>
                    <a:pt x="185" y="512"/>
                  </a:lnTo>
                  <a:lnTo>
                    <a:pt x="180" y="512"/>
                  </a:lnTo>
                  <a:lnTo>
                    <a:pt x="177" y="514"/>
                  </a:lnTo>
                  <a:lnTo>
                    <a:pt x="173" y="521"/>
                  </a:lnTo>
                  <a:lnTo>
                    <a:pt x="170" y="523"/>
                  </a:lnTo>
                  <a:lnTo>
                    <a:pt x="168" y="523"/>
                  </a:lnTo>
                  <a:lnTo>
                    <a:pt x="166" y="526"/>
                  </a:lnTo>
                  <a:lnTo>
                    <a:pt x="161" y="528"/>
                  </a:lnTo>
                  <a:lnTo>
                    <a:pt x="156" y="530"/>
                  </a:lnTo>
                  <a:lnTo>
                    <a:pt x="151" y="535"/>
                  </a:lnTo>
                  <a:lnTo>
                    <a:pt x="147" y="538"/>
                  </a:lnTo>
                  <a:lnTo>
                    <a:pt x="140" y="542"/>
                  </a:lnTo>
                  <a:lnTo>
                    <a:pt x="133" y="542"/>
                  </a:lnTo>
                  <a:lnTo>
                    <a:pt x="128" y="540"/>
                  </a:lnTo>
                  <a:lnTo>
                    <a:pt x="125" y="538"/>
                  </a:lnTo>
                  <a:lnTo>
                    <a:pt x="123" y="535"/>
                  </a:lnTo>
                  <a:lnTo>
                    <a:pt x="116" y="530"/>
                  </a:lnTo>
                  <a:lnTo>
                    <a:pt x="114" y="528"/>
                  </a:lnTo>
                  <a:lnTo>
                    <a:pt x="106" y="512"/>
                  </a:lnTo>
                  <a:lnTo>
                    <a:pt x="104" y="507"/>
                  </a:lnTo>
                  <a:lnTo>
                    <a:pt x="102" y="502"/>
                  </a:lnTo>
                  <a:lnTo>
                    <a:pt x="102" y="497"/>
                  </a:lnTo>
                  <a:lnTo>
                    <a:pt x="102" y="495"/>
                  </a:lnTo>
                  <a:lnTo>
                    <a:pt x="99" y="493"/>
                  </a:lnTo>
                  <a:lnTo>
                    <a:pt x="99" y="488"/>
                  </a:lnTo>
                  <a:lnTo>
                    <a:pt x="95" y="481"/>
                  </a:lnTo>
                  <a:lnTo>
                    <a:pt x="92" y="474"/>
                  </a:lnTo>
                  <a:lnTo>
                    <a:pt x="90" y="471"/>
                  </a:lnTo>
                  <a:lnTo>
                    <a:pt x="90" y="46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CF5829C-1110-2B59-A39D-81BED3AAE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238" y="1824038"/>
              <a:ext cx="1831975" cy="1066800"/>
            </a:xfrm>
            <a:custGeom>
              <a:avLst/>
              <a:gdLst>
                <a:gd name="T0" fmla="*/ 785 w 1154"/>
                <a:gd name="T1" fmla="*/ 594 h 672"/>
                <a:gd name="T2" fmla="*/ 816 w 1154"/>
                <a:gd name="T3" fmla="*/ 596 h 672"/>
                <a:gd name="T4" fmla="*/ 849 w 1154"/>
                <a:gd name="T5" fmla="*/ 549 h 672"/>
                <a:gd name="T6" fmla="*/ 930 w 1154"/>
                <a:gd name="T7" fmla="*/ 516 h 672"/>
                <a:gd name="T8" fmla="*/ 1055 w 1154"/>
                <a:gd name="T9" fmla="*/ 469 h 672"/>
                <a:gd name="T10" fmla="*/ 1121 w 1154"/>
                <a:gd name="T11" fmla="*/ 398 h 672"/>
                <a:gd name="T12" fmla="*/ 1152 w 1154"/>
                <a:gd name="T13" fmla="*/ 360 h 672"/>
                <a:gd name="T14" fmla="*/ 1140 w 1154"/>
                <a:gd name="T15" fmla="*/ 282 h 672"/>
                <a:gd name="T16" fmla="*/ 1105 w 1154"/>
                <a:gd name="T17" fmla="*/ 159 h 672"/>
                <a:gd name="T18" fmla="*/ 1029 w 1154"/>
                <a:gd name="T19" fmla="*/ 177 h 672"/>
                <a:gd name="T20" fmla="*/ 965 w 1154"/>
                <a:gd name="T21" fmla="*/ 123 h 672"/>
                <a:gd name="T22" fmla="*/ 885 w 1154"/>
                <a:gd name="T23" fmla="*/ 97 h 672"/>
                <a:gd name="T24" fmla="*/ 894 w 1154"/>
                <a:gd name="T25" fmla="*/ 149 h 672"/>
                <a:gd name="T26" fmla="*/ 847 w 1154"/>
                <a:gd name="T27" fmla="*/ 116 h 672"/>
                <a:gd name="T28" fmla="*/ 825 w 1154"/>
                <a:gd name="T29" fmla="*/ 132 h 672"/>
                <a:gd name="T30" fmla="*/ 807 w 1154"/>
                <a:gd name="T31" fmla="*/ 92 h 672"/>
                <a:gd name="T32" fmla="*/ 728 w 1154"/>
                <a:gd name="T33" fmla="*/ 125 h 672"/>
                <a:gd name="T34" fmla="*/ 684 w 1154"/>
                <a:gd name="T35" fmla="*/ 142 h 672"/>
                <a:gd name="T36" fmla="*/ 622 w 1154"/>
                <a:gd name="T37" fmla="*/ 59 h 672"/>
                <a:gd name="T38" fmla="*/ 603 w 1154"/>
                <a:gd name="T39" fmla="*/ 26 h 672"/>
                <a:gd name="T40" fmla="*/ 582 w 1154"/>
                <a:gd name="T41" fmla="*/ 14 h 672"/>
                <a:gd name="T42" fmla="*/ 549 w 1154"/>
                <a:gd name="T43" fmla="*/ 14 h 672"/>
                <a:gd name="T44" fmla="*/ 489 w 1154"/>
                <a:gd name="T45" fmla="*/ 19 h 672"/>
                <a:gd name="T46" fmla="*/ 440 w 1154"/>
                <a:gd name="T47" fmla="*/ 76 h 672"/>
                <a:gd name="T48" fmla="*/ 369 w 1154"/>
                <a:gd name="T49" fmla="*/ 61 h 672"/>
                <a:gd name="T50" fmla="*/ 350 w 1154"/>
                <a:gd name="T51" fmla="*/ 76 h 672"/>
                <a:gd name="T52" fmla="*/ 322 w 1154"/>
                <a:gd name="T53" fmla="*/ 52 h 672"/>
                <a:gd name="T54" fmla="*/ 269 w 1154"/>
                <a:gd name="T55" fmla="*/ 69 h 672"/>
                <a:gd name="T56" fmla="*/ 203 w 1154"/>
                <a:gd name="T57" fmla="*/ 78 h 672"/>
                <a:gd name="T58" fmla="*/ 158 w 1154"/>
                <a:gd name="T59" fmla="*/ 111 h 672"/>
                <a:gd name="T60" fmla="*/ 97 w 1154"/>
                <a:gd name="T61" fmla="*/ 163 h 672"/>
                <a:gd name="T62" fmla="*/ 156 w 1154"/>
                <a:gd name="T63" fmla="*/ 199 h 672"/>
                <a:gd name="T64" fmla="*/ 201 w 1154"/>
                <a:gd name="T65" fmla="*/ 211 h 672"/>
                <a:gd name="T66" fmla="*/ 232 w 1154"/>
                <a:gd name="T67" fmla="*/ 211 h 672"/>
                <a:gd name="T68" fmla="*/ 232 w 1154"/>
                <a:gd name="T69" fmla="*/ 232 h 672"/>
                <a:gd name="T70" fmla="*/ 151 w 1154"/>
                <a:gd name="T71" fmla="*/ 222 h 672"/>
                <a:gd name="T72" fmla="*/ 156 w 1154"/>
                <a:gd name="T73" fmla="*/ 260 h 672"/>
                <a:gd name="T74" fmla="*/ 227 w 1154"/>
                <a:gd name="T75" fmla="*/ 284 h 672"/>
                <a:gd name="T76" fmla="*/ 104 w 1154"/>
                <a:gd name="T77" fmla="*/ 331 h 672"/>
                <a:gd name="T78" fmla="*/ 203 w 1154"/>
                <a:gd name="T79" fmla="*/ 426 h 672"/>
                <a:gd name="T80" fmla="*/ 258 w 1154"/>
                <a:gd name="T81" fmla="*/ 412 h 672"/>
                <a:gd name="T82" fmla="*/ 295 w 1154"/>
                <a:gd name="T83" fmla="*/ 424 h 672"/>
                <a:gd name="T84" fmla="*/ 333 w 1154"/>
                <a:gd name="T85" fmla="*/ 424 h 672"/>
                <a:gd name="T86" fmla="*/ 404 w 1154"/>
                <a:gd name="T87" fmla="*/ 454 h 672"/>
                <a:gd name="T88" fmla="*/ 485 w 1154"/>
                <a:gd name="T89" fmla="*/ 488 h 672"/>
                <a:gd name="T90" fmla="*/ 489 w 1154"/>
                <a:gd name="T91" fmla="*/ 490 h 672"/>
                <a:gd name="T92" fmla="*/ 530 w 1154"/>
                <a:gd name="T93" fmla="*/ 509 h 672"/>
                <a:gd name="T94" fmla="*/ 542 w 1154"/>
                <a:gd name="T95" fmla="*/ 480 h 672"/>
                <a:gd name="T96" fmla="*/ 534 w 1154"/>
                <a:gd name="T97" fmla="*/ 530 h 672"/>
                <a:gd name="T98" fmla="*/ 551 w 1154"/>
                <a:gd name="T99" fmla="*/ 577 h 672"/>
                <a:gd name="T100" fmla="*/ 582 w 1154"/>
                <a:gd name="T101" fmla="*/ 551 h 672"/>
                <a:gd name="T102" fmla="*/ 605 w 1154"/>
                <a:gd name="T103" fmla="*/ 556 h 672"/>
                <a:gd name="T104" fmla="*/ 605 w 1154"/>
                <a:gd name="T105" fmla="*/ 544 h 672"/>
                <a:gd name="T106" fmla="*/ 665 w 1154"/>
                <a:gd name="T107" fmla="*/ 537 h 672"/>
                <a:gd name="T108" fmla="*/ 667 w 1154"/>
                <a:gd name="T109" fmla="*/ 563 h 672"/>
                <a:gd name="T110" fmla="*/ 617 w 1154"/>
                <a:gd name="T111" fmla="*/ 568 h 672"/>
                <a:gd name="T112" fmla="*/ 686 w 1154"/>
                <a:gd name="T113" fmla="*/ 577 h 672"/>
                <a:gd name="T114" fmla="*/ 698 w 1154"/>
                <a:gd name="T115" fmla="*/ 582 h 672"/>
                <a:gd name="T116" fmla="*/ 740 w 1154"/>
                <a:gd name="T117" fmla="*/ 613 h 672"/>
                <a:gd name="T118" fmla="*/ 12 w 1154"/>
                <a:gd name="T119" fmla="*/ 140 h 672"/>
                <a:gd name="T120" fmla="*/ 508 w 1154"/>
                <a:gd name="T121" fmla="*/ 634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4" h="672">
                  <a:moveTo>
                    <a:pt x="743" y="608"/>
                  </a:moveTo>
                  <a:lnTo>
                    <a:pt x="743" y="608"/>
                  </a:lnTo>
                  <a:lnTo>
                    <a:pt x="745" y="608"/>
                  </a:lnTo>
                  <a:lnTo>
                    <a:pt x="747" y="608"/>
                  </a:lnTo>
                  <a:lnTo>
                    <a:pt x="752" y="608"/>
                  </a:lnTo>
                  <a:lnTo>
                    <a:pt x="754" y="611"/>
                  </a:lnTo>
                  <a:lnTo>
                    <a:pt x="757" y="611"/>
                  </a:lnTo>
                  <a:lnTo>
                    <a:pt x="759" y="613"/>
                  </a:lnTo>
                  <a:lnTo>
                    <a:pt x="764" y="611"/>
                  </a:lnTo>
                  <a:lnTo>
                    <a:pt x="769" y="611"/>
                  </a:lnTo>
                  <a:lnTo>
                    <a:pt x="771" y="611"/>
                  </a:lnTo>
                  <a:lnTo>
                    <a:pt x="773" y="611"/>
                  </a:lnTo>
                  <a:lnTo>
                    <a:pt x="776" y="608"/>
                  </a:lnTo>
                  <a:lnTo>
                    <a:pt x="781" y="604"/>
                  </a:lnTo>
                  <a:lnTo>
                    <a:pt x="783" y="599"/>
                  </a:lnTo>
                  <a:lnTo>
                    <a:pt x="785" y="596"/>
                  </a:lnTo>
                  <a:lnTo>
                    <a:pt x="785" y="594"/>
                  </a:lnTo>
                  <a:lnTo>
                    <a:pt x="788" y="594"/>
                  </a:lnTo>
                  <a:lnTo>
                    <a:pt x="788" y="592"/>
                  </a:lnTo>
                  <a:lnTo>
                    <a:pt x="790" y="592"/>
                  </a:lnTo>
                  <a:lnTo>
                    <a:pt x="792" y="592"/>
                  </a:lnTo>
                  <a:lnTo>
                    <a:pt x="795" y="592"/>
                  </a:lnTo>
                  <a:lnTo>
                    <a:pt x="797" y="594"/>
                  </a:lnTo>
                  <a:lnTo>
                    <a:pt x="797" y="594"/>
                  </a:lnTo>
                  <a:lnTo>
                    <a:pt x="797" y="594"/>
                  </a:lnTo>
                  <a:lnTo>
                    <a:pt x="797" y="594"/>
                  </a:lnTo>
                  <a:lnTo>
                    <a:pt x="802" y="596"/>
                  </a:lnTo>
                  <a:lnTo>
                    <a:pt x="804" y="596"/>
                  </a:lnTo>
                  <a:lnTo>
                    <a:pt x="809" y="594"/>
                  </a:lnTo>
                  <a:lnTo>
                    <a:pt x="814" y="592"/>
                  </a:lnTo>
                  <a:lnTo>
                    <a:pt x="816" y="592"/>
                  </a:lnTo>
                  <a:lnTo>
                    <a:pt x="816" y="592"/>
                  </a:lnTo>
                  <a:lnTo>
                    <a:pt x="816" y="594"/>
                  </a:lnTo>
                  <a:lnTo>
                    <a:pt x="816" y="596"/>
                  </a:lnTo>
                  <a:lnTo>
                    <a:pt x="816" y="599"/>
                  </a:lnTo>
                  <a:lnTo>
                    <a:pt x="816" y="599"/>
                  </a:lnTo>
                  <a:lnTo>
                    <a:pt x="818" y="601"/>
                  </a:lnTo>
                  <a:lnTo>
                    <a:pt x="821" y="604"/>
                  </a:lnTo>
                  <a:lnTo>
                    <a:pt x="821" y="601"/>
                  </a:lnTo>
                  <a:lnTo>
                    <a:pt x="823" y="601"/>
                  </a:lnTo>
                  <a:lnTo>
                    <a:pt x="825" y="596"/>
                  </a:lnTo>
                  <a:lnTo>
                    <a:pt x="828" y="592"/>
                  </a:lnTo>
                  <a:lnTo>
                    <a:pt x="830" y="589"/>
                  </a:lnTo>
                  <a:lnTo>
                    <a:pt x="833" y="587"/>
                  </a:lnTo>
                  <a:lnTo>
                    <a:pt x="835" y="585"/>
                  </a:lnTo>
                  <a:lnTo>
                    <a:pt x="840" y="582"/>
                  </a:lnTo>
                  <a:lnTo>
                    <a:pt x="842" y="577"/>
                  </a:lnTo>
                  <a:lnTo>
                    <a:pt x="847" y="559"/>
                  </a:lnTo>
                  <a:lnTo>
                    <a:pt x="849" y="554"/>
                  </a:lnTo>
                  <a:lnTo>
                    <a:pt x="849" y="551"/>
                  </a:lnTo>
                  <a:lnTo>
                    <a:pt x="849" y="549"/>
                  </a:lnTo>
                  <a:lnTo>
                    <a:pt x="849" y="547"/>
                  </a:lnTo>
                  <a:lnTo>
                    <a:pt x="849" y="547"/>
                  </a:lnTo>
                  <a:lnTo>
                    <a:pt x="852" y="544"/>
                  </a:lnTo>
                  <a:lnTo>
                    <a:pt x="852" y="542"/>
                  </a:lnTo>
                  <a:lnTo>
                    <a:pt x="852" y="540"/>
                  </a:lnTo>
                  <a:lnTo>
                    <a:pt x="849" y="540"/>
                  </a:lnTo>
                  <a:lnTo>
                    <a:pt x="852" y="532"/>
                  </a:lnTo>
                  <a:lnTo>
                    <a:pt x="861" y="528"/>
                  </a:lnTo>
                  <a:lnTo>
                    <a:pt x="866" y="523"/>
                  </a:lnTo>
                  <a:lnTo>
                    <a:pt x="866" y="523"/>
                  </a:lnTo>
                  <a:lnTo>
                    <a:pt x="868" y="523"/>
                  </a:lnTo>
                  <a:lnTo>
                    <a:pt x="878" y="521"/>
                  </a:lnTo>
                  <a:lnTo>
                    <a:pt x="887" y="521"/>
                  </a:lnTo>
                  <a:lnTo>
                    <a:pt x="894" y="518"/>
                  </a:lnTo>
                  <a:lnTo>
                    <a:pt x="915" y="511"/>
                  </a:lnTo>
                  <a:lnTo>
                    <a:pt x="922" y="514"/>
                  </a:lnTo>
                  <a:lnTo>
                    <a:pt x="930" y="516"/>
                  </a:lnTo>
                  <a:lnTo>
                    <a:pt x="932" y="516"/>
                  </a:lnTo>
                  <a:lnTo>
                    <a:pt x="967" y="504"/>
                  </a:lnTo>
                  <a:lnTo>
                    <a:pt x="975" y="499"/>
                  </a:lnTo>
                  <a:lnTo>
                    <a:pt x="979" y="497"/>
                  </a:lnTo>
                  <a:lnTo>
                    <a:pt x="982" y="492"/>
                  </a:lnTo>
                  <a:lnTo>
                    <a:pt x="984" y="490"/>
                  </a:lnTo>
                  <a:lnTo>
                    <a:pt x="986" y="488"/>
                  </a:lnTo>
                  <a:lnTo>
                    <a:pt x="989" y="485"/>
                  </a:lnTo>
                  <a:lnTo>
                    <a:pt x="993" y="480"/>
                  </a:lnTo>
                  <a:lnTo>
                    <a:pt x="1024" y="469"/>
                  </a:lnTo>
                  <a:lnTo>
                    <a:pt x="1029" y="464"/>
                  </a:lnTo>
                  <a:lnTo>
                    <a:pt x="1031" y="461"/>
                  </a:lnTo>
                  <a:lnTo>
                    <a:pt x="1041" y="461"/>
                  </a:lnTo>
                  <a:lnTo>
                    <a:pt x="1046" y="461"/>
                  </a:lnTo>
                  <a:lnTo>
                    <a:pt x="1050" y="461"/>
                  </a:lnTo>
                  <a:lnTo>
                    <a:pt x="1053" y="464"/>
                  </a:lnTo>
                  <a:lnTo>
                    <a:pt x="1055" y="469"/>
                  </a:lnTo>
                  <a:lnTo>
                    <a:pt x="1055" y="471"/>
                  </a:lnTo>
                  <a:lnTo>
                    <a:pt x="1060" y="473"/>
                  </a:lnTo>
                  <a:lnTo>
                    <a:pt x="1062" y="476"/>
                  </a:lnTo>
                  <a:lnTo>
                    <a:pt x="1093" y="480"/>
                  </a:lnTo>
                  <a:lnTo>
                    <a:pt x="1095" y="469"/>
                  </a:lnTo>
                  <a:lnTo>
                    <a:pt x="1098" y="464"/>
                  </a:lnTo>
                  <a:lnTo>
                    <a:pt x="1098" y="461"/>
                  </a:lnTo>
                  <a:lnTo>
                    <a:pt x="1100" y="459"/>
                  </a:lnTo>
                  <a:lnTo>
                    <a:pt x="1102" y="447"/>
                  </a:lnTo>
                  <a:lnTo>
                    <a:pt x="1105" y="443"/>
                  </a:lnTo>
                  <a:lnTo>
                    <a:pt x="1107" y="435"/>
                  </a:lnTo>
                  <a:lnTo>
                    <a:pt x="1109" y="431"/>
                  </a:lnTo>
                  <a:lnTo>
                    <a:pt x="1112" y="417"/>
                  </a:lnTo>
                  <a:lnTo>
                    <a:pt x="1114" y="409"/>
                  </a:lnTo>
                  <a:lnTo>
                    <a:pt x="1116" y="407"/>
                  </a:lnTo>
                  <a:lnTo>
                    <a:pt x="1116" y="405"/>
                  </a:lnTo>
                  <a:lnTo>
                    <a:pt x="1121" y="398"/>
                  </a:lnTo>
                  <a:lnTo>
                    <a:pt x="1124" y="395"/>
                  </a:lnTo>
                  <a:lnTo>
                    <a:pt x="1126" y="395"/>
                  </a:lnTo>
                  <a:lnTo>
                    <a:pt x="1128" y="393"/>
                  </a:lnTo>
                  <a:lnTo>
                    <a:pt x="1133" y="393"/>
                  </a:lnTo>
                  <a:lnTo>
                    <a:pt x="1143" y="393"/>
                  </a:lnTo>
                  <a:lnTo>
                    <a:pt x="1145" y="390"/>
                  </a:lnTo>
                  <a:lnTo>
                    <a:pt x="1150" y="390"/>
                  </a:lnTo>
                  <a:lnTo>
                    <a:pt x="1152" y="388"/>
                  </a:lnTo>
                  <a:lnTo>
                    <a:pt x="1152" y="388"/>
                  </a:lnTo>
                  <a:lnTo>
                    <a:pt x="1154" y="388"/>
                  </a:lnTo>
                  <a:lnTo>
                    <a:pt x="1154" y="386"/>
                  </a:lnTo>
                  <a:lnTo>
                    <a:pt x="1154" y="381"/>
                  </a:lnTo>
                  <a:lnTo>
                    <a:pt x="1152" y="374"/>
                  </a:lnTo>
                  <a:lnTo>
                    <a:pt x="1152" y="369"/>
                  </a:lnTo>
                  <a:lnTo>
                    <a:pt x="1154" y="364"/>
                  </a:lnTo>
                  <a:lnTo>
                    <a:pt x="1154" y="362"/>
                  </a:lnTo>
                  <a:lnTo>
                    <a:pt x="1152" y="360"/>
                  </a:lnTo>
                  <a:lnTo>
                    <a:pt x="1147" y="355"/>
                  </a:lnTo>
                  <a:lnTo>
                    <a:pt x="1147" y="353"/>
                  </a:lnTo>
                  <a:lnTo>
                    <a:pt x="1145" y="350"/>
                  </a:lnTo>
                  <a:lnTo>
                    <a:pt x="1145" y="348"/>
                  </a:lnTo>
                  <a:lnTo>
                    <a:pt x="1143" y="322"/>
                  </a:lnTo>
                  <a:lnTo>
                    <a:pt x="1143" y="319"/>
                  </a:lnTo>
                  <a:lnTo>
                    <a:pt x="1145" y="319"/>
                  </a:lnTo>
                  <a:lnTo>
                    <a:pt x="1145" y="319"/>
                  </a:lnTo>
                  <a:lnTo>
                    <a:pt x="1145" y="317"/>
                  </a:lnTo>
                  <a:lnTo>
                    <a:pt x="1145" y="315"/>
                  </a:lnTo>
                  <a:lnTo>
                    <a:pt x="1145" y="312"/>
                  </a:lnTo>
                  <a:lnTo>
                    <a:pt x="1145" y="301"/>
                  </a:lnTo>
                  <a:lnTo>
                    <a:pt x="1145" y="298"/>
                  </a:lnTo>
                  <a:lnTo>
                    <a:pt x="1143" y="289"/>
                  </a:lnTo>
                  <a:lnTo>
                    <a:pt x="1143" y="286"/>
                  </a:lnTo>
                  <a:lnTo>
                    <a:pt x="1143" y="284"/>
                  </a:lnTo>
                  <a:lnTo>
                    <a:pt x="1140" y="282"/>
                  </a:lnTo>
                  <a:lnTo>
                    <a:pt x="1140" y="279"/>
                  </a:lnTo>
                  <a:lnTo>
                    <a:pt x="1138" y="279"/>
                  </a:lnTo>
                  <a:lnTo>
                    <a:pt x="1138" y="277"/>
                  </a:lnTo>
                  <a:lnTo>
                    <a:pt x="1138" y="275"/>
                  </a:lnTo>
                  <a:lnTo>
                    <a:pt x="1140" y="267"/>
                  </a:lnTo>
                  <a:lnTo>
                    <a:pt x="1140" y="265"/>
                  </a:lnTo>
                  <a:lnTo>
                    <a:pt x="1147" y="253"/>
                  </a:lnTo>
                  <a:lnTo>
                    <a:pt x="1147" y="251"/>
                  </a:lnTo>
                  <a:lnTo>
                    <a:pt x="1147" y="246"/>
                  </a:lnTo>
                  <a:lnTo>
                    <a:pt x="1147" y="239"/>
                  </a:lnTo>
                  <a:lnTo>
                    <a:pt x="1145" y="206"/>
                  </a:lnTo>
                  <a:lnTo>
                    <a:pt x="1145" y="199"/>
                  </a:lnTo>
                  <a:lnTo>
                    <a:pt x="1145" y="192"/>
                  </a:lnTo>
                  <a:lnTo>
                    <a:pt x="1145" y="175"/>
                  </a:lnTo>
                  <a:lnTo>
                    <a:pt x="1138" y="170"/>
                  </a:lnTo>
                  <a:lnTo>
                    <a:pt x="1133" y="168"/>
                  </a:lnTo>
                  <a:lnTo>
                    <a:pt x="1105" y="159"/>
                  </a:lnTo>
                  <a:lnTo>
                    <a:pt x="1098" y="159"/>
                  </a:lnTo>
                  <a:lnTo>
                    <a:pt x="1093" y="159"/>
                  </a:lnTo>
                  <a:lnTo>
                    <a:pt x="1090" y="161"/>
                  </a:lnTo>
                  <a:lnTo>
                    <a:pt x="1086" y="168"/>
                  </a:lnTo>
                  <a:lnTo>
                    <a:pt x="1083" y="170"/>
                  </a:lnTo>
                  <a:lnTo>
                    <a:pt x="1081" y="170"/>
                  </a:lnTo>
                  <a:lnTo>
                    <a:pt x="1079" y="173"/>
                  </a:lnTo>
                  <a:lnTo>
                    <a:pt x="1074" y="175"/>
                  </a:lnTo>
                  <a:lnTo>
                    <a:pt x="1069" y="177"/>
                  </a:lnTo>
                  <a:lnTo>
                    <a:pt x="1064" y="182"/>
                  </a:lnTo>
                  <a:lnTo>
                    <a:pt x="1060" y="185"/>
                  </a:lnTo>
                  <a:lnTo>
                    <a:pt x="1053" y="189"/>
                  </a:lnTo>
                  <a:lnTo>
                    <a:pt x="1046" y="189"/>
                  </a:lnTo>
                  <a:lnTo>
                    <a:pt x="1041" y="187"/>
                  </a:lnTo>
                  <a:lnTo>
                    <a:pt x="1038" y="185"/>
                  </a:lnTo>
                  <a:lnTo>
                    <a:pt x="1036" y="182"/>
                  </a:lnTo>
                  <a:lnTo>
                    <a:pt x="1029" y="177"/>
                  </a:lnTo>
                  <a:lnTo>
                    <a:pt x="1027" y="175"/>
                  </a:lnTo>
                  <a:lnTo>
                    <a:pt x="1019" y="159"/>
                  </a:lnTo>
                  <a:lnTo>
                    <a:pt x="1017" y="154"/>
                  </a:lnTo>
                  <a:lnTo>
                    <a:pt x="1015" y="149"/>
                  </a:lnTo>
                  <a:lnTo>
                    <a:pt x="1015" y="144"/>
                  </a:lnTo>
                  <a:lnTo>
                    <a:pt x="1015" y="142"/>
                  </a:lnTo>
                  <a:lnTo>
                    <a:pt x="1012" y="140"/>
                  </a:lnTo>
                  <a:lnTo>
                    <a:pt x="1012" y="135"/>
                  </a:lnTo>
                  <a:lnTo>
                    <a:pt x="1008" y="128"/>
                  </a:lnTo>
                  <a:lnTo>
                    <a:pt x="1005" y="121"/>
                  </a:lnTo>
                  <a:lnTo>
                    <a:pt x="1003" y="118"/>
                  </a:lnTo>
                  <a:lnTo>
                    <a:pt x="1003" y="116"/>
                  </a:lnTo>
                  <a:lnTo>
                    <a:pt x="1003" y="111"/>
                  </a:lnTo>
                  <a:lnTo>
                    <a:pt x="1003" y="111"/>
                  </a:lnTo>
                  <a:lnTo>
                    <a:pt x="1001" y="111"/>
                  </a:lnTo>
                  <a:lnTo>
                    <a:pt x="986" y="118"/>
                  </a:lnTo>
                  <a:lnTo>
                    <a:pt x="965" y="123"/>
                  </a:lnTo>
                  <a:lnTo>
                    <a:pt x="944" y="121"/>
                  </a:lnTo>
                  <a:lnTo>
                    <a:pt x="932" y="118"/>
                  </a:lnTo>
                  <a:lnTo>
                    <a:pt x="925" y="111"/>
                  </a:lnTo>
                  <a:lnTo>
                    <a:pt x="925" y="99"/>
                  </a:lnTo>
                  <a:lnTo>
                    <a:pt x="934" y="90"/>
                  </a:lnTo>
                  <a:lnTo>
                    <a:pt x="932" y="85"/>
                  </a:lnTo>
                  <a:lnTo>
                    <a:pt x="930" y="83"/>
                  </a:lnTo>
                  <a:lnTo>
                    <a:pt x="930" y="83"/>
                  </a:lnTo>
                  <a:lnTo>
                    <a:pt x="932" y="80"/>
                  </a:lnTo>
                  <a:lnTo>
                    <a:pt x="904" y="85"/>
                  </a:lnTo>
                  <a:lnTo>
                    <a:pt x="904" y="88"/>
                  </a:lnTo>
                  <a:lnTo>
                    <a:pt x="894" y="88"/>
                  </a:lnTo>
                  <a:lnTo>
                    <a:pt x="892" y="90"/>
                  </a:lnTo>
                  <a:lnTo>
                    <a:pt x="889" y="92"/>
                  </a:lnTo>
                  <a:lnTo>
                    <a:pt x="889" y="95"/>
                  </a:lnTo>
                  <a:lnTo>
                    <a:pt x="889" y="97"/>
                  </a:lnTo>
                  <a:lnTo>
                    <a:pt x="885" y="97"/>
                  </a:lnTo>
                  <a:lnTo>
                    <a:pt x="882" y="102"/>
                  </a:lnTo>
                  <a:lnTo>
                    <a:pt x="880" y="104"/>
                  </a:lnTo>
                  <a:lnTo>
                    <a:pt x="878" y="109"/>
                  </a:lnTo>
                  <a:lnTo>
                    <a:pt x="880" y="114"/>
                  </a:lnTo>
                  <a:lnTo>
                    <a:pt x="887" y="125"/>
                  </a:lnTo>
                  <a:lnTo>
                    <a:pt x="889" y="128"/>
                  </a:lnTo>
                  <a:lnTo>
                    <a:pt x="892" y="128"/>
                  </a:lnTo>
                  <a:lnTo>
                    <a:pt x="894" y="130"/>
                  </a:lnTo>
                  <a:lnTo>
                    <a:pt x="896" y="132"/>
                  </a:lnTo>
                  <a:lnTo>
                    <a:pt x="899" y="137"/>
                  </a:lnTo>
                  <a:lnTo>
                    <a:pt x="896" y="135"/>
                  </a:lnTo>
                  <a:lnTo>
                    <a:pt x="894" y="132"/>
                  </a:lnTo>
                  <a:lnTo>
                    <a:pt x="894" y="132"/>
                  </a:lnTo>
                  <a:lnTo>
                    <a:pt x="892" y="132"/>
                  </a:lnTo>
                  <a:lnTo>
                    <a:pt x="892" y="140"/>
                  </a:lnTo>
                  <a:lnTo>
                    <a:pt x="896" y="147"/>
                  </a:lnTo>
                  <a:lnTo>
                    <a:pt x="894" y="149"/>
                  </a:lnTo>
                  <a:lnTo>
                    <a:pt x="904" y="156"/>
                  </a:lnTo>
                  <a:lnTo>
                    <a:pt x="894" y="161"/>
                  </a:lnTo>
                  <a:lnTo>
                    <a:pt x="892" y="163"/>
                  </a:lnTo>
                  <a:lnTo>
                    <a:pt x="892" y="154"/>
                  </a:lnTo>
                  <a:lnTo>
                    <a:pt x="889" y="149"/>
                  </a:lnTo>
                  <a:lnTo>
                    <a:pt x="882" y="137"/>
                  </a:lnTo>
                  <a:lnTo>
                    <a:pt x="885" y="135"/>
                  </a:lnTo>
                  <a:lnTo>
                    <a:pt x="885" y="132"/>
                  </a:lnTo>
                  <a:lnTo>
                    <a:pt x="882" y="130"/>
                  </a:lnTo>
                  <a:lnTo>
                    <a:pt x="880" y="128"/>
                  </a:lnTo>
                  <a:lnTo>
                    <a:pt x="878" y="123"/>
                  </a:lnTo>
                  <a:lnTo>
                    <a:pt x="878" y="118"/>
                  </a:lnTo>
                  <a:lnTo>
                    <a:pt x="873" y="106"/>
                  </a:lnTo>
                  <a:lnTo>
                    <a:pt x="873" y="104"/>
                  </a:lnTo>
                  <a:lnTo>
                    <a:pt x="859" y="106"/>
                  </a:lnTo>
                  <a:lnTo>
                    <a:pt x="847" y="109"/>
                  </a:lnTo>
                  <a:lnTo>
                    <a:pt x="847" y="116"/>
                  </a:lnTo>
                  <a:lnTo>
                    <a:pt x="849" y="118"/>
                  </a:lnTo>
                  <a:lnTo>
                    <a:pt x="852" y="121"/>
                  </a:lnTo>
                  <a:lnTo>
                    <a:pt x="847" y="118"/>
                  </a:lnTo>
                  <a:lnTo>
                    <a:pt x="844" y="118"/>
                  </a:lnTo>
                  <a:lnTo>
                    <a:pt x="840" y="121"/>
                  </a:lnTo>
                  <a:lnTo>
                    <a:pt x="837" y="125"/>
                  </a:lnTo>
                  <a:lnTo>
                    <a:pt x="840" y="128"/>
                  </a:lnTo>
                  <a:lnTo>
                    <a:pt x="842" y="128"/>
                  </a:lnTo>
                  <a:lnTo>
                    <a:pt x="842" y="130"/>
                  </a:lnTo>
                  <a:lnTo>
                    <a:pt x="837" y="132"/>
                  </a:lnTo>
                  <a:lnTo>
                    <a:pt x="835" y="130"/>
                  </a:lnTo>
                  <a:lnTo>
                    <a:pt x="833" y="125"/>
                  </a:lnTo>
                  <a:lnTo>
                    <a:pt x="833" y="118"/>
                  </a:lnTo>
                  <a:lnTo>
                    <a:pt x="833" y="123"/>
                  </a:lnTo>
                  <a:lnTo>
                    <a:pt x="830" y="128"/>
                  </a:lnTo>
                  <a:lnTo>
                    <a:pt x="828" y="130"/>
                  </a:lnTo>
                  <a:lnTo>
                    <a:pt x="825" y="132"/>
                  </a:lnTo>
                  <a:lnTo>
                    <a:pt x="825" y="128"/>
                  </a:lnTo>
                  <a:lnTo>
                    <a:pt x="823" y="123"/>
                  </a:lnTo>
                  <a:lnTo>
                    <a:pt x="823" y="121"/>
                  </a:lnTo>
                  <a:lnTo>
                    <a:pt x="818" y="118"/>
                  </a:lnTo>
                  <a:lnTo>
                    <a:pt x="818" y="116"/>
                  </a:lnTo>
                  <a:lnTo>
                    <a:pt x="816" y="106"/>
                  </a:lnTo>
                  <a:lnTo>
                    <a:pt x="816" y="104"/>
                  </a:lnTo>
                  <a:lnTo>
                    <a:pt x="809" y="106"/>
                  </a:lnTo>
                  <a:lnTo>
                    <a:pt x="804" y="111"/>
                  </a:lnTo>
                  <a:lnTo>
                    <a:pt x="797" y="116"/>
                  </a:lnTo>
                  <a:lnTo>
                    <a:pt x="792" y="111"/>
                  </a:lnTo>
                  <a:lnTo>
                    <a:pt x="802" y="104"/>
                  </a:lnTo>
                  <a:lnTo>
                    <a:pt x="802" y="102"/>
                  </a:lnTo>
                  <a:lnTo>
                    <a:pt x="804" y="99"/>
                  </a:lnTo>
                  <a:lnTo>
                    <a:pt x="804" y="97"/>
                  </a:lnTo>
                  <a:lnTo>
                    <a:pt x="807" y="95"/>
                  </a:lnTo>
                  <a:lnTo>
                    <a:pt x="807" y="92"/>
                  </a:lnTo>
                  <a:lnTo>
                    <a:pt x="804" y="92"/>
                  </a:lnTo>
                  <a:lnTo>
                    <a:pt x="802" y="90"/>
                  </a:lnTo>
                  <a:lnTo>
                    <a:pt x="799" y="88"/>
                  </a:lnTo>
                  <a:lnTo>
                    <a:pt x="797" y="83"/>
                  </a:lnTo>
                  <a:lnTo>
                    <a:pt x="795" y="90"/>
                  </a:lnTo>
                  <a:lnTo>
                    <a:pt x="785" y="97"/>
                  </a:lnTo>
                  <a:lnTo>
                    <a:pt x="778" y="102"/>
                  </a:lnTo>
                  <a:lnTo>
                    <a:pt x="771" y="104"/>
                  </a:lnTo>
                  <a:lnTo>
                    <a:pt x="769" y="99"/>
                  </a:lnTo>
                  <a:lnTo>
                    <a:pt x="762" y="97"/>
                  </a:lnTo>
                  <a:lnTo>
                    <a:pt x="750" y="102"/>
                  </a:lnTo>
                  <a:lnTo>
                    <a:pt x="754" y="104"/>
                  </a:lnTo>
                  <a:lnTo>
                    <a:pt x="757" y="104"/>
                  </a:lnTo>
                  <a:lnTo>
                    <a:pt x="757" y="106"/>
                  </a:lnTo>
                  <a:lnTo>
                    <a:pt x="752" y="111"/>
                  </a:lnTo>
                  <a:lnTo>
                    <a:pt x="733" y="123"/>
                  </a:lnTo>
                  <a:lnTo>
                    <a:pt x="728" y="125"/>
                  </a:lnTo>
                  <a:lnTo>
                    <a:pt x="726" y="128"/>
                  </a:lnTo>
                  <a:lnTo>
                    <a:pt x="724" y="130"/>
                  </a:lnTo>
                  <a:lnTo>
                    <a:pt x="717" y="140"/>
                  </a:lnTo>
                  <a:lnTo>
                    <a:pt x="710" y="147"/>
                  </a:lnTo>
                  <a:lnTo>
                    <a:pt x="705" y="147"/>
                  </a:lnTo>
                  <a:lnTo>
                    <a:pt x="695" y="147"/>
                  </a:lnTo>
                  <a:lnTo>
                    <a:pt x="693" y="149"/>
                  </a:lnTo>
                  <a:lnTo>
                    <a:pt x="693" y="156"/>
                  </a:lnTo>
                  <a:lnTo>
                    <a:pt x="693" y="161"/>
                  </a:lnTo>
                  <a:lnTo>
                    <a:pt x="688" y="156"/>
                  </a:lnTo>
                  <a:lnTo>
                    <a:pt x="686" y="154"/>
                  </a:lnTo>
                  <a:lnTo>
                    <a:pt x="684" y="151"/>
                  </a:lnTo>
                  <a:lnTo>
                    <a:pt x="681" y="149"/>
                  </a:lnTo>
                  <a:lnTo>
                    <a:pt x="679" y="149"/>
                  </a:lnTo>
                  <a:lnTo>
                    <a:pt x="681" y="147"/>
                  </a:lnTo>
                  <a:lnTo>
                    <a:pt x="681" y="144"/>
                  </a:lnTo>
                  <a:lnTo>
                    <a:pt x="684" y="142"/>
                  </a:lnTo>
                  <a:lnTo>
                    <a:pt x="684" y="137"/>
                  </a:lnTo>
                  <a:lnTo>
                    <a:pt x="667" y="130"/>
                  </a:lnTo>
                  <a:lnTo>
                    <a:pt x="662" y="123"/>
                  </a:lnTo>
                  <a:lnTo>
                    <a:pt x="657" y="121"/>
                  </a:lnTo>
                  <a:lnTo>
                    <a:pt x="657" y="121"/>
                  </a:lnTo>
                  <a:lnTo>
                    <a:pt x="655" y="118"/>
                  </a:lnTo>
                  <a:lnTo>
                    <a:pt x="657" y="116"/>
                  </a:lnTo>
                  <a:lnTo>
                    <a:pt x="657" y="114"/>
                  </a:lnTo>
                  <a:lnTo>
                    <a:pt x="657" y="111"/>
                  </a:lnTo>
                  <a:lnTo>
                    <a:pt x="655" y="109"/>
                  </a:lnTo>
                  <a:lnTo>
                    <a:pt x="653" y="95"/>
                  </a:lnTo>
                  <a:lnTo>
                    <a:pt x="636" y="78"/>
                  </a:lnTo>
                  <a:lnTo>
                    <a:pt x="634" y="73"/>
                  </a:lnTo>
                  <a:lnTo>
                    <a:pt x="629" y="69"/>
                  </a:lnTo>
                  <a:lnTo>
                    <a:pt x="624" y="64"/>
                  </a:lnTo>
                  <a:lnTo>
                    <a:pt x="622" y="61"/>
                  </a:lnTo>
                  <a:lnTo>
                    <a:pt x="622" y="59"/>
                  </a:lnTo>
                  <a:lnTo>
                    <a:pt x="622" y="59"/>
                  </a:lnTo>
                  <a:lnTo>
                    <a:pt x="624" y="57"/>
                  </a:lnTo>
                  <a:lnTo>
                    <a:pt x="624" y="54"/>
                  </a:lnTo>
                  <a:lnTo>
                    <a:pt x="624" y="50"/>
                  </a:lnTo>
                  <a:lnTo>
                    <a:pt x="624" y="47"/>
                  </a:lnTo>
                  <a:lnTo>
                    <a:pt x="620" y="45"/>
                  </a:lnTo>
                  <a:lnTo>
                    <a:pt x="605" y="43"/>
                  </a:lnTo>
                  <a:lnTo>
                    <a:pt x="598" y="40"/>
                  </a:lnTo>
                  <a:lnTo>
                    <a:pt x="598" y="38"/>
                  </a:lnTo>
                  <a:lnTo>
                    <a:pt x="596" y="38"/>
                  </a:lnTo>
                  <a:lnTo>
                    <a:pt x="596" y="35"/>
                  </a:lnTo>
                  <a:lnTo>
                    <a:pt x="601" y="31"/>
                  </a:lnTo>
                  <a:lnTo>
                    <a:pt x="603" y="31"/>
                  </a:lnTo>
                  <a:lnTo>
                    <a:pt x="605" y="28"/>
                  </a:lnTo>
                  <a:lnTo>
                    <a:pt x="605" y="28"/>
                  </a:lnTo>
                  <a:lnTo>
                    <a:pt x="605" y="26"/>
                  </a:lnTo>
                  <a:lnTo>
                    <a:pt x="603" y="26"/>
                  </a:lnTo>
                  <a:lnTo>
                    <a:pt x="603" y="26"/>
                  </a:lnTo>
                  <a:lnTo>
                    <a:pt x="605" y="24"/>
                  </a:lnTo>
                  <a:lnTo>
                    <a:pt x="603" y="21"/>
                  </a:lnTo>
                  <a:lnTo>
                    <a:pt x="601" y="19"/>
                  </a:lnTo>
                  <a:lnTo>
                    <a:pt x="596" y="21"/>
                  </a:lnTo>
                  <a:lnTo>
                    <a:pt x="594" y="24"/>
                  </a:lnTo>
                  <a:lnTo>
                    <a:pt x="589" y="21"/>
                  </a:lnTo>
                  <a:lnTo>
                    <a:pt x="584" y="31"/>
                  </a:lnTo>
                  <a:lnTo>
                    <a:pt x="572" y="47"/>
                  </a:lnTo>
                  <a:lnTo>
                    <a:pt x="572" y="47"/>
                  </a:lnTo>
                  <a:lnTo>
                    <a:pt x="572" y="45"/>
                  </a:lnTo>
                  <a:lnTo>
                    <a:pt x="577" y="38"/>
                  </a:lnTo>
                  <a:lnTo>
                    <a:pt x="579" y="33"/>
                  </a:lnTo>
                  <a:lnTo>
                    <a:pt x="584" y="24"/>
                  </a:lnTo>
                  <a:lnTo>
                    <a:pt x="587" y="19"/>
                  </a:lnTo>
                  <a:lnTo>
                    <a:pt x="582" y="17"/>
                  </a:lnTo>
                  <a:lnTo>
                    <a:pt x="582" y="14"/>
                  </a:lnTo>
                  <a:lnTo>
                    <a:pt x="584" y="9"/>
                  </a:lnTo>
                  <a:lnTo>
                    <a:pt x="584" y="5"/>
                  </a:lnTo>
                  <a:lnTo>
                    <a:pt x="582" y="2"/>
                  </a:lnTo>
                  <a:lnTo>
                    <a:pt x="579" y="0"/>
                  </a:lnTo>
                  <a:lnTo>
                    <a:pt x="575" y="0"/>
                  </a:lnTo>
                  <a:lnTo>
                    <a:pt x="570" y="7"/>
                  </a:lnTo>
                  <a:lnTo>
                    <a:pt x="568" y="5"/>
                  </a:lnTo>
                  <a:lnTo>
                    <a:pt x="565" y="7"/>
                  </a:lnTo>
                  <a:lnTo>
                    <a:pt x="558" y="14"/>
                  </a:lnTo>
                  <a:lnTo>
                    <a:pt x="549" y="24"/>
                  </a:lnTo>
                  <a:lnTo>
                    <a:pt x="546" y="28"/>
                  </a:lnTo>
                  <a:lnTo>
                    <a:pt x="544" y="33"/>
                  </a:lnTo>
                  <a:lnTo>
                    <a:pt x="544" y="31"/>
                  </a:lnTo>
                  <a:lnTo>
                    <a:pt x="544" y="28"/>
                  </a:lnTo>
                  <a:lnTo>
                    <a:pt x="544" y="26"/>
                  </a:lnTo>
                  <a:lnTo>
                    <a:pt x="546" y="24"/>
                  </a:lnTo>
                  <a:lnTo>
                    <a:pt x="549" y="14"/>
                  </a:lnTo>
                  <a:lnTo>
                    <a:pt x="551" y="7"/>
                  </a:lnTo>
                  <a:lnTo>
                    <a:pt x="549" y="0"/>
                  </a:lnTo>
                  <a:lnTo>
                    <a:pt x="544" y="0"/>
                  </a:lnTo>
                  <a:lnTo>
                    <a:pt x="534" y="9"/>
                  </a:lnTo>
                  <a:lnTo>
                    <a:pt x="532" y="9"/>
                  </a:lnTo>
                  <a:lnTo>
                    <a:pt x="530" y="9"/>
                  </a:lnTo>
                  <a:lnTo>
                    <a:pt x="527" y="12"/>
                  </a:lnTo>
                  <a:lnTo>
                    <a:pt x="504" y="19"/>
                  </a:lnTo>
                  <a:lnTo>
                    <a:pt x="501" y="21"/>
                  </a:lnTo>
                  <a:lnTo>
                    <a:pt x="499" y="24"/>
                  </a:lnTo>
                  <a:lnTo>
                    <a:pt x="497" y="26"/>
                  </a:lnTo>
                  <a:lnTo>
                    <a:pt x="492" y="26"/>
                  </a:lnTo>
                  <a:lnTo>
                    <a:pt x="485" y="24"/>
                  </a:lnTo>
                  <a:lnTo>
                    <a:pt x="487" y="24"/>
                  </a:lnTo>
                  <a:lnTo>
                    <a:pt x="487" y="21"/>
                  </a:lnTo>
                  <a:lnTo>
                    <a:pt x="487" y="19"/>
                  </a:lnTo>
                  <a:lnTo>
                    <a:pt x="489" y="19"/>
                  </a:lnTo>
                  <a:lnTo>
                    <a:pt x="485" y="19"/>
                  </a:lnTo>
                  <a:lnTo>
                    <a:pt x="475" y="12"/>
                  </a:lnTo>
                  <a:lnTo>
                    <a:pt x="468" y="12"/>
                  </a:lnTo>
                  <a:lnTo>
                    <a:pt x="466" y="9"/>
                  </a:lnTo>
                  <a:lnTo>
                    <a:pt x="463" y="9"/>
                  </a:lnTo>
                  <a:lnTo>
                    <a:pt x="461" y="12"/>
                  </a:lnTo>
                  <a:lnTo>
                    <a:pt x="454" y="24"/>
                  </a:lnTo>
                  <a:lnTo>
                    <a:pt x="447" y="26"/>
                  </a:lnTo>
                  <a:lnTo>
                    <a:pt x="445" y="31"/>
                  </a:lnTo>
                  <a:lnTo>
                    <a:pt x="445" y="38"/>
                  </a:lnTo>
                  <a:lnTo>
                    <a:pt x="454" y="50"/>
                  </a:lnTo>
                  <a:lnTo>
                    <a:pt x="456" y="52"/>
                  </a:lnTo>
                  <a:lnTo>
                    <a:pt x="442" y="54"/>
                  </a:lnTo>
                  <a:lnTo>
                    <a:pt x="442" y="57"/>
                  </a:lnTo>
                  <a:lnTo>
                    <a:pt x="442" y="64"/>
                  </a:lnTo>
                  <a:lnTo>
                    <a:pt x="445" y="73"/>
                  </a:lnTo>
                  <a:lnTo>
                    <a:pt x="440" y="76"/>
                  </a:lnTo>
                  <a:lnTo>
                    <a:pt x="433" y="76"/>
                  </a:lnTo>
                  <a:lnTo>
                    <a:pt x="426" y="73"/>
                  </a:lnTo>
                  <a:lnTo>
                    <a:pt x="426" y="66"/>
                  </a:lnTo>
                  <a:lnTo>
                    <a:pt x="416" y="69"/>
                  </a:lnTo>
                  <a:lnTo>
                    <a:pt x="411" y="69"/>
                  </a:lnTo>
                  <a:lnTo>
                    <a:pt x="409" y="66"/>
                  </a:lnTo>
                  <a:lnTo>
                    <a:pt x="402" y="59"/>
                  </a:lnTo>
                  <a:lnTo>
                    <a:pt x="400" y="59"/>
                  </a:lnTo>
                  <a:lnTo>
                    <a:pt x="388" y="59"/>
                  </a:lnTo>
                  <a:lnTo>
                    <a:pt x="381" y="57"/>
                  </a:lnTo>
                  <a:lnTo>
                    <a:pt x="378" y="52"/>
                  </a:lnTo>
                  <a:lnTo>
                    <a:pt x="378" y="54"/>
                  </a:lnTo>
                  <a:lnTo>
                    <a:pt x="378" y="57"/>
                  </a:lnTo>
                  <a:lnTo>
                    <a:pt x="376" y="59"/>
                  </a:lnTo>
                  <a:lnTo>
                    <a:pt x="376" y="61"/>
                  </a:lnTo>
                  <a:lnTo>
                    <a:pt x="374" y="57"/>
                  </a:lnTo>
                  <a:lnTo>
                    <a:pt x="369" y="61"/>
                  </a:lnTo>
                  <a:lnTo>
                    <a:pt x="369" y="71"/>
                  </a:lnTo>
                  <a:lnTo>
                    <a:pt x="369" y="78"/>
                  </a:lnTo>
                  <a:lnTo>
                    <a:pt x="366" y="76"/>
                  </a:lnTo>
                  <a:lnTo>
                    <a:pt x="366" y="73"/>
                  </a:lnTo>
                  <a:lnTo>
                    <a:pt x="366" y="71"/>
                  </a:lnTo>
                  <a:lnTo>
                    <a:pt x="364" y="71"/>
                  </a:lnTo>
                  <a:lnTo>
                    <a:pt x="364" y="80"/>
                  </a:lnTo>
                  <a:lnTo>
                    <a:pt x="366" y="83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2"/>
                  </a:lnTo>
                  <a:lnTo>
                    <a:pt x="364" y="95"/>
                  </a:lnTo>
                  <a:lnTo>
                    <a:pt x="362" y="90"/>
                  </a:lnTo>
                  <a:lnTo>
                    <a:pt x="352" y="85"/>
                  </a:lnTo>
                  <a:lnTo>
                    <a:pt x="350" y="80"/>
                  </a:lnTo>
                  <a:lnTo>
                    <a:pt x="350" y="78"/>
                  </a:lnTo>
                  <a:lnTo>
                    <a:pt x="350" y="76"/>
                  </a:lnTo>
                  <a:lnTo>
                    <a:pt x="355" y="73"/>
                  </a:lnTo>
                  <a:lnTo>
                    <a:pt x="348" y="73"/>
                  </a:lnTo>
                  <a:lnTo>
                    <a:pt x="345" y="73"/>
                  </a:lnTo>
                  <a:lnTo>
                    <a:pt x="336" y="83"/>
                  </a:lnTo>
                  <a:lnTo>
                    <a:pt x="338" y="76"/>
                  </a:lnTo>
                  <a:lnTo>
                    <a:pt x="338" y="73"/>
                  </a:lnTo>
                  <a:lnTo>
                    <a:pt x="336" y="69"/>
                  </a:lnTo>
                  <a:lnTo>
                    <a:pt x="333" y="66"/>
                  </a:lnTo>
                  <a:lnTo>
                    <a:pt x="333" y="64"/>
                  </a:lnTo>
                  <a:lnTo>
                    <a:pt x="336" y="64"/>
                  </a:lnTo>
                  <a:lnTo>
                    <a:pt x="336" y="61"/>
                  </a:lnTo>
                  <a:lnTo>
                    <a:pt x="331" y="59"/>
                  </a:lnTo>
                  <a:lnTo>
                    <a:pt x="331" y="59"/>
                  </a:lnTo>
                  <a:lnTo>
                    <a:pt x="333" y="54"/>
                  </a:lnTo>
                  <a:lnTo>
                    <a:pt x="333" y="52"/>
                  </a:lnTo>
                  <a:lnTo>
                    <a:pt x="331" y="50"/>
                  </a:lnTo>
                  <a:lnTo>
                    <a:pt x="322" y="52"/>
                  </a:lnTo>
                  <a:lnTo>
                    <a:pt x="317" y="54"/>
                  </a:lnTo>
                  <a:lnTo>
                    <a:pt x="312" y="57"/>
                  </a:lnTo>
                  <a:lnTo>
                    <a:pt x="307" y="57"/>
                  </a:lnTo>
                  <a:lnTo>
                    <a:pt x="310" y="61"/>
                  </a:lnTo>
                  <a:lnTo>
                    <a:pt x="310" y="64"/>
                  </a:lnTo>
                  <a:lnTo>
                    <a:pt x="307" y="66"/>
                  </a:lnTo>
                  <a:lnTo>
                    <a:pt x="305" y="69"/>
                  </a:lnTo>
                  <a:lnTo>
                    <a:pt x="305" y="69"/>
                  </a:lnTo>
                  <a:lnTo>
                    <a:pt x="303" y="66"/>
                  </a:lnTo>
                  <a:lnTo>
                    <a:pt x="303" y="64"/>
                  </a:lnTo>
                  <a:lnTo>
                    <a:pt x="300" y="64"/>
                  </a:lnTo>
                  <a:lnTo>
                    <a:pt x="298" y="66"/>
                  </a:lnTo>
                  <a:lnTo>
                    <a:pt x="293" y="61"/>
                  </a:lnTo>
                  <a:lnTo>
                    <a:pt x="286" y="61"/>
                  </a:lnTo>
                  <a:lnTo>
                    <a:pt x="281" y="61"/>
                  </a:lnTo>
                  <a:lnTo>
                    <a:pt x="274" y="64"/>
                  </a:lnTo>
                  <a:lnTo>
                    <a:pt x="269" y="69"/>
                  </a:lnTo>
                  <a:lnTo>
                    <a:pt x="265" y="73"/>
                  </a:lnTo>
                  <a:lnTo>
                    <a:pt x="262" y="76"/>
                  </a:lnTo>
                  <a:lnTo>
                    <a:pt x="269" y="78"/>
                  </a:lnTo>
                  <a:lnTo>
                    <a:pt x="269" y="80"/>
                  </a:lnTo>
                  <a:lnTo>
                    <a:pt x="265" y="80"/>
                  </a:lnTo>
                  <a:lnTo>
                    <a:pt x="258" y="78"/>
                  </a:lnTo>
                  <a:lnTo>
                    <a:pt x="255" y="78"/>
                  </a:lnTo>
                  <a:lnTo>
                    <a:pt x="253" y="78"/>
                  </a:lnTo>
                  <a:lnTo>
                    <a:pt x="243" y="83"/>
                  </a:lnTo>
                  <a:lnTo>
                    <a:pt x="236" y="83"/>
                  </a:lnTo>
                  <a:lnTo>
                    <a:pt x="239" y="73"/>
                  </a:lnTo>
                  <a:lnTo>
                    <a:pt x="234" y="69"/>
                  </a:lnTo>
                  <a:lnTo>
                    <a:pt x="227" y="66"/>
                  </a:lnTo>
                  <a:lnTo>
                    <a:pt x="220" y="69"/>
                  </a:lnTo>
                  <a:lnTo>
                    <a:pt x="210" y="73"/>
                  </a:lnTo>
                  <a:lnTo>
                    <a:pt x="203" y="76"/>
                  </a:lnTo>
                  <a:lnTo>
                    <a:pt x="203" y="78"/>
                  </a:lnTo>
                  <a:lnTo>
                    <a:pt x="206" y="78"/>
                  </a:lnTo>
                  <a:lnTo>
                    <a:pt x="208" y="80"/>
                  </a:lnTo>
                  <a:lnTo>
                    <a:pt x="201" y="80"/>
                  </a:lnTo>
                  <a:lnTo>
                    <a:pt x="191" y="85"/>
                  </a:lnTo>
                  <a:lnTo>
                    <a:pt x="187" y="85"/>
                  </a:lnTo>
                  <a:lnTo>
                    <a:pt x="163" y="85"/>
                  </a:lnTo>
                  <a:lnTo>
                    <a:pt x="163" y="88"/>
                  </a:lnTo>
                  <a:lnTo>
                    <a:pt x="165" y="90"/>
                  </a:lnTo>
                  <a:lnTo>
                    <a:pt x="165" y="90"/>
                  </a:lnTo>
                  <a:lnTo>
                    <a:pt x="165" y="92"/>
                  </a:lnTo>
                  <a:lnTo>
                    <a:pt x="165" y="95"/>
                  </a:lnTo>
                  <a:lnTo>
                    <a:pt x="172" y="97"/>
                  </a:lnTo>
                  <a:lnTo>
                    <a:pt x="168" y="97"/>
                  </a:lnTo>
                  <a:lnTo>
                    <a:pt x="154" y="92"/>
                  </a:lnTo>
                  <a:lnTo>
                    <a:pt x="151" y="95"/>
                  </a:lnTo>
                  <a:lnTo>
                    <a:pt x="151" y="102"/>
                  </a:lnTo>
                  <a:lnTo>
                    <a:pt x="158" y="111"/>
                  </a:lnTo>
                  <a:lnTo>
                    <a:pt x="154" y="111"/>
                  </a:lnTo>
                  <a:lnTo>
                    <a:pt x="146" y="106"/>
                  </a:lnTo>
                  <a:lnTo>
                    <a:pt x="139" y="104"/>
                  </a:lnTo>
                  <a:lnTo>
                    <a:pt x="132" y="104"/>
                  </a:lnTo>
                  <a:lnTo>
                    <a:pt x="125" y="106"/>
                  </a:lnTo>
                  <a:lnTo>
                    <a:pt x="120" y="109"/>
                  </a:lnTo>
                  <a:lnTo>
                    <a:pt x="123" y="111"/>
                  </a:lnTo>
                  <a:lnTo>
                    <a:pt x="120" y="111"/>
                  </a:lnTo>
                  <a:lnTo>
                    <a:pt x="118" y="109"/>
                  </a:lnTo>
                  <a:lnTo>
                    <a:pt x="111" y="116"/>
                  </a:lnTo>
                  <a:lnTo>
                    <a:pt x="104" y="128"/>
                  </a:lnTo>
                  <a:lnTo>
                    <a:pt x="101" y="140"/>
                  </a:lnTo>
                  <a:lnTo>
                    <a:pt x="109" y="147"/>
                  </a:lnTo>
                  <a:lnTo>
                    <a:pt x="106" y="149"/>
                  </a:lnTo>
                  <a:lnTo>
                    <a:pt x="101" y="149"/>
                  </a:lnTo>
                  <a:lnTo>
                    <a:pt x="99" y="156"/>
                  </a:lnTo>
                  <a:lnTo>
                    <a:pt x="97" y="163"/>
                  </a:lnTo>
                  <a:lnTo>
                    <a:pt x="97" y="170"/>
                  </a:lnTo>
                  <a:lnTo>
                    <a:pt x="101" y="182"/>
                  </a:lnTo>
                  <a:lnTo>
                    <a:pt x="101" y="189"/>
                  </a:lnTo>
                  <a:lnTo>
                    <a:pt x="94" y="189"/>
                  </a:lnTo>
                  <a:lnTo>
                    <a:pt x="97" y="199"/>
                  </a:lnTo>
                  <a:lnTo>
                    <a:pt x="99" y="204"/>
                  </a:lnTo>
                  <a:lnTo>
                    <a:pt x="101" y="204"/>
                  </a:lnTo>
                  <a:lnTo>
                    <a:pt x="116" y="206"/>
                  </a:lnTo>
                  <a:lnTo>
                    <a:pt x="118" y="204"/>
                  </a:lnTo>
                  <a:lnTo>
                    <a:pt x="120" y="201"/>
                  </a:lnTo>
                  <a:lnTo>
                    <a:pt x="120" y="199"/>
                  </a:lnTo>
                  <a:lnTo>
                    <a:pt x="120" y="196"/>
                  </a:lnTo>
                  <a:lnTo>
                    <a:pt x="127" y="196"/>
                  </a:lnTo>
                  <a:lnTo>
                    <a:pt x="137" y="201"/>
                  </a:lnTo>
                  <a:lnTo>
                    <a:pt x="142" y="204"/>
                  </a:lnTo>
                  <a:lnTo>
                    <a:pt x="146" y="204"/>
                  </a:lnTo>
                  <a:lnTo>
                    <a:pt x="156" y="199"/>
                  </a:lnTo>
                  <a:lnTo>
                    <a:pt x="170" y="196"/>
                  </a:lnTo>
                  <a:lnTo>
                    <a:pt x="187" y="187"/>
                  </a:lnTo>
                  <a:lnTo>
                    <a:pt x="196" y="182"/>
                  </a:lnTo>
                  <a:lnTo>
                    <a:pt x="215" y="180"/>
                  </a:lnTo>
                  <a:lnTo>
                    <a:pt x="222" y="180"/>
                  </a:lnTo>
                  <a:lnTo>
                    <a:pt x="232" y="175"/>
                  </a:lnTo>
                  <a:lnTo>
                    <a:pt x="236" y="173"/>
                  </a:lnTo>
                  <a:lnTo>
                    <a:pt x="208" y="187"/>
                  </a:lnTo>
                  <a:lnTo>
                    <a:pt x="206" y="189"/>
                  </a:lnTo>
                  <a:lnTo>
                    <a:pt x="187" y="208"/>
                  </a:lnTo>
                  <a:lnTo>
                    <a:pt x="187" y="211"/>
                  </a:lnTo>
                  <a:lnTo>
                    <a:pt x="191" y="211"/>
                  </a:lnTo>
                  <a:lnTo>
                    <a:pt x="196" y="211"/>
                  </a:lnTo>
                  <a:lnTo>
                    <a:pt x="198" y="208"/>
                  </a:lnTo>
                  <a:lnTo>
                    <a:pt x="201" y="206"/>
                  </a:lnTo>
                  <a:lnTo>
                    <a:pt x="203" y="211"/>
                  </a:lnTo>
                  <a:lnTo>
                    <a:pt x="201" y="211"/>
                  </a:lnTo>
                  <a:lnTo>
                    <a:pt x="201" y="211"/>
                  </a:lnTo>
                  <a:lnTo>
                    <a:pt x="201" y="213"/>
                  </a:lnTo>
                  <a:lnTo>
                    <a:pt x="208" y="211"/>
                  </a:lnTo>
                  <a:lnTo>
                    <a:pt x="217" y="206"/>
                  </a:lnTo>
                  <a:lnTo>
                    <a:pt x="220" y="208"/>
                  </a:lnTo>
                  <a:lnTo>
                    <a:pt x="222" y="206"/>
                  </a:lnTo>
                  <a:lnTo>
                    <a:pt x="225" y="204"/>
                  </a:lnTo>
                  <a:lnTo>
                    <a:pt x="225" y="201"/>
                  </a:lnTo>
                  <a:lnTo>
                    <a:pt x="227" y="201"/>
                  </a:lnTo>
                  <a:lnTo>
                    <a:pt x="227" y="206"/>
                  </a:lnTo>
                  <a:lnTo>
                    <a:pt x="225" y="206"/>
                  </a:lnTo>
                  <a:lnTo>
                    <a:pt x="225" y="208"/>
                  </a:lnTo>
                  <a:lnTo>
                    <a:pt x="229" y="206"/>
                  </a:lnTo>
                  <a:lnTo>
                    <a:pt x="236" y="204"/>
                  </a:lnTo>
                  <a:lnTo>
                    <a:pt x="241" y="204"/>
                  </a:lnTo>
                  <a:lnTo>
                    <a:pt x="234" y="208"/>
                  </a:lnTo>
                  <a:lnTo>
                    <a:pt x="232" y="211"/>
                  </a:lnTo>
                  <a:lnTo>
                    <a:pt x="229" y="213"/>
                  </a:lnTo>
                  <a:lnTo>
                    <a:pt x="229" y="213"/>
                  </a:lnTo>
                  <a:lnTo>
                    <a:pt x="227" y="215"/>
                  </a:lnTo>
                  <a:lnTo>
                    <a:pt x="227" y="215"/>
                  </a:lnTo>
                  <a:lnTo>
                    <a:pt x="225" y="220"/>
                  </a:lnTo>
                  <a:lnTo>
                    <a:pt x="236" y="220"/>
                  </a:lnTo>
                  <a:lnTo>
                    <a:pt x="239" y="220"/>
                  </a:lnTo>
                  <a:lnTo>
                    <a:pt x="239" y="222"/>
                  </a:lnTo>
                  <a:lnTo>
                    <a:pt x="243" y="225"/>
                  </a:lnTo>
                  <a:lnTo>
                    <a:pt x="246" y="225"/>
                  </a:lnTo>
                  <a:lnTo>
                    <a:pt x="248" y="220"/>
                  </a:lnTo>
                  <a:lnTo>
                    <a:pt x="251" y="225"/>
                  </a:lnTo>
                  <a:lnTo>
                    <a:pt x="253" y="227"/>
                  </a:lnTo>
                  <a:lnTo>
                    <a:pt x="262" y="227"/>
                  </a:lnTo>
                  <a:lnTo>
                    <a:pt x="262" y="232"/>
                  </a:lnTo>
                  <a:lnTo>
                    <a:pt x="239" y="234"/>
                  </a:lnTo>
                  <a:lnTo>
                    <a:pt x="232" y="232"/>
                  </a:lnTo>
                  <a:lnTo>
                    <a:pt x="236" y="232"/>
                  </a:lnTo>
                  <a:lnTo>
                    <a:pt x="239" y="232"/>
                  </a:lnTo>
                  <a:lnTo>
                    <a:pt x="241" y="230"/>
                  </a:lnTo>
                  <a:lnTo>
                    <a:pt x="222" y="230"/>
                  </a:lnTo>
                  <a:lnTo>
                    <a:pt x="208" y="234"/>
                  </a:lnTo>
                  <a:lnTo>
                    <a:pt x="206" y="234"/>
                  </a:lnTo>
                  <a:lnTo>
                    <a:pt x="201" y="232"/>
                  </a:lnTo>
                  <a:lnTo>
                    <a:pt x="198" y="232"/>
                  </a:lnTo>
                  <a:lnTo>
                    <a:pt x="196" y="230"/>
                  </a:lnTo>
                  <a:lnTo>
                    <a:pt x="194" y="227"/>
                  </a:lnTo>
                  <a:lnTo>
                    <a:pt x="168" y="227"/>
                  </a:lnTo>
                  <a:lnTo>
                    <a:pt x="161" y="222"/>
                  </a:lnTo>
                  <a:lnTo>
                    <a:pt x="165" y="208"/>
                  </a:lnTo>
                  <a:lnTo>
                    <a:pt x="161" y="206"/>
                  </a:lnTo>
                  <a:lnTo>
                    <a:pt x="158" y="208"/>
                  </a:lnTo>
                  <a:lnTo>
                    <a:pt x="151" y="222"/>
                  </a:lnTo>
                  <a:lnTo>
                    <a:pt x="151" y="222"/>
                  </a:lnTo>
                  <a:lnTo>
                    <a:pt x="154" y="227"/>
                  </a:lnTo>
                  <a:lnTo>
                    <a:pt x="151" y="230"/>
                  </a:lnTo>
                  <a:lnTo>
                    <a:pt x="149" y="230"/>
                  </a:lnTo>
                  <a:lnTo>
                    <a:pt x="144" y="230"/>
                  </a:lnTo>
                  <a:lnTo>
                    <a:pt x="142" y="227"/>
                  </a:lnTo>
                  <a:lnTo>
                    <a:pt x="139" y="227"/>
                  </a:lnTo>
                  <a:lnTo>
                    <a:pt x="137" y="230"/>
                  </a:lnTo>
                  <a:lnTo>
                    <a:pt x="137" y="234"/>
                  </a:lnTo>
                  <a:lnTo>
                    <a:pt x="137" y="239"/>
                  </a:lnTo>
                  <a:lnTo>
                    <a:pt x="154" y="239"/>
                  </a:lnTo>
                  <a:lnTo>
                    <a:pt x="158" y="241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56" y="248"/>
                  </a:lnTo>
                  <a:lnTo>
                    <a:pt x="154" y="253"/>
                  </a:lnTo>
                  <a:lnTo>
                    <a:pt x="154" y="258"/>
                  </a:lnTo>
                  <a:lnTo>
                    <a:pt x="156" y="260"/>
                  </a:lnTo>
                  <a:lnTo>
                    <a:pt x="158" y="265"/>
                  </a:lnTo>
                  <a:lnTo>
                    <a:pt x="156" y="267"/>
                  </a:lnTo>
                  <a:lnTo>
                    <a:pt x="154" y="277"/>
                  </a:lnTo>
                  <a:lnTo>
                    <a:pt x="161" y="275"/>
                  </a:lnTo>
                  <a:lnTo>
                    <a:pt x="168" y="267"/>
                  </a:lnTo>
                  <a:lnTo>
                    <a:pt x="172" y="258"/>
                  </a:lnTo>
                  <a:lnTo>
                    <a:pt x="177" y="251"/>
                  </a:lnTo>
                  <a:lnTo>
                    <a:pt x="184" y="248"/>
                  </a:lnTo>
                  <a:lnTo>
                    <a:pt x="198" y="258"/>
                  </a:lnTo>
                  <a:lnTo>
                    <a:pt x="206" y="256"/>
                  </a:lnTo>
                  <a:lnTo>
                    <a:pt x="206" y="260"/>
                  </a:lnTo>
                  <a:lnTo>
                    <a:pt x="208" y="263"/>
                  </a:lnTo>
                  <a:lnTo>
                    <a:pt x="210" y="265"/>
                  </a:lnTo>
                  <a:lnTo>
                    <a:pt x="210" y="265"/>
                  </a:lnTo>
                  <a:lnTo>
                    <a:pt x="222" y="270"/>
                  </a:lnTo>
                  <a:lnTo>
                    <a:pt x="227" y="272"/>
                  </a:lnTo>
                  <a:lnTo>
                    <a:pt x="227" y="284"/>
                  </a:lnTo>
                  <a:lnTo>
                    <a:pt x="229" y="286"/>
                  </a:lnTo>
                  <a:lnTo>
                    <a:pt x="232" y="291"/>
                  </a:lnTo>
                  <a:lnTo>
                    <a:pt x="234" y="296"/>
                  </a:lnTo>
                  <a:lnTo>
                    <a:pt x="229" y="308"/>
                  </a:lnTo>
                  <a:lnTo>
                    <a:pt x="229" y="310"/>
                  </a:lnTo>
                  <a:lnTo>
                    <a:pt x="225" y="312"/>
                  </a:lnTo>
                  <a:lnTo>
                    <a:pt x="208" y="308"/>
                  </a:lnTo>
                  <a:lnTo>
                    <a:pt x="116" y="322"/>
                  </a:lnTo>
                  <a:lnTo>
                    <a:pt x="113" y="322"/>
                  </a:lnTo>
                  <a:lnTo>
                    <a:pt x="111" y="319"/>
                  </a:lnTo>
                  <a:lnTo>
                    <a:pt x="111" y="319"/>
                  </a:lnTo>
                  <a:lnTo>
                    <a:pt x="109" y="319"/>
                  </a:lnTo>
                  <a:lnTo>
                    <a:pt x="109" y="322"/>
                  </a:lnTo>
                  <a:lnTo>
                    <a:pt x="109" y="324"/>
                  </a:lnTo>
                  <a:lnTo>
                    <a:pt x="106" y="327"/>
                  </a:lnTo>
                  <a:lnTo>
                    <a:pt x="106" y="329"/>
                  </a:lnTo>
                  <a:lnTo>
                    <a:pt x="104" y="331"/>
                  </a:lnTo>
                  <a:lnTo>
                    <a:pt x="101" y="334"/>
                  </a:lnTo>
                  <a:lnTo>
                    <a:pt x="123" y="341"/>
                  </a:lnTo>
                  <a:lnTo>
                    <a:pt x="132" y="341"/>
                  </a:lnTo>
                  <a:lnTo>
                    <a:pt x="137" y="341"/>
                  </a:lnTo>
                  <a:lnTo>
                    <a:pt x="146" y="350"/>
                  </a:lnTo>
                  <a:lnTo>
                    <a:pt x="149" y="348"/>
                  </a:lnTo>
                  <a:lnTo>
                    <a:pt x="154" y="343"/>
                  </a:lnTo>
                  <a:lnTo>
                    <a:pt x="156" y="343"/>
                  </a:lnTo>
                  <a:lnTo>
                    <a:pt x="161" y="343"/>
                  </a:lnTo>
                  <a:lnTo>
                    <a:pt x="184" y="364"/>
                  </a:lnTo>
                  <a:lnTo>
                    <a:pt x="196" y="383"/>
                  </a:lnTo>
                  <a:lnTo>
                    <a:pt x="201" y="393"/>
                  </a:lnTo>
                  <a:lnTo>
                    <a:pt x="203" y="405"/>
                  </a:lnTo>
                  <a:lnTo>
                    <a:pt x="206" y="414"/>
                  </a:lnTo>
                  <a:lnTo>
                    <a:pt x="206" y="421"/>
                  </a:lnTo>
                  <a:lnTo>
                    <a:pt x="206" y="426"/>
                  </a:lnTo>
                  <a:lnTo>
                    <a:pt x="203" y="426"/>
                  </a:lnTo>
                  <a:lnTo>
                    <a:pt x="201" y="426"/>
                  </a:lnTo>
                  <a:lnTo>
                    <a:pt x="198" y="426"/>
                  </a:lnTo>
                  <a:lnTo>
                    <a:pt x="198" y="428"/>
                  </a:lnTo>
                  <a:lnTo>
                    <a:pt x="198" y="435"/>
                  </a:lnTo>
                  <a:lnTo>
                    <a:pt x="198" y="438"/>
                  </a:lnTo>
                  <a:lnTo>
                    <a:pt x="239" y="443"/>
                  </a:lnTo>
                  <a:lnTo>
                    <a:pt x="246" y="440"/>
                  </a:lnTo>
                  <a:lnTo>
                    <a:pt x="251" y="438"/>
                  </a:lnTo>
                  <a:lnTo>
                    <a:pt x="260" y="431"/>
                  </a:lnTo>
                  <a:lnTo>
                    <a:pt x="262" y="426"/>
                  </a:lnTo>
                  <a:lnTo>
                    <a:pt x="253" y="426"/>
                  </a:lnTo>
                  <a:lnTo>
                    <a:pt x="253" y="424"/>
                  </a:lnTo>
                  <a:lnTo>
                    <a:pt x="255" y="421"/>
                  </a:lnTo>
                  <a:lnTo>
                    <a:pt x="255" y="421"/>
                  </a:lnTo>
                  <a:lnTo>
                    <a:pt x="251" y="417"/>
                  </a:lnTo>
                  <a:lnTo>
                    <a:pt x="253" y="412"/>
                  </a:lnTo>
                  <a:lnTo>
                    <a:pt x="258" y="412"/>
                  </a:lnTo>
                  <a:lnTo>
                    <a:pt x="262" y="421"/>
                  </a:lnTo>
                  <a:lnTo>
                    <a:pt x="265" y="419"/>
                  </a:lnTo>
                  <a:lnTo>
                    <a:pt x="267" y="417"/>
                  </a:lnTo>
                  <a:lnTo>
                    <a:pt x="269" y="417"/>
                  </a:lnTo>
                  <a:lnTo>
                    <a:pt x="274" y="417"/>
                  </a:lnTo>
                  <a:lnTo>
                    <a:pt x="274" y="412"/>
                  </a:lnTo>
                  <a:lnTo>
                    <a:pt x="269" y="409"/>
                  </a:lnTo>
                  <a:lnTo>
                    <a:pt x="267" y="402"/>
                  </a:lnTo>
                  <a:lnTo>
                    <a:pt x="265" y="398"/>
                  </a:lnTo>
                  <a:lnTo>
                    <a:pt x="269" y="393"/>
                  </a:lnTo>
                  <a:lnTo>
                    <a:pt x="269" y="400"/>
                  </a:lnTo>
                  <a:lnTo>
                    <a:pt x="272" y="405"/>
                  </a:lnTo>
                  <a:lnTo>
                    <a:pt x="274" y="412"/>
                  </a:lnTo>
                  <a:lnTo>
                    <a:pt x="279" y="414"/>
                  </a:lnTo>
                  <a:lnTo>
                    <a:pt x="284" y="414"/>
                  </a:lnTo>
                  <a:lnTo>
                    <a:pt x="286" y="417"/>
                  </a:lnTo>
                  <a:lnTo>
                    <a:pt x="295" y="424"/>
                  </a:lnTo>
                  <a:lnTo>
                    <a:pt x="295" y="419"/>
                  </a:lnTo>
                  <a:lnTo>
                    <a:pt x="298" y="419"/>
                  </a:lnTo>
                  <a:lnTo>
                    <a:pt x="303" y="419"/>
                  </a:lnTo>
                  <a:lnTo>
                    <a:pt x="305" y="417"/>
                  </a:lnTo>
                  <a:lnTo>
                    <a:pt x="305" y="421"/>
                  </a:lnTo>
                  <a:lnTo>
                    <a:pt x="303" y="424"/>
                  </a:lnTo>
                  <a:lnTo>
                    <a:pt x="300" y="424"/>
                  </a:lnTo>
                  <a:lnTo>
                    <a:pt x="298" y="424"/>
                  </a:lnTo>
                  <a:lnTo>
                    <a:pt x="303" y="424"/>
                  </a:lnTo>
                  <a:lnTo>
                    <a:pt x="310" y="419"/>
                  </a:lnTo>
                  <a:lnTo>
                    <a:pt x="312" y="412"/>
                  </a:lnTo>
                  <a:lnTo>
                    <a:pt x="310" y="402"/>
                  </a:lnTo>
                  <a:lnTo>
                    <a:pt x="317" y="405"/>
                  </a:lnTo>
                  <a:lnTo>
                    <a:pt x="324" y="409"/>
                  </a:lnTo>
                  <a:lnTo>
                    <a:pt x="329" y="417"/>
                  </a:lnTo>
                  <a:lnTo>
                    <a:pt x="331" y="421"/>
                  </a:lnTo>
                  <a:lnTo>
                    <a:pt x="333" y="424"/>
                  </a:lnTo>
                  <a:lnTo>
                    <a:pt x="336" y="424"/>
                  </a:lnTo>
                  <a:lnTo>
                    <a:pt x="338" y="424"/>
                  </a:lnTo>
                  <a:lnTo>
                    <a:pt x="336" y="431"/>
                  </a:lnTo>
                  <a:lnTo>
                    <a:pt x="338" y="433"/>
                  </a:lnTo>
                  <a:lnTo>
                    <a:pt x="340" y="433"/>
                  </a:lnTo>
                  <a:lnTo>
                    <a:pt x="340" y="435"/>
                  </a:lnTo>
                  <a:lnTo>
                    <a:pt x="345" y="447"/>
                  </a:lnTo>
                  <a:lnTo>
                    <a:pt x="348" y="447"/>
                  </a:lnTo>
                  <a:lnTo>
                    <a:pt x="352" y="450"/>
                  </a:lnTo>
                  <a:lnTo>
                    <a:pt x="357" y="447"/>
                  </a:lnTo>
                  <a:lnTo>
                    <a:pt x="364" y="447"/>
                  </a:lnTo>
                  <a:lnTo>
                    <a:pt x="369" y="452"/>
                  </a:lnTo>
                  <a:lnTo>
                    <a:pt x="383" y="445"/>
                  </a:lnTo>
                  <a:lnTo>
                    <a:pt x="385" y="445"/>
                  </a:lnTo>
                  <a:lnTo>
                    <a:pt x="388" y="452"/>
                  </a:lnTo>
                  <a:lnTo>
                    <a:pt x="392" y="454"/>
                  </a:lnTo>
                  <a:lnTo>
                    <a:pt x="404" y="454"/>
                  </a:lnTo>
                  <a:lnTo>
                    <a:pt x="407" y="454"/>
                  </a:lnTo>
                  <a:lnTo>
                    <a:pt x="409" y="459"/>
                  </a:lnTo>
                  <a:lnTo>
                    <a:pt x="411" y="459"/>
                  </a:lnTo>
                  <a:lnTo>
                    <a:pt x="414" y="461"/>
                  </a:lnTo>
                  <a:lnTo>
                    <a:pt x="421" y="461"/>
                  </a:lnTo>
                  <a:lnTo>
                    <a:pt x="430" y="464"/>
                  </a:lnTo>
                  <a:lnTo>
                    <a:pt x="435" y="464"/>
                  </a:lnTo>
                  <a:lnTo>
                    <a:pt x="440" y="461"/>
                  </a:lnTo>
                  <a:lnTo>
                    <a:pt x="440" y="464"/>
                  </a:lnTo>
                  <a:lnTo>
                    <a:pt x="440" y="466"/>
                  </a:lnTo>
                  <a:lnTo>
                    <a:pt x="445" y="471"/>
                  </a:lnTo>
                  <a:lnTo>
                    <a:pt x="447" y="480"/>
                  </a:lnTo>
                  <a:lnTo>
                    <a:pt x="456" y="490"/>
                  </a:lnTo>
                  <a:lnTo>
                    <a:pt x="456" y="492"/>
                  </a:lnTo>
                  <a:lnTo>
                    <a:pt x="461" y="495"/>
                  </a:lnTo>
                  <a:lnTo>
                    <a:pt x="485" y="490"/>
                  </a:lnTo>
                  <a:lnTo>
                    <a:pt x="485" y="488"/>
                  </a:lnTo>
                  <a:lnTo>
                    <a:pt x="482" y="485"/>
                  </a:lnTo>
                  <a:lnTo>
                    <a:pt x="482" y="483"/>
                  </a:lnTo>
                  <a:lnTo>
                    <a:pt x="480" y="480"/>
                  </a:lnTo>
                  <a:lnTo>
                    <a:pt x="485" y="480"/>
                  </a:lnTo>
                  <a:lnTo>
                    <a:pt x="494" y="476"/>
                  </a:lnTo>
                  <a:lnTo>
                    <a:pt x="504" y="469"/>
                  </a:lnTo>
                  <a:lnTo>
                    <a:pt x="508" y="461"/>
                  </a:lnTo>
                  <a:lnTo>
                    <a:pt x="508" y="464"/>
                  </a:lnTo>
                  <a:lnTo>
                    <a:pt x="506" y="466"/>
                  </a:lnTo>
                  <a:lnTo>
                    <a:pt x="501" y="473"/>
                  </a:lnTo>
                  <a:lnTo>
                    <a:pt x="499" y="480"/>
                  </a:lnTo>
                  <a:lnTo>
                    <a:pt x="497" y="483"/>
                  </a:lnTo>
                  <a:lnTo>
                    <a:pt x="492" y="480"/>
                  </a:lnTo>
                  <a:lnTo>
                    <a:pt x="492" y="483"/>
                  </a:lnTo>
                  <a:lnTo>
                    <a:pt x="489" y="488"/>
                  </a:lnTo>
                  <a:lnTo>
                    <a:pt x="489" y="490"/>
                  </a:lnTo>
                  <a:lnTo>
                    <a:pt x="489" y="490"/>
                  </a:lnTo>
                  <a:lnTo>
                    <a:pt x="487" y="490"/>
                  </a:lnTo>
                  <a:lnTo>
                    <a:pt x="487" y="492"/>
                  </a:lnTo>
                  <a:lnTo>
                    <a:pt x="499" y="495"/>
                  </a:lnTo>
                  <a:lnTo>
                    <a:pt x="504" y="497"/>
                  </a:lnTo>
                  <a:lnTo>
                    <a:pt x="508" y="499"/>
                  </a:lnTo>
                  <a:lnTo>
                    <a:pt x="508" y="502"/>
                  </a:lnTo>
                  <a:lnTo>
                    <a:pt x="497" y="497"/>
                  </a:lnTo>
                  <a:lnTo>
                    <a:pt x="492" y="497"/>
                  </a:lnTo>
                  <a:lnTo>
                    <a:pt x="485" y="499"/>
                  </a:lnTo>
                  <a:lnTo>
                    <a:pt x="494" y="499"/>
                  </a:lnTo>
                  <a:lnTo>
                    <a:pt x="506" y="504"/>
                  </a:lnTo>
                  <a:lnTo>
                    <a:pt x="513" y="506"/>
                  </a:lnTo>
                  <a:lnTo>
                    <a:pt x="523" y="516"/>
                  </a:lnTo>
                  <a:lnTo>
                    <a:pt x="523" y="518"/>
                  </a:lnTo>
                  <a:lnTo>
                    <a:pt x="527" y="516"/>
                  </a:lnTo>
                  <a:lnTo>
                    <a:pt x="527" y="511"/>
                  </a:lnTo>
                  <a:lnTo>
                    <a:pt x="530" y="509"/>
                  </a:lnTo>
                  <a:lnTo>
                    <a:pt x="532" y="506"/>
                  </a:lnTo>
                  <a:lnTo>
                    <a:pt x="530" y="502"/>
                  </a:lnTo>
                  <a:lnTo>
                    <a:pt x="530" y="499"/>
                  </a:lnTo>
                  <a:lnTo>
                    <a:pt x="534" y="499"/>
                  </a:lnTo>
                  <a:lnTo>
                    <a:pt x="537" y="497"/>
                  </a:lnTo>
                  <a:lnTo>
                    <a:pt x="537" y="495"/>
                  </a:lnTo>
                  <a:lnTo>
                    <a:pt x="542" y="497"/>
                  </a:lnTo>
                  <a:lnTo>
                    <a:pt x="542" y="497"/>
                  </a:lnTo>
                  <a:lnTo>
                    <a:pt x="542" y="495"/>
                  </a:lnTo>
                  <a:lnTo>
                    <a:pt x="542" y="495"/>
                  </a:lnTo>
                  <a:lnTo>
                    <a:pt x="544" y="495"/>
                  </a:lnTo>
                  <a:lnTo>
                    <a:pt x="542" y="490"/>
                  </a:lnTo>
                  <a:lnTo>
                    <a:pt x="542" y="485"/>
                  </a:lnTo>
                  <a:lnTo>
                    <a:pt x="539" y="480"/>
                  </a:lnTo>
                  <a:lnTo>
                    <a:pt x="534" y="480"/>
                  </a:lnTo>
                  <a:lnTo>
                    <a:pt x="539" y="478"/>
                  </a:lnTo>
                  <a:lnTo>
                    <a:pt x="542" y="480"/>
                  </a:lnTo>
                  <a:lnTo>
                    <a:pt x="546" y="483"/>
                  </a:lnTo>
                  <a:lnTo>
                    <a:pt x="549" y="478"/>
                  </a:lnTo>
                  <a:lnTo>
                    <a:pt x="549" y="478"/>
                  </a:lnTo>
                  <a:lnTo>
                    <a:pt x="549" y="480"/>
                  </a:lnTo>
                  <a:lnTo>
                    <a:pt x="549" y="490"/>
                  </a:lnTo>
                  <a:lnTo>
                    <a:pt x="551" y="490"/>
                  </a:lnTo>
                  <a:lnTo>
                    <a:pt x="553" y="488"/>
                  </a:lnTo>
                  <a:lnTo>
                    <a:pt x="556" y="488"/>
                  </a:lnTo>
                  <a:lnTo>
                    <a:pt x="556" y="490"/>
                  </a:lnTo>
                  <a:lnTo>
                    <a:pt x="556" y="495"/>
                  </a:lnTo>
                  <a:lnTo>
                    <a:pt x="556" y="497"/>
                  </a:lnTo>
                  <a:lnTo>
                    <a:pt x="556" y="499"/>
                  </a:lnTo>
                  <a:lnTo>
                    <a:pt x="534" y="509"/>
                  </a:lnTo>
                  <a:lnTo>
                    <a:pt x="532" y="521"/>
                  </a:lnTo>
                  <a:lnTo>
                    <a:pt x="530" y="525"/>
                  </a:lnTo>
                  <a:lnTo>
                    <a:pt x="532" y="528"/>
                  </a:lnTo>
                  <a:lnTo>
                    <a:pt x="534" y="530"/>
                  </a:lnTo>
                  <a:lnTo>
                    <a:pt x="537" y="530"/>
                  </a:lnTo>
                  <a:lnTo>
                    <a:pt x="539" y="532"/>
                  </a:lnTo>
                  <a:lnTo>
                    <a:pt x="544" y="537"/>
                  </a:lnTo>
                  <a:lnTo>
                    <a:pt x="546" y="544"/>
                  </a:lnTo>
                  <a:lnTo>
                    <a:pt x="549" y="551"/>
                  </a:lnTo>
                  <a:lnTo>
                    <a:pt x="549" y="561"/>
                  </a:lnTo>
                  <a:lnTo>
                    <a:pt x="549" y="566"/>
                  </a:lnTo>
                  <a:lnTo>
                    <a:pt x="544" y="573"/>
                  </a:lnTo>
                  <a:lnTo>
                    <a:pt x="544" y="577"/>
                  </a:lnTo>
                  <a:lnTo>
                    <a:pt x="544" y="582"/>
                  </a:lnTo>
                  <a:lnTo>
                    <a:pt x="546" y="594"/>
                  </a:lnTo>
                  <a:lnTo>
                    <a:pt x="549" y="594"/>
                  </a:lnTo>
                  <a:lnTo>
                    <a:pt x="551" y="594"/>
                  </a:lnTo>
                  <a:lnTo>
                    <a:pt x="556" y="594"/>
                  </a:lnTo>
                  <a:lnTo>
                    <a:pt x="560" y="596"/>
                  </a:lnTo>
                  <a:lnTo>
                    <a:pt x="556" y="587"/>
                  </a:lnTo>
                  <a:lnTo>
                    <a:pt x="551" y="577"/>
                  </a:lnTo>
                  <a:lnTo>
                    <a:pt x="549" y="566"/>
                  </a:lnTo>
                  <a:lnTo>
                    <a:pt x="553" y="551"/>
                  </a:lnTo>
                  <a:lnTo>
                    <a:pt x="551" y="549"/>
                  </a:lnTo>
                  <a:lnTo>
                    <a:pt x="551" y="549"/>
                  </a:lnTo>
                  <a:lnTo>
                    <a:pt x="549" y="549"/>
                  </a:lnTo>
                  <a:lnTo>
                    <a:pt x="551" y="544"/>
                  </a:lnTo>
                  <a:lnTo>
                    <a:pt x="556" y="544"/>
                  </a:lnTo>
                  <a:lnTo>
                    <a:pt x="558" y="547"/>
                  </a:lnTo>
                  <a:lnTo>
                    <a:pt x="560" y="549"/>
                  </a:lnTo>
                  <a:lnTo>
                    <a:pt x="558" y="549"/>
                  </a:lnTo>
                  <a:lnTo>
                    <a:pt x="558" y="551"/>
                  </a:lnTo>
                  <a:lnTo>
                    <a:pt x="560" y="554"/>
                  </a:lnTo>
                  <a:lnTo>
                    <a:pt x="565" y="554"/>
                  </a:lnTo>
                  <a:lnTo>
                    <a:pt x="575" y="549"/>
                  </a:lnTo>
                  <a:lnTo>
                    <a:pt x="577" y="551"/>
                  </a:lnTo>
                  <a:lnTo>
                    <a:pt x="577" y="551"/>
                  </a:lnTo>
                  <a:lnTo>
                    <a:pt x="582" y="551"/>
                  </a:lnTo>
                  <a:lnTo>
                    <a:pt x="582" y="547"/>
                  </a:lnTo>
                  <a:lnTo>
                    <a:pt x="582" y="542"/>
                  </a:lnTo>
                  <a:lnTo>
                    <a:pt x="584" y="542"/>
                  </a:lnTo>
                  <a:lnTo>
                    <a:pt x="584" y="547"/>
                  </a:lnTo>
                  <a:lnTo>
                    <a:pt x="587" y="554"/>
                  </a:lnTo>
                  <a:lnTo>
                    <a:pt x="589" y="554"/>
                  </a:lnTo>
                  <a:lnTo>
                    <a:pt x="591" y="551"/>
                  </a:lnTo>
                  <a:lnTo>
                    <a:pt x="589" y="547"/>
                  </a:lnTo>
                  <a:lnTo>
                    <a:pt x="591" y="549"/>
                  </a:lnTo>
                  <a:lnTo>
                    <a:pt x="596" y="554"/>
                  </a:lnTo>
                  <a:lnTo>
                    <a:pt x="598" y="556"/>
                  </a:lnTo>
                  <a:lnTo>
                    <a:pt x="601" y="556"/>
                  </a:lnTo>
                  <a:lnTo>
                    <a:pt x="603" y="561"/>
                  </a:lnTo>
                  <a:lnTo>
                    <a:pt x="603" y="561"/>
                  </a:lnTo>
                  <a:lnTo>
                    <a:pt x="605" y="561"/>
                  </a:lnTo>
                  <a:lnTo>
                    <a:pt x="605" y="559"/>
                  </a:lnTo>
                  <a:lnTo>
                    <a:pt x="605" y="556"/>
                  </a:lnTo>
                  <a:lnTo>
                    <a:pt x="603" y="554"/>
                  </a:lnTo>
                  <a:lnTo>
                    <a:pt x="601" y="549"/>
                  </a:lnTo>
                  <a:lnTo>
                    <a:pt x="598" y="544"/>
                  </a:lnTo>
                  <a:lnTo>
                    <a:pt x="596" y="540"/>
                  </a:lnTo>
                  <a:lnTo>
                    <a:pt x="598" y="530"/>
                  </a:lnTo>
                  <a:lnTo>
                    <a:pt x="596" y="525"/>
                  </a:lnTo>
                  <a:lnTo>
                    <a:pt x="596" y="521"/>
                  </a:lnTo>
                  <a:lnTo>
                    <a:pt x="596" y="518"/>
                  </a:lnTo>
                  <a:lnTo>
                    <a:pt x="598" y="518"/>
                  </a:lnTo>
                  <a:lnTo>
                    <a:pt x="598" y="523"/>
                  </a:lnTo>
                  <a:lnTo>
                    <a:pt x="601" y="528"/>
                  </a:lnTo>
                  <a:lnTo>
                    <a:pt x="603" y="530"/>
                  </a:lnTo>
                  <a:lnTo>
                    <a:pt x="608" y="530"/>
                  </a:lnTo>
                  <a:lnTo>
                    <a:pt x="605" y="532"/>
                  </a:lnTo>
                  <a:lnTo>
                    <a:pt x="603" y="535"/>
                  </a:lnTo>
                  <a:lnTo>
                    <a:pt x="603" y="540"/>
                  </a:lnTo>
                  <a:lnTo>
                    <a:pt x="605" y="544"/>
                  </a:lnTo>
                  <a:lnTo>
                    <a:pt x="605" y="544"/>
                  </a:lnTo>
                  <a:lnTo>
                    <a:pt x="608" y="542"/>
                  </a:lnTo>
                  <a:lnTo>
                    <a:pt x="608" y="542"/>
                  </a:lnTo>
                  <a:lnTo>
                    <a:pt x="613" y="542"/>
                  </a:lnTo>
                  <a:lnTo>
                    <a:pt x="613" y="544"/>
                  </a:lnTo>
                  <a:lnTo>
                    <a:pt x="610" y="544"/>
                  </a:lnTo>
                  <a:lnTo>
                    <a:pt x="610" y="547"/>
                  </a:lnTo>
                  <a:lnTo>
                    <a:pt x="620" y="544"/>
                  </a:lnTo>
                  <a:lnTo>
                    <a:pt x="627" y="542"/>
                  </a:lnTo>
                  <a:lnTo>
                    <a:pt x="629" y="537"/>
                  </a:lnTo>
                  <a:lnTo>
                    <a:pt x="631" y="535"/>
                  </a:lnTo>
                  <a:lnTo>
                    <a:pt x="646" y="535"/>
                  </a:lnTo>
                  <a:lnTo>
                    <a:pt x="653" y="530"/>
                  </a:lnTo>
                  <a:lnTo>
                    <a:pt x="648" y="528"/>
                  </a:lnTo>
                  <a:lnTo>
                    <a:pt x="657" y="530"/>
                  </a:lnTo>
                  <a:lnTo>
                    <a:pt x="660" y="532"/>
                  </a:lnTo>
                  <a:lnTo>
                    <a:pt x="665" y="537"/>
                  </a:lnTo>
                  <a:lnTo>
                    <a:pt x="657" y="535"/>
                  </a:lnTo>
                  <a:lnTo>
                    <a:pt x="653" y="535"/>
                  </a:lnTo>
                  <a:lnTo>
                    <a:pt x="667" y="544"/>
                  </a:lnTo>
                  <a:lnTo>
                    <a:pt x="667" y="547"/>
                  </a:lnTo>
                  <a:lnTo>
                    <a:pt x="672" y="547"/>
                  </a:lnTo>
                  <a:lnTo>
                    <a:pt x="672" y="544"/>
                  </a:lnTo>
                  <a:lnTo>
                    <a:pt x="674" y="544"/>
                  </a:lnTo>
                  <a:lnTo>
                    <a:pt x="669" y="540"/>
                  </a:lnTo>
                  <a:lnTo>
                    <a:pt x="674" y="540"/>
                  </a:lnTo>
                  <a:lnTo>
                    <a:pt x="674" y="537"/>
                  </a:lnTo>
                  <a:lnTo>
                    <a:pt x="674" y="535"/>
                  </a:lnTo>
                  <a:lnTo>
                    <a:pt x="672" y="532"/>
                  </a:lnTo>
                  <a:lnTo>
                    <a:pt x="672" y="530"/>
                  </a:lnTo>
                  <a:lnTo>
                    <a:pt x="679" y="537"/>
                  </a:lnTo>
                  <a:lnTo>
                    <a:pt x="676" y="547"/>
                  </a:lnTo>
                  <a:lnTo>
                    <a:pt x="665" y="561"/>
                  </a:lnTo>
                  <a:lnTo>
                    <a:pt x="667" y="563"/>
                  </a:lnTo>
                  <a:lnTo>
                    <a:pt x="660" y="568"/>
                  </a:lnTo>
                  <a:lnTo>
                    <a:pt x="653" y="568"/>
                  </a:lnTo>
                  <a:lnTo>
                    <a:pt x="646" y="566"/>
                  </a:lnTo>
                  <a:lnTo>
                    <a:pt x="641" y="561"/>
                  </a:lnTo>
                  <a:lnTo>
                    <a:pt x="639" y="566"/>
                  </a:lnTo>
                  <a:lnTo>
                    <a:pt x="639" y="568"/>
                  </a:lnTo>
                  <a:lnTo>
                    <a:pt x="636" y="566"/>
                  </a:lnTo>
                  <a:lnTo>
                    <a:pt x="634" y="566"/>
                  </a:lnTo>
                  <a:lnTo>
                    <a:pt x="634" y="566"/>
                  </a:lnTo>
                  <a:lnTo>
                    <a:pt x="631" y="568"/>
                  </a:lnTo>
                  <a:lnTo>
                    <a:pt x="629" y="568"/>
                  </a:lnTo>
                  <a:lnTo>
                    <a:pt x="624" y="561"/>
                  </a:lnTo>
                  <a:lnTo>
                    <a:pt x="617" y="559"/>
                  </a:lnTo>
                  <a:lnTo>
                    <a:pt x="613" y="563"/>
                  </a:lnTo>
                  <a:lnTo>
                    <a:pt x="617" y="566"/>
                  </a:lnTo>
                  <a:lnTo>
                    <a:pt x="617" y="568"/>
                  </a:lnTo>
                  <a:lnTo>
                    <a:pt x="617" y="568"/>
                  </a:lnTo>
                  <a:lnTo>
                    <a:pt x="617" y="568"/>
                  </a:lnTo>
                  <a:lnTo>
                    <a:pt x="622" y="568"/>
                  </a:lnTo>
                  <a:lnTo>
                    <a:pt x="624" y="570"/>
                  </a:lnTo>
                  <a:lnTo>
                    <a:pt x="624" y="573"/>
                  </a:lnTo>
                  <a:lnTo>
                    <a:pt x="627" y="573"/>
                  </a:lnTo>
                  <a:lnTo>
                    <a:pt x="629" y="582"/>
                  </a:lnTo>
                  <a:lnTo>
                    <a:pt x="631" y="582"/>
                  </a:lnTo>
                  <a:lnTo>
                    <a:pt x="634" y="587"/>
                  </a:lnTo>
                  <a:lnTo>
                    <a:pt x="639" y="589"/>
                  </a:lnTo>
                  <a:lnTo>
                    <a:pt x="643" y="589"/>
                  </a:lnTo>
                  <a:lnTo>
                    <a:pt x="648" y="589"/>
                  </a:lnTo>
                  <a:lnTo>
                    <a:pt x="662" y="585"/>
                  </a:lnTo>
                  <a:lnTo>
                    <a:pt x="667" y="585"/>
                  </a:lnTo>
                  <a:lnTo>
                    <a:pt x="676" y="589"/>
                  </a:lnTo>
                  <a:lnTo>
                    <a:pt x="681" y="587"/>
                  </a:lnTo>
                  <a:lnTo>
                    <a:pt x="684" y="575"/>
                  </a:lnTo>
                  <a:lnTo>
                    <a:pt x="686" y="577"/>
                  </a:lnTo>
                  <a:lnTo>
                    <a:pt x="688" y="580"/>
                  </a:lnTo>
                  <a:lnTo>
                    <a:pt x="695" y="580"/>
                  </a:lnTo>
                  <a:lnTo>
                    <a:pt x="695" y="577"/>
                  </a:lnTo>
                  <a:lnTo>
                    <a:pt x="695" y="575"/>
                  </a:lnTo>
                  <a:lnTo>
                    <a:pt x="693" y="575"/>
                  </a:lnTo>
                  <a:lnTo>
                    <a:pt x="691" y="573"/>
                  </a:lnTo>
                  <a:lnTo>
                    <a:pt x="695" y="573"/>
                  </a:lnTo>
                  <a:lnTo>
                    <a:pt x="700" y="573"/>
                  </a:lnTo>
                  <a:lnTo>
                    <a:pt x="705" y="573"/>
                  </a:lnTo>
                  <a:lnTo>
                    <a:pt x="707" y="568"/>
                  </a:lnTo>
                  <a:lnTo>
                    <a:pt x="705" y="573"/>
                  </a:lnTo>
                  <a:lnTo>
                    <a:pt x="702" y="577"/>
                  </a:lnTo>
                  <a:lnTo>
                    <a:pt x="695" y="582"/>
                  </a:lnTo>
                  <a:lnTo>
                    <a:pt x="693" y="582"/>
                  </a:lnTo>
                  <a:lnTo>
                    <a:pt x="695" y="585"/>
                  </a:lnTo>
                  <a:lnTo>
                    <a:pt x="695" y="585"/>
                  </a:lnTo>
                  <a:lnTo>
                    <a:pt x="698" y="582"/>
                  </a:lnTo>
                  <a:lnTo>
                    <a:pt x="700" y="582"/>
                  </a:lnTo>
                  <a:lnTo>
                    <a:pt x="712" y="582"/>
                  </a:lnTo>
                  <a:lnTo>
                    <a:pt x="721" y="580"/>
                  </a:lnTo>
                  <a:lnTo>
                    <a:pt x="726" y="580"/>
                  </a:lnTo>
                  <a:lnTo>
                    <a:pt x="728" y="580"/>
                  </a:lnTo>
                  <a:lnTo>
                    <a:pt x="752" y="589"/>
                  </a:lnTo>
                  <a:lnTo>
                    <a:pt x="757" y="589"/>
                  </a:lnTo>
                  <a:lnTo>
                    <a:pt x="764" y="589"/>
                  </a:lnTo>
                  <a:lnTo>
                    <a:pt x="769" y="589"/>
                  </a:lnTo>
                  <a:lnTo>
                    <a:pt x="764" y="589"/>
                  </a:lnTo>
                  <a:lnTo>
                    <a:pt x="752" y="592"/>
                  </a:lnTo>
                  <a:lnTo>
                    <a:pt x="733" y="594"/>
                  </a:lnTo>
                  <a:lnTo>
                    <a:pt x="731" y="596"/>
                  </a:lnTo>
                  <a:lnTo>
                    <a:pt x="736" y="601"/>
                  </a:lnTo>
                  <a:lnTo>
                    <a:pt x="733" y="611"/>
                  </a:lnTo>
                  <a:lnTo>
                    <a:pt x="736" y="613"/>
                  </a:lnTo>
                  <a:lnTo>
                    <a:pt x="740" y="613"/>
                  </a:lnTo>
                  <a:lnTo>
                    <a:pt x="740" y="613"/>
                  </a:lnTo>
                  <a:lnTo>
                    <a:pt x="743" y="608"/>
                  </a:lnTo>
                  <a:close/>
                  <a:moveTo>
                    <a:pt x="23" y="144"/>
                  </a:moveTo>
                  <a:lnTo>
                    <a:pt x="23" y="144"/>
                  </a:lnTo>
                  <a:lnTo>
                    <a:pt x="26" y="144"/>
                  </a:lnTo>
                  <a:lnTo>
                    <a:pt x="26" y="147"/>
                  </a:lnTo>
                  <a:lnTo>
                    <a:pt x="12" y="154"/>
                  </a:lnTo>
                  <a:lnTo>
                    <a:pt x="7" y="154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9" y="147"/>
                  </a:lnTo>
                  <a:lnTo>
                    <a:pt x="7" y="147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12" y="140"/>
                  </a:lnTo>
                  <a:lnTo>
                    <a:pt x="16" y="137"/>
                  </a:lnTo>
                  <a:lnTo>
                    <a:pt x="23" y="140"/>
                  </a:lnTo>
                  <a:lnTo>
                    <a:pt x="23" y="142"/>
                  </a:lnTo>
                  <a:lnTo>
                    <a:pt x="23" y="142"/>
                  </a:lnTo>
                  <a:lnTo>
                    <a:pt x="23" y="144"/>
                  </a:lnTo>
                  <a:close/>
                  <a:moveTo>
                    <a:pt x="560" y="660"/>
                  </a:moveTo>
                  <a:lnTo>
                    <a:pt x="560" y="660"/>
                  </a:lnTo>
                  <a:lnTo>
                    <a:pt x="565" y="663"/>
                  </a:lnTo>
                  <a:lnTo>
                    <a:pt x="563" y="670"/>
                  </a:lnTo>
                  <a:lnTo>
                    <a:pt x="556" y="672"/>
                  </a:lnTo>
                  <a:lnTo>
                    <a:pt x="532" y="670"/>
                  </a:lnTo>
                  <a:lnTo>
                    <a:pt x="518" y="665"/>
                  </a:lnTo>
                  <a:lnTo>
                    <a:pt x="513" y="660"/>
                  </a:lnTo>
                  <a:lnTo>
                    <a:pt x="513" y="653"/>
                  </a:lnTo>
                  <a:lnTo>
                    <a:pt x="513" y="646"/>
                  </a:lnTo>
                  <a:lnTo>
                    <a:pt x="508" y="639"/>
                  </a:lnTo>
                  <a:lnTo>
                    <a:pt x="508" y="634"/>
                  </a:lnTo>
                  <a:lnTo>
                    <a:pt x="511" y="632"/>
                  </a:lnTo>
                  <a:lnTo>
                    <a:pt x="511" y="630"/>
                  </a:lnTo>
                  <a:lnTo>
                    <a:pt x="513" y="630"/>
                  </a:lnTo>
                  <a:lnTo>
                    <a:pt x="516" y="632"/>
                  </a:lnTo>
                  <a:lnTo>
                    <a:pt x="520" y="632"/>
                  </a:lnTo>
                  <a:lnTo>
                    <a:pt x="532" y="639"/>
                  </a:lnTo>
                  <a:lnTo>
                    <a:pt x="539" y="646"/>
                  </a:lnTo>
                  <a:lnTo>
                    <a:pt x="539" y="646"/>
                  </a:lnTo>
                  <a:lnTo>
                    <a:pt x="549" y="658"/>
                  </a:lnTo>
                  <a:lnTo>
                    <a:pt x="553" y="660"/>
                  </a:lnTo>
                  <a:lnTo>
                    <a:pt x="560" y="66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DE09359-858A-62E0-22B7-CC0E3544A9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3451" y="3011488"/>
              <a:ext cx="1289050" cy="1397000"/>
            </a:xfrm>
            <a:custGeom>
              <a:avLst/>
              <a:gdLst>
                <a:gd name="T0" fmla="*/ 282 w 812"/>
                <a:gd name="T1" fmla="*/ 774 h 880"/>
                <a:gd name="T2" fmla="*/ 310 w 812"/>
                <a:gd name="T3" fmla="*/ 798 h 880"/>
                <a:gd name="T4" fmla="*/ 334 w 812"/>
                <a:gd name="T5" fmla="*/ 838 h 880"/>
                <a:gd name="T6" fmla="*/ 372 w 812"/>
                <a:gd name="T7" fmla="*/ 859 h 880"/>
                <a:gd name="T8" fmla="*/ 433 w 812"/>
                <a:gd name="T9" fmla="*/ 873 h 880"/>
                <a:gd name="T10" fmla="*/ 459 w 812"/>
                <a:gd name="T11" fmla="*/ 840 h 880"/>
                <a:gd name="T12" fmla="*/ 506 w 812"/>
                <a:gd name="T13" fmla="*/ 828 h 880"/>
                <a:gd name="T14" fmla="*/ 537 w 812"/>
                <a:gd name="T15" fmla="*/ 793 h 880"/>
                <a:gd name="T16" fmla="*/ 582 w 812"/>
                <a:gd name="T17" fmla="*/ 715 h 880"/>
                <a:gd name="T18" fmla="*/ 613 w 812"/>
                <a:gd name="T19" fmla="*/ 667 h 880"/>
                <a:gd name="T20" fmla="*/ 639 w 812"/>
                <a:gd name="T21" fmla="*/ 629 h 880"/>
                <a:gd name="T22" fmla="*/ 682 w 812"/>
                <a:gd name="T23" fmla="*/ 582 h 880"/>
                <a:gd name="T24" fmla="*/ 700 w 812"/>
                <a:gd name="T25" fmla="*/ 542 h 880"/>
                <a:gd name="T26" fmla="*/ 724 w 812"/>
                <a:gd name="T27" fmla="*/ 521 h 880"/>
                <a:gd name="T28" fmla="*/ 715 w 812"/>
                <a:gd name="T29" fmla="*/ 487 h 880"/>
                <a:gd name="T30" fmla="*/ 696 w 812"/>
                <a:gd name="T31" fmla="*/ 438 h 880"/>
                <a:gd name="T32" fmla="*/ 698 w 812"/>
                <a:gd name="T33" fmla="*/ 398 h 880"/>
                <a:gd name="T34" fmla="*/ 752 w 812"/>
                <a:gd name="T35" fmla="*/ 374 h 880"/>
                <a:gd name="T36" fmla="*/ 771 w 812"/>
                <a:gd name="T37" fmla="*/ 341 h 880"/>
                <a:gd name="T38" fmla="*/ 809 w 812"/>
                <a:gd name="T39" fmla="*/ 305 h 880"/>
                <a:gd name="T40" fmla="*/ 793 w 812"/>
                <a:gd name="T41" fmla="*/ 270 h 880"/>
                <a:gd name="T42" fmla="*/ 750 w 812"/>
                <a:gd name="T43" fmla="*/ 251 h 880"/>
                <a:gd name="T44" fmla="*/ 729 w 812"/>
                <a:gd name="T45" fmla="*/ 203 h 880"/>
                <a:gd name="T46" fmla="*/ 658 w 812"/>
                <a:gd name="T47" fmla="*/ 85 h 880"/>
                <a:gd name="T48" fmla="*/ 627 w 812"/>
                <a:gd name="T49" fmla="*/ 73 h 880"/>
                <a:gd name="T50" fmla="*/ 627 w 812"/>
                <a:gd name="T51" fmla="*/ 87 h 880"/>
                <a:gd name="T52" fmla="*/ 556 w 812"/>
                <a:gd name="T53" fmla="*/ 95 h 880"/>
                <a:gd name="T54" fmla="*/ 549 w 812"/>
                <a:gd name="T55" fmla="*/ 50 h 880"/>
                <a:gd name="T56" fmla="*/ 516 w 812"/>
                <a:gd name="T57" fmla="*/ 42 h 880"/>
                <a:gd name="T58" fmla="*/ 502 w 812"/>
                <a:gd name="T59" fmla="*/ 24 h 880"/>
                <a:gd name="T60" fmla="*/ 485 w 812"/>
                <a:gd name="T61" fmla="*/ 12 h 880"/>
                <a:gd name="T62" fmla="*/ 440 w 812"/>
                <a:gd name="T63" fmla="*/ 28 h 880"/>
                <a:gd name="T64" fmla="*/ 409 w 812"/>
                <a:gd name="T65" fmla="*/ 26 h 880"/>
                <a:gd name="T66" fmla="*/ 312 w 812"/>
                <a:gd name="T67" fmla="*/ 35 h 880"/>
                <a:gd name="T68" fmla="*/ 286 w 812"/>
                <a:gd name="T69" fmla="*/ 64 h 880"/>
                <a:gd name="T70" fmla="*/ 206 w 812"/>
                <a:gd name="T71" fmla="*/ 71 h 880"/>
                <a:gd name="T72" fmla="*/ 204 w 812"/>
                <a:gd name="T73" fmla="*/ 87 h 880"/>
                <a:gd name="T74" fmla="*/ 249 w 812"/>
                <a:gd name="T75" fmla="*/ 147 h 880"/>
                <a:gd name="T76" fmla="*/ 267 w 812"/>
                <a:gd name="T77" fmla="*/ 208 h 880"/>
                <a:gd name="T78" fmla="*/ 279 w 812"/>
                <a:gd name="T79" fmla="*/ 258 h 880"/>
                <a:gd name="T80" fmla="*/ 275 w 812"/>
                <a:gd name="T81" fmla="*/ 310 h 880"/>
                <a:gd name="T82" fmla="*/ 296 w 812"/>
                <a:gd name="T83" fmla="*/ 341 h 880"/>
                <a:gd name="T84" fmla="*/ 267 w 812"/>
                <a:gd name="T85" fmla="*/ 357 h 880"/>
                <a:gd name="T86" fmla="*/ 199 w 812"/>
                <a:gd name="T87" fmla="*/ 353 h 880"/>
                <a:gd name="T88" fmla="*/ 178 w 812"/>
                <a:gd name="T89" fmla="*/ 345 h 880"/>
                <a:gd name="T90" fmla="*/ 130 w 812"/>
                <a:gd name="T91" fmla="*/ 357 h 880"/>
                <a:gd name="T92" fmla="*/ 107 w 812"/>
                <a:gd name="T93" fmla="*/ 412 h 880"/>
                <a:gd name="T94" fmla="*/ 118 w 812"/>
                <a:gd name="T95" fmla="*/ 428 h 880"/>
                <a:gd name="T96" fmla="*/ 130 w 812"/>
                <a:gd name="T97" fmla="*/ 447 h 880"/>
                <a:gd name="T98" fmla="*/ 147 w 812"/>
                <a:gd name="T99" fmla="*/ 476 h 880"/>
                <a:gd name="T100" fmla="*/ 142 w 812"/>
                <a:gd name="T101" fmla="*/ 511 h 880"/>
                <a:gd name="T102" fmla="*/ 135 w 812"/>
                <a:gd name="T103" fmla="*/ 535 h 880"/>
                <a:gd name="T104" fmla="*/ 123 w 812"/>
                <a:gd name="T105" fmla="*/ 573 h 880"/>
                <a:gd name="T106" fmla="*/ 95 w 812"/>
                <a:gd name="T107" fmla="*/ 582 h 880"/>
                <a:gd name="T108" fmla="*/ 137 w 812"/>
                <a:gd name="T109" fmla="*/ 639 h 880"/>
                <a:gd name="T110" fmla="*/ 244 w 812"/>
                <a:gd name="T111" fmla="*/ 769 h 880"/>
                <a:gd name="T112" fmla="*/ 36 w 812"/>
                <a:gd name="T113" fmla="*/ 393 h 880"/>
                <a:gd name="T114" fmla="*/ 85 w 812"/>
                <a:gd name="T115" fmla="*/ 424 h 880"/>
                <a:gd name="T116" fmla="*/ 0 w 812"/>
                <a:gd name="T117" fmla="*/ 386 h 880"/>
                <a:gd name="T118" fmla="*/ 95 w 812"/>
                <a:gd name="T119" fmla="*/ 502 h 880"/>
                <a:gd name="T120" fmla="*/ 107 w 812"/>
                <a:gd name="T121" fmla="*/ 554 h 880"/>
                <a:gd name="T122" fmla="*/ 50 w 812"/>
                <a:gd name="T123" fmla="*/ 502 h 880"/>
                <a:gd name="T124" fmla="*/ 85 w 812"/>
                <a:gd name="T125" fmla="*/ 49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2" h="880">
                  <a:moveTo>
                    <a:pt x="258" y="783"/>
                  </a:moveTo>
                  <a:lnTo>
                    <a:pt x="258" y="783"/>
                  </a:lnTo>
                  <a:lnTo>
                    <a:pt x="270" y="786"/>
                  </a:lnTo>
                  <a:lnTo>
                    <a:pt x="272" y="786"/>
                  </a:lnTo>
                  <a:lnTo>
                    <a:pt x="275" y="786"/>
                  </a:lnTo>
                  <a:lnTo>
                    <a:pt x="277" y="783"/>
                  </a:lnTo>
                  <a:lnTo>
                    <a:pt x="277" y="781"/>
                  </a:lnTo>
                  <a:lnTo>
                    <a:pt x="279" y="779"/>
                  </a:lnTo>
                  <a:lnTo>
                    <a:pt x="279" y="776"/>
                  </a:lnTo>
                  <a:lnTo>
                    <a:pt x="282" y="774"/>
                  </a:lnTo>
                  <a:lnTo>
                    <a:pt x="284" y="774"/>
                  </a:lnTo>
                  <a:lnTo>
                    <a:pt x="286" y="779"/>
                  </a:lnTo>
                  <a:lnTo>
                    <a:pt x="289" y="781"/>
                  </a:lnTo>
                  <a:lnTo>
                    <a:pt x="289" y="783"/>
                  </a:lnTo>
                  <a:lnTo>
                    <a:pt x="291" y="793"/>
                  </a:lnTo>
                  <a:lnTo>
                    <a:pt x="293" y="795"/>
                  </a:lnTo>
                  <a:lnTo>
                    <a:pt x="296" y="798"/>
                  </a:lnTo>
                  <a:lnTo>
                    <a:pt x="303" y="798"/>
                  </a:lnTo>
                  <a:lnTo>
                    <a:pt x="308" y="800"/>
                  </a:lnTo>
                  <a:lnTo>
                    <a:pt x="310" y="798"/>
                  </a:lnTo>
                  <a:lnTo>
                    <a:pt x="315" y="800"/>
                  </a:lnTo>
                  <a:lnTo>
                    <a:pt x="320" y="802"/>
                  </a:lnTo>
                  <a:lnTo>
                    <a:pt x="327" y="809"/>
                  </a:lnTo>
                  <a:lnTo>
                    <a:pt x="331" y="812"/>
                  </a:lnTo>
                  <a:lnTo>
                    <a:pt x="334" y="816"/>
                  </a:lnTo>
                  <a:lnTo>
                    <a:pt x="334" y="819"/>
                  </a:lnTo>
                  <a:lnTo>
                    <a:pt x="331" y="828"/>
                  </a:lnTo>
                  <a:lnTo>
                    <a:pt x="331" y="831"/>
                  </a:lnTo>
                  <a:lnTo>
                    <a:pt x="334" y="833"/>
                  </a:lnTo>
                  <a:lnTo>
                    <a:pt x="334" y="838"/>
                  </a:lnTo>
                  <a:lnTo>
                    <a:pt x="334" y="840"/>
                  </a:lnTo>
                  <a:lnTo>
                    <a:pt x="336" y="842"/>
                  </a:lnTo>
                  <a:lnTo>
                    <a:pt x="338" y="850"/>
                  </a:lnTo>
                  <a:lnTo>
                    <a:pt x="341" y="852"/>
                  </a:lnTo>
                  <a:lnTo>
                    <a:pt x="343" y="852"/>
                  </a:lnTo>
                  <a:lnTo>
                    <a:pt x="346" y="854"/>
                  </a:lnTo>
                  <a:lnTo>
                    <a:pt x="355" y="852"/>
                  </a:lnTo>
                  <a:lnTo>
                    <a:pt x="357" y="852"/>
                  </a:lnTo>
                  <a:lnTo>
                    <a:pt x="367" y="859"/>
                  </a:lnTo>
                  <a:lnTo>
                    <a:pt x="372" y="859"/>
                  </a:lnTo>
                  <a:lnTo>
                    <a:pt x="376" y="861"/>
                  </a:lnTo>
                  <a:lnTo>
                    <a:pt x="379" y="864"/>
                  </a:lnTo>
                  <a:lnTo>
                    <a:pt x="383" y="871"/>
                  </a:lnTo>
                  <a:lnTo>
                    <a:pt x="388" y="873"/>
                  </a:lnTo>
                  <a:lnTo>
                    <a:pt x="393" y="876"/>
                  </a:lnTo>
                  <a:lnTo>
                    <a:pt x="407" y="880"/>
                  </a:lnTo>
                  <a:lnTo>
                    <a:pt x="412" y="880"/>
                  </a:lnTo>
                  <a:lnTo>
                    <a:pt x="417" y="878"/>
                  </a:lnTo>
                  <a:lnTo>
                    <a:pt x="428" y="873"/>
                  </a:lnTo>
                  <a:lnTo>
                    <a:pt x="433" y="873"/>
                  </a:lnTo>
                  <a:lnTo>
                    <a:pt x="443" y="876"/>
                  </a:lnTo>
                  <a:lnTo>
                    <a:pt x="450" y="871"/>
                  </a:lnTo>
                  <a:lnTo>
                    <a:pt x="457" y="864"/>
                  </a:lnTo>
                  <a:lnTo>
                    <a:pt x="459" y="861"/>
                  </a:lnTo>
                  <a:lnTo>
                    <a:pt x="459" y="859"/>
                  </a:lnTo>
                  <a:lnTo>
                    <a:pt x="459" y="857"/>
                  </a:lnTo>
                  <a:lnTo>
                    <a:pt x="459" y="852"/>
                  </a:lnTo>
                  <a:lnTo>
                    <a:pt x="457" y="850"/>
                  </a:lnTo>
                  <a:lnTo>
                    <a:pt x="457" y="847"/>
                  </a:lnTo>
                  <a:lnTo>
                    <a:pt x="459" y="840"/>
                  </a:lnTo>
                  <a:lnTo>
                    <a:pt x="459" y="840"/>
                  </a:lnTo>
                  <a:lnTo>
                    <a:pt x="483" y="828"/>
                  </a:lnTo>
                  <a:lnTo>
                    <a:pt x="485" y="828"/>
                  </a:lnTo>
                  <a:lnTo>
                    <a:pt x="488" y="828"/>
                  </a:lnTo>
                  <a:lnTo>
                    <a:pt x="490" y="828"/>
                  </a:lnTo>
                  <a:lnTo>
                    <a:pt x="495" y="831"/>
                  </a:lnTo>
                  <a:lnTo>
                    <a:pt x="497" y="831"/>
                  </a:lnTo>
                  <a:lnTo>
                    <a:pt x="499" y="831"/>
                  </a:lnTo>
                  <a:lnTo>
                    <a:pt x="504" y="831"/>
                  </a:lnTo>
                  <a:lnTo>
                    <a:pt x="506" y="828"/>
                  </a:lnTo>
                  <a:lnTo>
                    <a:pt x="509" y="824"/>
                  </a:lnTo>
                  <a:lnTo>
                    <a:pt x="511" y="816"/>
                  </a:lnTo>
                  <a:lnTo>
                    <a:pt x="511" y="816"/>
                  </a:lnTo>
                  <a:lnTo>
                    <a:pt x="511" y="814"/>
                  </a:lnTo>
                  <a:lnTo>
                    <a:pt x="514" y="812"/>
                  </a:lnTo>
                  <a:lnTo>
                    <a:pt x="523" y="809"/>
                  </a:lnTo>
                  <a:lnTo>
                    <a:pt x="525" y="807"/>
                  </a:lnTo>
                  <a:lnTo>
                    <a:pt x="532" y="802"/>
                  </a:lnTo>
                  <a:lnTo>
                    <a:pt x="535" y="798"/>
                  </a:lnTo>
                  <a:lnTo>
                    <a:pt x="537" y="793"/>
                  </a:lnTo>
                  <a:lnTo>
                    <a:pt x="537" y="790"/>
                  </a:lnTo>
                  <a:lnTo>
                    <a:pt x="537" y="779"/>
                  </a:lnTo>
                  <a:lnTo>
                    <a:pt x="537" y="771"/>
                  </a:lnTo>
                  <a:lnTo>
                    <a:pt x="537" y="767"/>
                  </a:lnTo>
                  <a:lnTo>
                    <a:pt x="540" y="750"/>
                  </a:lnTo>
                  <a:lnTo>
                    <a:pt x="542" y="745"/>
                  </a:lnTo>
                  <a:lnTo>
                    <a:pt x="544" y="743"/>
                  </a:lnTo>
                  <a:lnTo>
                    <a:pt x="547" y="741"/>
                  </a:lnTo>
                  <a:lnTo>
                    <a:pt x="577" y="717"/>
                  </a:lnTo>
                  <a:lnTo>
                    <a:pt x="582" y="715"/>
                  </a:lnTo>
                  <a:lnTo>
                    <a:pt x="585" y="717"/>
                  </a:lnTo>
                  <a:lnTo>
                    <a:pt x="587" y="717"/>
                  </a:lnTo>
                  <a:lnTo>
                    <a:pt x="589" y="715"/>
                  </a:lnTo>
                  <a:lnTo>
                    <a:pt x="594" y="710"/>
                  </a:lnTo>
                  <a:lnTo>
                    <a:pt x="601" y="693"/>
                  </a:lnTo>
                  <a:lnTo>
                    <a:pt x="608" y="684"/>
                  </a:lnTo>
                  <a:lnTo>
                    <a:pt x="611" y="679"/>
                  </a:lnTo>
                  <a:lnTo>
                    <a:pt x="613" y="674"/>
                  </a:lnTo>
                  <a:lnTo>
                    <a:pt x="613" y="670"/>
                  </a:lnTo>
                  <a:lnTo>
                    <a:pt x="613" y="667"/>
                  </a:lnTo>
                  <a:lnTo>
                    <a:pt x="613" y="658"/>
                  </a:lnTo>
                  <a:lnTo>
                    <a:pt x="613" y="653"/>
                  </a:lnTo>
                  <a:lnTo>
                    <a:pt x="615" y="651"/>
                  </a:lnTo>
                  <a:lnTo>
                    <a:pt x="615" y="648"/>
                  </a:lnTo>
                  <a:lnTo>
                    <a:pt x="620" y="648"/>
                  </a:lnTo>
                  <a:lnTo>
                    <a:pt x="622" y="648"/>
                  </a:lnTo>
                  <a:lnTo>
                    <a:pt x="625" y="648"/>
                  </a:lnTo>
                  <a:lnTo>
                    <a:pt x="629" y="646"/>
                  </a:lnTo>
                  <a:lnTo>
                    <a:pt x="634" y="637"/>
                  </a:lnTo>
                  <a:lnTo>
                    <a:pt x="639" y="629"/>
                  </a:lnTo>
                  <a:lnTo>
                    <a:pt x="651" y="620"/>
                  </a:lnTo>
                  <a:lnTo>
                    <a:pt x="655" y="601"/>
                  </a:lnTo>
                  <a:lnTo>
                    <a:pt x="658" y="599"/>
                  </a:lnTo>
                  <a:lnTo>
                    <a:pt x="665" y="594"/>
                  </a:lnTo>
                  <a:lnTo>
                    <a:pt x="667" y="592"/>
                  </a:lnTo>
                  <a:lnTo>
                    <a:pt x="670" y="587"/>
                  </a:lnTo>
                  <a:lnTo>
                    <a:pt x="672" y="582"/>
                  </a:lnTo>
                  <a:lnTo>
                    <a:pt x="674" y="580"/>
                  </a:lnTo>
                  <a:lnTo>
                    <a:pt x="677" y="580"/>
                  </a:lnTo>
                  <a:lnTo>
                    <a:pt x="682" y="582"/>
                  </a:lnTo>
                  <a:lnTo>
                    <a:pt x="684" y="584"/>
                  </a:lnTo>
                  <a:lnTo>
                    <a:pt x="691" y="584"/>
                  </a:lnTo>
                  <a:lnTo>
                    <a:pt x="693" y="582"/>
                  </a:lnTo>
                  <a:lnTo>
                    <a:pt x="693" y="580"/>
                  </a:lnTo>
                  <a:lnTo>
                    <a:pt x="696" y="575"/>
                  </a:lnTo>
                  <a:lnTo>
                    <a:pt x="696" y="570"/>
                  </a:lnTo>
                  <a:lnTo>
                    <a:pt x="698" y="551"/>
                  </a:lnTo>
                  <a:lnTo>
                    <a:pt x="698" y="549"/>
                  </a:lnTo>
                  <a:lnTo>
                    <a:pt x="698" y="544"/>
                  </a:lnTo>
                  <a:lnTo>
                    <a:pt x="700" y="542"/>
                  </a:lnTo>
                  <a:lnTo>
                    <a:pt x="700" y="540"/>
                  </a:lnTo>
                  <a:lnTo>
                    <a:pt x="700" y="532"/>
                  </a:lnTo>
                  <a:lnTo>
                    <a:pt x="700" y="528"/>
                  </a:lnTo>
                  <a:lnTo>
                    <a:pt x="703" y="525"/>
                  </a:lnTo>
                  <a:lnTo>
                    <a:pt x="705" y="525"/>
                  </a:lnTo>
                  <a:lnTo>
                    <a:pt x="712" y="525"/>
                  </a:lnTo>
                  <a:lnTo>
                    <a:pt x="715" y="525"/>
                  </a:lnTo>
                  <a:lnTo>
                    <a:pt x="717" y="525"/>
                  </a:lnTo>
                  <a:lnTo>
                    <a:pt x="719" y="523"/>
                  </a:lnTo>
                  <a:lnTo>
                    <a:pt x="724" y="521"/>
                  </a:lnTo>
                  <a:lnTo>
                    <a:pt x="729" y="518"/>
                  </a:lnTo>
                  <a:lnTo>
                    <a:pt x="734" y="513"/>
                  </a:lnTo>
                  <a:lnTo>
                    <a:pt x="734" y="509"/>
                  </a:lnTo>
                  <a:lnTo>
                    <a:pt x="734" y="506"/>
                  </a:lnTo>
                  <a:lnTo>
                    <a:pt x="726" y="490"/>
                  </a:lnTo>
                  <a:lnTo>
                    <a:pt x="724" y="487"/>
                  </a:lnTo>
                  <a:lnTo>
                    <a:pt x="722" y="485"/>
                  </a:lnTo>
                  <a:lnTo>
                    <a:pt x="719" y="485"/>
                  </a:lnTo>
                  <a:lnTo>
                    <a:pt x="717" y="487"/>
                  </a:lnTo>
                  <a:lnTo>
                    <a:pt x="715" y="487"/>
                  </a:lnTo>
                  <a:lnTo>
                    <a:pt x="712" y="485"/>
                  </a:lnTo>
                  <a:lnTo>
                    <a:pt x="700" y="471"/>
                  </a:lnTo>
                  <a:lnTo>
                    <a:pt x="700" y="469"/>
                  </a:lnTo>
                  <a:lnTo>
                    <a:pt x="698" y="466"/>
                  </a:lnTo>
                  <a:lnTo>
                    <a:pt x="698" y="464"/>
                  </a:lnTo>
                  <a:lnTo>
                    <a:pt x="698" y="461"/>
                  </a:lnTo>
                  <a:lnTo>
                    <a:pt x="698" y="454"/>
                  </a:lnTo>
                  <a:lnTo>
                    <a:pt x="698" y="452"/>
                  </a:lnTo>
                  <a:lnTo>
                    <a:pt x="698" y="450"/>
                  </a:lnTo>
                  <a:lnTo>
                    <a:pt x="696" y="438"/>
                  </a:lnTo>
                  <a:lnTo>
                    <a:pt x="703" y="440"/>
                  </a:lnTo>
                  <a:lnTo>
                    <a:pt x="705" y="438"/>
                  </a:lnTo>
                  <a:lnTo>
                    <a:pt x="705" y="435"/>
                  </a:lnTo>
                  <a:lnTo>
                    <a:pt x="703" y="419"/>
                  </a:lnTo>
                  <a:lnTo>
                    <a:pt x="700" y="414"/>
                  </a:lnTo>
                  <a:lnTo>
                    <a:pt x="698" y="412"/>
                  </a:lnTo>
                  <a:lnTo>
                    <a:pt x="696" y="407"/>
                  </a:lnTo>
                  <a:lnTo>
                    <a:pt x="693" y="402"/>
                  </a:lnTo>
                  <a:lnTo>
                    <a:pt x="696" y="398"/>
                  </a:lnTo>
                  <a:lnTo>
                    <a:pt x="698" y="398"/>
                  </a:lnTo>
                  <a:lnTo>
                    <a:pt x="703" y="395"/>
                  </a:lnTo>
                  <a:lnTo>
                    <a:pt x="705" y="395"/>
                  </a:lnTo>
                  <a:lnTo>
                    <a:pt x="710" y="393"/>
                  </a:lnTo>
                  <a:lnTo>
                    <a:pt x="717" y="383"/>
                  </a:lnTo>
                  <a:lnTo>
                    <a:pt x="724" y="379"/>
                  </a:lnTo>
                  <a:lnTo>
                    <a:pt x="726" y="376"/>
                  </a:lnTo>
                  <a:lnTo>
                    <a:pt x="729" y="376"/>
                  </a:lnTo>
                  <a:lnTo>
                    <a:pt x="745" y="376"/>
                  </a:lnTo>
                  <a:lnTo>
                    <a:pt x="748" y="374"/>
                  </a:lnTo>
                  <a:lnTo>
                    <a:pt x="752" y="374"/>
                  </a:lnTo>
                  <a:lnTo>
                    <a:pt x="752" y="371"/>
                  </a:lnTo>
                  <a:lnTo>
                    <a:pt x="752" y="369"/>
                  </a:lnTo>
                  <a:lnTo>
                    <a:pt x="752" y="367"/>
                  </a:lnTo>
                  <a:lnTo>
                    <a:pt x="755" y="362"/>
                  </a:lnTo>
                  <a:lnTo>
                    <a:pt x="757" y="360"/>
                  </a:lnTo>
                  <a:lnTo>
                    <a:pt x="760" y="357"/>
                  </a:lnTo>
                  <a:lnTo>
                    <a:pt x="762" y="353"/>
                  </a:lnTo>
                  <a:lnTo>
                    <a:pt x="767" y="345"/>
                  </a:lnTo>
                  <a:lnTo>
                    <a:pt x="769" y="343"/>
                  </a:lnTo>
                  <a:lnTo>
                    <a:pt x="771" y="341"/>
                  </a:lnTo>
                  <a:lnTo>
                    <a:pt x="774" y="338"/>
                  </a:lnTo>
                  <a:lnTo>
                    <a:pt x="779" y="338"/>
                  </a:lnTo>
                  <a:lnTo>
                    <a:pt x="781" y="338"/>
                  </a:lnTo>
                  <a:lnTo>
                    <a:pt x="783" y="338"/>
                  </a:lnTo>
                  <a:lnTo>
                    <a:pt x="786" y="338"/>
                  </a:lnTo>
                  <a:lnTo>
                    <a:pt x="790" y="338"/>
                  </a:lnTo>
                  <a:lnTo>
                    <a:pt x="805" y="329"/>
                  </a:lnTo>
                  <a:lnTo>
                    <a:pt x="807" y="329"/>
                  </a:lnTo>
                  <a:lnTo>
                    <a:pt x="812" y="310"/>
                  </a:lnTo>
                  <a:lnTo>
                    <a:pt x="809" y="305"/>
                  </a:lnTo>
                  <a:lnTo>
                    <a:pt x="802" y="303"/>
                  </a:lnTo>
                  <a:lnTo>
                    <a:pt x="800" y="300"/>
                  </a:lnTo>
                  <a:lnTo>
                    <a:pt x="795" y="296"/>
                  </a:lnTo>
                  <a:lnTo>
                    <a:pt x="795" y="291"/>
                  </a:lnTo>
                  <a:lnTo>
                    <a:pt x="797" y="282"/>
                  </a:lnTo>
                  <a:lnTo>
                    <a:pt x="797" y="279"/>
                  </a:lnTo>
                  <a:lnTo>
                    <a:pt x="797" y="277"/>
                  </a:lnTo>
                  <a:lnTo>
                    <a:pt x="795" y="274"/>
                  </a:lnTo>
                  <a:lnTo>
                    <a:pt x="795" y="272"/>
                  </a:lnTo>
                  <a:lnTo>
                    <a:pt x="793" y="270"/>
                  </a:lnTo>
                  <a:lnTo>
                    <a:pt x="790" y="267"/>
                  </a:lnTo>
                  <a:lnTo>
                    <a:pt x="786" y="265"/>
                  </a:lnTo>
                  <a:lnTo>
                    <a:pt x="783" y="265"/>
                  </a:lnTo>
                  <a:lnTo>
                    <a:pt x="764" y="265"/>
                  </a:lnTo>
                  <a:lnTo>
                    <a:pt x="762" y="265"/>
                  </a:lnTo>
                  <a:lnTo>
                    <a:pt x="760" y="260"/>
                  </a:lnTo>
                  <a:lnTo>
                    <a:pt x="760" y="255"/>
                  </a:lnTo>
                  <a:lnTo>
                    <a:pt x="757" y="253"/>
                  </a:lnTo>
                  <a:lnTo>
                    <a:pt x="755" y="251"/>
                  </a:lnTo>
                  <a:lnTo>
                    <a:pt x="750" y="251"/>
                  </a:lnTo>
                  <a:lnTo>
                    <a:pt x="741" y="246"/>
                  </a:lnTo>
                  <a:lnTo>
                    <a:pt x="736" y="239"/>
                  </a:lnTo>
                  <a:lnTo>
                    <a:pt x="731" y="237"/>
                  </a:lnTo>
                  <a:lnTo>
                    <a:pt x="729" y="232"/>
                  </a:lnTo>
                  <a:lnTo>
                    <a:pt x="726" y="225"/>
                  </a:lnTo>
                  <a:lnTo>
                    <a:pt x="726" y="220"/>
                  </a:lnTo>
                  <a:lnTo>
                    <a:pt x="726" y="211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9" y="203"/>
                  </a:lnTo>
                  <a:lnTo>
                    <a:pt x="729" y="199"/>
                  </a:lnTo>
                  <a:lnTo>
                    <a:pt x="729" y="196"/>
                  </a:lnTo>
                  <a:lnTo>
                    <a:pt x="726" y="192"/>
                  </a:lnTo>
                  <a:lnTo>
                    <a:pt x="724" y="182"/>
                  </a:lnTo>
                  <a:lnTo>
                    <a:pt x="722" y="180"/>
                  </a:lnTo>
                  <a:lnTo>
                    <a:pt x="715" y="170"/>
                  </a:lnTo>
                  <a:lnTo>
                    <a:pt x="703" y="161"/>
                  </a:lnTo>
                  <a:lnTo>
                    <a:pt x="667" y="111"/>
                  </a:lnTo>
                  <a:lnTo>
                    <a:pt x="663" y="92"/>
                  </a:lnTo>
                  <a:lnTo>
                    <a:pt x="658" y="85"/>
                  </a:lnTo>
                  <a:lnTo>
                    <a:pt x="655" y="83"/>
                  </a:lnTo>
                  <a:lnTo>
                    <a:pt x="653" y="80"/>
                  </a:lnTo>
                  <a:lnTo>
                    <a:pt x="646" y="78"/>
                  </a:lnTo>
                  <a:lnTo>
                    <a:pt x="629" y="69"/>
                  </a:lnTo>
                  <a:lnTo>
                    <a:pt x="627" y="66"/>
                  </a:lnTo>
                  <a:lnTo>
                    <a:pt x="627" y="69"/>
                  </a:lnTo>
                  <a:lnTo>
                    <a:pt x="625" y="69"/>
                  </a:lnTo>
                  <a:lnTo>
                    <a:pt x="627" y="69"/>
                  </a:lnTo>
                  <a:lnTo>
                    <a:pt x="627" y="71"/>
                  </a:lnTo>
                  <a:lnTo>
                    <a:pt x="627" y="73"/>
                  </a:lnTo>
                  <a:lnTo>
                    <a:pt x="627" y="76"/>
                  </a:lnTo>
                  <a:lnTo>
                    <a:pt x="627" y="76"/>
                  </a:lnTo>
                  <a:lnTo>
                    <a:pt x="627" y="78"/>
                  </a:lnTo>
                  <a:lnTo>
                    <a:pt x="629" y="78"/>
                  </a:lnTo>
                  <a:lnTo>
                    <a:pt x="629" y="80"/>
                  </a:lnTo>
                  <a:lnTo>
                    <a:pt x="629" y="80"/>
                  </a:lnTo>
                  <a:lnTo>
                    <a:pt x="629" y="83"/>
                  </a:lnTo>
                  <a:lnTo>
                    <a:pt x="629" y="85"/>
                  </a:lnTo>
                  <a:lnTo>
                    <a:pt x="629" y="85"/>
                  </a:lnTo>
                  <a:lnTo>
                    <a:pt x="627" y="87"/>
                  </a:lnTo>
                  <a:lnTo>
                    <a:pt x="625" y="87"/>
                  </a:lnTo>
                  <a:lnTo>
                    <a:pt x="601" y="90"/>
                  </a:lnTo>
                  <a:lnTo>
                    <a:pt x="596" y="90"/>
                  </a:lnTo>
                  <a:lnTo>
                    <a:pt x="594" y="92"/>
                  </a:lnTo>
                  <a:lnTo>
                    <a:pt x="592" y="95"/>
                  </a:lnTo>
                  <a:lnTo>
                    <a:pt x="589" y="97"/>
                  </a:lnTo>
                  <a:lnTo>
                    <a:pt x="587" y="97"/>
                  </a:lnTo>
                  <a:lnTo>
                    <a:pt x="573" y="95"/>
                  </a:lnTo>
                  <a:lnTo>
                    <a:pt x="561" y="97"/>
                  </a:lnTo>
                  <a:lnTo>
                    <a:pt x="556" y="95"/>
                  </a:lnTo>
                  <a:lnTo>
                    <a:pt x="551" y="92"/>
                  </a:lnTo>
                  <a:lnTo>
                    <a:pt x="549" y="90"/>
                  </a:lnTo>
                  <a:lnTo>
                    <a:pt x="549" y="85"/>
                  </a:lnTo>
                  <a:lnTo>
                    <a:pt x="549" y="83"/>
                  </a:lnTo>
                  <a:lnTo>
                    <a:pt x="549" y="78"/>
                  </a:lnTo>
                  <a:lnTo>
                    <a:pt x="549" y="69"/>
                  </a:lnTo>
                  <a:lnTo>
                    <a:pt x="551" y="59"/>
                  </a:lnTo>
                  <a:lnTo>
                    <a:pt x="551" y="54"/>
                  </a:lnTo>
                  <a:lnTo>
                    <a:pt x="551" y="52"/>
                  </a:lnTo>
                  <a:lnTo>
                    <a:pt x="549" y="50"/>
                  </a:lnTo>
                  <a:lnTo>
                    <a:pt x="547" y="50"/>
                  </a:lnTo>
                  <a:lnTo>
                    <a:pt x="540" y="50"/>
                  </a:lnTo>
                  <a:lnTo>
                    <a:pt x="540" y="47"/>
                  </a:lnTo>
                  <a:lnTo>
                    <a:pt x="537" y="42"/>
                  </a:lnTo>
                  <a:lnTo>
                    <a:pt x="535" y="42"/>
                  </a:lnTo>
                  <a:lnTo>
                    <a:pt x="532" y="42"/>
                  </a:lnTo>
                  <a:lnTo>
                    <a:pt x="525" y="45"/>
                  </a:lnTo>
                  <a:lnTo>
                    <a:pt x="523" y="45"/>
                  </a:lnTo>
                  <a:lnTo>
                    <a:pt x="518" y="45"/>
                  </a:lnTo>
                  <a:lnTo>
                    <a:pt x="516" y="42"/>
                  </a:lnTo>
                  <a:lnTo>
                    <a:pt x="516" y="40"/>
                  </a:lnTo>
                  <a:lnTo>
                    <a:pt x="516" y="38"/>
                  </a:lnTo>
                  <a:lnTo>
                    <a:pt x="516" y="35"/>
                  </a:lnTo>
                  <a:lnTo>
                    <a:pt x="518" y="31"/>
                  </a:lnTo>
                  <a:lnTo>
                    <a:pt x="516" y="28"/>
                  </a:lnTo>
                  <a:lnTo>
                    <a:pt x="516" y="26"/>
                  </a:lnTo>
                  <a:lnTo>
                    <a:pt x="514" y="24"/>
                  </a:lnTo>
                  <a:lnTo>
                    <a:pt x="506" y="26"/>
                  </a:lnTo>
                  <a:lnTo>
                    <a:pt x="502" y="26"/>
                  </a:lnTo>
                  <a:lnTo>
                    <a:pt x="502" y="24"/>
                  </a:lnTo>
                  <a:lnTo>
                    <a:pt x="499" y="21"/>
                  </a:lnTo>
                  <a:lnTo>
                    <a:pt x="502" y="19"/>
                  </a:lnTo>
                  <a:lnTo>
                    <a:pt x="502" y="16"/>
                  </a:lnTo>
                  <a:lnTo>
                    <a:pt x="499" y="14"/>
                  </a:lnTo>
                  <a:lnTo>
                    <a:pt x="497" y="14"/>
                  </a:lnTo>
                  <a:lnTo>
                    <a:pt x="492" y="16"/>
                  </a:lnTo>
                  <a:lnTo>
                    <a:pt x="490" y="19"/>
                  </a:lnTo>
                  <a:lnTo>
                    <a:pt x="488" y="16"/>
                  </a:lnTo>
                  <a:lnTo>
                    <a:pt x="485" y="14"/>
                  </a:lnTo>
                  <a:lnTo>
                    <a:pt x="485" y="12"/>
                  </a:lnTo>
                  <a:lnTo>
                    <a:pt x="483" y="9"/>
                  </a:lnTo>
                  <a:lnTo>
                    <a:pt x="480" y="2"/>
                  </a:lnTo>
                  <a:lnTo>
                    <a:pt x="464" y="0"/>
                  </a:lnTo>
                  <a:lnTo>
                    <a:pt x="459" y="2"/>
                  </a:lnTo>
                  <a:lnTo>
                    <a:pt x="450" y="14"/>
                  </a:lnTo>
                  <a:lnTo>
                    <a:pt x="447" y="16"/>
                  </a:lnTo>
                  <a:lnTo>
                    <a:pt x="447" y="21"/>
                  </a:lnTo>
                  <a:lnTo>
                    <a:pt x="447" y="24"/>
                  </a:lnTo>
                  <a:lnTo>
                    <a:pt x="445" y="28"/>
                  </a:lnTo>
                  <a:lnTo>
                    <a:pt x="440" y="28"/>
                  </a:lnTo>
                  <a:lnTo>
                    <a:pt x="433" y="31"/>
                  </a:lnTo>
                  <a:lnTo>
                    <a:pt x="431" y="35"/>
                  </a:lnTo>
                  <a:lnTo>
                    <a:pt x="428" y="38"/>
                  </a:lnTo>
                  <a:lnTo>
                    <a:pt x="426" y="45"/>
                  </a:lnTo>
                  <a:lnTo>
                    <a:pt x="419" y="42"/>
                  </a:lnTo>
                  <a:lnTo>
                    <a:pt x="417" y="40"/>
                  </a:lnTo>
                  <a:lnTo>
                    <a:pt x="417" y="38"/>
                  </a:lnTo>
                  <a:lnTo>
                    <a:pt x="414" y="33"/>
                  </a:lnTo>
                  <a:lnTo>
                    <a:pt x="414" y="31"/>
                  </a:lnTo>
                  <a:lnTo>
                    <a:pt x="409" y="26"/>
                  </a:lnTo>
                  <a:lnTo>
                    <a:pt x="407" y="26"/>
                  </a:lnTo>
                  <a:lnTo>
                    <a:pt x="405" y="26"/>
                  </a:lnTo>
                  <a:lnTo>
                    <a:pt x="398" y="28"/>
                  </a:lnTo>
                  <a:lnTo>
                    <a:pt x="381" y="26"/>
                  </a:lnTo>
                  <a:lnTo>
                    <a:pt x="350" y="31"/>
                  </a:lnTo>
                  <a:lnTo>
                    <a:pt x="343" y="35"/>
                  </a:lnTo>
                  <a:lnTo>
                    <a:pt x="327" y="40"/>
                  </a:lnTo>
                  <a:lnTo>
                    <a:pt x="322" y="40"/>
                  </a:lnTo>
                  <a:lnTo>
                    <a:pt x="315" y="35"/>
                  </a:lnTo>
                  <a:lnTo>
                    <a:pt x="312" y="35"/>
                  </a:lnTo>
                  <a:lnTo>
                    <a:pt x="310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298" y="42"/>
                  </a:lnTo>
                  <a:lnTo>
                    <a:pt x="298" y="45"/>
                  </a:lnTo>
                  <a:lnTo>
                    <a:pt x="298" y="47"/>
                  </a:lnTo>
                  <a:lnTo>
                    <a:pt x="301" y="52"/>
                  </a:lnTo>
                  <a:lnTo>
                    <a:pt x="301" y="54"/>
                  </a:lnTo>
                  <a:lnTo>
                    <a:pt x="301" y="57"/>
                  </a:lnTo>
                  <a:lnTo>
                    <a:pt x="286" y="64"/>
                  </a:lnTo>
                  <a:lnTo>
                    <a:pt x="282" y="69"/>
                  </a:lnTo>
                  <a:lnTo>
                    <a:pt x="282" y="69"/>
                  </a:lnTo>
                  <a:lnTo>
                    <a:pt x="275" y="71"/>
                  </a:lnTo>
                  <a:lnTo>
                    <a:pt x="258" y="73"/>
                  </a:lnTo>
                  <a:lnTo>
                    <a:pt x="241" y="71"/>
                  </a:lnTo>
                  <a:lnTo>
                    <a:pt x="232" y="69"/>
                  </a:lnTo>
                  <a:lnTo>
                    <a:pt x="215" y="71"/>
                  </a:lnTo>
                  <a:lnTo>
                    <a:pt x="213" y="71"/>
                  </a:lnTo>
                  <a:lnTo>
                    <a:pt x="208" y="71"/>
                  </a:lnTo>
                  <a:lnTo>
                    <a:pt x="206" y="71"/>
                  </a:lnTo>
                  <a:lnTo>
                    <a:pt x="194" y="61"/>
                  </a:lnTo>
                  <a:lnTo>
                    <a:pt x="192" y="61"/>
                  </a:lnTo>
                  <a:lnTo>
                    <a:pt x="187" y="59"/>
                  </a:lnTo>
                  <a:lnTo>
                    <a:pt x="185" y="61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5" y="66"/>
                  </a:lnTo>
                  <a:lnTo>
                    <a:pt x="194" y="76"/>
                  </a:lnTo>
                  <a:lnTo>
                    <a:pt x="199" y="80"/>
                  </a:lnTo>
                  <a:lnTo>
                    <a:pt x="204" y="87"/>
                  </a:lnTo>
                  <a:lnTo>
                    <a:pt x="206" y="92"/>
                  </a:lnTo>
                  <a:lnTo>
                    <a:pt x="213" y="97"/>
                  </a:lnTo>
                  <a:lnTo>
                    <a:pt x="218" y="102"/>
                  </a:lnTo>
                  <a:lnTo>
                    <a:pt x="218" y="106"/>
                  </a:lnTo>
                  <a:lnTo>
                    <a:pt x="218" y="113"/>
                  </a:lnTo>
                  <a:lnTo>
                    <a:pt x="220" y="121"/>
                  </a:lnTo>
                  <a:lnTo>
                    <a:pt x="223" y="125"/>
                  </a:lnTo>
                  <a:lnTo>
                    <a:pt x="225" y="130"/>
                  </a:lnTo>
                  <a:lnTo>
                    <a:pt x="241" y="140"/>
                  </a:lnTo>
                  <a:lnTo>
                    <a:pt x="249" y="147"/>
                  </a:lnTo>
                  <a:lnTo>
                    <a:pt x="251" y="149"/>
                  </a:lnTo>
                  <a:lnTo>
                    <a:pt x="251" y="151"/>
                  </a:lnTo>
                  <a:lnTo>
                    <a:pt x="251" y="154"/>
                  </a:lnTo>
                  <a:lnTo>
                    <a:pt x="251" y="156"/>
                  </a:lnTo>
                  <a:lnTo>
                    <a:pt x="249" y="163"/>
                  </a:lnTo>
                  <a:lnTo>
                    <a:pt x="249" y="168"/>
                  </a:lnTo>
                  <a:lnTo>
                    <a:pt x="251" y="175"/>
                  </a:lnTo>
                  <a:lnTo>
                    <a:pt x="258" y="187"/>
                  </a:lnTo>
                  <a:lnTo>
                    <a:pt x="265" y="203"/>
                  </a:lnTo>
                  <a:lnTo>
                    <a:pt x="267" y="208"/>
                  </a:lnTo>
                  <a:lnTo>
                    <a:pt x="267" y="211"/>
                  </a:lnTo>
                  <a:lnTo>
                    <a:pt x="267" y="213"/>
                  </a:lnTo>
                  <a:lnTo>
                    <a:pt x="267" y="218"/>
                  </a:lnTo>
                  <a:lnTo>
                    <a:pt x="267" y="220"/>
                  </a:lnTo>
                  <a:lnTo>
                    <a:pt x="270" y="225"/>
                  </a:lnTo>
                  <a:lnTo>
                    <a:pt x="275" y="229"/>
                  </a:lnTo>
                  <a:lnTo>
                    <a:pt x="275" y="232"/>
                  </a:lnTo>
                  <a:lnTo>
                    <a:pt x="277" y="237"/>
                  </a:lnTo>
                  <a:lnTo>
                    <a:pt x="277" y="244"/>
                  </a:lnTo>
                  <a:lnTo>
                    <a:pt x="279" y="258"/>
                  </a:lnTo>
                  <a:lnTo>
                    <a:pt x="279" y="260"/>
                  </a:lnTo>
                  <a:lnTo>
                    <a:pt x="279" y="265"/>
                  </a:lnTo>
                  <a:lnTo>
                    <a:pt x="277" y="267"/>
                  </a:lnTo>
                  <a:lnTo>
                    <a:pt x="275" y="267"/>
                  </a:lnTo>
                  <a:lnTo>
                    <a:pt x="272" y="270"/>
                  </a:lnTo>
                  <a:lnTo>
                    <a:pt x="272" y="274"/>
                  </a:lnTo>
                  <a:lnTo>
                    <a:pt x="277" y="298"/>
                  </a:lnTo>
                  <a:lnTo>
                    <a:pt x="277" y="300"/>
                  </a:lnTo>
                  <a:lnTo>
                    <a:pt x="277" y="303"/>
                  </a:lnTo>
                  <a:lnTo>
                    <a:pt x="275" y="310"/>
                  </a:lnTo>
                  <a:lnTo>
                    <a:pt x="272" y="315"/>
                  </a:lnTo>
                  <a:lnTo>
                    <a:pt x="275" y="322"/>
                  </a:lnTo>
                  <a:lnTo>
                    <a:pt x="277" y="322"/>
                  </a:lnTo>
                  <a:lnTo>
                    <a:pt x="279" y="322"/>
                  </a:lnTo>
                  <a:lnTo>
                    <a:pt x="279" y="322"/>
                  </a:lnTo>
                  <a:lnTo>
                    <a:pt x="282" y="322"/>
                  </a:lnTo>
                  <a:lnTo>
                    <a:pt x="291" y="329"/>
                  </a:lnTo>
                  <a:lnTo>
                    <a:pt x="296" y="334"/>
                  </a:lnTo>
                  <a:lnTo>
                    <a:pt x="296" y="338"/>
                  </a:lnTo>
                  <a:lnTo>
                    <a:pt x="296" y="341"/>
                  </a:lnTo>
                  <a:lnTo>
                    <a:pt x="293" y="343"/>
                  </a:lnTo>
                  <a:lnTo>
                    <a:pt x="291" y="343"/>
                  </a:lnTo>
                  <a:lnTo>
                    <a:pt x="289" y="343"/>
                  </a:lnTo>
                  <a:lnTo>
                    <a:pt x="286" y="343"/>
                  </a:lnTo>
                  <a:lnTo>
                    <a:pt x="284" y="343"/>
                  </a:lnTo>
                  <a:lnTo>
                    <a:pt x="282" y="343"/>
                  </a:lnTo>
                  <a:lnTo>
                    <a:pt x="279" y="345"/>
                  </a:lnTo>
                  <a:lnTo>
                    <a:pt x="270" y="355"/>
                  </a:lnTo>
                  <a:lnTo>
                    <a:pt x="267" y="355"/>
                  </a:lnTo>
                  <a:lnTo>
                    <a:pt x="267" y="357"/>
                  </a:lnTo>
                  <a:lnTo>
                    <a:pt x="258" y="355"/>
                  </a:lnTo>
                  <a:lnTo>
                    <a:pt x="256" y="357"/>
                  </a:lnTo>
                  <a:lnTo>
                    <a:pt x="246" y="362"/>
                  </a:lnTo>
                  <a:lnTo>
                    <a:pt x="244" y="362"/>
                  </a:lnTo>
                  <a:lnTo>
                    <a:pt x="239" y="364"/>
                  </a:lnTo>
                  <a:lnTo>
                    <a:pt x="237" y="367"/>
                  </a:lnTo>
                  <a:lnTo>
                    <a:pt x="215" y="353"/>
                  </a:lnTo>
                  <a:lnTo>
                    <a:pt x="208" y="353"/>
                  </a:lnTo>
                  <a:lnTo>
                    <a:pt x="204" y="353"/>
                  </a:lnTo>
                  <a:lnTo>
                    <a:pt x="199" y="353"/>
                  </a:lnTo>
                  <a:lnTo>
                    <a:pt x="199" y="355"/>
                  </a:lnTo>
                  <a:lnTo>
                    <a:pt x="189" y="355"/>
                  </a:lnTo>
                  <a:lnTo>
                    <a:pt x="185" y="357"/>
                  </a:lnTo>
                  <a:lnTo>
                    <a:pt x="182" y="357"/>
                  </a:lnTo>
                  <a:lnTo>
                    <a:pt x="178" y="357"/>
                  </a:lnTo>
                  <a:lnTo>
                    <a:pt x="173" y="355"/>
                  </a:lnTo>
                  <a:lnTo>
                    <a:pt x="173" y="353"/>
                  </a:lnTo>
                  <a:lnTo>
                    <a:pt x="175" y="350"/>
                  </a:lnTo>
                  <a:lnTo>
                    <a:pt x="178" y="348"/>
                  </a:lnTo>
                  <a:lnTo>
                    <a:pt x="178" y="345"/>
                  </a:lnTo>
                  <a:lnTo>
                    <a:pt x="178" y="343"/>
                  </a:lnTo>
                  <a:lnTo>
                    <a:pt x="178" y="341"/>
                  </a:lnTo>
                  <a:lnTo>
                    <a:pt x="175" y="338"/>
                  </a:lnTo>
                  <a:lnTo>
                    <a:pt x="168" y="341"/>
                  </a:lnTo>
                  <a:lnTo>
                    <a:pt x="166" y="343"/>
                  </a:lnTo>
                  <a:lnTo>
                    <a:pt x="159" y="343"/>
                  </a:lnTo>
                  <a:lnTo>
                    <a:pt x="142" y="348"/>
                  </a:lnTo>
                  <a:lnTo>
                    <a:pt x="137" y="348"/>
                  </a:lnTo>
                  <a:lnTo>
                    <a:pt x="137" y="350"/>
                  </a:lnTo>
                  <a:lnTo>
                    <a:pt x="130" y="357"/>
                  </a:lnTo>
                  <a:lnTo>
                    <a:pt x="130" y="360"/>
                  </a:lnTo>
                  <a:lnTo>
                    <a:pt x="133" y="364"/>
                  </a:lnTo>
                  <a:lnTo>
                    <a:pt x="133" y="371"/>
                  </a:lnTo>
                  <a:lnTo>
                    <a:pt x="135" y="374"/>
                  </a:lnTo>
                  <a:lnTo>
                    <a:pt x="135" y="379"/>
                  </a:lnTo>
                  <a:lnTo>
                    <a:pt x="133" y="383"/>
                  </a:lnTo>
                  <a:lnTo>
                    <a:pt x="111" y="395"/>
                  </a:lnTo>
                  <a:lnTo>
                    <a:pt x="109" y="400"/>
                  </a:lnTo>
                  <a:lnTo>
                    <a:pt x="109" y="409"/>
                  </a:lnTo>
                  <a:lnTo>
                    <a:pt x="107" y="412"/>
                  </a:lnTo>
                  <a:lnTo>
                    <a:pt x="104" y="414"/>
                  </a:lnTo>
                  <a:lnTo>
                    <a:pt x="102" y="419"/>
                  </a:lnTo>
                  <a:lnTo>
                    <a:pt x="102" y="421"/>
                  </a:lnTo>
                  <a:lnTo>
                    <a:pt x="104" y="426"/>
                  </a:lnTo>
                  <a:lnTo>
                    <a:pt x="107" y="426"/>
                  </a:lnTo>
                  <a:lnTo>
                    <a:pt x="109" y="426"/>
                  </a:lnTo>
                  <a:lnTo>
                    <a:pt x="114" y="426"/>
                  </a:lnTo>
                  <a:lnTo>
                    <a:pt x="118" y="426"/>
                  </a:lnTo>
                  <a:lnTo>
                    <a:pt x="118" y="426"/>
                  </a:lnTo>
                  <a:lnTo>
                    <a:pt x="118" y="428"/>
                  </a:lnTo>
                  <a:lnTo>
                    <a:pt x="118" y="431"/>
                  </a:lnTo>
                  <a:lnTo>
                    <a:pt x="118" y="433"/>
                  </a:lnTo>
                  <a:lnTo>
                    <a:pt x="121" y="433"/>
                  </a:lnTo>
                  <a:lnTo>
                    <a:pt x="123" y="433"/>
                  </a:lnTo>
                  <a:lnTo>
                    <a:pt x="130" y="438"/>
                  </a:lnTo>
                  <a:lnTo>
                    <a:pt x="125" y="442"/>
                  </a:lnTo>
                  <a:lnTo>
                    <a:pt x="125" y="445"/>
                  </a:lnTo>
                  <a:lnTo>
                    <a:pt x="128" y="445"/>
                  </a:lnTo>
                  <a:lnTo>
                    <a:pt x="130" y="447"/>
                  </a:lnTo>
                  <a:lnTo>
                    <a:pt x="130" y="447"/>
                  </a:lnTo>
                  <a:lnTo>
                    <a:pt x="135" y="450"/>
                  </a:lnTo>
                  <a:lnTo>
                    <a:pt x="135" y="450"/>
                  </a:lnTo>
                  <a:lnTo>
                    <a:pt x="135" y="452"/>
                  </a:lnTo>
                  <a:lnTo>
                    <a:pt x="135" y="457"/>
                  </a:lnTo>
                  <a:lnTo>
                    <a:pt x="137" y="461"/>
                  </a:lnTo>
                  <a:lnTo>
                    <a:pt x="137" y="466"/>
                  </a:lnTo>
                  <a:lnTo>
                    <a:pt x="140" y="469"/>
                  </a:lnTo>
                  <a:lnTo>
                    <a:pt x="144" y="471"/>
                  </a:lnTo>
                  <a:lnTo>
                    <a:pt x="147" y="473"/>
                  </a:lnTo>
                  <a:lnTo>
                    <a:pt x="147" y="476"/>
                  </a:lnTo>
                  <a:lnTo>
                    <a:pt x="149" y="478"/>
                  </a:lnTo>
                  <a:lnTo>
                    <a:pt x="149" y="480"/>
                  </a:lnTo>
                  <a:lnTo>
                    <a:pt x="147" y="487"/>
                  </a:lnTo>
                  <a:lnTo>
                    <a:pt x="142" y="490"/>
                  </a:lnTo>
                  <a:lnTo>
                    <a:pt x="137" y="490"/>
                  </a:lnTo>
                  <a:lnTo>
                    <a:pt x="130" y="485"/>
                  </a:lnTo>
                  <a:lnTo>
                    <a:pt x="135" y="499"/>
                  </a:lnTo>
                  <a:lnTo>
                    <a:pt x="137" y="506"/>
                  </a:lnTo>
                  <a:lnTo>
                    <a:pt x="142" y="509"/>
                  </a:lnTo>
                  <a:lnTo>
                    <a:pt x="142" y="511"/>
                  </a:lnTo>
                  <a:lnTo>
                    <a:pt x="137" y="513"/>
                  </a:lnTo>
                  <a:lnTo>
                    <a:pt x="137" y="516"/>
                  </a:lnTo>
                  <a:lnTo>
                    <a:pt x="137" y="516"/>
                  </a:lnTo>
                  <a:lnTo>
                    <a:pt x="140" y="521"/>
                  </a:lnTo>
                  <a:lnTo>
                    <a:pt x="142" y="525"/>
                  </a:lnTo>
                  <a:lnTo>
                    <a:pt x="142" y="530"/>
                  </a:lnTo>
                  <a:lnTo>
                    <a:pt x="142" y="535"/>
                  </a:lnTo>
                  <a:lnTo>
                    <a:pt x="140" y="535"/>
                  </a:lnTo>
                  <a:lnTo>
                    <a:pt x="137" y="535"/>
                  </a:lnTo>
                  <a:lnTo>
                    <a:pt x="135" y="535"/>
                  </a:lnTo>
                  <a:lnTo>
                    <a:pt x="130" y="537"/>
                  </a:lnTo>
                  <a:lnTo>
                    <a:pt x="125" y="542"/>
                  </a:lnTo>
                  <a:lnTo>
                    <a:pt x="125" y="542"/>
                  </a:lnTo>
                  <a:lnTo>
                    <a:pt x="123" y="547"/>
                  </a:lnTo>
                  <a:lnTo>
                    <a:pt x="121" y="549"/>
                  </a:lnTo>
                  <a:lnTo>
                    <a:pt x="118" y="549"/>
                  </a:lnTo>
                  <a:lnTo>
                    <a:pt x="121" y="554"/>
                  </a:lnTo>
                  <a:lnTo>
                    <a:pt x="121" y="561"/>
                  </a:lnTo>
                  <a:lnTo>
                    <a:pt x="123" y="568"/>
                  </a:lnTo>
                  <a:lnTo>
                    <a:pt x="123" y="573"/>
                  </a:lnTo>
                  <a:lnTo>
                    <a:pt x="125" y="575"/>
                  </a:lnTo>
                  <a:lnTo>
                    <a:pt x="133" y="584"/>
                  </a:lnTo>
                  <a:lnTo>
                    <a:pt x="159" y="608"/>
                  </a:lnTo>
                  <a:lnTo>
                    <a:pt x="166" y="615"/>
                  </a:lnTo>
                  <a:lnTo>
                    <a:pt x="144" y="606"/>
                  </a:lnTo>
                  <a:lnTo>
                    <a:pt x="142" y="601"/>
                  </a:lnTo>
                  <a:lnTo>
                    <a:pt x="137" y="599"/>
                  </a:lnTo>
                  <a:lnTo>
                    <a:pt x="118" y="577"/>
                  </a:lnTo>
                  <a:lnTo>
                    <a:pt x="114" y="575"/>
                  </a:lnTo>
                  <a:lnTo>
                    <a:pt x="95" y="582"/>
                  </a:lnTo>
                  <a:lnTo>
                    <a:pt x="92" y="587"/>
                  </a:lnTo>
                  <a:lnTo>
                    <a:pt x="88" y="618"/>
                  </a:lnTo>
                  <a:lnTo>
                    <a:pt x="92" y="620"/>
                  </a:lnTo>
                  <a:lnTo>
                    <a:pt x="104" y="618"/>
                  </a:lnTo>
                  <a:lnTo>
                    <a:pt x="109" y="622"/>
                  </a:lnTo>
                  <a:lnTo>
                    <a:pt x="114" y="627"/>
                  </a:lnTo>
                  <a:lnTo>
                    <a:pt x="116" y="629"/>
                  </a:lnTo>
                  <a:lnTo>
                    <a:pt x="121" y="634"/>
                  </a:lnTo>
                  <a:lnTo>
                    <a:pt x="128" y="634"/>
                  </a:lnTo>
                  <a:lnTo>
                    <a:pt x="137" y="639"/>
                  </a:lnTo>
                  <a:lnTo>
                    <a:pt x="152" y="655"/>
                  </a:lnTo>
                  <a:lnTo>
                    <a:pt x="161" y="658"/>
                  </a:lnTo>
                  <a:lnTo>
                    <a:pt x="163" y="660"/>
                  </a:lnTo>
                  <a:lnTo>
                    <a:pt x="166" y="670"/>
                  </a:lnTo>
                  <a:lnTo>
                    <a:pt x="166" y="670"/>
                  </a:lnTo>
                  <a:lnTo>
                    <a:pt x="208" y="703"/>
                  </a:lnTo>
                  <a:lnTo>
                    <a:pt x="223" y="717"/>
                  </a:lnTo>
                  <a:lnTo>
                    <a:pt x="227" y="729"/>
                  </a:lnTo>
                  <a:lnTo>
                    <a:pt x="234" y="741"/>
                  </a:lnTo>
                  <a:lnTo>
                    <a:pt x="244" y="769"/>
                  </a:lnTo>
                  <a:lnTo>
                    <a:pt x="249" y="783"/>
                  </a:lnTo>
                  <a:lnTo>
                    <a:pt x="249" y="786"/>
                  </a:lnTo>
                  <a:lnTo>
                    <a:pt x="249" y="786"/>
                  </a:lnTo>
                  <a:lnTo>
                    <a:pt x="258" y="783"/>
                  </a:lnTo>
                  <a:close/>
                  <a:moveTo>
                    <a:pt x="17" y="388"/>
                  </a:moveTo>
                  <a:lnTo>
                    <a:pt x="17" y="388"/>
                  </a:lnTo>
                  <a:lnTo>
                    <a:pt x="14" y="386"/>
                  </a:lnTo>
                  <a:lnTo>
                    <a:pt x="19" y="395"/>
                  </a:lnTo>
                  <a:lnTo>
                    <a:pt x="28" y="395"/>
                  </a:lnTo>
                  <a:lnTo>
                    <a:pt x="36" y="393"/>
                  </a:lnTo>
                  <a:lnTo>
                    <a:pt x="43" y="390"/>
                  </a:lnTo>
                  <a:lnTo>
                    <a:pt x="43" y="393"/>
                  </a:lnTo>
                  <a:lnTo>
                    <a:pt x="38" y="393"/>
                  </a:lnTo>
                  <a:lnTo>
                    <a:pt x="38" y="398"/>
                  </a:lnTo>
                  <a:lnTo>
                    <a:pt x="43" y="400"/>
                  </a:lnTo>
                  <a:lnTo>
                    <a:pt x="73" y="405"/>
                  </a:lnTo>
                  <a:lnTo>
                    <a:pt x="81" y="409"/>
                  </a:lnTo>
                  <a:lnTo>
                    <a:pt x="85" y="416"/>
                  </a:lnTo>
                  <a:lnTo>
                    <a:pt x="90" y="424"/>
                  </a:lnTo>
                  <a:lnTo>
                    <a:pt x="85" y="424"/>
                  </a:lnTo>
                  <a:lnTo>
                    <a:pt x="83" y="424"/>
                  </a:lnTo>
                  <a:lnTo>
                    <a:pt x="81" y="426"/>
                  </a:lnTo>
                  <a:lnTo>
                    <a:pt x="81" y="424"/>
                  </a:lnTo>
                  <a:lnTo>
                    <a:pt x="78" y="424"/>
                  </a:lnTo>
                  <a:lnTo>
                    <a:pt x="64" y="421"/>
                  </a:lnTo>
                  <a:lnTo>
                    <a:pt x="36" y="402"/>
                  </a:lnTo>
                  <a:lnTo>
                    <a:pt x="19" y="405"/>
                  </a:lnTo>
                  <a:lnTo>
                    <a:pt x="14" y="402"/>
                  </a:lnTo>
                  <a:lnTo>
                    <a:pt x="2" y="388"/>
                  </a:lnTo>
                  <a:lnTo>
                    <a:pt x="0" y="386"/>
                  </a:lnTo>
                  <a:lnTo>
                    <a:pt x="0" y="383"/>
                  </a:lnTo>
                  <a:lnTo>
                    <a:pt x="17" y="381"/>
                  </a:lnTo>
                  <a:lnTo>
                    <a:pt x="24" y="381"/>
                  </a:lnTo>
                  <a:lnTo>
                    <a:pt x="26" y="383"/>
                  </a:lnTo>
                  <a:lnTo>
                    <a:pt x="26" y="386"/>
                  </a:lnTo>
                  <a:lnTo>
                    <a:pt x="26" y="388"/>
                  </a:lnTo>
                  <a:lnTo>
                    <a:pt x="24" y="390"/>
                  </a:lnTo>
                  <a:lnTo>
                    <a:pt x="17" y="388"/>
                  </a:lnTo>
                  <a:close/>
                  <a:moveTo>
                    <a:pt x="95" y="502"/>
                  </a:moveTo>
                  <a:lnTo>
                    <a:pt x="95" y="502"/>
                  </a:lnTo>
                  <a:lnTo>
                    <a:pt x="95" y="506"/>
                  </a:lnTo>
                  <a:lnTo>
                    <a:pt x="95" y="511"/>
                  </a:lnTo>
                  <a:lnTo>
                    <a:pt x="97" y="513"/>
                  </a:lnTo>
                  <a:lnTo>
                    <a:pt x="97" y="518"/>
                  </a:lnTo>
                  <a:lnTo>
                    <a:pt x="97" y="521"/>
                  </a:lnTo>
                  <a:lnTo>
                    <a:pt x="99" y="523"/>
                  </a:lnTo>
                  <a:lnTo>
                    <a:pt x="109" y="530"/>
                  </a:lnTo>
                  <a:lnTo>
                    <a:pt x="109" y="532"/>
                  </a:lnTo>
                  <a:lnTo>
                    <a:pt x="111" y="537"/>
                  </a:lnTo>
                  <a:lnTo>
                    <a:pt x="107" y="554"/>
                  </a:lnTo>
                  <a:lnTo>
                    <a:pt x="104" y="566"/>
                  </a:lnTo>
                  <a:lnTo>
                    <a:pt x="99" y="573"/>
                  </a:lnTo>
                  <a:lnTo>
                    <a:pt x="95" y="570"/>
                  </a:lnTo>
                  <a:lnTo>
                    <a:pt x="90" y="556"/>
                  </a:lnTo>
                  <a:lnTo>
                    <a:pt x="88" y="549"/>
                  </a:lnTo>
                  <a:lnTo>
                    <a:pt x="85" y="544"/>
                  </a:lnTo>
                  <a:lnTo>
                    <a:pt x="69" y="523"/>
                  </a:lnTo>
                  <a:lnTo>
                    <a:pt x="62" y="518"/>
                  </a:lnTo>
                  <a:lnTo>
                    <a:pt x="55" y="511"/>
                  </a:lnTo>
                  <a:lnTo>
                    <a:pt x="50" y="502"/>
                  </a:lnTo>
                  <a:lnTo>
                    <a:pt x="52" y="499"/>
                  </a:lnTo>
                  <a:lnTo>
                    <a:pt x="52" y="495"/>
                  </a:lnTo>
                  <a:lnTo>
                    <a:pt x="50" y="485"/>
                  </a:lnTo>
                  <a:lnTo>
                    <a:pt x="43" y="469"/>
                  </a:lnTo>
                  <a:lnTo>
                    <a:pt x="52" y="471"/>
                  </a:lnTo>
                  <a:lnTo>
                    <a:pt x="62" y="476"/>
                  </a:lnTo>
                  <a:lnTo>
                    <a:pt x="71" y="485"/>
                  </a:lnTo>
                  <a:lnTo>
                    <a:pt x="78" y="492"/>
                  </a:lnTo>
                  <a:lnTo>
                    <a:pt x="83" y="495"/>
                  </a:lnTo>
                  <a:lnTo>
                    <a:pt x="85" y="492"/>
                  </a:lnTo>
                  <a:lnTo>
                    <a:pt x="90" y="492"/>
                  </a:lnTo>
                  <a:lnTo>
                    <a:pt x="95" y="497"/>
                  </a:lnTo>
                  <a:lnTo>
                    <a:pt x="95" y="50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BA92B167-EAAF-6468-1791-F408DFD4E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0538" y="2060575"/>
              <a:ext cx="1584325" cy="1544638"/>
            </a:xfrm>
            <a:custGeom>
              <a:avLst/>
              <a:gdLst>
                <a:gd name="T0" fmla="*/ 457 w 998"/>
                <a:gd name="T1" fmla="*/ 947 h 973"/>
                <a:gd name="T2" fmla="*/ 494 w 998"/>
                <a:gd name="T3" fmla="*/ 952 h 973"/>
                <a:gd name="T4" fmla="*/ 563 w 998"/>
                <a:gd name="T5" fmla="*/ 942 h 973"/>
                <a:gd name="T6" fmla="*/ 556 w 998"/>
                <a:gd name="T7" fmla="*/ 921 h 973"/>
                <a:gd name="T8" fmla="*/ 558 w 998"/>
                <a:gd name="T9" fmla="*/ 859 h 973"/>
                <a:gd name="T10" fmla="*/ 544 w 998"/>
                <a:gd name="T11" fmla="*/ 802 h 973"/>
                <a:gd name="T12" fmla="*/ 502 w 998"/>
                <a:gd name="T13" fmla="*/ 724 h 973"/>
                <a:gd name="T14" fmla="*/ 464 w 998"/>
                <a:gd name="T15" fmla="*/ 663 h 973"/>
                <a:gd name="T16" fmla="*/ 554 w 998"/>
                <a:gd name="T17" fmla="*/ 670 h 973"/>
                <a:gd name="T18" fmla="*/ 589 w 998"/>
                <a:gd name="T19" fmla="*/ 634 h 973"/>
                <a:gd name="T20" fmla="*/ 693 w 998"/>
                <a:gd name="T21" fmla="*/ 630 h 973"/>
                <a:gd name="T22" fmla="*/ 726 w 998"/>
                <a:gd name="T23" fmla="*/ 620 h 973"/>
                <a:gd name="T24" fmla="*/ 790 w 998"/>
                <a:gd name="T25" fmla="*/ 507 h 973"/>
                <a:gd name="T26" fmla="*/ 809 w 998"/>
                <a:gd name="T27" fmla="*/ 410 h 973"/>
                <a:gd name="T28" fmla="*/ 856 w 998"/>
                <a:gd name="T29" fmla="*/ 398 h 973"/>
                <a:gd name="T30" fmla="*/ 916 w 998"/>
                <a:gd name="T31" fmla="*/ 379 h 973"/>
                <a:gd name="T32" fmla="*/ 953 w 998"/>
                <a:gd name="T33" fmla="*/ 331 h 973"/>
                <a:gd name="T34" fmla="*/ 977 w 998"/>
                <a:gd name="T35" fmla="*/ 268 h 973"/>
                <a:gd name="T36" fmla="*/ 970 w 998"/>
                <a:gd name="T37" fmla="*/ 223 h 973"/>
                <a:gd name="T38" fmla="*/ 977 w 998"/>
                <a:gd name="T39" fmla="*/ 199 h 973"/>
                <a:gd name="T40" fmla="*/ 979 w 998"/>
                <a:gd name="T41" fmla="*/ 170 h 973"/>
                <a:gd name="T42" fmla="*/ 920 w 998"/>
                <a:gd name="T43" fmla="*/ 133 h 973"/>
                <a:gd name="T44" fmla="*/ 871 w 998"/>
                <a:gd name="T45" fmla="*/ 111 h 973"/>
                <a:gd name="T46" fmla="*/ 845 w 998"/>
                <a:gd name="T47" fmla="*/ 50 h 973"/>
                <a:gd name="T48" fmla="*/ 776 w 998"/>
                <a:gd name="T49" fmla="*/ 59 h 973"/>
                <a:gd name="T50" fmla="*/ 752 w 998"/>
                <a:gd name="T51" fmla="*/ 78 h 973"/>
                <a:gd name="T52" fmla="*/ 696 w 998"/>
                <a:gd name="T53" fmla="*/ 31 h 973"/>
                <a:gd name="T54" fmla="*/ 669 w 998"/>
                <a:gd name="T55" fmla="*/ 14 h 973"/>
                <a:gd name="T56" fmla="*/ 606 w 998"/>
                <a:gd name="T57" fmla="*/ 24 h 973"/>
                <a:gd name="T58" fmla="*/ 549 w 998"/>
                <a:gd name="T59" fmla="*/ 38 h 973"/>
                <a:gd name="T60" fmla="*/ 511 w 998"/>
                <a:gd name="T61" fmla="*/ 45 h 973"/>
                <a:gd name="T62" fmla="*/ 471 w 998"/>
                <a:gd name="T63" fmla="*/ 24 h 973"/>
                <a:gd name="T64" fmla="*/ 435 w 998"/>
                <a:gd name="T65" fmla="*/ 102 h 973"/>
                <a:gd name="T66" fmla="*/ 433 w 998"/>
                <a:gd name="T67" fmla="*/ 149 h 973"/>
                <a:gd name="T68" fmla="*/ 435 w 998"/>
                <a:gd name="T69" fmla="*/ 206 h 973"/>
                <a:gd name="T70" fmla="*/ 433 w 998"/>
                <a:gd name="T71" fmla="*/ 241 h 973"/>
                <a:gd name="T72" fmla="*/ 395 w 998"/>
                <a:gd name="T73" fmla="*/ 286 h 973"/>
                <a:gd name="T74" fmla="*/ 341 w 998"/>
                <a:gd name="T75" fmla="*/ 315 h 973"/>
                <a:gd name="T76" fmla="*/ 267 w 998"/>
                <a:gd name="T77" fmla="*/ 348 h 973"/>
                <a:gd name="T78" fmla="*/ 154 w 998"/>
                <a:gd name="T79" fmla="*/ 374 h 973"/>
                <a:gd name="T80" fmla="*/ 135 w 998"/>
                <a:gd name="T81" fmla="*/ 410 h 973"/>
                <a:gd name="T82" fmla="*/ 104 w 998"/>
                <a:gd name="T83" fmla="*/ 450 h 973"/>
                <a:gd name="T84" fmla="*/ 85 w 998"/>
                <a:gd name="T85" fmla="*/ 445 h 973"/>
                <a:gd name="T86" fmla="*/ 61 w 998"/>
                <a:gd name="T87" fmla="*/ 462 h 973"/>
                <a:gd name="T88" fmla="*/ 28 w 998"/>
                <a:gd name="T89" fmla="*/ 464 h 973"/>
                <a:gd name="T90" fmla="*/ 33 w 998"/>
                <a:gd name="T91" fmla="*/ 485 h 973"/>
                <a:gd name="T92" fmla="*/ 16 w 998"/>
                <a:gd name="T93" fmla="*/ 511 h 973"/>
                <a:gd name="T94" fmla="*/ 28 w 998"/>
                <a:gd name="T95" fmla="*/ 542 h 973"/>
                <a:gd name="T96" fmla="*/ 73 w 998"/>
                <a:gd name="T97" fmla="*/ 554 h 973"/>
                <a:gd name="T98" fmla="*/ 173 w 998"/>
                <a:gd name="T99" fmla="*/ 533 h 973"/>
                <a:gd name="T100" fmla="*/ 210 w 998"/>
                <a:gd name="T101" fmla="*/ 561 h 973"/>
                <a:gd name="T102" fmla="*/ 161 w 998"/>
                <a:gd name="T103" fmla="*/ 537 h 973"/>
                <a:gd name="T104" fmla="*/ 109 w 998"/>
                <a:gd name="T105" fmla="*/ 566 h 973"/>
                <a:gd name="T106" fmla="*/ 149 w 998"/>
                <a:gd name="T107" fmla="*/ 620 h 973"/>
                <a:gd name="T108" fmla="*/ 121 w 998"/>
                <a:gd name="T109" fmla="*/ 701 h 973"/>
                <a:gd name="T110" fmla="*/ 170 w 998"/>
                <a:gd name="T111" fmla="*/ 788 h 973"/>
                <a:gd name="T112" fmla="*/ 208 w 998"/>
                <a:gd name="T113" fmla="*/ 873 h 973"/>
                <a:gd name="T114" fmla="*/ 244 w 998"/>
                <a:gd name="T115" fmla="*/ 892 h 973"/>
                <a:gd name="T116" fmla="*/ 336 w 998"/>
                <a:gd name="T117" fmla="*/ 940 h 973"/>
                <a:gd name="T118" fmla="*/ 409 w 998"/>
                <a:gd name="T119" fmla="*/ 959 h 973"/>
                <a:gd name="T120" fmla="*/ 66 w 998"/>
                <a:gd name="T121" fmla="*/ 776 h 973"/>
                <a:gd name="T122" fmla="*/ 76 w 998"/>
                <a:gd name="T123" fmla="*/ 651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8" h="973">
                  <a:moveTo>
                    <a:pt x="416" y="949"/>
                  </a:moveTo>
                  <a:lnTo>
                    <a:pt x="416" y="949"/>
                  </a:lnTo>
                  <a:lnTo>
                    <a:pt x="416" y="947"/>
                  </a:lnTo>
                  <a:lnTo>
                    <a:pt x="421" y="947"/>
                  </a:lnTo>
                  <a:lnTo>
                    <a:pt x="438" y="942"/>
                  </a:lnTo>
                  <a:lnTo>
                    <a:pt x="445" y="942"/>
                  </a:lnTo>
                  <a:lnTo>
                    <a:pt x="447" y="940"/>
                  </a:lnTo>
                  <a:lnTo>
                    <a:pt x="454" y="937"/>
                  </a:lnTo>
                  <a:lnTo>
                    <a:pt x="457" y="940"/>
                  </a:lnTo>
                  <a:lnTo>
                    <a:pt x="457" y="942"/>
                  </a:lnTo>
                  <a:lnTo>
                    <a:pt x="457" y="944"/>
                  </a:lnTo>
                  <a:lnTo>
                    <a:pt x="457" y="947"/>
                  </a:lnTo>
                  <a:lnTo>
                    <a:pt x="454" y="949"/>
                  </a:lnTo>
                  <a:lnTo>
                    <a:pt x="452" y="952"/>
                  </a:lnTo>
                  <a:lnTo>
                    <a:pt x="452" y="954"/>
                  </a:lnTo>
                  <a:lnTo>
                    <a:pt x="457" y="956"/>
                  </a:lnTo>
                  <a:lnTo>
                    <a:pt x="461" y="956"/>
                  </a:lnTo>
                  <a:lnTo>
                    <a:pt x="464" y="956"/>
                  </a:lnTo>
                  <a:lnTo>
                    <a:pt x="468" y="954"/>
                  </a:lnTo>
                  <a:lnTo>
                    <a:pt x="478" y="954"/>
                  </a:lnTo>
                  <a:lnTo>
                    <a:pt x="478" y="952"/>
                  </a:lnTo>
                  <a:lnTo>
                    <a:pt x="483" y="952"/>
                  </a:lnTo>
                  <a:lnTo>
                    <a:pt x="487" y="952"/>
                  </a:lnTo>
                  <a:lnTo>
                    <a:pt x="494" y="952"/>
                  </a:lnTo>
                  <a:lnTo>
                    <a:pt x="516" y="966"/>
                  </a:lnTo>
                  <a:lnTo>
                    <a:pt x="518" y="963"/>
                  </a:lnTo>
                  <a:lnTo>
                    <a:pt x="523" y="961"/>
                  </a:lnTo>
                  <a:lnTo>
                    <a:pt x="525" y="961"/>
                  </a:lnTo>
                  <a:lnTo>
                    <a:pt x="535" y="956"/>
                  </a:lnTo>
                  <a:lnTo>
                    <a:pt x="537" y="954"/>
                  </a:lnTo>
                  <a:lnTo>
                    <a:pt x="546" y="956"/>
                  </a:lnTo>
                  <a:lnTo>
                    <a:pt x="546" y="954"/>
                  </a:lnTo>
                  <a:lnTo>
                    <a:pt x="549" y="954"/>
                  </a:lnTo>
                  <a:lnTo>
                    <a:pt x="558" y="944"/>
                  </a:lnTo>
                  <a:lnTo>
                    <a:pt x="561" y="942"/>
                  </a:lnTo>
                  <a:lnTo>
                    <a:pt x="563" y="942"/>
                  </a:lnTo>
                  <a:lnTo>
                    <a:pt x="565" y="942"/>
                  </a:lnTo>
                  <a:lnTo>
                    <a:pt x="568" y="942"/>
                  </a:lnTo>
                  <a:lnTo>
                    <a:pt x="570" y="942"/>
                  </a:lnTo>
                  <a:lnTo>
                    <a:pt x="572" y="942"/>
                  </a:lnTo>
                  <a:lnTo>
                    <a:pt x="575" y="940"/>
                  </a:lnTo>
                  <a:lnTo>
                    <a:pt x="575" y="937"/>
                  </a:lnTo>
                  <a:lnTo>
                    <a:pt x="575" y="933"/>
                  </a:lnTo>
                  <a:lnTo>
                    <a:pt x="570" y="928"/>
                  </a:lnTo>
                  <a:lnTo>
                    <a:pt x="561" y="921"/>
                  </a:lnTo>
                  <a:lnTo>
                    <a:pt x="558" y="921"/>
                  </a:lnTo>
                  <a:lnTo>
                    <a:pt x="558" y="921"/>
                  </a:lnTo>
                  <a:lnTo>
                    <a:pt x="556" y="921"/>
                  </a:lnTo>
                  <a:lnTo>
                    <a:pt x="554" y="921"/>
                  </a:lnTo>
                  <a:lnTo>
                    <a:pt x="551" y="914"/>
                  </a:lnTo>
                  <a:lnTo>
                    <a:pt x="554" y="909"/>
                  </a:lnTo>
                  <a:lnTo>
                    <a:pt x="556" y="902"/>
                  </a:lnTo>
                  <a:lnTo>
                    <a:pt x="556" y="899"/>
                  </a:lnTo>
                  <a:lnTo>
                    <a:pt x="556" y="897"/>
                  </a:lnTo>
                  <a:lnTo>
                    <a:pt x="551" y="873"/>
                  </a:lnTo>
                  <a:lnTo>
                    <a:pt x="551" y="869"/>
                  </a:lnTo>
                  <a:lnTo>
                    <a:pt x="554" y="866"/>
                  </a:lnTo>
                  <a:lnTo>
                    <a:pt x="556" y="866"/>
                  </a:lnTo>
                  <a:lnTo>
                    <a:pt x="558" y="864"/>
                  </a:lnTo>
                  <a:lnTo>
                    <a:pt x="558" y="859"/>
                  </a:lnTo>
                  <a:lnTo>
                    <a:pt x="558" y="857"/>
                  </a:lnTo>
                  <a:lnTo>
                    <a:pt x="556" y="843"/>
                  </a:lnTo>
                  <a:lnTo>
                    <a:pt x="556" y="836"/>
                  </a:lnTo>
                  <a:lnTo>
                    <a:pt x="554" y="831"/>
                  </a:lnTo>
                  <a:lnTo>
                    <a:pt x="554" y="828"/>
                  </a:lnTo>
                  <a:lnTo>
                    <a:pt x="549" y="824"/>
                  </a:lnTo>
                  <a:lnTo>
                    <a:pt x="546" y="819"/>
                  </a:lnTo>
                  <a:lnTo>
                    <a:pt x="546" y="817"/>
                  </a:lnTo>
                  <a:lnTo>
                    <a:pt x="546" y="812"/>
                  </a:lnTo>
                  <a:lnTo>
                    <a:pt x="546" y="810"/>
                  </a:lnTo>
                  <a:lnTo>
                    <a:pt x="546" y="807"/>
                  </a:lnTo>
                  <a:lnTo>
                    <a:pt x="544" y="802"/>
                  </a:lnTo>
                  <a:lnTo>
                    <a:pt x="537" y="786"/>
                  </a:lnTo>
                  <a:lnTo>
                    <a:pt x="530" y="774"/>
                  </a:lnTo>
                  <a:lnTo>
                    <a:pt x="528" y="767"/>
                  </a:lnTo>
                  <a:lnTo>
                    <a:pt x="528" y="762"/>
                  </a:lnTo>
                  <a:lnTo>
                    <a:pt x="530" y="755"/>
                  </a:lnTo>
                  <a:lnTo>
                    <a:pt x="530" y="753"/>
                  </a:lnTo>
                  <a:lnTo>
                    <a:pt x="530" y="750"/>
                  </a:lnTo>
                  <a:lnTo>
                    <a:pt x="530" y="748"/>
                  </a:lnTo>
                  <a:lnTo>
                    <a:pt x="528" y="746"/>
                  </a:lnTo>
                  <a:lnTo>
                    <a:pt x="520" y="739"/>
                  </a:lnTo>
                  <a:lnTo>
                    <a:pt x="504" y="729"/>
                  </a:lnTo>
                  <a:lnTo>
                    <a:pt x="502" y="724"/>
                  </a:lnTo>
                  <a:lnTo>
                    <a:pt x="499" y="720"/>
                  </a:lnTo>
                  <a:lnTo>
                    <a:pt x="497" y="712"/>
                  </a:lnTo>
                  <a:lnTo>
                    <a:pt x="497" y="705"/>
                  </a:lnTo>
                  <a:lnTo>
                    <a:pt x="497" y="701"/>
                  </a:lnTo>
                  <a:lnTo>
                    <a:pt x="492" y="696"/>
                  </a:lnTo>
                  <a:lnTo>
                    <a:pt x="485" y="691"/>
                  </a:lnTo>
                  <a:lnTo>
                    <a:pt x="483" y="686"/>
                  </a:lnTo>
                  <a:lnTo>
                    <a:pt x="478" y="679"/>
                  </a:lnTo>
                  <a:lnTo>
                    <a:pt x="473" y="675"/>
                  </a:lnTo>
                  <a:lnTo>
                    <a:pt x="464" y="665"/>
                  </a:lnTo>
                  <a:lnTo>
                    <a:pt x="464" y="663"/>
                  </a:lnTo>
                  <a:lnTo>
                    <a:pt x="464" y="663"/>
                  </a:lnTo>
                  <a:lnTo>
                    <a:pt x="464" y="660"/>
                  </a:lnTo>
                  <a:lnTo>
                    <a:pt x="466" y="658"/>
                  </a:lnTo>
                  <a:lnTo>
                    <a:pt x="471" y="660"/>
                  </a:lnTo>
                  <a:lnTo>
                    <a:pt x="473" y="660"/>
                  </a:lnTo>
                  <a:lnTo>
                    <a:pt x="485" y="670"/>
                  </a:lnTo>
                  <a:lnTo>
                    <a:pt x="487" y="670"/>
                  </a:lnTo>
                  <a:lnTo>
                    <a:pt x="492" y="670"/>
                  </a:lnTo>
                  <a:lnTo>
                    <a:pt x="494" y="670"/>
                  </a:lnTo>
                  <a:lnTo>
                    <a:pt x="511" y="668"/>
                  </a:lnTo>
                  <a:lnTo>
                    <a:pt x="520" y="670"/>
                  </a:lnTo>
                  <a:lnTo>
                    <a:pt x="537" y="672"/>
                  </a:lnTo>
                  <a:lnTo>
                    <a:pt x="554" y="670"/>
                  </a:lnTo>
                  <a:lnTo>
                    <a:pt x="561" y="668"/>
                  </a:lnTo>
                  <a:lnTo>
                    <a:pt x="561" y="668"/>
                  </a:lnTo>
                  <a:lnTo>
                    <a:pt x="565" y="663"/>
                  </a:lnTo>
                  <a:lnTo>
                    <a:pt x="580" y="656"/>
                  </a:lnTo>
                  <a:lnTo>
                    <a:pt x="580" y="653"/>
                  </a:lnTo>
                  <a:lnTo>
                    <a:pt x="580" y="651"/>
                  </a:lnTo>
                  <a:lnTo>
                    <a:pt x="577" y="646"/>
                  </a:lnTo>
                  <a:lnTo>
                    <a:pt x="577" y="644"/>
                  </a:lnTo>
                  <a:lnTo>
                    <a:pt x="577" y="641"/>
                  </a:lnTo>
                  <a:lnTo>
                    <a:pt x="580" y="639"/>
                  </a:lnTo>
                  <a:lnTo>
                    <a:pt x="582" y="637"/>
                  </a:lnTo>
                  <a:lnTo>
                    <a:pt x="589" y="634"/>
                  </a:lnTo>
                  <a:lnTo>
                    <a:pt x="591" y="634"/>
                  </a:lnTo>
                  <a:lnTo>
                    <a:pt x="594" y="634"/>
                  </a:lnTo>
                  <a:lnTo>
                    <a:pt x="601" y="639"/>
                  </a:lnTo>
                  <a:lnTo>
                    <a:pt x="606" y="639"/>
                  </a:lnTo>
                  <a:lnTo>
                    <a:pt x="622" y="634"/>
                  </a:lnTo>
                  <a:lnTo>
                    <a:pt x="629" y="630"/>
                  </a:lnTo>
                  <a:lnTo>
                    <a:pt x="660" y="625"/>
                  </a:lnTo>
                  <a:lnTo>
                    <a:pt x="677" y="627"/>
                  </a:lnTo>
                  <a:lnTo>
                    <a:pt x="684" y="625"/>
                  </a:lnTo>
                  <a:lnTo>
                    <a:pt x="686" y="625"/>
                  </a:lnTo>
                  <a:lnTo>
                    <a:pt x="688" y="625"/>
                  </a:lnTo>
                  <a:lnTo>
                    <a:pt x="693" y="630"/>
                  </a:lnTo>
                  <a:lnTo>
                    <a:pt x="693" y="632"/>
                  </a:lnTo>
                  <a:lnTo>
                    <a:pt x="696" y="637"/>
                  </a:lnTo>
                  <a:lnTo>
                    <a:pt x="696" y="639"/>
                  </a:lnTo>
                  <a:lnTo>
                    <a:pt x="698" y="641"/>
                  </a:lnTo>
                  <a:lnTo>
                    <a:pt x="705" y="644"/>
                  </a:lnTo>
                  <a:lnTo>
                    <a:pt x="707" y="637"/>
                  </a:lnTo>
                  <a:lnTo>
                    <a:pt x="710" y="634"/>
                  </a:lnTo>
                  <a:lnTo>
                    <a:pt x="712" y="630"/>
                  </a:lnTo>
                  <a:lnTo>
                    <a:pt x="719" y="627"/>
                  </a:lnTo>
                  <a:lnTo>
                    <a:pt x="724" y="627"/>
                  </a:lnTo>
                  <a:lnTo>
                    <a:pt x="726" y="623"/>
                  </a:lnTo>
                  <a:lnTo>
                    <a:pt x="726" y="620"/>
                  </a:lnTo>
                  <a:lnTo>
                    <a:pt x="726" y="615"/>
                  </a:lnTo>
                  <a:lnTo>
                    <a:pt x="729" y="613"/>
                  </a:lnTo>
                  <a:lnTo>
                    <a:pt x="738" y="601"/>
                  </a:lnTo>
                  <a:lnTo>
                    <a:pt x="743" y="599"/>
                  </a:lnTo>
                  <a:lnTo>
                    <a:pt x="759" y="601"/>
                  </a:lnTo>
                  <a:lnTo>
                    <a:pt x="762" y="568"/>
                  </a:lnTo>
                  <a:lnTo>
                    <a:pt x="769" y="544"/>
                  </a:lnTo>
                  <a:lnTo>
                    <a:pt x="769" y="540"/>
                  </a:lnTo>
                  <a:lnTo>
                    <a:pt x="771" y="537"/>
                  </a:lnTo>
                  <a:lnTo>
                    <a:pt x="774" y="530"/>
                  </a:lnTo>
                  <a:lnTo>
                    <a:pt x="783" y="521"/>
                  </a:lnTo>
                  <a:lnTo>
                    <a:pt x="790" y="507"/>
                  </a:lnTo>
                  <a:lnTo>
                    <a:pt x="790" y="502"/>
                  </a:lnTo>
                  <a:lnTo>
                    <a:pt x="788" y="495"/>
                  </a:lnTo>
                  <a:lnTo>
                    <a:pt x="790" y="490"/>
                  </a:lnTo>
                  <a:lnTo>
                    <a:pt x="793" y="481"/>
                  </a:lnTo>
                  <a:lnTo>
                    <a:pt x="795" y="473"/>
                  </a:lnTo>
                  <a:lnTo>
                    <a:pt x="802" y="452"/>
                  </a:lnTo>
                  <a:lnTo>
                    <a:pt x="804" y="450"/>
                  </a:lnTo>
                  <a:lnTo>
                    <a:pt x="802" y="447"/>
                  </a:lnTo>
                  <a:lnTo>
                    <a:pt x="802" y="438"/>
                  </a:lnTo>
                  <a:lnTo>
                    <a:pt x="800" y="433"/>
                  </a:lnTo>
                  <a:lnTo>
                    <a:pt x="802" y="428"/>
                  </a:lnTo>
                  <a:lnTo>
                    <a:pt x="809" y="410"/>
                  </a:lnTo>
                  <a:lnTo>
                    <a:pt x="821" y="414"/>
                  </a:lnTo>
                  <a:lnTo>
                    <a:pt x="830" y="414"/>
                  </a:lnTo>
                  <a:lnTo>
                    <a:pt x="847" y="419"/>
                  </a:lnTo>
                  <a:lnTo>
                    <a:pt x="849" y="419"/>
                  </a:lnTo>
                  <a:lnTo>
                    <a:pt x="852" y="417"/>
                  </a:lnTo>
                  <a:lnTo>
                    <a:pt x="852" y="414"/>
                  </a:lnTo>
                  <a:lnTo>
                    <a:pt x="849" y="410"/>
                  </a:lnTo>
                  <a:lnTo>
                    <a:pt x="849" y="407"/>
                  </a:lnTo>
                  <a:lnTo>
                    <a:pt x="849" y="405"/>
                  </a:lnTo>
                  <a:lnTo>
                    <a:pt x="849" y="400"/>
                  </a:lnTo>
                  <a:lnTo>
                    <a:pt x="854" y="398"/>
                  </a:lnTo>
                  <a:lnTo>
                    <a:pt x="856" y="398"/>
                  </a:lnTo>
                  <a:lnTo>
                    <a:pt x="864" y="402"/>
                  </a:lnTo>
                  <a:lnTo>
                    <a:pt x="866" y="402"/>
                  </a:lnTo>
                  <a:lnTo>
                    <a:pt x="868" y="402"/>
                  </a:lnTo>
                  <a:lnTo>
                    <a:pt x="871" y="400"/>
                  </a:lnTo>
                  <a:lnTo>
                    <a:pt x="873" y="398"/>
                  </a:lnTo>
                  <a:lnTo>
                    <a:pt x="878" y="393"/>
                  </a:lnTo>
                  <a:lnTo>
                    <a:pt x="887" y="391"/>
                  </a:lnTo>
                  <a:lnTo>
                    <a:pt x="904" y="383"/>
                  </a:lnTo>
                  <a:lnTo>
                    <a:pt x="906" y="381"/>
                  </a:lnTo>
                  <a:lnTo>
                    <a:pt x="911" y="381"/>
                  </a:lnTo>
                  <a:lnTo>
                    <a:pt x="913" y="381"/>
                  </a:lnTo>
                  <a:lnTo>
                    <a:pt x="916" y="379"/>
                  </a:lnTo>
                  <a:lnTo>
                    <a:pt x="916" y="376"/>
                  </a:lnTo>
                  <a:lnTo>
                    <a:pt x="916" y="374"/>
                  </a:lnTo>
                  <a:lnTo>
                    <a:pt x="913" y="367"/>
                  </a:lnTo>
                  <a:lnTo>
                    <a:pt x="916" y="357"/>
                  </a:lnTo>
                  <a:lnTo>
                    <a:pt x="923" y="350"/>
                  </a:lnTo>
                  <a:lnTo>
                    <a:pt x="927" y="348"/>
                  </a:lnTo>
                  <a:lnTo>
                    <a:pt x="930" y="346"/>
                  </a:lnTo>
                  <a:lnTo>
                    <a:pt x="932" y="346"/>
                  </a:lnTo>
                  <a:lnTo>
                    <a:pt x="937" y="343"/>
                  </a:lnTo>
                  <a:lnTo>
                    <a:pt x="946" y="339"/>
                  </a:lnTo>
                  <a:lnTo>
                    <a:pt x="951" y="334"/>
                  </a:lnTo>
                  <a:lnTo>
                    <a:pt x="953" y="331"/>
                  </a:lnTo>
                  <a:lnTo>
                    <a:pt x="961" y="308"/>
                  </a:lnTo>
                  <a:lnTo>
                    <a:pt x="961" y="303"/>
                  </a:lnTo>
                  <a:lnTo>
                    <a:pt x="961" y="301"/>
                  </a:lnTo>
                  <a:lnTo>
                    <a:pt x="961" y="298"/>
                  </a:lnTo>
                  <a:lnTo>
                    <a:pt x="961" y="294"/>
                  </a:lnTo>
                  <a:lnTo>
                    <a:pt x="961" y="291"/>
                  </a:lnTo>
                  <a:lnTo>
                    <a:pt x="961" y="286"/>
                  </a:lnTo>
                  <a:lnTo>
                    <a:pt x="961" y="284"/>
                  </a:lnTo>
                  <a:lnTo>
                    <a:pt x="963" y="279"/>
                  </a:lnTo>
                  <a:lnTo>
                    <a:pt x="965" y="277"/>
                  </a:lnTo>
                  <a:lnTo>
                    <a:pt x="970" y="272"/>
                  </a:lnTo>
                  <a:lnTo>
                    <a:pt x="977" y="268"/>
                  </a:lnTo>
                  <a:lnTo>
                    <a:pt x="979" y="263"/>
                  </a:lnTo>
                  <a:lnTo>
                    <a:pt x="979" y="258"/>
                  </a:lnTo>
                  <a:lnTo>
                    <a:pt x="977" y="253"/>
                  </a:lnTo>
                  <a:lnTo>
                    <a:pt x="977" y="249"/>
                  </a:lnTo>
                  <a:lnTo>
                    <a:pt x="977" y="244"/>
                  </a:lnTo>
                  <a:lnTo>
                    <a:pt x="979" y="234"/>
                  </a:lnTo>
                  <a:lnTo>
                    <a:pt x="979" y="230"/>
                  </a:lnTo>
                  <a:lnTo>
                    <a:pt x="979" y="227"/>
                  </a:lnTo>
                  <a:lnTo>
                    <a:pt x="975" y="227"/>
                  </a:lnTo>
                  <a:lnTo>
                    <a:pt x="972" y="227"/>
                  </a:lnTo>
                  <a:lnTo>
                    <a:pt x="970" y="225"/>
                  </a:lnTo>
                  <a:lnTo>
                    <a:pt x="970" y="223"/>
                  </a:lnTo>
                  <a:lnTo>
                    <a:pt x="968" y="220"/>
                  </a:lnTo>
                  <a:lnTo>
                    <a:pt x="968" y="215"/>
                  </a:lnTo>
                  <a:lnTo>
                    <a:pt x="968" y="213"/>
                  </a:lnTo>
                  <a:lnTo>
                    <a:pt x="968" y="211"/>
                  </a:lnTo>
                  <a:lnTo>
                    <a:pt x="970" y="211"/>
                  </a:lnTo>
                  <a:lnTo>
                    <a:pt x="977" y="211"/>
                  </a:lnTo>
                  <a:lnTo>
                    <a:pt x="979" y="208"/>
                  </a:lnTo>
                  <a:lnTo>
                    <a:pt x="982" y="206"/>
                  </a:lnTo>
                  <a:lnTo>
                    <a:pt x="982" y="204"/>
                  </a:lnTo>
                  <a:lnTo>
                    <a:pt x="982" y="204"/>
                  </a:lnTo>
                  <a:lnTo>
                    <a:pt x="979" y="201"/>
                  </a:lnTo>
                  <a:lnTo>
                    <a:pt x="977" y="199"/>
                  </a:lnTo>
                  <a:lnTo>
                    <a:pt x="977" y="197"/>
                  </a:lnTo>
                  <a:lnTo>
                    <a:pt x="977" y="194"/>
                  </a:lnTo>
                  <a:lnTo>
                    <a:pt x="982" y="192"/>
                  </a:lnTo>
                  <a:lnTo>
                    <a:pt x="991" y="185"/>
                  </a:lnTo>
                  <a:lnTo>
                    <a:pt x="996" y="182"/>
                  </a:lnTo>
                  <a:lnTo>
                    <a:pt x="998" y="180"/>
                  </a:lnTo>
                  <a:lnTo>
                    <a:pt x="998" y="175"/>
                  </a:lnTo>
                  <a:lnTo>
                    <a:pt x="998" y="173"/>
                  </a:lnTo>
                  <a:lnTo>
                    <a:pt x="996" y="173"/>
                  </a:lnTo>
                  <a:lnTo>
                    <a:pt x="991" y="173"/>
                  </a:lnTo>
                  <a:lnTo>
                    <a:pt x="984" y="170"/>
                  </a:lnTo>
                  <a:lnTo>
                    <a:pt x="979" y="170"/>
                  </a:lnTo>
                  <a:lnTo>
                    <a:pt x="965" y="161"/>
                  </a:lnTo>
                  <a:lnTo>
                    <a:pt x="958" y="163"/>
                  </a:lnTo>
                  <a:lnTo>
                    <a:pt x="953" y="161"/>
                  </a:lnTo>
                  <a:lnTo>
                    <a:pt x="946" y="156"/>
                  </a:lnTo>
                  <a:lnTo>
                    <a:pt x="942" y="154"/>
                  </a:lnTo>
                  <a:lnTo>
                    <a:pt x="939" y="149"/>
                  </a:lnTo>
                  <a:lnTo>
                    <a:pt x="934" y="140"/>
                  </a:lnTo>
                  <a:lnTo>
                    <a:pt x="930" y="135"/>
                  </a:lnTo>
                  <a:lnTo>
                    <a:pt x="925" y="133"/>
                  </a:lnTo>
                  <a:lnTo>
                    <a:pt x="923" y="133"/>
                  </a:lnTo>
                  <a:lnTo>
                    <a:pt x="920" y="133"/>
                  </a:lnTo>
                  <a:lnTo>
                    <a:pt x="920" y="133"/>
                  </a:lnTo>
                  <a:lnTo>
                    <a:pt x="920" y="133"/>
                  </a:lnTo>
                  <a:lnTo>
                    <a:pt x="911" y="133"/>
                  </a:lnTo>
                  <a:lnTo>
                    <a:pt x="885" y="128"/>
                  </a:lnTo>
                  <a:lnTo>
                    <a:pt x="882" y="126"/>
                  </a:lnTo>
                  <a:lnTo>
                    <a:pt x="880" y="123"/>
                  </a:lnTo>
                  <a:lnTo>
                    <a:pt x="880" y="118"/>
                  </a:lnTo>
                  <a:lnTo>
                    <a:pt x="880" y="116"/>
                  </a:lnTo>
                  <a:lnTo>
                    <a:pt x="880" y="114"/>
                  </a:lnTo>
                  <a:lnTo>
                    <a:pt x="880" y="111"/>
                  </a:lnTo>
                  <a:lnTo>
                    <a:pt x="878" y="109"/>
                  </a:lnTo>
                  <a:lnTo>
                    <a:pt x="875" y="111"/>
                  </a:lnTo>
                  <a:lnTo>
                    <a:pt x="871" y="111"/>
                  </a:lnTo>
                  <a:lnTo>
                    <a:pt x="866" y="111"/>
                  </a:lnTo>
                  <a:lnTo>
                    <a:pt x="856" y="107"/>
                  </a:lnTo>
                  <a:lnTo>
                    <a:pt x="854" y="102"/>
                  </a:lnTo>
                  <a:lnTo>
                    <a:pt x="849" y="97"/>
                  </a:lnTo>
                  <a:lnTo>
                    <a:pt x="847" y="92"/>
                  </a:lnTo>
                  <a:lnTo>
                    <a:pt x="847" y="88"/>
                  </a:lnTo>
                  <a:lnTo>
                    <a:pt x="845" y="83"/>
                  </a:lnTo>
                  <a:lnTo>
                    <a:pt x="845" y="71"/>
                  </a:lnTo>
                  <a:lnTo>
                    <a:pt x="847" y="59"/>
                  </a:lnTo>
                  <a:lnTo>
                    <a:pt x="847" y="57"/>
                  </a:lnTo>
                  <a:lnTo>
                    <a:pt x="845" y="52"/>
                  </a:lnTo>
                  <a:lnTo>
                    <a:pt x="845" y="50"/>
                  </a:lnTo>
                  <a:lnTo>
                    <a:pt x="842" y="47"/>
                  </a:lnTo>
                  <a:lnTo>
                    <a:pt x="840" y="45"/>
                  </a:lnTo>
                  <a:lnTo>
                    <a:pt x="826" y="40"/>
                  </a:lnTo>
                  <a:lnTo>
                    <a:pt x="823" y="38"/>
                  </a:lnTo>
                  <a:lnTo>
                    <a:pt x="819" y="38"/>
                  </a:lnTo>
                  <a:lnTo>
                    <a:pt x="793" y="45"/>
                  </a:lnTo>
                  <a:lnTo>
                    <a:pt x="788" y="47"/>
                  </a:lnTo>
                  <a:lnTo>
                    <a:pt x="785" y="50"/>
                  </a:lnTo>
                  <a:lnTo>
                    <a:pt x="783" y="50"/>
                  </a:lnTo>
                  <a:lnTo>
                    <a:pt x="778" y="52"/>
                  </a:lnTo>
                  <a:lnTo>
                    <a:pt x="778" y="57"/>
                  </a:lnTo>
                  <a:lnTo>
                    <a:pt x="776" y="59"/>
                  </a:lnTo>
                  <a:lnTo>
                    <a:pt x="774" y="62"/>
                  </a:lnTo>
                  <a:lnTo>
                    <a:pt x="771" y="64"/>
                  </a:lnTo>
                  <a:lnTo>
                    <a:pt x="771" y="66"/>
                  </a:lnTo>
                  <a:lnTo>
                    <a:pt x="767" y="66"/>
                  </a:lnTo>
                  <a:lnTo>
                    <a:pt x="764" y="66"/>
                  </a:lnTo>
                  <a:lnTo>
                    <a:pt x="764" y="66"/>
                  </a:lnTo>
                  <a:lnTo>
                    <a:pt x="762" y="69"/>
                  </a:lnTo>
                  <a:lnTo>
                    <a:pt x="759" y="69"/>
                  </a:lnTo>
                  <a:lnTo>
                    <a:pt x="759" y="71"/>
                  </a:lnTo>
                  <a:lnTo>
                    <a:pt x="757" y="76"/>
                  </a:lnTo>
                  <a:lnTo>
                    <a:pt x="757" y="78"/>
                  </a:lnTo>
                  <a:lnTo>
                    <a:pt x="752" y="78"/>
                  </a:lnTo>
                  <a:lnTo>
                    <a:pt x="748" y="76"/>
                  </a:lnTo>
                  <a:lnTo>
                    <a:pt x="743" y="76"/>
                  </a:lnTo>
                  <a:lnTo>
                    <a:pt x="740" y="76"/>
                  </a:lnTo>
                  <a:lnTo>
                    <a:pt x="724" y="78"/>
                  </a:lnTo>
                  <a:lnTo>
                    <a:pt x="724" y="57"/>
                  </a:lnTo>
                  <a:lnTo>
                    <a:pt x="722" y="52"/>
                  </a:lnTo>
                  <a:lnTo>
                    <a:pt x="719" y="50"/>
                  </a:lnTo>
                  <a:lnTo>
                    <a:pt x="717" y="50"/>
                  </a:lnTo>
                  <a:lnTo>
                    <a:pt x="714" y="50"/>
                  </a:lnTo>
                  <a:lnTo>
                    <a:pt x="710" y="47"/>
                  </a:lnTo>
                  <a:lnTo>
                    <a:pt x="705" y="43"/>
                  </a:lnTo>
                  <a:lnTo>
                    <a:pt x="696" y="31"/>
                  </a:lnTo>
                  <a:lnTo>
                    <a:pt x="693" y="26"/>
                  </a:lnTo>
                  <a:lnTo>
                    <a:pt x="691" y="21"/>
                  </a:lnTo>
                  <a:lnTo>
                    <a:pt x="693" y="19"/>
                  </a:lnTo>
                  <a:lnTo>
                    <a:pt x="693" y="14"/>
                  </a:lnTo>
                  <a:lnTo>
                    <a:pt x="693" y="10"/>
                  </a:lnTo>
                  <a:lnTo>
                    <a:pt x="691" y="7"/>
                  </a:lnTo>
                  <a:lnTo>
                    <a:pt x="672" y="0"/>
                  </a:lnTo>
                  <a:lnTo>
                    <a:pt x="669" y="2"/>
                  </a:lnTo>
                  <a:lnTo>
                    <a:pt x="669" y="5"/>
                  </a:lnTo>
                  <a:lnTo>
                    <a:pt x="669" y="7"/>
                  </a:lnTo>
                  <a:lnTo>
                    <a:pt x="672" y="10"/>
                  </a:lnTo>
                  <a:lnTo>
                    <a:pt x="669" y="14"/>
                  </a:lnTo>
                  <a:lnTo>
                    <a:pt x="669" y="17"/>
                  </a:lnTo>
                  <a:lnTo>
                    <a:pt x="665" y="17"/>
                  </a:lnTo>
                  <a:lnTo>
                    <a:pt x="662" y="19"/>
                  </a:lnTo>
                  <a:lnTo>
                    <a:pt x="655" y="19"/>
                  </a:lnTo>
                  <a:lnTo>
                    <a:pt x="653" y="19"/>
                  </a:lnTo>
                  <a:lnTo>
                    <a:pt x="648" y="21"/>
                  </a:lnTo>
                  <a:lnTo>
                    <a:pt x="646" y="26"/>
                  </a:lnTo>
                  <a:lnTo>
                    <a:pt x="643" y="28"/>
                  </a:lnTo>
                  <a:lnTo>
                    <a:pt x="643" y="31"/>
                  </a:lnTo>
                  <a:lnTo>
                    <a:pt x="639" y="31"/>
                  </a:lnTo>
                  <a:lnTo>
                    <a:pt x="620" y="26"/>
                  </a:lnTo>
                  <a:lnTo>
                    <a:pt x="606" y="24"/>
                  </a:lnTo>
                  <a:lnTo>
                    <a:pt x="603" y="24"/>
                  </a:lnTo>
                  <a:lnTo>
                    <a:pt x="599" y="24"/>
                  </a:lnTo>
                  <a:lnTo>
                    <a:pt x="596" y="26"/>
                  </a:lnTo>
                  <a:lnTo>
                    <a:pt x="587" y="38"/>
                  </a:lnTo>
                  <a:lnTo>
                    <a:pt x="584" y="38"/>
                  </a:lnTo>
                  <a:lnTo>
                    <a:pt x="582" y="40"/>
                  </a:lnTo>
                  <a:lnTo>
                    <a:pt x="558" y="45"/>
                  </a:lnTo>
                  <a:lnTo>
                    <a:pt x="554" y="45"/>
                  </a:lnTo>
                  <a:lnTo>
                    <a:pt x="554" y="43"/>
                  </a:lnTo>
                  <a:lnTo>
                    <a:pt x="554" y="40"/>
                  </a:lnTo>
                  <a:lnTo>
                    <a:pt x="551" y="38"/>
                  </a:lnTo>
                  <a:lnTo>
                    <a:pt x="549" y="38"/>
                  </a:lnTo>
                  <a:lnTo>
                    <a:pt x="535" y="40"/>
                  </a:lnTo>
                  <a:lnTo>
                    <a:pt x="532" y="43"/>
                  </a:lnTo>
                  <a:lnTo>
                    <a:pt x="532" y="45"/>
                  </a:lnTo>
                  <a:lnTo>
                    <a:pt x="530" y="47"/>
                  </a:lnTo>
                  <a:lnTo>
                    <a:pt x="528" y="50"/>
                  </a:lnTo>
                  <a:lnTo>
                    <a:pt x="525" y="52"/>
                  </a:lnTo>
                  <a:lnTo>
                    <a:pt x="523" y="50"/>
                  </a:lnTo>
                  <a:lnTo>
                    <a:pt x="520" y="47"/>
                  </a:lnTo>
                  <a:lnTo>
                    <a:pt x="518" y="45"/>
                  </a:lnTo>
                  <a:lnTo>
                    <a:pt x="516" y="45"/>
                  </a:lnTo>
                  <a:lnTo>
                    <a:pt x="513" y="45"/>
                  </a:lnTo>
                  <a:lnTo>
                    <a:pt x="511" y="45"/>
                  </a:lnTo>
                  <a:lnTo>
                    <a:pt x="509" y="47"/>
                  </a:lnTo>
                  <a:lnTo>
                    <a:pt x="509" y="45"/>
                  </a:lnTo>
                  <a:lnTo>
                    <a:pt x="506" y="43"/>
                  </a:lnTo>
                  <a:lnTo>
                    <a:pt x="502" y="36"/>
                  </a:lnTo>
                  <a:lnTo>
                    <a:pt x="499" y="28"/>
                  </a:lnTo>
                  <a:lnTo>
                    <a:pt x="494" y="26"/>
                  </a:lnTo>
                  <a:lnTo>
                    <a:pt x="485" y="26"/>
                  </a:lnTo>
                  <a:lnTo>
                    <a:pt x="483" y="26"/>
                  </a:lnTo>
                  <a:lnTo>
                    <a:pt x="480" y="26"/>
                  </a:lnTo>
                  <a:lnTo>
                    <a:pt x="480" y="26"/>
                  </a:lnTo>
                  <a:lnTo>
                    <a:pt x="473" y="24"/>
                  </a:lnTo>
                  <a:lnTo>
                    <a:pt x="471" y="24"/>
                  </a:lnTo>
                  <a:lnTo>
                    <a:pt x="468" y="24"/>
                  </a:lnTo>
                  <a:lnTo>
                    <a:pt x="468" y="26"/>
                  </a:lnTo>
                  <a:lnTo>
                    <a:pt x="466" y="26"/>
                  </a:lnTo>
                  <a:lnTo>
                    <a:pt x="457" y="28"/>
                  </a:lnTo>
                  <a:lnTo>
                    <a:pt x="447" y="28"/>
                  </a:lnTo>
                  <a:lnTo>
                    <a:pt x="433" y="26"/>
                  </a:lnTo>
                  <a:lnTo>
                    <a:pt x="433" y="43"/>
                  </a:lnTo>
                  <a:lnTo>
                    <a:pt x="433" y="50"/>
                  </a:lnTo>
                  <a:lnTo>
                    <a:pt x="433" y="57"/>
                  </a:lnTo>
                  <a:lnTo>
                    <a:pt x="435" y="90"/>
                  </a:lnTo>
                  <a:lnTo>
                    <a:pt x="435" y="97"/>
                  </a:lnTo>
                  <a:lnTo>
                    <a:pt x="435" y="102"/>
                  </a:lnTo>
                  <a:lnTo>
                    <a:pt x="435" y="104"/>
                  </a:lnTo>
                  <a:lnTo>
                    <a:pt x="428" y="116"/>
                  </a:lnTo>
                  <a:lnTo>
                    <a:pt x="428" y="118"/>
                  </a:lnTo>
                  <a:lnTo>
                    <a:pt x="426" y="126"/>
                  </a:lnTo>
                  <a:lnTo>
                    <a:pt x="426" y="128"/>
                  </a:lnTo>
                  <a:lnTo>
                    <a:pt x="426" y="130"/>
                  </a:lnTo>
                  <a:lnTo>
                    <a:pt x="428" y="130"/>
                  </a:lnTo>
                  <a:lnTo>
                    <a:pt x="428" y="133"/>
                  </a:lnTo>
                  <a:lnTo>
                    <a:pt x="431" y="135"/>
                  </a:lnTo>
                  <a:lnTo>
                    <a:pt x="431" y="137"/>
                  </a:lnTo>
                  <a:lnTo>
                    <a:pt x="431" y="140"/>
                  </a:lnTo>
                  <a:lnTo>
                    <a:pt x="433" y="149"/>
                  </a:lnTo>
                  <a:lnTo>
                    <a:pt x="433" y="152"/>
                  </a:lnTo>
                  <a:lnTo>
                    <a:pt x="433" y="163"/>
                  </a:lnTo>
                  <a:lnTo>
                    <a:pt x="433" y="166"/>
                  </a:lnTo>
                  <a:lnTo>
                    <a:pt x="433" y="168"/>
                  </a:lnTo>
                  <a:lnTo>
                    <a:pt x="433" y="170"/>
                  </a:lnTo>
                  <a:lnTo>
                    <a:pt x="433" y="170"/>
                  </a:lnTo>
                  <a:lnTo>
                    <a:pt x="431" y="170"/>
                  </a:lnTo>
                  <a:lnTo>
                    <a:pt x="431" y="173"/>
                  </a:lnTo>
                  <a:lnTo>
                    <a:pt x="433" y="199"/>
                  </a:lnTo>
                  <a:lnTo>
                    <a:pt x="433" y="201"/>
                  </a:lnTo>
                  <a:lnTo>
                    <a:pt x="435" y="204"/>
                  </a:lnTo>
                  <a:lnTo>
                    <a:pt x="435" y="206"/>
                  </a:lnTo>
                  <a:lnTo>
                    <a:pt x="440" y="211"/>
                  </a:lnTo>
                  <a:lnTo>
                    <a:pt x="442" y="213"/>
                  </a:lnTo>
                  <a:lnTo>
                    <a:pt x="442" y="215"/>
                  </a:lnTo>
                  <a:lnTo>
                    <a:pt x="440" y="220"/>
                  </a:lnTo>
                  <a:lnTo>
                    <a:pt x="440" y="225"/>
                  </a:lnTo>
                  <a:lnTo>
                    <a:pt x="442" y="232"/>
                  </a:lnTo>
                  <a:lnTo>
                    <a:pt x="442" y="237"/>
                  </a:lnTo>
                  <a:lnTo>
                    <a:pt x="442" y="239"/>
                  </a:lnTo>
                  <a:lnTo>
                    <a:pt x="440" y="239"/>
                  </a:lnTo>
                  <a:lnTo>
                    <a:pt x="440" y="239"/>
                  </a:lnTo>
                  <a:lnTo>
                    <a:pt x="438" y="241"/>
                  </a:lnTo>
                  <a:lnTo>
                    <a:pt x="433" y="241"/>
                  </a:lnTo>
                  <a:lnTo>
                    <a:pt x="431" y="244"/>
                  </a:lnTo>
                  <a:lnTo>
                    <a:pt x="421" y="244"/>
                  </a:lnTo>
                  <a:lnTo>
                    <a:pt x="416" y="244"/>
                  </a:lnTo>
                  <a:lnTo>
                    <a:pt x="414" y="246"/>
                  </a:lnTo>
                  <a:lnTo>
                    <a:pt x="412" y="246"/>
                  </a:lnTo>
                  <a:lnTo>
                    <a:pt x="409" y="249"/>
                  </a:lnTo>
                  <a:lnTo>
                    <a:pt x="404" y="256"/>
                  </a:lnTo>
                  <a:lnTo>
                    <a:pt x="404" y="258"/>
                  </a:lnTo>
                  <a:lnTo>
                    <a:pt x="402" y="260"/>
                  </a:lnTo>
                  <a:lnTo>
                    <a:pt x="400" y="268"/>
                  </a:lnTo>
                  <a:lnTo>
                    <a:pt x="397" y="282"/>
                  </a:lnTo>
                  <a:lnTo>
                    <a:pt x="395" y="286"/>
                  </a:lnTo>
                  <a:lnTo>
                    <a:pt x="393" y="294"/>
                  </a:lnTo>
                  <a:lnTo>
                    <a:pt x="390" y="298"/>
                  </a:lnTo>
                  <a:lnTo>
                    <a:pt x="388" y="310"/>
                  </a:lnTo>
                  <a:lnTo>
                    <a:pt x="386" y="312"/>
                  </a:lnTo>
                  <a:lnTo>
                    <a:pt x="386" y="315"/>
                  </a:lnTo>
                  <a:lnTo>
                    <a:pt x="383" y="320"/>
                  </a:lnTo>
                  <a:lnTo>
                    <a:pt x="381" y="331"/>
                  </a:lnTo>
                  <a:lnTo>
                    <a:pt x="350" y="327"/>
                  </a:lnTo>
                  <a:lnTo>
                    <a:pt x="348" y="324"/>
                  </a:lnTo>
                  <a:lnTo>
                    <a:pt x="343" y="322"/>
                  </a:lnTo>
                  <a:lnTo>
                    <a:pt x="343" y="320"/>
                  </a:lnTo>
                  <a:lnTo>
                    <a:pt x="341" y="315"/>
                  </a:lnTo>
                  <a:lnTo>
                    <a:pt x="338" y="312"/>
                  </a:lnTo>
                  <a:lnTo>
                    <a:pt x="334" y="312"/>
                  </a:lnTo>
                  <a:lnTo>
                    <a:pt x="329" y="312"/>
                  </a:lnTo>
                  <a:lnTo>
                    <a:pt x="319" y="312"/>
                  </a:lnTo>
                  <a:lnTo>
                    <a:pt x="317" y="315"/>
                  </a:lnTo>
                  <a:lnTo>
                    <a:pt x="312" y="320"/>
                  </a:lnTo>
                  <a:lnTo>
                    <a:pt x="281" y="331"/>
                  </a:lnTo>
                  <a:lnTo>
                    <a:pt x="277" y="336"/>
                  </a:lnTo>
                  <a:lnTo>
                    <a:pt x="274" y="339"/>
                  </a:lnTo>
                  <a:lnTo>
                    <a:pt x="272" y="341"/>
                  </a:lnTo>
                  <a:lnTo>
                    <a:pt x="270" y="343"/>
                  </a:lnTo>
                  <a:lnTo>
                    <a:pt x="267" y="348"/>
                  </a:lnTo>
                  <a:lnTo>
                    <a:pt x="263" y="350"/>
                  </a:lnTo>
                  <a:lnTo>
                    <a:pt x="255" y="355"/>
                  </a:lnTo>
                  <a:lnTo>
                    <a:pt x="220" y="367"/>
                  </a:lnTo>
                  <a:lnTo>
                    <a:pt x="218" y="367"/>
                  </a:lnTo>
                  <a:lnTo>
                    <a:pt x="210" y="365"/>
                  </a:lnTo>
                  <a:lnTo>
                    <a:pt x="203" y="362"/>
                  </a:lnTo>
                  <a:lnTo>
                    <a:pt x="182" y="369"/>
                  </a:lnTo>
                  <a:lnTo>
                    <a:pt x="175" y="372"/>
                  </a:lnTo>
                  <a:lnTo>
                    <a:pt x="166" y="372"/>
                  </a:lnTo>
                  <a:lnTo>
                    <a:pt x="156" y="374"/>
                  </a:lnTo>
                  <a:lnTo>
                    <a:pt x="154" y="374"/>
                  </a:lnTo>
                  <a:lnTo>
                    <a:pt x="154" y="374"/>
                  </a:lnTo>
                  <a:lnTo>
                    <a:pt x="149" y="379"/>
                  </a:lnTo>
                  <a:lnTo>
                    <a:pt x="140" y="383"/>
                  </a:lnTo>
                  <a:lnTo>
                    <a:pt x="137" y="391"/>
                  </a:lnTo>
                  <a:lnTo>
                    <a:pt x="140" y="391"/>
                  </a:lnTo>
                  <a:lnTo>
                    <a:pt x="140" y="393"/>
                  </a:lnTo>
                  <a:lnTo>
                    <a:pt x="140" y="395"/>
                  </a:lnTo>
                  <a:lnTo>
                    <a:pt x="137" y="398"/>
                  </a:lnTo>
                  <a:lnTo>
                    <a:pt x="137" y="398"/>
                  </a:lnTo>
                  <a:lnTo>
                    <a:pt x="137" y="400"/>
                  </a:lnTo>
                  <a:lnTo>
                    <a:pt x="137" y="402"/>
                  </a:lnTo>
                  <a:lnTo>
                    <a:pt x="137" y="405"/>
                  </a:lnTo>
                  <a:lnTo>
                    <a:pt x="135" y="410"/>
                  </a:lnTo>
                  <a:lnTo>
                    <a:pt x="130" y="428"/>
                  </a:lnTo>
                  <a:lnTo>
                    <a:pt x="128" y="433"/>
                  </a:lnTo>
                  <a:lnTo>
                    <a:pt x="123" y="436"/>
                  </a:lnTo>
                  <a:lnTo>
                    <a:pt x="121" y="438"/>
                  </a:lnTo>
                  <a:lnTo>
                    <a:pt x="118" y="440"/>
                  </a:lnTo>
                  <a:lnTo>
                    <a:pt x="116" y="443"/>
                  </a:lnTo>
                  <a:lnTo>
                    <a:pt x="113" y="447"/>
                  </a:lnTo>
                  <a:lnTo>
                    <a:pt x="111" y="452"/>
                  </a:lnTo>
                  <a:lnTo>
                    <a:pt x="109" y="452"/>
                  </a:lnTo>
                  <a:lnTo>
                    <a:pt x="109" y="455"/>
                  </a:lnTo>
                  <a:lnTo>
                    <a:pt x="106" y="452"/>
                  </a:lnTo>
                  <a:lnTo>
                    <a:pt x="104" y="450"/>
                  </a:lnTo>
                  <a:lnTo>
                    <a:pt x="104" y="450"/>
                  </a:lnTo>
                  <a:lnTo>
                    <a:pt x="104" y="447"/>
                  </a:lnTo>
                  <a:lnTo>
                    <a:pt x="104" y="445"/>
                  </a:lnTo>
                  <a:lnTo>
                    <a:pt x="104" y="443"/>
                  </a:lnTo>
                  <a:lnTo>
                    <a:pt x="104" y="443"/>
                  </a:lnTo>
                  <a:lnTo>
                    <a:pt x="102" y="443"/>
                  </a:lnTo>
                  <a:lnTo>
                    <a:pt x="97" y="445"/>
                  </a:lnTo>
                  <a:lnTo>
                    <a:pt x="92" y="447"/>
                  </a:lnTo>
                  <a:lnTo>
                    <a:pt x="90" y="447"/>
                  </a:lnTo>
                  <a:lnTo>
                    <a:pt x="85" y="445"/>
                  </a:lnTo>
                  <a:lnTo>
                    <a:pt x="85" y="445"/>
                  </a:lnTo>
                  <a:lnTo>
                    <a:pt x="85" y="445"/>
                  </a:lnTo>
                  <a:lnTo>
                    <a:pt x="85" y="445"/>
                  </a:lnTo>
                  <a:lnTo>
                    <a:pt x="83" y="443"/>
                  </a:lnTo>
                  <a:lnTo>
                    <a:pt x="80" y="443"/>
                  </a:lnTo>
                  <a:lnTo>
                    <a:pt x="78" y="443"/>
                  </a:lnTo>
                  <a:lnTo>
                    <a:pt x="76" y="443"/>
                  </a:lnTo>
                  <a:lnTo>
                    <a:pt x="76" y="445"/>
                  </a:lnTo>
                  <a:lnTo>
                    <a:pt x="73" y="445"/>
                  </a:lnTo>
                  <a:lnTo>
                    <a:pt x="73" y="447"/>
                  </a:lnTo>
                  <a:lnTo>
                    <a:pt x="71" y="450"/>
                  </a:lnTo>
                  <a:lnTo>
                    <a:pt x="69" y="455"/>
                  </a:lnTo>
                  <a:lnTo>
                    <a:pt x="64" y="459"/>
                  </a:lnTo>
                  <a:lnTo>
                    <a:pt x="61" y="462"/>
                  </a:lnTo>
                  <a:lnTo>
                    <a:pt x="59" y="462"/>
                  </a:lnTo>
                  <a:lnTo>
                    <a:pt x="57" y="462"/>
                  </a:lnTo>
                  <a:lnTo>
                    <a:pt x="52" y="462"/>
                  </a:lnTo>
                  <a:lnTo>
                    <a:pt x="47" y="464"/>
                  </a:lnTo>
                  <a:lnTo>
                    <a:pt x="45" y="462"/>
                  </a:lnTo>
                  <a:lnTo>
                    <a:pt x="42" y="462"/>
                  </a:lnTo>
                  <a:lnTo>
                    <a:pt x="40" y="459"/>
                  </a:lnTo>
                  <a:lnTo>
                    <a:pt x="35" y="459"/>
                  </a:lnTo>
                  <a:lnTo>
                    <a:pt x="33" y="459"/>
                  </a:lnTo>
                  <a:lnTo>
                    <a:pt x="31" y="459"/>
                  </a:lnTo>
                  <a:lnTo>
                    <a:pt x="28" y="464"/>
                  </a:lnTo>
                  <a:lnTo>
                    <a:pt x="28" y="464"/>
                  </a:lnTo>
                  <a:lnTo>
                    <a:pt x="31" y="464"/>
                  </a:lnTo>
                  <a:lnTo>
                    <a:pt x="35" y="466"/>
                  </a:lnTo>
                  <a:lnTo>
                    <a:pt x="31" y="473"/>
                  </a:lnTo>
                  <a:lnTo>
                    <a:pt x="35" y="476"/>
                  </a:lnTo>
                  <a:lnTo>
                    <a:pt x="42" y="476"/>
                  </a:lnTo>
                  <a:lnTo>
                    <a:pt x="47" y="476"/>
                  </a:lnTo>
                  <a:lnTo>
                    <a:pt x="47" y="478"/>
                  </a:lnTo>
                  <a:lnTo>
                    <a:pt x="38" y="485"/>
                  </a:lnTo>
                  <a:lnTo>
                    <a:pt x="33" y="488"/>
                  </a:lnTo>
                  <a:lnTo>
                    <a:pt x="31" y="485"/>
                  </a:lnTo>
                  <a:lnTo>
                    <a:pt x="33" y="485"/>
                  </a:lnTo>
                  <a:lnTo>
                    <a:pt x="33" y="485"/>
                  </a:lnTo>
                  <a:lnTo>
                    <a:pt x="33" y="483"/>
                  </a:lnTo>
                  <a:lnTo>
                    <a:pt x="28" y="481"/>
                  </a:lnTo>
                  <a:lnTo>
                    <a:pt x="26" y="481"/>
                  </a:lnTo>
                  <a:lnTo>
                    <a:pt x="24" y="478"/>
                  </a:lnTo>
                  <a:lnTo>
                    <a:pt x="0" y="492"/>
                  </a:lnTo>
                  <a:lnTo>
                    <a:pt x="12" y="499"/>
                  </a:lnTo>
                  <a:lnTo>
                    <a:pt x="14" y="507"/>
                  </a:lnTo>
                  <a:lnTo>
                    <a:pt x="14" y="518"/>
                  </a:lnTo>
                  <a:lnTo>
                    <a:pt x="16" y="518"/>
                  </a:lnTo>
                  <a:lnTo>
                    <a:pt x="19" y="516"/>
                  </a:lnTo>
                  <a:lnTo>
                    <a:pt x="19" y="514"/>
                  </a:lnTo>
                  <a:lnTo>
                    <a:pt x="16" y="511"/>
                  </a:lnTo>
                  <a:lnTo>
                    <a:pt x="19" y="509"/>
                  </a:lnTo>
                  <a:lnTo>
                    <a:pt x="19" y="509"/>
                  </a:lnTo>
                  <a:lnTo>
                    <a:pt x="21" y="509"/>
                  </a:lnTo>
                  <a:lnTo>
                    <a:pt x="26" y="514"/>
                  </a:lnTo>
                  <a:lnTo>
                    <a:pt x="31" y="521"/>
                  </a:lnTo>
                  <a:lnTo>
                    <a:pt x="33" y="526"/>
                  </a:lnTo>
                  <a:lnTo>
                    <a:pt x="28" y="533"/>
                  </a:lnTo>
                  <a:lnTo>
                    <a:pt x="21" y="533"/>
                  </a:lnTo>
                  <a:lnTo>
                    <a:pt x="9" y="526"/>
                  </a:lnTo>
                  <a:lnTo>
                    <a:pt x="2" y="526"/>
                  </a:lnTo>
                  <a:lnTo>
                    <a:pt x="2" y="528"/>
                  </a:lnTo>
                  <a:lnTo>
                    <a:pt x="28" y="542"/>
                  </a:lnTo>
                  <a:lnTo>
                    <a:pt x="38" y="544"/>
                  </a:lnTo>
                  <a:lnTo>
                    <a:pt x="38" y="542"/>
                  </a:lnTo>
                  <a:lnTo>
                    <a:pt x="38" y="540"/>
                  </a:lnTo>
                  <a:lnTo>
                    <a:pt x="40" y="537"/>
                  </a:lnTo>
                  <a:lnTo>
                    <a:pt x="42" y="535"/>
                  </a:lnTo>
                  <a:lnTo>
                    <a:pt x="45" y="535"/>
                  </a:lnTo>
                  <a:lnTo>
                    <a:pt x="47" y="535"/>
                  </a:lnTo>
                  <a:lnTo>
                    <a:pt x="52" y="535"/>
                  </a:lnTo>
                  <a:lnTo>
                    <a:pt x="57" y="537"/>
                  </a:lnTo>
                  <a:lnTo>
                    <a:pt x="64" y="547"/>
                  </a:lnTo>
                  <a:lnTo>
                    <a:pt x="69" y="552"/>
                  </a:lnTo>
                  <a:lnTo>
                    <a:pt x="73" y="554"/>
                  </a:lnTo>
                  <a:lnTo>
                    <a:pt x="78" y="554"/>
                  </a:lnTo>
                  <a:lnTo>
                    <a:pt x="85" y="552"/>
                  </a:lnTo>
                  <a:lnTo>
                    <a:pt x="90" y="544"/>
                  </a:lnTo>
                  <a:lnTo>
                    <a:pt x="99" y="542"/>
                  </a:lnTo>
                  <a:lnTo>
                    <a:pt x="102" y="540"/>
                  </a:lnTo>
                  <a:lnTo>
                    <a:pt x="104" y="537"/>
                  </a:lnTo>
                  <a:lnTo>
                    <a:pt x="106" y="535"/>
                  </a:lnTo>
                  <a:lnTo>
                    <a:pt x="109" y="530"/>
                  </a:lnTo>
                  <a:lnTo>
                    <a:pt x="116" y="526"/>
                  </a:lnTo>
                  <a:lnTo>
                    <a:pt x="156" y="523"/>
                  </a:lnTo>
                  <a:lnTo>
                    <a:pt x="168" y="528"/>
                  </a:lnTo>
                  <a:lnTo>
                    <a:pt x="173" y="533"/>
                  </a:lnTo>
                  <a:lnTo>
                    <a:pt x="175" y="533"/>
                  </a:lnTo>
                  <a:lnTo>
                    <a:pt x="182" y="533"/>
                  </a:lnTo>
                  <a:lnTo>
                    <a:pt x="187" y="535"/>
                  </a:lnTo>
                  <a:lnTo>
                    <a:pt x="196" y="542"/>
                  </a:lnTo>
                  <a:lnTo>
                    <a:pt x="206" y="552"/>
                  </a:lnTo>
                  <a:lnTo>
                    <a:pt x="215" y="561"/>
                  </a:lnTo>
                  <a:lnTo>
                    <a:pt x="220" y="566"/>
                  </a:lnTo>
                  <a:lnTo>
                    <a:pt x="232" y="568"/>
                  </a:lnTo>
                  <a:lnTo>
                    <a:pt x="239" y="573"/>
                  </a:lnTo>
                  <a:lnTo>
                    <a:pt x="222" y="570"/>
                  </a:lnTo>
                  <a:lnTo>
                    <a:pt x="215" y="568"/>
                  </a:lnTo>
                  <a:lnTo>
                    <a:pt x="210" y="561"/>
                  </a:lnTo>
                  <a:lnTo>
                    <a:pt x="206" y="559"/>
                  </a:lnTo>
                  <a:lnTo>
                    <a:pt x="194" y="556"/>
                  </a:lnTo>
                  <a:lnTo>
                    <a:pt x="182" y="547"/>
                  </a:lnTo>
                  <a:lnTo>
                    <a:pt x="182" y="544"/>
                  </a:lnTo>
                  <a:lnTo>
                    <a:pt x="189" y="544"/>
                  </a:lnTo>
                  <a:lnTo>
                    <a:pt x="187" y="542"/>
                  </a:lnTo>
                  <a:lnTo>
                    <a:pt x="184" y="540"/>
                  </a:lnTo>
                  <a:lnTo>
                    <a:pt x="180" y="540"/>
                  </a:lnTo>
                  <a:lnTo>
                    <a:pt x="177" y="537"/>
                  </a:lnTo>
                  <a:lnTo>
                    <a:pt x="180" y="542"/>
                  </a:lnTo>
                  <a:lnTo>
                    <a:pt x="175" y="542"/>
                  </a:lnTo>
                  <a:lnTo>
                    <a:pt x="161" y="537"/>
                  </a:lnTo>
                  <a:lnTo>
                    <a:pt x="158" y="535"/>
                  </a:lnTo>
                  <a:lnTo>
                    <a:pt x="156" y="533"/>
                  </a:lnTo>
                  <a:lnTo>
                    <a:pt x="154" y="533"/>
                  </a:lnTo>
                  <a:lnTo>
                    <a:pt x="151" y="533"/>
                  </a:lnTo>
                  <a:lnTo>
                    <a:pt x="149" y="535"/>
                  </a:lnTo>
                  <a:lnTo>
                    <a:pt x="123" y="537"/>
                  </a:lnTo>
                  <a:lnTo>
                    <a:pt x="116" y="540"/>
                  </a:lnTo>
                  <a:lnTo>
                    <a:pt x="113" y="544"/>
                  </a:lnTo>
                  <a:lnTo>
                    <a:pt x="111" y="549"/>
                  </a:lnTo>
                  <a:lnTo>
                    <a:pt x="109" y="554"/>
                  </a:lnTo>
                  <a:lnTo>
                    <a:pt x="109" y="559"/>
                  </a:lnTo>
                  <a:lnTo>
                    <a:pt x="109" y="566"/>
                  </a:lnTo>
                  <a:lnTo>
                    <a:pt x="113" y="573"/>
                  </a:lnTo>
                  <a:lnTo>
                    <a:pt x="113" y="578"/>
                  </a:lnTo>
                  <a:lnTo>
                    <a:pt x="111" y="585"/>
                  </a:lnTo>
                  <a:lnTo>
                    <a:pt x="111" y="587"/>
                  </a:lnTo>
                  <a:lnTo>
                    <a:pt x="109" y="589"/>
                  </a:lnTo>
                  <a:lnTo>
                    <a:pt x="99" y="589"/>
                  </a:lnTo>
                  <a:lnTo>
                    <a:pt x="95" y="592"/>
                  </a:lnTo>
                  <a:lnTo>
                    <a:pt x="92" y="594"/>
                  </a:lnTo>
                  <a:lnTo>
                    <a:pt x="87" y="599"/>
                  </a:lnTo>
                  <a:lnTo>
                    <a:pt x="97" y="604"/>
                  </a:lnTo>
                  <a:lnTo>
                    <a:pt x="132" y="611"/>
                  </a:lnTo>
                  <a:lnTo>
                    <a:pt x="149" y="620"/>
                  </a:lnTo>
                  <a:lnTo>
                    <a:pt x="154" y="625"/>
                  </a:lnTo>
                  <a:lnTo>
                    <a:pt x="156" y="630"/>
                  </a:lnTo>
                  <a:lnTo>
                    <a:pt x="158" y="639"/>
                  </a:lnTo>
                  <a:lnTo>
                    <a:pt x="158" y="646"/>
                  </a:lnTo>
                  <a:lnTo>
                    <a:pt x="154" y="649"/>
                  </a:lnTo>
                  <a:lnTo>
                    <a:pt x="151" y="656"/>
                  </a:lnTo>
                  <a:lnTo>
                    <a:pt x="144" y="672"/>
                  </a:lnTo>
                  <a:lnTo>
                    <a:pt x="142" y="679"/>
                  </a:lnTo>
                  <a:lnTo>
                    <a:pt x="130" y="684"/>
                  </a:lnTo>
                  <a:lnTo>
                    <a:pt x="125" y="689"/>
                  </a:lnTo>
                  <a:lnTo>
                    <a:pt x="128" y="696"/>
                  </a:lnTo>
                  <a:lnTo>
                    <a:pt x="121" y="701"/>
                  </a:lnTo>
                  <a:lnTo>
                    <a:pt x="118" y="705"/>
                  </a:lnTo>
                  <a:lnTo>
                    <a:pt x="116" y="715"/>
                  </a:lnTo>
                  <a:lnTo>
                    <a:pt x="116" y="722"/>
                  </a:lnTo>
                  <a:lnTo>
                    <a:pt x="118" y="729"/>
                  </a:lnTo>
                  <a:lnTo>
                    <a:pt x="121" y="736"/>
                  </a:lnTo>
                  <a:lnTo>
                    <a:pt x="123" y="739"/>
                  </a:lnTo>
                  <a:lnTo>
                    <a:pt x="130" y="741"/>
                  </a:lnTo>
                  <a:lnTo>
                    <a:pt x="140" y="748"/>
                  </a:lnTo>
                  <a:lnTo>
                    <a:pt x="156" y="767"/>
                  </a:lnTo>
                  <a:lnTo>
                    <a:pt x="163" y="783"/>
                  </a:lnTo>
                  <a:lnTo>
                    <a:pt x="166" y="786"/>
                  </a:lnTo>
                  <a:lnTo>
                    <a:pt x="170" y="788"/>
                  </a:lnTo>
                  <a:lnTo>
                    <a:pt x="175" y="788"/>
                  </a:lnTo>
                  <a:lnTo>
                    <a:pt x="180" y="793"/>
                  </a:lnTo>
                  <a:lnTo>
                    <a:pt x="182" y="805"/>
                  </a:lnTo>
                  <a:lnTo>
                    <a:pt x="184" y="807"/>
                  </a:lnTo>
                  <a:lnTo>
                    <a:pt x="189" y="812"/>
                  </a:lnTo>
                  <a:lnTo>
                    <a:pt x="194" y="817"/>
                  </a:lnTo>
                  <a:lnTo>
                    <a:pt x="196" y="821"/>
                  </a:lnTo>
                  <a:lnTo>
                    <a:pt x="196" y="828"/>
                  </a:lnTo>
                  <a:lnTo>
                    <a:pt x="199" y="833"/>
                  </a:lnTo>
                  <a:lnTo>
                    <a:pt x="203" y="836"/>
                  </a:lnTo>
                  <a:lnTo>
                    <a:pt x="203" y="843"/>
                  </a:lnTo>
                  <a:lnTo>
                    <a:pt x="208" y="873"/>
                  </a:lnTo>
                  <a:lnTo>
                    <a:pt x="210" y="878"/>
                  </a:lnTo>
                  <a:lnTo>
                    <a:pt x="213" y="878"/>
                  </a:lnTo>
                  <a:lnTo>
                    <a:pt x="215" y="878"/>
                  </a:lnTo>
                  <a:lnTo>
                    <a:pt x="215" y="873"/>
                  </a:lnTo>
                  <a:lnTo>
                    <a:pt x="213" y="866"/>
                  </a:lnTo>
                  <a:lnTo>
                    <a:pt x="213" y="862"/>
                  </a:lnTo>
                  <a:lnTo>
                    <a:pt x="215" y="866"/>
                  </a:lnTo>
                  <a:lnTo>
                    <a:pt x="220" y="876"/>
                  </a:lnTo>
                  <a:lnTo>
                    <a:pt x="220" y="878"/>
                  </a:lnTo>
                  <a:lnTo>
                    <a:pt x="225" y="881"/>
                  </a:lnTo>
                  <a:lnTo>
                    <a:pt x="234" y="883"/>
                  </a:lnTo>
                  <a:lnTo>
                    <a:pt x="244" y="892"/>
                  </a:lnTo>
                  <a:lnTo>
                    <a:pt x="258" y="895"/>
                  </a:lnTo>
                  <a:lnTo>
                    <a:pt x="263" y="899"/>
                  </a:lnTo>
                  <a:lnTo>
                    <a:pt x="260" y="907"/>
                  </a:lnTo>
                  <a:lnTo>
                    <a:pt x="267" y="909"/>
                  </a:lnTo>
                  <a:lnTo>
                    <a:pt x="289" y="909"/>
                  </a:lnTo>
                  <a:lnTo>
                    <a:pt x="296" y="911"/>
                  </a:lnTo>
                  <a:lnTo>
                    <a:pt x="303" y="916"/>
                  </a:lnTo>
                  <a:lnTo>
                    <a:pt x="307" y="923"/>
                  </a:lnTo>
                  <a:lnTo>
                    <a:pt x="310" y="935"/>
                  </a:lnTo>
                  <a:lnTo>
                    <a:pt x="312" y="944"/>
                  </a:lnTo>
                  <a:lnTo>
                    <a:pt x="319" y="944"/>
                  </a:lnTo>
                  <a:lnTo>
                    <a:pt x="336" y="940"/>
                  </a:lnTo>
                  <a:lnTo>
                    <a:pt x="338" y="942"/>
                  </a:lnTo>
                  <a:lnTo>
                    <a:pt x="345" y="947"/>
                  </a:lnTo>
                  <a:lnTo>
                    <a:pt x="355" y="954"/>
                  </a:lnTo>
                  <a:lnTo>
                    <a:pt x="357" y="954"/>
                  </a:lnTo>
                  <a:lnTo>
                    <a:pt x="362" y="956"/>
                  </a:lnTo>
                  <a:lnTo>
                    <a:pt x="367" y="963"/>
                  </a:lnTo>
                  <a:lnTo>
                    <a:pt x="374" y="970"/>
                  </a:lnTo>
                  <a:lnTo>
                    <a:pt x="381" y="973"/>
                  </a:lnTo>
                  <a:lnTo>
                    <a:pt x="381" y="959"/>
                  </a:lnTo>
                  <a:lnTo>
                    <a:pt x="393" y="954"/>
                  </a:lnTo>
                  <a:lnTo>
                    <a:pt x="404" y="954"/>
                  </a:lnTo>
                  <a:lnTo>
                    <a:pt x="409" y="959"/>
                  </a:lnTo>
                  <a:lnTo>
                    <a:pt x="409" y="956"/>
                  </a:lnTo>
                  <a:lnTo>
                    <a:pt x="416" y="949"/>
                  </a:lnTo>
                  <a:close/>
                  <a:moveTo>
                    <a:pt x="71" y="781"/>
                  </a:moveTo>
                  <a:lnTo>
                    <a:pt x="71" y="781"/>
                  </a:lnTo>
                  <a:lnTo>
                    <a:pt x="73" y="788"/>
                  </a:lnTo>
                  <a:lnTo>
                    <a:pt x="69" y="786"/>
                  </a:lnTo>
                  <a:lnTo>
                    <a:pt x="45" y="783"/>
                  </a:lnTo>
                  <a:lnTo>
                    <a:pt x="40" y="776"/>
                  </a:lnTo>
                  <a:lnTo>
                    <a:pt x="45" y="772"/>
                  </a:lnTo>
                  <a:lnTo>
                    <a:pt x="50" y="772"/>
                  </a:lnTo>
                  <a:lnTo>
                    <a:pt x="54" y="772"/>
                  </a:lnTo>
                  <a:lnTo>
                    <a:pt x="66" y="776"/>
                  </a:lnTo>
                  <a:lnTo>
                    <a:pt x="71" y="781"/>
                  </a:lnTo>
                  <a:close/>
                  <a:moveTo>
                    <a:pt x="116" y="684"/>
                  </a:moveTo>
                  <a:lnTo>
                    <a:pt x="116" y="684"/>
                  </a:lnTo>
                  <a:lnTo>
                    <a:pt x="116" y="691"/>
                  </a:lnTo>
                  <a:lnTo>
                    <a:pt x="113" y="698"/>
                  </a:lnTo>
                  <a:lnTo>
                    <a:pt x="109" y="696"/>
                  </a:lnTo>
                  <a:lnTo>
                    <a:pt x="104" y="684"/>
                  </a:lnTo>
                  <a:lnTo>
                    <a:pt x="99" y="675"/>
                  </a:lnTo>
                  <a:lnTo>
                    <a:pt x="92" y="670"/>
                  </a:lnTo>
                  <a:lnTo>
                    <a:pt x="85" y="675"/>
                  </a:lnTo>
                  <a:lnTo>
                    <a:pt x="80" y="668"/>
                  </a:lnTo>
                  <a:lnTo>
                    <a:pt x="76" y="651"/>
                  </a:lnTo>
                  <a:lnTo>
                    <a:pt x="71" y="644"/>
                  </a:lnTo>
                  <a:lnTo>
                    <a:pt x="87" y="644"/>
                  </a:lnTo>
                  <a:lnTo>
                    <a:pt x="92" y="644"/>
                  </a:lnTo>
                  <a:lnTo>
                    <a:pt x="99" y="649"/>
                  </a:lnTo>
                  <a:lnTo>
                    <a:pt x="99" y="653"/>
                  </a:lnTo>
                  <a:lnTo>
                    <a:pt x="97" y="658"/>
                  </a:lnTo>
                  <a:lnTo>
                    <a:pt x="97" y="665"/>
                  </a:lnTo>
                  <a:lnTo>
                    <a:pt x="102" y="668"/>
                  </a:lnTo>
                  <a:lnTo>
                    <a:pt x="111" y="675"/>
                  </a:lnTo>
                  <a:lnTo>
                    <a:pt x="113" y="677"/>
                  </a:lnTo>
                  <a:lnTo>
                    <a:pt x="116" y="684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F684CD0A-E5BB-EACC-23F1-CCB854E80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3995738"/>
              <a:ext cx="1589088" cy="1990725"/>
            </a:xfrm>
            <a:custGeom>
              <a:avLst/>
              <a:gdLst>
                <a:gd name="T0" fmla="*/ 426 w 1001"/>
                <a:gd name="T1" fmla="*/ 1247 h 1254"/>
                <a:gd name="T2" fmla="*/ 374 w 1001"/>
                <a:gd name="T3" fmla="*/ 1245 h 1254"/>
                <a:gd name="T4" fmla="*/ 326 w 1001"/>
                <a:gd name="T5" fmla="*/ 1205 h 1254"/>
                <a:gd name="T6" fmla="*/ 232 w 1001"/>
                <a:gd name="T7" fmla="*/ 1160 h 1254"/>
                <a:gd name="T8" fmla="*/ 151 w 1001"/>
                <a:gd name="T9" fmla="*/ 1112 h 1254"/>
                <a:gd name="T10" fmla="*/ 99 w 1001"/>
                <a:gd name="T11" fmla="*/ 1129 h 1254"/>
                <a:gd name="T12" fmla="*/ 90 w 1001"/>
                <a:gd name="T13" fmla="*/ 1034 h 1254"/>
                <a:gd name="T14" fmla="*/ 47 w 1001"/>
                <a:gd name="T15" fmla="*/ 1032 h 1254"/>
                <a:gd name="T16" fmla="*/ 9 w 1001"/>
                <a:gd name="T17" fmla="*/ 1011 h 1254"/>
                <a:gd name="T18" fmla="*/ 66 w 1001"/>
                <a:gd name="T19" fmla="*/ 961 h 1254"/>
                <a:gd name="T20" fmla="*/ 168 w 1001"/>
                <a:gd name="T21" fmla="*/ 599 h 1254"/>
                <a:gd name="T22" fmla="*/ 224 w 1001"/>
                <a:gd name="T23" fmla="*/ 447 h 1254"/>
                <a:gd name="T24" fmla="*/ 203 w 1001"/>
                <a:gd name="T25" fmla="*/ 395 h 1254"/>
                <a:gd name="T26" fmla="*/ 217 w 1001"/>
                <a:gd name="T27" fmla="*/ 92 h 1254"/>
                <a:gd name="T28" fmla="*/ 241 w 1001"/>
                <a:gd name="T29" fmla="*/ 76 h 1254"/>
                <a:gd name="T30" fmla="*/ 343 w 1001"/>
                <a:gd name="T31" fmla="*/ 244 h 1254"/>
                <a:gd name="T32" fmla="*/ 397 w 1001"/>
                <a:gd name="T33" fmla="*/ 348 h 1254"/>
                <a:gd name="T34" fmla="*/ 402 w 1001"/>
                <a:gd name="T35" fmla="*/ 291 h 1254"/>
                <a:gd name="T36" fmla="*/ 376 w 1001"/>
                <a:gd name="T37" fmla="*/ 163 h 1254"/>
                <a:gd name="T38" fmla="*/ 402 w 1001"/>
                <a:gd name="T39" fmla="*/ 178 h 1254"/>
                <a:gd name="T40" fmla="*/ 433 w 1001"/>
                <a:gd name="T41" fmla="*/ 218 h 1254"/>
                <a:gd name="T42" fmla="*/ 478 w 1001"/>
                <a:gd name="T43" fmla="*/ 244 h 1254"/>
                <a:gd name="T44" fmla="*/ 558 w 1001"/>
                <a:gd name="T45" fmla="*/ 241 h 1254"/>
                <a:gd name="T46" fmla="*/ 594 w 1001"/>
                <a:gd name="T47" fmla="*/ 211 h 1254"/>
                <a:gd name="T48" fmla="*/ 631 w 1001"/>
                <a:gd name="T49" fmla="*/ 182 h 1254"/>
                <a:gd name="T50" fmla="*/ 681 w 1001"/>
                <a:gd name="T51" fmla="*/ 95 h 1254"/>
                <a:gd name="T52" fmla="*/ 712 w 1001"/>
                <a:gd name="T53" fmla="*/ 33 h 1254"/>
                <a:gd name="T54" fmla="*/ 771 w 1001"/>
                <a:gd name="T55" fmla="*/ 5 h 1254"/>
                <a:gd name="T56" fmla="*/ 809 w 1001"/>
                <a:gd name="T57" fmla="*/ 47 h 1254"/>
                <a:gd name="T58" fmla="*/ 856 w 1001"/>
                <a:gd name="T59" fmla="*/ 38 h 1254"/>
                <a:gd name="T60" fmla="*/ 906 w 1001"/>
                <a:gd name="T61" fmla="*/ 78 h 1254"/>
                <a:gd name="T62" fmla="*/ 927 w 1001"/>
                <a:gd name="T63" fmla="*/ 104 h 1254"/>
                <a:gd name="T64" fmla="*/ 944 w 1001"/>
                <a:gd name="T65" fmla="*/ 135 h 1254"/>
                <a:gd name="T66" fmla="*/ 937 w 1001"/>
                <a:gd name="T67" fmla="*/ 163 h 1254"/>
                <a:gd name="T68" fmla="*/ 934 w 1001"/>
                <a:gd name="T69" fmla="*/ 204 h 1254"/>
                <a:gd name="T70" fmla="*/ 944 w 1001"/>
                <a:gd name="T71" fmla="*/ 230 h 1254"/>
                <a:gd name="T72" fmla="*/ 979 w 1001"/>
                <a:gd name="T73" fmla="*/ 256 h 1254"/>
                <a:gd name="T74" fmla="*/ 996 w 1001"/>
                <a:gd name="T75" fmla="*/ 334 h 1254"/>
                <a:gd name="T76" fmla="*/ 972 w 1001"/>
                <a:gd name="T77" fmla="*/ 381 h 1254"/>
                <a:gd name="T78" fmla="*/ 953 w 1001"/>
                <a:gd name="T79" fmla="*/ 417 h 1254"/>
                <a:gd name="T80" fmla="*/ 899 w 1001"/>
                <a:gd name="T81" fmla="*/ 471 h 1254"/>
                <a:gd name="T82" fmla="*/ 870 w 1001"/>
                <a:gd name="T83" fmla="*/ 521 h 1254"/>
                <a:gd name="T84" fmla="*/ 885 w 1001"/>
                <a:gd name="T85" fmla="*/ 566 h 1254"/>
                <a:gd name="T86" fmla="*/ 835 w 1001"/>
                <a:gd name="T87" fmla="*/ 580 h 1254"/>
                <a:gd name="T88" fmla="*/ 849 w 1001"/>
                <a:gd name="T89" fmla="*/ 615 h 1254"/>
                <a:gd name="T90" fmla="*/ 830 w 1001"/>
                <a:gd name="T91" fmla="*/ 670 h 1254"/>
                <a:gd name="T92" fmla="*/ 799 w 1001"/>
                <a:gd name="T93" fmla="*/ 679 h 1254"/>
                <a:gd name="T94" fmla="*/ 740 w 1001"/>
                <a:gd name="T95" fmla="*/ 698 h 1254"/>
                <a:gd name="T96" fmla="*/ 655 w 1001"/>
                <a:gd name="T97" fmla="*/ 731 h 1254"/>
                <a:gd name="T98" fmla="*/ 608 w 1001"/>
                <a:gd name="T99" fmla="*/ 743 h 1254"/>
                <a:gd name="T100" fmla="*/ 577 w 1001"/>
                <a:gd name="T101" fmla="*/ 769 h 1254"/>
                <a:gd name="T102" fmla="*/ 560 w 1001"/>
                <a:gd name="T103" fmla="*/ 748 h 1254"/>
                <a:gd name="T104" fmla="*/ 504 w 1001"/>
                <a:gd name="T105" fmla="*/ 762 h 1254"/>
                <a:gd name="T106" fmla="*/ 497 w 1001"/>
                <a:gd name="T107" fmla="*/ 814 h 1254"/>
                <a:gd name="T108" fmla="*/ 489 w 1001"/>
                <a:gd name="T109" fmla="*/ 864 h 1254"/>
                <a:gd name="T110" fmla="*/ 482 w 1001"/>
                <a:gd name="T111" fmla="*/ 897 h 1254"/>
                <a:gd name="T112" fmla="*/ 551 w 1001"/>
                <a:gd name="T113" fmla="*/ 954 h 1254"/>
                <a:gd name="T114" fmla="*/ 551 w 1001"/>
                <a:gd name="T115" fmla="*/ 978 h 1254"/>
                <a:gd name="T116" fmla="*/ 563 w 1001"/>
                <a:gd name="T117" fmla="*/ 1018 h 1254"/>
                <a:gd name="T118" fmla="*/ 549 w 1001"/>
                <a:gd name="T119" fmla="*/ 1058 h 1254"/>
                <a:gd name="T120" fmla="*/ 518 w 1001"/>
                <a:gd name="T121" fmla="*/ 1101 h 1254"/>
                <a:gd name="T122" fmla="*/ 494 w 1001"/>
                <a:gd name="T123" fmla="*/ 1143 h 1254"/>
                <a:gd name="T124" fmla="*/ 468 w 1001"/>
                <a:gd name="T125" fmla="*/ 1186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1" h="1254">
                  <a:moveTo>
                    <a:pt x="461" y="1212"/>
                  </a:moveTo>
                  <a:lnTo>
                    <a:pt x="461" y="1212"/>
                  </a:lnTo>
                  <a:lnTo>
                    <a:pt x="461" y="1221"/>
                  </a:lnTo>
                  <a:lnTo>
                    <a:pt x="463" y="1231"/>
                  </a:lnTo>
                  <a:lnTo>
                    <a:pt x="463" y="1228"/>
                  </a:lnTo>
                  <a:lnTo>
                    <a:pt x="459" y="1224"/>
                  </a:lnTo>
                  <a:lnTo>
                    <a:pt x="456" y="1228"/>
                  </a:lnTo>
                  <a:lnTo>
                    <a:pt x="454" y="1233"/>
                  </a:lnTo>
                  <a:lnTo>
                    <a:pt x="452" y="1233"/>
                  </a:lnTo>
                  <a:lnTo>
                    <a:pt x="449" y="1231"/>
                  </a:lnTo>
                  <a:lnTo>
                    <a:pt x="433" y="1243"/>
                  </a:lnTo>
                  <a:lnTo>
                    <a:pt x="426" y="1247"/>
                  </a:lnTo>
                  <a:lnTo>
                    <a:pt x="416" y="1247"/>
                  </a:lnTo>
                  <a:lnTo>
                    <a:pt x="400" y="1240"/>
                  </a:lnTo>
                  <a:lnTo>
                    <a:pt x="392" y="1240"/>
                  </a:lnTo>
                  <a:lnTo>
                    <a:pt x="390" y="1250"/>
                  </a:lnTo>
                  <a:lnTo>
                    <a:pt x="388" y="1250"/>
                  </a:lnTo>
                  <a:lnTo>
                    <a:pt x="383" y="1254"/>
                  </a:lnTo>
                  <a:lnTo>
                    <a:pt x="381" y="1254"/>
                  </a:lnTo>
                  <a:lnTo>
                    <a:pt x="378" y="1252"/>
                  </a:lnTo>
                  <a:lnTo>
                    <a:pt x="378" y="1250"/>
                  </a:lnTo>
                  <a:lnTo>
                    <a:pt x="378" y="1247"/>
                  </a:lnTo>
                  <a:lnTo>
                    <a:pt x="376" y="1245"/>
                  </a:lnTo>
                  <a:lnTo>
                    <a:pt x="374" y="1245"/>
                  </a:lnTo>
                  <a:lnTo>
                    <a:pt x="369" y="1245"/>
                  </a:lnTo>
                  <a:lnTo>
                    <a:pt x="366" y="1243"/>
                  </a:lnTo>
                  <a:lnTo>
                    <a:pt x="369" y="1240"/>
                  </a:lnTo>
                  <a:lnTo>
                    <a:pt x="369" y="1240"/>
                  </a:lnTo>
                  <a:lnTo>
                    <a:pt x="369" y="1238"/>
                  </a:lnTo>
                  <a:lnTo>
                    <a:pt x="355" y="1221"/>
                  </a:lnTo>
                  <a:lnTo>
                    <a:pt x="350" y="1217"/>
                  </a:lnTo>
                  <a:lnTo>
                    <a:pt x="340" y="1209"/>
                  </a:lnTo>
                  <a:lnTo>
                    <a:pt x="336" y="1209"/>
                  </a:lnTo>
                  <a:lnTo>
                    <a:pt x="333" y="1209"/>
                  </a:lnTo>
                  <a:lnTo>
                    <a:pt x="331" y="1209"/>
                  </a:lnTo>
                  <a:lnTo>
                    <a:pt x="326" y="1205"/>
                  </a:lnTo>
                  <a:lnTo>
                    <a:pt x="326" y="1202"/>
                  </a:lnTo>
                  <a:lnTo>
                    <a:pt x="326" y="1200"/>
                  </a:lnTo>
                  <a:lnTo>
                    <a:pt x="326" y="1198"/>
                  </a:lnTo>
                  <a:lnTo>
                    <a:pt x="326" y="1195"/>
                  </a:lnTo>
                  <a:lnTo>
                    <a:pt x="322" y="1179"/>
                  </a:lnTo>
                  <a:lnTo>
                    <a:pt x="312" y="1176"/>
                  </a:lnTo>
                  <a:lnTo>
                    <a:pt x="288" y="1181"/>
                  </a:lnTo>
                  <a:lnTo>
                    <a:pt x="265" y="1179"/>
                  </a:lnTo>
                  <a:lnTo>
                    <a:pt x="253" y="1174"/>
                  </a:lnTo>
                  <a:lnTo>
                    <a:pt x="241" y="1167"/>
                  </a:lnTo>
                  <a:lnTo>
                    <a:pt x="236" y="1162"/>
                  </a:lnTo>
                  <a:lnTo>
                    <a:pt x="232" y="1160"/>
                  </a:lnTo>
                  <a:lnTo>
                    <a:pt x="222" y="1157"/>
                  </a:lnTo>
                  <a:lnTo>
                    <a:pt x="220" y="1157"/>
                  </a:lnTo>
                  <a:lnTo>
                    <a:pt x="215" y="1153"/>
                  </a:lnTo>
                  <a:lnTo>
                    <a:pt x="210" y="1153"/>
                  </a:lnTo>
                  <a:lnTo>
                    <a:pt x="198" y="1153"/>
                  </a:lnTo>
                  <a:lnTo>
                    <a:pt x="189" y="1143"/>
                  </a:lnTo>
                  <a:lnTo>
                    <a:pt x="180" y="1138"/>
                  </a:lnTo>
                  <a:lnTo>
                    <a:pt x="161" y="1134"/>
                  </a:lnTo>
                  <a:lnTo>
                    <a:pt x="156" y="1131"/>
                  </a:lnTo>
                  <a:lnTo>
                    <a:pt x="149" y="1124"/>
                  </a:lnTo>
                  <a:lnTo>
                    <a:pt x="149" y="1120"/>
                  </a:lnTo>
                  <a:lnTo>
                    <a:pt x="151" y="1112"/>
                  </a:lnTo>
                  <a:lnTo>
                    <a:pt x="158" y="1108"/>
                  </a:lnTo>
                  <a:lnTo>
                    <a:pt x="151" y="1105"/>
                  </a:lnTo>
                  <a:lnTo>
                    <a:pt x="144" y="1108"/>
                  </a:lnTo>
                  <a:lnTo>
                    <a:pt x="139" y="1115"/>
                  </a:lnTo>
                  <a:lnTo>
                    <a:pt x="137" y="1122"/>
                  </a:lnTo>
                  <a:lnTo>
                    <a:pt x="135" y="1134"/>
                  </a:lnTo>
                  <a:lnTo>
                    <a:pt x="132" y="1141"/>
                  </a:lnTo>
                  <a:lnTo>
                    <a:pt x="127" y="1141"/>
                  </a:lnTo>
                  <a:lnTo>
                    <a:pt x="118" y="1141"/>
                  </a:lnTo>
                  <a:lnTo>
                    <a:pt x="111" y="1138"/>
                  </a:lnTo>
                  <a:lnTo>
                    <a:pt x="104" y="1134"/>
                  </a:lnTo>
                  <a:lnTo>
                    <a:pt x="99" y="1129"/>
                  </a:lnTo>
                  <a:lnTo>
                    <a:pt x="94" y="1120"/>
                  </a:lnTo>
                  <a:lnTo>
                    <a:pt x="97" y="1115"/>
                  </a:lnTo>
                  <a:lnTo>
                    <a:pt x="111" y="1101"/>
                  </a:lnTo>
                  <a:lnTo>
                    <a:pt x="113" y="1096"/>
                  </a:lnTo>
                  <a:lnTo>
                    <a:pt x="120" y="1082"/>
                  </a:lnTo>
                  <a:lnTo>
                    <a:pt x="123" y="1065"/>
                  </a:lnTo>
                  <a:lnTo>
                    <a:pt x="123" y="1051"/>
                  </a:lnTo>
                  <a:lnTo>
                    <a:pt x="113" y="1041"/>
                  </a:lnTo>
                  <a:lnTo>
                    <a:pt x="109" y="1041"/>
                  </a:lnTo>
                  <a:lnTo>
                    <a:pt x="106" y="1041"/>
                  </a:lnTo>
                  <a:lnTo>
                    <a:pt x="104" y="1041"/>
                  </a:lnTo>
                  <a:lnTo>
                    <a:pt x="90" y="1034"/>
                  </a:lnTo>
                  <a:lnTo>
                    <a:pt x="80" y="1032"/>
                  </a:lnTo>
                  <a:lnTo>
                    <a:pt x="73" y="1032"/>
                  </a:lnTo>
                  <a:lnTo>
                    <a:pt x="68" y="1034"/>
                  </a:lnTo>
                  <a:lnTo>
                    <a:pt x="66" y="1041"/>
                  </a:lnTo>
                  <a:lnTo>
                    <a:pt x="66" y="1046"/>
                  </a:lnTo>
                  <a:lnTo>
                    <a:pt x="61" y="1046"/>
                  </a:lnTo>
                  <a:lnTo>
                    <a:pt x="57" y="1049"/>
                  </a:lnTo>
                  <a:lnTo>
                    <a:pt x="54" y="1046"/>
                  </a:lnTo>
                  <a:lnTo>
                    <a:pt x="49" y="1046"/>
                  </a:lnTo>
                  <a:lnTo>
                    <a:pt x="49" y="1044"/>
                  </a:lnTo>
                  <a:lnTo>
                    <a:pt x="47" y="1037"/>
                  </a:lnTo>
                  <a:lnTo>
                    <a:pt x="47" y="1032"/>
                  </a:lnTo>
                  <a:lnTo>
                    <a:pt x="47" y="1030"/>
                  </a:lnTo>
                  <a:lnTo>
                    <a:pt x="47" y="1027"/>
                  </a:lnTo>
                  <a:lnTo>
                    <a:pt x="45" y="1025"/>
                  </a:lnTo>
                  <a:lnTo>
                    <a:pt x="38" y="1022"/>
                  </a:lnTo>
                  <a:lnTo>
                    <a:pt x="35" y="1022"/>
                  </a:lnTo>
                  <a:lnTo>
                    <a:pt x="28" y="1025"/>
                  </a:lnTo>
                  <a:lnTo>
                    <a:pt x="23" y="1025"/>
                  </a:lnTo>
                  <a:lnTo>
                    <a:pt x="19" y="1027"/>
                  </a:lnTo>
                  <a:lnTo>
                    <a:pt x="16" y="1027"/>
                  </a:lnTo>
                  <a:lnTo>
                    <a:pt x="14" y="1025"/>
                  </a:lnTo>
                  <a:lnTo>
                    <a:pt x="14" y="1015"/>
                  </a:lnTo>
                  <a:lnTo>
                    <a:pt x="9" y="1011"/>
                  </a:lnTo>
                  <a:lnTo>
                    <a:pt x="0" y="1006"/>
                  </a:lnTo>
                  <a:lnTo>
                    <a:pt x="0" y="1001"/>
                  </a:lnTo>
                  <a:lnTo>
                    <a:pt x="2" y="992"/>
                  </a:lnTo>
                  <a:lnTo>
                    <a:pt x="2" y="980"/>
                  </a:lnTo>
                  <a:lnTo>
                    <a:pt x="7" y="985"/>
                  </a:lnTo>
                  <a:lnTo>
                    <a:pt x="9" y="980"/>
                  </a:lnTo>
                  <a:lnTo>
                    <a:pt x="16" y="978"/>
                  </a:lnTo>
                  <a:lnTo>
                    <a:pt x="45" y="975"/>
                  </a:lnTo>
                  <a:lnTo>
                    <a:pt x="52" y="973"/>
                  </a:lnTo>
                  <a:lnTo>
                    <a:pt x="59" y="968"/>
                  </a:lnTo>
                  <a:lnTo>
                    <a:pt x="64" y="963"/>
                  </a:lnTo>
                  <a:lnTo>
                    <a:pt x="66" y="961"/>
                  </a:lnTo>
                  <a:lnTo>
                    <a:pt x="73" y="947"/>
                  </a:lnTo>
                  <a:lnTo>
                    <a:pt x="75" y="942"/>
                  </a:lnTo>
                  <a:lnTo>
                    <a:pt x="78" y="940"/>
                  </a:lnTo>
                  <a:lnTo>
                    <a:pt x="94" y="925"/>
                  </a:lnTo>
                  <a:lnTo>
                    <a:pt x="97" y="921"/>
                  </a:lnTo>
                  <a:lnTo>
                    <a:pt x="101" y="907"/>
                  </a:lnTo>
                  <a:lnTo>
                    <a:pt x="104" y="892"/>
                  </a:lnTo>
                  <a:lnTo>
                    <a:pt x="113" y="869"/>
                  </a:lnTo>
                  <a:lnTo>
                    <a:pt x="125" y="798"/>
                  </a:lnTo>
                  <a:lnTo>
                    <a:pt x="135" y="774"/>
                  </a:lnTo>
                  <a:lnTo>
                    <a:pt x="146" y="720"/>
                  </a:lnTo>
                  <a:lnTo>
                    <a:pt x="168" y="599"/>
                  </a:lnTo>
                  <a:lnTo>
                    <a:pt x="177" y="540"/>
                  </a:lnTo>
                  <a:lnTo>
                    <a:pt x="180" y="511"/>
                  </a:lnTo>
                  <a:lnTo>
                    <a:pt x="180" y="507"/>
                  </a:lnTo>
                  <a:lnTo>
                    <a:pt x="175" y="495"/>
                  </a:lnTo>
                  <a:lnTo>
                    <a:pt x="177" y="490"/>
                  </a:lnTo>
                  <a:lnTo>
                    <a:pt x="184" y="478"/>
                  </a:lnTo>
                  <a:lnTo>
                    <a:pt x="187" y="476"/>
                  </a:lnTo>
                  <a:lnTo>
                    <a:pt x="187" y="471"/>
                  </a:lnTo>
                  <a:lnTo>
                    <a:pt x="191" y="452"/>
                  </a:lnTo>
                  <a:lnTo>
                    <a:pt x="198" y="443"/>
                  </a:lnTo>
                  <a:lnTo>
                    <a:pt x="206" y="443"/>
                  </a:lnTo>
                  <a:lnTo>
                    <a:pt x="224" y="447"/>
                  </a:lnTo>
                  <a:lnTo>
                    <a:pt x="236" y="447"/>
                  </a:lnTo>
                  <a:lnTo>
                    <a:pt x="241" y="443"/>
                  </a:lnTo>
                  <a:lnTo>
                    <a:pt x="241" y="435"/>
                  </a:lnTo>
                  <a:lnTo>
                    <a:pt x="234" y="428"/>
                  </a:lnTo>
                  <a:lnTo>
                    <a:pt x="239" y="428"/>
                  </a:lnTo>
                  <a:lnTo>
                    <a:pt x="236" y="421"/>
                  </a:lnTo>
                  <a:lnTo>
                    <a:pt x="213" y="400"/>
                  </a:lnTo>
                  <a:lnTo>
                    <a:pt x="210" y="398"/>
                  </a:lnTo>
                  <a:lnTo>
                    <a:pt x="208" y="398"/>
                  </a:lnTo>
                  <a:lnTo>
                    <a:pt x="208" y="395"/>
                  </a:lnTo>
                  <a:lnTo>
                    <a:pt x="206" y="395"/>
                  </a:lnTo>
                  <a:lnTo>
                    <a:pt x="203" y="395"/>
                  </a:lnTo>
                  <a:lnTo>
                    <a:pt x="203" y="398"/>
                  </a:lnTo>
                  <a:lnTo>
                    <a:pt x="201" y="398"/>
                  </a:lnTo>
                  <a:lnTo>
                    <a:pt x="201" y="400"/>
                  </a:lnTo>
                  <a:lnTo>
                    <a:pt x="201" y="400"/>
                  </a:lnTo>
                  <a:lnTo>
                    <a:pt x="198" y="405"/>
                  </a:lnTo>
                  <a:lnTo>
                    <a:pt x="184" y="426"/>
                  </a:lnTo>
                  <a:lnTo>
                    <a:pt x="182" y="445"/>
                  </a:lnTo>
                  <a:lnTo>
                    <a:pt x="177" y="454"/>
                  </a:lnTo>
                  <a:lnTo>
                    <a:pt x="175" y="459"/>
                  </a:lnTo>
                  <a:lnTo>
                    <a:pt x="198" y="249"/>
                  </a:lnTo>
                  <a:lnTo>
                    <a:pt x="210" y="182"/>
                  </a:lnTo>
                  <a:lnTo>
                    <a:pt x="217" y="92"/>
                  </a:lnTo>
                  <a:lnTo>
                    <a:pt x="220" y="85"/>
                  </a:lnTo>
                  <a:lnTo>
                    <a:pt x="229" y="64"/>
                  </a:lnTo>
                  <a:lnTo>
                    <a:pt x="234" y="57"/>
                  </a:lnTo>
                  <a:lnTo>
                    <a:pt x="239" y="57"/>
                  </a:lnTo>
                  <a:lnTo>
                    <a:pt x="243" y="57"/>
                  </a:lnTo>
                  <a:lnTo>
                    <a:pt x="243" y="59"/>
                  </a:lnTo>
                  <a:lnTo>
                    <a:pt x="243" y="64"/>
                  </a:lnTo>
                  <a:lnTo>
                    <a:pt x="243" y="69"/>
                  </a:lnTo>
                  <a:lnTo>
                    <a:pt x="241" y="69"/>
                  </a:lnTo>
                  <a:lnTo>
                    <a:pt x="241" y="71"/>
                  </a:lnTo>
                  <a:lnTo>
                    <a:pt x="241" y="73"/>
                  </a:lnTo>
                  <a:lnTo>
                    <a:pt x="241" y="76"/>
                  </a:lnTo>
                  <a:lnTo>
                    <a:pt x="246" y="80"/>
                  </a:lnTo>
                  <a:lnTo>
                    <a:pt x="248" y="85"/>
                  </a:lnTo>
                  <a:lnTo>
                    <a:pt x="267" y="99"/>
                  </a:lnTo>
                  <a:lnTo>
                    <a:pt x="279" y="107"/>
                  </a:lnTo>
                  <a:lnTo>
                    <a:pt x="284" y="109"/>
                  </a:lnTo>
                  <a:lnTo>
                    <a:pt x="322" y="149"/>
                  </a:lnTo>
                  <a:lnTo>
                    <a:pt x="329" y="163"/>
                  </a:lnTo>
                  <a:lnTo>
                    <a:pt x="333" y="175"/>
                  </a:lnTo>
                  <a:lnTo>
                    <a:pt x="333" y="185"/>
                  </a:lnTo>
                  <a:lnTo>
                    <a:pt x="336" y="201"/>
                  </a:lnTo>
                  <a:lnTo>
                    <a:pt x="343" y="239"/>
                  </a:lnTo>
                  <a:lnTo>
                    <a:pt x="343" y="244"/>
                  </a:lnTo>
                  <a:lnTo>
                    <a:pt x="352" y="270"/>
                  </a:lnTo>
                  <a:lnTo>
                    <a:pt x="364" y="284"/>
                  </a:lnTo>
                  <a:lnTo>
                    <a:pt x="376" y="293"/>
                  </a:lnTo>
                  <a:lnTo>
                    <a:pt x="385" y="301"/>
                  </a:lnTo>
                  <a:lnTo>
                    <a:pt x="388" y="303"/>
                  </a:lnTo>
                  <a:lnTo>
                    <a:pt x="390" y="308"/>
                  </a:lnTo>
                  <a:lnTo>
                    <a:pt x="390" y="312"/>
                  </a:lnTo>
                  <a:lnTo>
                    <a:pt x="390" y="320"/>
                  </a:lnTo>
                  <a:lnTo>
                    <a:pt x="390" y="329"/>
                  </a:lnTo>
                  <a:lnTo>
                    <a:pt x="390" y="338"/>
                  </a:lnTo>
                  <a:lnTo>
                    <a:pt x="392" y="346"/>
                  </a:lnTo>
                  <a:lnTo>
                    <a:pt x="397" y="348"/>
                  </a:lnTo>
                  <a:lnTo>
                    <a:pt x="397" y="341"/>
                  </a:lnTo>
                  <a:lnTo>
                    <a:pt x="395" y="329"/>
                  </a:lnTo>
                  <a:lnTo>
                    <a:pt x="392" y="324"/>
                  </a:lnTo>
                  <a:lnTo>
                    <a:pt x="397" y="312"/>
                  </a:lnTo>
                  <a:lnTo>
                    <a:pt x="392" y="303"/>
                  </a:lnTo>
                  <a:lnTo>
                    <a:pt x="385" y="296"/>
                  </a:lnTo>
                  <a:lnTo>
                    <a:pt x="378" y="291"/>
                  </a:lnTo>
                  <a:lnTo>
                    <a:pt x="388" y="293"/>
                  </a:lnTo>
                  <a:lnTo>
                    <a:pt x="397" y="293"/>
                  </a:lnTo>
                  <a:lnTo>
                    <a:pt x="402" y="298"/>
                  </a:lnTo>
                  <a:lnTo>
                    <a:pt x="409" y="303"/>
                  </a:lnTo>
                  <a:lnTo>
                    <a:pt x="402" y="291"/>
                  </a:lnTo>
                  <a:lnTo>
                    <a:pt x="390" y="284"/>
                  </a:lnTo>
                  <a:lnTo>
                    <a:pt x="378" y="279"/>
                  </a:lnTo>
                  <a:lnTo>
                    <a:pt x="366" y="272"/>
                  </a:lnTo>
                  <a:lnTo>
                    <a:pt x="362" y="260"/>
                  </a:lnTo>
                  <a:lnTo>
                    <a:pt x="357" y="246"/>
                  </a:lnTo>
                  <a:lnTo>
                    <a:pt x="348" y="166"/>
                  </a:lnTo>
                  <a:lnTo>
                    <a:pt x="348" y="166"/>
                  </a:lnTo>
                  <a:lnTo>
                    <a:pt x="357" y="163"/>
                  </a:lnTo>
                  <a:lnTo>
                    <a:pt x="369" y="166"/>
                  </a:lnTo>
                  <a:lnTo>
                    <a:pt x="371" y="166"/>
                  </a:lnTo>
                  <a:lnTo>
                    <a:pt x="374" y="166"/>
                  </a:lnTo>
                  <a:lnTo>
                    <a:pt x="376" y="163"/>
                  </a:lnTo>
                  <a:lnTo>
                    <a:pt x="376" y="161"/>
                  </a:lnTo>
                  <a:lnTo>
                    <a:pt x="378" y="159"/>
                  </a:lnTo>
                  <a:lnTo>
                    <a:pt x="378" y="156"/>
                  </a:lnTo>
                  <a:lnTo>
                    <a:pt x="381" y="154"/>
                  </a:lnTo>
                  <a:lnTo>
                    <a:pt x="383" y="154"/>
                  </a:lnTo>
                  <a:lnTo>
                    <a:pt x="385" y="159"/>
                  </a:lnTo>
                  <a:lnTo>
                    <a:pt x="388" y="161"/>
                  </a:lnTo>
                  <a:lnTo>
                    <a:pt x="388" y="163"/>
                  </a:lnTo>
                  <a:lnTo>
                    <a:pt x="390" y="173"/>
                  </a:lnTo>
                  <a:lnTo>
                    <a:pt x="392" y="175"/>
                  </a:lnTo>
                  <a:lnTo>
                    <a:pt x="395" y="178"/>
                  </a:lnTo>
                  <a:lnTo>
                    <a:pt x="402" y="178"/>
                  </a:lnTo>
                  <a:lnTo>
                    <a:pt x="407" y="180"/>
                  </a:lnTo>
                  <a:lnTo>
                    <a:pt x="409" y="178"/>
                  </a:lnTo>
                  <a:lnTo>
                    <a:pt x="414" y="180"/>
                  </a:lnTo>
                  <a:lnTo>
                    <a:pt x="419" y="182"/>
                  </a:lnTo>
                  <a:lnTo>
                    <a:pt x="426" y="189"/>
                  </a:lnTo>
                  <a:lnTo>
                    <a:pt x="430" y="192"/>
                  </a:lnTo>
                  <a:lnTo>
                    <a:pt x="433" y="196"/>
                  </a:lnTo>
                  <a:lnTo>
                    <a:pt x="433" y="199"/>
                  </a:lnTo>
                  <a:lnTo>
                    <a:pt x="430" y="208"/>
                  </a:lnTo>
                  <a:lnTo>
                    <a:pt x="430" y="211"/>
                  </a:lnTo>
                  <a:lnTo>
                    <a:pt x="433" y="213"/>
                  </a:lnTo>
                  <a:lnTo>
                    <a:pt x="433" y="218"/>
                  </a:lnTo>
                  <a:lnTo>
                    <a:pt x="433" y="220"/>
                  </a:lnTo>
                  <a:lnTo>
                    <a:pt x="435" y="222"/>
                  </a:lnTo>
                  <a:lnTo>
                    <a:pt x="437" y="230"/>
                  </a:lnTo>
                  <a:lnTo>
                    <a:pt x="440" y="232"/>
                  </a:lnTo>
                  <a:lnTo>
                    <a:pt x="442" y="232"/>
                  </a:lnTo>
                  <a:lnTo>
                    <a:pt x="445" y="234"/>
                  </a:lnTo>
                  <a:lnTo>
                    <a:pt x="454" y="232"/>
                  </a:lnTo>
                  <a:lnTo>
                    <a:pt x="456" y="232"/>
                  </a:lnTo>
                  <a:lnTo>
                    <a:pt x="466" y="239"/>
                  </a:lnTo>
                  <a:lnTo>
                    <a:pt x="471" y="239"/>
                  </a:lnTo>
                  <a:lnTo>
                    <a:pt x="475" y="241"/>
                  </a:lnTo>
                  <a:lnTo>
                    <a:pt x="478" y="244"/>
                  </a:lnTo>
                  <a:lnTo>
                    <a:pt x="482" y="251"/>
                  </a:lnTo>
                  <a:lnTo>
                    <a:pt x="487" y="253"/>
                  </a:lnTo>
                  <a:lnTo>
                    <a:pt x="492" y="256"/>
                  </a:lnTo>
                  <a:lnTo>
                    <a:pt x="506" y="260"/>
                  </a:lnTo>
                  <a:lnTo>
                    <a:pt x="511" y="260"/>
                  </a:lnTo>
                  <a:lnTo>
                    <a:pt x="516" y="258"/>
                  </a:lnTo>
                  <a:lnTo>
                    <a:pt x="527" y="253"/>
                  </a:lnTo>
                  <a:lnTo>
                    <a:pt x="532" y="253"/>
                  </a:lnTo>
                  <a:lnTo>
                    <a:pt x="542" y="256"/>
                  </a:lnTo>
                  <a:lnTo>
                    <a:pt x="549" y="251"/>
                  </a:lnTo>
                  <a:lnTo>
                    <a:pt x="556" y="244"/>
                  </a:lnTo>
                  <a:lnTo>
                    <a:pt x="558" y="241"/>
                  </a:lnTo>
                  <a:lnTo>
                    <a:pt x="558" y="239"/>
                  </a:lnTo>
                  <a:lnTo>
                    <a:pt x="558" y="237"/>
                  </a:lnTo>
                  <a:lnTo>
                    <a:pt x="558" y="232"/>
                  </a:lnTo>
                  <a:lnTo>
                    <a:pt x="556" y="230"/>
                  </a:lnTo>
                  <a:lnTo>
                    <a:pt x="556" y="227"/>
                  </a:lnTo>
                  <a:lnTo>
                    <a:pt x="558" y="220"/>
                  </a:lnTo>
                  <a:lnTo>
                    <a:pt x="558" y="220"/>
                  </a:lnTo>
                  <a:lnTo>
                    <a:pt x="582" y="208"/>
                  </a:lnTo>
                  <a:lnTo>
                    <a:pt x="584" y="208"/>
                  </a:lnTo>
                  <a:lnTo>
                    <a:pt x="587" y="208"/>
                  </a:lnTo>
                  <a:lnTo>
                    <a:pt x="589" y="208"/>
                  </a:lnTo>
                  <a:lnTo>
                    <a:pt x="594" y="211"/>
                  </a:lnTo>
                  <a:lnTo>
                    <a:pt x="596" y="211"/>
                  </a:lnTo>
                  <a:lnTo>
                    <a:pt x="598" y="211"/>
                  </a:lnTo>
                  <a:lnTo>
                    <a:pt x="603" y="211"/>
                  </a:lnTo>
                  <a:lnTo>
                    <a:pt x="605" y="208"/>
                  </a:lnTo>
                  <a:lnTo>
                    <a:pt x="608" y="204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4"/>
                  </a:lnTo>
                  <a:lnTo>
                    <a:pt x="613" y="192"/>
                  </a:lnTo>
                  <a:lnTo>
                    <a:pt x="622" y="189"/>
                  </a:lnTo>
                  <a:lnTo>
                    <a:pt x="624" y="187"/>
                  </a:lnTo>
                  <a:lnTo>
                    <a:pt x="631" y="182"/>
                  </a:lnTo>
                  <a:lnTo>
                    <a:pt x="634" y="178"/>
                  </a:lnTo>
                  <a:lnTo>
                    <a:pt x="636" y="173"/>
                  </a:lnTo>
                  <a:lnTo>
                    <a:pt x="636" y="170"/>
                  </a:lnTo>
                  <a:lnTo>
                    <a:pt x="636" y="159"/>
                  </a:lnTo>
                  <a:lnTo>
                    <a:pt x="636" y="151"/>
                  </a:lnTo>
                  <a:lnTo>
                    <a:pt x="636" y="147"/>
                  </a:lnTo>
                  <a:lnTo>
                    <a:pt x="639" y="130"/>
                  </a:lnTo>
                  <a:lnTo>
                    <a:pt x="641" y="125"/>
                  </a:lnTo>
                  <a:lnTo>
                    <a:pt x="643" y="123"/>
                  </a:lnTo>
                  <a:lnTo>
                    <a:pt x="646" y="121"/>
                  </a:lnTo>
                  <a:lnTo>
                    <a:pt x="676" y="97"/>
                  </a:lnTo>
                  <a:lnTo>
                    <a:pt x="681" y="95"/>
                  </a:lnTo>
                  <a:lnTo>
                    <a:pt x="684" y="97"/>
                  </a:lnTo>
                  <a:lnTo>
                    <a:pt x="686" y="97"/>
                  </a:lnTo>
                  <a:lnTo>
                    <a:pt x="688" y="95"/>
                  </a:lnTo>
                  <a:lnTo>
                    <a:pt x="693" y="90"/>
                  </a:lnTo>
                  <a:lnTo>
                    <a:pt x="700" y="73"/>
                  </a:lnTo>
                  <a:lnTo>
                    <a:pt x="707" y="64"/>
                  </a:lnTo>
                  <a:lnTo>
                    <a:pt x="710" y="59"/>
                  </a:lnTo>
                  <a:lnTo>
                    <a:pt x="712" y="54"/>
                  </a:lnTo>
                  <a:lnTo>
                    <a:pt x="712" y="50"/>
                  </a:lnTo>
                  <a:lnTo>
                    <a:pt x="712" y="47"/>
                  </a:lnTo>
                  <a:lnTo>
                    <a:pt x="712" y="38"/>
                  </a:lnTo>
                  <a:lnTo>
                    <a:pt x="712" y="33"/>
                  </a:lnTo>
                  <a:lnTo>
                    <a:pt x="714" y="31"/>
                  </a:lnTo>
                  <a:lnTo>
                    <a:pt x="714" y="28"/>
                  </a:lnTo>
                  <a:lnTo>
                    <a:pt x="719" y="28"/>
                  </a:lnTo>
                  <a:lnTo>
                    <a:pt x="721" y="28"/>
                  </a:lnTo>
                  <a:lnTo>
                    <a:pt x="724" y="28"/>
                  </a:lnTo>
                  <a:lnTo>
                    <a:pt x="728" y="26"/>
                  </a:lnTo>
                  <a:lnTo>
                    <a:pt x="733" y="17"/>
                  </a:lnTo>
                  <a:lnTo>
                    <a:pt x="738" y="9"/>
                  </a:lnTo>
                  <a:lnTo>
                    <a:pt x="750" y="0"/>
                  </a:lnTo>
                  <a:lnTo>
                    <a:pt x="754" y="5"/>
                  </a:lnTo>
                  <a:lnTo>
                    <a:pt x="764" y="5"/>
                  </a:lnTo>
                  <a:lnTo>
                    <a:pt x="771" y="5"/>
                  </a:lnTo>
                  <a:lnTo>
                    <a:pt x="776" y="5"/>
                  </a:lnTo>
                  <a:lnTo>
                    <a:pt x="778" y="7"/>
                  </a:lnTo>
                  <a:lnTo>
                    <a:pt x="783" y="12"/>
                  </a:lnTo>
                  <a:lnTo>
                    <a:pt x="790" y="19"/>
                  </a:lnTo>
                  <a:lnTo>
                    <a:pt x="790" y="21"/>
                  </a:lnTo>
                  <a:lnTo>
                    <a:pt x="790" y="26"/>
                  </a:lnTo>
                  <a:lnTo>
                    <a:pt x="788" y="38"/>
                  </a:lnTo>
                  <a:lnTo>
                    <a:pt x="785" y="40"/>
                  </a:lnTo>
                  <a:lnTo>
                    <a:pt x="790" y="43"/>
                  </a:lnTo>
                  <a:lnTo>
                    <a:pt x="795" y="45"/>
                  </a:lnTo>
                  <a:lnTo>
                    <a:pt x="804" y="47"/>
                  </a:lnTo>
                  <a:lnTo>
                    <a:pt x="809" y="47"/>
                  </a:lnTo>
                  <a:lnTo>
                    <a:pt x="811" y="45"/>
                  </a:lnTo>
                  <a:lnTo>
                    <a:pt x="816" y="40"/>
                  </a:lnTo>
                  <a:lnTo>
                    <a:pt x="818" y="38"/>
                  </a:lnTo>
                  <a:lnTo>
                    <a:pt x="821" y="38"/>
                  </a:lnTo>
                  <a:lnTo>
                    <a:pt x="823" y="40"/>
                  </a:lnTo>
                  <a:lnTo>
                    <a:pt x="825" y="43"/>
                  </a:lnTo>
                  <a:lnTo>
                    <a:pt x="830" y="43"/>
                  </a:lnTo>
                  <a:lnTo>
                    <a:pt x="840" y="38"/>
                  </a:lnTo>
                  <a:lnTo>
                    <a:pt x="842" y="38"/>
                  </a:lnTo>
                  <a:lnTo>
                    <a:pt x="849" y="40"/>
                  </a:lnTo>
                  <a:lnTo>
                    <a:pt x="851" y="40"/>
                  </a:lnTo>
                  <a:lnTo>
                    <a:pt x="856" y="38"/>
                  </a:lnTo>
                  <a:lnTo>
                    <a:pt x="861" y="38"/>
                  </a:lnTo>
                  <a:lnTo>
                    <a:pt x="863" y="40"/>
                  </a:lnTo>
                  <a:lnTo>
                    <a:pt x="866" y="43"/>
                  </a:lnTo>
                  <a:lnTo>
                    <a:pt x="870" y="50"/>
                  </a:lnTo>
                  <a:lnTo>
                    <a:pt x="878" y="62"/>
                  </a:lnTo>
                  <a:lnTo>
                    <a:pt x="880" y="64"/>
                  </a:lnTo>
                  <a:lnTo>
                    <a:pt x="882" y="66"/>
                  </a:lnTo>
                  <a:lnTo>
                    <a:pt x="889" y="69"/>
                  </a:lnTo>
                  <a:lnTo>
                    <a:pt x="901" y="71"/>
                  </a:lnTo>
                  <a:lnTo>
                    <a:pt x="904" y="73"/>
                  </a:lnTo>
                  <a:lnTo>
                    <a:pt x="906" y="76"/>
                  </a:lnTo>
                  <a:lnTo>
                    <a:pt x="906" y="78"/>
                  </a:lnTo>
                  <a:lnTo>
                    <a:pt x="904" y="80"/>
                  </a:lnTo>
                  <a:lnTo>
                    <a:pt x="901" y="83"/>
                  </a:lnTo>
                  <a:lnTo>
                    <a:pt x="899" y="88"/>
                  </a:lnTo>
                  <a:lnTo>
                    <a:pt x="899" y="88"/>
                  </a:lnTo>
                  <a:lnTo>
                    <a:pt x="896" y="90"/>
                  </a:lnTo>
                  <a:lnTo>
                    <a:pt x="896" y="92"/>
                  </a:lnTo>
                  <a:lnTo>
                    <a:pt x="899" y="95"/>
                  </a:lnTo>
                  <a:lnTo>
                    <a:pt x="901" y="97"/>
                  </a:lnTo>
                  <a:lnTo>
                    <a:pt x="906" y="99"/>
                  </a:lnTo>
                  <a:lnTo>
                    <a:pt x="911" y="102"/>
                  </a:lnTo>
                  <a:lnTo>
                    <a:pt x="918" y="107"/>
                  </a:lnTo>
                  <a:lnTo>
                    <a:pt x="927" y="104"/>
                  </a:lnTo>
                  <a:lnTo>
                    <a:pt x="937" y="111"/>
                  </a:lnTo>
                  <a:lnTo>
                    <a:pt x="941" y="111"/>
                  </a:lnTo>
                  <a:lnTo>
                    <a:pt x="941" y="111"/>
                  </a:lnTo>
                  <a:lnTo>
                    <a:pt x="944" y="111"/>
                  </a:lnTo>
                  <a:lnTo>
                    <a:pt x="946" y="116"/>
                  </a:lnTo>
                  <a:lnTo>
                    <a:pt x="946" y="118"/>
                  </a:lnTo>
                  <a:lnTo>
                    <a:pt x="944" y="121"/>
                  </a:lnTo>
                  <a:lnTo>
                    <a:pt x="941" y="125"/>
                  </a:lnTo>
                  <a:lnTo>
                    <a:pt x="941" y="128"/>
                  </a:lnTo>
                  <a:lnTo>
                    <a:pt x="939" y="130"/>
                  </a:lnTo>
                  <a:lnTo>
                    <a:pt x="941" y="133"/>
                  </a:lnTo>
                  <a:lnTo>
                    <a:pt x="944" y="135"/>
                  </a:lnTo>
                  <a:lnTo>
                    <a:pt x="946" y="137"/>
                  </a:lnTo>
                  <a:lnTo>
                    <a:pt x="949" y="135"/>
                  </a:lnTo>
                  <a:lnTo>
                    <a:pt x="951" y="135"/>
                  </a:lnTo>
                  <a:lnTo>
                    <a:pt x="956" y="135"/>
                  </a:lnTo>
                  <a:lnTo>
                    <a:pt x="956" y="137"/>
                  </a:lnTo>
                  <a:lnTo>
                    <a:pt x="958" y="140"/>
                  </a:lnTo>
                  <a:lnTo>
                    <a:pt x="956" y="142"/>
                  </a:lnTo>
                  <a:lnTo>
                    <a:pt x="953" y="147"/>
                  </a:lnTo>
                  <a:lnTo>
                    <a:pt x="946" y="151"/>
                  </a:lnTo>
                  <a:lnTo>
                    <a:pt x="941" y="159"/>
                  </a:lnTo>
                  <a:lnTo>
                    <a:pt x="937" y="161"/>
                  </a:lnTo>
                  <a:lnTo>
                    <a:pt x="937" y="163"/>
                  </a:lnTo>
                  <a:lnTo>
                    <a:pt x="934" y="166"/>
                  </a:lnTo>
                  <a:lnTo>
                    <a:pt x="934" y="170"/>
                  </a:lnTo>
                  <a:lnTo>
                    <a:pt x="934" y="175"/>
                  </a:lnTo>
                  <a:lnTo>
                    <a:pt x="932" y="178"/>
                  </a:lnTo>
                  <a:lnTo>
                    <a:pt x="932" y="180"/>
                  </a:lnTo>
                  <a:lnTo>
                    <a:pt x="934" y="182"/>
                  </a:lnTo>
                  <a:lnTo>
                    <a:pt x="939" y="187"/>
                  </a:lnTo>
                  <a:lnTo>
                    <a:pt x="941" y="189"/>
                  </a:lnTo>
                  <a:lnTo>
                    <a:pt x="944" y="192"/>
                  </a:lnTo>
                  <a:lnTo>
                    <a:pt x="944" y="194"/>
                  </a:lnTo>
                  <a:lnTo>
                    <a:pt x="941" y="196"/>
                  </a:lnTo>
                  <a:lnTo>
                    <a:pt x="934" y="204"/>
                  </a:lnTo>
                  <a:lnTo>
                    <a:pt x="932" y="206"/>
                  </a:lnTo>
                  <a:lnTo>
                    <a:pt x="932" y="208"/>
                  </a:lnTo>
                  <a:lnTo>
                    <a:pt x="932" y="213"/>
                  </a:lnTo>
                  <a:lnTo>
                    <a:pt x="932" y="213"/>
                  </a:lnTo>
                  <a:lnTo>
                    <a:pt x="937" y="215"/>
                  </a:lnTo>
                  <a:lnTo>
                    <a:pt x="941" y="215"/>
                  </a:lnTo>
                  <a:lnTo>
                    <a:pt x="944" y="215"/>
                  </a:lnTo>
                  <a:lnTo>
                    <a:pt x="946" y="218"/>
                  </a:lnTo>
                  <a:lnTo>
                    <a:pt x="949" y="220"/>
                  </a:lnTo>
                  <a:lnTo>
                    <a:pt x="949" y="222"/>
                  </a:lnTo>
                  <a:lnTo>
                    <a:pt x="946" y="227"/>
                  </a:lnTo>
                  <a:lnTo>
                    <a:pt x="944" y="230"/>
                  </a:lnTo>
                  <a:lnTo>
                    <a:pt x="944" y="232"/>
                  </a:lnTo>
                  <a:lnTo>
                    <a:pt x="944" y="234"/>
                  </a:lnTo>
                  <a:lnTo>
                    <a:pt x="949" y="237"/>
                  </a:lnTo>
                  <a:lnTo>
                    <a:pt x="953" y="241"/>
                  </a:lnTo>
                  <a:lnTo>
                    <a:pt x="958" y="244"/>
                  </a:lnTo>
                  <a:lnTo>
                    <a:pt x="960" y="244"/>
                  </a:lnTo>
                  <a:lnTo>
                    <a:pt x="977" y="241"/>
                  </a:lnTo>
                  <a:lnTo>
                    <a:pt x="979" y="244"/>
                  </a:lnTo>
                  <a:lnTo>
                    <a:pt x="982" y="246"/>
                  </a:lnTo>
                  <a:lnTo>
                    <a:pt x="982" y="251"/>
                  </a:lnTo>
                  <a:lnTo>
                    <a:pt x="979" y="253"/>
                  </a:lnTo>
                  <a:lnTo>
                    <a:pt x="979" y="256"/>
                  </a:lnTo>
                  <a:lnTo>
                    <a:pt x="979" y="260"/>
                  </a:lnTo>
                  <a:lnTo>
                    <a:pt x="982" y="263"/>
                  </a:lnTo>
                  <a:lnTo>
                    <a:pt x="984" y="270"/>
                  </a:lnTo>
                  <a:lnTo>
                    <a:pt x="986" y="275"/>
                  </a:lnTo>
                  <a:lnTo>
                    <a:pt x="989" y="279"/>
                  </a:lnTo>
                  <a:lnTo>
                    <a:pt x="991" y="282"/>
                  </a:lnTo>
                  <a:lnTo>
                    <a:pt x="996" y="286"/>
                  </a:lnTo>
                  <a:lnTo>
                    <a:pt x="1001" y="293"/>
                  </a:lnTo>
                  <a:lnTo>
                    <a:pt x="991" y="298"/>
                  </a:lnTo>
                  <a:lnTo>
                    <a:pt x="989" y="305"/>
                  </a:lnTo>
                  <a:lnTo>
                    <a:pt x="996" y="329"/>
                  </a:lnTo>
                  <a:lnTo>
                    <a:pt x="996" y="334"/>
                  </a:lnTo>
                  <a:lnTo>
                    <a:pt x="996" y="336"/>
                  </a:lnTo>
                  <a:lnTo>
                    <a:pt x="993" y="338"/>
                  </a:lnTo>
                  <a:lnTo>
                    <a:pt x="993" y="343"/>
                  </a:lnTo>
                  <a:lnTo>
                    <a:pt x="993" y="346"/>
                  </a:lnTo>
                  <a:lnTo>
                    <a:pt x="993" y="350"/>
                  </a:lnTo>
                  <a:lnTo>
                    <a:pt x="993" y="353"/>
                  </a:lnTo>
                  <a:lnTo>
                    <a:pt x="991" y="355"/>
                  </a:lnTo>
                  <a:lnTo>
                    <a:pt x="982" y="362"/>
                  </a:lnTo>
                  <a:lnTo>
                    <a:pt x="979" y="364"/>
                  </a:lnTo>
                  <a:lnTo>
                    <a:pt x="977" y="369"/>
                  </a:lnTo>
                  <a:lnTo>
                    <a:pt x="975" y="376"/>
                  </a:lnTo>
                  <a:lnTo>
                    <a:pt x="972" y="381"/>
                  </a:lnTo>
                  <a:lnTo>
                    <a:pt x="970" y="383"/>
                  </a:lnTo>
                  <a:lnTo>
                    <a:pt x="967" y="383"/>
                  </a:lnTo>
                  <a:lnTo>
                    <a:pt x="963" y="383"/>
                  </a:lnTo>
                  <a:lnTo>
                    <a:pt x="960" y="386"/>
                  </a:lnTo>
                  <a:lnTo>
                    <a:pt x="958" y="391"/>
                  </a:lnTo>
                  <a:lnTo>
                    <a:pt x="956" y="393"/>
                  </a:lnTo>
                  <a:lnTo>
                    <a:pt x="958" y="398"/>
                  </a:lnTo>
                  <a:lnTo>
                    <a:pt x="958" y="400"/>
                  </a:lnTo>
                  <a:lnTo>
                    <a:pt x="960" y="402"/>
                  </a:lnTo>
                  <a:lnTo>
                    <a:pt x="960" y="407"/>
                  </a:lnTo>
                  <a:lnTo>
                    <a:pt x="958" y="409"/>
                  </a:lnTo>
                  <a:lnTo>
                    <a:pt x="953" y="417"/>
                  </a:lnTo>
                  <a:lnTo>
                    <a:pt x="951" y="421"/>
                  </a:lnTo>
                  <a:lnTo>
                    <a:pt x="946" y="424"/>
                  </a:lnTo>
                  <a:lnTo>
                    <a:pt x="941" y="426"/>
                  </a:lnTo>
                  <a:lnTo>
                    <a:pt x="939" y="428"/>
                  </a:lnTo>
                  <a:lnTo>
                    <a:pt x="934" y="431"/>
                  </a:lnTo>
                  <a:lnTo>
                    <a:pt x="932" y="433"/>
                  </a:lnTo>
                  <a:lnTo>
                    <a:pt x="930" y="433"/>
                  </a:lnTo>
                  <a:lnTo>
                    <a:pt x="922" y="435"/>
                  </a:lnTo>
                  <a:lnTo>
                    <a:pt x="920" y="435"/>
                  </a:lnTo>
                  <a:lnTo>
                    <a:pt x="915" y="440"/>
                  </a:lnTo>
                  <a:lnTo>
                    <a:pt x="904" y="466"/>
                  </a:lnTo>
                  <a:lnTo>
                    <a:pt x="899" y="471"/>
                  </a:lnTo>
                  <a:lnTo>
                    <a:pt x="892" y="478"/>
                  </a:lnTo>
                  <a:lnTo>
                    <a:pt x="882" y="488"/>
                  </a:lnTo>
                  <a:lnTo>
                    <a:pt x="868" y="495"/>
                  </a:lnTo>
                  <a:lnTo>
                    <a:pt x="863" y="499"/>
                  </a:lnTo>
                  <a:lnTo>
                    <a:pt x="863" y="502"/>
                  </a:lnTo>
                  <a:lnTo>
                    <a:pt x="863" y="504"/>
                  </a:lnTo>
                  <a:lnTo>
                    <a:pt x="866" y="504"/>
                  </a:lnTo>
                  <a:lnTo>
                    <a:pt x="866" y="507"/>
                  </a:lnTo>
                  <a:lnTo>
                    <a:pt x="868" y="511"/>
                  </a:lnTo>
                  <a:lnTo>
                    <a:pt x="870" y="514"/>
                  </a:lnTo>
                  <a:lnTo>
                    <a:pt x="870" y="514"/>
                  </a:lnTo>
                  <a:lnTo>
                    <a:pt x="870" y="521"/>
                  </a:lnTo>
                  <a:lnTo>
                    <a:pt x="870" y="523"/>
                  </a:lnTo>
                  <a:lnTo>
                    <a:pt x="870" y="525"/>
                  </a:lnTo>
                  <a:lnTo>
                    <a:pt x="873" y="528"/>
                  </a:lnTo>
                  <a:lnTo>
                    <a:pt x="873" y="530"/>
                  </a:lnTo>
                  <a:lnTo>
                    <a:pt x="875" y="535"/>
                  </a:lnTo>
                  <a:lnTo>
                    <a:pt x="875" y="537"/>
                  </a:lnTo>
                  <a:lnTo>
                    <a:pt x="878" y="540"/>
                  </a:lnTo>
                  <a:lnTo>
                    <a:pt x="882" y="544"/>
                  </a:lnTo>
                  <a:lnTo>
                    <a:pt x="885" y="549"/>
                  </a:lnTo>
                  <a:lnTo>
                    <a:pt x="885" y="551"/>
                  </a:lnTo>
                  <a:lnTo>
                    <a:pt x="885" y="556"/>
                  </a:lnTo>
                  <a:lnTo>
                    <a:pt x="885" y="566"/>
                  </a:lnTo>
                  <a:lnTo>
                    <a:pt x="880" y="570"/>
                  </a:lnTo>
                  <a:lnTo>
                    <a:pt x="856" y="573"/>
                  </a:lnTo>
                  <a:lnTo>
                    <a:pt x="849" y="573"/>
                  </a:lnTo>
                  <a:lnTo>
                    <a:pt x="844" y="570"/>
                  </a:lnTo>
                  <a:lnTo>
                    <a:pt x="842" y="568"/>
                  </a:lnTo>
                  <a:lnTo>
                    <a:pt x="840" y="568"/>
                  </a:lnTo>
                  <a:lnTo>
                    <a:pt x="837" y="568"/>
                  </a:lnTo>
                  <a:lnTo>
                    <a:pt x="835" y="570"/>
                  </a:lnTo>
                  <a:lnTo>
                    <a:pt x="835" y="573"/>
                  </a:lnTo>
                  <a:lnTo>
                    <a:pt x="835" y="575"/>
                  </a:lnTo>
                  <a:lnTo>
                    <a:pt x="835" y="578"/>
                  </a:lnTo>
                  <a:lnTo>
                    <a:pt x="835" y="580"/>
                  </a:lnTo>
                  <a:lnTo>
                    <a:pt x="835" y="582"/>
                  </a:lnTo>
                  <a:lnTo>
                    <a:pt x="833" y="587"/>
                  </a:lnTo>
                  <a:lnTo>
                    <a:pt x="830" y="592"/>
                  </a:lnTo>
                  <a:lnTo>
                    <a:pt x="830" y="596"/>
                  </a:lnTo>
                  <a:lnTo>
                    <a:pt x="833" y="601"/>
                  </a:lnTo>
                  <a:lnTo>
                    <a:pt x="833" y="604"/>
                  </a:lnTo>
                  <a:lnTo>
                    <a:pt x="835" y="604"/>
                  </a:lnTo>
                  <a:lnTo>
                    <a:pt x="844" y="606"/>
                  </a:lnTo>
                  <a:lnTo>
                    <a:pt x="847" y="608"/>
                  </a:lnTo>
                  <a:lnTo>
                    <a:pt x="849" y="611"/>
                  </a:lnTo>
                  <a:lnTo>
                    <a:pt x="849" y="613"/>
                  </a:lnTo>
                  <a:lnTo>
                    <a:pt x="849" y="615"/>
                  </a:lnTo>
                  <a:lnTo>
                    <a:pt x="847" y="618"/>
                  </a:lnTo>
                  <a:lnTo>
                    <a:pt x="837" y="644"/>
                  </a:lnTo>
                  <a:lnTo>
                    <a:pt x="833" y="646"/>
                  </a:lnTo>
                  <a:lnTo>
                    <a:pt x="825" y="651"/>
                  </a:lnTo>
                  <a:lnTo>
                    <a:pt x="825" y="653"/>
                  </a:lnTo>
                  <a:lnTo>
                    <a:pt x="828" y="656"/>
                  </a:lnTo>
                  <a:lnTo>
                    <a:pt x="830" y="658"/>
                  </a:lnTo>
                  <a:lnTo>
                    <a:pt x="833" y="658"/>
                  </a:lnTo>
                  <a:lnTo>
                    <a:pt x="833" y="663"/>
                  </a:lnTo>
                  <a:lnTo>
                    <a:pt x="833" y="665"/>
                  </a:lnTo>
                  <a:lnTo>
                    <a:pt x="833" y="667"/>
                  </a:lnTo>
                  <a:lnTo>
                    <a:pt x="830" y="670"/>
                  </a:lnTo>
                  <a:lnTo>
                    <a:pt x="825" y="670"/>
                  </a:lnTo>
                  <a:lnTo>
                    <a:pt x="823" y="670"/>
                  </a:lnTo>
                  <a:lnTo>
                    <a:pt x="821" y="670"/>
                  </a:lnTo>
                  <a:lnTo>
                    <a:pt x="816" y="667"/>
                  </a:lnTo>
                  <a:lnTo>
                    <a:pt x="814" y="665"/>
                  </a:lnTo>
                  <a:lnTo>
                    <a:pt x="809" y="665"/>
                  </a:lnTo>
                  <a:lnTo>
                    <a:pt x="807" y="667"/>
                  </a:lnTo>
                  <a:lnTo>
                    <a:pt x="804" y="670"/>
                  </a:lnTo>
                  <a:lnTo>
                    <a:pt x="804" y="672"/>
                  </a:lnTo>
                  <a:lnTo>
                    <a:pt x="804" y="675"/>
                  </a:lnTo>
                  <a:lnTo>
                    <a:pt x="802" y="677"/>
                  </a:lnTo>
                  <a:lnTo>
                    <a:pt x="799" y="679"/>
                  </a:lnTo>
                  <a:lnTo>
                    <a:pt x="795" y="682"/>
                  </a:lnTo>
                  <a:lnTo>
                    <a:pt x="792" y="684"/>
                  </a:lnTo>
                  <a:lnTo>
                    <a:pt x="790" y="686"/>
                  </a:lnTo>
                  <a:lnTo>
                    <a:pt x="788" y="693"/>
                  </a:lnTo>
                  <a:lnTo>
                    <a:pt x="788" y="696"/>
                  </a:lnTo>
                  <a:lnTo>
                    <a:pt x="788" y="701"/>
                  </a:lnTo>
                  <a:lnTo>
                    <a:pt x="769" y="712"/>
                  </a:lnTo>
                  <a:lnTo>
                    <a:pt x="762" y="715"/>
                  </a:lnTo>
                  <a:lnTo>
                    <a:pt x="759" y="712"/>
                  </a:lnTo>
                  <a:lnTo>
                    <a:pt x="750" y="703"/>
                  </a:lnTo>
                  <a:lnTo>
                    <a:pt x="747" y="701"/>
                  </a:lnTo>
                  <a:lnTo>
                    <a:pt x="740" y="698"/>
                  </a:lnTo>
                  <a:lnTo>
                    <a:pt x="736" y="701"/>
                  </a:lnTo>
                  <a:lnTo>
                    <a:pt x="714" y="708"/>
                  </a:lnTo>
                  <a:lnTo>
                    <a:pt x="712" y="708"/>
                  </a:lnTo>
                  <a:lnTo>
                    <a:pt x="710" y="708"/>
                  </a:lnTo>
                  <a:lnTo>
                    <a:pt x="705" y="705"/>
                  </a:lnTo>
                  <a:lnTo>
                    <a:pt x="702" y="705"/>
                  </a:lnTo>
                  <a:lnTo>
                    <a:pt x="700" y="708"/>
                  </a:lnTo>
                  <a:lnTo>
                    <a:pt x="695" y="710"/>
                  </a:lnTo>
                  <a:lnTo>
                    <a:pt x="674" y="722"/>
                  </a:lnTo>
                  <a:lnTo>
                    <a:pt x="667" y="722"/>
                  </a:lnTo>
                  <a:lnTo>
                    <a:pt x="665" y="724"/>
                  </a:lnTo>
                  <a:lnTo>
                    <a:pt x="655" y="731"/>
                  </a:lnTo>
                  <a:lnTo>
                    <a:pt x="653" y="731"/>
                  </a:lnTo>
                  <a:lnTo>
                    <a:pt x="650" y="731"/>
                  </a:lnTo>
                  <a:lnTo>
                    <a:pt x="648" y="731"/>
                  </a:lnTo>
                  <a:lnTo>
                    <a:pt x="641" y="729"/>
                  </a:lnTo>
                  <a:lnTo>
                    <a:pt x="627" y="722"/>
                  </a:lnTo>
                  <a:lnTo>
                    <a:pt x="624" y="724"/>
                  </a:lnTo>
                  <a:lnTo>
                    <a:pt x="622" y="724"/>
                  </a:lnTo>
                  <a:lnTo>
                    <a:pt x="620" y="727"/>
                  </a:lnTo>
                  <a:lnTo>
                    <a:pt x="615" y="736"/>
                  </a:lnTo>
                  <a:lnTo>
                    <a:pt x="613" y="738"/>
                  </a:lnTo>
                  <a:lnTo>
                    <a:pt x="610" y="741"/>
                  </a:lnTo>
                  <a:lnTo>
                    <a:pt x="608" y="743"/>
                  </a:lnTo>
                  <a:lnTo>
                    <a:pt x="605" y="746"/>
                  </a:lnTo>
                  <a:lnTo>
                    <a:pt x="603" y="743"/>
                  </a:lnTo>
                  <a:lnTo>
                    <a:pt x="601" y="741"/>
                  </a:lnTo>
                  <a:lnTo>
                    <a:pt x="596" y="738"/>
                  </a:lnTo>
                  <a:lnTo>
                    <a:pt x="594" y="738"/>
                  </a:lnTo>
                  <a:lnTo>
                    <a:pt x="587" y="743"/>
                  </a:lnTo>
                  <a:lnTo>
                    <a:pt x="582" y="750"/>
                  </a:lnTo>
                  <a:lnTo>
                    <a:pt x="584" y="760"/>
                  </a:lnTo>
                  <a:lnTo>
                    <a:pt x="584" y="764"/>
                  </a:lnTo>
                  <a:lnTo>
                    <a:pt x="582" y="767"/>
                  </a:lnTo>
                  <a:lnTo>
                    <a:pt x="579" y="769"/>
                  </a:lnTo>
                  <a:lnTo>
                    <a:pt x="577" y="769"/>
                  </a:lnTo>
                  <a:lnTo>
                    <a:pt x="565" y="769"/>
                  </a:lnTo>
                  <a:lnTo>
                    <a:pt x="563" y="769"/>
                  </a:lnTo>
                  <a:lnTo>
                    <a:pt x="560" y="767"/>
                  </a:lnTo>
                  <a:lnTo>
                    <a:pt x="558" y="767"/>
                  </a:lnTo>
                  <a:lnTo>
                    <a:pt x="558" y="764"/>
                  </a:lnTo>
                  <a:lnTo>
                    <a:pt x="556" y="762"/>
                  </a:lnTo>
                  <a:lnTo>
                    <a:pt x="556" y="760"/>
                  </a:lnTo>
                  <a:lnTo>
                    <a:pt x="556" y="757"/>
                  </a:lnTo>
                  <a:lnTo>
                    <a:pt x="560" y="755"/>
                  </a:lnTo>
                  <a:lnTo>
                    <a:pt x="560" y="753"/>
                  </a:lnTo>
                  <a:lnTo>
                    <a:pt x="560" y="750"/>
                  </a:lnTo>
                  <a:lnTo>
                    <a:pt x="560" y="748"/>
                  </a:lnTo>
                  <a:lnTo>
                    <a:pt x="558" y="746"/>
                  </a:lnTo>
                  <a:lnTo>
                    <a:pt x="556" y="746"/>
                  </a:lnTo>
                  <a:lnTo>
                    <a:pt x="551" y="743"/>
                  </a:lnTo>
                  <a:lnTo>
                    <a:pt x="549" y="743"/>
                  </a:lnTo>
                  <a:lnTo>
                    <a:pt x="546" y="746"/>
                  </a:lnTo>
                  <a:lnTo>
                    <a:pt x="537" y="750"/>
                  </a:lnTo>
                  <a:lnTo>
                    <a:pt x="532" y="757"/>
                  </a:lnTo>
                  <a:lnTo>
                    <a:pt x="527" y="762"/>
                  </a:lnTo>
                  <a:lnTo>
                    <a:pt x="525" y="762"/>
                  </a:lnTo>
                  <a:lnTo>
                    <a:pt x="518" y="762"/>
                  </a:lnTo>
                  <a:lnTo>
                    <a:pt x="508" y="760"/>
                  </a:lnTo>
                  <a:lnTo>
                    <a:pt x="504" y="762"/>
                  </a:lnTo>
                  <a:lnTo>
                    <a:pt x="494" y="769"/>
                  </a:lnTo>
                  <a:lnTo>
                    <a:pt x="489" y="774"/>
                  </a:lnTo>
                  <a:lnTo>
                    <a:pt x="489" y="776"/>
                  </a:lnTo>
                  <a:lnTo>
                    <a:pt x="492" y="779"/>
                  </a:lnTo>
                  <a:lnTo>
                    <a:pt x="497" y="786"/>
                  </a:lnTo>
                  <a:lnTo>
                    <a:pt x="499" y="788"/>
                  </a:lnTo>
                  <a:lnTo>
                    <a:pt x="499" y="793"/>
                  </a:lnTo>
                  <a:lnTo>
                    <a:pt x="501" y="795"/>
                  </a:lnTo>
                  <a:lnTo>
                    <a:pt x="501" y="798"/>
                  </a:lnTo>
                  <a:lnTo>
                    <a:pt x="501" y="800"/>
                  </a:lnTo>
                  <a:lnTo>
                    <a:pt x="499" y="807"/>
                  </a:lnTo>
                  <a:lnTo>
                    <a:pt x="497" y="814"/>
                  </a:lnTo>
                  <a:lnTo>
                    <a:pt x="494" y="817"/>
                  </a:lnTo>
                  <a:lnTo>
                    <a:pt x="494" y="821"/>
                  </a:lnTo>
                  <a:lnTo>
                    <a:pt x="494" y="828"/>
                  </a:lnTo>
                  <a:lnTo>
                    <a:pt x="494" y="831"/>
                  </a:lnTo>
                  <a:lnTo>
                    <a:pt x="494" y="835"/>
                  </a:lnTo>
                  <a:lnTo>
                    <a:pt x="497" y="838"/>
                  </a:lnTo>
                  <a:lnTo>
                    <a:pt x="497" y="840"/>
                  </a:lnTo>
                  <a:lnTo>
                    <a:pt x="499" y="843"/>
                  </a:lnTo>
                  <a:lnTo>
                    <a:pt x="499" y="845"/>
                  </a:lnTo>
                  <a:lnTo>
                    <a:pt x="492" y="859"/>
                  </a:lnTo>
                  <a:lnTo>
                    <a:pt x="489" y="862"/>
                  </a:lnTo>
                  <a:lnTo>
                    <a:pt x="489" y="864"/>
                  </a:lnTo>
                  <a:lnTo>
                    <a:pt x="485" y="864"/>
                  </a:lnTo>
                  <a:lnTo>
                    <a:pt x="480" y="864"/>
                  </a:lnTo>
                  <a:lnTo>
                    <a:pt x="480" y="866"/>
                  </a:lnTo>
                  <a:lnTo>
                    <a:pt x="482" y="869"/>
                  </a:lnTo>
                  <a:lnTo>
                    <a:pt x="482" y="873"/>
                  </a:lnTo>
                  <a:lnTo>
                    <a:pt x="482" y="876"/>
                  </a:lnTo>
                  <a:lnTo>
                    <a:pt x="482" y="880"/>
                  </a:lnTo>
                  <a:lnTo>
                    <a:pt x="478" y="885"/>
                  </a:lnTo>
                  <a:lnTo>
                    <a:pt x="475" y="890"/>
                  </a:lnTo>
                  <a:lnTo>
                    <a:pt x="475" y="892"/>
                  </a:lnTo>
                  <a:lnTo>
                    <a:pt x="480" y="895"/>
                  </a:lnTo>
                  <a:lnTo>
                    <a:pt x="482" y="897"/>
                  </a:lnTo>
                  <a:lnTo>
                    <a:pt x="482" y="902"/>
                  </a:lnTo>
                  <a:lnTo>
                    <a:pt x="482" y="904"/>
                  </a:lnTo>
                  <a:lnTo>
                    <a:pt x="485" y="907"/>
                  </a:lnTo>
                  <a:lnTo>
                    <a:pt x="497" y="907"/>
                  </a:lnTo>
                  <a:lnTo>
                    <a:pt x="525" y="911"/>
                  </a:lnTo>
                  <a:lnTo>
                    <a:pt x="532" y="916"/>
                  </a:lnTo>
                  <a:lnTo>
                    <a:pt x="534" y="925"/>
                  </a:lnTo>
                  <a:lnTo>
                    <a:pt x="537" y="928"/>
                  </a:lnTo>
                  <a:lnTo>
                    <a:pt x="539" y="930"/>
                  </a:lnTo>
                  <a:lnTo>
                    <a:pt x="542" y="933"/>
                  </a:lnTo>
                  <a:lnTo>
                    <a:pt x="544" y="935"/>
                  </a:lnTo>
                  <a:lnTo>
                    <a:pt x="551" y="954"/>
                  </a:lnTo>
                  <a:lnTo>
                    <a:pt x="553" y="959"/>
                  </a:lnTo>
                  <a:lnTo>
                    <a:pt x="553" y="961"/>
                  </a:lnTo>
                  <a:lnTo>
                    <a:pt x="553" y="963"/>
                  </a:lnTo>
                  <a:lnTo>
                    <a:pt x="551" y="966"/>
                  </a:lnTo>
                  <a:lnTo>
                    <a:pt x="549" y="966"/>
                  </a:lnTo>
                  <a:lnTo>
                    <a:pt x="546" y="963"/>
                  </a:lnTo>
                  <a:lnTo>
                    <a:pt x="544" y="966"/>
                  </a:lnTo>
                  <a:lnTo>
                    <a:pt x="544" y="970"/>
                  </a:lnTo>
                  <a:lnTo>
                    <a:pt x="544" y="978"/>
                  </a:lnTo>
                  <a:lnTo>
                    <a:pt x="546" y="980"/>
                  </a:lnTo>
                  <a:lnTo>
                    <a:pt x="549" y="980"/>
                  </a:lnTo>
                  <a:lnTo>
                    <a:pt x="551" y="978"/>
                  </a:lnTo>
                  <a:lnTo>
                    <a:pt x="553" y="975"/>
                  </a:lnTo>
                  <a:lnTo>
                    <a:pt x="553" y="973"/>
                  </a:lnTo>
                  <a:lnTo>
                    <a:pt x="556" y="973"/>
                  </a:lnTo>
                  <a:lnTo>
                    <a:pt x="560" y="973"/>
                  </a:lnTo>
                  <a:lnTo>
                    <a:pt x="560" y="975"/>
                  </a:lnTo>
                  <a:lnTo>
                    <a:pt x="563" y="978"/>
                  </a:lnTo>
                  <a:lnTo>
                    <a:pt x="560" y="994"/>
                  </a:lnTo>
                  <a:lnTo>
                    <a:pt x="563" y="999"/>
                  </a:lnTo>
                  <a:lnTo>
                    <a:pt x="565" y="1008"/>
                  </a:lnTo>
                  <a:lnTo>
                    <a:pt x="565" y="1013"/>
                  </a:lnTo>
                  <a:lnTo>
                    <a:pt x="565" y="1015"/>
                  </a:lnTo>
                  <a:lnTo>
                    <a:pt x="563" y="1018"/>
                  </a:lnTo>
                  <a:lnTo>
                    <a:pt x="556" y="1020"/>
                  </a:lnTo>
                  <a:lnTo>
                    <a:pt x="553" y="1020"/>
                  </a:lnTo>
                  <a:lnTo>
                    <a:pt x="553" y="1022"/>
                  </a:lnTo>
                  <a:lnTo>
                    <a:pt x="551" y="1025"/>
                  </a:lnTo>
                  <a:lnTo>
                    <a:pt x="549" y="1030"/>
                  </a:lnTo>
                  <a:lnTo>
                    <a:pt x="549" y="1034"/>
                  </a:lnTo>
                  <a:lnTo>
                    <a:pt x="549" y="1039"/>
                  </a:lnTo>
                  <a:lnTo>
                    <a:pt x="551" y="1049"/>
                  </a:lnTo>
                  <a:lnTo>
                    <a:pt x="551" y="1049"/>
                  </a:lnTo>
                  <a:lnTo>
                    <a:pt x="551" y="1051"/>
                  </a:lnTo>
                  <a:lnTo>
                    <a:pt x="549" y="1056"/>
                  </a:lnTo>
                  <a:lnTo>
                    <a:pt x="549" y="1058"/>
                  </a:lnTo>
                  <a:lnTo>
                    <a:pt x="546" y="1060"/>
                  </a:lnTo>
                  <a:lnTo>
                    <a:pt x="542" y="1065"/>
                  </a:lnTo>
                  <a:lnTo>
                    <a:pt x="539" y="1067"/>
                  </a:lnTo>
                  <a:lnTo>
                    <a:pt x="537" y="1070"/>
                  </a:lnTo>
                  <a:lnTo>
                    <a:pt x="534" y="1079"/>
                  </a:lnTo>
                  <a:lnTo>
                    <a:pt x="534" y="1084"/>
                  </a:lnTo>
                  <a:lnTo>
                    <a:pt x="532" y="1086"/>
                  </a:lnTo>
                  <a:lnTo>
                    <a:pt x="530" y="1089"/>
                  </a:lnTo>
                  <a:lnTo>
                    <a:pt x="525" y="1086"/>
                  </a:lnTo>
                  <a:lnTo>
                    <a:pt x="525" y="1086"/>
                  </a:lnTo>
                  <a:lnTo>
                    <a:pt x="523" y="1091"/>
                  </a:lnTo>
                  <a:lnTo>
                    <a:pt x="518" y="1101"/>
                  </a:lnTo>
                  <a:lnTo>
                    <a:pt x="516" y="1105"/>
                  </a:lnTo>
                  <a:lnTo>
                    <a:pt x="513" y="1108"/>
                  </a:lnTo>
                  <a:lnTo>
                    <a:pt x="511" y="1110"/>
                  </a:lnTo>
                  <a:lnTo>
                    <a:pt x="504" y="1112"/>
                  </a:lnTo>
                  <a:lnTo>
                    <a:pt x="501" y="1115"/>
                  </a:lnTo>
                  <a:lnTo>
                    <a:pt x="499" y="1120"/>
                  </a:lnTo>
                  <a:lnTo>
                    <a:pt x="499" y="1124"/>
                  </a:lnTo>
                  <a:lnTo>
                    <a:pt x="499" y="1129"/>
                  </a:lnTo>
                  <a:lnTo>
                    <a:pt x="501" y="1138"/>
                  </a:lnTo>
                  <a:lnTo>
                    <a:pt x="499" y="1141"/>
                  </a:lnTo>
                  <a:lnTo>
                    <a:pt x="497" y="1143"/>
                  </a:lnTo>
                  <a:lnTo>
                    <a:pt x="494" y="1143"/>
                  </a:lnTo>
                  <a:lnTo>
                    <a:pt x="485" y="1143"/>
                  </a:lnTo>
                  <a:lnTo>
                    <a:pt x="482" y="1146"/>
                  </a:lnTo>
                  <a:lnTo>
                    <a:pt x="480" y="1146"/>
                  </a:lnTo>
                  <a:lnTo>
                    <a:pt x="475" y="1150"/>
                  </a:lnTo>
                  <a:lnTo>
                    <a:pt x="471" y="1157"/>
                  </a:lnTo>
                  <a:lnTo>
                    <a:pt x="468" y="1160"/>
                  </a:lnTo>
                  <a:lnTo>
                    <a:pt x="468" y="1162"/>
                  </a:lnTo>
                  <a:lnTo>
                    <a:pt x="468" y="1167"/>
                  </a:lnTo>
                  <a:lnTo>
                    <a:pt x="471" y="1172"/>
                  </a:lnTo>
                  <a:lnTo>
                    <a:pt x="471" y="1176"/>
                  </a:lnTo>
                  <a:lnTo>
                    <a:pt x="471" y="1183"/>
                  </a:lnTo>
                  <a:lnTo>
                    <a:pt x="468" y="1186"/>
                  </a:lnTo>
                  <a:lnTo>
                    <a:pt x="466" y="1191"/>
                  </a:lnTo>
                  <a:lnTo>
                    <a:pt x="463" y="1193"/>
                  </a:lnTo>
                  <a:lnTo>
                    <a:pt x="461" y="1198"/>
                  </a:lnTo>
                  <a:lnTo>
                    <a:pt x="461" y="1200"/>
                  </a:lnTo>
                  <a:lnTo>
                    <a:pt x="459" y="1202"/>
                  </a:lnTo>
                  <a:lnTo>
                    <a:pt x="459" y="1205"/>
                  </a:lnTo>
                  <a:lnTo>
                    <a:pt x="461" y="121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B7642BCA-DEB3-F247-609C-9503CB78B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5551488"/>
              <a:ext cx="514350" cy="1123950"/>
            </a:xfrm>
            <a:custGeom>
              <a:avLst/>
              <a:gdLst>
                <a:gd name="T0" fmla="*/ 324 w 324"/>
                <a:gd name="T1" fmla="*/ 379 h 708"/>
                <a:gd name="T2" fmla="*/ 287 w 324"/>
                <a:gd name="T3" fmla="*/ 452 h 708"/>
                <a:gd name="T4" fmla="*/ 291 w 324"/>
                <a:gd name="T5" fmla="*/ 563 h 708"/>
                <a:gd name="T6" fmla="*/ 284 w 324"/>
                <a:gd name="T7" fmla="*/ 587 h 708"/>
                <a:gd name="T8" fmla="*/ 265 w 324"/>
                <a:gd name="T9" fmla="*/ 594 h 708"/>
                <a:gd name="T10" fmla="*/ 287 w 324"/>
                <a:gd name="T11" fmla="*/ 606 h 708"/>
                <a:gd name="T12" fmla="*/ 268 w 324"/>
                <a:gd name="T13" fmla="*/ 634 h 708"/>
                <a:gd name="T14" fmla="*/ 268 w 324"/>
                <a:gd name="T15" fmla="*/ 653 h 708"/>
                <a:gd name="T16" fmla="*/ 249 w 324"/>
                <a:gd name="T17" fmla="*/ 677 h 708"/>
                <a:gd name="T18" fmla="*/ 258 w 324"/>
                <a:gd name="T19" fmla="*/ 684 h 708"/>
                <a:gd name="T20" fmla="*/ 246 w 324"/>
                <a:gd name="T21" fmla="*/ 708 h 708"/>
                <a:gd name="T22" fmla="*/ 220 w 324"/>
                <a:gd name="T23" fmla="*/ 682 h 708"/>
                <a:gd name="T24" fmla="*/ 194 w 324"/>
                <a:gd name="T25" fmla="*/ 674 h 708"/>
                <a:gd name="T26" fmla="*/ 187 w 324"/>
                <a:gd name="T27" fmla="*/ 670 h 708"/>
                <a:gd name="T28" fmla="*/ 156 w 324"/>
                <a:gd name="T29" fmla="*/ 663 h 708"/>
                <a:gd name="T30" fmla="*/ 135 w 324"/>
                <a:gd name="T31" fmla="*/ 653 h 708"/>
                <a:gd name="T32" fmla="*/ 123 w 324"/>
                <a:gd name="T33" fmla="*/ 644 h 708"/>
                <a:gd name="T34" fmla="*/ 104 w 324"/>
                <a:gd name="T35" fmla="*/ 627 h 708"/>
                <a:gd name="T36" fmla="*/ 135 w 324"/>
                <a:gd name="T37" fmla="*/ 589 h 708"/>
                <a:gd name="T38" fmla="*/ 104 w 324"/>
                <a:gd name="T39" fmla="*/ 575 h 708"/>
                <a:gd name="T40" fmla="*/ 76 w 324"/>
                <a:gd name="T41" fmla="*/ 566 h 708"/>
                <a:gd name="T42" fmla="*/ 76 w 324"/>
                <a:gd name="T43" fmla="*/ 556 h 708"/>
                <a:gd name="T44" fmla="*/ 88 w 324"/>
                <a:gd name="T45" fmla="*/ 535 h 708"/>
                <a:gd name="T46" fmla="*/ 97 w 324"/>
                <a:gd name="T47" fmla="*/ 513 h 708"/>
                <a:gd name="T48" fmla="*/ 97 w 324"/>
                <a:gd name="T49" fmla="*/ 499 h 708"/>
                <a:gd name="T50" fmla="*/ 90 w 324"/>
                <a:gd name="T51" fmla="*/ 483 h 708"/>
                <a:gd name="T52" fmla="*/ 41 w 324"/>
                <a:gd name="T53" fmla="*/ 502 h 708"/>
                <a:gd name="T54" fmla="*/ 52 w 324"/>
                <a:gd name="T55" fmla="*/ 459 h 708"/>
                <a:gd name="T56" fmla="*/ 74 w 324"/>
                <a:gd name="T57" fmla="*/ 438 h 708"/>
                <a:gd name="T58" fmla="*/ 45 w 324"/>
                <a:gd name="T59" fmla="*/ 414 h 708"/>
                <a:gd name="T60" fmla="*/ 24 w 324"/>
                <a:gd name="T61" fmla="*/ 398 h 708"/>
                <a:gd name="T62" fmla="*/ 22 w 324"/>
                <a:gd name="T63" fmla="*/ 390 h 708"/>
                <a:gd name="T64" fmla="*/ 12 w 324"/>
                <a:gd name="T65" fmla="*/ 374 h 708"/>
                <a:gd name="T66" fmla="*/ 17 w 324"/>
                <a:gd name="T67" fmla="*/ 357 h 708"/>
                <a:gd name="T68" fmla="*/ 45 w 324"/>
                <a:gd name="T69" fmla="*/ 341 h 708"/>
                <a:gd name="T70" fmla="*/ 29 w 324"/>
                <a:gd name="T71" fmla="*/ 329 h 708"/>
                <a:gd name="T72" fmla="*/ 19 w 324"/>
                <a:gd name="T73" fmla="*/ 322 h 708"/>
                <a:gd name="T74" fmla="*/ 0 w 324"/>
                <a:gd name="T75" fmla="*/ 308 h 708"/>
                <a:gd name="T76" fmla="*/ 14 w 324"/>
                <a:gd name="T77" fmla="*/ 296 h 708"/>
                <a:gd name="T78" fmla="*/ 29 w 324"/>
                <a:gd name="T79" fmla="*/ 279 h 708"/>
                <a:gd name="T80" fmla="*/ 29 w 324"/>
                <a:gd name="T81" fmla="*/ 255 h 708"/>
                <a:gd name="T82" fmla="*/ 43 w 324"/>
                <a:gd name="T83" fmla="*/ 227 h 708"/>
                <a:gd name="T84" fmla="*/ 45 w 324"/>
                <a:gd name="T85" fmla="*/ 215 h 708"/>
                <a:gd name="T86" fmla="*/ 71 w 324"/>
                <a:gd name="T87" fmla="*/ 206 h 708"/>
                <a:gd name="T88" fmla="*/ 142 w 324"/>
                <a:gd name="T89" fmla="*/ 156 h 708"/>
                <a:gd name="T90" fmla="*/ 197 w 324"/>
                <a:gd name="T91" fmla="*/ 132 h 708"/>
                <a:gd name="T92" fmla="*/ 225 w 324"/>
                <a:gd name="T93" fmla="*/ 130 h 708"/>
                <a:gd name="T94" fmla="*/ 220 w 324"/>
                <a:gd name="T95" fmla="*/ 66 h 708"/>
                <a:gd name="T96" fmla="*/ 225 w 324"/>
                <a:gd name="T97" fmla="*/ 38 h 708"/>
                <a:gd name="T98" fmla="*/ 218 w 324"/>
                <a:gd name="T99" fmla="*/ 7 h 708"/>
                <a:gd name="T100" fmla="*/ 256 w 324"/>
                <a:gd name="T101" fmla="*/ 12 h 708"/>
                <a:gd name="T102" fmla="*/ 270 w 324"/>
                <a:gd name="T103" fmla="*/ 90 h 708"/>
                <a:gd name="T104" fmla="*/ 265 w 324"/>
                <a:gd name="T105" fmla="*/ 156 h 708"/>
                <a:gd name="T106" fmla="*/ 272 w 324"/>
                <a:gd name="T107" fmla="*/ 168 h 708"/>
                <a:gd name="T108" fmla="*/ 282 w 324"/>
                <a:gd name="T109" fmla="*/ 184 h 708"/>
                <a:gd name="T110" fmla="*/ 298 w 324"/>
                <a:gd name="T111" fmla="*/ 196 h 708"/>
                <a:gd name="T112" fmla="*/ 306 w 324"/>
                <a:gd name="T113" fmla="*/ 27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4" h="708">
                  <a:moveTo>
                    <a:pt x="317" y="300"/>
                  </a:moveTo>
                  <a:lnTo>
                    <a:pt x="317" y="300"/>
                  </a:lnTo>
                  <a:lnTo>
                    <a:pt x="322" y="355"/>
                  </a:lnTo>
                  <a:lnTo>
                    <a:pt x="324" y="364"/>
                  </a:lnTo>
                  <a:lnTo>
                    <a:pt x="324" y="367"/>
                  </a:lnTo>
                  <a:lnTo>
                    <a:pt x="324" y="376"/>
                  </a:lnTo>
                  <a:lnTo>
                    <a:pt x="324" y="379"/>
                  </a:lnTo>
                  <a:lnTo>
                    <a:pt x="322" y="383"/>
                  </a:lnTo>
                  <a:lnTo>
                    <a:pt x="315" y="390"/>
                  </a:lnTo>
                  <a:lnTo>
                    <a:pt x="313" y="398"/>
                  </a:lnTo>
                  <a:lnTo>
                    <a:pt x="308" y="409"/>
                  </a:lnTo>
                  <a:lnTo>
                    <a:pt x="291" y="442"/>
                  </a:lnTo>
                  <a:lnTo>
                    <a:pt x="287" y="447"/>
                  </a:lnTo>
                  <a:lnTo>
                    <a:pt x="287" y="452"/>
                  </a:lnTo>
                  <a:lnTo>
                    <a:pt x="287" y="466"/>
                  </a:lnTo>
                  <a:lnTo>
                    <a:pt x="287" y="497"/>
                  </a:lnTo>
                  <a:lnTo>
                    <a:pt x="294" y="525"/>
                  </a:lnTo>
                  <a:lnTo>
                    <a:pt x="296" y="556"/>
                  </a:lnTo>
                  <a:lnTo>
                    <a:pt x="296" y="558"/>
                  </a:lnTo>
                  <a:lnTo>
                    <a:pt x="294" y="561"/>
                  </a:lnTo>
                  <a:lnTo>
                    <a:pt x="291" y="563"/>
                  </a:lnTo>
                  <a:lnTo>
                    <a:pt x="289" y="568"/>
                  </a:lnTo>
                  <a:lnTo>
                    <a:pt x="287" y="570"/>
                  </a:lnTo>
                  <a:lnTo>
                    <a:pt x="291" y="570"/>
                  </a:lnTo>
                  <a:lnTo>
                    <a:pt x="291" y="577"/>
                  </a:lnTo>
                  <a:lnTo>
                    <a:pt x="291" y="584"/>
                  </a:lnTo>
                  <a:lnTo>
                    <a:pt x="287" y="587"/>
                  </a:lnTo>
                  <a:lnTo>
                    <a:pt x="284" y="587"/>
                  </a:lnTo>
                  <a:lnTo>
                    <a:pt x="282" y="587"/>
                  </a:lnTo>
                  <a:lnTo>
                    <a:pt x="282" y="589"/>
                  </a:lnTo>
                  <a:lnTo>
                    <a:pt x="284" y="596"/>
                  </a:lnTo>
                  <a:lnTo>
                    <a:pt x="279" y="594"/>
                  </a:lnTo>
                  <a:lnTo>
                    <a:pt x="275" y="594"/>
                  </a:lnTo>
                  <a:lnTo>
                    <a:pt x="270" y="594"/>
                  </a:lnTo>
                  <a:lnTo>
                    <a:pt x="265" y="594"/>
                  </a:lnTo>
                  <a:lnTo>
                    <a:pt x="268" y="599"/>
                  </a:lnTo>
                  <a:lnTo>
                    <a:pt x="265" y="603"/>
                  </a:lnTo>
                  <a:lnTo>
                    <a:pt x="263" y="606"/>
                  </a:lnTo>
                  <a:lnTo>
                    <a:pt x="268" y="608"/>
                  </a:lnTo>
                  <a:lnTo>
                    <a:pt x="277" y="603"/>
                  </a:lnTo>
                  <a:lnTo>
                    <a:pt x="284" y="601"/>
                  </a:lnTo>
                  <a:lnTo>
                    <a:pt x="287" y="606"/>
                  </a:lnTo>
                  <a:lnTo>
                    <a:pt x="287" y="611"/>
                  </a:lnTo>
                  <a:lnTo>
                    <a:pt x="284" y="618"/>
                  </a:lnTo>
                  <a:lnTo>
                    <a:pt x="279" y="620"/>
                  </a:lnTo>
                  <a:lnTo>
                    <a:pt x="275" y="622"/>
                  </a:lnTo>
                  <a:lnTo>
                    <a:pt x="272" y="625"/>
                  </a:lnTo>
                  <a:lnTo>
                    <a:pt x="270" y="629"/>
                  </a:lnTo>
                  <a:lnTo>
                    <a:pt x="268" y="634"/>
                  </a:lnTo>
                  <a:lnTo>
                    <a:pt x="261" y="637"/>
                  </a:lnTo>
                  <a:lnTo>
                    <a:pt x="263" y="639"/>
                  </a:lnTo>
                  <a:lnTo>
                    <a:pt x="263" y="641"/>
                  </a:lnTo>
                  <a:lnTo>
                    <a:pt x="263" y="644"/>
                  </a:lnTo>
                  <a:lnTo>
                    <a:pt x="263" y="648"/>
                  </a:lnTo>
                  <a:lnTo>
                    <a:pt x="268" y="648"/>
                  </a:lnTo>
                  <a:lnTo>
                    <a:pt x="268" y="653"/>
                  </a:lnTo>
                  <a:lnTo>
                    <a:pt x="268" y="655"/>
                  </a:lnTo>
                  <a:lnTo>
                    <a:pt x="263" y="660"/>
                  </a:lnTo>
                  <a:lnTo>
                    <a:pt x="265" y="663"/>
                  </a:lnTo>
                  <a:lnTo>
                    <a:pt x="261" y="665"/>
                  </a:lnTo>
                  <a:lnTo>
                    <a:pt x="253" y="672"/>
                  </a:lnTo>
                  <a:lnTo>
                    <a:pt x="249" y="672"/>
                  </a:lnTo>
                  <a:lnTo>
                    <a:pt x="249" y="677"/>
                  </a:lnTo>
                  <a:lnTo>
                    <a:pt x="251" y="679"/>
                  </a:lnTo>
                  <a:lnTo>
                    <a:pt x="253" y="682"/>
                  </a:lnTo>
                  <a:lnTo>
                    <a:pt x="253" y="684"/>
                  </a:lnTo>
                  <a:lnTo>
                    <a:pt x="249" y="689"/>
                  </a:lnTo>
                  <a:lnTo>
                    <a:pt x="251" y="691"/>
                  </a:lnTo>
                  <a:lnTo>
                    <a:pt x="253" y="689"/>
                  </a:lnTo>
                  <a:lnTo>
                    <a:pt x="258" y="684"/>
                  </a:lnTo>
                  <a:lnTo>
                    <a:pt x="261" y="679"/>
                  </a:lnTo>
                  <a:lnTo>
                    <a:pt x="261" y="686"/>
                  </a:lnTo>
                  <a:lnTo>
                    <a:pt x="261" y="693"/>
                  </a:lnTo>
                  <a:lnTo>
                    <a:pt x="258" y="700"/>
                  </a:lnTo>
                  <a:lnTo>
                    <a:pt x="256" y="705"/>
                  </a:lnTo>
                  <a:lnTo>
                    <a:pt x="251" y="708"/>
                  </a:lnTo>
                  <a:lnTo>
                    <a:pt x="246" y="708"/>
                  </a:lnTo>
                  <a:lnTo>
                    <a:pt x="237" y="700"/>
                  </a:lnTo>
                  <a:lnTo>
                    <a:pt x="232" y="698"/>
                  </a:lnTo>
                  <a:lnTo>
                    <a:pt x="223" y="698"/>
                  </a:lnTo>
                  <a:lnTo>
                    <a:pt x="213" y="696"/>
                  </a:lnTo>
                  <a:lnTo>
                    <a:pt x="216" y="684"/>
                  </a:lnTo>
                  <a:lnTo>
                    <a:pt x="218" y="684"/>
                  </a:lnTo>
                  <a:lnTo>
                    <a:pt x="220" y="682"/>
                  </a:lnTo>
                  <a:lnTo>
                    <a:pt x="216" y="677"/>
                  </a:lnTo>
                  <a:lnTo>
                    <a:pt x="206" y="674"/>
                  </a:lnTo>
                  <a:lnTo>
                    <a:pt x="201" y="672"/>
                  </a:lnTo>
                  <a:lnTo>
                    <a:pt x="206" y="665"/>
                  </a:lnTo>
                  <a:lnTo>
                    <a:pt x="206" y="663"/>
                  </a:lnTo>
                  <a:lnTo>
                    <a:pt x="201" y="665"/>
                  </a:lnTo>
                  <a:lnTo>
                    <a:pt x="194" y="674"/>
                  </a:lnTo>
                  <a:lnTo>
                    <a:pt x="190" y="670"/>
                  </a:lnTo>
                  <a:lnTo>
                    <a:pt x="192" y="670"/>
                  </a:lnTo>
                  <a:lnTo>
                    <a:pt x="192" y="670"/>
                  </a:lnTo>
                  <a:lnTo>
                    <a:pt x="192" y="670"/>
                  </a:lnTo>
                  <a:lnTo>
                    <a:pt x="192" y="667"/>
                  </a:lnTo>
                  <a:lnTo>
                    <a:pt x="190" y="670"/>
                  </a:lnTo>
                  <a:lnTo>
                    <a:pt x="187" y="670"/>
                  </a:lnTo>
                  <a:lnTo>
                    <a:pt x="187" y="672"/>
                  </a:lnTo>
                  <a:lnTo>
                    <a:pt x="185" y="667"/>
                  </a:lnTo>
                  <a:lnTo>
                    <a:pt x="180" y="665"/>
                  </a:lnTo>
                  <a:lnTo>
                    <a:pt x="173" y="665"/>
                  </a:lnTo>
                  <a:lnTo>
                    <a:pt x="164" y="663"/>
                  </a:lnTo>
                  <a:lnTo>
                    <a:pt x="159" y="665"/>
                  </a:lnTo>
                  <a:lnTo>
                    <a:pt x="156" y="663"/>
                  </a:lnTo>
                  <a:lnTo>
                    <a:pt x="152" y="660"/>
                  </a:lnTo>
                  <a:lnTo>
                    <a:pt x="149" y="658"/>
                  </a:lnTo>
                  <a:lnTo>
                    <a:pt x="142" y="658"/>
                  </a:lnTo>
                  <a:lnTo>
                    <a:pt x="140" y="655"/>
                  </a:lnTo>
                  <a:lnTo>
                    <a:pt x="140" y="655"/>
                  </a:lnTo>
                  <a:lnTo>
                    <a:pt x="138" y="653"/>
                  </a:lnTo>
                  <a:lnTo>
                    <a:pt x="135" y="653"/>
                  </a:lnTo>
                  <a:lnTo>
                    <a:pt x="133" y="653"/>
                  </a:lnTo>
                  <a:lnTo>
                    <a:pt x="130" y="653"/>
                  </a:lnTo>
                  <a:lnTo>
                    <a:pt x="128" y="651"/>
                  </a:lnTo>
                  <a:lnTo>
                    <a:pt x="130" y="648"/>
                  </a:lnTo>
                  <a:lnTo>
                    <a:pt x="130" y="646"/>
                  </a:lnTo>
                  <a:lnTo>
                    <a:pt x="126" y="644"/>
                  </a:lnTo>
                  <a:lnTo>
                    <a:pt x="123" y="644"/>
                  </a:lnTo>
                  <a:lnTo>
                    <a:pt x="121" y="644"/>
                  </a:lnTo>
                  <a:lnTo>
                    <a:pt x="116" y="644"/>
                  </a:lnTo>
                  <a:lnTo>
                    <a:pt x="111" y="641"/>
                  </a:lnTo>
                  <a:lnTo>
                    <a:pt x="111" y="639"/>
                  </a:lnTo>
                  <a:lnTo>
                    <a:pt x="111" y="632"/>
                  </a:lnTo>
                  <a:lnTo>
                    <a:pt x="109" y="629"/>
                  </a:lnTo>
                  <a:lnTo>
                    <a:pt x="104" y="627"/>
                  </a:lnTo>
                  <a:lnTo>
                    <a:pt x="107" y="622"/>
                  </a:lnTo>
                  <a:lnTo>
                    <a:pt x="109" y="613"/>
                  </a:lnTo>
                  <a:lnTo>
                    <a:pt x="111" y="606"/>
                  </a:lnTo>
                  <a:lnTo>
                    <a:pt x="116" y="608"/>
                  </a:lnTo>
                  <a:lnTo>
                    <a:pt x="133" y="599"/>
                  </a:lnTo>
                  <a:lnTo>
                    <a:pt x="135" y="596"/>
                  </a:lnTo>
                  <a:lnTo>
                    <a:pt x="135" y="589"/>
                  </a:lnTo>
                  <a:lnTo>
                    <a:pt x="140" y="587"/>
                  </a:lnTo>
                  <a:lnTo>
                    <a:pt x="142" y="584"/>
                  </a:lnTo>
                  <a:lnTo>
                    <a:pt x="147" y="580"/>
                  </a:lnTo>
                  <a:lnTo>
                    <a:pt x="140" y="580"/>
                  </a:lnTo>
                  <a:lnTo>
                    <a:pt x="119" y="575"/>
                  </a:lnTo>
                  <a:lnTo>
                    <a:pt x="111" y="577"/>
                  </a:lnTo>
                  <a:lnTo>
                    <a:pt x="104" y="575"/>
                  </a:lnTo>
                  <a:lnTo>
                    <a:pt x="100" y="573"/>
                  </a:lnTo>
                  <a:lnTo>
                    <a:pt x="100" y="563"/>
                  </a:lnTo>
                  <a:lnTo>
                    <a:pt x="93" y="563"/>
                  </a:lnTo>
                  <a:lnTo>
                    <a:pt x="81" y="570"/>
                  </a:lnTo>
                  <a:lnTo>
                    <a:pt x="74" y="573"/>
                  </a:lnTo>
                  <a:lnTo>
                    <a:pt x="74" y="570"/>
                  </a:lnTo>
                  <a:lnTo>
                    <a:pt x="76" y="566"/>
                  </a:lnTo>
                  <a:lnTo>
                    <a:pt x="71" y="568"/>
                  </a:lnTo>
                  <a:lnTo>
                    <a:pt x="67" y="566"/>
                  </a:lnTo>
                  <a:lnTo>
                    <a:pt x="64" y="566"/>
                  </a:lnTo>
                  <a:lnTo>
                    <a:pt x="59" y="566"/>
                  </a:lnTo>
                  <a:lnTo>
                    <a:pt x="64" y="561"/>
                  </a:lnTo>
                  <a:lnTo>
                    <a:pt x="71" y="558"/>
                  </a:lnTo>
                  <a:lnTo>
                    <a:pt x="76" y="556"/>
                  </a:lnTo>
                  <a:lnTo>
                    <a:pt x="78" y="554"/>
                  </a:lnTo>
                  <a:lnTo>
                    <a:pt x="78" y="549"/>
                  </a:lnTo>
                  <a:lnTo>
                    <a:pt x="78" y="544"/>
                  </a:lnTo>
                  <a:lnTo>
                    <a:pt x="74" y="542"/>
                  </a:lnTo>
                  <a:lnTo>
                    <a:pt x="74" y="540"/>
                  </a:lnTo>
                  <a:lnTo>
                    <a:pt x="81" y="540"/>
                  </a:lnTo>
                  <a:lnTo>
                    <a:pt x="88" y="535"/>
                  </a:lnTo>
                  <a:lnTo>
                    <a:pt x="97" y="528"/>
                  </a:lnTo>
                  <a:lnTo>
                    <a:pt x="95" y="525"/>
                  </a:lnTo>
                  <a:lnTo>
                    <a:pt x="93" y="523"/>
                  </a:lnTo>
                  <a:lnTo>
                    <a:pt x="90" y="521"/>
                  </a:lnTo>
                  <a:lnTo>
                    <a:pt x="85" y="521"/>
                  </a:lnTo>
                  <a:lnTo>
                    <a:pt x="95" y="516"/>
                  </a:lnTo>
                  <a:lnTo>
                    <a:pt x="97" y="513"/>
                  </a:lnTo>
                  <a:lnTo>
                    <a:pt x="97" y="513"/>
                  </a:lnTo>
                  <a:lnTo>
                    <a:pt x="95" y="509"/>
                  </a:lnTo>
                  <a:lnTo>
                    <a:pt x="95" y="509"/>
                  </a:lnTo>
                  <a:lnTo>
                    <a:pt x="93" y="509"/>
                  </a:lnTo>
                  <a:lnTo>
                    <a:pt x="95" y="502"/>
                  </a:lnTo>
                  <a:lnTo>
                    <a:pt x="97" y="502"/>
                  </a:lnTo>
                  <a:lnTo>
                    <a:pt x="97" y="499"/>
                  </a:lnTo>
                  <a:lnTo>
                    <a:pt x="100" y="495"/>
                  </a:lnTo>
                  <a:lnTo>
                    <a:pt x="100" y="492"/>
                  </a:lnTo>
                  <a:lnTo>
                    <a:pt x="100" y="492"/>
                  </a:lnTo>
                  <a:lnTo>
                    <a:pt x="95" y="490"/>
                  </a:lnTo>
                  <a:lnTo>
                    <a:pt x="93" y="487"/>
                  </a:lnTo>
                  <a:lnTo>
                    <a:pt x="93" y="485"/>
                  </a:lnTo>
                  <a:lnTo>
                    <a:pt x="90" y="483"/>
                  </a:lnTo>
                  <a:lnTo>
                    <a:pt x="85" y="483"/>
                  </a:lnTo>
                  <a:lnTo>
                    <a:pt x="81" y="483"/>
                  </a:lnTo>
                  <a:lnTo>
                    <a:pt x="69" y="490"/>
                  </a:lnTo>
                  <a:lnTo>
                    <a:pt x="64" y="495"/>
                  </a:lnTo>
                  <a:lnTo>
                    <a:pt x="50" y="497"/>
                  </a:lnTo>
                  <a:lnTo>
                    <a:pt x="45" y="497"/>
                  </a:lnTo>
                  <a:lnTo>
                    <a:pt x="41" y="502"/>
                  </a:lnTo>
                  <a:lnTo>
                    <a:pt x="38" y="497"/>
                  </a:lnTo>
                  <a:lnTo>
                    <a:pt x="41" y="490"/>
                  </a:lnTo>
                  <a:lnTo>
                    <a:pt x="38" y="483"/>
                  </a:lnTo>
                  <a:lnTo>
                    <a:pt x="29" y="473"/>
                  </a:lnTo>
                  <a:lnTo>
                    <a:pt x="43" y="471"/>
                  </a:lnTo>
                  <a:lnTo>
                    <a:pt x="50" y="469"/>
                  </a:lnTo>
                  <a:lnTo>
                    <a:pt x="52" y="459"/>
                  </a:lnTo>
                  <a:lnTo>
                    <a:pt x="50" y="457"/>
                  </a:lnTo>
                  <a:lnTo>
                    <a:pt x="50" y="452"/>
                  </a:lnTo>
                  <a:lnTo>
                    <a:pt x="57" y="447"/>
                  </a:lnTo>
                  <a:lnTo>
                    <a:pt x="64" y="442"/>
                  </a:lnTo>
                  <a:lnTo>
                    <a:pt x="64" y="442"/>
                  </a:lnTo>
                  <a:lnTo>
                    <a:pt x="74" y="438"/>
                  </a:lnTo>
                  <a:lnTo>
                    <a:pt x="74" y="438"/>
                  </a:lnTo>
                  <a:lnTo>
                    <a:pt x="74" y="431"/>
                  </a:lnTo>
                  <a:lnTo>
                    <a:pt x="71" y="428"/>
                  </a:lnTo>
                  <a:lnTo>
                    <a:pt x="67" y="426"/>
                  </a:lnTo>
                  <a:lnTo>
                    <a:pt x="59" y="414"/>
                  </a:lnTo>
                  <a:lnTo>
                    <a:pt x="57" y="409"/>
                  </a:lnTo>
                  <a:lnTo>
                    <a:pt x="55" y="409"/>
                  </a:lnTo>
                  <a:lnTo>
                    <a:pt x="45" y="414"/>
                  </a:lnTo>
                  <a:lnTo>
                    <a:pt x="43" y="412"/>
                  </a:lnTo>
                  <a:lnTo>
                    <a:pt x="41" y="407"/>
                  </a:lnTo>
                  <a:lnTo>
                    <a:pt x="36" y="405"/>
                  </a:lnTo>
                  <a:lnTo>
                    <a:pt x="29" y="402"/>
                  </a:lnTo>
                  <a:lnTo>
                    <a:pt x="22" y="405"/>
                  </a:lnTo>
                  <a:lnTo>
                    <a:pt x="22" y="400"/>
                  </a:lnTo>
                  <a:lnTo>
                    <a:pt x="24" y="398"/>
                  </a:lnTo>
                  <a:lnTo>
                    <a:pt x="22" y="395"/>
                  </a:lnTo>
                  <a:lnTo>
                    <a:pt x="17" y="395"/>
                  </a:lnTo>
                  <a:lnTo>
                    <a:pt x="14" y="395"/>
                  </a:lnTo>
                  <a:lnTo>
                    <a:pt x="12" y="395"/>
                  </a:lnTo>
                  <a:lnTo>
                    <a:pt x="14" y="395"/>
                  </a:lnTo>
                  <a:lnTo>
                    <a:pt x="17" y="393"/>
                  </a:lnTo>
                  <a:lnTo>
                    <a:pt x="22" y="390"/>
                  </a:lnTo>
                  <a:lnTo>
                    <a:pt x="22" y="386"/>
                  </a:lnTo>
                  <a:lnTo>
                    <a:pt x="12" y="388"/>
                  </a:lnTo>
                  <a:lnTo>
                    <a:pt x="12" y="383"/>
                  </a:lnTo>
                  <a:lnTo>
                    <a:pt x="17" y="383"/>
                  </a:lnTo>
                  <a:lnTo>
                    <a:pt x="17" y="379"/>
                  </a:lnTo>
                  <a:lnTo>
                    <a:pt x="17" y="374"/>
                  </a:lnTo>
                  <a:lnTo>
                    <a:pt x="12" y="374"/>
                  </a:lnTo>
                  <a:lnTo>
                    <a:pt x="14" y="367"/>
                  </a:lnTo>
                  <a:lnTo>
                    <a:pt x="12" y="364"/>
                  </a:lnTo>
                  <a:lnTo>
                    <a:pt x="7" y="364"/>
                  </a:lnTo>
                  <a:lnTo>
                    <a:pt x="5" y="362"/>
                  </a:lnTo>
                  <a:lnTo>
                    <a:pt x="5" y="360"/>
                  </a:lnTo>
                  <a:lnTo>
                    <a:pt x="7" y="357"/>
                  </a:lnTo>
                  <a:lnTo>
                    <a:pt x="17" y="357"/>
                  </a:lnTo>
                  <a:lnTo>
                    <a:pt x="19" y="355"/>
                  </a:lnTo>
                  <a:lnTo>
                    <a:pt x="22" y="353"/>
                  </a:lnTo>
                  <a:lnTo>
                    <a:pt x="24" y="353"/>
                  </a:lnTo>
                  <a:lnTo>
                    <a:pt x="36" y="348"/>
                  </a:lnTo>
                  <a:lnTo>
                    <a:pt x="41" y="345"/>
                  </a:lnTo>
                  <a:lnTo>
                    <a:pt x="43" y="343"/>
                  </a:lnTo>
                  <a:lnTo>
                    <a:pt x="45" y="341"/>
                  </a:lnTo>
                  <a:lnTo>
                    <a:pt x="45" y="341"/>
                  </a:lnTo>
                  <a:lnTo>
                    <a:pt x="48" y="341"/>
                  </a:lnTo>
                  <a:lnTo>
                    <a:pt x="48" y="338"/>
                  </a:lnTo>
                  <a:lnTo>
                    <a:pt x="43" y="334"/>
                  </a:lnTo>
                  <a:lnTo>
                    <a:pt x="41" y="334"/>
                  </a:lnTo>
                  <a:lnTo>
                    <a:pt x="29" y="329"/>
                  </a:lnTo>
                  <a:lnTo>
                    <a:pt x="29" y="329"/>
                  </a:lnTo>
                  <a:lnTo>
                    <a:pt x="26" y="324"/>
                  </a:lnTo>
                  <a:lnTo>
                    <a:pt x="26" y="324"/>
                  </a:lnTo>
                  <a:lnTo>
                    <a:pt x="22" y="329"/>
                  </a:lnTo>
                  <a:lnTo>
                    <a:pt x="19" y="329"/>
                  </a:lnTo>
                  <a:lnTo>
                    <a:pt x="19" y="327"/>
                  </a:lnTo>
                  <a:lnTo>
                    <a:pt x="17" y="324"/>
                  </a:lnTo>
                  <a:lnTo>
                    <a:pt x="19" y="322"/>
                  </a:lnTo>
                  <a:lnTo>
                    <a:pt x="29" y="315"/>
                  </a:lnTo>
                  <a:lnTo>
                    <a:pt x="19" y="310"/>
                  </a:lnTo>
                  <a:lnTo>
                    <a:pt x="14" y="312"/>
                  </a:lnTo>
                  <a:lnTo>
                    <a:pt x="3" y="317"/>
                  </a:lnTo>
                  <a:lnTo>
                    <a:pt x="5" y="315"/>
                  </a:lnTo>
                  <a:lnTo>
                    <a:pt x="3" y="310"/>
                  </a:lnTo>
                  <a:lnTo>
                    <a:pt x="0" y="308"/>
                  </a:lnTo>
                  <a:lnTo>
                    <a:pt x="0" y="303"/>
                  </a:lnTo>
                  <a:lnTo>
                    <a:pt x="0" y="298"/>
                  </a:lnTo>
                  <a:lnTo>
                    <a:pt x="3" y="300"/>
                  </a:lnTo>
                  <a:lnTo>
                    <a:pt x="5" y="298"/>
                  </a:lnTo>
                  <a:lnTo>
                    <a:pt x="7" y="298"/>
                  </a:lnTo>
                  <a:lnTo>
                    <a:pt x="10" y="293"/>
                  </a:lnTo>
                  <a:lnTo>
                    <a:pt x="14" y="296"/>
                  </a:lnTo>
                  <a:lnTo>
                    <a:pt x="14" y="293"/>
                  </a:lnTo>
                  <a:lnTo>
                    <a:pt x="14" y="291"/>
                  </a:lnTo>
                  <a:lnTo>
                    <a:pt x="17" y="286"/>
                  </a:lnTo>
                  <a:lnTo>
                    <a:pt x="17" y="284"/>
                  </a:lnTo>
                  <a:lnTo>
                    <a:pt x="17" y="284"/>
                  </a:lnTo>
                  <a:lnTo>
                    <a:pt x="19" y="282"/>
                  </a:lnTo>
                  <a:lnTo>
                    <a:pt x="29" y="279"/>
                  </a:lnTo>
                  <a:lnTo>
                    <a:pt x="31" y="277"/>
                  </a:lnTo>
                  <a:lnTo>
                    <a:pt x="31" y="272"/>
                  </a:lnTo>
                  <a:lnTo>
                    <a:pt x="31" y="267"/>
                  </a:lnTo>
                  <a:lnTo>
                    <a:pt x="33" y="260"/>
                  </a:lnTo>
                  <a:lnTo>
                    <a:pt x="36" y="258"/>
                  </a:lnTo>
                  <a:lnTo>
                    <a:pt x="33" y="255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9" y="253"/>
                  </a:lnTo>
                  <a:lnTo>
                    <a:pt x="31" y="241"/>
                  </a:lnTo>
                  <a:lnTo>
                    <a:pt x="33" y="237"/>
                  </a:lnTo>
                  <a:lnTo>
                    <a:pt x="38" y="234"/>
                  </a:lnTo>
                  <a:lnTo>
                    <a:pt x="45" y="232"/>
                  </a:lnTo>
                  <a:lnTo>
                    <a:pt x="43" y="227"/>
                  </a:lnTo>
                  <a:lnTo>
                    <a:pt x="43" y="218"/>
                  </a:lnTo>
                  <a:lnTo>
                    <a:pt x="41" y="213"/>
                  </a:lnTo>
                  <a:lnTo>
                    <a:pt x="41" y="211"/>
                  </a:lnTo>
                  <a:lnTo>
                    <a:pt x="43" y="211"/>
                  </a:lnTo>
                  <a:lnTo>
                    <a:pt x="43" y="211"/>
                  </a:lnTo>
                  <a:lnTo>
                    <a:pt x="45" y="213"/>
                  </a:lnTo>
                  <a:lnTo>
                    <a:pt x="45" y="215"/>
                  </a:lnTo>
                  <a:lnTo>
                    <a:pt x="50" y="213"/>
                  </a:lnTo>
                  <a:lnTo>
                    <a:pt x="55" y="213"/>
                  </a:lnTo>
                  <a:lnTo>
                    <a:pt x="57" y="215"/>
                  </a:lnTo>
                  <a:lnTo>
                    <a:pt x="62" y="218"/>
                  </a:lnTo>
                  <a:lnTo>
                    <a:pt x="67" y="215"/>
                  </a:lnTo>
                  <a:lnTo>
                    <a:pt x="69" y="211"/>
                  </a:lnTo>
                  <a:lnTo>
                    <a:pt x="71" y="206"/>
                  </a:lnTo>
                  <a:lnTo>
                    <a:pt x="71" y="199"/>
                  </a:lnTo>
                  <a:lnTo>
                    <a:pt x="69" y="196"/>
                  </a:lnTo>
                  <a:lnTo>
                    <a:pt x="81" y="194"/>
                  </a:lnTo>
                  <a:lnTo>
                    <a:pt x="100" y="182"/>
                  </a:lnTo>
                  <a:lnTo>
                    <a:pt x="133" y="170"/>
                  </a:lnTo>
                  <a:lnTo>
                    <a:pt x="142" y="163"/>
                  </a:lnTo>
                  <a:lnTo>
                    <a:pt x="142" y="156"/>
                  </a:lnTo>
                  <a:lnTo>
                    <a:pt x="156" y="135"/>
                  </a:lnTo>
                  <a:lnTo>
                    <a:pt x="161" y="132"/>
                  </a:lnTo>
                  <a:lnTo>
                    <a:pt x="168" y="130"/>
                  </a:lnTo>
                  <a:lnTo>
                    <a:pt x="175" y="128"/>
                  </a:lnTo>
                  <a:lnTo>
                    <a:pt x="178" y="130"/>
                  </a:lnTo>
                  <a:lnTo>
                    <a:pt x="180" y="128"/>
                  </a:lnTo>
                  <a:lnTo>
                    <a:pt x="197" y="132"/>
                  </a:lnTo>
                  <a:lnTo>
                    <a:pt x="204" y="135"/>
                  </a:lnTo>
                  <a:lnTo>
                    <a:pt x="206" y="137"/>
                  </a:lnTo>
                  <a:lnTo>
                    <a:pt x="209" y="140"/>
                  </a:lnTo>
                  <a:lnTo>
                    <a:pt x="211" y="142"/>
                  </a:lnTo>
                  <a:lnTo>
                    <a:pt x="216" y="149"/>
                  </a:lnTo>
                  <a:lnTo>
                    <a:pt x="218" y="149"/>
                  </a:lnTo>
                  <a:lnTo>
                    <a:pt x="225" y="130"/>
                  </a:lnTo>
                  <a:lnTo>
                    <a:pt x="230" y="116"/>
                  </a:lnTo>
                  <a:lnTo>
                    <a:pt x="225" y="106"/>
                  </a:lnTo>
                  <a:lnTo>
                    <a:pt x="227" y="99"/>
                  </a:lnTo>
                  <a:lnTo>
                    <a:pt x="225" y="92"/>
                  </a:lnTo>
                  <a:lnTo>
                    <a:pt x="220" y="85"/>
                  </a:lnTo>
                  <a:lnTo>
                    <a:pt x="213" y="80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9"/>
                  </a:lnTo>
                  <a:lnTo>
                    <a:pt x="218" y="57"/>
                  </a:lnTo>
                  <a:lnTo>
                    <a:pt x="218" y="52"/>
                  </a:lnTo>
                  <a:lnTo>
                    <a:pt x="220" y="47"/>
                  </a:lnTo>
                  <a:lnTo>
                    <a:pt x="227" y="40"/>
                  </a:lnTo>
                  <a:lnTo>
                    <a:pt x="225" y="38"/>
                  </a:lnTo>
                  <a:lnTo>
                    <a:pt x="225" y="35"/>
                  </a:lnTo>
                  <a:lnTo>
                    <a:pt x="225" y="35"/>
                  </a:lnTo>
                  <a:lnTo>
                    <a:pt x="225" y="31"/>
                  </a:lnTo>
                  <a:lnTo>
                    <a:pt x="223" y="28"/>
                  </a:lnTo>
                  <a:lnTo>
                    <a:pt x="218" y="21"/>
                  </a:lnTo>
                  <a:lnTo>
                    <a:pt x="218" y="14"/>
                  </a:lnTo>
                  <a:lnTo>
                    <a:pt x="218" y="7"/>
                  </a:lnTo>
                  <a:lnTo>
                    <a:pt x="223" y="5"/>
                  </a:lnTo>
                  <a:lnTo>
                    <a:pt x="237" y="2"/>
                  </a:lnTo>
                  <a:lnTo>
                    <a:pt x="242" y="0"/>
                  </a:lnTo>
                  <a:lnTo>
                    <a:pt x="246" y="5"/>
                  </a:lnTo>
                  <a:lnTo>
                    <a:pt x="249" y="7"/>
                  </a:lnTo>
                  <a:lnTo>
                    <a:pt x="256" y="9"/>
                  </a:lnTo>
                  <a:lnTo>
                    <a:pt x="256" y="12"/>
                  </a:lnTo>
                  <a:lnTo>
                    <a:pt x="253" y="16"/>
                  </a:lnTo>
                  <a:lnTo>
                    <a:pt x="253" y="21"/>
                  </a:lnTo>
                  <a:lnTo>
                    <a:pt x="256" y="26"/>
                  </a:lnTo>
                  <a:lnTo>
                    <a:pt x="261" y="31"/>
                  </a:lnTo>
                  <a:lnTo>
                    <a:pt x="258" y="38"/>
                  </a:lnTo>
                  <a:lnTo>
                    <a:pt x="270" y="76"/>
                  </a:lnTo>
                  <a:lnTo>
                    <a:pt x="270" y="90"/>
                  </a:lnTo>
                  <a:lnTo>
                    <a:pt x="265" y="130"/>
                  </a:lnTo>
                  <a:lnTo>
                    <a:pt x="265" y="135"/>
                  </a:lnTo>
                  <a:lnTo>
                    <a:pt x="265" y="140"/>
                  </a:lnTo>
                  <a:lnTo>
                    <a:pt x="268" y="154"/>
                  </a:lnTo>
                  <a:lnTo>
                    <a:pt x="268" y="154"/>
                  </a:lnTo>
                  <a:lnTo>
                    <a:pt x="265" y="156"/>
                  </a:lnTo>
                  <a:lnTo>
                    <a:pt x="265" y="156"/>
                  </a:lnTo>
                  <a:lnTo>
                    <a:pt x="265" y="158"/>
                  </a:lnTo>
                  <a:lnTo>
                    <a:pt x="265" y="161"/>
                  </a:lnTo>
                  <a:lnTo>
                    <a:pt x="268" y="161"/>
                  </a:lnTo>
                  <a:lnTo>
                    <a:pt x="270" y="161"/>
                  </a:lnTo>
                  <a:lnTo>
                    <a:pt x="270" y="161"/>
                  </a:lnTo>
                  <a:lnTo>
                    <a:pt x="272" y="166"/>
                  </a:lnTo>
                  <a:lnTo>
                    <a:pt x="272" y="168"/>
                  </a:lnTo>
                  <a:lnTo>
                    <a:pt x="272" y="170"/>
                  </a:lnTo>
                  <a:lnTo>
                    <a:pt x="272" y="173"/>
                  </a:lnTo>
                  <a:lnTo>
                    <a:pt x="275" y="175"/>
                  </a:lnTo>
                  <a:lnTo>
                    <a:pt x="275" y="177"/>
                  </a:lnTo>
                  <a:lnTo>
                    <a:pt x="277" y="180"/>
                  </a:lnTo>
                  <a:lnTo>
                    <a:pt x="279" y="184"/>
                  </a:lnTo>
                  <a:lnTo>
                    <a:pt x="282" y="184"/>
                  </a:lnTo>
                  <a:lnTo>
                    <a:pt x="291" y="189"/>
                  </a:lnTo>
                  <a:lnTo>
                    <a:pt x="289" y="182"/>
                  </a:lnTo>
                  <a:lnTo>
                    <a:pt x="287" y="180"/>
                  </a:lnTo>
                  <a:lnTo>
                    <a:pt x="282" y="168"/>
                  </a:lnTo>
                  <a:lnTo>
                    <a:pt x="291" y="182"/>
                  </a:lnTo>
                  <a:lnTo>
                    <a:pt x="296" y="189"/>
                  </a:lnTo>
                  <a:lnTo>
                    <a:pt x="298" y="196"/>
                  </a:lnTo>
                  <a:lnTo>
                    <a:pt x="301" y="220"/>
                  </a:lnTo>
                  <a:lnTo>
                    <a:pt x="303" y="234"/>
                  </a:lnTo>
                  <a:lnTo>
                    <a:pt x="308" y="241"/>
                  </a:lnTo>
                  <a:lnTo>
                    <a:pt x="306" y="248"/>
                  </a:lnTo>
                  <a:lnTo>
                    <a:pt x="306" y="253"/>
                  </a:lnTo>
                  <a:lnTo>
                    <a:pt x="306" y="260"/>
                  </a:lnTo>
                  <a:lnTo>
                    <a:pt x="306" y="270"/>
                  </a:lnTo>
                  <a:lnTo>
                    <a:pt x="308" y="277"/>
                  </a:lnTo>
                  <a:lnTo>
                    <a:pt x="315" y="293"/>
                  </a:lnTo>
                  <a:lnTo>
                    <a:pt x="317" y="30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590B8236-FE3D-B96A-D1F3-9DC9AA24A4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326" y="4262438"/>
              <a:ext cx="1655763" cy="1462088"/>
            </a:xfrm>
            <a:custGeom>
              <a:avLst/>
              <a:gdLst>
                <a:gd name="T0" fmla="*/ 627 w 1043"/>
                <a:gd name="T1" fmla="*/ 911 h 921"/>
                <a:gd name="T2" fmla="*/ 648 w 1043"/>
                <a:gd name="T3" fmla="*/ 19 h 921"/>
                <a:gd name="T4" fmla="*/ 589 w 1043"/>
                <a:gd name="T5" fmla="*/ 14 h 921"/>
                <a:gd name="T6" fmla="*/ 577 w 1043"/>
                <a:gd name="T7" fmla="*/ 62 h 921"/>
                <a:gd name="T8" fmla="*/ 613 w 1043"/>
                <a:gd name="T9" fmla="*/ 109 h 921"/>
                <a:gd name="T10" fmla="*/ 565 w 1043"/>
                <a:gd name="T11" fmla="*/ 125 h 921"/>
                <a:gd name="T12" fmla="*/ 504 w 1043"/>
                <a:gd name="T13" fmla="*/ 144 h 921"/>
                <a:gd name="T14" fmla="*/ 459 w 1043"/>
                <a:gd name="T15" fmla="*/ 182 h 921"/>
                <a:gd name="T16" fmla="*/ 426 w 1043"/>
                <a:gd name="T17" fmla="*/ 227 h 921"/>
                <a:gd name="T18" fmla="*/ 395 w 1043"/>
                <a:gd name="T19" fmla="*/ 265 h 921"/>
                <a:gd name="T20" fmla="*/ 362 w 1043"/>
                <a:gd name="T21" fmla="*/ 296 h 921"/>
                <a:gd name="T22" fmla="*/ 367 w 1043"/>
                <a:gd name="T23" fmla="*/ 322 h 921"/>
                <a:gd name="T24" fmla="*/ 352 w 1043"/>
                <a:gd name="T25" fmla="*/ 343 h 921"/>
                <a:gd name="T26" fmla="*/ 409 w 1043"/>
                <a:gd name="T27" fmla="*/ 365 h 921"/>
                <a:gd name="T28" fmla="*/ 426 w 1043"/>
                <a:gd name="T29" fmla="*/ 424 h 921"/>
                <a:gd name="T30" fmla="*/ 393 w 1043"/>
                <a:gd name="T31" fmla="*/ 438 h 921"/>
                <a:gd name="T32" fmla="*/ 334 w 1043"/>
                <a:gd name="T33" fmla="*/ 419 h 921"/>
                <a:gd name="T34" fmla="*/ 267 w 1043"/>
                <a:gd name="T35" fmla="*/ 398 h 921"/>
                <a:gd name="T36" fmla="*/ 213 w 1043"/>
                <a:gd name="T37" fmla="*/ 395 h 921"/>
                <a:gd name="T38" fmla="*/ 161 w 1043"/>
                <a:gd name="T39" fmla="*/ 412 h 921"/>
                <a:gd name="T40" fmla="*/ 123 w 1043"/>
                <a:gd name="T41" fmla="*/ 419 h 921"/>
                <a:gd name="T42" fmla="*/ 137 w 1043"/>
                <a:gd name="T43" fmla="*/ 462 h 921"/>
                <a:gd name="T44" fmla="*/ 151 w 1043"/>
                <a:gd name="T45" fmla="*/ 481 h 921"/>
                <a:gd name="T46" fmla="*/ 177 w 1043"/>
                <a:gd name="T47" fmla="*/ 518 h 921"/>
                <a:gd name="T48" fmla="*/ 170 w 1043"/>
                <a:gd name="T49" fmla="*/ 530 h 921"/>
                <a:gd name="T50" fmla="*/ 123 w 1043"/>
                <a:gd name="T51" fmla="*/ 570 h 921"/>
                <a:gd name="T52" fmla="*/ 113 w 1043"/>
                <a:gd name="T53" fmla="*/ 634 h 921"/>
                <a:gd name="T54" fmla="*/ 104 w 1043"/>
                <a:gd name="T55" fmla="*/ 651 h 921"/>
                <a:gd name="T56" fmla="*/ 59 w 1043"/>
                <a:gd name="T57" fmla="*/ 684 h 921"/>
                <a:gd name="T58" fmla="*/ 64 w 1043"/>
                <a:gd name="T59" fmla="*/ 701 h 921"/>
                <a:gd name="T60" fmla="*/ 24 w 1043"/>
                <a:gd name="T61" fmla="*/ 731 h 921"/>
                <a:gd name="T62" fmla="*/ 90 w 1043"/>
                <a:gd name="T63" fmla="*/ 753 h 921"/>
                <a:gd name="T64" fmla="*/ 161 w 1043"/>
                <a:gd name="T65" fmla="*/ 767 h 921"/>
                <a:gd name="T66" fmla="*/ 175 w 1043"/>
                <a:gd name="T67" fmla="*/ 776 h 921"/>
                <a:gd name="T68" fmla="*/ 248 w 1043"/>
                <a:gd name="T69" fmla="*/ 762 h 921"/>
                <a:gd name="T70" fmla="*/ 253 w 1043"/>
                <a:gd name="T71" fmla="*/ 710 h 921"/>
                <a:gd name="T72" fmla="*/ 305 w 1043"/>
                <a:gd name="T73" fmla="*/ 743 h 921"/>
                <a:gd name="T74" fmla="*/ 341 w 1043"/>
                <a:gd name="T75" fmla="*/ 781 h 921"/>
                <a:gd name="T76" fmla="*/ 360 w 1043"/>
                <a:gd name="T77" fmla="*/ 840 h 921"/>
                <a:gd name="T78" fmla="*/ 426 w 1043"/>
                <a:gd name="T79" fmla="*/ 847 h 921"/>
                <a:gd name="T80" fmla="*/ 478 w 1043"/>
                <a:gd name="T81" fmla="*/ 864 h 921"/>
                <a:gd name="T82" fmla="*/ 518 w 1043"/>
                <a:gd name="T83" fmla="*/ 897 h 921"/>
                <a:gd name="T84" fmla="*/ 539 w 1043"/>
                <a:gd name="T85" fmla="*/ 866 h 921"/>
                <a:gd name="T86" fmla="*/ 584 w 1043"/>
                <a:gd name="T87" fmla="*/ 890 h 921"/>
                <a:gd name="T88" fmla="*/ 622 w 1043"/>
                <a:gd name="T89" fmla="*/ 857 h 921"/>
                <a:gd name="T90" fmla="*/ 669 w 1043"/>
                <a:gd name="T91" fmla="*/ 854 h 921"/>
                <a:gd name="T92" fmla="*/ 733 w 1043"/>
                <a:gd name="T93" fmla="*/ 821 h 921"/>
                <a:gd name="T94" fmla="*/ 762 w 1043"/>
                <a:gd name="T95" fmla="*/ 802 h 921"/>
                <a:gd name="T96" fmla="*/ 752 w 1043"/>
                <a:gd name="T97" fmla="*/ 772 h 921"/>
                <a:gd name="T98" fmla="*/ 811 w 1043"/>
                <a:gd name="T99" fmla="*/ 717 h 921"/>
                <a:gd name="T100" fmla="*/ 828 w 1043"/>
                <a:gd name="T101" fmla="*/ 703 h 921"/>
                <a:gd name="T102" fmla="*/ 878 w 1043"/>
                <a:gd name="T103" fmla="*/ 649 h 921"/>
                <a:gd name="T104" fmla="*/ 894 w 1043"/>
                <a:gd name="T105" fmla="*/ 613 h 921"/>
                <a:gd name="T106" fmla="*/ 944 w 1043"/>
                <a:gd name="T107" fmla="*/ 589 h 921"/>
                <a:gd name="T108" fmla="*/ 987 w 1043"/>
                <a:gd name="T109" fmla="*/ 559 h 921"/>
                <a:gd name="T110" fmla="*/ 1003 w 1043"/>
                <a:gd name="T111" fmla="*/ 488 h 921"/>
                <a:gd name="T112" fmla="*/ 1027 w 1043"/>
                <a:gd name="T113" fmla="*/ 391 h 921"/>
                <a:gd name="T114" fmla="*/ 906 w 1043"/>
                <a:gd name="T115" fmla="*/ 395 h 921"/>
                <a:gd name="T116" fmla="*/ 811 w 1043"/>
                <a:gd name="T117" fmla="*/ 350 h 921"/>
                <a:gd name="T118" fmla="*/ 795 w 1043"/>
                <a:gd name="T119" fmla="*/ 286 h 921"/>
                <a:gd name="T120" fmla="*/ 811 w 1043"/>
                <a:gd name="T121" fmla="*/ 175 h 921"/>
                <a:gd name="T122" fmla="*/ 809 w 1043"/>
                <a:gd name="T123" fmla="*/ 118 h 921"/>
                <a:gd name="T124" fmla="*/ 707 w 1043"/>
                <a:gd name="T125" fmla="*/ 4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3" h="921">
                  <a:moveTo>
                    <a:pt x="634" y="904"/>
                  </a:moveTo>
                  <a:lnTo>
                    <a:pt x="634" y="904"/>
                  </a:lnTo>
                  <a:lnTo>
                    <a:pt x="636" y="907"/>
                  </a:lnTo>
                  <a:lnTo>
                    <a:pt x="636" y="911"/>
                  </a:lnTo>
                  <a:lnTo>
                    <a:pt x="634" y="916"/>
                  </a:lnTo>
                  <a:lnTo>
                    <a:pt x="629" y="918"/>
                  </a:lnTo>
                  <a:lnTo>
                    <a:pt x="625" y="921"/>
                  </a:lnTo>
                  <a:lnTo>
                    <a:pt x="620" y="921"/>
                  </a:lnTo>
                  <a:lnTo>
                    <a:pt x="613" y="916"/>
                  </a:lnTo>
                  <a:lnTo>
                    <a:pt x="613" y="914"/>
                  </a:lnTo>
                  <a:lnTo>
                    <a:pt x="615" y="914"/>
                  </a:lnTo>
                  <a:lnTo>
                    <a:pt x="625" y="911"/>
                  </a:lnTo>
                  <a:lnTo>
                    <a:pt x="627" y="911"/>
                  </a:lnTo>
                  <a:lnTo>
                    <a:pt x="627" y="909"/>
                  </a:lnTo>
                  <a:lnTo>
                    <a:pt x="629" y="909"/>
                  </a:lnTo>
                  <a:lnTo>
                    <a:pt x="629" y="909"/>
                  </a:lnTo>
                  <a:lnTo>
                    <a:pt x="632" y="909"/>
                  </a:lnTo>
                  <a:lnTo>
                    <a:pt x="634" y="907"/>
                  </a:lnTo>
                  <a:lnTo>
                    <a:pt x="634" y="904"/>
                  </a:lnTo>
                  <a:close/>
                  <a:moveTo>
                    <a:pt x="665" y="10"/>
                  </a:moveTo>
                  <a:lnTo>
                    <a:pt x="665" y="10"/>
                  </a:lnTo>
                  <a:lnTo>
                    <a:pt x="660" y="12"/>
                  </a:lnTo>
                  <a:lnTo>
                    <a:pt x="653" y="12"/>
                  </a:lnTo>
                  <a:lnTo>
                    <a:pt x="648" y="14"/>
                  </a:lnTo>
                  <a:lnTo>
                    <a:pt x="648" y="17"/>
                  </a:lnTo>
                  <a:lnTo>
                    <a:pt x="648" y="19"/>
                  </a:lnTo>
                  <a:lnTo>
                    <a:pt x="648" y="21"/>
                  </a:lnTo>
                  <a:lnTo>
                    <a:pt x="646" y="26"/>
                  </a:lnTo>
                  <a:lnTo>
                    <a:pt x="641" y="33"/>
                  </a:lnTo>
                  <a:lnTo>
                    <a:pt x="639" y="33"/>
                  </a:lnTo>
                  <a:lnTo>
                    <a:pt x="636" y="36"/>
                  </a:lnTo>
                  <a:lnTo>
                    <a:pt x="615" y="28"/>
                  </a:lnTo>
                  <a:lnTo>
                    <a:pt x="613" y="26"/>
                  </a:lnTo>
                  <a:lnTo>
                    <a:pt x="613" y="24"/>
                  </a:lnTo>
                  <a:lnTo>
                    <a:pt x="610" y="19"/>
                  </a:lnTo>
                  <a:lnTo>
                    <a:pt x="608" y="17"/>
                  </a:lnTo>
                  <a:lnTo>
                    <a:pt x="603" y="14"/>
                  </a:lnTo>
                  <a:lnTo>
                    <a:pt x="596" y="12"/>
                  </a:lnTo>
                  <a:lnTo>
                    <a:pt x="589" y="14"/>
                  </a:lnTo>
                  <a:lnTo>
                    <a:pt x="584" y="14"/>
                  </a:lnTo>
                  <a:lnTo>
                    <a:pt x="580" y="12"/>
                  </a:lnTo>
                  <a:lnTo>
                    <a:pt x="575" y="10"/>
                  </a:lnTo>
                  <a:lnTo>
                    <a:pt x="568" y="17"/>
                  </a:lnTo>
                  <a:lnTo>
                    <a:pt x="568" y="21"/>
                  </a:lnTo>
                  <a:lnTo>
                    <a:pt x="568" y="26"/>
                  </a:lnTo>
                  <a:lnTo>
                    <a:pt x="568" y="33"/>
                  </a:lnTo>
                  <a:lnTo>
                    <a:pt x="565" y="47"/>
                  </a:lnTo>
                  <a:lnTo>
                    <a:pt x="565" y="57"/>
                  </a:lnTo>
                  <a:lnTo>
                    <a:pt x="568" y="59"/>
                  </a:lnTo>
                  <a:lnTo>
                    <a:pt x="570" y="62"/>
                  </a:lnTo>
                  <a:lnTo>
                    <a:pt x="572" y="62"/>
                  </a:lnTo>
                  <a:lnTo>
                    <a:pt x="577" y="62"/>
                  </a:lnTo>
                  <a:lnTo>
                    <a:pt x="591" y="57"/>
                  </a:lnTo>
                  <a:lnTo>
                    <a:pt x="594" y="59"/>
                  </a:lnTo>
                  <a:lnTo>
                    <a:pt x="596" y="62"/>
                  </a:lnTo>
                  <a:lnTo>
                    <a:pt x="598" y="64"/>
                  </a:lnTo>
                  <a:lnTo>
                    <a:pt x="598" y="66"/>
                  </a:lnTo>
                  <a:lnTo>
                    <a:pt x="601" y="76"/>
                  </a:lnTo>
                  <a:lnTo>
                    <a:pt x="601" y="81"/>
                  </a:lnTo>
                  <a:lnTo>
                    <a:pt x="603" y="83"/>
                  </a:lnTo>
                  <a:lnTo>
                    <a:pt x="608" y="85"/>
                  </a:lnTo>
                  <a:lnTo>
                    <a:pt x="610" y="90"/>
                  </a:lnTo>
                  <a:lnTo>
                    <a:pt x="613" y="95"/>
                  </a:lnTo>
                  <a:lnTo>
                    <a:pt x="613" y="97"/>
                  </a:lnTo>
                  <a:lnTo>
                    <a:pt x="613" y="109"/>
                  </a:lnTo>
                  <a:lnTo>
                    <a:pt x="613" y="116"/>
                  </a:lnTo>
                  <a:lnTo>
                    <a:pt x="613" y="118"/>
                  </a:lnTo>
                  <a:lnTo>
                    <a:pt x="610" y="121"/>
                  </a:lnTo>
                  <a:lnTo>
                    <a:pt x="608" y="121"/>
                  </a:lnTo>
                  <a:lnTo>
                    <a:pt x="606" y="121"/>
                  </a:lnTo>
                  <a:lnTo>
                    <a:pt x="596" y="118"/>
                  </a:lnTo>
                  <a:lnTo>
                    <a:pt x="594" y="118"/>
                  </a:lnTo>
                  <a:lnTo>
                    <a:pt x="589" y="118"/>
                  </a:lnTo>
                  <a:lnTo>
                    <a:pt x="587" y="118"/>
                  </a:lnTo>
                  <a:lnTo>
                    <a:pt x="577" y="123"/>
                  </a:lnTo>
                  <a:lnTo>
                    <a:pt x="575" y="125"/>
                  </a:lnTo>
                  <a:lnTo>
                    <a:pt x="568" y="123"/>
                  </a:lnTo>
                  <a:lnTo>
                    <a:pt x="565" y="125"/>
                  </a:lnTo>
                  <a:lnTo>
                    <a:pt x="558" y="128"/>
                  </a:lnTo>
                  <a:lnTo>
                    <a:pt x="554" y="128"/>
                  </a:lnTo>
                  <a:lnTo>
                    <a:pt x="549" y="125"/>
                  </a:lnTo>
                  <a:lnTo>
                    <a:pt x="546" y="125"/>
                  </a:lnTo>
                  <a:lnTo>
                    <a:pt x="542" y="128"/>
                  </a:lnTo>
                  <a:lnTo>
                    <a:pt x="528" y="140"/>
                  </a:lnTo>
                  <a:lnTo>
                    <a:pt x="525" y="140"/>
                  </a:lnTo>
                  <a:lnTo>
                    <a:pt x="523" y="140"/>
                  </a:lnTo>
                  <a:lnTo>
                    <a:pt x="518" y="140"/>
                  </a:lnTo>
                  <a:lnTo>
                    <a:pt x="513" y="137"/>
                  </a:lnTo>
                  <a:lnTo>
                    <a:pt x="511" y="140"/>
                  </a:lnTo>
                  <a:lnTo>
                    <a:pt x="509" y="140"/>
                  </a:lnTo>
                  <a:lnTo>
                    <a:pt x="504" y="144"/>
                  </a:lnTo>
                  <a:lnTo>
                    <a:pt x="497" y="152"/>
                  </a:lnTo>
                  <a:lnTo>
                    <a:pt x="497" y="154"/>
                  </a:lnTo>
                  <a:lnTo>
                    <a:pt x="497" y="156"/>
                  </a:lnTo>
                  <a:lnTo>
                    <a:pt x="499" y="159"/>
                  </a:lnTo>
                  <a:lnTo>
                    <a:pt x="499" y="163"/>
                  </a:lnTo>
                  <a:lnTo>
                    <a:pt x="497" y="166"/>
                  </a:lnTo>
                  <a:lnTo>
                    <a:pt x="494" y="168"/>
                  </a:lnTo>
                  <a:lnTo>
                    <a:pt x="483" y="173"/>
                  </a:lnTo>
                  <a:lnTo>
                    <a:pt x="475" y="175"/>
                  </a:lnTo>
                  <a:lnTo>
                    <a:pt x="468" y="175"/>
                  </a:lnTo>
                  <a:lnTo>
                    <a:pt x="464" y="178"/>
                  </a:lnTo>
                  <a:lnTo>
                    <a:pt x="461" y="178"/>
                  </a:lnTo>
                  <a:lnTo>
                    <a:pt x="459" y="182"/>
                  </a:lnTo>
                  <a:lnTo>
                    <a:pt x="452" y="194"/>
                  </a:lnTo>
                  <a:lnTo>
                    <a:pt x="454" y="199"/>
                  </a:lnTo>
                  <a:lnTo>
                    <a:pt x="457" y="201"/>
                  </a:lnTo>
                  <a:lnTo>
                    <a:pt x="459" y="204"/>
                  </a:lnTo>
                  <a:lnTo>
                    <a:pt x="459" y="206"/>
                  </a:lnTo>
                  <a:lnTo>
                    <a:pt x="457" y="211"/>
                  </a:lnTo>
                  <a:lnTo>
                    <a:pt x="454" y="213"/>
                  </a:lnTo>
                  <a:lnTo>
                    <a:pt x="449" y="218"/>
                  </a:lnTo>
                  <a:lnTo>
                    <a:pt x="447" y="220"/>
                  </a:lnTo>
                  <a:lnTo>
                    <a:pt x="440" y="223"/>
                  </a:lnTo>
                  <a:lnTo>
                    <a:pt x="433" y="225"/>
                  </a:lnTo>
                  <a:lnTo>
                    <a:pt x="431" y="227"/>
                  </a:lnTo>
                  <a:lnTo>
                    <a:pt x="426" y="227"/>
                  </a:lnTo>
                  <a:lnTo>
                    <a:pt x="421" y="227"/>
                  </a:lnTo>
                  <a:lnTo>
                    <a:pt x="419" y="227"/>
                  </a:lnTo>
                  <a:lnTo>
                    <a:pt x="414" y="227"/>
                  </a:lnTo>
                  <a:lnTo>
                    <a:pt x="412" y="227"/>
                  </a:lnTo>
                  <a:lnTo>
                    <a:pt x="407" y="230"/>
                  </a:lnTo>
                  <a:lnTo>
                    <a:pt x="407" y="232"/>
                  </a:lnTo>
                  <a:lnTo>
                    <a:pt x="407" y="234"/>
                  </a:lnTo>
                  <a:lnTo>
                    <a:pt x="407" y="239"/>
                  </a:lnTo>
                  <a:lnTo>
                    <a:pt x="404" y="244"/>
                  </a:lnTo>
                  <a:lnTo>
                    <a:pt x="395" y="258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5"/>
                  </a:lnTo>
                  <a:lnTo>
                    <a:pt x="395" y="267"/>
                  </a:lnTo>
                  <a:lnTo>
                    <a:pt x="397" y="270"/>
                  </a:lnTo>
                  <a:lnTo>
                    <a:pt x="400" y="272"/>
                  </a:lnTo>
                  <a:lnTo>
                    <a:pt x="407" y="277"/>
                  </a:lnTo>
                  <a:lnTo>
                    <a:pt x="409" y="279"/>
                  </a:lnTo>
                  <a:lnTo>
                    <a:pt x="412" y="284"/>
                  </a:lnTo>
                  <a:lnTo>
                    <a:pt x="412" y="289"/>
                  </a:lnTo>
                  <a:lnTo>
                    <a:pt x="409" y="291"/>
                  </a:lnTo>
                  <a:lnTo>
                    <a:pt x="397" y="301"/>
                  </a:lnTo>
                  <a:lnTo>
                    <a:pt x="393" y="303"/>
                  </a:lnTo>
                  <a:lnTo>
                    <a:pt x="390" y="303"/>
                  </a:lnTo>
                  <a:lnTo>
                    <a:pt x="371" y="296"/>
                  </a:lnTo>
                  <a:lnTo>
                    <a:pt x="362" y="296"/>
                  </a:lnTo>
                  <a:lnTo>
                    <a:pt x="360" y="296"/>
                  </a:lnTo>
                  <a:lnTo>
                    <a:pt x="355" y="298"/>
                  </a:lnTo>
                  <a:lnTo>
                    <a:pt x="355" y="298"/>
                  </a:lnTo>
                  <a:lnTo>
                    <a:pt x="355" y="301"/>
                  </a:lnTo>
                  <a:lnTo>
                    <a:pt x="355" y="305"/>
                  </a:lnTo>
                  <a:lnTo>
                    <a:pt x="355" y="308"/>
                  </a:lnTo>
                  <a:lnTo>
                    <a:pt x="357" y="310"/>
                  </a:lnTo>
                  <a:lnTo>
                    <a:pt x="357" y="312"/>
                  </a:lnTo>
                  <a:lnTo>
                    <a:pt x="360" y="315"/>
                  </a:lnTo>
                  <a:lnTo>
                    <a:pt x="362" y="315"/>
                  </a:lnTo>
                  <a:lnTo>
                    <a:pt x="364" y="317"/>
                  </a:lnTo>
                  <a:lnTo>
                    <a:pt x="364" y="320"/>
                  </a:lnTo>
                  <a:lnTo>
                    <a:pt x="367" y="322"/>
                  </a:lnTo>
                  <a:lnTo>
                    <a:pt x="364" y="324"/>
                  </a:lnTo>
                  <a:lnTo>
                    <a:pt x="364" y="324"/>
                  </a:lnTo>
                  <a:lnTo>
                    <a:pt x="362" y="324"/>
                  </a:lnTo>
                  <a:lnTo>
                    <a:pt x="357" y="324"/>
                  </a:lnTo>
                  <a:lnTo>
                    <a:pt x="350" y="324"/>
                  </a:lnTo>
                  <a:lnTo>
                    <a:pt x="348" y="324"/>
                  </a:lnTo>
                  <a:lnTo>
                    <a:pt x="343" y="327"/>
                  </a:lnTo>
                  <a:lnTo>
                    <a:pt x="343" y="329"/>
                  </a:lnTo>
                  <a:lnTo>
                    <a:pt x="345" y="331"/>
                  </a:lnTo>
                  <a:lnTo>
                    <a:pt x="350" y="336"/>
                  </a:lnTo>
                  <a:lnTo>
                    <a:pt x="350" y="339"/>
                  </a:lnTo>
                  <a:lnTo>
                    <a:pt x="352" y="341"/>
                  </a:lnTo>
                  <a:lnTo>
                    <a:pt x="352" y="343"/>
                  </a:lnTo>
                  <a:lnTo>
                    <a:pt x="352" y="346"/>
                  </a:lnTo>
                  <a:lnTo>
                    <a:pt x="355" y="348"/>
                  </a:lnTo>
                  <a:lnTo>
                    <a:pt x="367" y="357"/>
                  </a:lnTo>
                  <a:lnTo>
                    <a:pt x="369" y="357"/>
                  </a:lnTo>
                  <a:lnTo>
                    <a:pt x="371" y="357"/>
                  </a:lnTo>
                  <a:lnTo>
                    <a:pt x="376" y="360"/>
                  </a:lnTo>
                  <a:lnTo>
                    <a:pt x="378" y="360"/>
                  </a:lnTo>
                  <a:lnTo>
                    <a:pt x="386" y="362"/>
                  </a:lnTo>
                  <a:lnTo>
                    <a:pt x="388" y="362"/>
                  </a:lnTo>
                  <a:lnTo>
                    <a:pt x="402" y="362"/>
                  </a:lnTo>
                  <a:lnTo>
                    <a:pt x="404" y="362"/>
                  </a:lnTo>
                  <a:lnTo>
                    <a:pt x="407" y="362"/>
                  </a:lnTo>
                  <a:lnTo>
                    <a:pt x="409" y="365"/>
                  </a:lnTo>
                  <a:lnTo>
                    <a:pt x="407" y="367"/>
                  </a:lnTo>
                  <a:lnTo>
                    <a:pt x="407" y="372"/>
                  </a:lnTo>
                  <a:lnTo>
                    <a:pt x="407" y="374"/>
                  </a:lnTo>
                  <a:lnTo>
                    <a:pt x="409" y="376"/>
                  </a:lnTo>
                  <a:lnTo>
                    <a:pt x="412" y="379"/>
                  </a:lnTo>
                  <a:lnTo>
                    <a:pt x="414" y="383"/>
                  </a:lnTo>
                  <a:lnTo>
                    <a:pt x="416" y="383"/>
                  </a:lnTo>
                  <a:lnTo>
                    <a:pt x="421" y="386"/>
                  </a:lnTo>
                  <a:lnTo>
                    <a:pt x="423" y="388"/>
                  </a:lnTo>
                  <a:lnTo>
                    <a:pt x="426" y="391"/>
                  </a:lnTo>
                  <a:lnTo>
                    <a:pt x="428" y="402"/>
                  </a:lnTo>
                  <a:lnTo>
                    <a:pt x="428" y="419"/>
                  </a:lnTo>
                  <a:lnTo>
                    <a:pt x="426" y="424"/>
                  </a:lnTo>
                  <a:lnTo>
                    <a:pt x="426" y="436"/>
                  </a:lnTo>
                  <a:lnTo>
                    <a:pt x="426" y="438"/>
                  </a:lnTo>
                  <a:lnTo>
                    <a:pt x="423" y="438"/>
                  </a:lnTo>
                  <a:lnTo>
                    <a:pt x="421" y="438"/>
                  </a:lnTo>
                  <a:lnTo>
                    <a:pt x="419" y="436"/>
                  </a:lnTo>
                  <a:lnTo>
                    <a:pt x="416" y="433"/>
                  </a:lnTo>
                  <a:lnTo>
                    <a:pt x="416" y="431"/>
                  </a:lnTo>
                  <a:lnTo>
                    <a:pt x="414" y="428"/>
                  </a:lnTo>
                  <a:lnTo>
                    <a:pt x="412" y="426"/>
                  </a:lnTo>
                  <a:lnTo>
                    <a:pt x="404" y="426"/>
                  </a:lnTo>
                  <a:lnTo>
                    <a:pt x="400" y="428"/>
                  </a:lnTo>
                  <a:lnTo>
                    <a:pt x="397" y="431"/>
                  </a:lnTo>
                  <a:lnTo>
                    <a:pt x="393" y="438"/>
                  </a:lnTo>
                  <a:lnTo>
                    <a:pt x="386" y="447"/>
                  </a:lnTo>
                  <a:lnTo>
                    <a:pt x="376" y="452"/>
                  </a:lnTo>
                  <a:lnTo>
                    <a:pt x="367" y="452"/>
                  </a:lnTo>
                  <a:lnTo>
                    <a:pt x="362" y="452"/>
                  </a:lnTo>
                  <a:lnTo>
                    <a:pt x="350" y="443"/>
                  </a:lnTo>
                  <a:lnTo>
                    <a:pt x="345" y="440"/>
                  </a:lnTo>
                  <a:lnTo>
                    <a:pt x="343" y="438"/>
                  </a:lnTo>
                  <a:lnTo>
                    <a:pt x="341" y="436"/>
                  </a:lnTo>
                  <a:lnTo>
                    <a:pt x="338" y="433"/>
                  </a:lnTo>
                  <a:lnTo>
                    <a:pt x="338" y="428"/>
                  </a:lnTo>
                  <a:lnTo>
                    <a:pt x="338" y="426"/>
                  </a:lnTo>
                  <a:lnTo>
                    <a:pt x="336" y="421"/>
                  </a:lnTo>
                  <a:lnTo>
                    <a:pt x="334" y="419"/>
                  </a:lnTo>
                  <a:lnTo>
                    <a:pt x="329" y="419"/>
                  </a:lnTo>
                  <a:lnTo>
                    <a:pt x="326" y="419"/>
                  </a:lnTo>
                  <a:lnTo>
                    <a:pt x="322" y="419"/>
                  </a:lnTo>
                  <a:lnTo>
                    <a:pt x="300" y="414"/>
                  </a:lnTo>
                  <a:lnTo>
                    <a:pt x="296" y="414"/>
                  </a:lnTo>
                  <a:lnTo>
                    <a:pt x="293" y="414"/>
                  </a:lnTo>
                  <a:lnTo>
                    <a:pt x="286" y="414"/>
                  </a:lnTo>
                  <a:lnTo>
                    <a:pt x="277" y="414"/>
                  </a:lnTo>
                  <a:lnTo>
                    <a:pt x="272" y="412"/>
                  </a:lnTo>
                  <a:lnTo>
                    <a:pt x="270" y="410"/>
                  </a:lnTo>
                  <a:lnTo>
                    <a:pt x="267" y="407"/>
                  </a:lnTo>
                  <a:lnTo>
                    <a:pt x="267" y="405"/>
                  </a:lnTo>
                  <a:lnTo>
                    <a:pt x="267" y="398"/>
                  </a:lnTo>
                  <a:lnTo>
                    <a:pt x="267" y="395"/>
                  </a:lnTo>
                  <a:lnTo>
                    <a:pt x="270" y="388"/>
                  </a:lnTo>
                  <a:lnTo>
                    <a:pt x="270" y="386"/>
                  </a:lnTo>
                  <a:lnTo>
                    <a:pt x="270" y="381"/>
                  </a:lnTo>
                  <a:lnTo>
                    <a:pt x="267" y="381"/>
                  </a:lnTo>
                  <a:lnTo>
                    <a:pt x="265" y="381"/>
                  </a:lnTo>
                  <a:lnTo>
                    <a:pt x="263" y="383"/>
                  </a:lnTo>
                  <a:lnTo>
                    <a:pt x="260" y="388"/>
                  </a:lnTo>
                  <a:lnTo>
                    <a:pt x="255" y="391"/>
                  </a:lnTo>
                  <a:lnTo>
                    <a:pt x="251" y="391"/>
                  </a:lnTo>
                  <a:lnTo>
                    <a:pt x="236" y="388"/>
                  </a:lnTo>
                  <a:lnTo>
                    <a:pt x="234" y="388"/>
                  </a:lnTo>
                  <a:lnTo>
                    <a:pt x="213" y="395"/>
                  </a:lnTo>
                  <a:lnTo>
                    <a:pt x="208" y="398"/>
                  </a:lnTo>
                  <a:lnTo>
                    <a:pt x="201" y="402"/>
                  </a:lnTo>
                  <a:lnTo>
                    <a:pt x="196" y="405"/>
                  </a:lnTo>
                  <a:lnTo>
                    <a:pt x="194" y="405"/>
                  </a:lnTo>
                  <a:lnTo>
                    <a:pt x="184" y="407"/>
                  </a:lnTo>
                  <a:lnTo>
                    <a:pt x="182" y="407"/>
                  </a:lnTo>
                  <a:lnTo>
                    <a:pt x="180" y="410"/>
                  </a:lnTo>
                  <a:lnTo>
                    <a:pt x="175" y="414"/>
                  </a:lnTo>
                  <a:lnTo>
                    <a:pt x="170" y="417"/>
                  </a:lnTo>
                  <a:lnTo>
                    <a:pt x="168" y="417"/>
                  </a:lnTo>
                  <a:lnTo>
                    <a:pt x="166" y="417"/>
                  </a:lnTo>
                  <a:lnTo>
                    <a:pt x="161" y="414"/>
                  </a:lnTo>
                  <a:lnTo>
                    <a:pt x="161" y="412"/>
                  </a:lnTo>
                  <a:lnTo>
                    <a:pt x="151" y="393"/>
                  </a:lnTo>
                  <a:lnTo>
                    <a:pt x="151" y="391"/>
                  </a:lnTo>
                  <a:lnTo>
                    <a:pt x="149" y="386"/>
                  </a:lnTo>
                  <a:lnTo>
                    <a:pt x="144" y="383"/>
                  </a:lnTo>
                  <a:lnTo>
                    <a:pt x="139" y="381"/>
                  </a:lnTo>
                  <a:lnTo>
                    <a:pt x="137" y="381"/>
                  </a:lnTo>
                  <a:lnTo>
                    <a:pt x="130" y="381"/>
                  </a:lnTo>
                  <a:lnTo>
                    <a:pt x="121" y="381"/>
                  </a:lnTo>
                  <a:lnTo>
                    <a:pt x="111" y="381"/>
                  </a:lnTo>
                  <a:lnTo>
                    <a:pt x="113" y="402"/>
                  </a:lnTo>
                  <a:lnTo>
                    <a:pt x="116" y="412"/>
                  </a:lnTo>
                  <a:lnTo>
                    <a:pt x="121" y="417"/>
                  </a:lnTo>
                  <a:lnTo>
                    <a:pt x="123" y="419"/>
                  </a:lnTo>
                  <a:lnTo>
                    <a:pt x="123" y="421"/>
                  </a:lnTo>
                  <a:lnTo>
                    <a:pt x="123" y="421"/>
                  </a:lnTo>
                  <a:lnTo>
                    <a:pt x="123" y="424"/>
                  </a:lnTo>
                  <a:lnTo>
                    <a:pt x="123" y="428"/>
                  </a:lnTo>
                  <a:lnTo>
                    <a:pt x="125" y="428"/>
                  </a:lnTo>
                  <a:lnTo>
                    <a:pt x="125" y="431"/>
                  </a:lnTo>
                  <a:lnTo>
                    <a:pt x="130" y="433"/>
                  </a:lnTo>
                  <a:lnTo>
                    <a:pt x="132" y="436"/>
                  </a:lnTo>
                  <a:lnTo>
                    <a:pt x="135" y="438"/>
                  </a:lnTo>
                  <a:lnTo>
                    <a:pt x="135" y="440"/>
                  </a:lnTo>
                  <a:lnTo>
                    <a:pt x="137" y="452"/>
                  </a:lnTo>
                  <a:lnTo>
                    <a:pt x="137" y="454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35" y="464"/>
                  </a:lnTo>
                  <a:lnTo>
                    <a:pt x="135" y="466"/>
                  </a:lnTo>
                  <a:lnTo>
                    <a:pt x="135" y="466"/>
                  </a:lnTo>
                  <a:lnTo>
                    <a:pt x="137" y="481"/>
                  </a:lnTo>
                  <a:lnTo>
                    <a:pt x="139" y="483"/>
                  </a:lnTo>
                  <a:lnTo>
                    <a:pt x="139" y="483"/>
                  </a:lnTo>
                  <a:lnTo>
                    <a:pt x="142" y="483"/>
                  </a:lnTo>
                  <a:lnTo>
                    <a:pt x="144" y="483"/>
                  </a:lnTo>
                  <a:lnTo>
                    <a:pt x="144" y="481"/>
                  </a:lnTo>
                  <a:lnTo>
                    <a:pt x="147" y="481"/>
                  </a:lnTo>
                  <a:lnTo>
                    <a:pt x="149" y="481"/>
                  </a:lnTo>
                  <a:lnTo>
                    <a:pt x="151" y="481"/>
                  </a:lnTo>
                  <a:lnTo>
                    <a:pt x="154" y="483"/>
                  </a:lnTo>
                  <a:lnTo>
                    <a:pt x="154" y="483"/>
                  </a:lnTo>
                  <a:lnTo>
                    <a:pt x="170" y="502"/>
                  </a:lnTo>
                  <a:lnTo>
                    <a:pt x="177" y="509"/>
                  </a:lnTo>
                  <a:lnTo>
                    <a:pt x="177" y="511"/>
                  </a:lnTo>
                  <a:lnTo>
                    <a:pt x="177" y="514"/>
                  </a:lnTo>
                  <a:lnTo>
                    <a:pt x="177" y="514"/>
                  </a:lnTo>
                  <a:lnTo>
                    <a:pt x="177" y="516"/>
                  </a:lnTo>
                  <a:lnTo>
                    <a:pt x="177" y="516"/>
                  </a:lnTo>
                  <a:lnTo>
                    <a:pt x="177" y="518"/>
                  </a:lnTo>
                  <a:lnTo>
                    <a:pt x="177" y="518"/>
                  </a:lnTo>
                  <a:lnTo>
                    <a:pt x="177" y="518"/>
                  </a:lnTo>
                  <a:lnTo>
                    <a:pt x="177" y="518"/>
                  </a:lnTo>
                  <a:lnTo>
                    <a:pt x="177" y="518"/>
                  </a:lnTo>
                  <a:lnTo>
                    <a:pt x="175" y="518"/>
                  </a:lnTo>
                  <a:lnTo>
                    <a:pt x="175" y="518"/>
                  </a:lnTo>
                  <a:lnTo>
                    <a:pt x="173" y="518"/>
                  </a:lnTo>
                  <a:lnTo>
                    <a:pt x="173" y="518"/>
                  </a:lnTo>
                  <a:lnTo>
                    <a:pt x="173" y="518"/>
                  </a:lnTo>
                  <a:lnTo>
                    <a:pt x="170" y="518"/>
                  </a:lnTo>
                  <a:lnTo>
                    <a:pt x="170" y="518"/>
                  </a:lnTo>
                  <a:lnTo>
                    <a:pt x="170" y="518"/>
                  </a:lnTo>
                  <a:lnTo>
                    <a:pt x="170" y="521"/>
                  </a:lnTo>
                  <a:lnTo>
                    <a:pt x="170" y="523"/>
                  </a:lnTo>
                  <a:lnTo>
                    <a:pt x="170" y="528"/>
                  </a:lnTo>
                  <a:lnTo>
                    <a:pt x="170" y="530"/>
                  </a:lnTo>
                  <a:lnTo>
                    <a:pt x="170" y="533"/>
                  </a:lnTo>
                  <a:lnTo>
                    <a:pt x="170" y="533"/>
                  </a:lnTo>
                  <a:lnTo>
                    <a:pt x="168" y="537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1" y="542"/>
                  </a:lnTo>
                  <a:lnTo>
                    <a:pt x="158" y="544"/>
                  </a:lnTo>
                  <a:lnTo>
                    <a:pt x="158" y="547"/>
                  </a:lnTo>
                  <a:lnTo>
                    <a:pt x="156" y="549"/>
                  </a:lnTo>
                  <a:lnTo>
                    <a:pt x="147" y="554"/>
                  </a:lnTo>
                  <a:lnTo>
                    <a:pt x="144" y="556"/>
                  </a:lnTo>
                  <a:lnTo>
                    <a:pt x="132" y="566"/>
                  </a:lnTo>
                  <a:lnTo>
                    <a:pt x="123" y="570"/>
                  </a:lnTo>
                  <a:lnTo>
                    <a:pt x="121" y="575"/>
                  </a:lnTo>
                  <a:lnTo>
                    <a:pt x="118" y="578"/>
                  </a:lnTo>
                  <a:lnTo>
                    <a:pt x="118" y="580"/>
                  </a:lnTo>
                  <a:lnTo>
                    <a:pt x="118" y="585"/>
                  </a:lnTo>
                  <a:lnTo>
                    <a:pt x="118" y="587"/>
                  </a:lnTo>
                  <a:lnTo>
                    <a:pt x="121" y="589"/>
                  </a:lnTo>
                  <a:lnTo>
                    <a:pt x="121" y="599"/>
                  </a:lnTo>
                  <a:lnTo>
                    <a:pt x="123" y="601"/>
                  </a:lnTo>
                  <a:lnTo>
                    <a:pt x="123" y="604"/>
                  </a:lnTo>
                  <a:lnTo>
                    <a:pt x="121" y="608"/>
                  </a:lnTo>
                  <a:lnTo>
                    <a:pt x="118" y="620"/>
                  </a:lnTo>
                  <a:lnTo>
                    <a:pt x="113" y="632"/>
                  </a:lnTo>
                  <a:lnTo>
                    <a:pt x="113" y="634"/>
                  </a:lnTo>
                  <a:lnTo>
                    <a:pt x="113" y="637"/>
                  </a:lnTo>
                  <a:lnTo>
                    <a:pt x="113" y="637"/>
                  </a:lnTo>
                  <a:lnTo>
                    <a:pt x="113" y="639"/>
                  </a:lnTo>
                  <a:lnTo>
                    <a:pt x="113" y="641"/>
                  </a:lnTo>
                  <a:lnTo>
                    <a:pt x="113" y="644"/>
                  </a:lnTo>
                  <a:lnTo>
                    <a:pt x="113" y="649"/>
                  </a:lnTo>
                  <a:lnTo>
                    <a:pt x="111" y="651"/>
                  </a:lnTo>
                  <a:lnTo>
                    <a:pt x="111" y="653"/>
                  </a:lnTo>
                  <a:lnTo>
                    <a:pt x="111" y="653"/>
                  </a:lnTo>
                  <a:lnTo>
                    <a:pt x="109" y="653"/>
                  </a:lnTo>
                  <a:lnTo>
                    <a:pt x="106" y="651"/>
                  </a:lnTo>
                  <a:lnTo>
                    <a:pt x="106" y="651"/>
                  </a:lnTo>
                  <a:lnTo>
                    <a:pt x="104" y="651"/>
                  </a:lnTo>
                  <a:lnTo>
                    <a:pt x="102" y="649"/>
                  </a:lnTo>
                  <a:lnTo>
                    <a:pt x="92" y="646"/>
                  </a:lnTo>
                  <a:lnTo>
                    <a:pt x="90" y="646"/>
                  </a:lnTo>
                  <a:lnTo>
                    <a:pt x="87" y="646"/>
                  </a:lnTo>
                  <a:lnTo>
                    <a:pt x="87" y="646"/>
                  </a:lnTo>
                  <a:lnTo>
                    <a:pt x="78" y="649"/>
                  </a:lnTo>
                  <a:lnTo>
                    <a:pt x="71" y="656"/>
                  </a:lnTo>
                  <a:lnTo>
                    <a:pt x="64" y="667"/>
                  </a:lnTo>
                  <a:lnTo>
                    <a:pt x="64" y="670"/>
                  </a:lnTo>
                  <a:lnTo>
                    <a:pt x="61" y="675"/>
                  </a:lnTo>
                  <a:lnTo>
                    <a:pt x="61" y="677"/>
                  </a:lnTo>
                  <a:lnTo>
                    <a:pt x="59" y="682"/>
                  </a:lnTo>
                  <a:lnTo>
                    <a:pt x="59" y="684"/>
                  </a:lnTo>
                  <a:lnTo>
                    <a:pt x="59" y="686"/>
                  </a:lnTo>
                  <a:lnTo>
                    <a:pt x="59" y="686"/>
                  </a:lnTo>
                  <a:lnTo>
                    <a:pt x="61" y="686"/>
                  </a:lnTo>
                  <a:lnTo>
                    <a:pt x="61" y="689"/>
                  </a:lnTo>
                  <a:lnTo>
                    <a:pt x="64" y="689"/>
                  </a:lnTo>
                  <a:lnTo>
                    <a:pt x="66" y="689"/>
                  </a:lnTo>
                  <a:lnTo>
                    <a:pt x="69" y="689"/>
                  </a:lnTo>
                  <a:lnTo>
                    <a:pt x="69" y="689"/>
                  </a:lnTo>
                  <a:lnTo>
                    <a:pt x="69" y="691"/>
                  </a:lnTo>
                  <a:lnTo>
                    <a:pt x="69" y="696"/>
                  </a:lnTo>
                  <a:lnTo>
                    <a:pt x="66" y="701"/>
                  </a:lnTo>
                  <a:lnTo>
                    <a:pt x="66" y="701"/>
                  </a:lnTo>
                  <a:lnTo>
                    <a:pt x="64" y="701"/>
                  </a:lnTo>
                  <a:lnTo>
                    <a:pt x="59" y="703"/>
                  </a:lnTo>
                  <a:lnTo>
                    <a:pt x="57" y="703"/>
                  </a:lnTo>
                  <a:lnTo>
                    <a:pt x="54" y="703"/>
                  </a:lnTo>
                  <a:lnTo>
                    <a:pt x="54" y="705"/>
                  </a:lnTo>
                  <a:lnTo>
                    <a:pt x="54" y="708"/>
                  </a:lnTo>
                  <a:lnTo>
                    <a:pt x="52" y="710"/>
                  </a:lnTo>
                  <a:lnTo>
                    <a:pt x="52" y="712"/>
                  </a:lnTo>
                  <a:lnTo>
                    <a:pt x="52" y="712"/>
                  </a:lnTo>
                  <a:lnTo>
                    <a:pt x="45" y="715"/>
                  </a:lnTo>
                  <a:lnTo>
                    <a:pt x="45" y="715"/>
                  </a:lnTo>
                  <a:lnTo>
                    <a:pt x="33" y="727"/>
                  </a:lnTo>
                  <a:lnTo>
                    <a:pt x="28" y="729"/>
                  </a:lnTo>
                  <a:lnTo>
                    <a:pt x="24" y="731"/>
                  </a:lnTo>
                  <a:lnTo>
                    <a:pt x="16" y="734"/>
                  </a:lnTo>
                  <a:lnTo>
                    <a:pt x="14" y="736"/>
                  </a:lnTo>
                  <a:lnTo>
                    <a:pt x="12" y="739"/>
                  </a:lnTo>
                  <a:lnTo>
                    <a:pt x="9" y="741"/>
                  </a:lnTo>
                  <a:lnTo>
                    <a:pt x="7" y="741"/>
                  </a:lnTo>
                  <a:lnTo>
                    <a:pt x="7" y="741"/>
                  </a:lnTo>
                  <a:lnTo>
                    <a:pt x="5" y="741"/>
                  </a:lnTo>
                  <a:lnTo>
                    <a:pt x="5" y="741"/>
                  </a:lnTo>
                  <a:lnTo>
                    <a:pt x="5" y="741"/>
                  </a:lnTo>
                  <a:lnTo>
                    <a:pt x="5" y="743"/>
                  </a:lnTo>
                  <a:lnTo>
                    <a:pt x="5" y="748"/>
                  </a:lnTo>
                  <a:lnTo>
                    <a:pt x="0" y="755"/>
                  </a:lnTo>
                  <a:lnTo>
                    <a:pt x="90" y="753"/>
                  </a:lnTo>
                  <a:lnTo>
                    <a:pt x="104" y="755"/>
                  </a:lnTo>
                  <a:lnTo>
                    <a:pt x="113" y="760"/>
                  </a:lnTo>
                  <a:lnTo>
                    <a:pt x="113" y="767"/>
                  </a:lnTo>
                  <a:lnTo>
                    <a:pt x="111" y="776"/>
                  </a:lnTo>
                  <a:lnTo>
                    <a:pt x="109" y="783"/>
                  </a:lnTo>
                  <a:lnTo>
                    <a:pt x="109" y="788"/>
                  </a:lnTo>
                  <a:lnTo>
                    <a:pt x="118" y="791"/>
                  </a:lnTo>
                  <a:lnTo>
                    <a:pt x="130" y="793"/>
                  </a:lnTo>
                  <a:lnTo>
                    <a:pt x="175" y="793"/>
                  </a:lnTo>
                  <a:lnTo>
                    <a:pt x="187" y="788"/>
                  </a:lnTo>
                  <a:lnTo>
                    <a:pt x="180" y="781"/>
                  </a:lnTo>
                  <a:lnTo>
                    <a:pt x="168" y="774"/>
                  </a:lnTo>
                  <a:lnTo>
                    <a:pt x="161" y="767"/>
                  </a:lnTo>
                  <a:lnTo>
                    <a:pt x="156" y="753"/>
                  </a:lnTo>
                  <a:lnTo>
                    <a:pt x="154" y="722"/>
                  </a:lnTo>
                  <a:lnTo>
                    <a:pt x="151" y="717"/>
                  </a:lnTo>
                  <a:lnTo>
                    <a:pt x="142" y="703"/>
                  </a:lnTo>
                  <a:lnTo>
                    <a:pt x="142" y="701"/>
                  </a:lnTo>
                  <a:lnTo>
                    <a:pt x="147" y="703"/>
                  </a:lnTo>
                  <a:lnTo>
                    <a:pt x="151" y="710"/>
                  </a:lnTo>
                  <a:lnTo>
                    <a:pt x="156" y="717"/>
                  </a:lnTo>
                  <a:lnTo>
                    <a:pt x="158" y="722"/>
                  </a:lnTo>
                  <a:lnTo>
                    <a:pt x="158" y="729"/>
                  </a:lnTo>
                  <a:lnTo>
                    <a:pt x="158" y="755"/>
                  </a:lnTo>
                  <a:lnTo>
                    <a:pt x="166" y="767"/>
                  </a:lnTo>
                  <a:lnTo>
                    <a:pt x="175" y="776"/>
                  </a:lnTo>
                  <a:lnTo>
                    <a:pt x="189" y="781"/>
                  </a:lnTo>
                  <a:lnTo>
                    <a:pt x="201" y="786"/>
                  </a:lnTo>
                  <a:lnTo>
                    <a:pt x="199" y="779"/>
                  </a:lnTo>
                  <a:lnTo>
                    <a:pt x="196" y="776"/>
                  </a:lnTo>
                  <a:lnTo>
                    <a:pt x="194" y="774"/>
                  </a:lnTo>
                  <a:lnTo>
                    <a:pt x="196" y="767"/>
                  </a:lnTo>
                  <a:lnTo>
                    <a:pt x="199" y="765"/>
                  </a:lnTo>
                  <a:lnTo>
                    <a:pt x="206" y="762"/>
                  </a:lnTo>
                  <a:lnTo>
                    <a:pt x="210" y="760"/>
                  </a:lnTo>
                  <a:lnTo>
                    <a:pt x="218" y="755"/>
                  </a:lnTo>
                  <a:lnTo>
                    <a:pt x="234" y="765"/>
                  </a:lnTo>
                  <a:lnTo>
                    <a:pt x="241" y="762"/>
                  </a:lnTo>
                  <a:lnTo>
                    <a:pt x="248" y="762"/>
                  </a:lnTo>
                  <a:lnTo>
                    <a:pt x="255" y="757"/>
                  </a:lnTo>
                  <a:lnTo>
                    <a:pt x="258" y="748"/>
                  </a:lnTo>
                  <a:lnTo>
                    <a:pt x="253" y="739"/>
                  </a:lnTo>
                  <a:lnTo>
                    <a:pt x="248" y="734"/>
                  </a:lnTo>
                  <a:lnTo>
                    <a:pt x="246" y="731"/>
                  </a:lnTo>
                  <a:lnTo>
                    <a:pt x="241" y="729"/>
                  </a:lnTo>
                  <a:lnTo>
                    <a:pt x="241" y="722"/>
                  </a:lnTo>
                  <a:lnTo>
                    <a:pt x="241" y="717"/>
                  </a:lnTo>
                  <a:lnTo>
                    <a:pt x="241" y="712"/>
                  </a:lnTo>
                  <a:lnTo>
                    <a:pt x="244" y="705"/>
                  </a:lnTo>
                  <a:lnTo>
                    <a:pt x="246" y="703"/>
                  </a:lnTo>
                  <a:lnTo>
                    <a:pt x="246" y="703"/>
                  </a:lnTo>
                  <a:lnTo>
                    <a:pt x="253" y="710"/>
                  </a:lnTo>
                  <a:lnTo>
                    <a:pt x="253" y="710"/>
                  </a:lnTo>
                  <a:lnTo>
                    <a:pt x="260" y="710"/>
                  </a:lnTo>
                  <a:lnTo>
                    <a:pt x="263" y="710"/>
                  </a:lnTo>
                  <a:lnTo>
                    <a:pt x="270" y="712"/>
                  </a:lnTo>
                  <a:lnTo>
                    <a:pt x="272" y="715"/>
                  </a:lnTo>
                  <a:lnTo>
                    <a:pt x="272" y="717"/>
                  </a:lnTo>
                  <a:lnTo>
                    <a:pt x="274" y="724"/>
                  </a:lnTo>
                  <a:lnTo>
                    <a:pt x="281" y="731"/>
                  </a:lnTo>
                  <a:lnTo>
                    <a:pt x="289" y="734"/>
                  </a:lnTo>
                  <a:lnTo>
                    <a:pt x="298" y="729"/>
                  </a:lnTo>
                  <a:lnTo>
                    <a:pt x="307" y="722"/>
                  </a:lnTo>
                  <a:lnTo>
                    <a:pt x="307" y="731"/>
                  </a:lnTo>
                  <a:lnTo>
                    <a:pt x="305" y="743"/>
                  </a:lnTo>
                  <a:lnTo>
                    <a:pt x="298" y="750"/>
                  </a:lnTo>
                  <a:lnTo>
                    <a:pt x="293" y="755"/>
                  </a:lnTo>
                  <a:lnTo>
                    <a:pt x="284" y="760"/>
                  </a:lnTo>
                  <a:lnTo>
                    <a:pt x="258" y="760"/>
                  </a:lnTo>
                  <a:lnTo>
                    <a:pt x="248" y="767"/>
                  </a:lnTo>
                  <a:lnTo>
                    <a:pt x="244" y="776"/>
                  </a:lnTo>
                  <a:lnTo>
                    <a:pt x="246" y="786"/>
                  </a:lnTo>
                  <a:lnTo>
                    <a:pt x="255" y="793"/>
                  </a:lnTo>
                  <a:lnTo>
                    <a:pt x="263" y="795"/>
                  </a:lnTo>
                  <a:lnTo>
                    <a:pt x="281" y="793"/>
                  </a:lnTo>
                  <a:lnTo>
                    <a:pt x="286" y="791"/>
                  </a:lnTo>
                  <a:lnTo>
                    <a:pt x="300" y="793"/>
                  </a:lnTo>
                  <a:lnTo>
                    <a:pt x="341" y="781"/>
                  </a:lnTo>
                  <a:lnTo>
                    <a:pt x="350" y="786"/>
                  </a:lnTo>
                  <a:lnTo>
                    <a:pt x="352" y="807"/>
                  </a:lnTo>
                  <a:lnTo>
                    <a:pt x="352" y="810"/>
                  </a:lnTo>
                  <a:lnTo>
                    <a:pt x="355" y="812"/>
                  </a:lnTo>
                  <a:lnTo>
                    <a:pt x="357" y="814"/>
                  </a:lnTo>
                  <a:lnTo>
                    <a:pt x="360" y="812"/>
                  </a:lnTo>
                  <a:lnTo>
                    <a:pt x="360" y="817"/>
                  </a:lnTo>
                  <a:lnTo>
                    <a:pt x="357" y="819"/>
                  </a:lnTo>
                  <a:lnTo>
                    <a:pt x="355" y="826"/>
                  </a:lnTo>
                  <a:lnTo>
                    <a:pt x="355" y="831"/>
                  </a:lnTo>
                  <a:lnTo>
                    <a:pt x="352" y="836"/>
                  </a:lnTo>
                  <a:lnTo>
                    <a:pt x="355" y="840"/>
                  </a:lnTo>
                  <a:lnTo>
                    <a:pt x="360" y="840"/>
                  </a:lnTo>
                  <a:lnTo>
                    <a:pt x="369" y="840"/>
                  </a:lnTo>
                  <a:lnTo>
                    <a:pt x="374" y="840"/>
                  </a:lnTo>
                  <a:lnTo>
                    <a:pt x="378" y="840"/>
                  </a:lnTo>
                  <a:lnTo>
                    <a:pt x="386" y="838"/>
                  </a:lnTo>
                  <a:lnTo>
                    <a:pt x="393" y="838"/>
                  </a:lnTo>
                  <a:lnTo>
                    <a:pt x="397" y="840"/>
                  </a:lnTo>
                  <a:lnTo>
                    <a:pt x="397" y="843"/>
                  </a:lnTo>
                  <a:lnTo>
                    <a:pt x="402" y="843"/>
                  </a:lnTo>
                  <a:lnTo>
                    <a:pt x="407" y="840"/>
                  </a:lnTo>
                  <a:lnTo>
                    <a:pt x="412" y="836"/>
                  </a:lnTo>
                  <a:lnTo>
                    <a:pt x="414" y="836"/>
                  </a:lnTo>
                  <a:lnTo>
                    <a:pt x="421" y="845"/>
                  </a:lnTo>
                  <a:lnTo>
                    <a:pt x="426" y="847"/>
                  </a:lnTo>
                  <a:lnTo>
                    <a:pt x="428" y="850"/>
                  </a:lnTo>
                  <a:lnTo>
                    <a:pt x="431" y="850"/>
                  </a:lnTo>
                  <a:lnTo>
                    <a:pt x="433" y="852"/>
                  </a:lnTo>
                  <a:lnTo>
                    <a:pt x="435" y="852"/>
                  </a:lnTo>
                  <a:lnTo>
                    <a:pt x="438" y="850"/>
                  </a:lnTo>
                  <a:lnTo>
                    <a:pt x="438" y="850"/>
                  </a:lnTo>
                  <a:lnTo>
                    <a:pt x="438" y="847"/>
                  </a:lnTo>
                  <a:lnTo>
                    <a:pt x="438" y="845"/>
                  </a:lnTo>
                  <a:lnTo>
                    <a:pt x="454" y="845"/>
                  </a:lnTo>
                  <a:lnTo>
                    <a:pt x="461" y="847"/>
                  </a:lnTo>
                  <a:lnTo>
                    <a:pt x="459" y="854"/>
                  </a:lnTo>
                  <a:lnTo>
                    <a:pt x="471" y="862"/>
                  </a:lnTo>
                  <a:lnTo>
                    <a:pt x="478" y="864"/>
                  </a:lnTo>
                  <a:lnTo>
                    <a:pt x="485" y="864"/>
                  </a:lnTo>
                  <a:lnTo>
                    <a:pt x="487" y="864"/>
                  </a:lnTo>
                  <a:lnTo>
                    <a:pt x="490" y="871"/>
                  </a:lnTo>
                  <a:lnTo>
                    <a:pt x="492" y="871"/>
                  </a:lnTo>
                  <a:lnTo>
                    <a:pt x="497" y="871"/>
                  </a:lnTo>
                  <a:lnTo>
                    <a:pt x="499" y="871"/>
                  </a:lnTo>
                  <a:lnTo>
                    <a:pt x="501" y="873"/>
                  </a:lnTo>
                  <a:lnTo>
                    <a:pt x="492" y="878"/>
                  </a:lnTo>
                  <a:lnTo>
                    <a:pt x="490" y="883"/>
                  </a:lnTo>
                  <a:lnTo>
                    <a:pt x="492" y="890"/>
                  </a:lnTo>
                  <a:lnTo>
                    <a:pt x="494" y="890"/>
                  </a:lnTo>
                  <a:lnTo>
                    <a:pt x="511" y="897"/>
                  </a:lnTo>
                  <a:lnTo>
                    <a:pt x="518" y="897"/>
                  </a:lnTo>
                  <a:lnTo>
                    <a:pt x="520" y="895"/>
                  </a:lnTo>
                  <a:lnTo>
                    <a:pt x="520" y="888"/>
                  </a:lnTo>
                  <a:lnTo>
                    <a:pt x="523" y="885"/>
                  </a:lnTo>
                  <a:lnTo>
                    <a:pt x="528" y="885"/>
                  </a:lnTo>
                  <a:lnTo>
                    <a:pt x="539" y="885"/>
                  </a:lnTo>
                  <a:lnTo>
                    <a:pt x="539" y="883"/>
                  </a:lnTo>
                  <a:lnTo>
                    <a:pt x="532" y="881"/>
                  </a:lnTo>
                  <a:lnTo>
                    <a:pt x="525" y="873"/>
                  </a:lnTo>
                  <a:lnTo>
                    <a:pt x="520" y="871"/>
                  </a:lnTo>
                  <a:lnTo>
                    <a:pt x="530" y="866"/>
                  </a:lnTo>
                  <a:lnTo>
                    <a:pt x="535" y="864"/>
                  </a:lnTo>
                  <a:lnTo>
                    <a:pt x="539" y="864"/>
                  </a:lnTo>
                  <a:lnTo>
                    <a:pt x="539" y="866"/>
                  </a:lnTo>
                  <a:lnTo>
                    <a:pt x="537" y="871"/>
                  </a:lnTo>
                  <a:lnTo>
                    <a:pt x="537" y="873"/>
                  </a:lnTo>
                  <a:lnTo>
                    <a:pt x="544" y="871"/>
                  </a:lnTo>
                  <a:lnTo>
                    <a:pt x="554" y="869"/>
                  </a:lnTo>
                  <a:lnTo>
                    <a:pt x="563" y="871"/>
                  </a:lnTo>
                  <a:lnTo>
                    <a:pt x="570" y="873"/>
                  </a:lnTo>
                  <a:lnTo>
                    <a:pt x="572" y="876"/>
                  </a:lnTo>
                  <a:lnTo>
                    <a:pt x="594" y="876"/>
                  </a:lnTo>
                  <a:lnTo>
                    <a:pt x="598" y="876"/>
                  </a:lnTo>
                  <a:lnTo>
                    <a:pt x="598" y="881"/>
                  </a:lnTo>
                  <a:lnTo>
                    <a:pt x="596" y="888"/>
                  </a:lnTo>
                  <a:lnTo>
                    <a:pt x="594" y="890"/>
                  </a:lnTo>
                  <a:lnTo>
                    <a:pt x="584" y="890"/>
                  </a:lnTo>
                  <a:lnTo>
                    <a:pt x="584" y="895"/>
                  </a:lnTo>
                  <a:lnTo>
                    <a:pt x="589" y="895"/>
                  </a:lnTo>
                  <a:lnTo>
                    <a:pt x="610" y="892"/>
                  </a:lnTo>
                  <a:lnTo>
                    <a:pt x="615" y="890"/>
                  </a:lnTo>
                  <a:lnTo>
                    <a:pt x="615" y="888"/>
                  </a:lnTo>
                  <a:lnTo>
                    <a:pt x="613" y="888"/>
                  </a:lnTo>
                  <a:lnTo>
                    <a:pt x="610" y="888"/>
                  </a:lnTo>
                  <a:lnTo>
                    <a:pt x="608" y="885"/>
                  </a:lnTo>
                  <a:lnTo>
                    <a:pt x="610" y="878"/>
                  </a:lnTo>
                  <a:lnTo>
                    <a:pt x="610" y="869"/>
                  </a:lnTo>
                  <a:lnTo>
                    <a:pt x="610" y="864"/>
                  </a:lnTo>
                  <a:lnTo>
                    <a:pt x="617" y="859"/>
                  </a:lnTo>
                  <a:lnTo>
                    <a:pt x="622" y="857"/>
                  </a:lnTo>
                  <a:lnTo>
                    <a:pt x="643" y="857"/>
                  </a:lnTo>
                  <a:lnTo>
                    <a:pt x="646" y="857"/>
                  </a:lnTo>
                  <a:lnTo>
                    <a:pt x="651" y="859"/>
                  </a:lnTo>
                  <a:lnTo>
                    <a:pt x="653" y="859"/>
                  </a:lnTo>
                  <a:lnTo>
                    <a:pt x="658" y="862"/>
                  </a:lnTo>
                  <a:lnTo>
                    <a:pt x="658" y="864"/>
                  </a:lnTo>
                  <a:lnTo>
                    <a:pt x="660" y="869"/>
                  </a:lnTo>
                  <a:lnTo>
                    <a:pt x="660" y="871"/>
                  </a:lnTo>
                  <a:lnTo>
                    <a:pt x="672" y="869"/>
                  </a:lnTo>
                  <a:lnTo>
                    <a:pt x="674" y="866"/>
                  </a:lnTo>
                  <a:lnTo>
                    <a:pt x="669" y="862"/>
                  </a:lnTo>
                  <a:lnTo>
                    <a:pt x="669" y="857"/>
                  </a:lnTo>
                  <a:lnTo>
                    <a:pt x="669" y="854"/>
                  </a:lnTo>
                  <a:lnTo>
                    <a:pt x="669" y="852"/>
                  </a:lnTo>
                  <a:lnTo>
                    <a:pt x="672" y="845"/>
                  </a:lnTo>
                  <a:lnTo>
                    <a:pt x="674" y="843"/>
                  </a:lnTo>
                  <a:lnTo>
                    <a:pt x="684" y="843"/>
                  </a:lnTo>
                  <a:lnTo>
                    <a:pt x="691" y="838"/>
                  </a:lnTo>
                  <a:lnTo>
                    <a:pt x="698" y="836"/>
                  </a:lnTo>
                  <a:lnTo>
                    <a:pt x="700" y="836"/>
                  </a:lnTo>
                  <a:lnTo>
                    <a:pt x="707" y="836"/>
                  </a:lnTo>
                  <a:lnTo>
                    <a:pt x="712" y="833"/>
                  </a:lnTo>
                  <a:lnTo>
                    <a:pt x="717" y="831"/>
                  </a:lnTo>
                  <a:lnTo>
                    <a:pt x="722" y="824"/>
                  </a:lnTo>
                  <a:lnTo>
                    <a:pt x="726" y="821"/>
                  </a:lnTo>
                  <a:lnTo>
                    <a:pt x="733" y="821"/>
                  </a:lnTo>
                  <a:lnTo>
                    <a:pt x="738" y="824"/>
                  </a:lnTo>
                  <a:lnTo>
                    <a:pt x="740" y="826"/>
                  </a:lnTo>
                  <a:lnTo>
                    <a:pt x="740" y="828"/>
                  </a:lnTo>
                  <a:lnTo>
                    <a:pt x="743" y="831"/>
                  </a:lnTo>
                  <a:lnTo>
                    <a:pt x="745" y="831"/>
                  </a:lnTo>
                  <a:lnTo>
                    <a:pt x="750" y="828"/>
                  </a:lnTo>
                  <a:lnTo>
                    <a:pt x="755" y="828"/>
                  </a:lnTo>
                  <a:lnTo>
                    <a:pt x="752" y="821"/>
                  </a:lnTo>
                  <a:lnTo>
                    <a:pt x="764" y="810"/>
                  </a:lnTo>
                  <a:lnTo>
                    <a:pt x="766" y="807"/>
                  </a:lnTo>
                  <a:lnTo>
                    <a:pt x="764" y="807"/>
                  </a:lnTo>
                  <a:lnTo>
                    <a:pt x="764" y="805"/>
                  </a:lnTo>
                  <a:lnTo>
                    <a:pt x="762" y="802"/>
                  </a:lnTo>
                  <a:lnTo>
                    <a:pt x="762" y="800"/>
                  </a:lnTo>
                  <a:lnTo>
                    <a:pt x="762" y="798"/>
                  </a:lnTo>
                  <a:lnTo>
                    <a:pt x="762" y="795"/>
                  </a:lnTo>
                  <a:lnTo>
                    <a:pt x="764" y="793"/>
                  </a:lnTo>
                  <a:lnTo>
                    <a:pt x="764" y="791"/>
                  </a:lnTo>
                  <a:lnTo>
                    <a:pt x="766" y="783"/>
                  </a:lnTo>
                  <a:lnTo>
                    <a:pt x="766" y="781"/>
                  </a:lnTo>
                  <a:lnTo>
                    <a:pt x="736" y="786"/>
                  </a:lnTo>
                  <a:lnTo>
                    <a:pt x="733" y="786"/>
                  </a:lnTo>
                  <a:lnTo>
                    <a:pt x="733" y="781"/>
                  </a:lnTo>
                  <a:lnTo>
                    <a:pt x="738" y="776"/>
                  </a:lnTo>
                  <a:lnTo>
                    <a:pt x="748" y="772"/>
                  </a:lnTo>
                  <a:lnTo>
                    <a:pt x="752" y="772"/>
                  </a:lnTo>
                  <a:lnTo>
                    <a:pt x="757" y="767"/>
                  </a:lnTo>
                  <a:lnTo>
                    <a:pt x="757" y="762"/>
                  </a:lnTo>
                  <a:lnTo>
                    <a:pt x="759" y="757"/>
                  </a:lnTo>
                  <a:lnTo>
                    <a:pt x="764" y="753"/>
                  </a:lnTo>
                  <a:lnTo>
                    <a:pt x="769" y="750"/>
                  </a:lnTo>
                  <a:lnTo>
                    <a:pt x="771" y="746"/>
                  </a:lnTo>
                  <a:lnTo>
                    <a:pt x="774" y="734"/>
                  </a:lnTo>
                  <a:lnTo>
                    <a:pt x="774" y="727"/>
                  </a:lnTo>
                  <a:lnTo>
                    <a:pt x="778" y="717"/>
                  </a:lnTo>
                  <a:lnTo>
                    <a:pt x="781" y="712"/>
                  </a:lnTo>
                  <a:lnTo>
                    <a:pt x="788" y="717"/>
                  </a:lnTo>
                  <a:lnTo>
                    <a:pt x="795" y="720"/>
                  </a:lnTo>
                  <a:lnTo>
                    <a:pt x="811" y="717"/>
                  </a:lnTo>
                  <a:lnTo>
                    <a:pt x="811" y="715"/>
                  </a:lnTo>
                  <a:lnTo>
                    <a:pt x="811" y="712"/>
                  </a:lnTo>
                  <a:lnTo>
                    <a:pt x="814" y="710"/>
                  </a:lnTo>
                  <a:lnTo>
                    <a:pt x="816" y="712"/>
                  </a:lnTo>
                  <a:lnTo>
                    <a:pt x="816" y="712"/>
                  </a:lnTo>
                  <a:lnTo>
                    <a:pt x="819" y="715"/>
                  </a:lnTo>
                  <a:lnTo>
                    <a:pt x="821" y="715"/>
                  </a:lnTo>
                  <a:lnTo>
                    <a:pt x="821" y="712"/>
                  </a:lnTo>
                  <a:lnTo>
                    <a:pt x="823" y="710"/>
                  </a:lnTo>
                  <a:lnTo>
                    <a:pt x="823" y="705"/>
                  </a:lnTo>
                  <a:lnTo>
                    <a:pt x="823" y="703"/>
                  </a:lnTo>
                  <a:lnTo>
                    <a:pt x="826" y="703"/>
                  </a:lnTo>
                  <a:lnTo>
                    <a:pt x="828" y="703"/>
                  </a:lnTo>
                  <a:lnTo>
                    <a:pt x="828" y="703"/>
                  </a:lnTo>
                  <a:lnTo>
                    <a:pt x="837" y="682"/>
                  </a:lnTo>
                  <a:lnTo>
                    <a:pt x="837" y="682"/>
                  </a:lnTo>
                  <a:lnTo>
                    <a:pt x="837" y="682"/>
                  </a:lnTo>
                  <a:lnTo>
                    <a:pt x="837" y="675"/>
                  </a:lnTo>
                  <a:lnTo>
                    <a:pt x="837" y="675"/>
                  </a:lnTo>
                  <a:lnTo>
                    <a:pt x="842" y="667"/>
                  </a:lnTo>
                  <a:lnTo>
                    <a:pt x="845" y="663"/>
                  </a:lnTo>
                  <a:lnTo>
                    <a:pt x="849" y="658"/>
                  </a:lnTo>
                  <a:lnTo>
                    <a:pt x="854" y="656"/>
                  </a:lnTo>
                  <a:lnTo>
                    <a:pt x="861" y="658"/>
                  </a:lnTo>
                  <a:lnTo>
                    <a:pt x="868" y="653"/>
                  </a:lnTo>
                  <a:lnTo>
                    <a:pt x="878" y="649"/>
                  </a:lnTo>
                  <a:lnTo>
                    <a:pt x="885" y="646"/>
                  </a:lnTo>
                  <a:lnTo>
                    <a:pt x="885" y="649"/>
                  </a:lnTo>
                  <a:lnTo>
                    <a:pt x="887" y="651"/>
                  </a:lnTo>
                  <a:lnTo>
                    <a:pt x="887" y="653"/>
                  </a:lnTo>
                  <a:lnTo>
                    <a:pt x="892" y="651"/>
                  </a:lnTo>
                  <a:lnTo>
                    <a:pt x="892" y="649"/>
                  </a:lnTo>
                  <a:lnTo>
                    <a:pt x="892" y="649"/>
                  </a:lnTo>
                  <a:lnTo>
                    <a:pt x="892" y="646"/>
                  </a:lnTo>
                  <a:lnTo>
                    <a:pt x="892" y="641"/>
                  </a:lnTo>
                  <a:lnTo>
                    <a:pt x="890" y="623"/>
                  </a:lnTo>
                  <a:lnTo>
                    <a:pt x="892" y="618"/>
                  </a:lnTo>
                  <a:lnTo>
                    <a:pt x="894" y="618"/>
                  </a:lnTo>
                  <a:lnTo>
                    <a:pt x="894" y="613"/>
                  </a:lnTo>
                  <a:lnTo>
                    <a:pt x="899" y="608"/>
                  </a:lnTo>
                  <a:lnTo>
                    <a:pt x="904" y="606"/>
                  </a:lnTo>
                  <a:lnTo>
                    <a:pt x="906" y="606"/>
                  </a:lnTo>
                  <a:lnTo>
                    <a:pt x="911" y="604"/>
                  </a:lnTo>
                  <a:lnTo>
                    <a:pt x="913" y="601"/>
                  </a:lnTo>
                  <a:lnTo>
                    <a:pt x="916" y="599"/>
                  </a:lnTo>
                  <a:lnTo>
                    <a:pt x="920" y="589"/>
                  </a:lnTo>
                  <a:lnTo>
                    <a:pt x="925" y="587"/>
                  </a:lnTo>
                  <a:lnTo>
                    <a:pt x="930" y="587"/>
                  </a:lnTo>
                  <a:lnTo>
                    <a:pt x="932" y="587"/>
                  </a:lnTo>
                  <a:lnTo>
                    <a:pt x="946" y="585"/>
                  </a:lnTo>
                  <a:lnTo>
                    <a:pt x="946" y="589"/>
                  </a:lnTo>
                  <a:lnTo>
                    <a:pt x="944" y="589"/>
                  </a:lnTo>
                  <a:lnTo>
                    <a:pt x="951" y="589"/>
                  </a:lnTo>
                  <a:lnTo>
                    <a:pt x="951" y="585"/>
                  </a:lnTo>
                  <a:lnTo>
                    <a:pt x="951" y="580"/>
                  </a:lnTo>
                  <a:lnTo>
                    <a:pt x="953" y="575"/>
                  </a:lnTo>
                  <a:lnTo>
                    <a:pt x="958" y="573"/>
                  </a:lnTo>
                  <a:lnTo>
                    <a:pt x="958" y="568"/>
                  </a:lnTo>
                  <a:lnTo>
                    <a:pt x="963" y="561"/>
                  </a:lnTo>
                  <a:lnTo>
                    <a:pt x="970" y="559"/>
                  </a:lnTo>
                  <a:lnTo>
                    <a:pt x="977" y="563"/>
                  </a:lnTo>
                  <a:lnTo>
                    <a:pt x="977" y="559"/>
                  </a:lnTo>
                  <a:lnTo>
                    <a:pt x="982" y="559"/>
                  </a:lnTo>
                  <a:lnTo>
                    <a:pt x="984" y="559"/>
                  </a:lnTo>
                  <a:lnTo>
                    <a:pt x="987" y="559"/>
                  </a:lnTo>
                  <a:lnTo>
                    <a:pt x="989" y="559"/>
                  </a:lnTo>
                  <a:lnTo>
                    <a:pt x="991" y="556"/>
                  </a:lnTo>
                  <a:lnTo>
                    <a:pt x="991" y="556"/>
                  </a:lnTo>
                  <a:lnTo>
                    <a:pt x="989" y="549"/>
                  </a:lnTo>
                  <a:lnTo>
                    <a:pt x="989" y="549"/>
                  </a:lnTo>
                  <a:lnTo>
                    <a:pt x="991" y="547"/>
                  </a:lnTo>
                  <a:lnTo>
                    <a:pt x="991" y="547"/>
                  </a:lnTo>
                  <a:lnTo>
                    <a:pt x="994" y="547"/>
                  </a:lnTo>
                  <a:lnTo>
                    <a:pt x="998" y="544"/>
                  </a:lnTo>
                  <a:lnTo>
                    <a:pt x="989" y="525"/>
                  </a:lnTo>
                  <a:lnTo>
                    <a:pt x="987" y="514"/>
                  </a:lnTo>
                  <a:lnTo>
                    <a:pt x="991" y="504"/>
                  </a:lnTo>
                  <a:lnTo>
                    <a:pt x="1003" y="488"/>
                  </a:lnTo>
                  <a:lnTo>
                    <a:pt x="1008" y="478"/>
                  </a:lnTo>
                  <a:lnTo>
                    <a:pt x="1022" y="464"/>
                  </a:lnTo>
                  <a:lnTo>
                    <a:pt x="1029" y="454"/>
                  </a:lnTo>
                  <a:lnTo>
                    <a:pt x="1031" y="450"/>
                  </a:lnTo>
                  <a:lnTo>
                    <a:pt x="1031" y="440"/>
                  </a:lnTo>
                  <a:lnTo>
                    <a:pt x="1034" y="436"/>
                  </a:lnTo>
                  <a:lnTo>
                    <a:pt x="1036" y="431"/>
                  </a:lnTo>
                  <a:lnTo>
                    <a:pt x="1041" y="426"/>
                  </a:lnTo>
                  <a:lnTo>
                    <a:pt x="1043" y="421"/>
                  </a:lnTo>
                  <a:lnTo>
                    <a:pt x="1043" y="414"/>
                  </a:lnTo>
                  <a:lnTo>
                    <a:pt x="1039" y="405"/>
                  </a:lnTo>
                  <a:lnTo>
                    <a:pt x="1031" y="398"/>
                  </a:lnTo>
                  <a:lnTo>
                    <a:pt x="1027" y="391"/>
                  </a:lnTo>
                  <a:lnTo>
                    <a:pt x="1029" y="376"/>
                  </a:lnTo>
                  <a:lnTo>
                    <a:pt x="1020" y="376"/>
                  </a:lnTo>
                  <a:lnTo>
                    <a:pt x="1008" y="386"/>
                  </a:lnTo>
                  <a:lnTo>
                    <a:pt x="998" y="386"/>
                  </a:lnTo>
                  <a:lnTo>
                    <a:pt x="946" y="407"/>
                  </a:lnTo>
                  <a:lnTo>
                    <a:pt x="934" y="407"/>
                  </a:lnTo>
                  <a:lnTo>
                    <a:pt x="932" y="407"/>
                  </a:lnTo>
                  <a:lnTo>
                    <a:pt x="930" y="405"/>
                  </a:lnTo>
                  <a:lnTo>
                    <a:pt x="927" y="402"/>
                  </a:lnTo>
                  <a:lnTo>
                    <a:pt x="925" y="398"/>
                  </a:lnTo>
                  <a:lnTo>
                    <a:pt x="920" y="398"/>
                  </a:lnTo>
                  <a:lnTo>
                    <a:pt x="913" y="398"/>
                  </a:lnTo>
                  <a:lnTo>
                    <a:pt x="906" y="395"/>
                  </a:lnTo>
                  <a:lnTo>
                    <a:pt x="873" y="379"/>
                  </a:lnTo>
                  <a:lnTo>
                    <a:pt x="859" y="374"/>
                  </a:lnTo>
                  <a:lnTo>
                    <a:pt x="842" y="367"/>
                  </a:lnTo>
                  <a:lnTo>
                    <a:pt x="837" y="365"/>
                  </a:lnTo>
                  <a:lnTo>
                    <a:pt x="833" y="367"/>
                  </a:lnTo>
                  <a:lnTo>
                    <a:pt x="830" y="367"/>
                  </a:lnTo>
                  <a:lnTo>
                    <a:pt x="826" y="369"/>
                  </a:lnTo>
                  <a:lnTo>
                    <a:pt x="821" y="367"/>
                  </a:lnTo>
                  <a:lnTo>
                    <a:pt x="819" y="365"/>
                  </a:lnTo>
                  <a:lnTo>
                    <a:pt x="816" y="360"/>
                  </a:lnTo>
                  <a:lnTo>
                    <a:pt x="816" y="357"/>
                  </a:lnTo>
                  <a:lnTo>
                    <a:pt x="814" y="353"/>
                  </a:lnTo>
                  <a:lnTo>
                    <a:pt x="811" y="350"/>
                  </a:lnTo>
                  <a:lnTo>
                    <a:pt x="804" y="346"/>
                  </a:lnTo>
                  <a:lnTo>
                    <a:pt x="802" y="343"/>
                  </a:lnTo>
                  <a:lnTo>
                    <a:pt x="800" y="341"/>
                  </a:lnTo>
                  <a:lnTo>
                    <a:pt x="795" y="331"/>
                  </a:lnTo>
                  <a:lnTo>
                    <a:pt x="793" y="327"/>
                  </a:lnTo>
                  <a:lnTo>
                    <a:pt x="785" y="320"/>
                  </a:lnTo>
                  <a:lnTo>
                    <a:pt x="783" y="320"/>
                  </a:lnTo>
                  <a:lnTo>
                    <a:pt x="781" y="315"/>
                  </a:lnTo>
                  <a:lnTo>
                    <a:pt x="781" y="312"/>
                  </a:lnTo>
                  <a:lnTo>
                    <a:pt x="783" y="310"/>
                  </a:lnTo>
                  <a:lnTo>
                    <a:pt x="783" y="296"/>
                  </a:lnTo>
                  <a:lnTo>
                    <a:pt x="785" y="294"/>
                  </a:lnTo>
                  <a:lnTo>
                    <a:pt x="795" y="286"/>
                  </a:lnTo>
                  <a:lnTo>
                    <a:pt x="788" y="279"/>
                  </a:lnTo>
                  <a:lnTo>
                    <a:pt x="776" y="270"/>
                  </a:lnTo>
                  <a:lnTo>
                    <a:pt x="769" y="260"/>
                  </a:lnTo>
                  <a:lnTo>
                    <a:pt x="766" y="246"/>
                  </a:lnTo>
                  <a:lnTo>
                    <a:pt x="769" y="241"/>
                  </a:lnTo>
                  <a:lnTo>
                    <a:pt x="783" y="227"/>
                  </a:lnTo>
                  <a:lnTo>
                    <a:pt x="793" y="208"/>
                  </a:lnTo>
                  <a:lnTo>
                    <a:pt x="797" y="204"/>
                  </a:lnTo>
                  <a:lnTo>
                    <a:pt x="793" y="196"/>
                  </a:lnTo>
                  <a:lnTo>
                    <a:pt x="795" y="187"/>
                  </a:lnTo>
                  <a:lnTo>
                    <a:pt x="800" y="180"/>
                  </a:lnTo>
                  <a:lnTo>
                    <a:pt x="807" y="175"/>
                  </a:lnTo>
                  <a:lnTo>
                    <a:pt x="811" y="175"/>
                  </a:lnTo>
                  <a:lnTo>
                    <a:pt x="823" y="178"/>
                  </a:lnTo>
                  <a:lnTo>
                    <a:pt x="828" y="178"/>
                  </a:lnTo>
                  <a:lnTo>
                    <a:pt x="826" y="170"/>
                  </a:lnTo>
                  <a:lnTo>
                    <a:pt x="814" y="154"/>
                  </a:lnTo>
                  <a:lnTo>
                    <a:pt x="814" y="152"/>
                  </a:lnTo>
                  <a:lnTo>
                    <a:pt x="811" y="140"/>
                  </a:lnTo>
                  <a:lnTo>
                    <a:pt x="807" y="133"/>
                  </a:lnTo>
                  <a:lnTo>
                    <a:pt x="807" y="130"/>
                  </a:lnTo>
                  <a:lnTo>
                    <a:pt x="807" y="123"/>
                  </a:lnTo>
                  <a:lnTo>
                    <a:pt x="809" y="123"/>
                  </a:lnTo>
                  <a:lnTo>
                    <a:pt x="809" y="121"/>
                  </a:lnTo>
                  <a:lnTo>
                    <a:pt x="809" y="121"/>
                  </a:lnTo>
                  <a:lnTo>
                    <a:pt x="809" y="118"/>
                  </a:lnTo>
                  <a:lnTo>
                    <a:pt x="807" y="116"/>
                  </a:lnTo>
                  <a:lnTo>
                    <a:pt x="807" y="116"/>
                  </a:lnTo>
                  <a:lnTo>
                    <a:pt x="800" y="109"/>
                  </a:lnTo>
                  <a:lnTo>
                    <a:pt x="785" y="104"/>
                  </a:lnTo>
                  <a:lnTo>
                    <a:pt x="778" y="104"/>
                  </a:lnTo>
                  <a:lnTo>
                    <a:pt x="764" y="109"/>
                  </a:lnTo>
                  <a:lnTo>
                    <a:pt x="759" y="109"/>
                  </a:lnTo>
                  <a:lnTo>
                    <a:pt x="736" y="97"/>
                  </a:lnTo>
                  <a:lnTo>
                    <a:pt x="726" y="90"/>
                  </a:lnTo>
                  <a:lnTo>
                    <a:pt x="719" y="81"/>
                  </a:lnTo>
                  <a:lnTo>
                    <a:pt x="719" y="57"/>
                  </a:lnTo>
                  <a:lnTo>
                    <a:pt x="717" y="45"/>
                  </a:lnTo>
                  <a:lnTo>
                    <a:pt x="707" y="40"/>
                  </a:lnTo>
                  <a:lnTo>
                    <a:pt x="698" y="40"/>
                  </a:lnTo>
                  <a:lnTo>
                    <a:pt x="693" y="38"/>
                  </a:lnTo>
                  <a:lnTo>
                    <a:pt x="688" y="31"/>
                  </a:lnTo>
                  <a:lnTo>
                    <a:pt x="688" y="28"/>
                  </a:lnTo>
                  <a:lnTo>
                    <a:pt x="688" y="24"/>
                  </a:lnTo>
                  <a:lnTo>
                    <a:pt x="688" y="21"/>
                  </a:lnTo>
                  <a:lnTo>
                    <a:pt x="684" y="17"/>
                  </a:lnTo>
                  <a:lnTo>
                    <a:pt x="677" y="10"/>
                  </a:lnTo>
                  <a:lnTo>
                    <a:pt x="679" y="5"/>
                  </a:lnTo>
                  <a:lnTo>
                    <a:pt x="684" y="0"/>
                  </a:lnTo>
                  <a:lnTo>
                    <a:pt x="674" y="2"/>
                  </a:lnTo>
                  <a:lnTo>
                    <a:pt x="665" y="1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620B8184-B5F4-6EA0-7DAE-AAFE95832B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488" y="4473575"/>
              <a:ext cx="1520825" cy="1798638"/>
            </a:xfrm>
            <a:custGeom>
              <a:avLst/>
              <a:gdLst>
                <a:gd name="T0" fmla="*/ 705 w 958"/>
                <a:gd name="T1" fmla="*/ 582 h 1133"/>
                <a:gd name="T2" fmla="*/ 651 w 958"/>
                <a:gd name="T3" fmla="*/ 610 h 1133"/>
                <a:gd name="T4" fmla="*/ 596 w 958"/>
                <a:gd name="T5" fmla="*/ 667 h 1133"/>
                <a:gd name="T6" fmla="*/ 459 w 958"/>
                <a:gd name="T7" fmla="*/ 788 h 1133"/>
                <a:gd name="T8" fmla="*/ 443 w 958"/>
                <a:gd name="T9" fmla="*/ 807 h 1133"/>
                <a:gd name="T10" fmla="*/ 431 w 958"/>
                <a:gd name="T11" fmla="*/ 852 h 1133"/>
                <a:gd name="T12" fmla="*/ 424 w 958"/>
                <a:gd name="T13" fmla="*/ 890 h 1133"/>
                <a:gd name="T14" fmla="*/ 438 w 958"/>
                <a:gd name="T15" fmla="*/ 970 h 1133"/>
                <a:gd name="T16" fmla="*/ 447 w 958"/>
                <a:gd name="T17" fmla="*/ 1029 h 1133"/>
                <a:gd name="T18" fmla="*/ 414 w 958"/>
                <a:gd name="T19" fmla="*/ 1067 h 1133"/>
                <a:gd name="T20" fmla="*/ 320 w 958"/>
                <a:gd name="T21" fmla="*/ 1095 h 1133"/>
                <a:gd name="T22" fmla="*/ 260 w 958"/>
                <a:gd name="T23" fmla="*/ 1131 h 1133"/>
                <a:gd name="T24" fmla="*/ 140 w 958"/>
                <a:gd name="T25" fmla="*/ 1100 h 1133"/>
                <a:gd name="T26" fmla="*/ 78 w 958"/>
                <a:gd name="T27" fmla="*/ 1091 h 1133"/>
                <a:gd name="T28" fmla="*/ 19 w 958"/>
                <a:gd name="T29" fmla="*/ 1039 h 1133"/>
                <a:gd name="T30" fmla="*/ 88 w 958"/>
                <a:gd name="T31" fmla="*/ 1015 h 1133"/>
                <a:gd name="T32" fmla="*/ 144 w 958"/>
                <a:gd name="T33" fmla="*/ 977 h 1133"/>
                <a:gd name="T34" fmla="*/ 78 w 958"/>
                <a:gd name="T35" fmla="*/ 958 h 1133"/>
                <a:gd name="T36" fmla="*/ 57 w 958"/>
                <a:gd name="T37" fmla="*/ 925 h 1133"/>
                <a:gd name="T38" fmla="*/ 88 w 958"/>
                <a:gd name="T39" fmla="*/ 885 h 1133"/>
                <a:gd name="T40" fmla="*/ 85 w 958"/>
                <a:gd name="T41" fmla="*/ 837 h 1133"/>
                <a:gd name="T42" fmla="*/ 57 w 958"/>
                <a:gd name="T43" fmla="*/ 800 h 1133"/>
                <a:gd name="T44" fmla="*/ 0 w 958"/>
                <a:gd name="T45" fmla="*/ 738 h 1133"/>
                <a:gd name="T46" fmla="*/ 33 w 958"/>
                <a:gd name="T47" fmla="*/ 698 h 1133"/>
                <a:gd name="T48" fmla="*/ 52 w 958"/>
                <a:gd name="T49" fmla="*/ 677 h 1133"/>
                <a:gd name="T50" fmla="*/ 128 w 958"/>
                <a:gd name="T51" fmla="*/ 681 h 1133"/>
                <a:gd name="T52" fmla="*/ 166 w 958"/>
                <a:gd name="T53" fmla="*/ 660 h 1133"/>
                <a:gd name="T54" fmla="*/ 296 w 958"/>
                <a:gd name="T55" fmla="*/ 641 h 1133"/>
                <a:gd name="T56" fmla="*/ 284 w 958"/>
                <a:gd name="T57" fmla="*/ 606 h 1133"/>
                <a:gd name="T58" fmla="*/ 308 w 958"/>
                <a:gd name="T59" fmla="*/ 572 h 1133"/>
                <a:gd name="T60" fmla="*/ 402 w 958"/>
                <a:gd name="T61" fmla="*/ 544 h 1133"/>
                <a:gd name="T62" fmla="*/ 412 w 958"/>
                <a:gd name="T63" fmla="*/ 504 h 1133"/>
                <a:gd name="T64" fmla="*/ 454 w 958"/>
                <a:gd name="T65" fmla="*/ 490 h 1133"/>
                <a:gd name="T66" fmla="*/ 504 w 958"/>
                <a:gd name="T67" fmla="*/ 435 h 1133"/>
                <a:gd name="T68" fmla="*/ 514 w 958"/>
                <a:gd name="T69" fmla="*/ 385 h 1133"/>
                <a:gd name="T70" fmla="*/ 478 w 958"/>
                <a:gd name="T71" fmla="*/ 371 h 1133"/>
                <a:gd name="T72" fmla="*/ 466 w 958"/>
                <a:gd name="T73" fmla="*/ 329 h 1133"/>
                <a:gd name="T74" fmla="*/ 428 w 958"/>
                <a:gd name="T75" fmla="*/ 293 h 1133"/>
                <a:gd name="T76" fmla="*/ 428 w 958"/>
                <a:gd name="T77" fmla="*/ 232 h 1133"/>
                <a:gd name="T78" fmla="*/ 383 w 958"/>
                <a:gd name="T79" fmla="*/ 118 h 1133"/>
                <a:gd name="T80" fmla="*/ 419 w 958"/>
                <a:gd name="T81" fmla="*/ 30 h 1133"/>
                <a:gd name="T82" fmla="*/ 490 w 958"/>
                <a:gd name="T83" fmla="*/ 0 h 1133"/>
                <a:gd name="T84" fmla="*/ 554 w 958"/>
                <a:gd name="T85" fmla="*/ 49 h 1133"/>
                <a:gd name="T86" fmla="*/ 577 w 958"/>
                <a:gd name="T87" fmla="*/ 45 h 1133"/>
                <a:gd name="T88" fmla="*/ 637 w 958"/>
                <a:gd name="T89" fmla="*/ 80 h 1133"/>
                <a:gd name="T90" fmla="*/ 689 w 958"/>
                <a:gd name="T91" fmla="*/ 203 h 1133"/>
                <a:gd name="T92" fmla="*/ 722 w 958"/>
                <a:gd name="T93" fmla="*/ 258 h 1133"/>
                <a:gd name="T94" fmla="*/ 781 w 958"/>
                <a:gd name="T95" fmla="*/ 265 h 1133"/>
                <a:gd name="T96" fmla="*/ 823 w 958"/>
                <a:gd name="T97" fmla="*/ 267 h 1133"/>
                <a:gd name="T98" fmla="*/ 866 w 958"/>
                <a:gd name="T99" fmla="*/ 255 h 1133"/>
                <a:gd name="T100" fmla="*/ 906 w 958"/>
                <a:gd name="T101" fmla="*/ 295 h 1133"/>
                <a:gd name="T102" fmla="*/ 920 w 958"/>
                <a:gd name="T103" fmla="*/ 350 h 1133"/>
                <a:gd name="T104" fmla="*/ 958 w 958"/>
                <a:gd name="T105" fmla="*/ 381 h 1133"/>
                <a:gd name="T106" fmla="*/ 951 w 958"/>
                <a:gd name="T107" fmla="*/ 385 h 1133"/>
                <a:gd name="T108" fmla="*/ 937 w 958"/>
                <a:gd name="T109" fmla="*/ 416 h 1133"/>
                <a:gd name="T110" fmla="*/ 902 w 958"/>
                <a:gd name="T111" fmla="*/ 475 h 1133"/>
                <a:gd name="T112" fmla="*/ 887 w 958"/>
                <a:gd name="T113" fmla="*/ 518 h 1133"/>
                <a:gd name="T114" fmla="*/ 840 w 958"/>
                <a:gd name="T115" fmla="*/ 549 h 1133"/>
                <a:gd name="T116" fmla="*/ 845 w 958"/>
                <a:gd name="T117" fmla="*/ 568 h 1133"/>
                <a:gd name="T118" fmla="*/ 797 w 958"/>
                <a:gd name="T119" fmla="*/ 601 h 1133"/>
                <a:gd name="T120" fmla="*/ 95 w 958"/>
                <a:gd name="T121" fmla="*/ 1074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8" h="1133">
                  <a:moveTo>
                    <a:pt x="786" y="610"/>
                  </a:moveTo>
                  <a:lnTo>
                    <a:pt x="786" y="610"/>
                  </a:lnTo>
                  <a:lnTo>
                    <a:pt x="786" y="615"/>
                  </a:lnTo>
                  <a:lnTo>
                    <a:pt x="781" y="622"/>
                  </a:lnTo>
                  <a:lnTo>
                    <a:pt x="776" y="622"/>
                  </a:lnTo>
                  <a:lnTo>
                    <a:pt x="769" y="620"/>
                  </a:lnTo>
                  <a:lnTo>
                    <a:pt x="762" y="617"/>
                  </a:lnTo>
                  <a:lnTo>
                    <a:pt x="760" y="615"/>
                  </a:lnTo>
                  <a:lnTo>
                    <a:pt x="757" y="610"/>
                  </a:lnTo>
                  <a:lnTo>
                    <a:pt x="750" y="589"/>
                  </a:lnTo>
                  <a:lnTo>
                    <a:pt x="750" y="587"/>
                  </a:lnTo>
                  <a:lnTo>
                    <a:pt x="741" y="582"/>
                  </a:lnTo>
                  <a:lnTo>
                    <a:pt x="724" y="579"/>
                  </a:lnTo>
                  <a:lnTo>
                    <a:pt x="705" y="582"/>
                  </a:lnTo>
                  <a:lnTo>
                    <a:pt x="693" y="589"/>
                  </a:lnTo>
                  <a:lnTo>
                    <a:pt x="698" y="582"/>
                  </a:lnTo>
                  <a:lnTo>
                    <a:pt x="705" y="579"/>
                  </a:lnTo>
                  <a:lnTo>
                    <a:pt x="719" y="579"/>
                  </a:lnTo>
                  <a:lnTo>
                    <a:pt x="726" y="577"/>
                  </a:lnTo>
                  <a:lnTo>
                    <a:pt x="731" y="572"/>
                  </a:lnTo>
                  <a:lnTo>
                    <a:pt x="736" y="570"/>
                  </a:lnTo>
                  <a:lnTo>
                    <a:pt x="738" y="563"/>
                  </a:lnTo>
                  <a:lnTo>
                    <a:pt x="719" y="565"/>
                  </a:lnTo>
                  <a:lnTo>
                    <a:pt x="712" y="570"/>
                  </a:lnTo>
                  <a:lnTo>
                    <a:pt x="698" y="579"/>
                  </a:lnTo>
                  <a:lnTo>
                    <a:pt x="679" y="587"/>
                  </a:lnTo>
                  <a:lnTo>
                    <a:pt x="672" y="594"/>
                  </a:lnTo>
                  <a:lnTo>
                    <a:pt x="651" y="610"/>
                  </a:lnTo>
                  <a:lnTo>
                    <a:pt x="651" y="615"/>
                  </a:lnTo>
                  <a:lnTo>
                    <a:pt x="648" y="622"/>
                  </a:lnTo>
                  <a:lnTo>
                    <a:pt x="646" y="627"/>
                  </a:lnTo>
                  <a:lnTo>
                    <a:pt x="620" y="639"/>
                  </a:lnTo>
                  <a:lnTo>
                    <a:pt x="620" y="641"/>
                  </a:lnTo>
                  <a:lnTo>
                    <a:pt x="629" y="641"/>
                  </a:lnTo>
                  <a:lnTo>
                    <a:pt x="641" y="634"/>
                  </a:lnTo>
                  <a:lnTo>
                    <a:pt x="655" y="620"/>
                  </a:lnTo>
                  <a:lnTo>
                    <a:pt x="670" y="601"/>
                  </a:lnTo>
                  <a:lnTo>
                    <a:pt x="679" y="594"/>
                  </a:lnTo>
                  <a:lnTo>
                    <a:pt x="691" y="589"/>
                  </a:lnTo>
                  <a:lnTo>
                    <a:pt x="691" y="591"/>
                  </a:lnTo>
                  <a:lnTo>
                    <a:pt x="632" y="646"/>
                  </a:lnTo>
                  <a:lnTo>
                    <a:pt x="596" y="667"/>
                  </a:lnTo>
                  <a:lnTo>
                    <a:pt x="587" y="677"/>
                  </a:lnTo>
                  <a:lnTo>
                    <a:pt x="563" y="707"/>
                  </a:lnTo>
                  <a:lnTo>
                    <a:pt x="556" y="712"/>
                  </a:lnTo>
                  <a:lnTo>
                    <a:pt x="544" y="705"/>
                  </a:lnTo>
                  <a:lnTo>
                    <a:pt x="537" y="707"/>
                  </a:lnTo>
                  <a:lnTo>
                    <a:pt x="525" y="714"/>
                  </a:lnTo>
                  <a:lnTo>
                    <a:pt x="485" y="748"/>
                  </a:lnTo>
                  <a:lnTo>
                    <a:pt x="478" y="755"/>
                  </a:lnTo>
                  <a:lnTo>
                    <a:pt x="478" y="759"/>
                  </a:lnTo>
                  <a:lnTo>
                    <a:pt x="473" y="766"/>
                  </a:lnTo>
                  <a:lnTo>
                    <a:pt x="473" y="771"/>
                  </a:lnTo>
                  <a:lnTo>
                    <a:pt x="466" y="778"/>
                  </a:lnTo>
                  <a:lnTo>
                    <a:pt x="461" y="783"/>
                  </a:lnTo>
                  <a:lnTo>
                    <a:pt x="459" y="788"/>
                  </a:lnTo>
                  <a:lnTo>
                    <a:pt x="452" y="802"/>
                  </a:lnTo>
                  <a:lnTo>
                    <a:pt x="450" y="802"/>
                  </a:lnTo>
                  <a:lnTo>
                    <a:pt x="447" y="800"/>
                  </a:lnTo>
                  <a:lnTo>
                    <a:pt x="445" y="797"/>
                  </a:lnTo>
                  <a:lnTo>
                    <a:pt x="440" y="795"/>
                  </a:lnTo>
                  <a:lnTo>
                    <a:pt x="440" y="792"/>
                  </a:lnTo>
                  <a:lnTo>
                    <a:pt x="447" y="788"/>
                  </a:lnTo>
                  <a:lnTo>
                    <a:pt x="450" y="785"/>
                  </a:lnTo>
                  <a:lnTo>
                    <a:pt x="447" y="783"/>
                  </a:lnTo>
                  <a:lnTo>
                    <a:pt x="440" y="783"/>
                  </a:lnTo>
                  <a:lnTo>
                    <a:pt x="435" y="785"/>
                  </a:lnTo>
                  <a:lnTo>
                    <a:pt x="435" y="788"/>
                  </a:lnTo>
                  <a:lnTo>
                    <a:pt x="438" y="800"/>
                  </a:lnTo>
                  <a:lnTo>
                    <a:pt x="443" y="807"/>
                  </a:lnTo>
                  <a:lnTo>
                    <a:pt x="447" y="809"/>
                  </a:lnTo>
                  <a:lnTo>
                    <a:pt x="450" y="814"/>
                  </a:lnTo>
                  <a:lnTo>
                    <a:pt x="450" y="819"/>
                  </a:lnTo>
                  <a:lnTo>
                    <a:pt x="443" y="826"/>
                  </a:lnTo>
                  <a:lnTo>
                    <a:pt x="443" y="830"/>
                  </a:lnTo>
                  <a:lnTo>
                    <a:pt x="443" y="840"/>
                  </a:lnTo>
                  <a:lnTo>
                    <a:pt x="440" y="847"/>
                  </a:lnTo>
                  <a:lnTo>
                    <a:pt x="440" y="849"/>
                  </a:lnTo>
                  <a:lnTo>
                    <a:pt x="438" y="852"/>
                  </a:lnTo>
                  <a:lnTo>
                    <a:pt x="435" y="856"/>
                  </a:lnTo>
                  <a:lnTo>
                    <a:pt x="435" y="859"/>
                  </a:lnTo>
                  <a:lnTo>
                    <a:pt x="431" y="859"/>
                  </a:lnTo>
                  <a:lnTo>
                    <a:pt x="428" y="854"/>
                  </a:lnTo>
                  <a:lnTo>
                    <a:pt x="431" y="852"/>
                  </a:lnTo>
                  <a:lnTo>
                    <a:pt x="433" y="842"/>
                  </a:lnTo>
                  <a:lnTo>
                    <a:pt x="428" y="845"/>
                  </a:lnTo>
                  <a:lnTo>
                    <a:pt x="426" y="849"/>
                  </a:lnTo>
                  <a:lnTo>
                    <a:pt x="426" y="856"/>
                  </a:lnTo>
                  <a:lnTo>
                    <a:pt x="431" y="861"/>
                  </a:lnTo>
                  <a:lnTo>
                    <a:pt x="438" y="868"/>
                  </a:lnTo>
                  <a:lnTo>
                    <a:pt x="440" y="873"/>
                  </a:lnTo>
                  <a:lnTo>
                    <a:pt x="435" y="878"/>
                  </a:lnTo>
                  <a:lnTo>
                    <a:pt x="433" y="878"/>
                  </a:lnTo>
                  <a:lnTo>
                    <a:pt x="428" y="875"/>
                  </a:lnTo>
                  <a:lnTo>
                    <a:pt x="426" y="875"/>
                  </a:lnTo>
                  <a:lnTo>
                    <a:pt x="426" y="878"/>
                  </a:lnTo>
                  <a:lnTo>
                    <a:pt x="426" y="887"/>
                  </a:lnTo>
                  <a:lnTo>
                    <a:pt x="424" y="890"/>
                  </a:lnTo>
                  <a:lnTo>
                    <a:pt x="421" y="892"/>
                  </a:lnTo>
                  <a:lnTo>
                    <a:pt x="409" y="906"/>
                  </a:lnTo>
                  <a:lnTo>
                    <a:pt x="412" y="908"/>
                  </a:lnTo>
                  <a:lnTo>
                    <a:pt x="414" y="913"/>
                  </a:lnTo>
                  <a:lnTo>
                    <a:pt x="417" y="916"/>
                  </a:lnTo>
                  <a:lnTo>
                    <a:pt x="419" y="918"/>
                  </a:lnTo>
                  <a:lnTo>
                    <a:pt x="424" y="918"/>
                  </a:lnTo>
                  <a:lnTo>
                    <a:pt x="433" y="920"/>
                  </a:lnTo>
                  <a:lnTo>
                    <a:pt x="435" y="923"/>
                  </a:lnTo>
                  <a:lnTo>
                    <a:pt x="438" y="925"/>
                  </a:lnTo>
                  <a:lnTo>
                    <a:pt x="440" y="932"/>
                  </a:lnTo>
                  <a:lnTo>
                    <a:pt x="440" y="942"/>
                  </a:lnTo>
                  <a:lnTo>
                    <a:pt x="440" y="949"/>
                  </a:lnTo>
                  <a:lnTo>
                    <a:pt x="438" y="970"/>
                  </a:lnTo>
                  <a:lnTo>
                    <a:pt x="435" y="972"/>
                  </a:lnTo>
                  <a:lnTo>
                    <a:pt x="435" y="972"/>
                  </a:lnTo>
                  <a:lnTo>
                    <a:pt x="431" y="965"/>
                  </a:lnTo>
                  <a:lnTo>
                    <a:pt x="428" y="970"/>
                  </a:lnTo>
                  <a:lnTo>
                    <a:pt x="426" y="975"/>
                  </a:lnTo>
                  <a:lnTo>
                    <a:pt x="428" y="977"/>
                  </a:lnTo>
                  <a:lnTo>
                    <a:pt x="431" y="979"/>
                  </a:lnTo>
                  <a:lnTo>
                    <a:pt x="433" y="982"/>
                  </a:lnTo>
                  <a:lnTo>
                    <a:pt x="435" y="982"/>
                  </a:lnTo>
                  <a:lnTo>
                    <a:pt x="438" y="982"/>
                  </a:lnTo>
                  <a:lnTo>
                    <a:pt x="440" y="984"/>
                  </a:lnTo>
                  <a:lnTo>
                    <a:pt x="440" y="989"/>
                  </a:lnTo>
                  <a:lnTo>
                    <a:pt x="445" y="1022"/>
                  </a:lnTo>
                  <a:lnTo>
                    <a:pt x="447" y="1029"/>
                  </a:lnTo>
                  <a:lnTo>
                    <a:pt x="471" y="1050"/>
                  </a:lnTo>
                  <a:lnTo>
                    <a:pt x="480" y="1065"/>
                  </a:lnTo>
                  <a:lnTo>
                    <a:pt x="483" y="1077"/>
                  </a:lnTo>
                  <a:lnTo>
                    <a:pt x="480" y="1079"/>
                  </a:lnTo>
                  <a:lnTo>
                    <a:pt x="459" y="1084"/>
                  </a:lnTo>
                  <a:lnTo>
                    <a:pt x="452" y="1084"/>
                  </a:lnTo>
                  <a:lnTo>
                    <a:pt x="443" y="1084"/>
                  </a:lnTo>
                  <a:lnTo>
                    <a:pt x="438" y="1081"/>
                  </a:lnTo>
                  <a:lnTo>
                    <a:pt x="433" y="1079"/>
                  </a:lnTo>
                  <a:lnTo>
                    <a:pt x="431" y="1077"/>
                  </a:lnTo>
                  <a:lnTo>
                    <a:pt x="428" y="1072"/>
                  </a:lnTo>
                  <a:lnTo>
                    <a:pt x="426" y="1067"/>
                  </a:lnTo>
                  <a:lnTo>
                    <a:pt x="424" y="1067"/>
                  </a:lnTo>
                  <a:lnTo>
                    <a:pt x="414" y="1067"/>
                  </a:lnTo>
                  <a:lnTo>
                    <a:pt x="412" y="1067"/>
                  </a:lnTo>
                  <a:lnTo>
                    <a:pt x="405" y="1069"/>
                  </a:lnTo>
                  <a:lnTo>
                    <a:pt x="395" y="1067"/>
                  </a:lnTo>
                  <a:lnTo>
                    <a:pt x="386" y="1074"/>
                  </a:lnTo>
                  <a:lnTo>
                    <a:pt x="379" y="1077"/>
                  </a:lnTo>
                  <a:lnTo>
                    <a:pt x="374" y="1077"/>
                  </a:lnTo>
                  <a:lnTo>
                    <a:pt x="369" y="1077"/>
                  </a:lnTo>
                  <a:lnTo>
                    <a:pt x="364" y="1079"/>
                  </a:lnTo>
                  <a:lnTo>
                    <a:pt x="355" y="1088"/>
                  </a:lnTo>
                  <a:lnTo>
                    <a:pt x="350" y="1093"/>
                  </a:lnTo>
                  <a:lnTo>
                    <a:pt x="343" y="1093"/>
                  </a:lnTo>
                  <a:lnTo>
                    <a:pt x="331" y="1093"/>
                  </a:lnTo>
                  <a:lnTo>
                    <a:pt x="324" y="1093"/>
                  </a:lnTo>
                  <a:lnTo>
                    <a:pt x="320" y="1095"/>
                  </a:lnTo>
                  <a:lnTo>
                    <a:pt x="305" y="1107"/>
                  </a:lnTo>
                  <a:lnTo>
                    <a:pt x="303" y="1112"/>
                  </a:lnTo>
                  <a:lnTo>
                    <a:pt x="308" y="1119"/>
                  </a:lnTo>
                  <a:lnTo>
                    <a:pt x="310" y="1124"/>
                  </a:lnTo>
                  <a:lnTo>
                    <a:pt x="312" y="1126"/>
                  </a:lnTo>
                  <a:lnTo>
                    <a:pt x="303" y="1126"/>
                  </a:lnTo>
                  <a:lnTo>
                    <a:pt x="296" y="1124"/>
                  </a:lnTo>
                  <a:lnTo>
                    <a:pt x="282" y="1121"/>
                  </a:lnTo>
                  <a:lnTo>
                    <a:pt x="275" y="1121"/>
                  </a:lnTo>
                  <a:lnTo>
                    <a:pt x="272" y="1124"/>
                  </a:lnTo>
                  <a:lnTo>
                    <a:pt x="270" y="1131"/>
                  </a:lnTo>
                  <a:lnTo>
                    <a:pt x="267" y="1133"/>
                  </a:lnTo>
                  <a:lnTo>
                    <a:pt x="265" y="1133"/>
                  </a:lnTo>
                  <a:lnTo>
                    <a:pt x="260" y="1131"/>
                  </a:lnTo>
                  <a:lnTo>
                    <a:pt x="256" y="1129"/>
                  </a:lnTo>
                  <a:lnTo>
                    <a:pt x="249" y="1126"/>
                  </a:lnTo>
                  <a:lnTo>
                    <a:pt x="244" y="1121"/>
                  </a:lnTo>
                  <a:lnTo>
                    <a:pt x="237" y="1114"/>
                  </a:lnTo>
                  <a:lnTo>
                    <a:pt x="234" y="1110"/>
                  </a:lnTo>
                  <a:lnTo>
                    <a:pt x="230" y="1107"/>
                  </a:lnTo>
                  <a:lnTo>
                    <a:pt x="220" y="1107"/>
                  </a:lnTo>
                  <a:lnTo>
                    <a:pt x="201" y="1098"/>
                  </a:lnTo>
                  <a:lnTo>
                    <a:pt x="199" y="1095"/>
                  </a:lnTo>
                  <a:lnTo>
                    <a:pt x="189" y="1091"/>
                  </a:lnTo>
                  <a:lnTo>
                    <a:pt x="180" y="1093"/>
                  </a:lnTo>
                  <a:lnTo>
                    <a:pt x="159" y="1098"/>
                  </a:lnTo>
                  <a:lnTo>
                    <a:pt x="144" y="1098"/>
                  </a:lnTo>
                  <a:lnTo>
                    <a:pt x="140" y="1100"/>
                  </a:lnTo>
                  <a:lnTo>
                    <a:pt x="137" y="1103"/>
                  </a:lnTo>
                  <a:lnTo>
                    <a:pt x="137" y="1107"/>
                  </a:lnTo>
                  <a:lnTo>
                    <a:pt x="135" y="1112"/>
                  </a:lnTo>
                  <a:lnTo>
                    <a:pt x="128" y="1117"/>
                  </a:lnTo>
                  <a:lnTo>
                    <a:pt x="123" y="1124"/>
                  </a:lnTo>
                  <a:lnTo>
                    <a:pt x="118" y="1126"/>
                  </a:lnTo>
                  <a:lnTo>
                    <a:pt x="114" y="1126"/>
                  </a:lnTo>
                  <a:lnTo>
                    <a:pt x="104" y="1129"/>
                  </a:lnTo>
                  <a:lnTo>
                    <a:pt x="102" y="1126"/>
                  </a:lnTo>
                  <a:lnTo>
                    <a:pt x="97" y="1124"/>
                  </a:lnTo>
                  <a:lnTo>
                    <a:pt x="90" y="1119"/>
                  </a:lnTo>
                  <a:lnTo>
                    <a:pt x="88" y="1112"/>
                  </a:lnTo>
                  <a:lnTo>
                    <a:pt x="83" y="1098"/>
                  </a:lnTo>
                  <a:lnTo>
                    <a:pt x="78" y="1091"/>
                  </a:lnTo>
                  <a:lnTo>
                    <a:pt x="73" y="1088"/>
                  </a:lnTo>
                  <a:lnTo>
                    <a:pt x="69" y="1088"/>
                  </a:lnTo>
                  <a:lnTo>
                    <a:pt x="59" y="1086"/>
                  </a:lnTo>
                  <a:lnTo>
                    <a:pt x="43" y="1074"/>
                  </a:lnTo>
                  <a:lnTo>
                    <a:pt x="36" y="1072"/>
                  </a:lnTo>
                  <a:lnTo>
                    <a:pt x="17" y="1069"/>
                  </a:lnTo>
                  <a:lnTo>
                    <a:pt x="10" y="1067"/>
                  </a:lnTo>
                  <a:lnTo>
                    <a:pt x="10" y="1067"/>
                  </a:lnTo>
                  <a:lnTo>
                    <a:pt x="10" y="1065"/>
                  </a:lnTo>
                  <a:lnTo>
                    <a:pt x="10" y="1065"/>
                  </a:lnTo>
                  <a:lnTo>
                    <a:pt x="10" y="1062"/>
                  </a:lnTo>
                  <a:lnTo>
                    <a:pt x="10" y="1053"/>
                  </a:lnTo>
                  <a:lnTo>
                    <a:pt x="12" y="1043"/>
                  </a:lnTo>
                  <a:lnTo>
                    <a:pt x="19" y="1039"/>
                  </a:lnTo>
                  <a:lnTo>
                    <a:pt x="26" y="1036"/>
                  </a:lnTo>
                  <a:lnTo>
                    <a:pt x="26" y="1036"/>
                  </a:lnTo>
                  <a:lnTo>
                    <a:pt x="31" y="1034"/>
                  </a:lnTo>
                  <a:lnTo>
                    <a:pt x="52" y="1029"/>
                  </a:lnTo>
                  <a:lnTo>
                    <a:pt x="59" y="1029"/>
                  </a:lnTo>
                  <a:lnTo>
                    <a:pt x="64" y="1032"/>
                  </a:lnTo>
                  <a:lnTo>
                    <a:pt x="76" y="1034"/>
                  </a:lnTo>
                  <a:lnTo>
                    <a:pt x="78" y="1034"/>
                  </a:lnTo>
                  <a:lnTo>
                    <a:pt x="81" y="1032"/>
                  </a:lnTo>
                  <a:lnTo>
                    <a:pt x="85" y="1029"/>
                  </a:lnTo>
                  <a:lnTo>
                    <a:pt x="85" y="1027"/>
                  </a:lnTo>
                  <a:lnTo>
                    <a:pt x="88" y="1022"/>
                  </a:lnTo>
                  <a:lnTo>
                    <a:pt x="88" y="1017"/>
                  </a:lnTo>
                  <a:lnTo>
                    <a:pt x="88" y="1015"/>
                  </a:lnTo>
                  <a:lnTo>
                    <a:pt x="88" y="1010"/>
                  </a:lnTo>
                  <a:lnTo>
                    <a:pt x="90" y="1008"/>
                  </a:lnTo>
                  <a:lnTo>
                    <a:pt x="92" y="1003"/>
                  </a:lnTo>
                  <a:lnTo>
                    <a:pt x="97" y="998"/>
                  </a:lnTo>
                  <a:lnTo>
                    <a:pt x="102" y="996"/>
                  </a:lnTo>
                  <a:lnTo>
                    <a:pt x="130" y="991"/>
                  </a:lnTo>
                  <a:lnTo>
                    <a:pt x="147" y="994"/>
                  </a:lnTo>
                  <a:lnTo>
                    <a:pt x="152" y="994"/>
                  </a:lnTo>
                  <a:lnTo>
                    <a:pt x="152" y="991"/>
                  </a:lnTo>
                  <a:lnTo>
                    <a:pt x="152" y="989"/>
                  </a:lnTo>
                  <a:lnTo>
                    <a:pt x="152" y="987"/>
                  </a:lnTo>
                  <a:lnTo>
                    <a:pt x="152" y="982"/>
                  </a:lnTo>
                  <a:lnTo>
                    <a:pt x="149" y="979"/>
                  </a:lnTo>
                  <a:lnTo>
                    <a:pt x="144" y="977"/>
                  </a:lnTo>
                  <a:lnTo>
                    <a:pt x="142" y="975"/>
                  </a:lnTo>
                  <a:lnTo>
                    <a:pt x="135" y="972"/>
                  </a:lnTo>
                  <a:lnTo>
                    <a:pt x="133" y="972"/>
                  </a:lnTo>
                  <a:lnTo>
                    <a:pt x="130" y="968"/>
                  </a:lnTo>
                  <a:lnTo>
                    <a:pt x="128" y="963"/>
                  </a:lnTo>
                  <a:lnTo>
                    <a:pt x="125" y="961"/>
                  </a:lnTo>
                  <a:lnTo>
                    <a:pt x="123" y="958"/>
                  </a:lnTo>
                  <a:lnTo>
                    <a:pt x="118" y="958"/>
                  </a:lnTo>
                  <a:lnTo>
                    <a:pt x="116" y="958"/>
                  </a:lnTo>
                  <a:lnTo>
                    <a:pt x="97" y="963"/>
                  </a:lnTo>
                  <a:lnTo>
                    <a:pt x="90" y="965"/>
                  </a:lnTo>
                  <a:lnTo>
                    <a:pt x="88" y="963"/>
                  </a:lnTo>
                  <a:lnTo>
                    <a:pt x="85" y="963"/>
                  </a:lnTo>
                  <a:lnTo>
                    <a:pt x="78" y="958"/>
                  </a:lnTo>
                  <a:lnTo>
                    <a:pt x="76" y="956"/>
                  </a:lnTo>
                  <a:lnTo>
                    <a:pt x="73" y="956"/>
                  </a:lnTo>
                  <a:lnTo>
                    <a:pt x="71" y="953"/>
                  </a:lnTo>
                  <a:lnTo>
                    <a:pt x="71" y="949"/>
                  </a:lnTo>
                  <a:lnTo>
                    <a:pt x="71" y="946"/>
                  </a:lnTo>
                  <a:lnTo>
                    <a:pt x="71" y="942"/>
                  </a:lnTo>
                  <a:lnTo>
                    <a:pt x="69" y="939"/>
                  </a:lnTo>
                  <a:lnTo>
                    <a:pt x="66" y="937"/>
                  </a:lnTo>
                  <a:lnTo>
                    <a:pt x="64" y="934"/>
                  </a:lnTo>
                  <a:lnTo>
                    <a:pt x="62" y="932"/>
                  </a:lnTo>
                  <a:lnTo>
                    <a:pt x="59" y="932"/>
                  </a:lnTo>
                  <a:lnTo>
                    <a:pt x="57" y="932"/>
                  </a:lnTo>
                  <a:lnTo>
                    <a:pt x="55" y="930"/>
                  </a:lnTo>
                  <a:lnTo>
                    <a:pt x="57" y="925"/>
                  </a:lnTo>
                  <a:lnTo>
                    <a:pt x="59" y="923"/>
                  </a:lnTo>
                  <a:lnTo>
                    <a:pt x="59" y="920"/>
                  </a:lnTo>
                  <a:lnTo>
                    <a:pt x="62" y="916"/>
                  </a:lnTo>
                  <a:lnTo>
                    <a:pt x="64" y="916"/>
                  </a:lnTo>
                  <a:lnTo>
                    <a:pt x="66" y="913"/>
                  </a:lnTo>
                  <a:lnTo>
                    <a:pt x="73" y="916"/>
                  </a:lnTo>
                  <a:lnTo>
                    <a:pt x="76" y="913"/>
                  </a:lnTo>
                  <a:lnTo>
                    <a:pt x="90" y="908"/>
                  </a:lnTo>
                  <a:lnTo>
                    <a:pt x="92" y="906"/>
                  </a:lnTo>
                  <a:lnTo>
                    <a:pt x="92" y="904"/>
                  </a:lnTo>
                  <a:lnTo>
                    <a:pt x="92" y="901"/>
                  </a:lnTo>
                  <a:lnTo>
                    <a:pt x="90" y="890"/>
                  </a:lnTo>
                  <a:lnTo>
                    <a:pt x="88" y="887"/>
                  </a:lnTo>
                  <a:lnTo>
                    <a:pt x="88" y="885"/>
                  </a:lnTo>
                  <a:lnTo>
                    <a:pt x="81" y="880"/>
                  </a:lnTo>
                  <a:lnTo>
                    <a:pt x="78" y="878"/>
                  </a:lnTo>
                  <a:lnTo>
                    <a:pt x="78" y="875"/>
                  </a:lnTo>
                  <a:lnTo>
                    <a:pt x="81" y="873"/>
                  </a:lnTo>
                  <a:lnTo>
                    <a:pt x="83" y="871"/>
                  </a:lnTo>
                  <a:lnTo>
                    <a:pt x="88" y="868"/>
                  </a:lnTo>
                  <a:lnTo>
                    <a:pt x="90" y="868"/>
                  </a:lnTo>
                  <a:lnTo>
                    <a:pt x="92" y="866"/>
                  </a:lnTo>
                  <a:lnTo>
                    <a:pt x="95" y="863"/>
                  </a:lnTo>
                  <a:lnTo>
                    <a:pt x="92" y="859"/>
                  </a:lnTo>
                  <a:lnTo>
                    <a:pt x="90" y="849"/>
                  </a:lnTo>
                  <a:lnTo>
                    <a:pt x="88" y="842"/>
                  </a:lnTo>
                  <a:lnTo>
                    <a:pt x="88" y="840"/>
                  </a:lnTo>
                  <a:lnTo>
                    <a:pt x="85" y="837"/>
                  </a:lnTo>
                  <a:lnTo>
                    <a:pt x="78" y="833"/>
                  </a:lnTo>
                  <a:lnTo>
                    <a:pt x="78" y="830"/>
                  </a:lnTo>
                  <a:lnTo>
                    <a:pt x="78" y="828"/>
                  </a:lnTo>
                  <a:lnTo>
                    <a:pt x="78" y="826"/>
                  </a:lnTo>
                  <a:lnTo>
                    <a:pt x="81" y="823"/>
                  </a:lnTo>
                  <a:lnTo>
                    <a:pt x="83" y="821"/>
                  </a:lnTo>
                  <a:lnTo>
                    <a:pt x="83" y="816"/>
                  </a:lnTo>
                  <a:lnTo>
                    <a:pt x="81" y="811"/>
                  </a:lnTo>
                  <a:lnTo>
                    <a:pt x="81" y="809"/>
                  </a:lnTo>
                  <a:lnTo>
                    <a:pt x="78" y="804"/>
                  </a:lnTo>
                  <a:lnTo>
                    <a:pt x="73" y="802"/>
                  </a:lnTo>
                  <a:lnTo>
                    <a:pt x="71" y="800"/>
                  </a:lnTo>
                  <a:lnTo>
                    <a:pt x="62" y="800"/>
                  </a:lnTo>
                  <a:lnTo>
                    <a:pt x="57" y="800"/>
                  </a:lnTo>
                  <a:lnTo>
                    <a:pt x="50" y="795"/>
                  </a:lnTo>
                  <a:lnTo>
                    <a:pt x="45" y="792"/>
                  </a:lnTo>
                  <a:lnTo>
                    <a:pt x="24" y="785"/>
                  </a:lnTo>
                  <a:lnTo>
                    <a:pt x="21" y="785"/>
                  </a:lnTo>
                  <a:lnTo>
                    <a:pt x="19" y="783"/>
                  </a:lnTo>
                  <a:lnTo>
                    <a:pt x="12" y="776"/>
                  </a:lnTo>
                  <a:lnTo>
                    <a:pt x="10" y="776"/>
                  </a:lnTo>
                  <a:lnTo>
                    <a:pt x="7" y="774"/>
                  </a:lnTo>
                  <a:lnTo>
                    <a:pt x="5" y="771"/>
                  </a:lnTo>
                  <a:lnTo>
                    <a:pt x="5" y="764"/>
                  </a:lnTo>
                  <a:lnTo>
                    <a:pt x="2" y="759"/>
                  </a:lnTo>
                  <a:lnTo>
                    <a:pt x="0" y="750"/>
                  </a:lnTo>
                  <a:lnTo>
                    <a:pt x="0" y="748"/>
                  </a:lnTo>
                  <a:lnTo>
                    <a:pt x="0" y="738"/>
                  </a:lnTo>
                  <a:lnTo>
                    <a:pt x="2" y="731"/>
                  </a:lnTo>
                  <a:lnTo>
                    <a:pt x="2" y="729"/>
                  </a:lnTo>
                  <a:lnTo>
                    <a:pt x="7" y="721"/>
                  </a:lnTo>
                  <a:lnTo>
                    <a:pt x="7" y="719"/>
                  </a:lnTo>
                  <a:lnTo>
                    <a:pt x="7" y="717"/>
                  </a:lnTo>
                  <a:lnTo>
                    <a:pt x="10" y="714"/>
                  </a:lnTo>
                  <a:lnTo>
                    <a:pt x="12" y="712"/>
                  </a:lnTo>
                  <a:lnTo>
                    <a:pt x="19" y="710"/>
                  </a:lnTo>
                  <a:lnTo>
                    <a:pt x="28" y="707"/>
                  </a:lnTo>
                  <a:lnTo>
                    <a:pt x="31" y="707"/>
                  </a:lnTo>
                  <a:lnTo>
                    <a:pt x="33" y="703"/>
                  </a:lnTo>
                  <a:lnTo>
                    <a:pt x="33" y="700"/>
                  </a:lnTo>
                  <a:lnTo>
                    <a:pt x="33" y="700"/>
                  </a:lnTo>
                  <a:lnTo>
                    <a:pt x="33" y="698"/>
                  </a:lnTo>
                  <a:lnTo>
                    <a:pt x="31" y="693"/>
                  </a:lnTo>
                  <a:lnTo>
                    <a:pt x="31" y="691"/>
                  </a:lnTo>
                  <a:lnTo>
                    <a:pt x="33" y="688"/>
                  </a:lnTo>
                  <a:lnTo>
                    <a:pt x="33" y="686"/>
                  </a:lnTo>
                  <a:lnTo>
                    <a:pt x="36" y="684"/>
                  </a:lnTo>
                  <a:lnTo>
                    <a:pt x="38" y="681"/>
                  </a:lnTo>
                  <a:lnTo>
                    <a:pt x="40" y="679"/>
                  </a:lnTo>
                  <a:lnTo>
                    <a:pt x="40" y="674"/>
                  </a:lnTo>
                  <a:lnTo>
                    <a:pt x="40" y="672"/>
                  </a:lnTo>
                  <a:lnTo>
                    <a:pt x="43" y="669"/>
                  </a:lnTo>
                  <a:lnTo>
                    <a:pt x="45" y="669"/>
                  </a:lnTo>
                  <a:lnTo>
                    <a:pt x="50" y="672"/>
                  </a:lnTo>
                  <a:lnTo>
                    <a:pt x="52" y="674"/>
                  </a:lnTo>
                  <a:lnTo>
                    <a:pt x="52" y="677"/>
                  </a:lnTo>
                  <a:lnTo>
                    <a:pt x="52" y="679"/>
                  </a:lnTo>
                  <a:lnTo>
                    <a:pt x="55" y="681"/>
                  </a:lnTo>
                  <a:lnTo>
                    <a:pt x="57" y="681"/>
                  </a:lnTo>
                  <a:lnTo>
                    <a:pt x="59" y="681"/>
                  </a:lnTo>
                  <a:lnTo>
                    <a:pt x="64" y="679"/>
                  </a:lnTo>
                  <a:lnTo>
                    <a:pt x="66" y="677"/>
                  </a:lnTo>
                  <a:lnTo>
                    <a:pt x="76" y="672"/>
                  </a:lnTo>
                  <a:lnTo>
                    <a:pt x="102" y="669"/>
                  </a:lnTo>
                  <a:lnTo>
                    <a:pt x="111" y="679"/>
                  </a:lnTo>
                  <a:lnTo>
                    <a:pt x="114" y="679"/>
                  </a:lnTo>
                  <a:lnTo>
                    <a:pt x="116" y="681"/>
                  </a:lnTo>
                  <a:lnTo>
                    <a:pt x="121" y="681"/>
                  </a:lnTo>
                  <a:lnTo>
                    <a:pt x="123" y="681"/>
                  </a:lnTo>
                  <a:lnTo>
                    <a:pt x="128" y="681"/>
                  </a:lnTo>
                  <a:lnTo>
                    <a:pt x="140" y="677"/>
                  </a:lnTo>
                  <a:lnTo>
                    <a:pt x="144" y="677"/>
                  </a:lnTo>
                  <a:lnTo>
                    <a:pt x="149" y="679"/>
                  </a:lnTo>
                  <a:lnTo>
                    <a:pt x="154" y="684"/>
                  </a:lnTo>
                  <a:lnTo>
                    <a:pt x="156" y="684"/>
                  </a:lnTo>
                  <a:lnTo>
                    <a:pt x="159" y="684"/>
                  </a:lnTo>
                  <a:lnTo>
                    <a:pt x="163" y="681"/>
                  </a:lnTo>
                  <a:lnTo>
                    <a:pt x="163" y="679"/>
                  </a:lnTo>
                  <a:lnTo>
                    <a:pt x="163" y="677"/>
                  </a:lnTo>
                  <a:lnTo>
                    <a:pt x="161" y="669"/>
                  </a:lnTo>
                  <a:lnTo>
                    <a:pt x="161" y="667"/>
                  </a:lnTo>
                  <a:lnTo>
                    <a:pt x="163" y="665"/>
                  </a:lnTo>
                  <a:lnTo>
                    <a:pt x="163" y="662"/>
                  </a:lnTo>
                  <a:lnTo>
                    <a:pt x="166" y="660"/>
                  </a:lnTo>
                  <a:lnTo>
                    <a:pt x="168" y="658"/>
                  </a:lnTo>
                  <a:lnTo>
                    <a:pt x="173" y="658"/>
                  </a:lnTo>
                  <a:lnTo>
                    <a:pt x="180" y="660"/>
                  </a:lnTo>
                  <a:lnTo>
                    <a:pt x="206" y="665"/>
                  </a:lnTo>
                  <a:lnTo>
                    <a:pt x="234" y="662"/>
                  </a:lnTo>
                  <a:lnTo>
                    <a:pt x="267" y="665"/>
                  </a:lnTo>
                  <a:lnTo>
                    <a:pt x="270" y="662"/>
                  </a:lnTo>
                  <a:lnTo>
                    <a:pt x="272" y="662"/>
                  </a:lnTo>
                  <a:lnTo>
                    <a:pt x="279" y="660"/>
                  </a:lnTo>
                  <a:lnTo>
                    <a:pt x="286" y="655"/>
                  </a:lnTo>
                  <a:lnTo>
                    <a:pt x="293" y="646"/>
                  </a:lnTo>
                  <a:lnTo>
                    <a:pt x="296" y="643"/>
                  </a:lnTo>
                  <a:lnTo>
                    <a:pt x="296" y="641"/>
                  </a:lnTo>
                  <a:lnTo>
                    <a:pt x="296" y="641"/>
                  </a:lnTo>
                  <a:lnTo>
                    <a:pt x="293" y="639"/>
                  </a:lnTo>
                  <a:lnTo>
                    <a:pt x="293" y="636"/>
                  </a:lnTo>
                  <a:lnTo>
                    <a:pt x="291" y="634"/>
                  </a:lnTo>
                  <a:lnTo>
                    <a:pt x="291" y="632"/>
                  </a:lnTo>
                  <a:lnTo>
                    <a:pt x="291" y="629"/>
                  </a:lnTo>
                  <a:lnTo>
                    <a:pt x="291" y="629"/>
                  </a:lnTo>
                  <a:lnTo>
                    <a:pt x="293" y="629"/>
                  </a:lnTo>
                  <a:lnTo>
                    <a:pt x="293" y="629"/>
                  </a:lnTo>
                  <a:lnTo>
                    <a:pt x="296" y="620"/>
                  </a:lnTo>
                  <a:lnTo>
                    <a:pt x="293" y="617"/>
                  </a:lnTo>
                  <a:lnTo>
                    <a:pt x="291" y="615"/>
                  </a:lnTo>
                  <a:lnTo>
                    <a:pt x="286" y="610"/>
                  </a:lnTo>
                  <a:lnTo>
                    <a:pt x="284" y="608"/>
                  </a:lnTo>
                  <a:lnTo>
                    <a:pt x="284" y="606"/>
                  </a:lnTo>
                  <a:lnTo>
                    <a:pt x="282" y="603"/>
                  </a:lnTo>
                  <a:lnTo>
                    <a:pt x="282" y="598"/>
                  </a:lnTo>
                  <a:lnTo>
                    <a:pt x="282" y="594"/>
                  </a:lnTo>
                  <a:lnTo>
                    <a:pt x="282" y="589"/>
                  </a:lnTo>
                  <a:lnTo>
                    <a:pt x="282" y="587"/>
                  </a:lnTo>
                  <a:lnTo>
                    <a:pt x="286" y="582"/>
                  </a:lnTo>
                  <a:lnTo>
                    <a:pt x="286" y="579"/>
                  </a:lnTo>
                  <a:lnTo>
                    <a:pt x="286" y="575"/>
                  </a:lnTo>
                  <a:lnTo>
                    <a:pt x="286" y="572"/>
                  </a:lnTo>
                  <a:lnTo>
                    <a:pt x="291" y="570"/>
                  </a:lnTo>
                  <a:lnTo>
                    <a:pt x="298" y="570"/>
                  </a:lnTo>
                  <a:lnTo>
                    <a:pt x="303" y="570"/>
                  </a:lnTo>
                  <a:lnTo>
                    <a:pt x="305" y="570"/>
                  </a:lnTo>
                  <a:lnTo>
                    <a:pt x="308" y="572"/>
                  </a:lnTo>
                  <a:lnTo>
                    <a:pt x="322" y="577"/>
                  </a:lnTo>
                  <a:lnTo>
                    <a:pt x="324" y="579"/>
                  </a:lnTo>
                  <a:lnTo>
                    <a:pt x="329" y="577"/>
                  </a:lnTo>
                  <a:lnTo>
                    <a:pt x="362" y="563"/>
                  </a:lnTo>
                  <a:lnTo>
                    <a:pt x="364" y="561"/>
                  </a:lnTo>
                  <a:lnTo>
                    <a:pt x="367" y="558"/>
                  </a:lnTo>
                  <a:lnTo>
                    <a:pt x="372" y="549"/>
                  </a:lnTo>
                  <a:lnTo>
                    <a:pt x="376" y="544"/>
                  </a:lnTo>
                  <a:lnTo>
                    <a:pt x="386" y="542"/>
                  </a:lnTo>
                  <a:lnTo>
                    <a:pt x="393" y="542"/>
                  </a:lnTo>
                  <a:lnTo>
                    <a:pt x="395" y="542"/>
                  </a:lnTo>
                  <a:lnTo>
                    <a:pt x="398" y="542"/>
                  </a:lnTo>
                  <a:lnTo>
                    <a:pt x="400" y="544"/>
                  </a:lnTo>
                  <a:lnTo>
                    <a:pt x="402" y="544"/>
                  </a:lnTo>
                  <a:lnTo>
                    <a:pt x="405" y="544"/>
                  </a:lnTo>
                  <a:lnTo>
                    <a:pt x="407" y="544"/>
                  </a:lnTo>
                  <a:lnTo>
                    <a:pt x="412" y="542"/>
                  </a:lnTo>
                  <a:lnTo>
                    <a:pt x="412" y="539"/>
                  </a:lnTo>
                  <a:lnTo>
                    <a:pt x="414" y="534"/>
                  </a:lnTo>
                  <a:lnTo>
                    <a:pt x="414" y="530"/>
                  </a:lnTo>
                  <a:lnTo>
                    <a:pt x="414" y="523"/>
                  </a:lnTo>
                  <a:lnTo>
                    <a:pt x="414" y="520"/>
                  </a:lnTo>
                  <a:lnTo>
                    <a:pt x="414" y="518"/>
                  </a:lnTo>
                  <a:lnTo>
                    <a:pt x="414" y="516"/>
                  </a:lnTo>
                  <a:lnTo>
                    <a:pt x="414" y="511"/>
                  </a:lnTo>
                  <a:lnTo>
                    <a:pt x="414" y="508"/>
                  </a:lnTo>
                  <a:lnTo>
                    <a:pt x="412" y="506"/>
                  </a:lnTo>
                  <a:lnTo>
                    <a:pt x="412" y="504"/>
                  </a:lnTo>
                  <a:lnTo>
                    <a:pt x="412" y="501"/>
                  </a:lnTo>
                  <a:lnTo>
                    <a:pt x="412" y="497"/>
                  </a:lnTo>
                  <a:lnTo>
                    <a:pt x="412" y="492"/>
                  </a:lnTo>
                  <a:lnTo>
                    <a:pt x="414" y="490"/>
                  </a:lnTo>
                  <a:lnTo>
                    <a:pt x="417" y="487"/>
                  </a:lnTo>
                  <a:lnTo>
                    <a:pt x="424" y="487"/>
                  </a:lnTo>
                  <a:lnTo>
                    <a:pt x="426" y="487"/>
                  </a:lnTo>
                  <a:lnTo>
                    <a:pt x="433" y="490"/>
                  </a:lnTo>
                  <a:lnTo>
                    <a:pt x="435" y="490"/>
                  </a:lnTo>
                  <a:lnTo>
                    <a:pt x="443" y="490"/>
                  </a:lnTo>
                  <a:lnTo>
                    <a:pt x="445" y="490"/>
                  </a:lnTo>
                  <a:lnTo>
                    <a:pt x="450" y="490"/>
                  </a:lnTo>
                  <a:lnTo>
                    <a:pt x="452" y="490"/>
                  </a:lnTo>
                  <a:lnTo>
                    <a:pt x="454" y="490"/>
                  </a:lnTo>
                  <a:lnTo>
                    <a:pt x="457" y="490"/>
                  </a:lnTo>
                  <a:lnTo>
                    <a:pt x="459" y="487"/>
                  </a:lnTo>
                  <a:lnTo>
                    <a:pt x="464" y="485"/>
                  </a:lnTo>
                  <a:lnTo>
                    <a:pt x="466" y="478"/>
                  </a:lnTo>
                  <a:lnTo>
                    <a:pt x="466" y="475"/>
                  </a:lnTo>
                  <a:lnTo>
                    <a:pt x="466" y="471"/>
                  </a:lnTo>
                  <a:lnTo>
                    <a:pt x="469" y="468"/>
                  </a:lnTo>
                  <a:lnTo>
                    <a:pt x="471" y="463"/>
                  </a:lnTo>
                  <a:lnTo>
                    <a:pt x="476" y="459"/>
                  </a:lnTo>
                  <a:lnTo>
                    <a:pt x="478" y="456"/>
                  </a:lnTo>
                  <a:lnTo>
                    <a:pt x="492" y="456"/>
                  </a:lnTo>
                  <a:lnTo>
                    <a:pt x="492" y="454"/>
                  </a:lnTo>
                  <a:lnTo>
                    <a:pt x="499" y="449"/>
                  </a:lnTo>
                  <a:lnTo>
                    <a:pt x="504" y="435"/>
                  </a:lnTo>
                  <a:lnTo>
                    <a:pt x="506" y="433"/>
                  </a:lnTo>
                  <a:lnTo>
                    <a:pt x="509" y="428"/>
                  </a:lnTo>
                  <a:lnTo>
                    <a:pt x="514" y="423"/>
                  </a:lnTo>
                  <a:lnTo>
                    <a:pt x="516" y="421"/>
                  </a:lnTo>
                  <a:lnTo>
                    <a:pt x="518" y="416"/>
                  </a:lnTo>
                  <a:lnTo>
                    <a:pt x="528" y="407"/>
                  </a:lnTo>
                  <a:lnTo>
                    <a:pt x="528" y="407"/>
                  </a:lnTo>
                  <a:lnTo>
                    <a:pt x="530" y="407"/>
                  </a:lnTo>
                  <a:lnTo>
                    <a:pt x="530" y="404"/>
                  </a:lnTo>
                  <a:lnTo>
                    <a:pt x="530" y="402"/>
                  </a:lnTo>
                  <a:lnTo>
                    <a:pt x="528" y="397"/>
                  </a:lnTo>
                  <a:lnTo>
                    <a:pt x="525" y="395"/>
                  </a:lnTo>
                  <a:lnTo>
                    <a:pt x="518" y="390"/>
                  </a:lnTo>
                  <a:lnTo>
                    <a:pt x="514" y="385"/>
                  </a:lnTo>
                  <a:lnTo>
                    <a:pt x="511" y="385"/>
                  </a:lnTo>
                  <a:lnTo>
                    <a:pt x="506" y="385"/>
                  </a:lnTo>
                  <a:lnTo>
                    <a:pt x="502" y="385"/>
                  </a:lnTo>
                  <a:lnTo>
                    <a:pt x="499" y="383"/>
                  </a:lnTo>
                  <a:lnTo>
                    <a:pt x="497" y="383"/>
                  </a:lnTo>
                  <a:lnTo>
                    <a:pt x="495" y="378"/>
                  </a:lnTo>
                  <a:lnTo>
                    <a:pt x="492" y="378"/>
                  </a:lnTo>
                  <a:lnTo>
                    <a:pt x="490" y="378"/>
                  </a:lnTo>
                  <a:lnTo>
                    <a:pt x="488" y="381"/>
                  </a:lnTo>
                  <a:lnTo>
                    <a:pt x="485" y="378"/>
                  </a:lnTo>
                  <a:lnTo>
                    <a:pt x="483" y="378"/>
                  </a:lnTo>
                  <a:lnTo>
                    <a:pt x="480" y="376"/>
                  </a:lnTo>
                  <a:lnTo>
                    <a:pt x="478" y="374"/>
                  </a:lnTo>
                  <a:lnTo>
                    <a:pt x="478" y="371"/>
                  </a:lnTo>
                  <a:lnTo>
                    <a:pt x="483" y="371"/>
                  </a:lnTo>
                  <a:lnTo>
                    <a:pt x="488" y="366"/>
                  </a:lnTo>
                  <a:lnTo>
                    <a:pt x="490" y="364"/>
                  </a:lnTo>
                  <a:lnTo>
                    <a:pt x="490" y="359"/>
                  </a:lnTo>
                  <a:lnTo>
                    <a:pt x="490" y="355"/>
                  </a:lnTo>
                  <a:lnTo>
                    <a:pt x="490" y="352"/>
                  </a:lnTo>
                  <a:lnTo>
                    <a:pt x="495" y="345"/>
                  </a:lnTo>
                  <a:lnTo>
                    <a:pt x="506" y="336"/>
                  </a:lnTo>
                  <a:lnTo>
                    <a:pt x="502" y="331"/>
                  </a:lnTo>
                  <a:lnTo>
                    <a:pt x="499" y="326"/>
                  </a:lnTo>
                  <a:lnTo>
                    <a:pt x="497" y="326"/>
                  </a:lnTo>
                  <a:lnTo>
                    <a:pt x="495" y="324"/>
                  </a:lnTo>
                  <a:lnTo>
                    <a:pt x="488" y="324"/>
                  </a:lnTo>
                  <a:lnTo>
                    <a:pt x="466" y="329"/>
                  </a:lnTo>
                  <a:lnTo>
                    <a:pt x="464" y="329"/>
                  </a:lnTo>
                  <a:lnTo>
                    <a:pt x="461" y="326"/>
                  </a:lnTo>
                  <a:lnTo>
                    <a:pt x="459" y="324"/>
                  </a:lnTo>
                  <a:lnTo>
                    <a:pt x="459" y="321"/>
                  </a:lnTo>
                  <a:lnTo>
                    <a:pt x="459" y="317"/>
                  </a:lnTo>
                  <a:lnTo>
                    <a:pt x="457" y="314"/>
                  </a:lnTo>
                  <a:lnTo>
                    <a:pt x="454" y="312"/>
                  </a:lnTo>
                  <a:lnTo>
                    <a:pt x="452" y="310"/>
                  </a:lnTo>
                  <a:lnTo>
                    <a:pt x="440" y="305"/>
                  </a:lnTo>
                  <a:lnTo>
                    <a:pt x="433" y="300"/>
                  </a:lnTo>
                  <a:lnTo>
                    <a:pt x="428" y="300"/>
                  </a:lnTo>
                  <a:lnTo>
                    <a:pt x="426" y="298"/>
                  </a:lnTo>
                  <a:lnTo>
                    <a:pt x="426" y="295"/>
                  </a:lnTo>
                  <a:lnTo>
                    <a:pt x="428" y="293"/>
                  </a:lnTo>
                  <a:lnTo>
                    <a:pt x="433" y="281"/>
                  </a:lnTo>
                  <a:lnTo>
                    <a:pt x="433" y="279"/>
                  </a:lnTo>
                  <a:lnTo>
                    <a:pt x="433" y="274"/>
                  </a:lnTo>
                  <a:lnTo>
                    <a:pt x="428" y="267"/>
                  </a:lnTo>
                  <a:lnTo>
                    <a:pt x="426" y="262"/>
                  </a:lnTo>
                  <a:lnTo>
                    <a:pt x="426" y="255"/>
                  </a:lnTo>
                  <a:lnTo>
                    <a:pt x="426" y="253"/>
                  </a:lnTo>
                  <a:lnTo>
                    <a:pt x="426" y="250"/>
                  </a:lnTo>
                  <a:lnTo>
                    <a:pt x="426" y="248"/>
                  </a:lnTo>
                  <a:lnTo>
                    <a:pt x="428" y="243"/>
                  </a:lnTo>
                  <a:lnTo>
                    <a:pt x="428" y="241"/>
                  </a:lnTo>
                  <a:lnTo>
                    <a:pt x="428" y="236"/>
                  </a:lnTo>
                  <a:lnTo>
                    <a:pt x="428" y="234"/>
                  </a:lnTo>
                  <a:lnTo>
                    <a:pt x="428" y="232"/>
                  </a:lnTo>
                  <a:lnTo>
                    <a:pt x="428" y="227"/>
                  </a:lnTo>
                  <a:lnTo>
                    <a:pt x="426" y="224"/>
                  </a:lnTo>
                  <a:lnTo>
                    <a:pt x="414" y="210"/>
                  </a:lnTo>
                  <a:lnTo>
                    <a:pt x="412" y="206"/>
                  </a:lnTo>
                  <a:lnTo>
                    <a:pt x="412" y="203"/>
                  </a:lnTo>
                  <a:lnTo>
                    <a:pt x="409" y="196"/>
                  </a:lnTo>
                  <a:lnTo>
                    <a:pt x="409" y="191"/>
                  </a:lnTo>
                  <a:lnTo>
                    <a:pt x="409" y="187"/>
                  </a:lnTo>
                  <a:lnTo>
                    <a:pt x="409" y="184"/>
                  </a:lnTo>
                  <a:lnTo>
                    <a:pt x="409" y="182"/>
                  </a:lnTo>
                  <a:lnTo>
                    <a:pt x="405" y="170"/>
                  </a:lnTo>
                  <a:lnTo>
                    <a:pt x="376" y="137"/>
                  </a:lnTo>
                  <a:lnTo>
                    <a:pt x="381" y="123"/>
                  </a:lnTo>
                  <a:lnTo>
                    <a:pt x="383" y="118"/>
                  </a:lnTo>
                  <a:lnTo>
                    <a:pt x="388" y="111"/>
                  </a:lnTo>
                  <a:lnTo>
                    <a:pt x="388" y="106"/>
                  </a:lnTo>
                  <a:lnTo>
                    <a:pt x="390" y="92"/>
                  </a:lnTo>
                  <a:lnTo>
                    <a:pt x="393" y="73"/>
                  </a:lnTo>
                  <a:lnTo>
                    <a:pt x="395" y="66"/>
                  </a:lnTo>
                  <a:lnTo>
                    <a:pt x="398" y="61"/>
                  </a:lnTo>
                  <a:lnTo>
                    <a:pt x="405" y="56"/>
                  </a:lnTo>
                  <a:lnTo>
                    <a:pt x="407" y="54"/>
                  </a:lnTo>
                  <a:lnTo>
                    <a:pt x="409" y="45"/>
                  </a:lnTo>
                  <a:lnTo>
                    <a:pt x="409" y="35"/>
                  </a:lnTo>
                  <a:lnTo>
                    <a:pt x="412" y="33"/>
                  </a:lnTo>
                  <a:lnTo>
                    <a:pt x="414" y="30"/>
                  </a:lnTo>
                  <a:lnTo>
                    <a:pt x="417" y="28"/>
                  </a:lnTo>
                  <a:lnTo>
                    <a:pt x="419" y="30"/>
                  </a:lnTo>
                  <a:lnTo>
                    <a:pt x="424" y="37"/>
                  </a:lnTo>
                  <a:lnTo>
                    <a:pt x="426" y="40"/>
                  </a:lnTo>
                  <a:lnTo>
                    <a:pt x="431" y="37"/>
                  </a:lnTo>
                  <a:lnTo>
                    <a:pt x="435" y="35"/>
                  </a:lnTo>
                  <a:lnTo>
                    <a:pt x="452" y="16"/>
                  </a:lnTo>
                  <a:lnTo>
                    <a:pt x="457" y="14"/>
                  </a:lnTo>
                  <a:lnTo>
                    <a:pt x="459" y="14"/>
                  </a:lnTo>
                  <a:lnTo>
                    <a:pt x="461" y="14"/>
                  </a:lnTo>
                  <a:lnTo>
                    <a:pt x="464" y="14"/>
                  </a:lnTo>
                  <a:lnTo>
                    <a:pt x="469" y="11"/>
                  </a:lnTo>
                  <a:lnTo>
                    <a:pt x="480" y="2"/>
                  </a:lnTo>
                  <a:lnTo>
                    <a:pt x="483" y="2"/>
                  </a:lnTo>
                  <a:lnTo>
                    <a:pt x="485" y="0"/>
                  </a:lnTo>
                  <a:lnTo>
                    <a:pt x="490" y="0"/>
                  </a:lnTo>
                  <a:lnTo>
                    <a:pt x="492" y="0"/>
                  </a:lnTo>
                  <a:lnTo>
                    <a:pt x="495" y="0"/>
                  </a:lnTo>
                  <a:lnTo>
                    <a:pt x="495" y="2"/>
                  </a:lnTo>
                  <a:lnTo>
                    <a:pt x="497" y="9"/>
                  </a:lnTo>
                  <a:lnTo>
                    <a:pt x="499" y="16"/>
                  </a:lnTo>
                  <a:lnTo>
                    <a:pt x="518" y="49"/>
                  </a:lnTo>
                  <a:lnTo>
                    <a:pt x="525" y="56"/>
                  </a:lnTo>
                  <a:lnTo>
                    <a:pt x="530" y="59"/>
                  </a:lnTo>
                  <a:lnTo>
                    <a:pt x="532" y="56"/>
                  </a:lnTo>
                  <a:lnTo>
                    <a:pt x="535" y="54"/>
                  </a:lnTo>
                  <a:lnTo>
                    <a:pt x="540" y="54"/>
                  </a:lnTo>
                  <a:lnTo>
                    <a:pt x="549" y="52"/>
                  </a:lnTo>
                  <a:lnTo>
                    <a:pt x="551" y="52"/>
                  </a:lnTo>
                  <a:lnTo>
                    <a:pt x="554" y="49"/>
                  </a:lnTo>
                  <a:lnTo>
                    <a:pt x="556" y="47"/>
                  </a:lnTo>
                  <a:lnTo>
                    <a:pt x="556" y="45"/>
                  </a:lnTo>
                  <a:lnTo>
                    <a:pt x="556" y="37"/>
                  </a:lnTo>
                  <a:lnTo>
                    <a:pt x="558" y="35"/>
                  </a:lnTo>
                  <a:lnTo>
                    <a:pt x="558" y="33"/>
                  </a:lnTo>
                  <a:lnTo>
                    <a:pt x="561" y="33"/>
                  </a:lnTo>
                  <a:lnTo>
                    <a:pt x="563" y="30"/>
                  </a:lnTo>
                  <a:lnTo>
                    <a:pt x="568" y="30"/>
                  </a:lnTo>
                  <a:lnTo>
                    <a:pt x="573" y="30"/>
                  </a:lnTo>
                  <a:lnTo>
                    <a:pt x="577" y="33"/>
                  </a:lnTo>
                  <a:lnTo>
                    <a:pt x="580" y="35"/>
                  </a:lnTo>
                  <a:lnTo>
                    <a:pt x="580" y="37"/>
                  </a:lnTo>
                  <a:lnTo>
                    <a:pt x="580" y="42"/>
                  </a:lnTo>
                  <a:lnTo>
                    <a:pt x="577" y="45"/>
                  </a:lnTo>
                  <a:lnTo>
                    <a:pt x="577" y="47"/>
                  </a:lnTo>
                  <a:lnTo>
                    <a:pt x="577" y="49"/>
                  </a:lnTo>
                  <a:lnTo>
                    <a:pt x="580" y="49"/>
                  </a:lnTo>
                  <a:lnTo>
                    <a:pt x="596" y="52"/>
                  </a:lnTo>
                  <a:lnTo>
                    <a:pt x="601" y="52"/>
                  </a:lnTo>
                  <a:lnTo>
                    <a:pt x="603" y="54"/>
                  </a:lnTo>
                  <a:lnTo>
                    <a:pt x="613" y="63"/>
                  </a:lnTo>
                  <a:lnTo>
                    <a:pt x="622" y="71"/>
                  </a:lnTo>
                  <a:lnTo>
                    <a:pt x="625" y="73"/>
                  </a:lnTo>
                  <a:lnTo>
                    <a:pt x="629" y="75"/>
                  </a:lnTo>
                  <a:lnTo>
                    <a:pt x="632" y="75"/>
                  </a:lnTo>
                  <a:lnTo>
                    <a:pt x="634" y="78"/>
                  </a:lnTo>
                  <a:lnTo>
                    <a:pt x="637" y="78"/>
                  </a:lnTo>
                  <a:lnTo>
                    <a:pt x="637" y="80"/>
                  </a:lnTo>
                  <a:lnTo>
                    <a:pt x="646" y="80"/>
                  </a:lnTo>
                  <a:lnTo>
                    <a:pt x="644" y="92"/>
                  </a:lnTo>
                  <a:lnTo>
                    <a:pt x="646" y="99"/>
                  </a:lnTo>
                  <a:lnTo>
                    <a:pt x="646" y="104"/>
                  </a:lnTo>
                  <a:lnTo>
                    <a:pt x="648" y="104"/>
                  </a:lnTo>
                  <a:lnTo>
                    <a:pt x="648" y="106"/>
                  </a:lnTo>
                  <a:lnTo>
                    <a:pt x="653" y="118"/>
                  </a:lnTo>
                  <a:lnTo>
                    <a:pt x="655" y="134"/>
                  </a:lnTo>
                  <a:lnTo>
                    <a:pt x="660" y="146"/>
                  </a:lnTo>
                  <a:lnTo>
                    <a:pt x="663" y="153"/>
                  </a:lnTo>
                  <a:lnTo>
                    <a:pt x="670" y="156"/>
                  </a:lnTo>
                  <a:lnTo>
                    <a:pt x="674" y="165"/>
                  </a:lnTo>
                  <a:lnTo>
                    <a:pt x="677" y="172"/>
                  </a:lnTo>
                  <a:lnTo>
                    <a:pt x="689" y="203"/>
                  </a:lnTo>
                  <a:lnTo>
                    <a:pt x="696" y="210"/>
                  </a:lnTo>
                  <a:lnTo>
                    <a:pt x="703" y="220"/>
                  </a:lnTo>
                  <a:lnTo>
                    <a:pt x="705" y="227"/>
                  </a:lnTo>
                  <a:lnTo>
                    <a:pt x="708" y="229"/>
                  </a:lnTo>
                  <a:lnTo>
                    <a:pt x="705" y="232"/>
                  </a:lnTo>
                  <a:lnTo>
                    <a:pt x="703" y="234"/>
                  </a:lnTo>
                  <a:lnTo>
                    <a:pt x="703" y="239"/>
                  </a:lnTo>
                  <a:lnTo>
                    <a:pt x="705" y="243"/>
                  </a:lnTo>
                  <a:lnTo>
                    <a:pt x="705" y="258"/>
                  </a:lnTo>
                  <a:lnTo>
                    <a:pt x="708" y="260"/>
                  </a:lnTo>
                  <a:lnTo>
                    <a:pt x="710" y="260"/>
                  </a:lnTo>
                  <a:lnTo>
                    <a:pt x="715" y="258"/>
                  </a:lnTo>
                  <a:lnTo>
                    <a:pt x="719" y="258"/>
                  </a:lnTo>
                  <a:lnTo>
                    <a:pt x="722" y="258"/>
                  </a:lnTo>
                  <a:lnTo>
                    <a:pt x="724" y="258"/>
                  </a:lnTo>
                  <a:lnTo>
                    <a:pt x="729" y="255"/>
                  </a:lnTo>
                  <a:lnTo>
                    <a:pt x="731" y="255"/>
                  </a:lnTo>
                  <a:lnTo>
                    <a:pt x="734" y="258"/>
                  </a:lnTo>
                  <a:lnTo>
                    <a:pt x="736" y="260"/>
                  </a:lnTo>
                  <a:lnTo>
                    <a:pt x="738" y="262"/>
                  </a:lnTo>
                  <a:lnTo>
                    <a:pt x="741" y="262"/>
                  </a:lnTo>
                  <a:lnTo>
                    <a:pt x="764" y="274"/>
                  </a:lnTo>
                  <a:lnTo>
                    <a:pt x="767" y="274"/>
                  </a:lnTo>
                  <a:lnTo>
                    <a:pt x="769" y="274"/>
                  </a:lnTo>
                  <a:lnTo>
                    <a:pt x="774" y="274"/>
                  </a:lnTo>
                  <a:lnTo>
                    <a:pt x="774" y="272"/>
                  </a:lnTo>
                  <a:lnTo>
                    <a:pt x="779" y="267"/>
                  </a:lnTo>
                  <a:lnTo>
                    <a:pt x="781" y="265"/>
                  </a:lnTo>
                  <a:lnTo>
                    <a:pt x="788" y="260"/>
                  </a:lnTo>
                  <a:lnTo>
                    <a:pt x="795" y="253"/>
                  </a:lnTo>
                  <a:lnTo>
                    <a:pt x="797" y="250"/>
                  </a:lnTo>
                  <a:lnTo>
                    <a:pt x="807" y="248"/>
                  </a:lnTo>
                  <a:lnTo>
                    <a:pt x="809" y="248"/>
                  </a:lnTo>
                  <a:lnTo>
                    <a:pt x="812" y="250"/>
                  </a:lnTo>
                  <a:lnTo>
                    <a:pt x="814" y="253"/>
                  </a:lnTo>
                  <a:lnTo>
                    <a:pt x="814" y="255"/>
                  </a:lnTo>
                  <a:lnTo>
                    <a:pt x="812" y="258"/>
                  </a:lnTo>
                  <a:lnTo>
                    <a:pt x="812" y="262"/>
                  </a:lnTo>
                  <a:lnTo>
                    <a:pt x="814" y="265"/>
                  </a:lnTo>
                  <a:lnTo>
                    <a:pt x="816" y="267"/>
                  </a:lnTo>
                  <a:lnTo>
                    <a:pt x="821" y="269"/>
                  </a:lnTo>
                  <a:lnTo>
                    <a:pt x="823" y="267"/>
                  </a:lnTo>
                  <a:lnTo>
                    <a:pt x="826" y="267"/>
                  </a:lnTo>
                  <a:lnTo>
                    <a:pt x="828" y="265"/>
                  </a:lnTo>
                  <a:lnTo>
                    <a:pt x="831" y="262"/>
                  </a:lnTo>
                  <a:lnTo>
                    <a:pt x="831" y="258"/>
                  </a:lnTo>
                  <a:lnTo>
                    <a:pt x="831" y="253"/>
                  </a:lnTo>
                  <a:lnTo>
                    <a:pt x="831" y="250"/>
                  </a:lnTo>
                  <a:lnTo>
                    <a:pt x="835" y="248"/>
                  </a:lnTo>
                  <a:lnTo>
                    <a:pt x="842" y="248"/>
                  </a:lnTo>
                  <a:lnTo>
                    <a:pt x="852" y="248"/>
                  </a:lnTo>
                  <a:lnTo>
                    <a:pt x="861" y="250"/>
                  </a:lnTo>
                  <a:lnTo>
                    <a:pt x="861" y="253"/>
                  </a:lnTo>
                  <a:lnTo>
                    <a:pt x="864" y="253"/>
                  </a:lnTo>
                  <a:lnTo>
                    <a:pt x="864" y="255"/>
                  </a:lnTo>
                  <a:lnTo>
                    <a:pt x="866" y="255"/>
                  </a:lnTo>
                  <a:lnTo>
                    <a:pt x="866" y="258"/>
                  </a:lnTo>
                  <a:lnTo>
                    <a:pt x="868" y="260"/>
                  </a:lnTo>
                  <a:lnTo>
                    <a:pt x="871" y="260"/>
                  </a:lnTo>
                  <a:lnTo>
                    <a:pt x="871" y="262"/>
                  </a:lnTo>
                  <a:lnTo>
                    <a:pt x="880" y="265"/>
                  </a:lnTo>
                  <a:lnTo>
                    <a:pt x="894" y="269"/>
                  </a:lnTo>
                  <a:lnTo>
                    <a:pt x="897" y="279"/>
                  </a:lnTo>
                  <a:lnTo>
                    <a:pt x="902" y="284"/>
                  </a:lnTo>
                  <a:lnTo>
                    <a:pt x="904" y="286"/>
                  </a:lnTo>
                  <a:lnTo>
                    <a:pt x="904" y="288"/>
                  </a:lnTo>
                  <a:lnTo>
                    <a:pt x="904" y="288"/>
                  </a:lnTo>
                  <a:lnTo>
                    <a:pt x="904" y="291"/>
                  </a:lnTo>
                  <a:lnTo>
                    <a:pt x="904" y="295"/>
                  </a:lnTo>
                  <a:lnTo>
                    <a:pt x="906" y="295"/>
                  </a:lnTo>
                  <a:lnTo>
                    <a:pt x="906" y="298"/>
                  </a:lnTo>
                  <a:lnTo>
                    <a:pt x="911" y="300"/>
                  </a:lnTo>
                  <a:lnTo>
                    <a:pt x="913" y="303"/>
                  </a:lnTo>
                  <a:lnTo>
                    <a:pt x="916" y="305"/>
                  </a:lnTo>
                  <a:lnTo>
                    <a:pt x="916" y="307"/>
                  </a:lnTo>
                  <a:lnTo>
                    <a:pt x="918" y="319"/>
                  </a:lnTo>
                  <a:lnTo>
                    <a:pt x="918" y="321"/>
                  </a:lnTo>
                  <a:lnTo>
                    <a:pt x="918" y="329"/>
                  </a:lnTo>
                  <a:lnTo>
                    <a:pt x="918" y="329"/>
                  </a:lnTo>
                  <a:lnTo>
                    <a:pt x="916" y="331"/>
                  </a:lnTo>
                  <a:lnTo>
                    <a:pt x="916" y="333"/>
                  </a:lnTo>
                  <a:lnTo>
                    <a:pt x="916" y="333"/>
                  </a:lnTo>
                  <a:lnTo>
                    <a:pt x="918" y="348"/>
                  </a:lnTo>
                  <a:lnTo>
                    <a:pt x="920" y="350"/>
                  </a:lnTo>
                  <a:lnTo>
                    <a:pt x="920" y="350"/>
                  </a:lnTo>
                  <a:lnTo>
                    <a:pt x="923" y="350"/>
                  </a:lnTo>
                  <a:lnTo>
                    <a:pt x="925" y="350"/>
                  </a:lnTo>
                  <a:lnTo>
                    <a:pt x="925" y="348"/>
                  </a:lnTo>
                  <a:lnTo>
                    <a:pt x="928" y="348"/>
                  </a:lnTo>
                  <a:lnTo>
                    <a:pt x="930" y="348"/>
                  </a:lnTo>
                  <a:lnTo>
                    <a:pt x="932" y="348"/>
                  </a:lnTo>
                  <a:lnTo>
                    <a:pt x="935" y="350"/>
                  </a:lnTo>
                  <a:lnTo>
                    <a:pt x="935" y="350"/>
                  </a:lnTo>
                  <a:lnTo>
                    <a:pt x="951" y="369"/>
                  </a:lnTo>
                  <a:lnTo>
                    <a:pt x="958" y="376"/>
                  </a:lnTo>
                  <a:lnTo>
                    <a:pt x="958" y="378"/>
                  </a:lnTo>
                  <a:lnTo>
                    <a:pt x="958" y="381"/>
                  </a:lnTo>
                  <a:lnTo>
                    <a:pt x="958" y="381"/>
                  </a:lnTo>
                  <a:lnTo>
                    <a:pt x="958" y="383"/>
                  </a:lnTo>
                  <a:lnTo>
                    <a:pt x="958" y="383"/>
                  </a:lnTo>
                  <a:lnTo>
                    <a:pt x="958" y="385"/>
                  </a:lnTo>
                  <a:lnTo>
                    <a:pt x="958" y="385"/>
                  </a:lnTo>
                  <a:lnTo>
                    <a:pt x="958" y="385"/>
                  </a:lnTo>
                  <a:lnTo>
                    <a:pt x="958" y="385"/>
                  </a:lnTo>
                  <a:lnTo>
                    <a:pt x="958" y="385"/>
                  </a:lnTo>
                  <a:lnTo>
                    <a:pt x="956" y="385"/>
                  </a:lnTo>
                  <a:lnTo>
                    <a:pt x="956" y="385"/>
                  </a:lnTo>
                  <a:lnTo>
                    <a:pt x="954" y="385"/>
                  </a:lnTo>
                  <a:lnTo>
                    <a:pt x="954" y="385"/>
                  </a:lnTo>
                  <a:lnTo>
                    <a:pt x="954" y="385"/>
                  </a:lnTo>
                  <a:lnTo>
                    <a:pt x="951" y="385"/>
                  </a:lnTo>
                  <a:lnTo>
                    <a:pt x="951" y="385"/>
                  </a:lnTo>
                  <a:lnTo>
                    <a:pt x="951" y="385"/>
                  </a:lnTo>
                  <a:lnTo>
                    <a:pt x="951" y="388"/>
                  </a:lnTo>
                  <a:lnTo>
                    <a:pt x="951" y="390"/>
                  </a:lnTo>
                  <a:lnTo>
                    <a:pt x="951" y="395"/>
                  </a:lnTo>
                  <a:lnTo>
                    <a:pt x="951" y="397"/>
                  </a:lnTo>
                  <a:lnTo>
                    <a:pt x="951" y="400"/>
                  </a:lnTo>
                  <a:lnTo>
                    <a:pt x="951" y="400"/>
                  </a:lnTo>
                  <a:lnTo>
                    <a:pt x="949" y="404"/>
                  </a:lnTo>
                  <a:lnTo>
                    <a:pt x="947" y="407"/>
                  </a:lnTo>
                  <a:lnTo>
                    <a:pt x="947" y="407"/>
                  </a:lnTo>
                  <a:lnTo>
                    <a:pt x="942" y="409"/>
                  </a:lnTo>
                  <a:lnTo>
                    <a:pt x="939" y="411"/>
                  </a:lnTo>
                  <a:lnTo>
                    <a:pt x="939" y="414"/>
                  </a:lnTo>
                  <a:lnTo>
                    <a:pt x="937" y="416"/>
                  </a:lnTo>
                  <a:lnTo>
                    <a:pt x="928" y="421"/>
                  </a:lnTo>
                  <a:lnTo>
                    <a:pt x="925" y="423"/>
                  </a:lnTo>
                  <a:lnTo>
                    <a:pt x="913" y="433"/>
                  </a:lnTo>
                  <a:lnTo>
                    <a:pt x="904" y="437"/>
                  </a:lnTo>
                  <a:lnTo>
                    <a:pt x="902" y="442"/>
                  </a:lnTo>
                  <a:lnTo>
                    <a:pt x="899" y="445"/>
                  </a:lnTo>
                  <a:lnTo>
                    <a:pt x="899" y="447"/>
                  </a:lnTo>
                  <a:lnTo>
                    <a:pt x="899" y="452"/>
                  </a:lnTo>
                  <a:lnTo>
                    <a:pt x="899" y="454"/>
                  </a:lnTo>
                  <a:lnTo>
                    <a:pt x="902" y="456"/>
                  </a:lnTo>
                  <a:lnTo>
                    <a:pt x="902" y="466"/>
                  </a:lnTo>
                  <a:lnTo>
                    <a:pt x="904" y="468"/>
                  </a:lnTo>
                  <a:lnTo>
                    <a:pt x="904" y="471"/>
                  </a:lnTo>
                  <a:lnTo>
                    <a:pt x="902" y="475"/>
                  </a:lnTo>
                  <a:lnTo>
                    <a:pt x="899" y="487"/>
                  </a:lnTo>
                  <a:lnTo>
                    <a:pt x="894" y="499"/>
                  </a:lnTo>
                  <a:lnTo>
                    <a:pt x="894" y="501"/>
                  </a:lnTo>
                  <a:lnTo>
                    <a:pt x="894" y="504"/>
                  </a:lnTo>
                  <a:lnTo>
                    <a:pt x="894" y="504"/>
                  </a:lnTo>
                  <a:lnTo>
                    <a:pt x="894" y="506"/>
                  </a:lnTo>
                  <a:lnTo>
                    <a:pt x="894" y="508"/>
                  </a:lnTo>
                  <a:lnTo>
                    <a:pt x="894" y="511"/>
                  </a:lnTo>
                  <a:lnTo>
                    <a:pt x="894" y="516"/>
                  </a:lnTo>
                  <a:lnTo>
                    <a:pt x="892" y="518"/>
                  </a:lnTo>
                  <a:lnTo>
                    <a:pt x="892" y="520"/>
                  </a:lnTo>
                  <a:lnTo>
                    <a:pt x="892" y="520"/>
                  </a:lnTo>
                  <a:lnTo>
                    <a:pt x="890" y="520"/>
                  </a:lnTo>
                  <a:lnTo>
                    <a:pt x="887" y="518"/>
                  </a:lnTo>
                  <a:lnTo>
                    <a:pt x="887" y="518"/>
                  </a:lnTo>
                  <a:lnTo>
                    <a:pt x="885" y="518"/>
                  </a:lnTo>
                  <a:lnTo>
                    <a:pt x="883" y="516"/>
                  </a:lnTo>
                  <a:lnTo>
                    <a:pt x="873" y="513"/>
                  </a:lnTo>
                  <a:lnTo>
                    <a:pt x="871" y="513"/>
                  </a:lnTo>
                  <a:lnTo>
                    <a:pt x="868" y="513"/>
                  </a:lnTo>
                  <a:lnTo>
                    <a:pt x="868" y="513"/>
                  </a:lnTo>
                  <a:lnTo>
                    <a:pt x="859" y="516"/>
                  </a:lnTo>
                  <a:lnTo>
                    <a:pt x="852" y="523"/>
                  </a:lnTo>
                  <a:lnTo>
                    <a:pt x="845" y="534"/>
                  </a:lnTo>
                  <a:lnTo>
                    <a:pt x="845" y="537"/>
                  </a:lnTo>
                  <a:lnTo>
                    <a:pt x="842" y="542"/>
                  </a:lnTo>
                  <a:lnTo>
                    <a:pt x="842" y="544"/>
                  </a:lnTo>
                  <a:lnTo>
                    <a:pt x="840" y="549"/>
                  </a:lnTo>
                  <a:lnTo>
                    <a:pt x="840" y="551"/>
                  </a:lnTo>
                  <a:lnTo>
                    <a:pt x="840" y="553"/>
                  </a:lnTo>
                  <a:lnTo>
                    <a:pt x="840" y="553"/>
                  </a:lnTo>
                  <a:lnTo>
                    <a:pt x="842" y="553"/>
                  </a:lnTo>
                  <a:lnTo>
                    <a:pt x="842" y="556"/>
                  </a:lnTo>
                  <a:lnTo>
                    <a:pt x="845" y="556"/>
                  </a:lnTo>
                  <a:lnTo>
                    <a:pt x="847" y="556"/>
                  </a:lnTo>
                  <a:lnTo>
                    <a:pt x="850" y="556"/>
                  </a:lnTo>
                  <a:lnTo>
                    <a:pt x="850" y="556"/>
                  </a:lnTo>
                  <a:lnTo>
                    <a:pt x="850" y="558"/>
                  </a:lnTo>
                  <a:lnTo>
                    <a:pt x="850" y="563"/>
                  </a:lnTo>
                  <a:lnTo>
                    <a:pt x="847" y="568"/>
                  </a:lnTo>
                  <a:lnTo>
                    <a:pt x="847" y="568"/>
                  </a:lnTo>
                  <a:lnTo>
                    <a:pt x="845" y="568"/>
                  </a:lnTo>
                  <a:lnTo>
                    <a:pt x="840" y="570"/>
                  </a:lnTo>
                  <a:lnTo>
                    <a:pt x="838" y="570"/>
                  </a:lnTo>
                  <a:lnTo>
                    <a:pt x="835" y="570"/>
                  </a:lnTo>
                  <a:lnTo>
                    <a:pt x="835" y="572"/>
                  </a:lnTo>
                  <a:lnTo>
                    <a:pt x="835" y="575"/>
                  </a:lnTo>
                  <a:lnTo>
                    <a:pt x="833" y="577"/>
                  </a:lnTo>
                  <a:lnTo>
                    <a:pt x="833" y="579"/>
                  </a:lnTo>
                  <a:lnTo>
                    <a:pt x="833" y="579"/>
                  </a:lnTo>
                  <a:lnTo>
                    <a:pt x="826" y="582"/>
                  </a:lnTo>
                  <a:lnTo>
                    <a:pt x="826" y="582"/>
                  </a:lnTo>
                  <a:lnTo>
                    <a:pt x="814" y="594"/>
                  </a:lnTo>
                  <a:lnTo>
                    <a:pt x="809" y="596"/>
                  </a:lnTo>
                  <a:lnTo>
                    <a:pt x="805" y="598"/>
                  </a:lnTo>
                  <a:lnTo>
                    <a:pt x="797" y="601"/>
                  </a:lnTo>
                  <a:lnTo>
                    <a:pt x="795" y="603"/>
                  </a:lnTo>
                  <a:lnTo>
                    <a:pt x="793" y="606"/>
                  </a:lnTo>
                  <a:lnTo>
                    <a:pt x="790" y="608"/>
                  </a:lnTo>
                  <a:lnTo>
                    <a:pt x="788" y="608"/>
                  </a:lnTo>
                  <a:lnTo>
                    <a:pt x="788" y="608"/>
                  </a:lnTo>
                  <a:lnTo>
                    <a:pt x="786" y="608"/>
                  </a:lnTo>
                  <a:lnTo>
                    <a:pt x="786" y="608"/>
                  </a:lnTo>
                  <a:lnTo>
                    <a:pt x="786" y="608"/>
                  </a:lnTo>
                  <a:lnTo>
                    <a:pt x="786" y="610"/>
                  </a:lnTo>
                  <a:close/>
                  <a:moveTo>
                    <a:pt x="99" y="1086"/>
                  </a:moveTo>
                  <a:lnTo>
                    <a:pt x="99" y="1086"/>
                  </a:lnTo>
                  <a:lnTo>
                    <a:pt x="102" y="1086"/>
                  </a:lnTo>
                  <a:lnTo>
                    <a:pt x="97" y="1081"/>
                  </a:lnTo>
                  <a:lnTo>
                    <a:pt x="95" y="1074"/>
                  </a:lnTo>
                  <a:lnTo>
                    <a:pt x="90" y="1069"/>
                  </a:lnTo>
                  <a:lnTo>
                    <a:pt x="88" y="1072"/>
                  </a:lnTo>
                  <a:lnTo>
                    <a:pt x="83" y="1079"/>
                  </a:lnTo>
                  <a:lnTo>
                    <a:pt x="85" y="1084"/>
                  </a:lnTo>
                  <a:lnTo>
                    <a:pt x="90" y="1086"/>
                  </a:lnTo>
                  <a:lnTo>
                    <a:pt x="97" y="1088"/>
                  </a:lnTo>
                  <a:lnTo>
                    <a:pt x="97" y="1088"/>
                  </a:lnTo>
                  <a:lnTo>
                    <a:pt x="99" y="108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25134F71-326A-4B76-A0A2-AA21630C6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1" y="4438650"/>
              <a:ext cx="1839913" cy="1679575"/>
            </a:xfrm>
            <a:custGeom>
              <a:avLst/>
              <a:gdLst>
                <a:gd name="T0" fmla="*/ 556 w 1159"/>
                <a:gd name="T1" fmla="*/ 1044 h 1058"/>
                <a:gd name="T2" fmla="*/ 452 w 1159"/>
                <a:gd name="T3" fmla="*/ 992 h 1058"/>
                <a:gd name="T4" fmla="*/ 369 w 1159"/>
                <a:gd name="T5" fmla="*/ 956 h 1058"/>
                <a:gd name="T6" fmla="*/ 298 w 1159"/>
                <a:gd name="T7" fmla="*/ 987 h 1058"/>
                <a:gd name="T8" fmla="*/ 220 w 1159"/>
                <a:gd name="T9" fmla="*/ 1009 h 1058"/>
                <a:gd name="T10" fmla="*/ 87 w 1159"/>
                <a:gd name="T11" fmla="*/ 1013 h 1058"/>
                <a:gd name="T12" fmla="*/ 35 w 1159"/>
                <a:gd name="T13" fmla="*/ 971 h 1058"/>
                <a:gd name="T14" fmla="*/ 12 w 1159"/>
                <a:gd name="T15" fmla="*/ 893 h 1058"/>
                <a:gd name="T16" fmla="*/ 40 w 1159"/>
                <a:gd name="T17" fmla="*/ 841 h 1058"/>
                <a:gd name="T18" fmla="*/ 80 w 1159"/>
                <a:gd name="T19" fmla="*/ 788 h 1058"/>
                <a:gd name="T20" fmla="*/ 104 w 1159"/>
                <a:gd name="T21" fmla="*/ 739 h 1058"/>
                <a:gd name="T22" fmla="*/ 85 w 1159"/>
                <a:gd name="T23" fmla="*/ 699 h 1058"/>
                <a:gd name="T24" fmla="*/ 73 w 1159"/>
                <a:gd name="T25" fmla="*/ 637 h 1058"/>
                <a:gd name="T26" fmla="*/ 21 w 1159"/>
                <a:gd name="T27" fmla="*/ 587 h 1058"/>
                <a:gd name="T28" fmla="*/ 38 w 1159"/>
                <a:gd name="T29" fmla="*/ 535 h 1058"/>
                <a:gd name="T30" fmla="*/ 66 w 1159"/>
                <a:gd name="T31" fmla="*/ 483 h 1058"/>
                <a:gd name="T32" fmla="*/ 97 w 1159"/>
                <a:gd name="T33" fmla="*/ 483 h 1058"/>
                <a:gd name="T34" fmla="*/ 142 w 1159"/>
                <a:gd name="T35" fmla="*/ 462 h 1058"/>
                <a:gd name="T36" fmla="*/ 196 w 1159"/>
                <a:gd name="T37" fmla="*/ 452 h 1058"/>
                <a:gd name="T38" fmla="*/ 300 w 1159"/>
                <a:gd name="T39" fmla="*/ 433 h 1058"/>
                <a:gd name="T40" fmla="*/ 350 w 1159"/>
                <a:gd name="T41" fmla="*/ 386 h 1058"/>
                <a:gd name="T42" fmla="*/ 374 w 1159"/>
                <a:gd name="T43" fmla="*/ 367 h 1058"/>
                <a:gd name="T44" fmla="*/ 376 w 1159"/>
                <a:gd name="T45" fmla="*/ 301 h 1058"/>
                <a:gd name="T46" fmla="*/ 426 w 1159"/>
                <a:gd name="T47" fmla="*/ 270 h 1058"/>
                <a:gd name="T48" fmla="*/ 404 w 1159"/>
                <a:gd name="T49" fmla="*/ 225 h 1058"/>
                <a:gd name="T50" fmla="*/ 482 w 1159"/>
                <a:gd name="T51" fmla="*/ 147 h 1058"/>
                <a:gd name="T52" fmla="*/ 513 w 1159"/>
                <a:gd name="T53" fmla="*/ 102 h 1058"/>
                <a:gd name="T54" fmla="*/ 532 w 1159"/>
                <a:gd name="T55" fmla="*/ 19 h 1058"/>
                <a:gd name="T56" fmla="*/ 577 w 1159"/>
                <a:gd name="T57" fmla="*/ 5 h 1058"/>
                <a:gd name="T58" fmla="*/ 643 w 1159"/>
                <a:gd name="T59" fmla="*/ 48 h 1058"/>
                <a:gd name="T60" fmla="*/ 731 w 1159"/>
                <a:gd name="T61" fmla="*/ 67 h 1058"/>
                <a:gd name="T62" fmla="*/ 764 w 1159"/>
                <a:gd name="T63" fmla="*/ 173 h 1058"/>
                <a:gd name="T64" fmla="*/ 818 w 1159"/>
                <a:gd name="T65" fmla="*/ 159 h 1058"/>
                <a:gd name="T66" fmla="*/ 882 w 1159"/>
                <a:gd name="T67" fmla="*/ 100 h 1058"/>
                <a:gd name="T68" fmla="*/ 939 w 1159"/>
                <a:gd name="T69" fmla="*/ 62 h 1058"/>
                <a:gd name="T70" fmla="*/ 984 w 1159"/>
                <a:gd name="T71" fmla="*/ 100 h 1058"/>
                <a:gd name="T72" fmla="*/ 991 w 1159"/>
                <a:gd name="T73" fmla="*/ 147 h 1058"/>
                <a:gd name="T74" fmla="*/ 1057 w 1159"/>
                <a:gd name="T75" fmla="*/ 254 h 1058"/>
                <a:gd name="T76" fmla="*/ 1055 w 1159"/>
                <a:gd name="T77" fmla="*/ 317 h 1058"/>
                <a:gd name="T78" fmla="*/ 1124 w 1159"/>
                <a:gd name="T79" fmla="*/ 346 h 1058"/>
                <a:gd name="T80" fmla="*/ 1112 w 1159"/>
                <a:gd name="T81" fmla="*/ 400 h 1058"/>
                <a:gd name="T82" fmla="*/ 1159 w 1159"/>
                <a:gd name="T83" fmla="*/ 424 h 1058"/>
                <a:gd name="T84" fmla="*/ 1105 w 1159"/>
                <a:gd name="T85" fmla="*/ 481 h 1058"/>
                <a:gd name="T86" fmla="*/ 1062 w 1159"/>
                <a:gd name="T87" fmla="*/ 512 h 1058"/>
                <a:gd name="T88" fmla="*/ 1043 w 1159"/>
                <a:gd name="T89" fmla="*/ 545 h 1058"/>
                <a:gd name="T90" fmla="*/ 996 w 1159"/>
                <a:gd name="T91" fmla="*/ 580 h 1058"/>
                <a:gd name="T92" fmla="*/ 911 w 1159"/>
                <a:gd name="T93" fmla="*/ 609 h 1058"/>
                <a:gd name="T94" fmla="*/ 920 w 1159"/>
                <a:gd name="T95" fmla="*/ 654 h 1058"/>
                <a:gd name="T96" fmla="*/ 809 w 1159"/>
                <a:gd name="T97" fmla="*/ 682 h 1058"/>
                <a:gd name="T98" fmla="*/ 773 w 1159"/>
                <a:gd name="T99" fmla="*/ 699 h 1058"/>
                <a:gd name="T100" fmla="*/ 681 w 1159"/>
                <a:gd name="T101" fmla="*/ 701 h 1058"/>
                <a:gd name="T102" fmla="*/ 662 w 1159"/>
                <a:gd name="T103" fmla="*/ 720 h 1058"/>
                <a:gd name="T104" fmla="*/ 629 w 1159"/>
                <a:gd name="T105" fmla="*/ 770 h 1058"/>
                <a:gd name="T106" fmla="*/ 700 w 1159"/>
                <a:gd name="T107" fmla="*/ 822 h 1058"/>
                <a:gd name="T108" fmla="*/ 719 w 1159"/>
                <a:gd name="T109" fmla="*/ 871 h 1058"/>
                <a:gd name="T110" fmla="*/ 721 w 1159"/>
                <a:gd name="T111" fmla="*/ 926 h 1058"/>
                <a:gd name="T112" fmla="*/ 693 w 1159"/>
                <a:gd name="T113" fmla="*/ 956 h 1058"/>
                <a:gd name="T114" fmla="*/ 747 w 1159"/>
                <a:gd name="T115" fmla="*/ 980 h 1058"/>
                <a:gd name="T116" fmla="*/ 776 w 1159"/>
                <a:gd name="T117" fmla="*/ 1016 h 1058"/>
                <a:gd name="T118" fmla="*/ 693 w 1159"/>
                <a:gd name="T119" fmla="*/ 1054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9" h="1058">
                  <a:moveTo>
                    <a:pt x="681" y="1051"/>
                  </a:moveTo>
                  <a:lnTo>
                    <a:pt x="681" y="1051"/>
                  </a:lnTo>
                  <a:lnTo>
                    <a:pt x="660" y="1056"/>
                  </a:lnTo>
                  <a:lnTo>
                    <a:pt x="655" y="1058"/>
                  </a:lnTo>
                  <a:lnTo>
                    <a:pt x="650" y="1054"/>
                  </a:lnTo>
                  <a:lnTo>
                    <a:pt x="643" y="1051"/>
                  </a:lnTo>
                  <a:lnTo>
                    <a:pt x="639" y="1049"/>
                  </a:lnTo>
                  <a:lnTo>
                    <a:pt x="641" y="1039"/>
                  </a:lnTo>
                  <a:lnTo>
                    <a:pt x="605" y="1037"/>
                  </a:lnTo>
                  <a:lnTo>
                    <a:pt x="603" y="1035"/>
                  </a:lnTo>
                  <a:lnTo>
                    <a:pt x="584" y="1023"/>
                  </a:lnTo>
                  <a:lnTo>
                    <a:pt x="579" y="1025"/>
                  </a:lnTo>
                  <a:lnTo>
                    <a:pt x="570" y="1028"/>
                  </a:lnTo>
                  <a:lnTo>
                    <a:pt x="560" y="1028"/>
                  </a:lnTo>
                  <a:lnTo>
                    <a:pt x="556" y="1044"/>
                  </a:lnTo>
                  <a:lnTo>
                    <a:pt x="549" y="1046"/>
                  </a:lnTo>
                  <a:lnTo>
                    <a:pt x="544" y="1042"/>
                  </a:lnTo>
                  <a:lnTo>
                    <a:pt x="539" y="1028"/>
                  </a:lnTo>
                  <a:lnTo>
                    <a:pt x="532" y="1018"/>
                  </a:lnTo>
                  <a:lnTo>
                    <a:pt x="527" y="1009"/>
                  </a:lnTo>
                  <a:lnTo>
                    <a:pt x="525" y="1009"/>
                  </a:lnTo>
                  <a:lnTo>
                    <a:pt x="523" y="1009"/>
                  </a:lnTo>
                  <a:lnTo>
                    <a:pt x="520" y="1006"/>
                  </a:lnTo>
                  <a:lnTo>
                    <a:pt x="520" y="999"/>
                  </a:lnTo>
                  <a:lnTo>
                    <a:pt x="513" y="997"/>
                  </a:lnTo>
                  <a:lnTo>
                    <a:pt x="475" y="999"/>
                  </a:lnTo>
                  <a:lnTo>
                    <a:pt x="466" y="1001"/>
                  </a:lnTo>
                  <a:lnTo>
                    <a:pt x="461" y="1001"/>
                  </a:lnTo>
                  <a:lnTo>
                    <a:pt x="456" y="997"/>
                  </a:lnTo>
                  <a:lnTo>
                    <a:pt x="452" y="992"/>
                  </a:lnTo>
                  <a:lnTo>
                    <a:pt x="449" y="985"/>
                  </a:lnTo>
                  <a:lnTo>
                    <a:pt x="447" y="980"/>
                  </a:lnTo>
                  <a:lnTo>
                    <a:pt x="442" y="973"/>
                  </a:lnTo>
                  <a:lnTo>
                    <a:pt x="435" y="973"/>
                  </a:lnTo>
                  <a:lnTo>
                    <a:pt x="409" y="971"/>
                  </a:lnTo>
                  <a:lnTo>
                    <a:pt x="407" y="968"/>
                  </a:lnTo>
                  <a:lnTo>
                    <a:pt x="400" y="966"/>
                  </a:lnTo>
                  <a:lnTo>
                    <a:pt x="397" y="964"/>
                  </a:lnTo>
                  <a:lnTo>
                    <a:pt x="395" y="966"/>
                  </a:lnTo>
                  <a:lnTo>
                    <a:pt x="392" y="968"/>
                  </a:lnTo>
                  <a:lnTo>
                    <a:pt x="388" y="968"/>
                  </a:lnTo>
                  <a:lnTo>
                    <a:pt x="385" y="968"/>
                  </a:lnTo>
                  <a:lnTo>
                    <a:pt x="381" y="964"/>
                  </a:lnTo>
                  <a:lnTo>
                    <a:pt x="378" y="961"/>
                  </a:lnTo>
                  <a:lnTo>
                    <a:pt x="369" y="956"/>
                  </a:lnTo>
                  <a:lnTo>
                    <a:pt x="355" y="949"/>
                  </a:lnTo>
                  <a:lnTo>
                    <a:pt x="350" y="949"/>
                  </a:lnTo>
                  <a:lnTo>
                    <a:pt x="343" y="949"/>
                  </a:lnTo>
                  <a:lnTo>
                    <a:pt x="338" y="947"/>
                  </a:lnTo>
                  <a:lnTo>
                    <a:pt x="326" y="945"/>
                  </a:lnTo>
                  <a:lnTo>
                    <a:pt x="322" y="942"/>
                  </a:lnTo>
                  <a:lnTo>
                    <a:pt x="312" y="945"/>
                  </a:lnTo>
                  <a:lnTo>
                    <a:pt x="305" y="947"/>
                  </a:lnTo>
                  <a:lnTo>
                    <a:pt x="305" y="954"/>
                  </a:lnTo>
                  <a:lnTo>
                    <a:pt x="305" y="961"/>
                  </a:lnTo>
                  <a:lnTo>
                    <a:pt x="300" y="973"/>
                  </a:lnTo>
                  <a:lnTo>
                    <a:pt x="305" y="980"/>
                  </a:lnTo>
                  <a:lnTo>
                    <a:pt x="303" y="980"/>
                  </a:lnTo>
                  <a:lnTo>
                    <a:pt x="300" y="983"/>
                  </a:lnTo>
                  <a:lnTo>
                    <a:pt x="298" y="987"/>
                  </a:lnTo>
                  <a:lnTo>
                    <a:pt x="303" y="990"/>
                  </a:lnTo>
                  <a:lnTo>
                    <a:pt x="307" y="994"/>
                  </a:lnTo>
                  <a:lnTo>
                    <a:pt x="310" y="999"/>
                  </a:lnTo>
                  <a:lnTo>
                    <a:pt x="310" y="1006"/>
                  </a:lnTo>
                  <a:lnTo>
                    <a:pt x="305" y="1011"/>
                  </a:lnTo>
                  <a:lnTo>
                    <a:pt x="303" y="1013"/>
                  </a:lnTo>
                  <a:lnTo>
                    <a:pt x="291" y="1011"/>
                  </a:lnTo>
                  <a:lnTo>
                    <a:pt x="253" y="1013"/>
                  </a:lnTo>
                  <a:lnTo>
                    <a:pt x="246" y="1011"/>
                  </a:lnTo>
                  <a:lnTo>
                    <a:pt x="234" y="1013"/>
                  </a:lnTo>
                  <a:lnTo>
                    <a:pt x="229" y="1013"/>
                  </a:lnTo>
                  <a:lnTo>
                    <a:pt x="222" y="1013"/>
                  </a:lnTo>
                  <a:lnTo>
                    <a:pt x="220" y="1011"/>
                  </a:lnTo>
                  <a:lnTo>
                    <a:pt x="220" y="1009"/>
                  </a:lnTo>
                  <a:lnTo>
                    <a:pt x="220" y="1009"/>
                  </a:lnTo>
                  <a:lnTo>
                    <a:pt x="220" y="1006"/>
                  </a:lnTo>
                  <a:lnTo>
                    <a:pt x="210" y="999"/>
                  </a:lnTo>
                  <a:lnTo>
                    <a:pt x="206" y="1001"/>
                  </a:lnTo>
                  <a:lnTo>
                    <a:pt x="201" y="1006"/>
                  </a:lnTo>
                  <a:lnTo>
                    <a:pt x="191" y="1020"/>
                  </a:lnTo>
                  <a:lnTo>
                    <a:pt x="187" y="1020"/>
                  </a:lnTo>
                  <a:lnTo>
                    <a:pt x="182" y="1013"/>
                  </a:lnTo>
                  <a:lnTo>
                    <a:pt x="175" y="1001"/>
                  </a:lnTo>
                  <a:lnTo>
                    <a:pt x="170" y="999"/>
                  </a:lnTo>
                  <a:lnTo>
                    <a:pt x="154" y="994"/>
                  </a:lnTo>
                  <a:lnTo>
                    <a:pt x="149" y="997"/>
                  </a:lnTo>
                  <a:lnTo>
                    <a:pt x="142" y="1001"/>
                  </a:lnTo>
                  <a:lnTo>
                    <a:pt x="123" y="1004"/>
                  </a:lnTo>
                  <a:lnTo>
                    <a:pt x="99" y="1013"/>
                  </a:lnTo>
                  <a:lnTo>
                    <a:pt x="87" y="1013"/>
                  </a:lnTo>
                  <a:lnTo>
                    <a:pt x="75" y="1009"/>
                  </a:lnTo>
                  <a:lnTo>
                    <a:pt x="73" y="1006"/>
                  </a:lnTo>
                  <a:lnTo>
                    <a:pt x="73" y="1004"/>
                  </a:lnTo>
                  <a:lnTo>
                    <a:pt x="71" y="1001"/>
                  </a:lnTo>
                  <a:lnTo>
                    <a:pt x="66" y="1001"/>
                  </a:lnTo>
                  <a:lnTo>
                    <a:pt x="64" y="999"/>
                  </a:lnTo>
                  <a:lnTo>
                    <a:pt x="61" y="997"/>
                  </a:lnTo>
                  <a:lnTo>
                    <a:pt x="61" y="994"/>
                  </a:lnTo>
                  <a:lnTo>
                    <a:pt x="59" y="992"/>
                  </a:lnTo>
                  <a:lnTo>
                    <a:pt x="54" y="987"/>
                  </a:lnTo>
                  <a:lnTo>
                    <a:pt x="49" y="980"/>
                  </a:lnTo>
                  <a:lnTo>
                    <a:pt x="49" y="973"/>
                  </a:lnTo>
                  <a:lnTo>
                    <a:pt x="49" y="966"/>
                  </a:lnTo>
                  <a:lnTo>
                    <a:pt x="45" y="968"/>
                  </a:lnTo>
                  <a:lnTo>
                    <a:pt x="35" y="971"/>
                  </a:lnTo>
                  <a:lnTo>
                    <a:pt x="26" y="971"/>
                  </a:lnTo>
                  <a:lnTo>
                    <a:pt x="23" y="961"/>
                  </a:lnTo>
                  <a:lnTo>
                    <a:pt x="4" y="952"/>
                  </a:lnTo>
                  <a:lnTo>
                    <a:pt x="2" y="942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923"/>
                  </a:lnTo>
                  <a:lnTo>
                    <a:pt x="2" y="921"/>
                  </a:lnTo>
                  <a:lnTo>
                    <a:pt x="2" y="919"/>
                  </a:lnTo>
                  <a:lnTo>
                    <a:pt x="4" y="914"/>
                  </a:lnTo>
                  <a:lnTo>
                    <a:pt x="7" y="912"/>
                  </a:lnTo>
                  <a:lnTo>
                    <a:pt x="9" y="907"/>
                  </a:lnTo>
                  <a:lnTo>
                    <a:pt x="12" y="904"/>
                  </a:lnTo>
                  <a:lnTo>
                    <a:pt x="12" y="897"/>
                  </a:lnTo>
                  <a:lnTo>
                    <a:pt x="12" y="893"/>
                  </a:lnTo>
                  <a:lnTo>
                    <a:pt x="9" y="888"/>
                  </a:lnTo>
                  <a:lnTo>
                    <a:pt x="9" y="883"/>
                  </a:lnTo>
                  <a:lnTo>
                    <a:pt x="9" y="881"/>
                  </a:lnTo>
                  <a:lnTo>
                    <a:pt x="12" y="878"/>
                  </a:lnTo>
                  <a:lnTo>
                    <a:pt x="16" y="871"/>
                  </a:lnTo>
                  <a:lnTo>
                    <a:pt x="21" y="867"/>
                  </a:lnTo>
                  <a:lnTo>
                    <a:pt x="23" y="867"/>
                  </a:lnTo>
                  <a:lnTo>
                    <a:pt x="26" y="864"/>
                  </a:lnTo>
                  <a:lnTo>
                    <a:pt x="35" y="864"/>
                  </a:lnTo>
                  <a:lnTo>
                    <a:pt x="38" y="864"/>
                  </a:lnTo>
                  <a:lnTo>
                    <a:pt x="40" y="862"/>
                  </a:lnTo>
                  <a:lnTo>
                    <a:pt x="42" y="859"/>
                  </a:lnTo>
                  <a:lnTo>
                    <a:pt x="40" y="850"/>
                  </a:lnTo>
                  <a:lnTo>
                    <a:pt x="40" y="845"/>
                  </a:lnTo>
                  <a:lnTo>
                    <a:pt x="40" y="841"/>
                  </a:lnTo>
                  <a:lnTo>
                    <a:pt x="42" y="836"/>
                  </a:lnTo>
                  <a:lnTo>
                    <a:pt x="45" y="833"/>
                  </a:lnTo>
                  <a:lnTo>
                    <a:pt x="52" y="831"/>
                  </a:lnTo>
                  <a:lnTo>
                    <a:pt x="54" y="829"/>
                  </a:lnTo>
                  <a:lnTo>
                    <a:pt x="57" y="826"/>
                  </a:lnTo>
                  <a:lnTo>
                    <a:pt x="59" y="822"/>
                  </a:lnTo>
                  <a:lnTo>
                    <a:pt x="64" y="812"/>
                  </a:lnTo>
                  <a:lnTo>
                    <a:pt x="66" y="807"/>
                  </a:lnTo>
                  <a:lnTo>
                    <a:pt x="66" y="807"/>
                  </a:lnTo>
                  <a:lnTo>
                    <a:pt x="71" y="810"/>
                  </a:lnTo>
                  <a:lnTo>
                    <a:pt x="73" y="807"/>
                  </a:lnTo>
                  <a:lnTo>
                    <a:pt x="75" y="805"/>
                  </a:lnTo>
                  <a:lnTo>
                    <a:pt x="75" y="800"/>
                  </a:lnTo>
                  <a:lnTo>
                    <a:pt x="78" y="791"/>
                  </a:lnTo>
                  <a:lnTo>
                    <a:pt x="80" y="788"/>
                  </a:lnTo>
                  <a:lnTo>
                    <a:pt x="83" y="786"/>
                  </a:lnTo>
                  <a:lnTo>
                    <a:pt x="87" y="781"/>
                  </a:lnTo>
                  <a:lnTo>
                    <a:pt x="90" y="779"/>
                  </a:lnTo>
                  <a:lnTo>
                    <a:pt x="90" y="777"/>
                  </a:lnTo>
                  <a:lnTo>
                    <a:pt x="92" y="772"/>
                  </a:lnTo>
                  <a:lnTo>
                    <a:pt x="92" y="770"/>
                  </a:lnTo>
                  <a:lnTo>
                    <a:pt x="92" y="770"/>
                  </a:lnTo>
                  <a:lnTo>
                    <a:pt x="90" y="760"/>
                  </a:lnTo>
                  <a:lnTo>
                    <a:pt x="90" y="755"/>
                  </a:lnTo>
                  <a:lnTo>
                    <a:pt x="90" y="751"/>
                  </a:lnTo>
                  <a:lnTo>
                    <a:pt x="92" y="746"/>
                  </a:lnTo>
                  <a:lnTo>
                    <a:pt x="94" y="743"/>
                  </a:lnTo>
                  <a:lnTo>
                    <a:pt x="94" y="741"/>
                  </a:lnTo>
                  <a:lnTo>
                    <a:pt x="97" y="741"/>
                  </a:lnTo>
                  <a:lnTo>
                    <a:pt x="104" y="739"/>
                  </a:lnTo>
                  <a:lnTo>
                    <a:pt x="106" y="736"/>
                  </a:lnTo>
                  <a:lnTo>
                    <a:pt x="106" y="734"/>
                  </a:lnTo>
                  <a:lnTo>
                    <a:pt x="106" y="729"/>
                  </a:lnTo>
                  <a:lnTo>
                    <a:pt x="104" y="720"/>
                  </a:lnTo>
                  <a:lnTo>
                    <a:pt x="101" y="715"/>
                  </a:lnTo>
                  <a:lnTo>
                    <a:pt x="104" y="699"/>
                  </a:lnTo>
                  <a:lnTo>
                    <a:pt x="101" y="696"/>
                  </a:lnTo>
                  <a:lnTo>
                    <a:pt x="101" y="694"/>
                  </a:lnTo>
                  <a:lnTo>
                    <a:pt x="97" y="694"/>
                  </a:lnTo>
                  <a:lnTo>
                    <a:pt x="94" y="694"/>
                  </a:lnTo>
                  <a:lnTo>
                    <a:pt x="94" y="696"/>
                  </a:lnTo>
                  <a:lnTo>
                    <a:pt x="92" y="699"/>
                  </a:lnTo>
                  <a:lnTo>
                    <a:pt x="90" y="701"/>
                  </a:lnTo>
                  <a:lnTo>
                    <a:pt x="87" y="701"/>
                  </a:lnTo>
                  <a:lnTo>
                    <a:pt x="85" y="699"/>
                  </a:lnTo>
                  <a:lnTo>
                    <a:pt x="85" y="691"/>
                  </a:lnTo>
                  <a:lnTo>
                    <a:pt x="85" y="687"/>
                  </a:lnTo>
                  <a:lnTo>
                    <a:pt x="87" y="684"/>
                  </a:lnTo>
                  <a:lnTo>
                    <a:pt x="90" y="687"/>
                  </a:lnTo>
                  <a:lnTo>
                    <a:pt x="92" y="687"/>
                  </a:lnTo>
                  <a:lnTo>
                    <a:pt x="94" y="684"/>
                  </a:lnTo>
                  <a:lnTo>
                    <a:pt x="94" y="682"/>
                  </a:lnTo>
                  <a:lnTo>
                    <a:pt x="94" y="680"/>
                  </a:lnTo>
                  <a:lnTo>
                    <a:pt x="92" y="675"/>
                  </a:lnTo>
                  <a:lnTo>
                    <a:pt x="85" y="656"/>
                  </a:lnTo>
                  <a:lnTo>
                    <a:pt x="83" y="654"/>
                  </a:lnTo>
                  <a:lnTo>
                    <a:pt x="80" y="651"/>
                  </a:lnTo>
                  <a:lnTo>
                    <a:pt x="78" y="649"/>
                  </a:lnTo>
                  <a:lnTo>
                    <a:pt x="75" y="646"/>
                  </a:lnTo>
                  <a:lnTo>
                    <a:pt x="73" y="637"/>
                  </a:lnTo>
                  <a:lnTo>
                    <a:pt x="66" y="632"/>
                  </a:lnTo>
                  <a:lnTo>
                    <a:pt x="38" y="628"/>
                  </a:lnTo>
                  <a:lnTo>
                    <a:pt x="26" y="628"/>
                  </a:lnTo>
                  <a:lnTo>
                    <a:pt x="23" y="625"/>
                  </a:lnTo>
                  <a:lnTo>
                    <a:pt x="23" y="623"/>
                  </a:lnTo>
                  <a:lnTo>
                    <a:pt x="23" y="618"/>
                  </a:lnTo>
                  <a:lnTo>
                    <a:pt x="21" y="616"/>
                  </a:lnTo>
                  <a:lnTo>
                    <a:pt x="16" y="613"/>
                  </a:lnTo>
                  <a:lnTo>
                    <a:pt x="16" y="611"/>
                  </a:lnTo>
                  <a:lnTo>
                    <a:pt x="19" y="606"/>
                  </a:lnTo>
                  <a:lnTo>
                    <a:pt x="23" y="601"/>
                  </a:lnTo>
                  <a:lnTo>
                    <a:pt x="23" y="597"/>
                  </a:lnTo>
                  <a:lnTo>
                    <a:pt x="23" y="594"/>
                  </a:lnTo>
                  <a:lnTo>
                    <a:pt x="23" y="590"/>
                  </a:lnTo>
                  <a:lnTo>
                    <a:pt x="21" y="587"/>
                  </a:lnTo>
                  <a:lnTo>
                    <a:pt x="21" y="585"/>
                  </a:lnTo>
                  <a:lnTo>
                    <a:pt x="26" y="585"/>
                  </a:lnTo>
                  <a:lnTo>
                    <a:pt x="30" y="585"/>
                  </a:lnTo>
                  <a:lnTo>
                    <a:pt x="30" y="583"/>
                  </a:lnTo>
                  <a:lnTo>
                    <a:pt x="33" y="580"/>
                  </a:lnTo>
                  <a:lnTo>
                    <a:pt x="40" y="566"/>
                  </a:lnTo>
                  <a:lnTo>
                    <a:pt x="40" y="564"/>
                  </a:lnTo>
                  <a:lnTo>
                    <a:pt x="38" y="561"/>
                  </a:lnTo>
                  <a:lnTo>
                    <a:pt x="38" y="559"/>
                  </a:lnTo>
                  <a:lnTo>
                    <a:pt x="35" y="556"/>
                  </a:lnTo>
                  <a:lnTo>
                    <a:pt x="35" y="552"/>
                  </a:lnTo>
                  <a:lnTo>
                    <a:pt x="35" y="549"/>
                  </a:lnTo>
                  <a:lnTo>
                    <a:pt x="35" y="542"/>
                  </a:lnTo>
                  <a:lnTo>
                    <a:pt x="35" y="538"/>
                  </a:lnTo>
                  <a:lnTo>
                    <a:pt x="38" y="535"/>
                  </a:lnTo>
                  <a:lnTo>
                    <a:pt x="40" y="528"/>
                  </a:lnTo>
                  <a:lnTo>
                    <a:pt x="42" y="521"/>
                  </a:lnTo>
                  <a:lnTo>
                    <a:pt x="42" y="519"/>
                  </a:lnTo>
                  <a:lnTo>
                    <a:pt x="42" y="516"/>
                  </a:lnTo>
                  <a:lnTo>
                    <a:pt x="40" y="514"/>
                  </a:lnTo>
                  <a:lnTo>
                    <a:pt x="40" y="509"/>
                  </a:lnTo>
                  <a:lnTo>
                    <a:pt x="38" y="507"/>
                  </a:lnTo>
                  <a:lnTo>
                    <a:pt x="33" y="500"/>
                  </a:lnTo>
                  <a:lnTo>
                    <a:pt x="30" y="497"/>
                  </a:lnTo>
                  <a:lnTo>
                    <a:pt x="30" y="495"/>
                  </a:lnTo>
                  <a:lnTo>
                    <a:pt x="35" y="490"/>
                  </a:lnTo>
                  <a:lnTo>
                    <a:pt x="45" y="483"/>
                  </a:lnTo>
                  <a:lnTo>
                    <a:pt x="49" y="481"/>
                  </a:lnTo>
                  <a:lnTo>
                    <a:pt x="59" y="483"/>
                  </a:lnTo>
                  <a:lnTo>
                    <a:pt x="66" y="483"/>
                  </a:lnTo>
                  <a:lnTo>
                    <a:pt x="68" y="483"/>
                  </a:lnTo>
                  <a:lnTo>
                    <a:pt x="73" y="478"/>
                  </a:lnTo>
                  <a:lnTo>
                    <a:pt x="78" y="471"/>
                  </a:lnTo>
                  <a:lnTo>
                    <a:pt x="87" y="467"/>
                  </a:lnTo>
                  <a:lnTo>
                    <a:pt x="90" y="464"/>
                  </a:lnTo>
                  <a:lnTo>
                    <a:pt x="92" y="464"/>
                  </a:lnTo>
                  <a:lnTo>
                    <a:pt x="97" y="467"/>
                  </a:lnTo>
                  <a:lnTo>
                    <a:pt x="99" y="467"/>
                  </a:lnTo>
                  <a:lnTo>
                    <a:pt x="101" y="469"/>
                  </a:lnTo>
                  <a:lnTo>
                    <a:pt x="101" y="471"/>
                  </a:lnTo>
                  <a:lnTo>
                    <a:pt x="101" y="474"/>
                  </a:lnTo>
                  <a:lnTo>
                    <a:pt x="101" y="476"/>
                  </a:lnTo>
                  <a:lnTo>
                    <a:pt x="97" y="478"/>
                  </a:lnTo>
                  <a:lnTo>
                    <a:pt x="97" y="481"/>
                  </a:lnTo>
                  <a:lnTo>
                    <a:pt x="97" y="483"/>
                  </a:lnTo>
                  <a:lnTo>
                    <a:pt x="99" y="485"/>
                  </a:lnTo>
                  <a:lnTo>
                    <a:pt x="99" y="488"/>
                  </a:lnTo>
                  <a:lnTo>
                    <a:pt x="101" y="488"/>
                  </a:lnTo>
                  <a:lnTo>
                    <a:pt x="104" y="490"/>
                  </a:lnTo>
                  <a:lnTo>
                    <a:pt x="106" y="490"/>
                  </a:lnTo>
                  <a:lnTo>
                    <a:pt x="118" y="490"/>
                  </a:lnTo>
                  <a:lnTo>
                    <a:pt x="120" y="490"/>
                  </a:lnTo>
                  <a:lnTo>
                    <a:pt x="123" y="488"/>
                  </a:lnTo>
                  <a:lnTo>
                    <a:pt x="125" y="485"/>
                  </a:lnTo>
                  <a:lnTo>
                    <a:pt x="125" y="481"/>
                  </a:lnTo>
                  <a:lnTo>
                    <a:pt x="123" y="471"/>
                  </a:lnTo>
                  <a:lnTo>
                    <a:pt x="128" y="464"/>
                  </a:lnTo>
                  <a:lnTo>
                    <a:pt x="135" y="459"/>
                  </a:lnTo>
                  <a:lnTo>
                    <a:pt x="137" y="459"/>
                  </a:lnTo>
                  <a:lnTo>
                    <a:pt x="142" y="462"/>
                  </a:lnTo>
                  <a:lnTo>
                    <a:pt x="144" y="464"/>
                  </a:lnTo>
                  <a:lnTo>
                    <a:pt x="146" y="467"/>
                  </a:lnTo>
                  <a:lnTo>
                    <a:pt x="149" y="464"/>
                  </a:lnTo>
                  <a:lnTo>
                    <a:pt x="151" y="462"/>
                  </a:lnTo>
                  <a:lnTo>
                    <a:pt x="154" y="459"/>
                  </a:lnTo>
                  <a:lnTo>
                    <a:pt x="156" y="457"/>
                  </a:lnTo>
                  <a:lnTo>
                    <a:pt x="161" y="448"/>
                  </a:lnTo>
                  <a:lnTo>
                    <a:pt x="163" y="445"/>
                  </a:lnTo>
                  <a:lnTo>
                    <a:pt x="165" y="445"/>
                  </a:lnTo>
                  <a:lnTo>
                    <a:pt x="168" y="443"/>
                  </a:lnTo>
                  <a:lnTo>
                    <a:pt x="182" y="450"/>
                  </a:lnTo>
                  <a:lnTo>
                    <a:pt x="189" y="452"/>
                  </a:lnTo>
                  <a:lnTo>
                    <a:pt x="191" y="452"/>
                  </a:lnTo>
                  <a:lnTo>
                    <a:pt x="194" y="452"/>
                  </a:lnTo>
                  <a:lnTo>
                    <a:pt x="196" y="452"/>
                  </a:lnTo>
                  <a:lnTo>
                    <a:pt x="206" y="445"/>
                  </a:lnTo>
                  <a:lnTo>
                    <a:pt x="208" y="443"/>
                  </a:lnTo>
                  <a:lnTo>
                    <a:pt x="215" y="443"/>
                  </a:lnTo>
                  <a:lnTo>
                    <a:pt x="236" y="431"/>
                  </a:lnTo>
                  <a:lnTo>
                    <a:pt x="241" y="429"/>
                  </a:lnTo>
                  <a:lnTo>
                    <a:pt x="243" y="426"/>
                  </a:lnTo>
                  <a:lnTo>
                    <a:pt x="246" y="426"/>
                  </a:lnTo>
                  <a:lnTo>
                    <a:pt x="251" y="429"/>
                  </a:lnTo>
                  <a:lnTo>
                    <a:pt x="253" y="429"/>
                  </a:lnTo>
                  <a:lnTo>
                    <a:pt x="255" y="429"/>
                  </a:lnTo>
                  <a:lnTo>
                    <a:pt x="277" y="422"/>
                  </a:lnTo>
                  <a:lnTo>
                    <a:pt x="281" y="419"/>
                  </a:lnTo>
                  <a:lnTo>
                    <a:pt x="288" y="422"/>
                  </a:lnTo>
                  <a:lnTo>
                    <a:pt x="291" y="424"/>
                  </a:lnTo>
                  <a:lnTo>
                    <a:pt x="300" y="433"/>
                  </a:lnTo>
                  <a:lnTo>
                    <a:pt x="303" y="436"/>
                  </a:lnTo>
                  <a:lnTo>
                    <a:pt x="310" y="433"/>
                  </a:lnTo>
                  <a:lnTo>
                    <a:pt x="329" y="422"/>
                  </a:lnTo>
                  <a:lnTo>
                    <a:pt x="329" y="417"/>
                  </a:lnTo>
                  <a:lnTo>
                    <a:pt x="329" y="414"/>
                  </a:lnTo>
                  <a:lnTo>
                    <a:pt x="331" y="407"/>
                  </a:lnTo>
                  <a:lnTo>
                    <a:pt x="333" y="405"/>
                  </a:lnTo>
                  <a:lnTo>
                    <a:pt x="336" y="403"/>
                  </a:lnTo>
                  <a:lnTo>
                    <a:pt x="340" y="400"/>
                  </a:lnTo>
                  <a:lnTo>
                    <a:pt x="343" y="398"/>
                  </a:lnTo>
                  <a:lnTo>
                    <a:pt x="345" y="396"/>
                  </a:lnTo>
                  <a:lnTo>
                    <a:pt x="345" y="393"/>
                  </a:lnTo>
                  <a:lnTo>
                    <a:pt x="345" y="391"/>
                  </a:lnTo>
                  <a:lnTo>
                    <a:pt x="348" y="388"/>
                  </a:lnTo>
                  <a:lnTo>
                    <a:pt x="350" y="386"/>
                  </a:lnTo>
                  <a:lnTo>
                    <a:pt x="355" y="386"/>
                  </a:lnTo>
                  <a:lnTo>
                    <a:pt x="357" y="388"/>
                  </a:lnTo>
                  <a:lnTo>
                    <a:pt x="362" y="391"/>
                  </a:lnTo>
                  <a:lnTo>
                    <a:pt x="364" y="391"/>
                  </a:lnTo>
                  <a:lnTo>
                    <a:pt x="366" y="391"/>
                  </a:lnTo>
                  <a:lnTo>
                    <a:pt x="371" y="391"/>
                  </a:lnTo>
                  <a:lnTo>
                    <a:pt x="374" y="388"/>
                  </a:lnTo>
                  <a:lnTo>
                    <a:pt x="374" y="386"/>
                  </a:lnTo>
                  <a:lnTo>
                    <a:pt x="374" y="384"/>
                  </a:lnTo>
                  <a:lnTo>
                    <a:pt x="374" y="379"/>
                  </a:lnTo>
                  <a:lnTo>
                    <a:pt x="371" y="379"/>
                  </a:lnTo>
                  <a:lnTo>
                    <a:pt x="369" y="377"/>
                  </a:lnTo>
                  <a:lnTo>
                    <a:pt x="366" y="374"/>
                  </a:lnTo>
                  <a:lnTo>
                    <a:pt x="366" y="372"/>
                  </a:lnTo>
                  <a:lnTo>
                    <a:pt x="374" y="367"/>
                  </a:lnTo>
                  <a:lnTo>
                    <a:pt x="378" y="365"/>
                  </a:lnTo>
                  <a:lnTo>
                    <a:pt x="388" y="339"/>
                  </a:lnTo>
                  <a:lnTo>
                    <a:pt x="390" y="336"/>
                  </a:lnTo>
                  <a:lnTo>
                    <a:pt x="390" y="334"/>
                  </a:lnTo>
                  <a:lnTo>
                    <a:pt x="390" y="332"/>
                  </a:lnTo>
                  <a:lnTo>
                    <a:pt x="388" y="329"/>
                  </a:lnTo>
                  <a:lnTo>
                    <a:pt x="385" y="327"/>
                  </a:lnTo>
                  <a:lnTo>
                    <a:pt x="376" y="325"/>
                  </a:lnTo>
                  <a:lnTo>
                    <a:pt x="374" y="325"/>
                  </a:lnTo>
                  <a:lnTo>
                    <a:pt x="374" y="322"/>
                  </a:lnTo>
                  <a:lnTo>
                    <a:pt x="371" y="317"/>
                  </a:lnTo>
                  <a:lnTo>
                    <a:pt x="371" y="313"/>
                  </a:lnTo>
                  <a:lnTo>
                    <a:pt x="374" y="308"/>
                  </a:lnTo>
                  <a:lnTo>
                    <a:pt x="376" y="303"/>
                  </a:lnTo>
                  <a:lnTo>
                    <a:pt x="376" y="301"/>
                  </a:lnTo>
                  <a:lnTo>
                    <a:pt x="376" y="299"/>
                  </a:lnTo>
                  <a:lnTo>
                    <a:pt x="376" y="296"/>
                  </a:lnTo>
                  <a:lnTo>
                    <a:pt x="376" y="294"/>
                  </a:lnTo>
                  <a:lnTo>
                    <a:pt x="376" y="291"/>
                  </a:lnTo>
                  <a:lnTo>
                    <a:pt x="378" y="289"/>
                  </a:lnTo>
                  <a:lnTo>
                    <a:pt x="381" y="289"/>
                  </a:lnTo>
                  <a:lnTo>
                    <a:pt x="383" y="289"/>
                  </a:lnTo>
                  <a:lnTo>
                    <a:pt x="385" y="291"/>
                  </a:lnTo>
                  <a:lnTo>
                    <a:pt x="390" y="294"/>
                  </a:lnTo>
                  <a:lnTo>
                    <a:pt x="397" y="294"/>
                  </a:lnTo>
                  <a:lnTo>
                    <a:pt x="421" y="291"/>
                  </a:lnTo>
                  <a:lnTo>
                    <a:pt x="426" y="287"/>
                  </a:lnTo>
                  <a:lnTo>
                    <a:pt x="426" y="277"/>
                  </a:lnTo>
                  <a:lnTo>
                    <a:pt x="426" y="272"/>
                  </a:lnTo>
                  <a:lnTo>
                    <a:pt x="426" y="270"/>
                  </a:lnTo>
                  <a:lnTo>
                    <a:pt x="423" y="265"/>
                  </a:lnTo>
                  <a:lnTo>
                    <a:pt x="419" y="261"/>
                  </a:lnTo>
                  <a:lnTo>
                    <a:pt x="416" y="258"/>
                  </a:lnTo>
                  <a:lnTo>
                    <a:pt x="416" y="256"/>
                  </a:lnTo>
                  <a:lnTo>
                    <a:pt x="414" y="251"/>
                  </a:lnTo>
                  <a:lnTo>
                    <a:pt x="414" y="249"/>
                  </a:lnTo>
                  <a:lnTo>
                    <a:pt x="411" y="246"/>
                  </a:lnTo>
                  <a:lnTo>
                    <a:pt x="411" y="244"/>
                  </a:lnTo>
                  <a:lnTo>
                    <a:pt x="411" y="242"/>
                  </a:lnTo>
                  <a:lnTo>
                    <a:pt x="411" y="235"/>
                  </a:lnTo>
                  <a:lnTo>
                    <a:pt x="411" y="235"/>
                  </a:lnTo>
                  <a:lnTo>
                    <a:pt x="409" y="232"/>
                  </a:lnTo>
                  <a:lnTo>
                    <a:pt x="407" y="228"/>
                  </a:lnTo>
                  <a:lnTo>
                    <a:pt x="407" y="225"/>
                  </a:lnTo>
                  <a:lnTo>
                    <a:pt x="404" y="225"/>
                  </a:lnTo>
                  <a:lnTo>
                    <a:pt x="404" y="223"/>
                  </a:lnTo>
                  <a:lnTo>
                    <a:pt x="404" y="220"/>
                  </a:lnTo>
                  <a:lnTo>
                    <a:pt x="409" y="216"/>
                  </a:lnTo>
                  <a:lnTo>
                    <a:pt x="423" y="209"/>
                  </a:lnTo>
                  <a:lnTo>
                    <a:pt x="433" y="199"/>
                  </a:lnTo>
                  <a:lnTo>
                    <a:pt x="440" y="192"/>
                  </a:lnTo>
                  <a:lnTo>
                    <a:pt x="445" y="187"/>
                  </a:lnTo>
                  <a:lnTo>
                    <a:pt x="456" y="161"/>
                  </a:lnTo>
                  <a:lnTo>
                    <a:pt x="461" y="156"/>
                  </a:lnTo>
                  <a:lnTo>
                    <a:pt x="463" y="156"/>
                  </a:lnTo>
                  <a:lnTo>
                    <a:pt x="471" y="154"/>
                  </a:lnTo>
                  <a:lnTo>
                    <a:pt x="473" y="154"/>
                  </a:lnTo>
                  <a:lnTo>
                    <a:pt x="475" y="152"/>
                  </a:lnTo>
                  <a:lnTo>
                    <a:pt x="480" y="149"/>
                  </a:lnTo>
                  <a:lnTo>
                    <a:pt x="482" y="147"/>
                  </a:lnTo>
                  <a:lnTo>
                    <a:pt x="487" y="145"/>
                  </a:lnTo>
                  <a:lnTo>
                    <a:pt x="492" y="142"/>
                  </a:lnTo>
                  <a:lnTo>
                    <a:pt x="494" y="138"/>
                  </a:lnTo>
                  <a:lnTo>
                    <a:pt x="499" y="130"/>
                  </a:lnTo>
                  <a:lnTo>
                    <a:pt x="501" y="128"/>
                  </a:lnTo>
                  <a:lnTo>
                    <a:pt x="501" y="123"/>
                  </a:lnTo>
                  <a:lnTo>
                    <a:pt x="499" y="121"/>
                  </a:lnTo>
                  <a:lnTo>
                    <a:pt x="499" y="119"/>
                  </a:lnTo>
                  <a:lnTo>
                    <a:pt x="497" y="114"/>
                  </a:lnTo>
                  <a:lnTo>
                    <a:pt x="499" y="112"/>
                  </a:lnTo>
                  <a:lnTo>
                    <a:pt x="501" y="107"/>
                  </a:lnTo>
                  <a:lnTo>
                    <a:pt x="504" y="104"/>
                  </a:lnTo>
                  <a:lnTo>
                    <a:pt x="508" y="104"/>
                  </a:lnTo>
                  <a:lnTo>
                    <a:pt x="511" y="104"/>
                  </a:lnTo>
                  <a:lnTo>
                    <a:pt x="513" y="102"/>
                  </a:lnTo>
                  <a:lnTo>
                    <a:pt x="516" y="97"/>
                  </a:lnTo>
                  <a:lnTo>
                    <a:pt x="518" y="90"/>
                  </a:lnTo>
                  <a:lnTo>
                    <a:pt x="520" y="85"/>
                  </a:lnTo>
                  <a:lnTo>
                    <a:pt x="523" y="83"/>
                  </a:lnTo>
                  <a:lnTo>
                    <a:pt x="532" y="76"/>
                  </a:lnTo>
                  <a:lnTo>
                    <a:pt x="534" y="74"/>
                  </a:lnTo>
                  <a:lnTo>
                    <a:pt x="534" y="71"/>
                  </a:lnTo>
                  <a:lnTo>
                    <a:pt x="534" y="67"/>
                  </a:lnTo>
                  <a:lnTo>
                    <a:pt x="534" y="64"/>
                  </a:lnTo>
                  <a:lnTo>
                    <a:pt x="534" y="59"/>
                  </a:lnTo>
                  <a:lnTo>
                    <a:pt x="537" y="57"/>
                  </a:lnTo>
                  <a:lnTo>
                    <a:pt x="537" y="55"/>
                  </a:lnTo>
                  <a:lnTo>
                    <a:pt x="537" y="50"/>
                  </a:lnTo>
                  <a:lnTo>
                    <a:pt x="530" y="26"/>
                  </a:lnTo>
                  <a:lnTo>
                    <a:pt x="532" y="19"/>
                  </a:lnTo>
                  <a:lnTo>
                    <a:pt x="542" y="14"/>
                  </a:lnTo>
                  <a:lnTo>
                    <a:pt x="546" y="12"/>
                  </a:lnTo>
                  <a:lnTo>
                    <a:pt x="546" y="10"/>
                  </a:lnTo>
                  <a:lnTo>
                    <a:pt x="549" y="7"/>
                  </a:lnTo>
                  <a:lnTo>
                    <a:pt x="553" y="7"/>
                  </a:lnTo>
                  <a:lnTo>
                    <a:pt x="556" y="5"/>
                  </a:lnTo>
                  <a:lnTo>
                    <a:pt x="558" y="3"/>
                  </a:lnTo>
                  <a:lnTo>
                    <a:pt x="560" y="0"/>
                  </a:lnTo>
                  <a:lnTo>
                    <a:pt x="563" y="0"/>
                  </a:lnTo>
                  <a:lnTo>
                    <a:pt x="563" y="3"/>
                  </a:lnTo>
                  <a:lnTo>
                    <a:pt x="565" y="5"/>
                  </a:lnTo>
                  <a:lnTo>
                    <a:pt x="565" y="7"/>
                  </a:lnTo>
                  <a:lnTo>
                    <a:pt x="568" y="7"/>
                  </a:lnTo>
                  <a:lnTo>
                    <a:pt x="572" y="5"/>
                  </a:lnTo>
                  <a:lnTo>
                    <a:pt x="577" y="5"/>
                  </a:lnTo>
                  <a:lnTo>
                    <a:pt x="587" y="7"/>
                  </a:lnTo>
                  <a:lnTo>
                    <a:pt x="591" y="10"/>
                  </a:lnTo>
                  <a:lnTo>
                    <a:pt x="601" y="17"/>
                  </a:lnTo>
                  <a:lnTo>
                    <a:pt x="613" y="26"/>
                  </a:lnTo>
                  <a:lnTo>
                    <a:pt x="613" y="29"/>
                  </a:lnTo>
                  <a:lnTo>
                    <a:pt x="615" y="31"/>
                  </a:lnTo>
                  <a:lnTo>
                    <a:pt x="615" y="33"/>
                  </a:lnTo>
                  <a:lnTo>
                    <a:pt x="617" y="36"/>
                  </a:lnTo>
                  <a:lnTo>
                    <a:pt x="624" y="38"/>
                  </a:lnTo>
                  <a:lnTo>
                    <a:pt x="627" y="41"/>
                  </a:lnTo>
                  <a:lnTo>
                    <a:pt x="631" y="43"/>
                  </a:lnTo>
                  <a:lnTo>
                    <a:pt x="631" y="45"/>
                  </a:lnTo>
                  <a:lnTo>
                    <a:pt x="634" y="45"/>
                  </a:lnTo>
                  <a:lnTo>
                    <a:pt x="639" y="48"/>
                  </a:lnTo>
                  <a:lnTo>
                    <a:pt x="643" y="48"/>
                  </a:lnTo>
                  <a:lnTo>
                    <a:pt x="660" y="41"/>
                  </a:lnTo>
                  <a:lnTo>
                    <a:pt x="676" y="31"/>
                  </a:lnTo>
                  <a:lnTo>
                    <a:pt x="679" y="31"/>
                  </a:lnTo>
                  <a:lnTo>
                    <a:pt x="681" y="31"/>
                  </a:lnTo>
                  <a:lnTo>
                    <a:pt x="686" y="31"/>
                  </a:lnTo>
                  <a:lnTo>
                    <a:pt x="686" y="33"/>
                  </a:lnTo>
                  <a:lnTo>
                    <a:pt x="688" y="33"/>
                  </a:lnTo>
                  <a:lnTo>
                    <a:pt x="691" y="33"/>
                  </a:lnTo>
                  <a:lnTo>
                    <a:pt x="698" y="29"/>
                  </a:lnTo>
                  <a:lnTo>
                    <a:pt x="700" y="29"/>
                  </a:lnTo>
                  <a:lnTo>
                    <a:pt x="705" y="29"/>
                  </a:lnTo>
                  <a:lnTo>
                    <a:pt x="721" y="26"/>
                  </a:lnTo>
                  <a:lnTo>
                    <a:pt x="726" y="36"/>
                  </a:lnTo>
                  <a:lnTo>
                    <a:pt x="728" y="59"/>
                  </a:lnTo>
                  <a:lnTo>
                    <a:pt x="731" y="67"/>
                  </a:lnTo>
                  <a:lnTo>
                    <a:pt x="733" y="74"/>
                  </a:lnTo>
                  <a:lnTo>
                    <a:pt x="747" y="93"/>
                  </a:lnTo>
                  <a:lnTo>
                    <a:pt x="752" y="102"/>
                  </a:lnTo>
                  <a:lnTo>
                    <a:pt x="754" y="107"/>
                  </a:lnTo>
                  <a:lnTo>
                    <a:pt x="754" y="112"/>
                  </a:lnTo>
                  <a:lnTo>
                    <a:pt x="750" y="135"/>
                  </a:lnTo>
                  <a:lnTo>
                    <a:pt x="747" y="142"/>
                  </a:lnTo>
                  <a:lnTo>
                    <a:pt x="747" y="145"/>
                  </a:lnTo>
                  <a:lnTo>
                    <a:pt x="750" y="147"/>
                  </a:lnTo>
                  <a:lnTo>
                    <a:pt x="754" y="147"/>
                  </a:lnTo>
                  <a:lnTo>
                    <a:pt x="757" y="149"/>
                  </a:lnTo>
                  <a:lnTo>
                    <a:pt x="757" y="152"/>
                  </a:lnTo>
                  <a:lnTo>
                    <a:pt x="759" y="166"/>
                  </a:lnTo>
                  <a:lnTo>
                    <a:pt x="762" y="168"/>
                  </a:lnTo>
                  <a:lnTo>
                    <a:pt x="764" y="173"/>
                  </a:lnTo>
                  <a:lnTo>
                    <a:pt x="766" y="175"/>
                  </a:lnTo>
                  <a:lnTo>
                    <a:pt x="771" y="175"/>
                  </a:lnTo>
                  <a:lnTo>
                    <a:pt x="773" y="166"/>
                  </a:lnTo>
                  <a:lnTo>
                    <a:pt x="778" y="164"/>
                  </a:lnTo>
                  <a:lnTo>
                    <a:pt x="781" y="164"/>
                  </a:lnTo>
                  <a:lnTo>
                    <a:pt x="799" y="156"/>
                  </a:lnTo>
                  <a:lnTo>
                    <a:pt x="802" y="156"/>
                  </a:lnTo>
                  <a:lnTo>
                    <a:pt x="804" y="156"/>
                  </a:lnTo>
                  <a:lnTo>
                    <a:pt x="807" y="159"/>
                  </a:lnTo>
                  <a:lnTo>
                    <a:pt x="809" y="161"/>
                  </a:lnTo>
                  <a:lnTo>
                    <a:pt x="811" y="164"/>
                  </a:lnTo>
                  <a:lnTo>
                    <a:pt x="814" y="164"/>
                  </a:lnTo>
                  <a:lnTo>
                    <a:pt x="814" y="161"/>
                  </a:lnTo>
                  <a:lnTo>
                    <a:pt x="818" y="159"/>
                  </a:lnTo>
                  <a:lnTo>
                    <a:pt x="818" y="159"/>
                  </a:lnTo>
                  <a:lnTo>
                    <a:pt x="821" y="159"/>
                  </a:lnTo>
                  <a:lnTo>
                    <a:pt x="825" y="159"/>
                  </a:lnTo>
                  <a:lnTo>
                    <a:pt x="835" y="159"/>
                  </a:lnTo>
                  <a:lnTo>
                    <a:pt x="847" y="156"/>
                  </a:lnTo>
                  <a:lnTo>
                    <a:pt x="852" y="154"/>
                  </a:lnTo>
                  <a:lnTo>
                    <a:pt x="854" y="152"/>
                  </a:lnTo>
                  <a:lnTo>
                    <a:pt x="856" y="147"/>
                  </a:lnTo>
                  <a:lnTo>
                    <a:pt x="866" y="135"/>
                  </a:lnTo>
                  <a:lnTo>
                    <a:pt x="868" y="133"/>
                  </a:lnTo>
                  <a:lnTo>
                    <a:pt x="868" y="130"/>
                  </a:lnTo>
                  <a:lnTo>
                    <a:pt x="870" y="128"/>
                  </a:lnTo>
                  <a:lnTo>
                    <a:pt x="870" y="119"/>
                  </a:lnTo>
                  <a:lnTo>
                    <a:pt x="870" y="116"/>
                  </a:lnTo>
                  <a:lnTo>
                    <a:pt x="875" y="109"/>
                  </a:lnTo>
                  <a:lnTo>
                    <a:pt x="882" y="100"/>
                  </a:lnTo>
                  <a:lnTo>
                    <a:pt x="882" y="97"/>
                  </a:lnTo>
                  <a:lnTo>
                    <a:pt x="885" y="93"/>
                  </a:lnTo>
                  <a:lnTo>
                    <a:pt x="885" y="88"/>
                  </a:lnTo>
                  <a:lnTo>
                    <a:pt x="885" y="85"/>
                  </a:lnTo>
                  <a:lnTo>
                    <a:pt x="885" y="83"/>
                  </a:lnTo>
                  <a:lnTo>
                    <a:pt x="925" y="38"/>
                  </a:lnTo>
                  <a:lnTo>
                    <a:pt x="927" y="38"/>
                  </a:lnTo>
                  <a:lnTo>
                    <a:pt x="930" y="41"/>
                  </a:lnTo>
                  <a:lnTo>
                    <a:pt x="930" y="43"/>
                  </a:lnTo>
                  <a:lnTo>
                    <a:pt x="932" y="45"/>
                  </a:lnTo>
                  <a:lnTo>
                    <a:pt x="937" y="50"/>
                  </a:lnTo>
                  <a:lnTo>
                    <a:pt x="939" y="52"/>
                  </a:lnTo>
                  <a:lnTo>
                    <a:pt x="939" y="55"/>
                  </a:lnTo>
                  <a:lnTo>
                    <a:pt x="939" y="59"/>
                  </a:lnTo>
                  <a:lnTo>
                    <a:pt x="939" y="62"/>
                  </a:lnTo>
                  <a:lnTo>
                    <a:pt x="939" y="67"/>
                  </a:lnTo>
                  <a:lnTo>
                    <a:pt x="941" y="69"/>
                  </a:lnTo>
                  <a:lnTo>
                    <a:pt x="941" y="69"/>
                  </a:lnTo>
                  <a:lnTo>
                    <a:pt x="951" y="67"/>
                  </a:lnTo>
                  <a:lnTo>
                    <a:pt x="953" y="67"/>
                  </a:lnTo>
                  <a:lnTo>
                    <a:pt x="956" y="67"/>
                  </a:lnTo>
                  <a:lnTo>
                    <a:pt x="956" y="67"/>
                  </a:lnTo>
                  <a:lnTo>
                    <a:pt x="960" y="74"/>
                  </a:lnTo>
                  <a:lnTo>
                    <a:pt x="967" y="81"/>
                  </a:lnTo>
                  <a:lnTo>
                    <a:pt x="967" y="85"/>
                  </a:lnTo>
                  <a:lnTo>
                    <a:pt x="970" y="93"/>
                  </a:lnTo>
                  <a:lnTo>
                    <a:pt x="972" y="95"/>
                  </a:lnTo>
                  <a:lnTo>
                    <a:pt x="975" y="97"/>
                  </a:lnTo>
                  <a:lnTo>
                    <a:pt x="977" y="100"/>
                  </a:lnTo>
                  <a:lnTo>
                    <a:pt x="984" y="100"/>
                  </a:lnTo>
                  <a:lnTo>
                    <a:pt x="986" y="102"/>
                  </a:lnTo>
                  <a:lnTo>
                    <a:pt x="986" y="102"/>
                  </a:lnTo>
                  <a:lnTo>
                    <a:pt x="989" y="104"/>
                  </a:lnTo>
                  <a:lnTo>
                    <a:pt x="986" y="107"/>
                  </a:lnTo>
                  <a:lnTo>
                    <a:pt x="984" y="109"/>
                  </a:lnTo>
                  <a:lnTo>
                    <a:pt x="982" y="109"/>
                  </a:lnTo>
                  <a:lnTo>
                    <a:pt x="982" y="112"/>
                  </a:lnTo>
                  <a:lnTo>
                    <a:pt x="982" y="114"/>
                  </a:lnTo>
                  <a:lnTo>
                    <a:pt x="984" y="119"/>
                  </a:lnTo>
                  <a:lnTo>
                    <a:pt x="984" y="121"/>
                  </a:lnTo>
                  <a:lnTo>
                    <a:pt x="986" y="123"/>
                  </a:lnTo>
                  <a:lnTo>
                    <a:pt x="986" y="133"/>
                  </a:lnTo>
                  <a:lnTo>
                    <a:pt x="986" y="135"/>
                  </a:lnTo>
                  <a:lnTo>
                    <a:pt x="989" y="140"/>
                  </a:lnTo>
                  <a:lnTo>
                    <a:pt x="991" y="147"/>
                  </a:lnTo>
                  <a:lnTo>
                    <a:pt x="993" y="149"/>
                  </a:lnTo>
                  <a:lnTo>
                    <a:pt x="996" y="152"/>
                  </a:lnTo>
                  <a:lnTo>
                    <a:pt x="1005" y="159"/>
                  </a:lnTo>
                  <a:lnTo>
                    <a:pt x="1034" y="192"/>
                  </a:lnTo>
                  <a:lnTo>
                    <a:pt x="1038" y="204"/>
                  </a:lnTo>
                  <a:lnTo>
                    <a:pt x="1038" y="206"/>
                  </a:lnTo>
                  <a:lnTo>
                    <a:pt x="1038" y="209"/>
                  </a:lnTo>
                  <a:lnTo>
                    <a:pt x="1038" y="213"/>
                  </a:lnTo>
                  <a:lnTo>
                    <a:pt x="1038" y="218"/>
                  </a:lnTo>
                  <a:lnTo>
                    <a:pt x="1041" y="225"/>
                  </a:lnTo>
                  <a:lnTo>
                    <a:pt x="1041" y="228"/>
                  </a:lnTo>
                  <a:lnTo>
                    <a:pt x="1043" y="232"/>
                  </a:lnTo>
                  <a:lnTo>
                    <a:pt x="1055" y="246"/>
                  </a:lnTo>
                  <a:lnTo>
                    <a:pt x="1057" y="249"/>
                  </a:lnTo>
                  <a:lnTo>
                    <a:pt x="1057" y="254"/>
                  </a:lnTo>
                  <a:lnTo>
                    <a:pt x="1057" y="256"/>
                  </a:lnTo>
                  <a:lnTo>
                    <a:pt x="1057" y="258"/>
                  </a:lnTo>
                  <a:lnTo>
                    <a:pt x="1057" y="263"/>
                  </a:lnTo>
                  <a:lnTo>
                    <a:pt x="1057" y="265"/>
                  </a:lnTo>
                  <a:lnTo>
                    <a:pt x="1055" y="270"/>
                  </a:lnTo>
                  <a:lnTo>
                    <a:pt x="1055" y="272"/>
                  </a:lnTo>
                  <a:lnTo>
                    <a:pt x="1055" y="275"/>
                  </a:lnTo>
                  <a:lnTo>
                    <a:pt x="1055" y="277"/>
                  </a:lnTo>
                  <a:lnTo>
                    <a:pt x="1055" y="284"/>
                  </a:lnTo>
                  <a:lnTo>
                    <a:pt x="1057" y="289"/>
                  </a:lnTo>
                  <a:lnTo>
                    <a:pt x="1062" y="296"/>
                  </a:lnTo>
                  <a:lnTo>
                    <a:pt x="1062" y="301"/>
                  </a:lnTo>
                  <a:lnTo>
                    <a:pt x="1062" y="303"/>
                  </a:lnTo>
                  <a:lnTo>
                    <a:pt x="1057" y="315"/>
                  </a:lnTo>
                  <a:lnTo>
                    <a:pt x="1055" y="317"/>
                  </a:lnTo>
                  <a:lnTo>
                    <a:pt x="1055" y="320"/>
                  </a:lnTo>
                  <a:lnTo>
                    <a:pt x="1057" y="322"/>
                  </a:lnTo>
                  <a:lnTo>
                    <a:pt x="1062" y="322"/>
                  </a:lnTo>
                  <a:lnTo>
                    <a:pt x="1069" y="327"/>
                  </a:lnTo>
                  <a:lnTo>
                    <a:pt x="1081" y="332"/>
                  </a:lnTo>
                  <a:lnTo>
                    <a:pt x="1083" y="334"/>
                  </a:lnTo>
                  <a:lnTo>
                    <a:pt x="1086" y="336"/>
                  </a:lnTo>
                  <a:lnTo>
                    <a:pt x="1088" y="339"/>
                  </a:lnTo>
                  <a:lnTo>
                    <a:pt x="1088" y="343"/>
                  </a:lnTo>
                  <a:lnTo>
                    <a:pt x="1088" y="346"/>
                  </a:lnTo>
                  <a:lnTo>
                    <a:pt x="1090" y="348"/>
                  </a:lnTo>
                  <a:lnTo>
                    <a:pt x="1093" y="351"/>
                  </a:lnTo>
                  <a:lnTo>
                    <a:pt x="1095" y="351"/>
                  </a:lnTo>
                  <a:lnTo>
                    <a:pt x="1117" y="346"/>
                  </a:lnTo>
                  <a:lnTo>
                    <a:pt x="1124" y="346"/>
                  </a:lnTo>
                  <a:lnTo>
                    <a:pt x="1126" y="348"/>
                  </a:lnTo>
                  <a:lnTo>
                    <a:pt x="1128" y="348"/>
                  </a:lnTo>
                  <a:lnTo>
                    <a:pt x="1131" y="353"/>
                  </a:lnTo>
                  <a:lnTo>
                    <a:pt x="1135" y="358"/>
                  </a:lnTo>
                  <a:lnTo>
                    <a:pt x="1124" y="367"/>
                  </a:lnTo>
                  <a:lnTo>
                    <a:pt x="1119" y="374"/>
                  </a:lnTo>
                  <a:lnTo>
                    <a:pt x="1119" y="377"/>
                  </a:lnTo>
                  <a:lnTo>
                    <a:pt x="1119" y="381"/>
                  </a:lnTo>
                  <a:lnTo>
                    <a:pt x="1119" y="386"/>
                  </a:lnTo>
                  <a:lnTo>
                    <a:pt x="1117" y="388"/>
                  </a:lnTo>
                  <a:lnTo>
                    <a:pt x="1112" y="393"/>
                  </a:lnTo>
                  <a:lnTo>
                    <a:pt x="1107" y="393"/>
                  </a:lnTo>
                  <a:lnTo>
                    <a:pt x="1107" y="396"/>
                  </a:lnTo>
                  <a:lnTo>
                    <a:pt x="1109" y="398"/>
                  </a:lnTo>
                  <a:lnTo>
                    <a:pt x="1112" y="400"/>
                  </a:lnTo>
                  <a:lnTo>
                    <a:pt x="1114" y="400"/>
                  </a:lnTo>
                  <a:lnTo>
                    <a:pt x="1117" y="403"/>
                  </a:lnTo>
                  <a:lnTo>
                    <a:pt x="1119" y="400"/>
                  </a:lnTo>
                  <a:lnTo>
                    <a:pt x="1121" y="400"/>
                  </a:lnTo>
                  <a:lnTo>
                    <a:pt x="1124" y="400"/>
                  </a:lnTo>
                  <a:lnTo>
                    <a:pt x="1126" y="405"/>
                  </a:lnTo>
                  <a:lnTo>
                    <a:pt x="1128" y="405"/>
                  </a:lnTo>
                  <a:lnTo>
                    <a:pt x="1131" y="407"/>
                  </a:lnTo>
                  <a:lnTo>
                    <a:pt x="1135" y="407"/>
                  </a:lnTo>
                  <a:lnTo>
                    <a:pt x="1140" y="407"/>
                  </a:lnTo>
                  <a:lnTo>
                    <a:pt x="1143" y="407"/>
                  </a:lnTo>
                  <a:lnTo>
                    <a:pt x="1147" y="412"/>
                  </a:lnTo>
                  <a:lnTo>
                    <a:pt x="1154" y="417"/>
                  </a:lnTo>
                  <a:lnTo>
                    <a:pt x="1157" y="419"/>
                  </a:lnTo>
                  <a:lnTo>
                    <a:pt x="1159" y="424"/>
                  </a:lnTo>
                  <a:lnTo>
                    <a:pt x="1159" y="426"/>
                  </a:lnTo>
                  <a:lnTo>
                    <a:pt x="1159" y="429"/>
                  </a:lnTo>
                  <a:lnTo>
                    <a:pt x="1157" y="429"/>
                  </a:lnTo>
                  <a:lnTo>
                    <a:pt x="1157" y="429"/>
                  </a:lnTo>
                  <a:lnTo>
                    <a:pt x="1147" y="438"/>
                  </a:lnTo>
                  <a:lnTo>
                    <a:pt x="1145" y="443"/>
                  </a:lnTo>
                  <a:lnTo>
                    <a:pt x="1143" y="445"/>
                  </a:lnTo>
                  <a:lnTo>
                    <a:pt x="1138" y="450"/>
                  </a:lnTo>
                  <a:lnTo>
                    <a:pt x="1135" y="455"/>
                  </a:lnTo>
                  <a:lnTo>
                    <a:pt x="1133" y="457"/>
                  </a:lnTo>
                  <a:lnTo>
                    <a:pt x="1128" y="471"/>
                  </a:lnTo>
                  <a:lnTo>
                    <a:pt x="1121" y="476"/>
                  </a:lnTo>
                  <a:lnTo>
                    <a:pt x="1121" y="478"/>
                  </a:lnTo>
                  <a:lnTo>
                    <a:pt x="1107" y="478"/>
                  </a:lnTo>
                  <a:lnTo>
                    <a:pt x="1105" y="481"/>
                  </a:lnTo>
                  <a:lnTo>
                    <a:pt x="1100" y="485"/>
                  </a:lnTo>
                  <a:lnTo>
                    <a:pt x="1098" y="490"/>
                  </a:lnTo>
                  <a:lnTo>
                    <a:pt x="1095" y="493"/>
                  </a:lnTo>
                  <a:lnTo>
                    <a:pt x="1095" y="497"/>
                  </a:lnTo>
                  <a:lnTo>
                    <a:pt x="1095" y="500"/>
                  </a:lnTo>
                  <a:lnTo>
                    <a:pt x="1093" y="507"/>
                  </a:lnTo>
                  <a:lnTo>
                    <a:pt x="1088" y="509"/>
                  </a:lnTo>
                  <a:lnTo>
                    <a:pt x="1086" y="512"/>
                  </a:lnTo>
                  <a:lnTo>
                    <a:pt x="1083" y="512"/>
                  </a:lnTo>
                  <a:lnTo>
                    <a:pt x="1081" y="512"/>
                  </a:lnTo>
                  <a:lnTo>
                    <a:pt x="1079" y="512"/>
                  </a:lnTo>
                  <a:lnTo>
                    <a:pt x="1074" y="512"/>
                  </a:lnTo>
                  <a:lnTo>
                    <a:pt x="1072" y="512"/>
                  </a:lnTo>
                  <a:lnTo>
                    <a:pt x="1064" y="512"/>
                  </a:lnTo>
                  <a:lnTo>
                    <a:pt x="1062" y="512"/>
                  </a:lnTo>
                  <a:lnTo>
                    <a:pt x="1055" y="509"/>
                  </a:lnTo>
                  <a:lnTo>
                    <a:pt x="1053" y="509"/>
                  </a:lnTo>
                  <a:lnTo>
                    <a:pt x="1046" y="509"/>
                  </a:lnTo>
                  <a:lnTo>
                    <a:pt x="1043" y="512"/>
                  </a:lnTo>
                  <a:lnTo>
                    <a:pt x="1041" y="514"/>
                  </a:lnTo>
                  <a:lnTo>
                    <a:pt x="1041" y="519"/>
                  </a:lnTo>
                  <a:lnTo>
                    <a:pt x="1041" y="523"/>
                  </a:lnTo>
                  <a:lnTo>
                    <a:pt x="1041" y="526"/>
                  </a:lnTo>
                  <a:lnTo>
                    <a:pt x="1041" y="528"/>
                  </a:lnTo>
                  <a:lnTo>
                    <a:pt x="1043" y="530"/>
                  </a:lnTo>
                  <a:lnTo>
                    <a:pt x="1043" y="533"/>
                  </a:lnTo>
                  <a:lnTo>
                    <a:pt x="1043" y="538"/>
                  </a:lnTo>
                  <a:lnTo>
                    <a:pt x="1043" y="540"/>
                  </a:lnTo>
                  <a:lnTo>
                    <a:pt x="1043" y="542"/>
                  </a:lnTo>
                  <a:lnTo>
                    <a:pt x="1043" y="545"/>
                  </a:lnTo>
                  <a:lnTo>
                    <a:pt x="1043" y="552"/>
                  </a:lnTo>
                  <a:lnTo>
                    <a:pt x="1043" y="556"/>
                  </a:lnTo>
                  <a:lnTo>
                    <a:pt x="1041" y="561"/>
                  </a:lnTo>
                  <a:lnTo>
                    <a:pt x="1041" y="564"/>
                  </a:lnTo>
                  <a:lnTo>
                    <a:pt x="1036" y="566"/>
                  </a:lnTo>
                  <a:lnTo>
                    <a:pt x="1034" y="566"/>
                  </a:lnTo>
                  <a:lnTo>
                    <a:pt x="1031" y="566"/>
                  </a:lnTo>
                  <a:lnTo>
                    <a:pt x="1029" y="566"/>
                  </a:lnTo>
                  <a:lnTo>
                    <a:pt x="1027" y="564"/>
                  </a:lnTo>
                  <a:lnTo>
                    <a:pt x="1024" y="564"/>
                  </a:lnTo>
                  <a:lnTo>
                    <a:pt x="1022" y="564"/>
                  </a:lnTo>
                  <a:lnTo>
                    <a:pt x="1015" y="564"/>
                  </a:lnTo>
                  <a:lnTo>
                    <a:pt x="1005" y="566"/>
                  </a:lnTo>
                  <a:lnTo>
                    <a:pt x="1001" y="571"/>
                  </a:lnTo>
                  <a:lnTo>
                    <a:pt x="996" y="580"/>
                  </a:lnTo>
                  <a:lnTo>
                    <a:pt x="993" y="583"/>
                  </a:lnTo>
                  <a:lnTo>
                    <a:pt x="991" y="585"/>
                  </a:lnTo>
                  <a:lnTo>
                    <a:pt x="958" y="599"/>
                  </a:lnTo>
                  <a:lnTo>
                    <a:pt x="953" y="601"/>
                  </a:lnTo>
                  <a:lnTo>
                    <a:pt x="951" y="599"/>
                  </a:lnTo>
                  <a:lnTo>
                    <a:pt x="937" y="594"/>
                  </a:lnTo>
                  <a:lnTo>
                    <a:pt x="934" y="592"/>
                  </a:lnTo>
                  <a:lnTo>
                    <a:pt x="932" y="592"/>
                  </a:lnTo>
                  <a:lnTo>
                    <a:pt x="927" y="592"/>
                  </a:lnTo>
                  <a:lnTo>
                    <a:pt x="920" y="592"/>
                  </a:lnTo>
                  <a:lnTo>
                    <a:pt x="915" y="594"/>
                  </a:lnTo>
                  <a:lnTo>
                    <a:pt x="915" y="597"/>
                  </a:lnTo>
                  <a:lnTo>
                    <a:pt x="915" y="601"/>
                  </a:lnTo>
                  <a:lnTo>
                    <a:pt x="915" y="604"/>
                  </a:lnTo>
                  <a:lnTo>
                    <a:pt x="911" y="609"/>
                  </a:lnTo>
                  <a:lnTo>
                    <a:pt x="911" y="611"/>
                  </a:lnTo>
                  <a:lnTo>
                    <a:pt x="911" y="616"/>
                  </a:lnTo>
                  <a:lnTo>
                    <a:pt x="911" y="620"/>
                  </a:lnTo>
                  <a:lnTo>
                    <a:pt x="911" y="625"/>
                  </a:lnTo>
                  <a:lnTo>
                    <a:pt x="913" y="628"/>
                  </a:lnTo>
                  <a:lnTo>
                    <a:pt x="913" y="630"/>
                  </a:lnTo>
                  <a:lnTo>
                    <a:pt x="915" y="632"/>
                  </a:lnTo>
                  <a:lnTo>
                    <a:pt x="920" y="637"/>
                  </a:lnTo>
                  <a:lnTo>
                    <a:pt x="922" y="639"/>
                  </a:lnTo>
                  <a:lnTo>
                    <a:pt x="925" y="642"/>
                  </a:lnTo>
                  <a:lnTo>
                    <a:pt x="922" y="651"/>
                  </a:lnTo>
                  <a:lnTo>
                    <a:pt x="922" y="651"/>
                  </a:lnTo>
                  <a:lnTo>
                    <a:pt x="920" y="651"/>
                  </a:lnTo>
                  <a:lnTo>
                    <a:pt x="920" y="651"/>
                  </a:lnTo>
                  <a:lnTo>
                    <a:pt x="920" y="654"/>
                  </a:lnTo>
                  <a:lnTo>
                    <a:pt x="920" y="656"/>
                  </a:lnTo>
                  <a:lnTo>
                    <a:pt x="922" y="658"/>
                  </a:lnTo>
                  <a:lnTo>
                    <a:pt x="922" y="661"/>
                  </a:lnTo>
                  <a:lnTo>
                    <a:pt x="925" y="663"/>
                  </a:lnTo>
                  <a:lnTo>
                    <a:pt x="925" y="663"/>
                  </a:lnTo>
                  <a:lnTo>
                    <a:pt x="925" y="665"/>
                  </a:lnTo>
                  <a:lnTo>
                    <a:pt x="922" y="668"/>
                  </a:lnTo>
                  <a:lnTo>
                    <a:pt x="915" y="677"/>
                  </a:lnTo>
                  <a:lnTo>
                    <a:pt x="908" y="682"/>
                  </a:lnTo>
                  <a:lnTo>
                    <a:pt x="901" y="684"/>
                  </a:lnTo>
                  <a:lnTo>
                    <a:pt x="899" y="684"/>
                  </a:lnTo>
                  <a:lnTo>
                    <a:pt x="896" y="687"/>
                  </a:lnTo>
                  <a:lnTo>
                    <a:pt x="863" y="684"/>
                  </a:lnTo>
                  <a:lnTo>
                    <a:pt x="835" y="687"/>
                  </a:lnTo>
                  <a:lnTo>
                    <a:pt x="809" y="682"/>
                  </a:lnTo>
                  <a:lnTo>
                    <a:pt x="802" y="680"/>
                  </a:lnTo>
                  <a:lnTo>
                    <a:pt x="797" y="680"/>
                  </a:lnTo>
                  <a:lnTo>
                    <a:pt x="795" y="682"/>
                  </a:lnTo>
                  <a:lnTo>
                    <a:pt x="792" y="684"/>
                  </a:lnTo>
                  <a:lnTo>
                    <a:pt x="792" y="687"/>
                  </a:lnTo>
                  <a:lnTo>
                    <a:pt x="790" y="689"/>
                  </a:lnTo>
                  <a:lnTo>
                    <a:pt x="790" y="691"/>
                  </a:lnTo>
                  <a:lnTo>
                    <a:pt x="792" y="699"/>
                  </a:lnTo>
                  <a:lnTo>
                    <a:pt x="792" y="701"/>
                  </a:lnTo>
                  <a:lnTo>
                    <a:pt x="792" y="703"/>
                  </a:lnTo>
                  <a:lnTo>
                    <a:pt x="788" y="706"/>
                  </a:lnTo>
                  <a:lnTo>
                    <a:pt x="785" y="706"/>
                  </a:lnTo>
                  <a:lnTo>
                    <a:pt x="783" y="706"/>
                  </a:lnTo>
                  <a:lnTo>
                    <a:pt x="778" y="701"/>
                  </a:lnTo>
                  <a:lnTo>
                    <a:pt x="773" y="699"/>
                  </a:lnTo>
                  <a:lnTo>
                    <a:pt x="769" y="699"/>
                  </a:lnTo>
                  <a:lnTo>
                    <a:pt x="757" y="703"/>
                  </a:lnTo>
                  <a:lnTo>
                    <a:pt x="752" y="703"/>
                  </a:lnTo>
                  <a:lnTo>
                    <a:pt x="750" y="703"/>
                  </a:lnTo>
                  <a:lnTo>
                    <a:pt x="745" y="703"/>
                  </a:lnTo>
                  <a:lnTo>
                    <a:pt x="743" y="701"/>
                  </a:lnTo>
                  <a:lnTo>
                    <a:pt x="740" y="701"/>
                  </a:lnTo>
                  <a:lnTo>
                    <a:pt x="731" y="691"/>
                  </a:lnTo>
                  <a:lnTo>
                    <a:pt x="705" y="694"/>
                  </a:lnTo>
                  <a:lnTo>
                    <a:pt x="695" y="699"/>
                  </a:lnTo>
                  <a:lnTo>
                    <a:pt x="693" y="701"/>
                  </a:lnTo>
                  <a:lnTo>
                    <a:pt x="688" y="703"/>
                  </a:lnTo>
                  <a:lnTo>
                    <a:pt x="686" y="703"/>
                  </a:lnTo>
                  <a:lnTo>
                    <a:pt x="684" y="703"/>
                  </a:lnTo>
                  <a:lnTo>
                    <a:pt x="681" y="701"/>
                  </a:lnTo>
                  <a:lnTo>
                    <a:pt x="681" y="699"/>
                  </a:lnTo>
                  <a:lnTo>
                    <a:pt x="681" y="696"/>
                  </a:lnTo>
                  <a:lnTo>
                    <a:pt x="679" y="694"/>
                  </a:lnTo>
                  <a:lnTo>
                    <a:pt x="674" y="691"/>
                  </a:lnTo>
                  <a:lnTo>
                    <a:pt x="672" y="691"/>
                  </a:lnTo>
                  <a:lnTo>
                    <a:pt x="669" y="694"/>
                  </a:lnTo>
                  <a:lnTo>
                    <a:pt x="669" y="696"/>
                  </a:lnTo>
                  <a:lnTo>
                    <a:pt x="669" y="701"/>
                  </a:lnTo>
                  <a:lnTo>
                    <a:pt x="667" y="703"/>
                  </a:lnTo>
                  <a:lnTo>
                    <a:pt x="665" y="706"/>
                  </a:lnTo>
                  <a:lnTo>
                    <a:pt x="662" y="708"/>
                  </a:lnTo>
                  <a:lnTo>
                    <a:pt x="662" y="710"/>
                  </a:lnTo>
                  <a:lnTo>
                    <a:pt x="660" y="713"/>
                  </a:lnTo>
                  <a:lnTo>
                    <a:pt x="660" y="715"/>
                  </a:lnTo>
                  <a:lnTo>
                    <a:pt x="662" y="720"/>
                  </a:lnTo>
                  <a:lnTo>
                    <a:pt x="662" y="722"/>
                  </a:lnTo>
                  <a:lnTo>
                    <a:pt x="662" y="722"/>
                  </a:lnTo>
                  <a:lnTo>
                    <a:pt x="662" y="725"/>
                  </a:lnTo>
                  <a:lnTo>
                    <a:pt x="660" y="729"/>
                  </a:lnTo>
                  <a:lnTo>
                    <a:pt x="657" y="729"/>
                  </a:lnTo>
                  <a:lnTo>
                    <a:pt x="648" y="732"/>
                  </a:lnTo>
                  <a:lnTo>
                    <a:pt x="641" y="734"/>
                  </a:lnTo>
                  <a:lnTo>
                    <a:pt x="639" y="736"/>
                  </a:lnTo>
                  <a:lnTo>
                    <a:pt x="636" y="739"/>
                  </a:lnTo>
                  <a:lnTo>
                    <a:pt x="636" y="741"/>
                  </a:lnTo>
                  <a:lnTo>
                    <a:pt x="636" y="743"/>
                  </a:lnTo>
                  <a:lnTo>
                    <a:pt x="631" y="751"/>
                  </a:lnTo>
                  <a:lnTo>
                    <a:pt x="631" y="753"/>
                  </a:lnTo>
                  <a:lnTo>
                    <a:pt x="629" y="760"/>
                  </a:lnTo>
                  <a:lnTo>
                    <a:pt x="629" y="770"/>
                  </a:lnTo>
                  <a:lnTo>
                    <a:pt x="629" y="772"/>
                  </a:lnTo>
                  <a:lnTo>
                    <a:pt x="631" y="781"/>
                  </a:lnTo>
                  <a:lnTo>
                    <a:pt x="634" y="786"/>
                  </a:lnTo>
                  <a:lnTo>
                    <a:pt x="634" y="793"/>
                  </a:lnTo>
                  <a:lnTo>
                    <a:pt x="636" y="796"/>
                  </a:lnTo>
                  <a:lnTo>
                    <a:pt x="639" y="798"/>
                  </a:lnTo>
                  <a:lnTo>
                    <a:pt x="641" y="798"/>
                  </a:lnTo>
                  <a:lnTo>
                    <a:pt x="648" y="805"/>
                  </a:lnTo>
                  <a:lnTo>
                    <a:pt x="650" y="807"/>
                  </a:lnTo>
                  <a:lnTo>
                    <a:pt x="653" y="807"/>
                  </a:lnTo>
                  <a:lnTo>
                    <a:pt x="674" y="814"/>
                  </a:lnTo>
                  <a:lnTo>
                    <a:pt x="679" y="817"/>
                  </a:lnTo>
                  <a:lnTo>
                    <a:pt x="686" y="822"/>
                  </a:lnTo>
                  <a:lnTo>
                    <a:pt x="691" y="822"/>
                  </a:lnTo>
                  <a:lnTo>
                    <a:pt x="700" y="822"/>
                  </a:lnTo>
                  <a:lnTo>
                    <a:pt x="702" y="824"/>
                  </a:lnTo>
                  <a:lnTo>
                    <a:pt x="707" y="826"/>
                  </a:lnTo>
                  <a:lnTo>
                    <a:pt x="710" y="831"/>
                  </a:lnTo>
                  <a:lnTo>
                    <a:pt x="710" y="833"/>
                  </a:lnTo>
                  <a:lnTo>
                    <a:pt x="712" y="838"/>
                  </a:lnTo>
                  <a:lnTo>
                    <a:pt x="712" y="843"/>
                  </a:lnTo>
                  <a:lnTo>
                    <a:pt x="710" y="845"/>
                  </a:lnTo>
                  <a:lnTo>
                    <a:pt x="707" y="848"/>
                  </a:lnTo>
                  <a:lnTo>
                    <a:pt x="707" y="850"/>
                  </a:lnTo>
                  <a:lnTo>
                    <a:pt x="707" y="852"/>
                  </a:lnTo>
                  <a:lnTo>
                    <a:pt x="707" y="855"/>
                  </a:lnTo>
                  <a:lnTo>
                    <a:pt x="714" y="859"/>
                  </a:lnTo>
                  <a:lnTo>
                    <a:pt x="717" y="862"/>
                  </a:lnTo>
                  <a:lnTo>
                    <a:pt x="717" y="864"/>
                  </a:lnTo>
                  <a:lnTo>
                    <a:pt x="719" y="871"/>
                  </a:lnTo>
                  <a:lnTo>
                    <a:pt x="721" y="881"/>
                  </a:lnTo>
                  <a:lnTo>
                    <a:pt x="724" y="885"/>
                  </a:lnTo>
                  <a:lnTo>
                    <a:pt x="721" y="888"/>
                  </a:lnTo>
                  <a:lnTo>
                    <a:pt x="719" y="890"/>
                  </a:lnTo>
                  <a:lnTo>
                    <a:pt x="717" y="890"/>
                  </a:lnTo>
                  <a:lnTo>
                    <a:pt x="712" y="893"/>
                  </a:lnTo>
                  <a:lnTo>
                    <a:pt x="710" y="895"/>
                  </a:lnTo>
                  <a:lnTo>
                    <a:pt x="707" y="897"/>
                  </a:lnTo>
                  <a:lnTo>
                    <a:pt x="707" y="900"/>
                  </a:lnTo>
                  <a:lnTo>
                    <a:pt x="710" y="902"/>
                  </a:lnTo>
                  <a:lnTo>
                    <a:pt x="717" y="907"/>
                  </a:lnTo>
                  <a:lnTo>
                    <a:pt x="717" y="909"/>
                  </a:lnTo>
                  <a:lnTo>
                    <a:pt x="719" y="912"/>
                  </a:lnTo>
                  <a:lnTo>
                    <a:pt x="721" y="923"/>
                  </a:lnTo>
                  <a:lnTo>
                    <a:pt x="721" y="926"/>
                  </a:lnTo>
                  <a:lnTo>
                    <a:pt x="721" y="928"/>
                  </a:lnTo>
                  <a:lnTo>
                    <a:pt x="719" y="930"/>
                  </a:lnTo>
                  <a:lnTo>
                    <a:pt x="705" y="935"/>
                  </a:lnTo>
                  <a:lnTo>
                    <a:pt x="702" y="938"/>
                  </a:lnTo>
                  <a:lnTo>
                    <a:pt x="695" y="935"/>
                  </a:lnTo>
                  <a:lnTo>
                    <a:pt x="693" y="938"/>
                  </a:lnTo>
                  <a:lnTo>
                    <a:pt x="691" y="938"/>
                  </a:lnTo>
                  <a:lnTo>
                    <a:pt x="688" y="942"/>
                  </a:lnTo>
                  <a:lnTo>
                    <a:pt x="688" y="945"/>
                  </a:lnTo>
                  <a:lnTo>
                    <a:pt x="686" y="947"/>
                  </a:lnTo>
                  <a:lnTo>
                    <a:pt x="684" y="952"/>
                  </a:lnTo>
                  <a:lnTo>
                    <a:pt x="686" y="954"/>
                  </a:lnTo>
                  <a:lnTo>
                    <a:pt x="688" y="954"/>
                  </a:lnTo>
                  <a:lnTo>
                    <a:pt x="691" y="954"/>
                  </a:lnTo>
                  <a:lnTo>
                    <a:pt x="693" y="956"/>
                  </a:lnTo>
                  <a:lnTo>
                    <a:pt x="695" y="959"/>
                  </a:lnTo>
                  <a:lnTo>
                    <a:pt x="698" y="961"/>
                  </a:lnTo>
                  <a:lnTo>
                    <a:pt x="700" y="964"/>
                  </a:lnTo>
                  <a:lnTo>
                    <a:pt x="700" y="968"/>
                  </a:lnTo>
                  <a:lnTo>
                    <a:pt x="700" y="971"/>
                  </a:lnTo>
                  <a:lnTo>
                    <a:pt x="700" y="975"/>
                  </a:lnTo>
                  <a:lnTo>
                    <a:pt x="702" y="978"/>
                  </a:lnTo>
                  <a:lnTo>
                    <a:pt x="705" y="978"/>
                  </a:lnTo>
                  <a:lnTo>
                    <a:pt x="707" y="980"/>
                  </a:lnTo>
                  <a:lnTo>
                    <a:pt x="714" y="985"/>
                  </a:lnTo>
                  <a:lnTo>
                    <a:pt x="717" y="985"/>
                  </a:lnTo>
                  <a:lnTo>
                    <a:pt x="719" y="987"/>
                  </a:lnTo>
                  <a:lnTo>
                    <a:pt x="726" y="985"/>
                  </a:lnTo>
                  <a:lnTo>
                    <a:pt x="745" y="980"/>
                  </a:lnTo>
                  <a:lnTo>
                    <a:pt x="747" y="980"/>
                  </a:lnTo>
                  <a:lnTo>
                    <a:pt x="752" y="980"/>
                  </a:lnTo>
                  <a:lnTo>
                    <a:pt x="754" y="983"/>
                  </a:lnTo>
                  <a:lnTo>
                    <a:pt x="757" y="985"/>
                  </a:lnTo>
                  <a:lnTo>
                    <a:pt x="759" y="990"/>
                  </a:lnTo>
                  <a:lnTo>
                    <a:pt x="762" y="994"/>
                  </a:lnTo>
                  <a:lnTo>
                    <a:pt x="764" y="994"/>
                  </a:lnTo>
                  <a:lnTo>
                    <a:pt x="771" y="997"/>
                  </a:lnTo>
                  <a:lnTo>
                    <a:pt x="773" y="999"/>
                  </a:lnTo>
                  <a:lnTo>
                    <a:pt x="778" y="1001"/>
                  </a:lnTo>
                  <a:lnTo>
                    <a:pt x="781" y="1004"/>
                  </a:lnTo>
                  <a:lnTo>
                    <a:pt x="781" y="1009"/>
                  </a:lnTo>
                  <a:lnTo>
                    <a:pt x="781" y="1011"/>
                  </a:lnTo>
                  <a:lnTo>
                    <a:pt x="781" y="1013"/>
                  </a:lnTo>
                  <a:lnTo>
                    <a:pt x="781" y="1016"/>
                  </a:lnTo>
                  <a:lnTo>
                    <a:pt x="776" y="1016"/>
                  </a:lnTo>
                  <a:lnTo>
                    <a:pt x="759" y="1013"/>
                  </a:lnTo>
                  <a:lnTo>
                    <a:pt x="731" y="1018"/>
                  </a:lnTo>
                  <a:lnTo>
                    <a:pt x="726" y="1020"/>
                  </a:lnTo>
                  <a:lnTo>
                    <a:pt x="721" y="1025"/>
                  </a:lnTo>
                  <a:lnTo>
                    <a:pt x="719" y="1030"/>
                  </a:lnTo>
                  <a:lnTo>
                    <a:pt x="717" y="1032"/>
                  </a:lnTo>
                  <a:lnTo>
                    <a:pt x="717" y="1037"/>
                  </a:lnTo>
                  <a:lnTo>
                    <a:pt x="717" y="1039"/>
                  </a:lnTo>
                  <a:lnTo>
                    <a:pt x="717" y="1044"/>
                  </a:lnTo>
                  <a:lnTo>
                    <a:pt x="714" y="1049"/>
                  </a:lnTo>
                  <a:lnTo>
                    <a:pt x="714" y="1051"/>
                  </a:lnTo>
                  <a:lnTo>
                    <a:pt x="710" y="1054"/>
                  </a:lnTo>
                  <a:lnTo>
                    <a:pt x="707" y="1056"/>
                  </a:lnTo>
                  <a:lnTo>
                    <a:pt x="705" y="1056"/>
                  </a:lnTo>
                  <a:lnTo>
                    <a:pt x="693" y="1054"/>
                  </a:lnTo>
                  <a:lnTo>
                    <a:pt x="688" y="1051"/>
                  </a:lnTo>
                  <a:lnTo>
                    <a:pt x="681" y="105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11C4320B-D333-4ED7-FCF2-A22D25676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538" y="3236913"/>
              <a:ext cx="1149350" cy="1479550"/>
            </a:xfrm>
            <a:custGeom>
              <a:avLst/>
              <a:gdLst>
                <a:gd name="T0" fmla="*/ 493 w 724"/>
                <a:gd name="T1" fmla="*/ 227 h 932"/>
                <a:gd name="T2" fmla="*/ 502 w 724"/>
                <a:gd name="T3" fmla="*/ 263 h 932"/>
                <a:gd name="T4" fmla="*/ 509 w 724"/>
                <a:gd name="T5" fmla="*/ 331 h 932"/>
                <a:gd name="T6" fmla="*/ 488 w 724"/>
                <a:gd name="T7" fmla="*/ 374 h 932"/>
                <a:gd name="T8" fmla="*/ 478 w 724"/>
                <a:gd name="T9" fmla="*/ 416 h 932"/>
                <a:gd name="T10" fmla="*/ 552 w 724"/>
                <a:gd name="T11" fmla="*/ 509 h 932"/>
                <a:gd name="T12" fmla="*/ 545 w 724"/>
                <a:gd name="T13" fmla="*/ 601 h 932"/>
                <a:gd name="T14" fmla="*/ 578 w 724"/>
                <a:gd name="T15" fmla="*/ 603 h 932"/>
                <a:gd name="T16" fmla="*/ 630 w 724"/>
                <a:gd name="T17" fmla="*/ 585 h 932"/>
                <a:gd name="T18" fmla="*/ 684 w 724"/>
                <a:gd name="T19" fmla="*/ 599 h 932"/>
                <a:gd name="T20" fmla="*/ 710 w 724"/>
                <a:gd name="T21" fmla="*/ 634 h 932"/>
                <a:gd name="T22" fmla="*/ 715 w 724"/>
                <a:gd name="T23" fmla="*/ 693 h 932"/>
                <a:gd name="T24" fmla="*/ 701 w 724"/>
                <a:gd name="T25" fmla="*/ 700 h 932"/>
                <a:gd name="T26" fmla="*/ 682 w 724"/>
                <a:gd name="T27" fmla="*/ 734 h 932"/>
                <a:gd name="T28" fmla="*/ 663 w 724"/>
                <a:gd name="T29" fmla="*/ 764 h 932"/>
                <a:gd name="T30" fmla="*/ 623 w 724"/>
                <a:gd name="T31" fmla="*/ 805 h 932"/>
                <a:gd name="T32" fmla="*/ 580 w 724"/>
                <a:gd name="T33" fmla="*/ 826 h 932"/>
                <a:gd name="T34" fmla="*/ 533 w 724"/>
                <a:gd name="T35" fmla="*/ 852 h 932"/>
                <a:gd name="T36" fmla="*/ 488 w 724"/>
                <a:gd name="T37" fmla="*/ 814 h 932"/>
                <a:gd name="T38" fmla="*/ 459 w 724"/>
                <a:gd name="T39" fmla="*/ 831 h 932"/>
                <a:gd name="T40" fmla="*/ 400 w 724"/>
                <a:gd name="T41" fmla="*/ 779 h 932"/>
                <a:gd name="T42" fmla="*/ 339 w 724"/>
                <a:gd name="T43" fmla="*/ 816 h 932"/>
                <a:gd name="T44" fmla="*/ 303 w 724"/>
                <a:gd name="T45" fmla="*/ 845 h 932"/>
                <a:gd name="T46" fmla="*/ 265 w 724"/>
                <a:gd name="T47" fmla="*/ 892 h 932"/>
                <a:gd name="T48" fmla="*/ 265 w 724"/>
                <a:gd name="T49" fmla="*/ 859 h 932"/>
                <a:gd name="T50" fmla="*/ 230 w 724"/>
                <a:gd name="T51" fmla="*/ 824 h 932"/>
                <a:gd name="T52" fmla="*/ 206 w 724"/>
                <a:gd name="T53" fmla="*/ 795 h 932"/>
                <a:gd name="T54" fmla="*/ 147 w 724"/>
                <a:gd name="T55" fmla="*/ 887 h 932"/>
                <a:gd name="T56" fmla="*/ 93 w 724"/>
                <a:gd name="T57" fmla="*/ 918 h 932"/>
                <a:gd name="T58" fmla="*/ 45 w 724"/>
                <a:gd name="T59" fmla="*/ 932 h 932"/>
                <a:gd name="T60" fmla="*/ 33 w 724"/>
                <a:gd name="T61" fmla="*/ 864 h 932"/>
                <a:gd name="T62" fmla="*/ 24 w 724"/>
                <a:gd name="T63" fmla="*/ 774 h 932"/>
                <a:gd name="T64" fmla="*/ 36 w 724"/>
                <a:gd name="T65" fmla="*/ 727 h 932"/>
                <a:gd name="T66" fmla="*/ 50 w 724"/>
                <a:gd name="T67" fmla="*/ 667 h 932"/>
                <a:gd name="T68" fmla="*/ 86 w 724"/>
                <a:gd name="T69" fmla="*/ 620 h 932"/>
                <a:gd name="T70" fmla="*/ 83 w 724"/>
                <a:gd name="T71" fmla="*/ 599 h 932"/>
                <a:gd name="T72" fmla="*/ 123 w 724"/>
                <a:gd name="T73" fmla="*/ 603 h 932"/>
                <a:gd name="T74" fmla="*/ 116 w 724"/>
                <a:gd name="T75" fmla="*/ 523 h 932"/>
                <a:gd name="T76" fmla="*/ 133 w 724"/>
                <a:gd name="T77" fmla="*/ 473 h 932"/>
                <a:gd name="T78" fmla="*/ 102 w 724"/>
                <a:gd name="T79" fmla="*/ 438 h 932"/>
                <a:gd name="T80" fmla="*/ 121 w 724"/>
                <a:gd name="T81" fmla="*/ 398 h 932"/>
                <a:gd name="T82" fmla="*/ 145 w 724"/>
                <a:gd name="T83" fmla="*/ 362 h 932"/>
                <a:gd name="T84" fmla="*/ 138 w 724"/>
                <a:gd name="T85" fmla="*/ 308 h 932"/>
                <a:gd name="T86" fmla="*/ 100 w 724"/>
                <a:gd name="T87" fmla="*/ 222 h 932"/>
                <a:gd name="T88" fmla="*/ 64 w 724"/>
                <a:gd name="T89" fmla="*/ 196 h 932"/>
                <a:gd name="T90" fmla="*/ 67 w 724"/>
                <a:gd name="T91" fmla="*/ 130 h 932"/>
                <a:gd name="T92" fmla="*/ 147 w 724"/>
                <a:gd name="T93" fmla="*/ 99 h 932"/>
                <a:gd name="T94" fmla="*/ 135 w 724"/>
                <a:gd name="T95" fmla="*/ 64 h 932"/>
                <a:gd name="T96" fmla="*/ 171 w 724"/>
                <a:gd name="T97" fmla="*/ 33 h 932"/>
                <a:gd name="T98" fmla="*/ 211 w 724"/>
                <a:gd name="T99" fmla="*/ 28 h 932"/>
                <a:gd name="T100" fmla="*/ 265 w 724"/>
                <a:gd name="T101" fmla="*/ 9 h 932"/>
                <a:gd name="T102" fmla="*/ 313 w 724"/>
                <a:gd name="T103" fmla="*/ 38 h 932"/>
                <a:gd name="T104" fmla="*/ 369 w 724"/>
                <a:gd name="T105" fmla="*/ 38 h 932"/>
                <a:gd name="T106" fmla="*/ 393 w 724"/>
                <a:gd name="T107" fmla="*/ 54 h 932"/>
                <a:gd name="T108" fmla="*/ 431 w 724"/>
                <a:gd name="T109" fmla="*/ 21 h 932"/>
                <a:gd name="T110" fmla="*/ 459 w 724"/>
                <a:gd name="T111" fmla="*/ 47 h 932"/>
                <a:gd name="T112" fmla="*/ 476 w 724"/>
                <a:gd name="T113" fmla="*/ 90 h 932"/>
                <a:gd name="T114" fmla="*/ 497 w 724"/>
                <a:gd name="T115" fmla="*/ 104 h 932"/>
                <a:gd name="T116" fmla="*/ 528 w 724"/>
                <a:gd name="T117" fmla="*/ 118 h 932"/>
                <a:gd name="T118" fmla="*/ 552 w 724"/>
                <a:gd name="T119" fmla="*/ 140 h 932"/>
                <a:gd name="T120" fmla="*/ 554 w 724"/>
                <a:gd name="T121" fmla="*/ 170 h 932"/>
                <a:gd name="T122" fmla="*/ 554 w 724"/>
                <a:gd name="T123" fmla="*/ 189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4" h="932">
                  <a:moveTo>
                    <a:pt x="554" y="189"/>
                  </a:moveTo>
                  <a:lnTo>
                    <a:pt x="554" y="189"/>
                  </a:lnTo>
                  <a:lnTo>
                    <a:pt x="552" y="192"/>
                  </a:lnTo>
                  <a:lnTo>
                    <a:pt x="526" y="208"/>
                  </a:lnTo>
                  <a:lnTo>
                    <a:pt x="507" y="215"/>
                  </a:lnTo>
                  <a:lnTo>
                    <a:pt x="504" y="218"/>
                  </a:lnTo>
                  <a:lnTo>
                    <a:pt x="502" y="220"/>
                  </a:lnTo>
                  <a:lnTo>
                    <a:pt x="502" y="220"/>
                  </a:lnTo>
                  <a:lnTo>
                    <a:pt x="502" y="222"/>
                  </a:lnTo>
                  <a:lnTo>
                    <a:pt x="500" y="222"/>
                  </a:lnTo>
                  <a:lnTo>
                    <a:pt x="497" y="225"/>
                  </a:lnTo>
                  <a:lnTo>
                    <a:pt x="493" y="227"/>
                  </a:lnTo>
                  <a:lnTo>
                    <a:pt x="493" y="229"/>
                  </a:lnTo>
                  <a:lnTo>
                    <a:pt x="493" y="234"/>
                  </a:lnTo>
                  <a:lnTo>
                    <a:pt x="493" y="234"/>
                  </a:lnTo>
                  <a:lnTo>
                    <a:pt x="495" y="237"/>
                  </a:lnTo>
                  <a:lnTo>
                    <a:pt x="495" y="237"/>
                  </a:lnTo>
                  <a:lnTo>
                    <a:pt x="497" y="239"/>
                  </a:lnTo>
                  <a:lnTo>
                    <a:pt x="497" y="241"/>
                  </a:lnTo>
                  <a:lnTo>
                    <a:pt x="497" y="246"/>
                  </a:lnTo>
                  <a:lnTo>
                    <a:pt x="500" y="251"/>
                  </a:lnTo>
                  <a:lnTo>
                    <a:pt x="500" y="253"/>
                  </a:lnTo>
                  <a:lnTo>
                    <a:pt x="500" y="258"/>
                  </a:lnTo>
                  <a:lnTo>
                    <a:pt x="502" y="263"/>
                  </a:lnTo>
                  <a:lnTo>
                    <a:pt x="500" y="272"/>
                  </a:lnTo>
                  <a:lnTo>
                    <a:pt x="500" y="277"/>
                  </a:lnTo>
                  <a:lnTo>
                    <a:pt x="502" y="282"/>
                  </a:lnTo>
                  <a:lnTo>
                    <a:pt x="504" y="293"/>
                  </a:lnTo>
                  <a:lnTo>
                    <a:pt x="507" y="300"/>
                  </a:lnTo>
                  <a:lnTo>
                    <a:pt x="507" y="312"/>
                  </a:lnTo>
                  <a:lnTo>
                    <a:pt x="509" y="315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24"/>
                  </a:lnTo>
                  <a:lnTo>
                    <a:pt x="511" y="327"/>
                  </a:lnTo>
                  <a:lnTo>
                    <a:pt x="509" y="331"/>
                  </a:lnTo>
                  <a:lnTo>
                    <a:pt x="504" y="334"/>
                  </a:lnTo>
                  <a:lnTo>
                    <a:pt x="500" y="336"/>
                  </a:lnTo>
                  <a:lnTo>
                    <a:pt x="483" y="341"/>
                  </a:lnTo>
                  <a:lnTo>
                    <a:pt x="471" y="348"/>
                  </a:lnTo>
                  <a:lnTo>
                    <a:pt x="469" y="350"/>
                  </a:lnTo>
                  <a:lnTo>
                    <a:pt x="471" y="355"/>
                  </a:lnTo>
                  <a:lnTo>
                    <a:pt x="471" y="357"/>
                  </a:lnTo>
                  <a:lnTo>
                    <a:pt x="474" y="360"/>
                  </a:lnTo>
                  <a:lnTo>
                    <a:pt x="483" y="364"/>
                  </a:lnTo>
                  <a:lnTo>
                    <a:pt x="485" y="367"/>
                  </a:lnTo>
                  <a:lnTo>
                    <a:pt x="488" y="371"/>
                  </a:lnTo>
                  <a:lnTo>
                    <a:pt x="488" y="374"/>
                  </a:lnTo>
                  <a:lnTo>
                    <a:pt x="488" y="379"/>
                  </a:lnTo>
                  <a:lnTo>
                    <a:pt x="485" y="381"/>
                  </a:lnTo>
                  <a:lnTo>
                    <a:pt x="483" y="390"/>
                  </a:lnTo>
                  <a:lnTo>
                    <a:pt x="483" y="390"/>
                  </a:lnTo>
                  <a:lnTo>
                    <a:pt x="483" y="393"/>
                  </a:lnTo>
                  <a:lnTo>
                    <a:pt x="483" y="395"/>
                  </a:lnTo>
                  <a:lnTo>
                    <a:pt x="483" y="398"/>
                  </a:lnTo>
                  <a:lnTo>
                    <a:pt x="483" y="400"/>
                  </a:lnTo>
                  <a:lnTo>
                    <a:pt x="483" y="402"/>
                  </a:lnTo>
                  <a:lnTo>
                    <a:pt x="483" y="407"/>
                  </a:lnTo>
                  <a:lnTo>
                    <a:pt x="478" y="414"/>
                  </a:lnTo>
                  <a:lnTo>
                    <a:pt x="478" y="416"/>
                  </a:lnTo>
                  <a:lnTo>
                    <a:pt x="481" y="419"/>
                  </a:lnTo>
                  <a:lnTo>
                    <a:pt x="485" y="426"/>
                  </a:lnTo>
                  <a:lnTo>
                    <a:pt x="488" y="433"/>
                  </a:lnTo>
                  <a:lnTo>
                    <a:pt x="490" y="435"/>
                  </a:lnTo>
                  <a:lnTo>
                    <a:pt x="493" y="435"/>
                  </a:lnTo>
                  <a:lnTo>
                    <a:pt x="495" y="438"/>
                  </a:lnTo>
                  <a:lnTo>
                    <a:pt x="497" y="442"/>
                  </a:lnTo>
                  <a:lnTo>
                    <a:pt x="507" y="464"/>
                  </a:lnTo>
                  <a:lnTo>
                    <a:pt x="511" y="471"/>
                  </a:lnTo>
                  <a:lnTo>
                    <a:pt x="514" y="478"/>
                  </a:lnTo>
                  <a:lnTo>
                    <a:pt x="552" y="506"/>
                  </a:lnTo>
                  <a:lnTo>
                    <a:pt x="552" y="509"/>
                  </a:lnTo>
                  <a:lnTo>
                    <a:pt x="554" y="511"/>
                  </a:lnTo>
                  <a:lnTo>
                    <a:pt x="563" y="535"/>
                  </a:lnTo>
                  <a:lnTo>
                    <a:pt x="566" y="540"/>
                  </a:lnTo>
                  <a:lnTo>
                    <a:pt x="566" y="542"/>
                  </a:lnTo>
                  <a:lnTo>
                    <a:pt x="566" y="547"/>
                  </a:lnTo>
                  <a:lnTo>
                    <a:pt x="566" y="554"/>
                  </a:lnTo>
                  <a:lnTo>
                    <a:pt x="563" y="558"/>
                  </a:lnTo>
                  <a:lnTo>
                    <a:pt x="559" y="563"/>
                  </a:lnTo>
                  <a:lnTo>
                    <a:pt x="554" y="570"/>
                  </a:lnTo>
                  <a:lnTo>
                    <a:pt x="549" y="575"/>
                  </a:lnTo>
                  <a:lnTo>
                    <a:pt x="547" y="585"/>
                  </a:lnTo>
                  <a:lnTo>
                    <a:pt x="545" y="601"/>
                  </a:lnTo>
                  <a:lnTo>
                    <a:pt x="547" y="603"/>
                  </a:lnTo>
                  <a:lnTo>
                    <a:pt x="547" y="603"/>
                  </a:lnTo>
                  <a:lnTo>
                    <a:pt x="549" y="606"/>
                  </a:lnTo>
                  <a:lnTo>
                    <a:pt x="552" y="603"/>
                  </a:lnTo>
                  <a:lnTo>
                    <a:pt x="556" y="599"/>
                  </a:lnTo>
                  <a:lnTo>
                    <a:pt x="559" y="599"/>
                  </a:lnTo>
                  <a:lnTo>
                    <a:pt x="563" y="596"/>
                  </a:lnTo>
                  <a:lnTo>
                    <a:pt x="568" y="594"/>
                  </a:lnTo>
                  <a:lnTo>
                    <a:pt x="571" y="594"/>
                  </a:lnTo>
                  <a:lnTo>
                    <a:pt x="573" y="596"/>
                  </a:lnTo>
                  <a:lnTo>
                    <a:pt x="575" y="601"/>
                  </a:lnTo>
                  <a:lnTo>
                    <a:pt x="578" y="603"/>
                  </a:lnTo>
                  <a:lnTo>
                    <a:pt x="578" y="603"/>
                  </a:lnTo>
                  <a:lnTo>
                    <a:pt x="580" y="603"/>
                  </a:lnTo>
                  <a:lnTo>
                    <a:pt x="582" y="603"/>
                  </a:lnTo>
                  <a:lnTo>
                    <a:pt x="592" y="603"/>
                  </a:lnTo>
                  <a:lnTo>
                    <a:pt x="618" y="596"/>
                  </a:lnTo>
                  <a:lnTo>
                    <a:pt x="620" y="596"/>
                  </a:lnTo>
                  <a:lnTo>
                    <a:pt x="623" y="594"/>
                  </a:lnTo>
                  <a:lnTo>
                    <a:pt x="623" y="592"/>
                  </a:lnTo>
                  <a:lnTo>
                    <a:pt x="625" y="589"/>
                  </a:lnTo>
                  <a:lnTo>
                    <a:pt x="625" y="585"/>
                  </a:lnTo>
                  <a:lnTo>
                    <a:pt x="627" y="585"/>
                  </a:lnTo>
                  <a:lnTo>
                    <a:pt x="630" y="585"/>
                  </a:lnTo>
                  <a:lnTo>
                    <a:pt x="637" y="582"/>
                  </a:lnTo>
                  <a:lnTo>
                    <a:pt x="644" y="585"/>
                  </a:lnTo>
                  <a:lnTo>
                    <a:pt x="656" y="589"/>
                  </a:lnTo>
                  <a:lnTo>
                    <a:pt x="658" y="589"/>
                  </a:lnTo>
                  <a:lnTo>
                    <a:pt x="660" y="587"/>
                  </a:lnTo>
                  <a:lnTo>
                    <a:pt x="663" y="587"/>
                  </a:lnTo>
                  <a:lnTo>
                    <a:pt x="668" y="580"/>
                  </a:lnTo>
                  <a:lnTo>
                    <a:pt x="668" y="580"/>
                  </a:lnTo>
                  <a:lnTo>
                    <a:pt x="672" y="580"/>
                  </a:lnTo>
                  <a:lnTo>
                    <a:pt x="677" y="585"/>
                  </a:lnTo>
                  <a:lnTo>
                    <a:pt x="682" y="594"/>
                  </a:lnTo>
                  <a:lnTo>
                    <a:pt x="684" y="599"/>
                  </a:lnTo>
                  <a:lnTo>
                    <a:pt x="684" y="603"/>
                  </a:lnTo>
                  <a:lnTo>
                    <a:pt x="684" y="606"/>
                  </a:lnTo>
                  <a:lnTo>
                    <a:pt x="682" y="608"/>
                  </a:lnTo>
                  <a:lnTo>
                    <a:pt x="682" y="613"/>
                  </a:lnTo>
                  <a:lnTo>
                    <a:pt x="682" y="615"/>
                  </a:lnTo>
                  <a:lnTo>
                    <a:pt x="684" y="620"/>
                  </a:lnTo>
                  <a:lnTo>
                    <a:pt x="684" y="625"/>
                  </a:lnTo>
                  <a:lnTo>
                    <a:pt x="687" y="627"/>
                  </a:lnTo>
                  <a:lnTo>
                    <a:pt x="689" y="629"/>
                  </a:lnTo>
                  <a:lnTo>
                    <a:pt x="694" y="629"/>
                  </a:lnTo>
                  <a:lnTo>
                    <a:pt x="703" y="629"/>
                  </a:lnTo>
                  <a:lnTo>
                    <a:pt x="710" y="634"/>
                  </a:lnTo>
                  <a:lnTo>
                    <a:pt x="724" y="648"/>
                  </a:lnTo>
                  <a:lnTo>
                    <a:pt x="724" y="651"/>
                  </a:lnTo>
                  <a:lnTo>
                    <a:pt x="724" y="656"/>
                  </a:lnTo>
                  <a:lnTo>
                    <a:pt x="724" y="658"/>
                  </a:lnTo>
                  <a:lnTo>
                    <a:pt x="722" y="663"/>
                  </a:lnTo>
                  <a:lnTo>
                    <a:pt x="717" y="674"/>
                  </a:lnTo>
                  <a:lnTo>
                    <a:pt x="717" y="677"/>
                  </a:lnTo>
                  <a:lnTo>
                    <a:pt x="717" y="679"/>
                  </a:lnTo>
                  <a:lnTo>
                    <a:pt x="717" y="684"/>
                  </a:lnTo>
                  <a:lnTo>
                    <a:pt x="717" y="689"/>
                  </a:lnTo>
                  <a:lnTo>
                    <a:pt x="715" y="691"/>
                  </a:lnTo>
                  <a:lnTo>
                    <a:pt x="715" y="693"/>
                  </a:lnTo>
                  <a:lnTo>
                    <a:pt x="713" y="696"/>
                  </a:lnTo>
                  <a:lnTo>
                    <a:pt x="710" y="696"/>
                  </a:lnTo>
                  <a:lnTo>
                    <a:pt x="708" y="693"/>
                  </a:lnTo>
                  <a:lnTo>
                    <a:pt x="705" y="691"/>
                  </a:lnTo>
                  <a:lnTo>
                    <a:pt x="703" y="689"/>
                  </a:lnTo>
                  <a:lnTo>
                    <a:pt x="701" y="689"/>
                  </a:lnTo>
                  <a:lnTo>
                    <a:pt x="698" y="686"/>
                  </a:lnTo>
                  <a:lnTo>
                    <a:pt x="696" y="689"/>
                  </a:lnTo>
                  <a:lnTo>
                    <a:pt x="696" y="689"/>
                  </a:lnTo>
                  <a:lnTo>
                    <a:pt x="694" y="691"/>
                  </a:lnTo>
                  <a:lnTo>
                    <a:pt x="696" y="696"/>
                  </a:lnTo>
                  <a:lnTo>
                    <a:pt x="701" y="700"/>
                  </a:lnTo>
                  <a:lnTo>
                    <a:pt x="701" y="703"/>
                  </a:lnTo>
                  <a:lnTo>
                    <a:pt x="698" y="705"/>
                  </a:lnTo>
                  <a:lnTo>
                    <a:pt x="694" y="708"/>
                  </a:lnTo>
                  <a:lnTo>
                    <a:pt x="691" y="712"/>
                  </a:lnTo>
                  <a:lnTo>
                    <a:pt x="689" y="717"/>
                  </a:lnTo>
                  <a:lnTo>
                    <a:pt x="691" y="719"/>
                  </a:lnTo>
                  <a:lnTo>
                    <a:pt x="696" y="724"/>
                  </a:lnTo>
                  <a:lnTo>
                    <a:pt x="696" y="727"/>
                  </a:lnTo>
                  <a:lnTo>
                    <a:pt x="696" y="729"/>
                  </a:lnTo>
                  <a:lnTo>
                    <a:pt x="694" y="731"/>
                  </a:lnTo>
                  <a:lnTo>
                    <a:pt x="689" y="734"/>
                  </a:lnTo>
                  <a:lnTo>
                    <a:pt x="682" y="734"/>
                  </a:lnTo>
                  <a:lnTo>
                    <a:pt x="679" y="736"/>
                  </a:lnTo>
                  <a:lnTo>
                    <a:pt x="677" y="738"/>
                  </a:lnTo>
                  <a:lnTo>
                    <a:pt x="675" y="743"/>
                  </a:lnTo>
                  <a:lnTo>
                    <a:pt x="675" y="745"/>
                  </a:lnTo>
                  <a:lnTo>
                    <a:pt x="672" y="745"/>
                  </a:lnTo>
                  <a:lnTo>
                    <a:pt x="675" y="748"/>
                  </a:lnTo>
                  <a:lnTo>
                    <a:pt x="675" y="748"/>
                  </a:lnTo>
                  <a:lnTo>
                    <a:pt x="677" y="753"/>
                  </a:lnTo>
                  <a:lnTo>
                    <a:pt x="677" y="755"/>
                  </a:lnTo>
                  <a:lnTo>
                    <a:pt x="677" y="757"/>
                  </a:lnTo>
                  <a:lnTo>
                    <a:pt x="672" y="760"/>
                  </a:lnTo>
                  <a:lnTo>
                    <a:pt x="663" y="764"/>
                  </a:lnTo>
                  <a:lnTo>
                    <a:pt x="658" y="764"/>
                  </a:lnTo>
                  <a:lnTo>
                    <a:pt x="656" y="764"/>
                  </a:lnTo>
                  <a:lnTo>
                    <a:pt x="653" y="767"/>
                  </a:lnTo>
                  <a:lnTo>
                    <a:pt x="651" y="769"/>
                  </a:lnTo>
                  <a:lnTo>
                    <a:pt x="651" y="776"/>
                  </a:lnTo>
                  <a:lnTo>
                    <a:pt x="649" y="779"/>
                  </a:lnTo>
                  <a:lnTo>
                    <a:pt x="646" y="786"/>
                  </a:lnTo>
                  <a:lnTo>
                    <a:pt x="639" y="798"/>
                  </a:lnTo>
                  <a:lnTo>
                    <a:pt x="639" y="800"/>
                  </a:lnTo>
                  <a:lnTo>
                    <a:pt x="634" y="802"/>
                  </a:lnTo>
                  <a:lnTo>
                    <a:pt x="632" y="805"/>
                  </a:lnTo>
                  <a:lnTo>
                    <a:pt x="623" y="805"/>
                  </a:lnTo>
                  <a:lnTo>
                    <a:pt x="611" y="809"/>
                  </a:lnTo>
                  <a:lnTo>
                    <a:pt x="601" y="807"/>
                  </a:lnTo>
                  <a:lnTo>
                    <a:pt x="599" y="809"/>
                  </a:lnTo>
                  <a:lnTo>
                    <a:pt x="597" y="809"/>
                  </a:lnTo>
                  <a:lnTo>
                    <a:pt x="594" y="814"/>
                  </a:lnTo>
                  <a:lnTo>
                    <a:pt x="594" y="819"/>
                  </a:lnTo>
                  <a:lnTo>
                    <a:pt x="594" y="821"/>
                  </a:lnTo>
                  <a:lnTo>
                    <a:pt x="592" y="824"/>
                  </a:lnTo>
                  <a:lnTo>
                    <a:pt x="590" y="824"/>
                  </a:lnTo>
                  <a:lnTo>
                    <a:pt x="587" y="824"/>
                  </a:lnTo>
                  <a:lnTo>
                    <a:pt x="582" y="826"/>
                  </a:lnTo>
                  <a:lnTo>
                    <a:pt x="580" y="826"/>
                  </a:lnTo>
                  <a:lnTo>
                    <a:pt x="578" y="828"/>
                  </a:lnTo>
                  <a:lnTo>
                    <a:pt x="575" y="831"/>
                  </a:lnTo>
                  <a:lnTo>
                    <a:pt x="561" y="852"/>
                  </a:lnTo>
                  <a:lnTo>
                    <a:pt x="561" y="854"/>
                  </a:lnTo>
                  <a:lnTo>
                    <a:pt x="559" y="857"/>
                  </a:lnTo>
                  <a:lnTo>
                    <a:pt x="554" y="859"/>
                  </a:lnTo>
                  <a:lnTo>
                    <a:pt x="545" y="859"/>
                  </a:lnTo>
                  <a:lnTo>
                    <a:pt x="545" y="857"/>
                  </a:lnTo>
                  <a:lnTo>
                    <a:pt x="542" y="857"/>
                  </a:lnTo>
                  <a:lnTo>
                    <a:pt x="540" y="854"/>
                  </a:lnTo>
                  <a:lnTo>
                    <a:pt x="537" y="854"/>
                  </a:lnTo>
                  <a:lnTo>
                    <a:pt x="533" y="852"/>
                  </a:lnTo>
                  <a:lnTo>
                    <a:pt x="530" y="850"/>
                  </a:lnTo>
                  <a:lnTo>
                    <a:pt x="521" y="842"/>
                  </a:lnTo>
                  <a:lnTo>
                    <a:pt x="511" y="833"/>
                  </a:lnTo>
                  <a:lnTo>
                    <a:pt x="509" y="831"/>
                  </a:lnTo>
                  <a:lnTo>
                    <a:pt x="504" y="831"/>
                  </a:lnTo>
                  <a:lnTo>
                    <a:pt x="488" y="828"/>
                  </a:lnTo>
                  <a:lnTo>
                    <a:pt x="485" y="828"/>
                  </a:lnTo>
                  <a:lnTo>
                    <a:pt x="485" y="826"/>
                  </a:lnTo>
                  <a:lnTo>
                    <a:pt x="485" y="824"/>
                  </a:lnTo>
                  <a:lnTo>
                    <a:pt x="488" y="821"/>
                  </a:lnTo>
                  <a:lnTo>
                    <a:pt x="488" y="816"/>
                  </a:lnTo>
                  <a:lnTo>
                    <a:pt x="488" y="814"/>
                  </a:lnTo>
                  <a:lnTo>
                    <a:pt x="485" y="812"/>
                  </a:lnTo>
                  <a:lnTo>
                    <a:pt x="481" y="809"/>
                  </a:lnTo>
                  <a:lnTo>
                    <a:pt x="476" y="809"/>
                  </a:lnTo>
                  <a:lnTo>
                    <a:pt x="471" y="809"/>
                  </a:lnTo>
                  <a:lnTo>
                    <a:pt x="469" y="812"/>
                  </a:lnTo>
                  <a:lnTo>
                    <a:pt x="466" y="812"/>
                  </a:lnTo>
                  <a:lnTo>
                    <a:pt x="466" y="814"/>
                  </a:lnTo>
                  <a:lnTo>
                    <a:pt x="464" y="816"/>
                  </a:lnTo>
                  <a:lnTo>
                    <a:pt x="464" y="824"/>
                  </a:lnTo>
                  <a:lnTo>
                    <a:pt x="464" y="826"/>
                  </a:lnTo>
                  <a:lnTo>
                    <a:pt x="462" y="828"/>
                  </a:lnTo>
                  <a:lnTo>
                    <a:pt x="459" y="831"/>
                  </a:lnTo>
                  <a:lnTo>
                    <a:pt x="457" y="831"/>
                  </a:lnTo>
                  <a:lnTo>
                    <a:pt x="448" y="833"/>
                  </a:lnTo>
                  <a:lnTo>
                    <a:pt x="443" y="833"/>
                  </a:lnTo>
                  <a:lnTo>
                    <a:pt x="440" y="835"/>
                  </a:lnTo>
                  <a:lnTo>
                    <a:pt x="438" y="838"/>
                  </a:lnTo>
                  <a:lnTo>
                    <a:pt x="433" y="835"/>
                  </a:lnTo>
                  <a:lnTo>
                    <a:pt x="426" y="828"/>
                  </a:lnTo>
                  <a:lnTo>
                    <a:pt x="407" y="795"/>
                  </a:lnTo>
                  <a:lnTo>
                    <a:pt x="405" y="788"/>
                  </a:lnTo>
                  <a:lnTo>
                    <a:pt x="403" y="781"/>
                  </a:lnTo>
                  <a:lnTo>
                    <a:pt x="403" y="779"/>
                  </a:lnTo>
                  <a:lnTo>
                    <a:pt x="400" y="779"/>
                  </a:lnTo>
                  <a:lnTo>
                    <a:pt x="398" y="779"/>
                  </a:lnTo>
                  <a:lnTo>
                    <a:pt x="393" y="779"/>
                  </a:lnTo>
                  <a:lnTo>
                    <a:pt x="391" y="781"/>
                  </a:lnTo>
                  <a:lnTo>
                    <a:pt x="388" y="781"/>
                  </a:lnTo>
                  <a:lnTo>
                    <a:pt x="377" y="790"/>
                  </a:lnTo>
                  <a:lnTo>
                    <a:pt x="372" y="793"/>
                  </a:lnTo>
                  <a:lnTo>
                    <a:pt x="369" y="793"/>
                  </a:lnTo>
                  <a:lnTo>
                    <a:pt x="367" y="793"/>
                  </a:lnTo>
                  <a:lnTo>
                    <a:pt x="365" y="793"/>
                  </a:lnTo>
                  <a:lnTo>
                    <a:pt x="360" y="795"/>
                  </a:lnTo>
                  <a:lnTo>
                    <a:pt x="343" y="814"/>
                  </a:lnTo>
                  <a:lnTo>
                    <a:pt x="339" y="816"/>
                  </a:lnTo>
                  <a:lnTo>
                    <a:pt x="334" y="819"/>
                  </a:lnTo>
                  <a:lnTo>
                    <a:pt x="332" y="816"/>
                  </a:lnTo>
                  <a:lnTo>
                    <a:pt x="327" y="809"/>
                  </a:lnTo>
                  <a:lnTo>
                    <a:pt x="325" y="807"/>
                  </a:lnTo>
                  <a:lnTo>
                    <a:pt x="322" y="809"/>
                  </a:lnTo>
                  <a:lnTo>
                    <a:pt x="320" y="812"/>
                  </a:lnTo>
                  <a:lnTo>
                    <a:pt x="317" y="814"/>
                  </a:lnTo>
                  <a:lnTo>
                    <a:pt x="317" y="824"/>
                  </a:lnTo>
                  <a:lnTo>
                    <a:pt x="315" y="833"/>
                  </a:lnTo>
                  <a:lnTo>
                    <a:pt x="313" y="835"/>
                  </a:lnTo>
                  <a:lnTo>
                    <a:pt x="306" y="840"/>
                  </a:lnTo>
                  <a:lnTo>
                    <a:pt x="303" y="845"/>
                  </a:lnTo>
                  <a:lnTo>
                    <a:pt x="301" y="852"/>
                  </a:lnTo>
                  <a:lnTo>
                    <a:pt x="298" y="871"/>
                  </a:lnTo>
                  <a:lnTo>
                    <a:pt x="296" y="885"/>
                  </a:lnTo>
                  <a:lnTo>
                    <a:pt x="296" y="890"/>
                  </a:lnTo>
                  <a:lnTo>
                    <a:pt x="291" y="897"/>
                  </a:lnTo>
                  <a:lnTo>
                    <a:pt x="289" y="902"/>
                  </a:lnTo>
                  <a:lnTo>
                    <a:pt x="284" y="916"/>
                  </a:lnTo>
                  <a:lnTo>
                    <a:pt x="275" y="909"/>
                  </a:lnTo>
                  <a:lnTo>
                    <a:pt x="272" y="906"/>
                  </a:lnTo>
                  <a:lnTo>
                    <a:pt x="270" y="904"/>
                  </a:lnTo>
                  <a:lnTo>
                    <a:pt x="268" y="897"/>
                  </a:lnTo>
                  <a:lnTo>
                    <a:pt x="265" y="892"/>
                  </a:lnTo>
                  <a:lnTo>
                    <a:pt x="265" y="890"/>
                  </a:lnTo>
                  <a:lnTo>
                    <a:pt x="265" y="880"/>
                  </a:lnTo>
                  <a:lnTo>
                    <a:pt x="263" y="878"/>
                  </a:lnTo>
                  <a:lnTo>
                    <a:pt x="263" y="876"/>
                  </a:lnTo>
                  <a:lnTo>
                    <a:pt x="261" y="871"/>
                  </a:lnTo>
                  <a:lnTo>
                    <a:pt x="261" y="869"/>
                  </a:lnTo>
                  <a:lnTo>
                    <a:pt x="261" y="866"/>
                  </a:lnTo>
                  <a:lnTo>
                    <a:pt x="263" y="866"/>
                  </a:lnTo>
                  <a:lnTo>
                    <a:pt x="265" y="864"/>
                  </a:lnTo>
                  <a:lnTo>
                    <a:pt x="268" y="861"/>
                  </a:lnTo>
                  <a:lnTo>
                    <a:pt x="265" y="859"/>
                  </a:lnTo>
                  <a:lnTo>
                    <a:pt x="265" y="859"/>
                  </a:lnTo>
                  <a:lnTo>
                    <a:pt x="263" y="857"/>
                  </a:lnTo>
                  <a:lnTo>
                    <a:pt x="256" y="857"/>
                  </a:lnTo>
                  <a:lnTo>
                    <a:pt x="254" y="854"/>
                  </a:lnTo>
                  <a:lnTo>
                    <a:pt x="251" y="852"/>
                  </a:lnTo>
                  <a:lnTo>
                    <a:pt x="249" y="850"/>
                  </a:lnTo>
                  <a:lnTo>
                    <a:pt x="246" y="842"/>
                  </a:lnTo>
                  <a:lnTo>
                    <a:pt x="246" y="838"/>
                  </a:lnTo>
                  <a:lnTo>
                    <a:pt x="239" y="831"/>
                  </a:lnTo>
                  <a:lnTo>
                    <a:pt x="235" y="824"/>
                  </a:lnTo>
                  <a:lnTo>
                    <a:pt x="235" y="824"/>
                  </a:lnTo>
                  <a:lnTo>
                    <a:pt x="232" y="824"/>
                  </a:lnTo>
                  <a:lnTo>
                    <a:pt x="230" y="824"/>
                  </a:lnTo>
                  <a:lnTo>
                    <a:pt x="220" y="826"/>
                  </a:lnTo>
                  <a:lnTo>
                    <a:pt x="220" y="826"/>
                  </a:lnTo>
                  <a:lnTo>
                    <a:pt x="218" y="824"/>
                  </a:lnTo>
                  <a:lnTo>
                    <a:pt x="218" y="819"/>
                  </a:lnTo>
                  <a:lnTo>
                    <a:pt x="218" y="816"/>
                  </a:lnTo>
                  <a:lnTo>
                    <a:pt x="218" y="812"/>
                  </a:lnTo>
                  <a:lnTo>
                    <a:pt x="218" y="809"/>
                  </a:lnTo>
                  <a:lnTo>
                    <a:pt x="216" y="807"/>
                  </a:lnTo>
                  <a:lnTo>
                    <a:pt x="211" y="802"/>
                  </a:lnTo>
                  <a:lnTo>
                    <a:pt x="209" y="800"/>
                  </a:lnTo>
                  <a:lnTo>
                    <a:pt x="209" y="798"/>
                  </a:lnTo>
                  <a:lnTo>
                    <a:pt x="206" y="795"/>
                  </a:lnTo>
                  <a:lnTo>
                    <a:pt x="204" y="795"/>
                  </a:lnTo>
                  <a:lnTo>
                    <a:pt x="164" y="840"/>
                  </a:lnTo>
                  <a:lnTo>
                    <a:pt x="164" y="842"/>
                  </a:lnTo>
                  <a:lnTo>
                    <a:pt x="164" y="845"/>
                  </a:lnTo>
                  <a:lnTo>
                    <a:pt x="164" y="850"/>
                  </a:lnTo>
                  <a:lnTo>
                    <a:pt x="161" y="854"/>
                  </a:lnTo>
                  <a:lnTo>
                    <a:pt x="161" y="857"/>
                  </a:lnTo>
                  <a:lnTo>
                    <a:pt x="154" y="866"/>
                  </a:lnTo>
                  <a:lnTo>
                    <a:pt x="149" y="873"/>
                  </a:lnTo>
                  <a:lnTo>
                    <a:pt x="149" y="876"/>
                  </a:lnTo>
                  <a:lnTo>
                    <a:pt x="149" y="885"/>
                  </a:lnTo>
                  <a:lnTo>
                    <a:pt x="147" y="887"/>
                  </a:lnTo>
                  <a:lnTo>
                    <a:pt x="147" y="890"/>
                  </a:lnTo>
                  <a:lnTo>
                    <a:pt x="145" y="892"/>
                  </a:lnTo>
                  <a:lnTo>
                    <a:pt x="135" y="904"/>
                  </a:lnTo>
                  <a:lnTo>
                    <a:pt x="133" y="909"/>
                  </a:lnTo>
                  <a:lnTo>
                    <a:pt x="131" y="911"/>
                  </a:lnTo>
                  <a:lnTo>
                    <a:pt x="126" y="913"/>
                  </a:lnTo>
                  <a:lnTo>
                    <a:pt x="114" y="916"/>
                  </a:lnTo>
                  <a:lnTo>
                    <a:pt x="104" y="916"/>
                  </a:lnTo>
                  <a:lnTo>
                    <a:pt x="100" y="916"/>
                  </a:lnTo>
                  <a:lnTo>
                    <a:pt x="97" y="916"/>
                  </a:lnTo>
                  <a:lnTo>
                    <a:pt x="97" y="916"/>
                  </a:lnTo>
                  <a:lnTo>
                    <a:pt x="93" y="918"/>
                  </a:lnTo>
                  <a:lnTo>
                    <a:pt x="93" y="921"/>
                  </a:lnTo>
                  <a:lnTo>
                    <a:pt x="90" y="921"/>
                  </a:lnTo>
                  <a:lnTo>
                    <a:pt x="88" y="918"/>
                  </a:lnTo>
                  <a:lnTo>
                    <a:pt x="86" y="916"/>
                  </a:lnTo>
                  <a:lnTo>
                    <a:pt x="83" y="913"/>
                  </a:lnTo>
                  <a:lnTo>
                    <a:pt x="81" y="913"/>
                  </a:lnTo>
                  <a:lnTo>
                    <a:pt x="78" y="913"/>
                  </a:lnTo>
                  <a:lnTo>
                    <a:pt x="60" y="921"/>
                  </a:lnTo>
                  <a:lnTo>
                    <a:pt x="57" y="921"/>
                  </a:lnTo>
                  <a:lnTo>
                    <a:pt x="52" y="923"/>
                  </a:lnTo>
                  <a:lnTo>
                    <a:pt x="50" y="932"/>
                  </a:lnTo>
                  <a:lnTo>
                    <a:pt x="45" y="932"/>
                  </a:lnTo>
                  <a:lnTo>
                    <a:pt x="43" y="930"/>
                  </a:lnTo>
                  <a:lnTo>
                    <a:pt x="41" y="925"/>
                  </a:lnTo>
                  <a:lnTo>
                    <a:pt x="38" y="923"/>
                  </a:lnTo>
                  <a:lnTo>
                    <a:pt x="36" y="909"/>
                  </a:lnTo>
                  <a:lnTo>
                    <a:pt x="36" y="906"/>
                  </a:lnTo>
                  <a:lnTo>
                    <a:pt x="33" y="904"/>
                  </a:lnTo>
                  <a:lnTo>
                    <a:pt x="29" y="904"/>
                  </a:lnTo>
                  <a:lnTo>
                    <a:pt x="26" y="902"/>
                  </a:lnTo>
                  <a:lnTo>
                    <a:pt x="26" y="899"/>
                  </a:lnTo>
                  <a:lnTo>
                    <a:pt x="29" y="892"/>
                  </a:lnTo>
                  <a:lnTo>
                    <a:pt x="33" y="869"/>
                  </a:lnTo>
                  <a:lnTo>
                    <a:pt x="33" y="864"/>
                  </a:lnTo>
                  <a:lnTo>
                    <a:pt x="31" y="859"/>
                  </a:lnTo>
                  <a:lnTo>
                    <a:pt x="26" y="850"/>
                  </a:lnTo>
                  <a:lnTo>
                    <a:pt x="12" y="831"/>
                  </a:lnTo>
                  <a:lnTo>
                    <a:pt x="10" y="824"/>
                  </a:lnTo>
                  <a:lnTo>
                    <a:pt x="7" y="816"/>
                  </a:lnTo>
                  <a:lnTo>
                    <a:pt x="5" y="793"/>
                  </a:lnTo>
                  <a:lnTo>
                    <a:pt x="0" y="783"/>
                  </a:lnTo>
                  <a:lnTo>
                    <a:pt x="7" y="781"/>
                  </a:lnTo>
                  <a:lnTo>
                    <a:pt x="19" y="779"/>
                  </a:lnTo>
                  <a:lnTo>
                    <a:pt x="22" y="779"/>
                  </a:lnTo>
                  <a:lnTo>
                    <a:pt x="24" y="776"/>
                  </a:lnTo>
                  <a:lnTo>
                    <a:pt x="24" y="774"/>
                  </a:lnTo>
                  <a:lnTo>
                    <a:pt x="24" y="774"/>
                  </a:lnTo>
                  <a:lnTo>
                    <a:pt x="24" y="771"/>
                  </a:lnTo>
                  <a:lnTo>
                    <a:pt x="24" y="771"/>
                  </a:lnTo>
                  <a:lnTo>
                    <a:pt x="22" y="769"/>
                  </a:lnTo>
                  <a:lnTo>
                    <a:pt x="17" y="757"/>
                  </a:lnTo>
                  <a:lnTo>
                    <a:pt x="15" y="755"/>
                  </a:lnTo>
                  <a:lnTo>
                    <a:pt x="15" y="750"/>
                  </a:lnTo>
                  <a:lnTo>
                    <a:pt x="17" y="748"/>
                  </a:lnTo>
                  <a:lnTo>
                    <a:pt x="29" y="738"/>
                  </a:lnTo>
                  <a:lnTo>
                    <a:pt x="31" y="736"/>
                  </a:lnTo>
                  <a:lnTo>
                    <a:pt x="33" y="731"/>
                  </a:lnTo>
                  <a:lnTo>
                    <a:pt x="36" y="727"/>
                  </a:lnTo>
                  <a:lnTo>
                    <a:pt x="36" y="722"/>
                  </a:lnTo>
                  <a:lnTo>
                    <a:pt x="38" y="717"/>
                  </a:lnTo>
                  <a:lnTo>
                    <a:pt x="43" y="705"/>
                  </a:lnTo>
                  <a:lnTo>
                    <a:pt x="45" y="698"/>
                  </a:lnTo>
                  <a:lnTo>
                    <a:pt x="43" y="696"/>
                  </a:lnTo>
                  <a:lnTo>
                    <a:pt x="41" y="693"/>
                  </a:lnTo>
                  <a:lnTo>
                    <a:pt x="41" y="689"/>
                  </a:lnTo>
                  <a:lnTo>
                    <a:pt x="38" y="686"/>
                  </a:lnTo>
                  <a:lnTo>
                    <a:pt x="38" y="682"/>
                  </a:lnTo>
                  <a:lnTo>
                    <a:pt x="38" y="679"/>
                  </a:lnTo>
                  <a:lnTo>
                    <a:pt x="38" y="677"/>
                  </a:lnTo>
                  <a:lnTo>
                    <a:pt x="50" y="667"/>
                  </a:lnTo>
                  <a:lnTo>
                    <a:pt x="52" y="665"/>
                  </a:lnTo>
                  <a:lnTo>
                    <a:pt x="52" y="656"/>
                  </a:lnTo>
                  <a:lnTo>
                    <a:pt x="55" y="656"/>
                  </a:lnTo>
                  <a:lnTo>
                    <a:pt x="55" y="653"/>
                  </a:lnTo>
                  <a:lnTo>
                    <a:pt x="62" y="651"/>
                  </a:lnTo>
                  <a:lnTo>
                    <a:pt x="67" y="648"/>
                  </a:lnTo>
                  <a:lnTo>
                    <a:pt x="69" y="646"/>
                  </a:lnTo>
                  <a:lnTo>
                    <a:pt x="78" y="629"/>
                  </a:lnTo>
                  <a:lnTo>
                    <a:pt x="81" y="629"/>
                  </a:lnTo>
                  <a:lnTo>
                    <a:pt x="83" y="627"/>
                  </a:lnTo>
                  <a:lnTo>
                    <a:pt x="83" y="625"/>
                  </a:lnTo>
                  <a:lnTo>
                    <a:pt x="86" y="620"/>
                  </a:lnTo>
                  <a:lnTo>
                    <a:pt x="90" y="613"/>
                  </a:lnTo>
                  <a:lnTo>
                    <a:pt x="90" y="611"/>
                  </a:lnTo>
                  <a:lnTo>
                    <a:pt x="90" y="611"/>
                  </a:lnTo>
                  <a:lnTo>
                    <a:pt x="90" y="608"/>
                  </a:lnTo>
                  <a:lnTo>
                    <a:pt x="90" y="606"/>
                  </a:lnTo>
                  <a:lnTo>
                    <a:pt x="90" y="606"/>
                  </a:lnTo>
                  <a:lnTo>
                    <a:pt x="88" y="603"/>
                  </a:lnTo>
                  <a:lnTo>
                    <a:pt x="88" y="603"/>
                  </a:lnTo>
                  <a:lnTo>
                    <a:pt x="86" y="601"/>
                  </a:lnTo>
                  <a:lnTo>
                    <a:pt x="86" y="601"/>
                  </a:lnTo>
                  <a:lnTo>
                    <a:pt x="86" y="599"/>
                  </a:lnTo>
                  <a:lnTo>
                    <a:pt x="83" y="599"/>
                  </a:lnTo>
                  <a:lnTo>
                    <a:pt x="83" y="596"/>
                  </a:lnTo>
                  <a:lnTo>
                    <a:pt x="86" y="596"/>
                  </a:lnTo>
                  <a:lnTo>
                    <a:pt x="90" y="594"/>
                  </a:lnTo>
                  <a:lnTo>
                    <a:pt x="93" y="594"/>
                  </a:lnTo>
                  <a:lnTo>
                    <a:pt x="95" y="594"/>
                  </a:lnTo>
                  <a:lnTo>
                    <a:pt x="97" y="594"/>
                  </a:lnTo>
                  <a:lnTo>
                    <a:pt x="100" y="596"/>
                  </a:lnTo>
                  <a:lnTo>
                    <a:pt x="104" y="599"/>
                  </a:lnTo>
                  <a:lnTo>
                    <a:pt x="112" y="603"/>
                  </a:lnTo>
                  <a:lnTo>
                    <a:pt x="121" y="603"/>
                  </a:lnTo>
                  <a:lnTo>
                    <a:pt x="121" y="603"/>
                  </a:lnTo>
                  <a:lnTo>
                    <a:pt x="123" y="603"/>
                  </a:lnTo>
                  <a:lnTo>
                    <a:pt x="126" y="601"/>
                  </a:lnTo>
                  <a:lnTo>
                    <a:pt x="128" y="592"/>
                  </a:lnTo>
                  <a:lnTo>
                    <a:pt x="133" y="566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6" y="556"/>
                  </a:lnTo>
                  <a:lnTo>
                    <a:pt x="126" y="549"/>
                  </a:lnTo>
                  <a:lnTo>
                    <a:pt x="126" y="542"/>
                  </a:lnTo>
                  <a:lnTo>
                    <a:pt x="126" y="537"/>
                  </a:lnTo>
                  <a:lnTo>
                    <a:pt x="123" y="532"/>
                  </a:lnTo>
                  <a:lnTo>
                    <a:pt x="119" y="528"/>
                  </a:lnTo>
                  <a:lnTo>
                    <a:pt x="116" y="523"/>
                  </a:lnTo>
                  <a:lnTo>
                    <a:pt x="116" y="521"/>
                  </a:lnTo>
                  <a:lnTo>
                    <a:pt x="119" y="506"/>
                  </a:lnTo>
                  <a:lnTo>
                    <a:pt x="121" y="504"/>
                  </a:lnTo>
                  <a:lnTo>
                    <a:pt x="123" y="502"/>
                  </a:lnTo>
                  <a:lnTo>
                    <a:pt x="128" y="499"/>
                  </a:lnTo>
                  <a:lnTo>
                    <a:pt x="131" y="497"/>
                  </a:lnTo>
                  <a:lnTo>
                    <a:pt x="131" y="495"/>
                  </a:lnTo>
                  <a:lnTo>
                    <a:pt x="131" y="495"/>
                  </a:lnTo>
                  <a:lnTo>
                    <a:pt x="133" y="492"/>
                  </a:lnTo>
                  <a:lnTo>
                    <a:pt x="133" y="487"/>
                  </a:lnTo>
                  <a:lnTo>
                    <a:pt x="133" y="480"/>
                  </a:lnTo>
                  <a:lnTo>
                    <a:pt x="133" y="473"/>
                  </a:lnTo>
                  <a:lnTo>
                    <a:pt x="133" y="471"/>
                  </a:lnTo>
                  <a:lnTo>
                    <a:pt x="128" y="464"/>
                  </a:lnTo>
                  <a:lnTo>
                    <a:pt x="119" y="452"/>
                  </a:lnTo>
                  <a:lnTo>
                    <a:pt x="116" y="452"/>
                  </a:lnTo>
                  <a:lnTo>
                    <a:pt x="116" y="450"/>
                  </a:lnTo>
                  <a:lnTo>
                    <a:pt x="114" y="450"/>
                  </a:lnTo>
                  <a:lnTo>
                    <a:pt x="112" y="447"/>
                  </a:lnTo>
                  <a:lnTo>
                    <a:pt x="109" y="447"/>
                  </a:lnTo>
                  <a:lnTo>
                    <a:pt x="107" y="447"/>
                  </a:lnTo>
                  <a:lnTo>
                    <a:pt x="104" y="445"/>
                  </a:lnTo>
                  <a:lnTo>
                    <a:pt x="104" y="442"/>
                  </a:lnTo>
                  <a:lnTo>
                    <a:pt x="102" y="438"/>
                  </a:lnTo>
                  <a:lnTo>
                    <a:pt x="102" y="433"/>
                  </a:lnTo>
                  <a:lnTo>
                    <a:pt x="100" y="431"/>
                  </a:lnTo>
                  <a:lnTo>
                    <a:pt x="93" y="424"/>
                  </a:lnTo>
                  <a:lnTo>
                    <a:pt x="93" y="419"/>
                  </a:lnTo>
                  <a:lnTo>
                    <a:pt x="93" y="416"/>
                  </a:lnTo>
                  <a:lnTo>
                    <a:pt x="97" y="412"/>
                  </a:lnTo>
                  <a:lnTo>
                    <a:pt x="102" y="409"/>
                  </a:lnTo>
                  <a:lnTo>
                    <a:pt x="104" y="405"/>
                  </a:lnTo>
                  <a:lnTo>
                    <a:pt x="109" y="400"/>
                  </a:lnTo>
                  <a:lnTo>
                    <a:pt x="112" y="400"/>
                  </a:lnTo>
                  <a:lnTo>
                    <a:pt x="114" y="398"/>
                  </a:lnTo>
                  <a:lnTo>
                    <a:pt x="121" y="398"/>
                  </a:lnTo>
                  <a:lnTo>
                    <a:pt x="121" y="398"/>
                  </a:lnTo>
                  <a:lnTo>
                    <a:pt x="123" y="398"/>
                  </a:lnTo>
                  <a:lnTo>
                    <a:pt x="123" y="398"/>
                  </a:lnTo>
                  <a:lnTo>
                    <a:pt x="128" y="390"/>
                  </a:lnTo>
                  <a:lnTo>
                    <a:pt x="131" y="388"/>
                  </a:lnTo>
                  <a:lnTo>
                    <a:pt x="133" y="386"/>
                  </a:lnTo>
                  <a:lnTo>
                    <a:pt x="135" y="383"/>
                  </a:lnTo>
                  <a:lnTo>
                    <a:pt x="135" y="379"/>
                  </a:lnTo>
                  <a:lnTo>
                    <a:pt x="138" y="371"/>
                  </a:lnTo>
                  <a:lnTo>
                    <a:pt x="140" y="369"/>
                  </a:lnTo>
                  <a:lnTo>
                    <a:pt x="142" y="364"/>
                  </a:lnTo>
                  <a:lnTo>
                    <a:pt x="145" y="362"/>
                  </a:lnTo>
                  <a:lnTo>
                    <a:pt x="147" y="357"/>
                  </a:lnTo>
                  <a:lnTo>
                    <a:pt x="149" y="355"/>
                  </a:lnTo>
                  <a:lnTo>
                    <a:pt x="149" y="348"/>
                  </a:lnTo>
                  <a:lnTo>
                    <a:pt x="149" y="343"/>
                  </a:lnTo>
                  <a:lnTo>
                    <a:pt x="149" y="341"/>
                  </a:lnTo>
                  <a:lnTo>
                    <a:pt x="149" y="338"/>
                  </a:lnTo>
                  <a:lnTo>
                    <a:pt x="149" y="334"/>
                  </a:lnTo>
                  <a:lnTo>
                    <a:pt x="149" y="331"/>
                  </a:lnTo>
                  <a:lnTo>
                    <a:pt x="145" y="324"/>
                  </a:lnTo>
                  <a:lnTo>
                    <a:pt x="140" y="315"/>
                  </a:lnTo>
                  <a:lnTo>
                    <a:pt x="138" y="312"/>
                  </a:lnTo>
                  <a:lnTo>
                    <a:pt x="138" y="308"/>
                  </a:lnTo>
                  <a:lnTo>
                    <a:pt x="138" y="303"/>
                  </a:lnTo>
                  <a:lnTo>
                    <a:pt x="138" y="284"/>
                  </a:lnTo>
                  <a:lnTo>
                    <a:pt x="135" y="277"/>
                  </a:lnTo>
                  <a:lnTo>
                    <a:pt x="131" y="267"/>
                  </a:lnTo>
                  <a:lnTo>
                    <a:pt x="128" y="263"/>
                  </a:lnTo>
                  <a:lnTo>
                    <a:pt x="126" y="260"/>
                  </a:lnTo>
                  <a:lnTo>
                    <a:pt x="123" y="251"/>
                  </a:lnTo>
                  <a:lnTo>
                    <a:pt x="121" y="246"/>
                  </a:lnTo>
                  <a:lnTo>
                    <a:pt x="109" y="227"/>
                  </a:lnTo>
                  <a:lnTo>
                    <a:pt x="107" y="222"/>
                  </a:lnTo>
                  <a:lnTo>
                    <a:pt x="102" y="222"/>
                  </a:lnTo>
                  <a:lnTo>
                    <a:pt x="100" y="222"/>
                  </a:lnTo>
                  <a:lnTo>
                    <a:pt x="97" y="227"/>
                  </a:lnTo>
                  <a:lnTo>
                    <a:pt x="95" y="225"/>
                  </a:lnTo>
                  <a:lnTo>
                    <a:pt x="93" y="222"/>
                  </a:lnTo>
                  <a:lnTo>
                    <a:pt x="93" y="220"/>
                  </a:lnTo>
                  <a:lnTo>
                    <a:pt x="90" y="215"/>
                  </a:lnTo>
                  <a:lnTo>
                    <a:pt x="88" y="213"/>
                  </a:lnTo>
                  <a:lnTo>
                    <a:pt x="86" y="211"/>
                  </a:lnTo>
                  <a:lnTo>
                    <a:pt x="78" y="211"/>
                  </a:lnTo>
                  <a:lnTo>
                    <a:pt x="71" y="208"/>
                  </a:lnTo>
                  <a:lnTo>
                    <a:pt x="69" y="206"/>
                  </a:lnTo>
                  <a:lnTo>
                    <a:pt x="67" y="203"/>
                  </a:lnTo>
                  <a:lnTo>
                    <a:pt x="64" y="196"/>
                  </a:lnTo>
                  <a:lnTo>
                    <a:pt x="64" y="192"/>
                  </a:lnTo>
                  <a:lnTo>
                    <a:pt x="62" y="187"/>
                  </a:lnTo>
                  <a:lnTo>
                    <a:pt x="52" y="180"/>
                  </a:lnTo>
                  <a:lnTo>
                    <a:pt x="43" y="166"/>
                  </a:lnTo>
                  <a:lnTo>
                    <a:pt x="50" y="151"/>
                  </a:lnTo>
                  <a:lnTo>
                    <a:pt x="52" y="147"/>
                  </a:lnTo>
                  <a:lnTo>
                    <a:pt x="52" y="144"/>
                  </a:lnTo>
                  <a:lnTo>
                    <a:pt x="55" y="142"/>
                  </a:lnTo>
                  <a:lnTo>
                    <a:pt x="57" y="142"/>
                  </a:lnTo>
                  <a:lnTo>
                    <a:pt x="60" y="140"/>
                  </a:lnTo>
                  <a:lnTo>
                    <a:pt x="62" y="137"/>
                  </a:lnTo>
                  <a:lnTo>
                    <a:pt x="67" y="130"/>
                  </a:lnTo>
                  <a:lnTo>
                    <a:pt x="83" y="121"/>
                  </a:lnTo>
                  <a:lnTo>
                    <a:pt x="90" y="118"/>
                  </a:lnTo>
                  <a:lnTo>
                    <a:pt x="95" y="118"/>
                  </a:lnTo>
                  <a:lnTo>
                    <a:pt x="97" y="118"/>
                  </a:lnTo>
                  <a:lnTo>
                    <a:pt x="100" y="118"/>
                  </a:lnTo>
                  <a:lnTo>
                    <a:pt x="109" y="116"/>
                  </a:lnTo>
                  <a:lnTo>
                    <a:pt x="123" y="116"/>
                  </a:lnTo>
                  <a:lnTo>
                    <a:pt x="147" y="106"/>
                  </a:lnTo>
                  <a:lnTo>
                    <a:pt x="147" y="106"/>
                  </a:lnTo>
                  <a:lnTo>
                    <a:pt x="147" y="104"/>
                  </a:lnTo>
                  <a:lnTo>
                    <a:pt x="147" y="102"/>
                  </a:lnTo>
                  <a:lnTo>
                    <a:pt x="147" y="99"/>
                  </a:lnTo>
                  <a:lnTo>
                    <a:pt x="147" y="97"/>
                  </a:lnTo>
                  <a:lnTo>
                    <a:pt x="145" y="95"/>
                  </a:lnTo>
                  <a:lnTo>
                    <a:pt x="145" y="92"/>
                  </a:lnTo>
                  <a:lnTo>
                    <a:pt x="140" y="87"/>
                  </a:lnTo>
                  <a:lnTo>
                    <a:pt x="138" y="85"/>
                  </a:lnTo>
                  <a:lnTo>
                    <a:pt x="138" y="83"/>
                  </a:lnTo>
                  <a:lnTo>
                    <a:pt x="138" y="78"/>
                  </a:lnTo>
                  <a:lnTo>
                    <a:pt x="140" y="76"/>
                  </a:lnTo>
                  <a:lnTo>
                    <a:pt x="140" y="73"/>
                  </a:lnTo>
                  <a:lnTo>
                    <a:pt x="140" y="71"/>
                  </a:lnTo>
                  <a:lnTo>
                    <a:pt x="135" y="66"/>
                  </a:lnTo>
                  <a:lnTo>
                    <a:pt x="135" y="64"/>
                  </a:lnTo>
                  <a:lnTo>
                    <a:pt x="135" y="61"/>
                  </a:lnTo>
                  <a:lnTo>
                    <a:pt x="135" y="59"/>
                  </a:lnTo>
                  <a:lnTo>
                    <a:pt x="138" y="59"/>
                  </a:lnTo>
                  <a:lnTo>
                    <a:pt x="145" y="59"/>
                  </a:lnTo>
                  <a:lnTo>
                    <a:pt x="147" y="59"/>
                  </a:lnTo>
                  <a:lnTo>
                    <a:pt x="149" y="57"/>
                  </a:lnTo>
                  <a:lnTo>
                    <a:pt x="147" y="50"/>
                  </a:lnTo>
                  <a:lnTo>
                    <a:pt x="147" y="47"/>
                  </a:lnTo>
                  <a:lnTo>
                    <a:pt x="149" y="47"/>
                  </a:lnTo>
                  <a:lnTo>
                    <a:pt x="157" y="47"/>
                  </a:lnTo>
                  <a:lnTo>
                    <a:pt x="161" y="42"/>
                  </a:lnTo>
                  <a:lnTo>
                    <a:pt x="171" y="33"/>
                  </a:lnTo>
                  <a:lnTo>
                    <a:pt x="173" y="28"/>
                  </a:lnTo>
                  <a:lnTo>
                    <a:pt x="175" y="26"/>
                  </a:lnTo>
                  <a:lnTo>
                    <a:pt x="178" y="28"/>
                  </a:lnTo>
                  <a:lnTo>
                    <a:pt x="180" y="28"/>
                  </a:lnTo>
                  <a:lnTo>
                    <a:pt x="180" y="31"/>
                  </a:lnTo>
                  <a:lnTo>
                    <a:pt x="192" y="35"/>
                  </a:lnTo>
                  <a:lnTo>
                    <a:pt x="194" y="35"/>
                  </a:lnTo>
                  <a:lnTo>
                    <a:pt x="197" y="28"/>
                  </a:lnTo>
                  <a:lnTo>
                    <a:pt x="199" y="28"/>
                  </a:lnTo>
                  <a:lnTo>
                    <a:pt x="204" y="28"/>
                  </a:lnTo>
                  <a:lnTo>
                    <a:pt x="206" y="28"/>
                  </a:lnTo>
                  <a:lnTo>
                    <a:pt x="211" y="28"/>
                  </a:lnTo>
                  <a:lnTo>
                    <a:pt x="213" y="26"/>
                  </a:lnTo>
                  <a:lnTo>
                    <a:pt x="213" y="24"/>
                  </a:lnTo>
                  <a:lnTo>
                    <a:pt x="216" y="19"/>
                  </a:lnTo>
                  <a:lnTo>
                    <a:pt x="218" y="16"/>
                  </a:lnTo>
                  <a:lnTo>
                    <a:pt x="237" y="5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5" y="5"/>
                  </a:lnTo>
                  <a:lnTo>
                    <a:pt x="265" y="5"/>
                  </a:lnTo>
                  <a:lnTo>
                    <a:pt x="265" y="7"/>
                  </a:lnTo>
                  <a:lnTo>
                    <a:pt x="265" y="9"/>
                  </a:lnTo>
                  <a:lnTo>
                    <a:pt x="268" y="12"/>
                  </a:lnTo>
                  <a:lnTo>
                    <a:pt x="272" y="16"/>
                  </a:lnTo>
                  <a:lnTo>
                    <a:pt x="277" y="21"/>
                  </a:lnTo>
                  <a:lnTo>
                    <a:pt x="284" y="24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9" y="26"/>
                  </a:lnTo>
                  <a:lnTo>
                    <a:pt x="291" y="26"/>
                  </a:lnTo>
                  <a:lnTo>
                    <a:pt x="296" y="26"/>
                  </a:lnTo>
                  <a:lnTo>
                    <a:pt x="301" y="26"/>
                  </a:lnTo>
                  <a:lnTo>
                    <a:pt x="303" y="28"/>
                  </a:lnTo>
                  <a:lnTo>
                    <a:pt x="313" y="38"/>
                  </a:lnTo>
                  <a:lnTo>
                    <a:pt x="315" y="40"/>
                  </a:lnTo>
                  <a:lnTo>
                    <a:pt x="317" y="42"/>
                  </a:lnTo>
                  <a:lnTo>
                    <a:pt x="322" y="42"/>
                  </a:lnTo>
                  <a:lnTo>
                    <a:pt x="332" y="35"/>
                  </a:lnTo>
                  <a:lnTo>
                    <a:pt x="336" y="35"/>
                  </a:lnTo>
                  <a:lnTo>
                    <a:pt x="341" y="35"/>
                  </a:lnTo>
                  <a:lnTo>
                    <a:pt x="348" y="35"/>
                  </a:lnTo>
                  <a:lnTo>
                    <a:pt x="353" y="38"/>
                  </a:lnTo>
                  <a:lnTo>
                    <a:pt x="360" y="40"/>
                  </a:lnTo>
                  <a:lnTo>
                    <a:pt x="362" y="40"/>
                  </a:lnTo>
                  <a:lnTo>
                    <a:pt x="365" y="40"/>
                  </a:lnTo>
                  <a:lnTo>
                    <a:pt x="369" y="38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7" y="28"/>
                  </a:lnTo>
                  <a:lnTo>
                    <a:pt x="384" y="31"/>
                  </a:lnTo>
                  <a:lnTo>
                    <a:pt x="386" y="33"/>
                  </a:lnTo>
                  <a:lnTo>
                    <a:pt x="388" y="38"/>
                  </a:lnTo>
                  <a:lnTo>
                    <a:pt x="391" y="42"/>
                  </a:lnTo>
                  <a:lnTo>
                    <a:pt x="391" y="45"/>
                  </a:lnTo>
                  <a:lnTo>
                    <a:pt x="393" y="47"/>
                  </a:lnTo>
                  <a:lnTo>
                    <a:pt x="393" y="50"/>
                  </a:lnTo>
                  <a:lnTo>
                    <a:pt x="393" y="52"/>
                  </a:lnTo>
                  <a:lnTo>
                    <a:pt x="393" y="54"/>
                  </a:lnTo>
                  <a:lnTo>
                    <a:pt x="396" y="54"/>
                  </a:lnTo>
                  <a:lnTo>
                    <a:pt x="400" y="54"/>
                  </a:lnTo>
                  <a:lnTo>
                    <a:pt x="403" y="52"/>
                  </a:lnTo>
                  <a:lnTo>
                    <a:pt x="414" y="45"/>
                  </a:lnTo>
                  <a:lnTo>
                    <a:pt x="419" y="42"/>
                  </a:lnTo>
                  <a:lnTo>
                    <a:pt x="422" y="40"/>
                  </a:lnTo>
                  <a:lnTo>
                    <a:pt x="424" y="35"/>
                  </a:lnTo>
                  <a:lnTo>
                    <a:pt x="424" y="33"/>
                  </a:lnTo>
                  <a:lnTo>
                    <a:pt x="424" y="28"/>
                  </a:lnTo>
                  <a:lnTo>
                    <a:pt x="426" y="26"/>
                  </a:lnTo>
                  <a:lnTo>
                    <a:pt x="429" y="24"/>
                  </a:lnTo>
                  <a:lnTo>
                    <a:pt x="431" y="21"/>
                  </a:lnTo>
                  <a:lnTo>
                    <a:pt x="431" y="16"/>
                  </a:lnTo>
                  <a:lnTo>
                    <a:pt x="431" y="14"/>
                  </a:lnTo>
                  <a:lnTo>
                    <a:pt x="431" y="14"/>
                  </a:lnTo>
                  <a:lnTo>
                    <a:pt x="440" y="14"/>
                  </a:lnTo>
                  <a:lnTo>
                    <a:pt x="448" y="28"/>
                  </a:lnTo>
                  <a:lnTo>
                    <a:pt x="448" y="31"/>
                  </a:lnTo>
                  <a:lnTo>
                    <a:pt x="450" y="35"/>
                  </a:lnTo>
                  <a:lnTo>
                    <a:pt x="450" y="38"/>
                  </a:lnTo>
                  <a:lnTo>
                    <a:pt x="455" y="40"/>
                  </a:lnTo>
                  <a:lnTo>
                    <a:pt x="455" y="42"/>
                  </a:lnTo>
                  <a:lnTo>
                    <a:pt x="459" y="45"/>
                  </a:lnTo>
                  <a:lnTo>
                    <a:pt x="459" y="47"/>
                  </a:lnTo>
                  <a:lnTo>
                    <a:pt x="462" y="47"/>
                  </a:lnTo>
                  <a:lnTo>
                    <a:pt x="462" y="47"/>
                  </a:lnTo>
                  <a:lnTo>
                    <a:pt x="464" y="50"/>
                  </a:lnTo>
                  <a:lnTo>
                    <a:pt x="466" y="57"/>
                  </a:lnTo>
                  <a:lnTo>
                    <a:pt x="471" y="64"/>
                  </a:lnTo>
                  <a:lnTo>
                    <a:pt x="474" y="64"/>
                  </a:lnTo>
                  <a:lnTo>
                    <a:pt x="476" y="66"/>
                  </a:lnTo>
                  <a:lnTo>
                    <a:pt x="476" y="69"/>
                  </a:lnTo>
                  <a:lnTo>
                    <a:pt x="478" y="76"/>
                  </a:lnTo>
                  <a:lnTo>
                    <a:pt x="478" y="85"/>
                  </a:lnTo>
                  <a:lnTo>
                    <a:pt x="478" y="87"/>
                  </a:lnTo>
                  <a:lnTo>
                    <a:pt x="476" y="90"/>
                  </a:lnTo>
                  <a:lnTo>
                    <a:pt x="476" y="92"/>
                  </a:lnTo>
                  <a:lnTo>
                    <a:pt x="478" y="95"/>
                  </a:lnTo>
                  <a:lnTo>
                    <a:pt x="481" y="95"/>
                  </a:lnTo>
                  <a:lnTo>
                    <a:pt x="485" y="97"/>
                  </a:lnTo>
                  <a:lnTo>
                    <a:pt x="485" y="97"/>
                  </a:lnTo>
                  <a:lnTo>
                    <a:pt x="488" y="99"/>
                  </a:lnTo>
                  <a:lnTo>
                    <a:pt x="490" y="99"/>
                  </a:lnTo>
                  <a:lnTo>
                    <a:pt x="493" y="102"/>
                  </a:lnTo>
                  <a:lnTo>
                    <a:pt x="495" y="102"/>
                  </a:lnTo>
                  <a:lnTo>
                    <a:pt x="495" y="102"/>
                  </a:lnTo>
                  <a:lnTo>
                    <a:pt x="495" y="104"/>
                  </a:lnTo>
                  <a:lnTo>
                    <a:pt x="497" y="104"/>
                  </a:lnTo>
                  <a:lnTo>
                    <a:pt x="497" y="104"/>
                  </a:lnTo>
                  <a:lnTo>
                    <a:pt x="502" y="104"/>
                  </a:lnTo>
                  <a:lnTo>
                    <a:pt x="504" y="104"/>
                  </a:lnTo>
                  <a:lnTo>
                    <a:pt x="507" y="104"/>
                  </a:lnTo>
                  <a:lnTo>
                    <a:pt x="507" y="106"/>
                  </a:lnTo>
                  <a:lnTo>
                    <a:pt x="509" y="109"/>
                  </a:lnTo>
                  <a:lnTo>
                    <a:pt x="514" y="111"/>
                  </a:lnTo>
                  <a:lnTo>
                    <a:pt x="516" y="113"/>
                  </a:lnTo>
                  <a:lnTo>
                    <a:pt x="516" y="113"/>
                  </a:lnTo>
                  <a:lnTo>
                    <a:pt x="519" y="116"/>
                  </a:lnTo>
                  <a:lnTo>
                    <a:pt x="519" y="116"/>
                  </a:lnTo>
                  <a:lnTo>
                    <a:pt x="528" y="118"/>
                  </a:lnTo>
                  <a:lnTo>
                    <a:pt x="535" y="118"/>
                  </a:lnTo>
                  <a:lnTo>
                    <a:pt x="540" y="121"/>
                  </a:lnTo>
                  <a:lnTo>
                    <a:pt x="542" y="123"/>
                  </a:lnTo>
                  <a:lnTo>
                    <a:pt x="547" y="123"/>
                  </a:lnTo>
                  <a:lnTo>
                    <a:pt x="547" y="125"/>
                  </a:lnTo>
                  <a:lnTo>
                    <a:pt x="549" y="125"/>
                  </a:lnTo>
                  <a:lnTo>
                    <a:pt x="549" y="128"/>
                  </a:lnTo>
                  <a:lnTo>
                    <a:pt x="549" y="130"/>
                  </a:lnTo>
                  <a:lnTo>
                    <a:pt x="549" y="132"/>
                  </a:lnTo>
                  <a:lnTo>
                    <a:pt x="549" y="135"/>
                  </a:lnTo>
                  <a:lnTo>
                    <a:pt x="552" y="137"/>
                  </a:lnTo>
                  <a:lnTo>
                    <a:pt x="552" y="140"/>
                  </a:lnTo>
                  <a:lnTo>
                    <a:pt x="552" y="140"/>
                  </a:lnTo>
                  <a:lnTo>
                    <a:pt x="554" y="142"/>
                  </a:lnTo>
                  <a:lnTo>
                    <a:pt x="552" y="144"/>
                  </a:lnTo>
                  <a:lnTo>
                    <a:pt x="552" y="156"/>
                  </a:lnTo>
                  <a:lnTo>
                    <a:pt x="552" y="158"/>
                  </a:lnTo>
                  <a:lnTo>
                    <a:pt x="552" y="161"/>
                  </a:lnTo>
                  <a:lnTo>
                    <a:pt x="552" y="163"/>
                  </a:lnTo>
                  <a:lnTo>
                    <a:pt x="552" y="163"/>
                  </a:lnTo>
                  <a:lnTo>
                    <a:pt x="554" y="166"/>
                  </a:lnTo>
                  <a:lnTo>
                    <a:pt x="554" y="166"/>
                  </a:lnTo>
                  <a:lnTo>
                    <a:pt x="554" y="168"/>
                  </a:lnTo>
                  <a:lnTo>
                    <a:pt x="554" y="170"/>
                  </a:lnTo>
                  <a:lnTo>
                    <a:pt x="554" y="173"/>
                  </a:lnTo>
                  <a:lnTo>
                    <a:pt x="554" y="175"/>
                  </a:lnTo>
                  <a:lnTo>
                    <a:pt x="554" y="175"/>
                  </a:lnTo>
                  <a:lnTo>
                    <a:pt x="556" y="177"/>
                  </a:lnTo>
                  <a:lnTo>
                    <a:pt x="556" y="180"/>
                  </a:lnTo>
                  <a:lnTo>
                    <a:pt x="556" y="180"/>
                  </a:lnTo>
                  <a:lnTo>
                    <a:pt x="559" y="180"/>
                  </a:lnTo>
                  <a:lnTo>
                    <a:pt x="559" y="182"/>
                  </a:lnTo>
                  <a:lnTo>
                    <a:pt x="559" y="182"/>
                  </a:lnTo>
                  <a:lnTo>
                    <a:pt x="559" y="185"/>
                  </a:lnTo>
                  <a:lnTo>
                    <a:pt x="559" y="185"/>
                  </a:lnTo>
                  <a:lnTo>
                    <a:pt x="554" y="18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24D01159-4EB3-D01C-4DA9-3198A1122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8" y="2132013"/>
              <a:ext cx="1247775" cy="1498600"/>
            </a:xfrm>
            <a:custGeom>
              <a:avLst/>
              <a:gdLst>
                <a:gd name="T0" fmla="*/ 762 w 786"/>
                <a:gd name="T1" fmla="*/ 315 h 944"/>
                <a:gd name="T2" fmla="*/ 762 w 786"/>
                <a:gd name="T3" fmla="*/ 355 h 944"/>
                <a:gd name="T4" fmla="*/ 757 w 786"/>
                <a:gd name="T5" fmla="*/ 379 h 944"/>
                <a:gd name="T6" fmla="*/ 776 w 786"/>
                <a:gd name="T7" fmla="*/ 428 h 944"/>
                <a:gd name="T8" fmla="*/ 738 w 786"/>
                <a:gd name="T9" fmla="*/ 544 h 944"/>
                <a:gd name="T10" fmla="*/ 724 w 786"/>
                <a:gd name="T11" fmla="*/ 596 h 944"/>
                <a:gd name="T12" fmla="*/ 778 w 786"/>
                <a:gd name="T13" fmla="*/ 639 h 944"/>
                <a:gd name="T14" fmla="*/ 760 w 786"/>
                <a:gd name="T15" fmla="*/ 670 h 944"/>
                <a:gd name="T16" fmla="*/ 771 w 786"/>
                <a:gd name="T17" fmla="*/ 741 h 944"/>
                <a:gd name="T18" fmla="*/ 776 w 786"/>
                <a:gd name="T19" fmla="*/ 779 h 944"/>
                <a:gd name="T20" fmla="*/ 700 w 786"/>
                <a:gd name="T21" fmla="*/ 783 h 944"/>
                <a:gd name="T22" fmla="*/ 636 w 786"/>
                <a:gd name="T23" fmla="*/ 798 h 944"/>
                <a:gd name="T24" fmla="*/ 622 w 786"/>
                <a:gd name="T25" fmla="*/ 854 h 944"/>
                <a:gd name="T26" fmla="*/ 587 w 786"/>
                <a:gd name="T27" fmla="*/ 933 h 944"/>
                <a:gd name="T28" fmla="*/ 563 w 786"/>
                <a:gd name="T29" fmla="*/ 885 h 944"/>
                <a:gd name="T30" fmla="*/ 530 w 786"/>
                <a:gd name="T31" fmla="*/ 888 h 944"/>
                <a:gd name="T32" fmla="*/ 483 w 786"/>
                <a:gd name="T33" fmla="*/ 916 h 944"/>
                <a:gd name="T34" fmla="*/ 412 w 786"/>
                <a:gd name="T35" fmla="*/ 942 h 944"/>
                <a:gd name="T36" fmla="*/ 338 w 786"/>
                <a:gd name="T37" fmla="*/ 930 h 944"/>
                <a:gd name="T38" fmla="*/ 367 w 786"/>
                <a:gd name="T39" fmla="*/ 878 h 944"/>
                <a:gd name="T40" fmla="*/ 360 w 786"/>
                <a:gd name="T41" fmla="*/ 859 h 944"/>
                <a:gd name="T42" fmla="*/ 357 w 786"/>
                <a:gd name="T43" fmla="*/ 821 h 944"/>
                <a:gd name="T44" fmla="*/ 315 w 786"/>
                <a:gd name="T45" fmla="*/ 802 h 944"/>
                <a:gd name="T46" fmla="*/ 293 w 786"/>
                <a:gd name="T47" fmla="*/ 793 h 944"/>
                <a:gd name="T48" fmla="*/ 272 w 786"/>
                <a:gd name="T49" fmla="*/ 746 h 944"/>
                <a:gd name="T50" fmla="*/ 239 w 786"/>
                <a:gd name="T51" fmla="*/ 710 h 944"/>
                <a:gd name="T52" fmla="*/ 204 w 786"/>
                <a:gd name="T53" fmla="*/ 750 h 944"/>
                <a:gd name="T54" fmla="*/ 177 w 786"/>
                <a:gd name="T55" fmla="*/ 734 h 944"/>
                <a:gd name="T56" fmla="*/ 111 w 786"/>
                <a:gd name="T57" fmla="*/ 724 h 944"/>
                <a:gd name="T58" fmla="*/ 73 w 786"/>
                <a:gd name="T59" fmla="*/ 701 h 944"/>
                <a:gd name="T60" fmla="*/ 78 w 786"/>
                <a:gd name="T61" fmla="*/ 646 h 944"/>
                <a:gd name="T62" fmla="*/ 78 w 786"/>
                <a:gd name="T63" fmla="*/ 585 h 944"/>
                <a:gd name="T64" fmla="*/ 57 w 786"/>
                <a:gd name="T65" fmla="*/ 521 h 944"/>
                <a:gd name="T66" fmla="*/ 26 w 786"/>
                <a:gd name="T67" fmla="*/ 473 h 944"/>
                <a:gd name="T68" fmla="*/ 31 w 786"/>
                <a:gd name="T69" fmla="*/ 438 h 944"/>
                <a:gd name="T70" fmla="*/ 12 w 786"/>
                <a:gd name="T71" fmla="*/ 376 h 944"/>
                <a:gd name="T72" fmla="*/ 21 w 786"/>
                <a:gd name="T73" fmla="*/ 315 h 944"/>
                <a:gd name="T74" fmla="*/ 7 w 786"/>
                <a:gd name="T75" fmla="*/ 282 h 944"/>
                <a:gd name="T76" fmla="*/ 47 w 786"/>
                <a:gd name="T77" fmla="*/ 251 h 944"/>
                <a:gd name="T78" fmla="*/ 62 w 786"/>
                <a:gd name="T79" fmla="*/ 206 h 944"/>
                <a:gd name="T80" fmla="*/ 50 w 786"/>
                <a:gd name="T81" fmla="*/ 125 h 944"/>
                <a:gd name="T82" fmla="*/ 28 w 786"/>
                <a:gd name="T83" fmla="*/ 90 h 944"/>
                <a:gd name="T84" fmla="*/ 43 w 786"/>
                <a:gd name="T85" fmla="*/ 52 h 944"/>
                <a:gd name="T86" fmla="*/ 69 w 786"/>
                <a:gd name="T87" fmla="*/ 21 h 944"/>
                <a:gd name="T88" fmla="*/ 149 w 786"/>
                <a:gd name="T89" fmla="*/ 0 h 944"/>
                <a:gd name="T90" fmla="*/ 213 w 786"/>
                <a:gd name="T91" fmla="*/ 64 h 944"/>
                <a:gd name="T92" fmla="*/ 232 w 786"/>
                <a:gd name="T93" fmla="*/ 111 h 944"/>
                <a:gd name="T94" fmla="*/ 265 w 786"/>
                <a:gd name="T95" fmla="*/ 125 h 944"/>
                <a:gd name="T96" fmla="*/ 301 w 786"/>
                <a:gd name="T97" fmla="*/ 175 h 944"/>
                <a:gd name="T98" fmla="*/ 341 w 786"/>
                <a:gd name="T99" fmla="*/ 201 h 944"/>
                <a:gd name="T100" fmla="*/ 376 w 786"/>
                <a:gd name="T101" fmla="*/ 185 h 944"/>
                <a:gd name="T102" fmla="*/ 400 w 786"/>
                <a:gd name="T103" fmla="*/ 185 h 944"/>
                <a:gd name="T104" fmla="*/ 499 w 786"/>
                <a:gd name="T105" fmla="*/ 152 h 944"/>
                <a:gd name="T106" fmla="*/ 573 w 786"/>
                <a:gd name="T107" fmla="*/ 173 h 944"/>
                <a:gd name="T108" fmla="*/ 584 w 786"/>
                <a:gd name="T109" fmla="*/ 192 h 944"/>
                <a:gd name="T110" fmla="*/ 601 w 786"/>
                <a:gd name="T111" fmla="*/ 249 h 944"/>
                <a:gd name="T112" fmla="*/ 627 w 786"/>
                <a:gd name="T113" fmla="*/ 279 h 944"/>
                <a:gd name="T114" fmla="*/ 667 w 786"/>
                <a:gd name="T115" fmla="*/ 294 h 944"/>
                <a:gd name="T116" fmla="*/ 700 w 786"/>
                <a:gd name="T117" fmla="*/ 31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6" h="944">
                  <a:moveTo>
                    <a:pt x="731" y="317"/>
                  </a:moveTo>
                  <a:lnTo>
                    <a:pt x="731" y="317"/>
                  </a:lnTo>
                  <a:lnTo>
                    <a:pt x="731" y="315"/>
                  </a:lnTo>
                  <a:lnTo>
                    <a:pt x="733" y="312"/>
                  </a:lnTo>
                  <a:lnTo>
                    <a:pt x="743" y="315"/>
                  </a:lnTo>
                  <a:lnTo>
                    <a:pt x="748" y="312"/>
                  </a:lnTo>
                  <a:lnTo>
                    <a:pt x="748" y="310"/>
                  </a:lnTo>
                  <a:lnTo>
                    <a:pt x="752" y="305"/>
                  </a:lnTo>
                  <a:lnTo>
                    <a:pt x="755" y="305"/>
                  </a:lnTo>
                  <a:lnTo>
                    <a:pt x="757" y="305"/>
                  </a:lnTo>
                  <a:lnTo>
                    <a:pt x="760" y="308"/>
                  </a:lnTo>
                  <a:lnTo>
                    <a:pt x="762" y="310"/>
                  </a:lnTo>
                  <a:lnTo>
                    <a:pt x="762" y="315"/>
                  </a:lnTo>
                  <a:lnTo>
                    <a:pt x="764" y="317"/>
                  </a:lnTo>
                  <a:lnTo>
                    <a:pt x="762" y="320"/>
                  </a:lnTo>
                  <a:lnTo>
                    <a:pt x="762" y="322"/>
                  </a:lnTo>
                  <a:lnTo>
                    <a:pt x="764" y="324"/>
                  </a:lnTo>
                  <a:lnTo>
                    <a:pt x="767" y="327"/>
                  </a:lnTo>
                  <a:lnTo>
                    <a:pt x="769" y="329"/>
                  </a:lnTo>
                  <a:lnTo>
                    <a:pt x="769" y="334"/>
                  </a:lnTo>
                  <a:lnTo>
                    <a:pt x="769" y="336"/>
                  </a:lnTo>
                  <a:lnTo>
                    <a:pt x="769" y="338"/>
                  </a:lnTo>
                  <a:lnTo>
                    <a:pt x="769" y="343"/>
                  </a:lnTo>
                  <a:lnTo>
                    <a:pt x="767" y="346"/>
                  </a:lnTo>
                  <a:lnTo>
                    <a:pt x="764" y="350"/>
                  </a:lnTo>
                  <a:lnTo>
                    <a:pt x="762" y="355"/>
                  </a:lnTo>
                  <a:lnTo>
                    <a:pt x="760" y="355"/>
                  </a:lnTo>
                  <a:lnTo>
                    <a:pt x="760" y="357"/>
                  </a:lnTo>
                  <a:lnTo>
                    <a:pt x="755" y="357"/>
                  </a:lnTo>
                  <a:lnTo>
                    <a:pt x="752" y="357"/>
                  </a:lnTo>
                  <a:lnTo>
                    <a:pt x="750" y="360"/>
                  </a:lnTo>
                  <a:lnTo>
                    <a:pt x="748" y="362"/>
                  </a:lnTo>
                  <a:lnTo>
                    <a:pt x="748" y="369"/>
                  </a:lnTo>
                  <a:lnTo>
                    <a:pt x="748" y="372"/>
                  </a:lnTo>
                  <a:lnTo>
                    <a:pt x="748" y="376"/>
                  </a:lnTo>
                  <a:lnTo>
                    <a:pt x="748" y="376"/>
                  </a:lnTo>
                  <a:lnTo>
                    <a:pt x="750" y="379"/>
                  </a:lnTo>
                  <a:lnTo>
                    <a:pt x="752" y="379"/>
                  </a:lnTo>
                  <a:lnTo>
                    <a:pt x="757" y="379"/>
                  </a:lnTo>
                  <a:lnTo>
                    <a:pt x="760" y="381"/>
                  </a:lnTo>
                  <a:lnTo>
                    <a:pt x="760" y="386"/>
                  </a:lnTo>
                  <a:lnTo>
                    <a:pt x="762" y="388"/>
                  </a:lnTo>
                  <a:lnTo>
                    <a:pt x="762" y="391"/>
                  </a:lnTo>
                  <a:lnTo>
                    <a:pt x="762" y="395"/>
                  </a:lnTo>
                  <a:lnTo>
                    <a:pt x="764" y="400"/>
                  </a:lnTo>
                  <a:lnTo>
                    <a:pt x="767" y="405"/>
                  </a:lnTo>
                  <a:lnTo>
                    <a:pt x="769" y="407"/>
                  </a:lnTo>
                  <a:lnTo>
                    <a:pt x="771" y="407"/>
                  </a:lnTo>
                  <a:lnTo>
                    <a:pt x="774" y="410"/>
                  </a:lnTo>
                  <a:lnTo>
                    <a:pt x="776" y="412"/>
                  </a:lnTo>
                  <a:lnTo>
                    <a:pt x="776" y="417"/>
                  </a:lnTo>
                  <a:lnTo>
                    <a:pt x="776" y="428"/>
                  </a:lnTo>
                  <a:lnTo>
                    <a:pt x="778" y="431"/>
                  </a:lnTo>
                  <a:lnTo>
                    <a:pt x="778" y="438"/>
                  </a:lnTo>
                  <a:lnTo>
                    <a:pt x="781" y="440"/>
                  </a:lnTo>
                  <a:lnTo>
                    <a:pt x="786" y="445"/>
                  </a:lnTo>
                  <a:lnTo>
                    <a:pt x="781" y="471"/>
                  </a:lnTo>
                  <a:lnTo>
                    <a:pt x="778" y="483"/>
                  </a:lnTo>
                  <a:lnTo>
                    <a:pt x="778" y="488"/>
                  </a:lnTo>
                  <a:lnTo>
                    <a:pt x="757" y="528"/>
                  </a:lnTo>
                  <a:lnTo>
                    <a:pt x="752" y="533"/>
                  </a:lnTo>
                  <a:lnTo>
                    <a:pt x="750" y="535"/>
                  </a:lnTo>
                  <a:lnTo>
                    <a:pt x="745" y="537"/>
                  </a:lnTo>
                  <a:lnTo>
                    <a:pt x="741" y="540"/>
                  </a:lnTo>
                  <a:lnTo>
                    <a:pt x="738" y="544"/>
                  </a:lnTo>
                  <a:lnTo>
                    <a:pt x="731" y="547"/>
                  </a:lnTo>
                  <a:lnTo>
                    <a:pt x="729" y="549"/>
                  </a:lnTo>
                  <a:lnTo>
                    <a:pt x="729" y="552"/>
                  </a:lnTo>
                  <a:lnTo>
                    <a:pt x="729" y="554"/>
                  </a:lnTo>
                  <a:lnTo>
                    <a:pt x="729" y="556"/>
                  </a:lnTo>
                  <a:lnTo>
                    <a:pt x="729" y="561"/>
                  </a:lnTo>
                  <a:lnTo>
                    <a:pt x="731" y="563"/>
                  </a:lnTo>
                  <a:lnTo>
                    <a:pt x="731" y="566"/>
                  </a:lnTo>
                  <a:lnTo>
                    <a:pt x="731" y="568"/>
                  </a:lnTo>
                  <a:lnTo>
                    <a:pt x="729" y="570"/>
                  </a:lnTo>
                  <a:lnTo>
                    <a:pt x="719" y="578"/>
                  </a:lnTo>
                  <a:lnTo>
                    <a:pt x="715" y="582"/>
                  </a:lnTo>
                  <a:lnTo>
                    <a:pt x="724" y="596"/>
                  </a:lnTo>
                  <a:lnTo>
                    <a:pt x="741" y="613"/>
                  </a:lnTo>
                  <a:lnTo>
                    <a:pt x="748" y="618"/>
                  </a:lnTo>
                  <a:lnTo>
                    <a:pt x="752" y="618"/>
                  </a:lnTo>
                  <a:lnTo>
                    <a:pt x="755" y="620"/>
                  </a:lnTo>
                  <a:lnTo>
                    <a:pt x="760" y="620"/>
                  </a:lnTo>
                  <a:lnTo>
                    <a:pt x="764" y="623"/>
                  </a:lnTo>
                  <a:lnTo>
                    <a:pt x="767" y="625"/>
                  </a:lnTo>
                  <a:lnTo>
                    <a:pt x="769" y="627"/>
                  </a:lnTo>
                  <a:lnTo>
                    <a:pt x="776" y="630"/>
                  </a:lnTo>
                  <a:lnTo>
                    <a:pt x="778" y="630"/>
                  </a:lnTo>
                  <a:lnTo>
                    <a:pt x="781" y="632"/>
                  </a:lnTo>
                  <a:lnTo>
                    <a:pt x="778" y="634"/>
                  </a:lnTo>
                  <a:lnTo>
                    <a:pt x="778" y="639"/>
                  </a:lnTo>
                  <a:lnTo>
                    <a:pt x="776" y="641"/>
                  </a:lnTo>
                  <a:lnTo>
                    <a:pt x="774" y="644"/>
                  </a:lnTo>
                  <a:lnTo>
                    <a:pt x="757" y="646"/>
                  </a:lnTo>
                  <a:lnTo>
                    <a:pt x="752" y="649"/>
                  </a:lnTo>
                  <a:lnTo>
                    <a:pt x="750" y="649"/>
                  </a:lnTo>
                  <a:lnTo>
                    <a:pt x="750" y="653"/>
                  </a:lnTo>
                  <a:lnTo>
                    <a:pt x="750" y="656"/>
                  </a:lnTo>
                  <a:lnTo>
                    <a:pt x="750" y="658"/>
                  </a:lnTo>
                  <a:lnTo>
                    <a:pt x="752" y="660"/>
                  </a:lnTo>
                  <a:lnTo>
                    <a:pt x="757" y="663"/>
                  </a:lnTo>
                  <a:lnTo>
                    <a:pt x="760" y="665"/>
                  </a:lnTo>
                  <a:lnTo>
                    <a:pt x="762" y="667"/>
                  </a:lnTo>
                  <a:lnTo>
                    <a:pt x="760" y="670"/>
                  </a:lnTo>
                  <a:lnTo>
                    <a:pt x="757" y="677"/>
                  </a:lnTo>
                  <a:lnTo>
                    <a:pt x="757" y="679"/>
                  </a:lnTo>
                  <a:lnTo>
                    <a:pt x="760" y="682"/>
                  </a:lnTo>
                  <a:lnTo>
                    <a:pt x="764" y="686"/>
                  </a:lnTo>
                  <a:lnTo>
                    <a:pt x="767" y="691"/>
                  </a:lnTo>
                  <a:lnTo>
                    <a:pt x="774" y="715"/>
                  </a:lnTo>
                  <a:lnTo>
                    <a:pt x="776" y="722"/>
                  </a:lnTo>
                  <a:lnTo>
                    <a:pt x="776" y="727"/>
                  </a:lnTo>
                  <a:lnTo>
                    <a:pt x="774" y="729"/>
                  </a:lnTo>
                  <a:lnTo>
                    <a:pt x="774" y="731"/>
                  </a:lnTo>
                  <a:lnTo>
                    <a:pt x="774" y="736"/>
                  </a:lnTo>
                  <a:lnTo>
                    <a:pt x="774" y="738"/>
                  </a:lnTo>
                  <a:lnTo>
                    <a:pt x="771" y="741"/>
                  </a:lnTo>
                  <a:lnTo>
                    <a:pt x="771" y="746"/>
                  </a:lnTo>
                  <a:lnTo>
                    <a:pt x="769" y="746"/>
                  </a:lnTo>
                  <a:lnTo>
                    <a:pt x="764" y="750"/>
                  </a:lnTo>
                  <a:lnTo>
                    <a:pt x="762" y="750"/>
                  </a:lnTo>
                  <a:lnTo>
                    <a:pt x="760" y="755"/>
                  </a:lnTo>
                  <a:lnTo>
                    <a:pt x="760" y="760"/>
                  </a:lnTo>
                  <a:lnTo>
                    <a:pt x="760" y="765"/>
                  </a:lnTo>
                  <a:lnTo>
                    <a:pt x="762" y="769"/>
                  </a:lnTo>
                  <a:lnTo>
                    <a:pt x="762" y="772"/>
                  </a:lnTo>
                  <a:lnTo>
                    <a:pt x="764" y="774"/>
                  </a:lnTo>
                  <a:lnTo>
                    <a:pt x="767" y="774"/>
                  </a:lnTo>
                  <a:lnTo>
                    <a:pt x="774" y="779"/>
                  </a:lnTo>
                  <a:lnTo>
                    <a:pt x="776" y="779"/>
                  </a:lnTo>
                  <a:lnTo>
                    <a:pt x="781" y="783"/>
                  </a:lnTo>
                  <a:lnTo>
                    <a:pt x="781" y="786"/>
                  </a:lnTo>
                  <a:lnTo>
                    <a:pt x="778" y="791"/>
                  </a:lnTo>
                  <a:lnTo>
                    <a:pt x="776" y="793"/>
                  </a:lnTo>
                  <a:lnTo>
                    <a:pt x="774" y="793"/>
                  </a:lnTo>
                  <a:lnTo>
                    <a:pt x="755" y="800"/>
                  </a:lnTo>
                  <a:lnTo>
                    <a:pt x="748" y="805"/>
                  </a:lnTo>
                  <a:lnTo>
                    <a:pt x="726" y="800"/>
                  </a:lnTo>
                  <a:lnTo>
                    <a:pt x="719" y="795"/>
                  </a:lnTo>
                  <a:lnTo>
                    <a:pt x="712" y="788"/>
                  </a:lnTo>
                  <a:lnTo>
                    <a:pt x="707" y="786"/>
                  </a:lnTo>
                  <a:lnTo>
                    <a:pt x="705" y="783"/>
                  </a:lnTo>
                  <a:lnTo>
                    <a:pt x="700" y="783"/>
                  </a:lnTo>
                  <a:lnTo>
                    <a:pt x="693" y="786"/>
                  </a:lnTo>
                  <a:lnTo>
                    <a:pt x="674" y="793"/>
                  </a:lnTo>
                  <a:lnTo>
                    <a:pt x="667" y="793"/>
                  </a:lnTo>
                  <a:lnTo>
                    <a:pt x="663" y="793"/>
                  </a:lnTo>
                  <a:lnTo>
                    <a:pt x="653" y="788"/>
                  </a:lnTo>
                  <a:lnTo>
                    <a:pt x="648" y="788"/>
                  </a:lnTo>
                  <a:lnTo>
                    <a:pt x="644" y="788"/>
                  </a:lnTo>
                  <a:lnTo>
                    <a:pt x="639" y="788"/>
                  </a:lnTo>
                  <a:lnTo>
                    <a:pt x="639" y="791"/>
                  </a:lnTo>
                  <a:lnTo>
                    <a:pt x="636" y="791"/>
                  </a:lnTo>
                  <a:lnTo>
                    <a:pt x="636" y="793"/>
                  </a:lnTo>
                  <a:lnTo>
                    <a:pt x="636" y="795"/>
                  </a:lnTo>
                  <a:lnTo>
                    <a:pt x="636" y="798"/>
                  </a:lnTo>
                  <a:lnTo>
                    <a:pt x="634" y="802"/>
                  </a:lnTo>
                  <a:lnTo>
                    <a:pt x="634" y="805"/>
                  </a:lnTo>
                  <a:lnTo>
                    <a:pt x="632" y="812"/>
                  </a:lnTo>
                  <a:lnTo>
                    <a:pt x="632" y="814"/>
                  </a:lnTo>
                  <a:lnTo>
                    <a:pt x="632" y="814"/>
                  </a:lnTo>
                  <a:lnTo>
                    <a:pt x="629" y="831"/>
                  </a:lnTo>
                  <a:lnTo>
                    <a:pt x="629" y="833"/>
                  </a:lnTo>
                  <a:lnTo>
                    <a:pt x="629" y="838"/>
                  </a:lnTo>
                  <a:lnTo>
                    <a:pt x="625" y="845"/>
                  </a:lnTo>
                  <a:lnTo>
                    <a:pt x="622" y="850"/>
                  </a:lnTo>
                  <a:lnTo>
                    <a:pt x="622" y="852"/>
                  </a:lnTo>
                  <a:lnTo>
                    <a:pt x="622" y="852"/>
                  </a:lnTo>
                  <a:lnTo>
                    <a:pt x="622" y="854"/>
                  </a:lnTo>
                  <a:lnTo>
                    <a:pt x="622" y="857"/>
                  </a:lnTo>
                  <a:lnTo>
                    <a:pt x="622" y="859"/>
                  </a:lnTo>
                  <a:lnTo>
                    <a:pt x="622" y="862"/>
                  </a:lnTo>
                  <a:lnTo>
                    <a:pt x="622" y="862"/>
                  </a:lnTo>
                  <a:lnTo>
                    <a:pt x="608" y="897"/>
                  </a:lnTo>
                  <a:lnTo>
                    <a:pt x="608" y="899"/>
                  </a:lnTo>
                  <a:lnTo>
                    <a:pt x="606" y="921"/>
                  </a:lnTo>
                  <a:lnTo>
                    <a:pt x="603" y="925"/>
                  </a:lnTo>
                  <a:lnTo>
                    <a:pt x="603" y="928"/>
                  </a:lnTo>
                  <a:lnTo>
                    <a:pt x="603" y="930"/>
                  </a:lnTo>
                  <a:lnTo>
                    <a:pt x="603" y="933"/>
                  </a:lnTo>
                  <a:lnTo>
                    <a:pt x="606" y="935"/>
                  </a:lnTo>
                  <a:lnTo>
                    <a:pt x="587" y="933"/>
                  </a:lnTo>
                  <a:lnTo>
                    <a:pt x="582" y="928"/>
                  </a:lnTo>
                  <a:lnTo>
                    <a:pt x="580" y="923"/>
                  </a:lnTo>
                  <a:lnTo>
                    <a:pt x="577" y="916"/>
                  </a:lnTo>
                  <a:lnTo>
                    <a:pt x="575" y="914"/>
                  </a:lnTo>
                  <a:lnTo>
                    <a:pt x="575" y="907"/>
                  </a:lnTo>
                  <a:lnTo>
                    <a:pt x="575" y="904"/>
                  </a:lnTo>
                  <a:lnTo>
                    <a:pt x="573" y="902"/>
                  </a:lnTo>
                  <a:lnTo>
                    <a:pt x="568" y="899"/>
                  </a:lnTo>
                  <a:lnTo>
                    <a:pt x="566" y="897"/>
                  </a:lnTo>
                  <a:lnTo>
                    <a:pt x="566" y="892"/>
                  </a:lnTo>
                  <a:lnTo>
                    <a:pt x="566" y="890"/>
                  </a:lnTo>
                  <a:lnTo>
                    <a:pt x="566" y="888"/>
                  </a:lnTo>
                  <a:lnTo>
                    <a:pt x="563" y="885"/>
                  </a:lnTo>
                  <a:lnTo>
                    <a:pt x="554" y="883"/>
                  </a:lnTo>
                  <a:lnTo>
                    <a:pt x="551" y="883"/>
                  </a:lnTo>
                  <a:lnTo>
                    <a:pt x="551" y="885"/>
                  </a:lnTo>
                  <a:lnTo>
                    <a:pt x="549" y="888"/>
                  </a:lnTo>
                  <a:lnTo>
                    <a:pt x="549" y="892"/>
                  </a:lnTo>
                  <a:lnTo>
                    <a:pt x="549" y="895"/>
                  </a:lnTo>
                  <a:lnTo>
                    <a:pt x="549" y="897"/>
                  </a:lnTo>
                  <a:lnTo>
                    <a:pt x="547" y="899"/>
                  </a:lnTo>
                  <a:lnTo>
                    <a:pt x="542" y="899"/>
                  </a:lnTo>
                  <a:lnTo>
                    <a:pt x="539" y="897"/>
                  </a:lnTo>
                  <a:lnTo>
                    <a:pt x="535" y="895"/>
                  </a:lnTo>
                  <a:lnTo>
                    <a:pt x="535" y="892"/>
                  </a:lnTo>
                  <a:lnTo>
                    <a:pt x="530" y="888"/>
                  </a:lnTo>
                  <a:lnTo>
                    <a:pt x="528" y="890"/>
                  </a:lnTo>
                  <a:lnTo>
                    <a:pt x="525" y="890"/>
                  </a:lnTo>
                  <a:lnTo>
                    <a:pt x="523" y="892"/>
                  </a:lnTo>
                  <a:lnTo>
                    <a:pt x="521" y="895"/>
                  </a:lnTo>
                  <a:lnTo>
                    <a:pt x="513" y="895"/>
                  </a:lnTo>
                  <a:lnTo>
                    <a:pt x="502" y="892"/>
                  </a:lnTo>
                  <a:lnTo>
                    <a:pt x="492" y="888"/>
                  </a:lnTo>
                  <a:lnTo>
                    <a:pt x="490" y="890"/>
                  </a:lnTo>
                  <a:lnTo>
                    <a:pt x="487" y="890"/>
                  </a:lnTo>
                  <a:lnTo>
                    <a:pt x="487" y="892"/>
                  </a:lnTo>
                  <a:lnTo>
                    <a:pt x="485" y="895"/>
                  </a:lnTo>
                  <a:lnTo>
                    <a:pt x="485" y="907"/>
                  </a:lnTo>
                  <a:lnTo>
                    <a:pt x="483" y="916"/>
                  </a:lnTo>
                  <a:lnTo>
                    <a:pt x="483" y="918"/>
                  </a:lnTo>
                  <a:lnTo>
                    <a:pt x="473" y="930"/>
                  </a:lnTo>
                  <a:lnTo>
                    <a:pt x="466" y="937"/>
                  </a:lnTo>
                  <a:lnTo>
                    <a:pt x="461" y="940"/>
                  </a:lnTo>
                  <a:lnTo>
                    <a:pt x="459" y="942"/>
                  </a:lnTo>
                  <a:lnTo>
                    <a:pt x="454" y="942"/>
                  </a:lnTo>
                  <a:lnTo>
                    <a:pt x="452" y="942"/>
                  </a:lnTo>
                  <a:lnTo>
                    <a:pt x="450" y="942"/>
                  </a:lnTo>
                  <a:lnTo>
                    <a:pt x="440" y="940"/>
                  </a:lnTo>
                  <a:lnTo>
                    <a:pt x="426" y="937"/>
                  </a:lnTo>
                  <a:lnTo>
                    <a:pt x="421" y="937"/>
                  </a:lnTo>
                  <a:lnTo>
                    <a:pt x="414" y="940"/>
                  </a:lnTo>
                  <a:lnTo>
                    <a:pt x="412" y="942"/>
                  </a:lnTo>
                  <a:lnTo>
                    <a:pt x="409" y="942"/>
                  </a:lnTo>
                  <a:lnTo>
                    <a:pt x="398" y="937"/>
                  </a:lnTo>
                  <a:lnTo>
                    <a:pt x="390" y="937"/>
                  </a:lnTo>
                  <a:lnTo>
                    <a:pt x="388" y="937"/>
                  </a:lnTo>
                  <a:lnTo>
                    <a:pt x="371" y="944"/>
                  </a:lnTo>
                  <a:lnTo>
                    <a:pt x="367" y="944"/>
                  </a:lnTo>
                  <a:lnTo>
                    <a:pt x="364" y="944"/>
                  </a:lnTo>
                  <a:lnTo>
                    <a:pt x="362" y="944"/>
                  </a:lnTo>
                  <a:lnTo>
                    <a:pt x="353" y="937"/>
                  </a:lnTo>
                  <a:lnTo>
                    <a:pt x="350" y="935"/>
                  </a:lnTo>
                  <a:lnTo>
                    <a:pt x="343" y="935"/>
                  </a:lnTo>
                  <a:lnTo>
                    <a:pt x="341" y="933"/>
                  </a:lnTo>
                  <a:lnTo>
                    <a:pt x="338" y="930"/>
                  </a:lnTo>
                  <a:lnTo>
                    <a:pt x="338" y="928"/>
                  </a:lnTo>
                  <a:lnTo>
                    <a:pt x="338" y="925"/>
                  </a:lnTo>
                  <a:lnTo>
                    <a:pt x="338" y="916"/>
                  </a:lnTo>
                  <a:lnTo>
                    <a:pt x="338" y="916"/>
                  </a:lnTo>
                  <a:lnTo>
                    <a:pt x="338" y="914"/>
                  </a:lnTo>
                  <a:lnTo>
                    <a:pt x="336" y="909"/>
                  </a:lnTo>
                  <a:lnTo>
                    <a:pt x="334" y="904"/>
                  </a:lnTo>
                  <a:lnTo>
                    <a:pt x="360" y="888"/>
                  </a:lnTo>
                  <a:lnTo>
                    <a:pt x="362" y="885"/>
                  </a:lnTo>
                  <a:lnTo>
                    <a:pt x="367" y="881"/>
                  </a:lnTo>
                  <a:lnTo>
                    <a:pt x="367" y="881"/>
                  </a:lnTo>
                  <a:lnTo>
                    <a:pt x="367" y="878"/>
                  </a:lnTo>
                  <a:lnTo>
                    <a:pt x="367" y="878"/>
                  </a:lnTo>
                  <a:lnTo>
                    <a:pt x="367" y="876"/>
                  </a:lnTo>
                  <a:lnTo>
                    <a:pt x="364" y="876"/>
                  </a:lnTo>
                  <a:lnTo>
                    <a:pt x="364" y="876"/>
                  </a:lnTo>
                  <a:lnTo>
                    <a:pt x="364" y="873"/>
                  </a:lnTo>
                  <a:lnTo>
                    <a:pt x="362" y="871"/>
                  </a:lnTo>
                  <a:lnTo>
                    <a:pt x="362" y="871"/>
                  </a:lnTo>
                  <a:lnTo>
                    <a:pt x="362" y="869"/>
                  </a:lnTo>
                  <a:lnTo>
                    <a:pt x="362" y="866"/>
                  </a:lnTo>
                  <a:lnTo>
                    <a:pt x="362" y="864"/>
                  </a:lnTo>
                  <a:lnTo>
                    <a:pt x="362" y="862"/>
                  </a:lnTo>
                  <a:lnTo>
                    <a:pt x="362" y="862"/>
                  </a:lnTo>
                  <a:lnTo>
                    <a:pt x="360" y="859"/>
                  </a:lnTo>
                  <a:lnTo>
                    <a:pt x="360" y="859"/>
                  </a:lnTo>
                  <a:lnTo>
                    <a:pt x="360" y="857"/>
                  </a:lnTo>
                  <a:lnTo>
                    <a:pt x="360" y="854"/>
                  </a:lnTo>
                  <a:lnTo>
                    <a:pt x="360" y="852"/>
                  </a:lnTo>
                  <a:lnTo>
                    <a:pt x="360" y="840"/>
                  </a:lnTo>
                  <a:lnTo>
                    <a:pt x="362" y="838"/>
                  </a:lnTo>
                  <a:lnTo>
                    <a:pt x="360" y="836"/>
                  </a:lnTo>
                  <a:lnTo>
                    <a:pt x="360" y="836"/>
                  </a:lnTo>
                  <a:lnTo>
                    <a:pt x="360" y="833"/>
                  </a:lnTo>
                  <a:lnTo>
                    <a:pt x="357" y="831"/>
                  </a:lnTo>
                  <a:lnTo>
                    <a:pt x="357" y="828"/>
                  </a:lnTo>
                  <a:lnTo>
                    <a:pt x="357" y="826"/>
                  </a:lnTo>
                  <a:lnTo>
                    <a:pt x="357" y="824"/>
                  </a:lnTo>
                  <a:lnTo>
                    <a:pt x="357" y="821"/>
                  </a:lnTo>
                  <a:lnTo>
                    <a:pt x="355" y="821"/>
                  </a:lnTo>
                  <a:lnTo>
                    <a:pt x="355" y="819"/>
                  </a:lnTo>
                  <a:lnTo>
                    <a:pt x="350" y="819"/>
                  </a:lnTo>
                  <a:lnTo>
                    <a:pt x="348" y="817"/>
                  </a:lnTo>
                  <a:lnTo>
                    <a:pt x="343" y="814"/>
                  </a:lnTo>
                  <a:lnTo>
                    <a:pt x="336" y="814"/>
                  </a:lnTo>
                  <a:lnTo>
                    <a:pt x="327" y="812"/>
                  </a:lnTo>
                  <a:lnTo>
                    <a:pt x="327" y="812"/>
                  </a:lnTo>
                  <a:lnTo>
                    <a:pt x="324" y="809"/>
                  </a:lnTo>
                  <a:lnTo>
                    <a:pt x="324" y="809"/>
                  </a:lnTo>
                  <a:lnTo>
                    <a:pt x="322" y="807"/>
                  </a:lnTo>
                  <a:lnTo>
                    <a:pt x="317" y="805"/>
                  </a:lnTo>
                  <a:lnTo>
                    <a:pt x="315" y="802"/>
                  </a:lnTo>
                  <a:lnTo>
                    <a:pt x="315" y="800"/>
                  </a:lnTo>
                  <a:lnTo>
                    <a:pt x="312" y="800"/>
                  </a:lnTo>
                  <a:lnTo>
                    <a:pt x="310" y="800"/>
                  </a:lnTo>
                  <a:lnTo>
                    <a:pt x="305" y="800"/>
                  </a:lnTo>
                  <a:lnTo>
                    <a:pt x="305" y="800"/>
                  </a:lnTo>
                  <a:lnTo>
                    <a:pt x="303" y="800"/>
                  </a:lnTo>
                  <a:lnTo>
                    <a:pt x="303" y="798"/>
                  </a:lnTo>
                  <a:lnTo>
                    <a:pt x="303" y="798"/>
                  </a:lnTo>
                  <a:lnTo>
                    <a:pt x="301" y="798"/>
                  </a:lnTo>
                  <a:lnTo>
                    <a:pt x="298" y="795"/>
                  </a:lnTo>
                  <a:lnTo>
                    <a:pt x="296" y="795"/>
                  </a:lnTo>
                  <a:lnTo>
                    <a:pt x="293" y="793"/>
                  </a:lnTo>
                  <a:lnTo>
                    <a:pt x="293" y="793"/>
                  </a:lnTo>
                  <a:lnTo>
                    <a:pt x="289" y="791"/>
                  </a:lnTo>
                  <a:lnTo>
                    <a:pt x="286" y="791"/>
                  </a:lnTo>
                  <a:lnTo>
                    <a:pt x="284" y="788"/>
                  </a:lnTo>
                  <a:lnTo>
                    <a:pt x="284" y="786"/>
                  </a:lnTo>
                  <a:lnTo>
                    <a:pt x="286" y="783"/>
                  </a:lnTo>
                  <a:lnTo>
                    <a:pt x="286" y="781"/>
                  </a:lnTo>
                  <a:lnTo>
                    <a:pt x="286" y="772"/>
                  </a:lnTo>
                  <a:lnTo>
                    <a:pt x="284" y="765"/>
                  </a:lnTo>
                  <a:lnTo>
                    <a:pt x="284" y="762"/>
                  </a:lnTo>
                  <a:lnTo>
                    <a:pt x="282" y="760"/>
                  </a:lnTo>
                  <a:lnTo>
                    <a:pt x="279" y="760"/>
                  </a:lnTo>
                  <a:lnTo>
                    <a:pt x="274" y="753"/>
                  </a:lnTo>
                  <a:lnTo>
                    <a:pt x="272" y="746"/>
                  </a:lnTo>
                  <a:lnTo>
                    <a:pt x="270" y="743"/>
                  </a:lnTo>
                  <a:lnTo>
                    <a:pt x="270" y="743"/>
                  </a:lnTo>
                  <a:lnTo>
                    <a:pt x="267" y="743"/>
                  </a:lnTo>
                  <a:lnTo>
                    <a:pt x="267" y="741"/>
                  </a:lnTo>
                  <a:lnTo>
                    <a:pt x="263" y="738"/>
                  </a:lnTo>
                  <a:lnTo>
                    <a:pt x="263" y="736"/>
                  </a:lnTo>
                  <a:lnTo>
                    <a:pt x="258" y="734"/>
                  </a:lnTo>
                  <a:lnTo>
                    <a:pt x="258" y="731"/>
                  </a:lnTo>
                  <a:lnTo>
                    <a:pt x="256" y="727"/>
                  </a:lnTo>
                  <a:lnTo>
                    <a:pt x="256" y="724"/>
                  </a:lnTo>
                  <a:lnTo>
                    <a:pt x="248" y="710"/>
                  </a:lnTo>
                  <a:lnTo>
                    <a:pt x="239" y="710"/>
                  </a:lnTo>
                  <a:lnTo>
                    <a:pt x="239" y="710"/>
                  </a:lnTo>
                  <a:lnTo>
                    <a:pt x="239" y="712"/>
                  </a:lnTo>
                  <a:lnTo>
                    <a:pt x="239" y="717"/>
                  </a:lnTo>
                  <a:lnTo>
                    <a:pt x="237" y="720"/>
                  </a:lnTo>
                  <a:lnTo>
                    <a:pt x="234" y="722"/>
                  </a:lnTo>
                  <a:lnTo>
                    <a:pt x="232" y="724"/>
                  </a:lnTo>
                  <a:lnTo>
                    <a:pt x="232" y="729"/>
                  </a:lnTo>
                  <a:lnTo>
                    <a:pt x="232" y="731"/>
                  </a:lnTo>
                  <a:lnTo>
                    <a:pt x="230" y="736"/>
                  </a:lnTo>
                  <a:lnTo>
                    <a:pt x="227" y="738"/>
                  </a:lnTo>
                  <a:lnTo>
                    <a:pt x="222" y="741"/>
                  </a:lnTo>
                  <a:lnTo>
                    <a:pt x="211" y="748"/>
                  </a:lnTo>
                  <a:lnTo>
                    <a:pt x="208" y="750"/>
                  </a:lnTo>
                  <a:lnTo>
                    <a:pt x="204" y="750"/>
                  </a:lnTo>
                  <a:lnTo>
                    <a:pt x="201" y="750"/>
                  </a:lnTo>
                  <a:lnTo>
                    <a:pt x="201" y="748"/>
                  </a:lnTo>
                  <a:lnTo>
                    <a:pt x="201" y="746"/>
                  </a:lnTo>
                  <a:lnTo>
                    <a:pt x="201" y="743"/>
                  </a:lnTo>
                  <a:lnTo>
                    <a:pt x="199" y="741"/>
                  </a:lnTo>
                  <a:lnTo>
                    <a:pt x="199" y="738"/>
                  </a:lnTo>
                  <a:lnTo>
                    <a:pt x="196" y="734"/>
                  </a:lnTo>
                  <a:lnTo>
                    <a:pt x="194" y="729"/>
                  </a:lnTo>
                  <a:lnTo>
                    <a:pt x="192" y="727"/>
                  </a:lnTo>
                  <a:lnTo>
                    <a:pt x="185" y="724"/>
                  </a:lnTo>
                  <a:lnTo>
                    <a:pt x="182" y="727"/>
                  </a:lnTo>
                  <a:lnTo>
                    <a:pt x="180" y="727"/>
                  </a:lnTo>
                  <a:lnTo>
                    <a:pt x="177" y="734"/>
                  </a:lnTo>
                  <a:lnTo>
                    <a:pt x="173" y="736"/>
                  </a:lnTo>
                  <a:lnTo>
                    <a:pt x="170" y="736"/>
                  </a:lnTo>
                  <a:lnTo>
                    <a:pt x="168" y="736"/>
                  </a:lnTo>
                  <a:lnTo>
                    <a:pt x="161" y="734"/>
                  </a:lnTo>
                  <a:lnTo>
                    <a:pt x="156" y="731"/>
                  </a:lnTo>
                  <a:lnTo>
                    <a:pt x="149" y="731"/>
                  </a:lnTo>
                  <a:lnTo>
                    <a:pt x="144" y="731"/>
                  </a:lnTo>
                  <a:lnTo>
                    <a:pt x="140" y="731"/>
                  </a:lnTo>
                  <a:lnTo>
                    <a:pt x="130" y="738"/>
                  </a:lnTo>
                  <a:lnTo>
                    <a:pt x="125" y="738"/>
                  </a:lnTo>
                  <a:lnTo>
                    <a:pt x="123" y="736"/>
                  </a:lnTo>
                  <a:lnTo>
                    <a:pt x="121" y="734"/>
                  </a:lnTo>
                  <a:lnTo>
                    <a:pt x="111" y="724"/>
                  </a:lnTo>
                  <a:lnTo>
                    <a:pt x="109" y="722"/>
                  </a:lnTo>
                  <a:lnTo>
                    <a:pt x="104" y="722"/>
                  </a:lnTo>
                  <a:lnTo>
                    <a:pt x="99" y="722"/>
                  </a:lnTo>
                  <a:lnTo>
                    <a:pt x="97" y="722"/>
                  </a:lnTo>
                  <a:lnTo>
                    <a:pt x="95" y="722"/>
                  </a:lnTo>
                  <a:lnTo>
                    <a:pt x="95" y="722"/>
                  </a:lnTo>
                  <a:lnTo>
                    <a:pt x="92" y="720"/>
                  </a:lnTo>
                  <a:lnTo>
                    <a:pt x="85" y="717"/>
                  </a:lnTo>
                  <a:lnTo>
                    <a:pt x="80" y="712"/>
                  </a:lnTo>
                  <a:lnTo>
                    <a:pt x="76" y="708"/>
                  </a:lnTo>
                  <a:lnTo>
                    <a:pt x="73" y="705"/>
                  </a:lnTo>
                  <a:lnTo>
                    <a:pt x="73" y="703"/>
                  </a:lnTo>
                  <a:lnTo>
                    <a:pt x="73" y="701"/>
                  </a:lnTo>
                  <a:lnTo>
                    <a:pt x="73" y="701"/>
                  </a:lnTo>
                  <a:lnTo>
                    <a:pt x="73" y="696"/>
                  </a:lnTo>
                  <a:lnTo>
                    <a:pt x="73" y="686"/>
                  </a:lnTo>
                  <a:lnTo>
                    <a:pt x="73" y="684"/>
                  </a:lnTo>
                  <a:lnTo>
                    <a:pt x="76" y="682"/>
                  </a:lnTo>
                  <a:lnTo>
                    <a:pt x="83" y="667"/>
                  </a:lnTo>
                  <a:lnTo>
                    <a:pt x="83" y="665"/>
                  </a:lnTo>
                  <a:lnTo>
                    <a:pt x="85" y="660"/>
                  </a:lnTo>
                  <a:lnTo>
                    <a:pt x="83" y="658"/>
                  </a:lnTo>
                  <a:lnTo>
                    <a:pt x="83" y="656"/>
                  </a:lnTo>
                  <a:lnTo>
                    <a:pt x="83" y="656"/>
                  </a:lnTo>
                  <a:lnTo>
                    <a:pt x="80" y="649"/>
                  </a:lnTo>
                  <a:lnTo>
                    <a:pt x="78" y="646"/>
                  </a:lnTo>
                  <a:lnTo>
                    <a:pt x="78" y="644"/>
                  </a:lnTo>
                  <a:lnTo>
                    <a:pt x="78" y="641"/>
                  </a:lnTo>
                  <a:lnTo>
                    <a:pt x="78" y="639"/>
                  </a:lnTo>
                  <a:lnTo>
                    <a:pt x="80" y="632"/>
                  </a:lnTo>
                  <a:lnTo>
                    <a:pt x="83" y="620"/>
                  </a:lnTo>
                  <a:lnTo>
                    <a:pt x="83" y="618"/>
                  </a:lnTo>
                  <a:lnTo>
                    <a:pt x="83" y="613"/>
                  </a:lnTo>
                  <a:lnTo>
                    <a:pt x="83" y="611"/>
                  </a:lnTo>
                  <a:lnTo>
                    <a:pt x="80" y="606"/>
                  </a:lnTo>
                  <a:lnTo>
                    <a:pt x="80" y="594"/>
                  </a:lnTo>
                  <a:lnTo>
                    <a:pt x="80" y="587"/>
                  </a:lnTo>
                  <a:lnTo>
                    <a:pt x="78" y="585"/>
                  </a:lnTo>
                  <a:lnTo>
                    <a:pt x="78" y="585"/>
                  </a:lnTo>
                  <a:lnTo>
                    <a:pt x="78" y="582"/>
                  </a:lnTo>
                  <a:lnTo>
                    <a:pt x="71" y="578"/>
                  </a:lnTo>
                  <a:lnTo>
                    <a:pt x="71" y="578"/>
                  </a:lnTo>
                  <a:lnTo>
                    <a:pt x="69" y="573"/>
                  </a:lnTo>
                  <a:lnTo>
                    <a:pt x="69" y="570"/>
                  </a:lnTo>
                  <a:lnTo>
                    <a:pt x="69" y="568"/>
                  </a:lnTo>
                  <a:lnTo>
                    <a:pt x="69" y="561"/>
                  </a:lnTo>
                  <a:lnTo>
                    <a:pt x="69" y="556"/>
                  </a:lnTo>
                  <a:lnTo>
                    <a:pt x="69" y="554"/>
                  </a:lnTo>
                  <a:lnTo>
                    <a:pt x="66" y="547"/>
                  </a:lnTo>
                  <a:lnTo>
                    <a:pt x="66" y="544"/>
                  </a:lnTo>
                  <a:lnTo>
                    <a:pt x="62" y="533"/>
                  </a:lnTo>
                  <a:lnTo>
                    <a:pt x="57" y="521"/>
                  </a:lnTo>
                  <a:lnTo>
                    <a:pt x="54" y="516"/>
                  </a:lnTo>
                  <a:lnTo>
                    <a:pt x="54" y="514"/>
                  </a:lnTo>
                  <a:lnTo>
                    <a:pt x="52" y="499"/>
                  </a:lnTo>
                  <a:lnTo>
                    <a:pt x="50" y="495"/>
                  </a:lnTo>
                  <a:lnTo>
                    <a:pt x="47" y="492"/>
                  </a:lnTo>
                  <a:lnTo>
                    <a:pt x="47" y="492"/>
                  </a:lnTo>
                  <a:lnTo>
                    <a:pt x="43" y="488"/>
                  </a:lnTo>
                  <a:lnTo>
                    <a:pt x="40" y="488"/>
                  </a:lnTo>
                  <a:lnTo>
                    <a:pt x="33" y="478"/>
                  </a:lnTo>
                  <a:lnTo>
                    <a:pt x="31" y="476"/>
                  </a:lnTo>
                  <a:lnTo>
                    <a:pt x="31" y="476"/>
                  </a:lnTo>
                  <a:lnTo>
                    <a:pt x="26" y="473"/>
                  </a:lnTo>
                  <a:lnTo>
                    <a:pt x="26" y="473"/>
                  </a:lnTo>
                  <a:lnTo>
                    <a:pt x="24" y="473"/>
                  </a:lnTo>
                  <a:lnTo>
                    <a:pt x="24" y="471"/>
                  </a:lnTo>
                  <a:lnTo>
                    <a:pt x="21" y="469"/>
                  </a:lnTo>
                  <a:lnTo>
                    <a:pt x="19" y="466"/>
                  </a:lnTo>
                  <a:lnTo>
                    <a:pt x="19" y="464"/>
                  </a:lnTo>
                  <a:lnTo>
                    <a:pt x="19" y="462"/>
                  </a:lnTo>
                  <a:lnTo>
                    <a:pt x="19" y="462"/>
                  </a:lnTo>
                  <a:lnTo>
                    <a:pt x="21" y="454"/>
                  </a:lnTo>
                  <a:lnTo>
                    <a:pt x="26" y="450"/>
                  </a:lnTo>
                  <a:lnTo>
                    <a:pt x="28" y="443"/>
                  </a:lnTo>
                  <a:lnTo>
                    <a:pt x="28" y="443"/>
                  </a:lnTo>
                  <a:lnTo>
                    <a:pt x="28" y="440"/>
                  </a:lnTo>
                  <a:lnTo>
                    <a:pt x="31" y="438"/>
                  </a:lnTo>
                  <a:lnTo>
                    <a:pt x="31" y="433"/>
                  </a:lnTo>
                  <a:lnTo>
                    <a:pt x="33" y="431"/>
                  </a:lnTo>
                  <a:lnTo>
                    <a:pt x="33" y="419"/>
                  </a:lnTo>
                  <a:lnTo>
                    <a:pt x="33" y="417"/>
                  </a:lnTo>
                  <a:lnTo>
                    <a:pt x="33" y="414"/>
                  </a:lnTo>
                  <a:lnTo>
                    <a:pt x="31" y="412"/>
                  </a:lnTo>
                  <a:lnTo>
                    <a:pt x="26" y="405"/>
                  </a:lnTo>
                  <a:lnTo>
                    <a:pt x="24" y="402"/>
                  </a:lnTo>
                  <a:lnTo>
                    <a:pt x="21" y="395"/>
                  </a:lnTo>
                  <a:lnTo>
                    <a:pt x="19" y="388"/>
                  </a:lnTo>
                  <a:lnTo>
                    <a:pt x="9" y="379"/>
                  </a:lnTo>
                  <a:lnTo>
                    <a:pt x="12" y="376"/>
                  </a:lnTo>
                  <a:lnTo>
                    <a:pt x="12" y="376"/>
                  </a:lnTo>
                  <a:lnTo>
                    <a:pt x="24" y="369"/>
                  </a:lnTo>
                  <a:lnTo>
                    <a:pt x="26" y="367"/>
                  </a:lnTo>
                  <a:lnTo>
                    <a:pt x="36" y="367"/>
                  </a:lnTo>
                  <a:lnTo>
                    <a:pt x="43" y="365"/>
                  </a:lnTo>
                  <a:lnTo>
                    <a:pt x="40" y="357"/>
                  </a:lnTo>
                  <a:lnTo>
                    <a:pt x="31" y="348"/>
                  </a:lnTo>
                  <a:lnTo>
                    <a:pt x="28" y="343"/>
                  </a:lnTo>
                  <a:lnTo>
                    <a:pt x="28" y="338"/>
                  </a:lnTo>
                  <a:lnTo>
                    <a:pt x="31" y="334"/>
                  </a:lnTo>
                  <a:lnTo>
                    <a:pt x="31" y="331"/>
                  </a:lnTo>
                  <a:lnTo>
                    <a:pt x="28" y="327"/>
                  </a:lnTo>
                  <a:lnTo>
                    <a:pt x="26" y="317"/>
                  </a:lnTo>
                  <a:lnTo>
                    <a:pt x="21" y="315"/>
                  </a:lnTo>
                  <a:lnTo>
                    <a:pt x="14" y="308"/>
                  </a:lnTo>
                  <a:lnTo>
                    <a:pt x="12" y="305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2" y="303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94"/>
                  </a:lnTo>
                  <a:lnTo>
                    <a:pt x="0" y="289"/>
                  </a:lnTo>
                  <a:lnTo>
                    <a:pt x="2" y="289"/>
                  </a:lnTo>
                  <a:lnTo>
                    <a:pt x="2" y="286"/>
                  </a:lnTo>
                  <a:lnTo>
                    <a:pt x="5" y="284"/>
                  </a:lnTo>
                  <a:lnTo>
                    <a:pt x="7" y="282"/>
                  </a:lnTo>
                  <a:lnTo>
                    <a:pt x="14" y="282"/>
                  </a:lnTo>
                  <a:lnTo>
                    <a:pt x="19" y="282"/>
                  </a:lnTo>
                  <a:lnTo>
                    <a:pt x="21" y="282"/>
                  </a:lnTo>
                  <a:lnTo>
                    <a:pt x="24" y="282"/>
                  </a:lnTo>
                  <a:lnTo>
                    <a:pt x="33" y="275"/>
                  </a:lnTo>
                  <a:lnTo>
                    <a:pt x="43" y="270"/>
                  </a:lnTo>
                  <a:lnTo>
                    <a:pt x="45" y="267"/>
                  </a:lnTo>
                  <a:lnTo>
                    <a:pt x="47" y="265"/>
                  </a:lnTo>
                  <a:lnTo>
                    <a:pt x="47" y="260"/>
                  </a:lnTo>
                  <a:lnTo>
                    <a:pt x="47" y="258"/>
                  </a:lnTo>
                  <a:lnTo>
                    <a:pt x="47" y="256"/>
                  </a:lnTo>
                  <a:lnTo>
                    <a:pt x="47" y="253"/>
                  </a:lnTo>
                  <a:lnTo>
                    <a:pt x="47" y="251"/>
                  </a:lnTo>
                  <a:lnTo>
                    <a:pt x="50" y="249"/>
                  </a:lnTo>
                  <a:lnTo>
                    <a:pt x="50" y="244"/>
                  </a:lnTo>
                  <a:lnTo>
                    <a:pt x="50" y="241"/>
                  </a:lnTo>
                  <a:lnTo>
                    <a:pt x="47" y="237"/>
                  </a:lnTo>
                  <a:lnTo>
                    <a:pt x="45" y="232"/>
                  </a:lnTo>
                  <a:lnTo>
                    <a:pt x="43" y="223"/>
                  </a:lnTo>
                  <a:lnTo>
                    <a:pt x="45" y="220"/>
                  </a:lnTo>
                  <a:lnTo>
                    <a:pt x="45" y="218"/>
                  </a:lnTo>
                  <a:lnTo>
                    <a:pt x="50" y="218"/>
                  </a:lnTo>
                  <a:lnTo>
                    <a:pt x="52" y="218"/>
                  </a:lnTo>
                  <a:lnTo>
                    <a:pt x="54" y="215"/>
                  </a:lnTo>
                  <a:lnTo>
                    <a:pt x="59" y="208"/>
                  </a:lnTo>
                  <a:lnTo>
                    <a:pt x="62" y="206"/>
                  </a:lnTo>
                  <a:lnTo>
                    <a:pt x="66" y="204"/>
                  </a:lnTo>
                  <a:lnTo>
                    <a:pt x="69" y="201"/>
                  </a:lnTo>
                  <a:lnTo>
                    <a:pt x="71" y="196"/>
                  </a:lnTo>
                  <a:lnTo>
                    <a:pt x="76" y="182"/>
                  </a:lnTo>
                  <a:lnTo>
                    <a:pt x="78" y="178"/>
                  </a:lnTo>
                  <a:lnTo>
                    <a:pt x="76" y="170"/>
                  </a:lnTo>
                  <a:lnTo>
                    <a:pt x="76" y="168"/>
                  </a:lnTo>
                  <a:lnTo>
                    <a:pt x="73" y="166"/>
                  </a:lnTo>
                  <a:lnTo>
                    <a:pt x="71" y="161"/>
                  </a:lnTo>
                  <a:lnTo>
                    <a:pt x="62" y="154"/>
                  </a:lnTo>
                  <a:lnTo>
                    <a:pt x="59" y="152"/>
                  </a:lnTo>
                  <a:lnTo>
                    <a:pt x="57" y="147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47" y="121"/>
                  </a:lnTo>
                  <a:lnTo>
                    <a:pt x="45" y="118"/>
                  </a:lnTo>
                  <a:lnTo>
                    <a:pt x="40" y="118"/>
                  </a:lnTo>
                  <a:lnTo>
                    <a:pt x="28" y="114"/>
                  </a:lnTo>
                  <a:lnTo>
                    <a:pt x="24" y="114"/>
                  </a:lnTo>
                  <a:lnTo>
                    <a:pt x="21" y="114"/>
                  </a:lnTo>
                  <a:lnTo>
                    <a:pt x="21" y="109"/>
                  </a:lnTo>
                  <a:lnTo>
                    <a:pt x="21" y="102"/>
                  </a:lnTo>
                  <a:lnTo>
                    <a:pt x="24" y="97"/>
                  </a:lnTo>
                  <a:lnTo>
                    <a:pt x="24" y="95"/>
                  </a:lnTo>
                  <a:lnTo>
                    <a:pt x="26" y="92"/>
                  </a:lnTo>
                  <a:lnTo>
                    <a:pt x="28" y="90"/>
                  </a:lnTo>
                  <a:lnTo>
                    <a:pt x="38" y="85"/>
                  </a:lnTo>
                  <a:lnTo>
                    <a:pt x="40" y="83"/>
                  </a:lnTo>
                  <a:lnTo>
                    <a:pt x="43" y="78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7" y="64"/>
                  </a:lnTo>
                  <a:lnTo>
                    <a:pt x="47" y="62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3" y="54"/>
                  </a:lnTo>
                  <a:lnTo>
                    <a:pt x="43" y="52"/>
                  </a:lnTo>
                  <a:lnTo>
                    <a:pt x="43" y="47"/>
                  </a:lnTo>
                  <a:lnTo>
                    <a:pt x="43" y="45"/>
                  </a:lnTo>
                  <a:lnTo>
                    <a:pt x="43" y="43"/>
                  </a:lnTo>
                  <a:lnTo>
                    <a:pt x="45" y="40"/>
                  </a:lnTo>
                  <a:lnTo>
                    <a:pt x="45" y="38"/>
                  </a:lnTo>
                  <a:lnTo>
                    <a:pt x="47" y="36"/>
                  </a:lnTo>
                  <a:lnTo>
                    <a:pt x="47" y="31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50" y="26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73" y="19"/>
                  </a:lnTo>
                  <a:lnTo>
                    <a:pt x="76" y="19"/>
                  </a:lnTo>
                  <a:lnTo>
                    <a:pt x="90" y="19"/>
                  </a:lnTo>
                  <a:lnTo>
                    <a:pt x="92" y="21"/>
                  </a:lnTo>
                  <a:lnTo>
                    <a:pt x="97" y="21"/>
                  </a:lnTo>
                  <a:lnTo>
                    <a:pt x="125" y="14"/>
                  </a:lnTo>
                  <a:lnTo>
                    <a:pt x="128" y="17"/>
                  </a:lnTo>
                  <a:lnTo>
                    <a:pt x="133" y="17"/>
                  </a:lnTo>
                  <a:lnTo>
                    <a:pt x="137" y="17"/>
                  </a:lnTo>
                  <a:lnTo>
                    <a:pt x="140" y="17"/>
                  </a:lnTo>
                  <a:lnTo>
                    <a:pt x="142" y="7"/>
                  </a:lnTo>
                  <a:lnTo>
                    <a:pt x="149" y="0"/>
                  </a:lnTo>
                  <a:lnTo>
                    <a:pt x="154" y="5"/>
                  </a:lnTo>
                  <a:lnTo>
                    <a:pt x="156" y="10"/>
                  </a:lnTo>
                  <a:lnTo>
                    <a:pt x="156" y="12"/>
                  </a:lnTo>
                  <a:lnTo>
                    <a:pt x="159" y="17"/>
                  </a:lnTo>
                  <a:lnTo>
                    <a:pt x="159" y="19"/>
                  </a:lnTo>
                  <a:lnTo>
                    <a:pt x="163" y="17"/>
                  </a:lnTo>
                  <a:lnTo>
                    <a:pt x="168" y="17"/>
                  </a:lnTo>
                  <a:lnTo>
                    <a:pt x="177" y="21"/>
                  </a:lnTo>
                  <a:lnTo>
                    <a:pt x="182" y="26"/>
                  </a:lnTo>
                  <a:lnTo>
                    <a:pt x="187" y="28"/>
                  </a:lnTo>
                  <a:lnTo>
                    <a:pt x="206" y="52"/>
                  </a:lnTo>
                  <a:lnTo>
                    <a:pt x="211" y="59"/>
                  </a:lnTo>
                  <a:lnTo>
                    <a:pt x="213" y="64"/>
                  </a:lnTo>
                  <a:lnTo>
                    <a:pt x="213" y="66"/>
                  </a:lnTo>
                  <a:lnTo>
                    <a:pt x="213" y="69"/>
                  </a:lnTo>
                  <a:lnTo>
                    <a:pt x="213" y="71"/>
                  </a:lnTo>
                  <a:lnTo>
                    <a:pt x="215" y="78"/>
                  </a:lnTo>
                  <a:lnTo>
                    <a:pt x="215" y="81"/>
                  </a:lnTo>
                  <a:lnTo>
                    <a:pt x="215" y="83"/>
                  </a:lnTo>
                  <a:lnTo>
                    <a:pt x="213" y="85"/>
                  </a:lnTo>
                  <a:lnTo>
                    <a:pt x="208" y="90"/>
                  </a:lnTo>
                  <a:lnTo>
                    <a:pt x="206" y="92"/>
                  </a:lnTo>
                  <a:lnTo>
                    <a:pt x="206" y="95"/>
                  </a:lnTo>
                  <a:lnTo>
                    <a:pt x="218" y="99"/>
                  </a:lnTo>
                  <a:lnTo>
                    <a:pt x="227" y="107"/>
                  </a:lnTo>
                  <a:lnTo>
                    <a:pt x="232" y="111"/>
                  </a:lnTo>
                  <a:lnTo>
                    <a:pt x="234" y="111"/>
                  </a:lnTo>
                  <a:lnTo>
                    <a:pt x="241" y="109"/>
                  </a:lnTo>
                  <a:lnTo>
                    <a:pt x="241" y="107"/>
                  </a:lnTo>
                  <a:lnTo>
                    <a:pt x="241" y="104"/>
                  </a:lnTo>
                  <a:lnTo>
                    <a:pt x="244" y="102"/>
                  </a:lnTo>
                  <a:lnTo>
                    <a:pt x="246" y="102"/>
                  </a:lnTo>
                  <a:lnTo>
                    <a:pt x="251" y="104"/>
                  </a:lnTo>
                  <a:lnTo>
                    <a:pt x="253" y="107"/>
                  </a:lnTo>
                  <a:lnTo>
                    <a:pt x="253" y="109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60" y="121"/>
                  </a:lnTo>
                  <a:lnTo>
                    <a:pt x="265" y="125"/>
                  </a:lnTo>
                  <a:lnTo>
                    <a:pt x="289" y="161"/>
                  </a:lnTo>
                  <a:lnTo>
                    <a:pt x="289" y="163"/>
                  </a:lnTo>
                  <a:lnTo>
                    <a:pt x="289" y="166"/>
                  </a:lnTo>
                  <a:lnTo>
                    <a:pt x="286" y="166"/>
                  </a:lnTo>
                  <a:lnTo>
                    <a:pt x="282" y="168"/>
                  </a:lnTo>
                  <a:lnTo>
                    <a:pt x="282" y="170"/>
                  </a:lnTo>
                  <a:lnTo>
                    <a:pt x="282" y="170"/>
                  </a:lnTo>
                  <a:lnTo>
                    <a:pt x="282" y="173"/>
                  </a:lnTo>
                  <a:lnTo>
                    <a:pt x="284" y="173"/>
                  </a:lnTo>
                  <a:lnTo>
                    <a:pt x="289" y="178"/>
                  </a:lnTo>
                  <a:lnTo>
                    <a:pt x="293" y="178"/>
                  </a:lnTo>
                  <a:lnTo>
                    <a:pt x="298" y="175"/>
                  </a:lnTo>
                  <a:lnTo>
                    <a:pt x="301" y="175"/>
                  </a:lnTo>
                  <a:lnTo>
                    <a:pt x="303" y="178"/>
                  </a:lnTo>
                  <a:lnTo>
                    <a:pt x="303" y="180"/>
                  </a:lnTo>
                  <a:lnTo>
                    <a:pt x="303" y="187"/>
                  </a:lnTo>
                  <a:lnTo>
                    <a:pt x="303" y="192"/>
                  </a:lnTo>
                  <a:lnTo>
                    <a:pt x="305" y="194"/>
                  </a:lnTo>
                  <a:lnTo>
                    <a:pt x="308" y="196"/>
                  </a:lnTo>
                  <a:lnTo>
                    <a:pt x="310" y="199"/>
                  </a:lnTo>
                  <a:lnTo>
                    <a:pt x="317" y="199"/>
                  </a:lnTo>
                  <a:lnTo>
                    <a:pt x="329" y="196"/>
                  </a:lnTo>
                  <a:lnTo>
                    <a:pt x="331" y="196"/>
                  </a:lnTo>
                  <a:lnTo>
                    <a:pt x="331" y="196"/>
                  </a:lnTo>
                  <a:lnTo>
                    <a:pt x="336" y="199"/>
                  </a:lnTo>
                  <a:lnTo>
                    <a:pt x="341" y="201"/>
                  </a:lnTo>
                  <a:lnTo>
                    <a:pt x="343" y="199"/>
                  </a:lnTo>
                  <a:lnTo>
                    <a:pt x="345" y="199"/>
                  </a:lnTo>
                  <a:lnTo>
                    <a:pt x="348" y="194"/>
                  </a:lnTo>
                  <a:lnTo>
                    <a:pt x="350" y="192"/>
                  </a:lnTo>
                  <a:lnTo>
                    <a:pt x="353" y="194"/>
                  </a:lnTo>
                  <a:lnTo>
                    <a:pt x="360" y="194"/>
                  </a:lnTo>
                  <a:lnTo>
                    <a:pt x="364" y="194"/>
                  </a:lnTo>
                  <a:lnTo>
                    <a:pt x="367" y="194"/>
                  </a:lnTo>
                  <a:lnTo>
                    <a:pt x="369" y="194"/>
                  </a:lnTo>
                  <a:lnTo>
                    <a:pt x="371" y="192"/>
                  </a:lnTo>
                  <a:lnTo>
                    <a:pt x="371" y="189"/>
                  </a:lnTo>
                  <a:lnTo>
                    <a:pt x="374" y="187"/>
                  </a:lnTo>
                  <a:lnTo>
                    <a:pt x="376" y="185"/>
                  </a:lnTo>
                  <a:lnTo>
                    <a:pt x="381" y="185"/>
                  </a:lnTo>
                  <a:lnTo>
                    <a:pt x="383" y="187"/>
                  </a:lnTo>
                  <a:lnTo>
                    <a:pt x="386" y="189"/>
                  </a:lnTo>
                  <a:lnTo>
                    <a:pt x="388" y="189"/>
                  </a:lnTo>
                  <a:lnTo>
                    <a:pt x="390" y="189"/>
                  </a:lnTo>
                  <a:lnTo>
                    <a:pt x="390" y="187"/>
                  </a:lnTo>
                  <a:lnTo>
                    <a:pt x="390" y="185"/>
                  </a:lnTo>
                  <a:lnTo>
                    <a:pt x="390" y="182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3" y="175"/>
                  </a:lnTo>
                  <a:lnTo>
                    <a:pt x="395" y="178"/>
                  </a:lnTo>
                  <a:lnTo>
                    <a:pt x="400" y="185"/>
                  </a:lnTo>
                  <a:lnTo>
                    <a:pt x="405" y="192"/>
                  </a:lnTo>
                  <a:lnTo>
                    <a:pt x="407" y="194"/>
                  </a:lnTo>
                  <a:lnTo>
                    <a:pt x="409" y="196"/>
                  </a:lnTo>
                  <a:lnTo>
                    <a:pt x="414" y="196"/>
                  </a:lnTo>
                  <a:lnTo>
                    <a:pt x="424" y="185"/>
                  </a:lnTo>
                  <a:lnTo>
                    <a:pt x="485" y="175"/>
                  </a:lnTo>
                  <a:lnTo>
                    <a:pt x="487" y="173"/>
                  </a:lnTo>
                  <a:lnTo>
                    <a:pt x="490" y="170"/>
                  </a:lnTo>
                  <a:lnTo>
                    <a:pt x="490" y="168"/>
                  </a:lnTo>
                  <a:lnTo>
                    <a:pt x="490" y="163"/>
                  </a:lnTo>
                  <a:lnTo>
                    <a:pt x="490" y="161"/>
                  </a:lnTo>
                  <a:lnTo>
                    <a:pt x="495" y="154"/>
                  </a:lnTo>
                  <a:lnTo>
                    <a:pt x="499" y="152"/>
                  </a:lnTo>
                  <a:lnTo>
                    <a:pt x="504" y="152"/>
                  </a:lnTo>
                  <a:lnTo>
                    <a:pt x="513" y="154"/>
                  </a:lnTo>
                  <a:lnTo>
                    <a:pt x="518" y="154"/>
                  </a:lnTo>
                  <a:lnTo>
                    <a:pt x="521" y="152"/>
                  </a:lnTo>
                  <a:lnTo>
                    <a:pt x="528" y="147"/>
                  </a:lnTo>
                  <a:lnTo>
                    <a:pt x="537" y="154"/>
                  </a:lnTo>
                  <a:lnTo>
                    <a:pt x="556" y="156"/>
                  </a:lnTo>
                  <a:lnTo>
                    <a:pt x="558" y="159"/>
                  </a:lnTo>
                  <a:lnTo>
                    <a:pt x="561" y="161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63" y="170"/>
                  </a:lnTo>
                  <a:lnTo>
                    <a:pt x="573" y="173"/>
                  </a:lnTo>
                  <a:lnTo>
                    <a:pt x="575" y="175"/>
                  </a:lnTo>
                  <a:lnTo>
                    <a:pt x="577" y="178"/>
                  </a:lnTo>
                  <a:lnTo>
                    <a:pt x="577" y="180"/>
                  </a:lnTo>
                  <a:lnTo>
                    <a:pt x="575" y="182"/>
                  </a:lnTo>
                  <a:lnTo>
                    <a:pt x="573" y="187"/>
                  </a:lnTo>
                  <a:lnTo>
                    <a:pt x="573" y="189"/>
                  </a:lnTo>
                  <a:lnTo>
                    <a:pt x="573" y="192"/>
                  </a:lnTo>
                  <a:lnTo>
                    <a:pt x="575" y="196"/>
                  </a:lnTo>
                  <a:lnTo>
                    <a:pt x="577" y="199"/>
                  </a:lnTo>
                  <a:lnTo>
                    <a:pt x="580" y="199"/>
                  </a:lnTo>
                  <a:lnTo>
                    <a:pt x="580" y="196"/>
                  </a:lnTo>
                  <a:lnTo>
                    <a:pt x="582" y="192"/>
                  </a:lnTo>
                  <a:lnTo>
                    <a:pt x="584" y="192"/>
                  </a:lnTo>
                  <a:lnTo>
                    <a:pt x="587" y="192"/>
                  </a:lnTo>
                  <a:lnTo>
                    <a:pt x="603" y="208"/>
                  </a:lnTo>
                  <a:lnTo>
                    <a:pt x="610" y="220"/>
                  </a:lnTo>
                  <a:lnTo>
                    <a:pt x="615" y="232"/>
                  </a:lnTo>
                  <a:lnTo>
                    <a:pt x="618" y="234"/>
                  </a:lnTo>
                  <a:lnTo>
                    <a:pt x="618" y="237"/>
                  </a:lnTo>
                  <a:lnTo>
                    <a:pt x="618" y="239"/>
                  </a:lnTo>
                  <a:lnTo>
                    <a:pt x="615" y="241"/>
                  </a:lnTo>
                  <a:lnTo>
                    <a:pt x="613" y="241"/>
                  </a:lnTo>
                  <a:lnTo>
                    <a:pt x="606" y="241"/>
                  </a:lnTo>
                  <a:lnTo>
                    <a:pt x="603" y="244"/>
                  </a:lnTo>
                  <a:lnTo>
                    <a:pt x="601" y="246"/>
                  </a:lnTo>
                  <a:lnTo>
                    <a:pt x="601" y="249"/>
                  </a:lnTo>
                  <a:lnTo>
                    <a:pt x="603" y="253"/>
                  </a:lnTo>
                  <a:lnTo>
                    <a:pt x="606" y="256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60"/>
                  </a:lnTo>
                  <a:lnTo>
                    <a:pt x="610" y="275"/>
                  </a:lnTo>
                  <a:lnTo>
                    <a:pt x="613" y="277"/>
                  </a:lnTo>
                  <a:lnTo>
                    <a:pt x="615" y="282"/>
                  </a:lnTo>
                  <a:lnTo>
                    <a:pt x="618" y="284"/>
                  </a:lnTo>
                  <a:lnTo>
                    <a:pt x="620" y="286"/>
                  </a:lnTo>
                  <a:lnTo>
                    <a:pt x="622" y="284"/>
                  </a:lnTo>
                  <a:lnTo>
                    <a:pt x="625" y="284"/>
                  </a:lnTo>
                  <a:lnTo>
                    <a:pt x="627" y="279"/>
                  </a:lnTo>
                  <a:lnTo>
                    <a:pt x="629" y="277"/>
                  </a:lnTo>
                  <a:lnTo>
                    <a:pt x="632" y="277"/>
                  </a:lnTo>
                  <a:lnTo>
                    <a:pt x="636" y="282"/>
                  </a:lnTo>
                  <a:lnTo>
                    <a:pt x="641" y="289"/>
                  </a:lnTo>
                  <a:lnTo>
                    <a:pt x="644" y="291"/>
                  </a:lnTo>
                  <a:lnTo>
                    <a:pt x="646" y="296"/>
                  </a:lnTo>
                  <a:lnTo>
                    <a:pt x="653" y="298"/>
                  </a:lnTo>
                  <a:lnTo>
                    <a:pt x="655" y="298"/>
                  </a:lnTo>
                  <a:lnTo>
                    <a:pt x="658" y="301"/>
                  </a:lnTo>
                  <a:lnTo>
                    <a:pt x="660" y="298"/>
                  </a:lnTo>
                  <a:lnTo>
                    <a:pt x="665" y="298"/>
                  </a:lnTo>
                  <a:lnTo>
                    <a:pt x="665" y="296"/>
                  </a:lnTo>
                  <a:lnTo>
                    <a:pt x="667" y="294"/>
                  </a:lnTo>
                  <a:lnTo>
                    <a:pt x="667" y="291"/>
                  </a:lnTo>
                  <a:lnTo>
                    <a:pt x="670" y="289"/>
                  </a:lnTo>
                  <a:lnTo>
                    <a:pt x="672" y="286"/>
                  </a:lnTo>
                  <a:lnTo>
                    <a:pt x="674" y="286"/>
                  </a:lnTo>
                  <a:lnTo>
                    <a:pt x="677" y="289"/>
                  </a:lnTo>
                  <a:lnTo>
                    <a:pt x="679" y="291"/>
                  </a:lnTo>
                  <a:lnTo>
                    <a:pt x="679" y="294"/>
                  </a:lnTo>
                  <a:lnTo>
                    <a:pt x="679" y="296"/>
                  </a:lnTo>
                  <a:lnTo>
                    <a:pt x="684" y="298"/>
                  </a:lnTo>
                  <a:lnTo>
                    <a:pt x="689" y="303"/>
                  </a:lnTo>
                  <a:lnTo>
                    <a:pt x="696" y="308"/>
                  </a:lnTo>
                  <a:lnTo>
                    <a:pt x="698" y="308"/>
                  </a:lnTo>
                  <a:lnTo>
                    <a:pt x="700" y="310"/>
                  </a:lnTo>
                  <a:lnTo>
                    <a:pt x="703" y="310"/>
                  </a:lnTo>
                  <a:lnTo>
                    <a:pt x="703" y="317"/>
                  </a:lnTo>
                  <a:lnTo>
                    <a:pt x="705" y="322"/>
                  </a:lnTo>
                  <a:lnTo>
                    <a:pt x="707" y="322"/>
                  </a:lnTo>
                  <a:lnTo>
                    <a:pt x="710" y="322"/>
                  </a:lnTo>
                  <a:lnTo>
                    <a:pt x="717" y="315"/>
                  </a:lnTo>
                  <a:lnTo>
                    <a:pt x="719" y="312"/>
                  </a:lnTo>
                  <a:lnTo>
                    <a:pt x="722" y="312"/>
                  </a:lnTo>
                  <a:lnTo>
                    <a:pt x="724" y="315"/>
                  </a:lnTo>
                  <a:lnTo>
                    <a:pt x="726" y="317"/>
                  </a:lnTo>
                  <a:lnTo>
                    <a:pt x="729" y="317"/>
                  </a:lnTo>
                  <a:lnTo>
                    <a:pt x="731" y="317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9CF038CA-9D86-EBDC-8B86-6E9D901E0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451" y="1801813"/>
              <a:ext cx="1393825" cy="1754188"/>
            </a:xfrm>
            <a:custGeom>
              <a:avLst/>
              <a:gdLst>
                <a:gd name="T0" fmla="*/ 317 w 878"/>
                <a:gd name="T1" fmla="*/ 1041 h 1105"/>
                <a:gd name="T2" fmla="*/ 277 w 878"/>
                <a:gd name="T3" fmla="*/ 1015 h 1105"/>
                <a:gd name="T4" fmla="*/ 249 w 878"/>
                <a:gd name="T5" fmla="*/ 965 h 1105"/>
                <a:gd name="T6" fmla="*/ 173 w 878"/>
                <a:gd name="T7" fmla="*/ 842 h 1105"/>
                <a:gd name="T8" fmla="*/ 149 w 878"/>
                <a:gd name="T9" fmla="*/ 840 h 1105"/>
                <a:gd name="T10" fmla="*/ 109 w 878"/>
                <a:gd name="T11" fmla="*/ 859 h 1105"/>
                <a:gd name="T12" fmla="*/ 71 w 878"/>
                <a:gd name="T13" fmla="*/ 816 h 1105"/>
                <a:gd name="T14" fmla="*/ 36 w 878"/>
                <a:gd name="T15" fmla="*/ 804 h 1105"/>
                <a:gd name="T16" fmla="*/ 22 w 878"/>
                <a:gd name="T17" fmla="*/ 781 h 1105"/>
                <a:gd name="T18" fmla="*/ 10 w 878"/>
                <a:gd name="T19" fmla="*/ 707 h 1105"/>
                <a:gd name="T20" fmla="*/ 45 w 878"/>
                <a:gd name="T21" fmla="*/ 613 h 1105"/>
                <a:gd name="T22" fmla="*/ 90 w 878"/>
                <a:gd name="T23" fmla="*/ 573 h 1105"/>
                <a:gd name="T24" fmla="*/ 128 w 878"/>
                <a:gd name="T25" fmla="*/ 554 h 1105"/>
                <a:gd name="T26" fmla="*/ 171 w 878"/>
                <a:gd name="T27" fmla="*/ 509 h 1105"/>
                <a:gd name="T28" fmla="*/ 202 w 878"/>
                <a:gd name="T29" fmla="*/ 449 h 1105"/>
                <a:gd name="T30" fmla="*/ 220 w 878"/>
                <a:gd name="T31" fmla="*/ 393 h 1105"/>
                <a:gd name="T32" fmla="*/ 220 w 878"/>
                <a:gd name="T33" fmla="*/ 371 h 1105"/>
                <a:gd name="T34" fmla="*/ 239 w 878"/>
                <a:gd name="T35" fmla="*/ 338 h 1105"/>
                <a:gd name="T36" fmla="*/ 213 w 878"/>
                <a:gd name="T37" fmla="*/ 305 h 1105"/>
                <a:gd name="T38" fmla="*/ 202 w 878"/>
                <a:gd name="T39" fmla="*/ 265 h 1105"/>
                <a:gd name="T40" fmla="*/ 254 w 878"/>
                <a:gd name="T41" fmla="*/ 222 h 1105"/>
                <a:gd name="T42" fmla="*/ 249 w 878"/>
                <a:gd name="T43" fmla="*/ 189 h 1105"/>
                <a:gd name="T44" fmla="*/ 223 w 878"/>
                <a:gd name="T45" fmla="*/ 106 h 1105"/>
                <a:gd name="T46" fmla="*/ 280 w 878"/>
                <a:gd name="T47" fmla="*/ 80 h 1105"/>
                <a:gd name="T48" fmla="*/ 308 w 878"/>
                <a:gd name="T49" fmla="*/ 78 h 1105"/>
                <a:gd name="T50" fmla="*/ 355 w 878"/>
                <a:gd name="T51" fmla="*/ 68 h 1105"/>
                <a:gd name="T52" fmla="*/ 388 w 878"/>
                <a:gd name="T53" fmla="*/ 21 h 1105"/>
                <a:gd name="T54" fmla="*/ 422 w 878"/>
                <a:gd name="T55" fmla="*/ 61 h 1105"/>
                <a:gd name="T56" fmla="*/ 424 w 878"/>
                <a:gd name="T57" fmla="*/ 97 h 1105"/>
                <a:gd name="T58" fmla="*/ 462 w 878"/>
                <a:gd name="T59" fmla="*/ 146 h 1105"/>
                <a:gd name="T60" fmla="*/ 478 w 878"/>
                <a:gd name="T61" fmla="*/ 184 h 1105"/>
                <a:gd name="T62" fmla="*/ 533 w 878"/>
                <a:gd name="T63" fmla="*/ 229 h 1105"/>
                <a:gd name="T64" fmla="*/ 540 w 878"/>
                <a:gd name="T65" fmla="*/ 277 h 1105"/>
                <a:gd name="T66" fmla="*/ 616 w 878"/>
                <a:gd name="T67" fmla="*/ 260 h 1105"/>
                <a:gd name="T68" fmla="*/ 672 w 878"/>
                <a:gd name="T69" fmla="*/ 284 h 1105"/>
                <a:gd name="T70" fmla="*/ 694 w 878"/>
                <a:gd name="T71" fmla="*/ 324 h 1105"/>
                <a:gd name="T72" fmla="*/ 687 w 878"/>
                <a:gd name="T73" fmla="*/ 341 h 1105"/>
                <a:gd name="T74" fmla="*/ 779 w 878"/>
                <a:gd name="T75" fmla="*/ 324 h 1105"/>
                <a:gd name="T76" fmla="*/ 840 w 878"/>
                <a:gd name="T77" fmla="*/ 329 h 1105"/>
                <a:gd name="T78" fmla="*/ 864 w 878"/>
                <a:gd name="T79" fmla="*/ 404 h 1105"/>
                <a:gd name="T80" fmla="*/ 840 w 878"/>
                <a:gd name="T81" fmla="*/ 445 h 1105"/>
                <a:gd name="T82" fmla="*/ 826 w 878"/>
                <a:gd name="T83" fmla="*/ 483 h 1105"/>
                <a:gd name="T84" fmla="*/ 793 w 878"/>
                <a:gd name="T85" fmla="*/ 509 h 1105"/>
                <a:gd name="T86" fmla="*/ 821 w 878"/>
                <a:gd name="T87" fmla="*/ 551 h 1105"/>
                <a:gd name="T88" fmla="*/ 817 w 878"/>
                <a:gd name="T89" fmla="*/ 610 h 1105"/>
                <a:gd name="T90" fmla="*/ 819 w 878"/>
                <a:gd name="T91" fmla="*/ 658 h 1105"/>
                <a:gd name="T92" fmla="*/ 824 w 878"/>
                <a:gd name="T93" fmla="*/ 684 h 1105"/>
                <a:gd name="T94" fmla="*/ 859 w 878"/>
                <a:gd name="T95" fmla="*/ 752 h 1105"/>
                <a:gd name="T96" fmla="*/ 871 w 878"/>
                <a:gd name="T97" fmla="*/ 793 h 1105"/>
                <a:gd name="T98" fmla="*/ 871 w 878"/>
                <a:gd name="T99" fmla="*/ 854 h 1105"/>
                <a:gd name="T100" fmla="*/ 857 w 878"/>
                <a:gd name="T101" fmla="*/ 904 h 1105"/>
                <a:gd name="T102" fmla="*/ 795 w 878"/>
                <a:gd name="T103" fmla="*/ 939 h 1105"/>
                <a:gd name="T104" fmla="*/ 748 w 878"/>
                <a:gd name="T105" fmla="*/ 954 h 1105"/>
                <a:gd name="T106" fmla="*/ 739 w 878"/>
                <a:gd name="T107" fmla="*/ 982 h 1105"/>
                <a:gd name="T108" fmla="*/ 724 w 878"/>
                <a:gd name="T109" fmla="*/ 1020 h 1105"/>
                <a:gd name="T110" fmla="*/ 653 w 878"/>
                <a:gd name="T111" fmla="*/ 1048 h 1105"/>
                <a:gd name="T112" fmla="*/ 530 w 878"/>
                <a:gd name="T113" fmla="*/ 1065 h 1105"/>
                <a:gd name="T114" fmla="*/ 495 w 878"/>
                <a:gd name="T115" fmla="*/ 1070 h 1105"/>
                <a:gd name="T116" fmla="*/ 459 w 878"/>
                <a:gd name="T117" fmla="*/ 1091 h 1105"/>
                <a:gd name="T118" fmla="*/ 407 w 878"/>
                <a:gd name="T119" fmla="*/ 1098 h 1105"/>
                <a:gd name="T120" fmla="*/ 360 w 878"/>
                <a:gd name="T121" fmla="*/ 1096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8" h="1105">
                  <a:moveTo>
                    <a:pt x="336" y="1096"/>
                  </a:moveTo>
                  <a:lnTo>
                    <a:pt x="336" y="1096"/>
                  </a:lnTo>
                  <a:lnTo>
                    <a:pt x="332" y="1093"/>
                  </a:lnTo>
                  <a:lnTo>
                    <a:pt x="327" y="1091"/>
                  </a:lnTo>
                  <a:lnTo>
                    <a:pt x="332" y="1072"/>
                  </a:lnTo>
                  <a:lnTo>
                    <a:pt x="329" y="1067"/>
                  </a:lnTo>
                  <a:lnTo>
                    <a:pt x="322" y="1065"/>
                  </a:lnTo>
                  <a:lnTo>
                    <a:pt x="320" y="1062"/>
                  </a:lnTo>
                  <a:lnTo>
                    <a:pt x="315" y="1058"/>
                  </a:lnTo>
                  <a:lnTo>
                    <a:pt x="315" y="1053"/>
                  </a:lnTo>
                  <a:lnTo>
                    <a:pt x="317" y="1044"/>
                  </a:lnTo>
                  <a:lnTo>
                    <a:pt x="317" y="1041"/>
                  </a:lnTo>
                  <a:lnTo>
                    <a:pt x="317" y="1039"/>
                  </a:lnTo>
                  <a:lnTo>
                    <a:pt x="315" y="1036"/>
                  </a:lnTo>
                  <a:lnTo>
                    <a:pt x="315" y="1034"/>
                  </a:lnTo>
                  <a:lnTo>
                    <a:pt x="313" y="1032"/>
                  </a:lnTo>
                  <a:lnTo>
                    <a:pt x="310" y="1029"/>
                  </a:lnTo>
                  <a:lnTo>
                    <a:pt x="306" y="1027"/>
                  </a:lnTo>
                  <a:lnTo>
                    <a:pt x="303" y="1027"/>
                  </a:lnTo>
                  <a:lnTo>
                    <a:pt x="284" y="1027"/>
                  </a:lnTo>
                  <a:lnTo>
                    <a:pt x="282" y="1027"/>
                  </a:lnTo>
                  <a:lnTo>
                    <a:pt x="280" y="1022"/>
                  </a:lnTo>
                  <a:lnTo>
                    <a:pt x="280" y="1017"/>
                  </a:lnTo>
                  <a:lnTo>
                    <a:pt x="277" y="1015"/>
                  </a:lnTo>
                  <a:lnTo>
                    <a:pt x="275" y="1013"/>
                  </a:lnTo>
                  <a:lnTo>
                    <a:pt x="270" y="1013"/>
                  </a:lnTo>
                  <a:lnTo>
                    <a:pt x="261" y="1008"/>
                  </a:lnTo>
                  <a:lnTo>
                    <a:pt x="256" y="1001"/>
                  </a:lnTo>
                  <a:lnTo>
                    <a:pt x="251" y="999"/>
                  </a:lnTo>
                  <a:lnTo>
                    <a:pt x="249" y="994"/>
                  </a:lnTo>
                  <a:lnTo>
                    <a:pt x="246" y="987"/>
                  </a:lnTo>
                  <a:lnTo>
                    <a:pt x="246" y="982"/>
                  </a:lnTo>
                  <a:lnTo>
                    <a:pt x="246" y="973"/>
                  </a:lnTo>
                  <a:lnTo>
                    <a:pt x="246" y="970"/>
                  </a:lnTo>
                  <a:lnTo>
                    <a:pt x="246" y="968"/>
                  </a:lnTo>
                  <a:lnTo>
                    <a:pt x="249" y="965"/>
                  </a:lnTo>
                  <a:lnTo>
                    <a:pt x="249" y="961"/>
                  </a:lnTo>
                  <a:lnTo>
                    <a:pt x="249" y="958"/>
                  </a:lnTo>
                  <a:lnTo>
                    <a:pt x="246" y="954"/>
                  </a:lnTo>
                  <a:lnTo>
                    <a:pt x="244" y="944"/>
                  </a:lnTo>
                  <a:lnTo>
                    <a:pt x="242" y="942"/>
                  </a:lnTo>
                  <a:lnTo>
                    <a:pt x="235" y="932"/>
                  </a:lnTo>
                  <a:lnTo>
                    <a:pt x="223" y="923"/>
                  </a:lnTo>
                  <a:lnTo>
                    <a:pt x="187" y="873"/>
                  </a:lnTo>
                  <a:lnTo>
                    <a:pt x="183" y="854"/>
                  </a:lnTo>
                  <a:lnTo>
                    <a:pt x="178" y="847"/>
                  </a:lnTo>
                  <a:lnTo>
                    <a:pt x="175" y="845"/>
                  </a:lnTo>
                  <a:lnTo>
                    <a:pt x="173" y="842"/>
                  </a:lnTo>
                  <a:lnTo>
                    <a:pt x="166" y="840"/>
                  </a:lnTo>
                  <a:lnTo>
                    <a:pt x="149" y="831"/>
                  </a:lnTo>
                  <a:lnTo>
                    <a:pt x="147" y="828"/>
                  </a:lnTo>
                  <a:lnTo>
                    <a:pt x="147" y="831"/>
                  </a:lnTo>
                  <a:lnTo>
                    <a:pt x="145" y="831"/>
                  </a:lnTo>
                  <a:lnTo>
                    <a:pt x="147" y="831"/>
                  </a:lnTo>
                  <a:lnTo>
                    <a:pt x="147" y="833"/>
                  </a:lnTo>
                  <a:lnTo>
                    <a:pt x="147" y="835"/>
                  </a:lnTo>
                  <a:lnTo>
                    <a:pt x="147" y="838"/>
                  </a:lnTo>
                  <a:lnTo>
                    <a:pt x="147" y="838"/>
                  </a:lnTo>
                  <a:lnTo>
                    <a:pt x="147" y="840"/>
                  </a:lnTo>
                  <a:lnTo>
                    <a:pt x="149" y="840"/>
                  </a:lnTo>
                  <a:lnTo>
                    <a:pt x="149" y="842"/>
                  </a:lnTo>
                  <a:lnTo>
                    <a:pt x="149" y="842"/>
                  </a:lnTo>
                  <a:lnTo>
                    <a:pt x="149" y="845"/>
                  </a:lnTo>
                  <a:lnTo>
                    <a:pt x="149" y="847"/>
                  </a:lnTo>
                  <a:lnTo>
                    <a:pt x="149" y="847"/>
                  </a:lnTo>
                  <a:lnTo>
                    <a:pt x="147" y="849"/>
                  </a:lnTo>
                  <a:lnTo>
                    <a:pt x="145" y="849"/>
                  </a:lnTo>
                  <a:lnTo>
                    <a:pt x="121" y="852"/>
                  </a:lnTo>
                  <a:lnTo>
                    <a:pt x="116" y="852"/>
                  </a:lnTo>
                  <a:lnTo>
                    <a:pt x="114" y="854"/>
                  </a:lnTo>
                  <a:lnTo>
                    <a:pt x="112" y="857"/>
                  </a:lnTo>
                  <a:lnTo>
                    <a:pt x="109" y="859"/>
                  </a:lnTo>
                  <a:lnTo>
                    <a:pt x="107" y="859"/>
                  </a:lnTo>
                  <a:lnTo>
                    <a:pt x="93" y="857"/>
                  </a:lnTo>
                  <a:lnTo>
                    <a:pt x="81" y="859"/>
                  </a:lnTo>
                  <a:lnTo>
                    <a:pt x="76" y="857"/>
                  </a:lnTo>
                  <a:lnTo>
                    <a:pt x="71" y="854"/>
                  </a:lnTo>
                  <a:lnTo>
                    <a:pt x="69" y="852"/>
                  </a:lnTo>
                  <a:lnTo>
                    <a:pt x="69" y="847"/>
                  </a:lnTo>
                  <a:lnTo>
                    <a:pt x="69" y="845"/>
                  </a:lnTo>
                  <a:lnTo>
                    <a:pt x="69" y="840"/>
                  </a:lnTo>
                  <a:lnTo>
                    <a:pt x="69" y="831"/>
                  </a:lnTo>
                  <a:lnTo>
                    <a:pt x="71" y="821"/>
                  </a:lnTo>
                  <a:lnTo>
                    <a:pt x="71" y="816"/>
                  </a:lnTo>
                  <a:lnTo>
                    <a:pt x="71" y="814"/>
                  </a:lnTo>
                  <a:lnTo>
                    <a:pt x="69" y="812"/>
                  </a:lnTo>
                  <a:lnTo>
                    <a:pt x="67" y="812"/>
                  </a:lnTo>
                  <a:lnTo>
                    <a:pt x="60" y="812"/>
                  </a:lnTo>
                  <a:lnTo>
                    <a:pt x="60" y="809"/>
                  </a:lnTo>
                  <a:lnTo>
                    <a:pt x="57" y="804"/>
                  </a:lnTo>
                  <a:lnTo>
                    <a:pt x="55" y="804"/>
                  </a:lnTo>
                  <a:lnTo>
                    <a:pt x="52" y="804"/>
                  </a:lnTo>
                  <a:lnTo>
                    <a:pt x="45" y="807"/>
                  </a:lnTo>
                  <a:lnTo>
                    <a:pt x="43" y="807"/>
                  </a:lnTo>
                  <a:lnTo>
                    <a:pt x="38" y="807"/>
                  </a:lnTo>
                  <a:lnTo>
                    <a:pt x="36" y="804"/>
                  </a:lnTo>
                  <a:lnTo>
                    <a:pt x="36" y="802"/>
                  </a:lnTo>
                  <a:lnTo>
                    <a:pt x="36" y="800"/>
                  </a:lnTo>
                  <a:lnTo>
                    <a:pt x="36" y="797"/>
                  </a:lnTo>
                  <a:lnTo>
                    <a:pt x="38" y="793"/>
                  </a:lnTo>
                  <a:lnTo>
                    <a:pt x="36" y="790"/>
                  </a:lnTo>
                  <a:lnTo>
                    <a:pt x="36" y="788"/>
                  </a:lnTo>
                  <a:lnTo>
                    <a:pt x="34" y="786"/>
                  </a:lnTo>
                  <a:lnTo>
                    <a:pt x="26" y="788"/>
                  </a:lnTo>
                  <a:lnTo>
                    <a:pt x="22" y="788"/>
                  </a:lnTo>
                  <a:lnTo>
                    <a:pt x="22" y="786"/>
                  </a:lnTo>
                  <a:lnTo>
                    <a:pt x="19" y="783"/>
                  </a:lnTo>
                  <a:lnTo>
                    <a:pt x="22" y="781"/>
                  </a:lnTo>
                  <a:lnTo>
                    <a:pt x="22" y="778"/>
                  </a:lnTo>
                  <a:lnTo>
                    <a:pt x="19" y="776"/>
                  </a:lnTo>
                  <a:lnTo>
                    <a:pt x="17" y="776"/>
                  </a:lnTo>
                  <a:lnTo>
                    <a:pt x="12" y="778"/>
                  </a:lnTo>
                  <a:lnTo>
                    <a:pt x="10" y="781"/>
                  </a:lnTo>
                  <a:lnTo>
                    <a:pt x="8" y="778"/>
                  </a:lnTo>
                  <a:lnTo>
                    <a:pt x="5" y="776"/>
                  </a:lnTo>
                  <a:lnTo>
                    <a:pt x="5" y="774"/>
                  </a:lnTo>
                  <a:lnTo>
                    <a:pt x="3" y="771"/>
                  </a:lnTo>
                  <a:lnTo>
                    <a:pt x="0" y="764"/>
                  </a:lnTo>
                  <a:lnTo>
                    <a:pt x="3" y="731"/>
                  </a:lnTo>
                  <a:lnTo>
                    <a:pt x="10" y="707"/>
                  </a:lnTo>
                  <a:lnTo>
                    <a:pt x="10" y="703"/>
                  </a:lnTo>
                  <a:lnTo>
                    <a:pt x="12" y="700"/>
                  </a:lnTo>
                  <a:lnTo>
                    <a:pt x="15" y="693"/>
                  </a:lnTo>
                  <a:lnTo>
                    <a:pt x="24" y="684"/>
                  </a:lnTo>
                  <a:lnTo>
                    <a:pt x="31" y="670"/>
                  </a:lnTo>
                  <a:lnTo>
                    <a:pt x="31" y="665"/>
                  </a:lnTo>
                  <a:lnTo>
                    <a:pt x="29" y="658"/>
                  </a:lnTo>
                  <a:lnTo>
                    <a:pt x="31" y="653"/>
                  </a:lnTo>
                  <a:lnTo>
                    <a:pt x="34" y="644"/>
                  </a:lnTo>
                  <a:lnTo>
                    <a:pt x="36" y="636"/>
                  </a:lnTo>
                  <a:lnTo>
                    <a:pt x="43" y="615"/>
                  </a:lnTo>
                  <a:lnTo>
                    <a:pt x="45" y="613"/>
                  </a:lnTo>
                  <a:lnTo>
                    <a:pt x="43" y="610"/>
                  </a:lnTo>
                  <a:lnTo>
                    <a:pt x="43" y="601"/>
                  </a:lnTo>
                  <a:lnTo>
                    <a:pt x="41" y="596"/>
                  </a:lnTo>
                  <a:lnTo>
                    <a:pt x="43" y="591"/>
                  </a:lnTo>
                  <a:lnTo>
                    <a:pt x="50" y="573"/>
                  </a:lnTo>
                  <a:lnTo>
                    <a:pt x="62" y="577"/>
                  </a:lnTo>
                  <a:lnTo>
                    <a:pt x="71" y="577"/>
                  </a:lnTo>
                  <a:lnTo>
                    <a:pt x="88" y="582"/>
                  </a:lnTo>
                  <a:lnTo>
                    <a:pt x="90" y="582"/>
                  </a:lnTo>
                  <a:lnTo>
                    <a:pt x="93" y="580"/>
                  </a:lnTo>
                  <a:lnTo>
                    <a:pt x="93" y="577"/>
                  </a:lnTo>
                  <a:lnTo>
                    <a:pt x="90" y="573"/>
                  </a:lnTo>
                  <a:lnTo>
                    <a:pt x="90" y="570"/>
                  </a:lnTo>
                  <a:lnTo>
                    <a:pt x="90" y="568"/>
                  </a:lnTo>
                  <a:lnTo>
                    <a:pt x="90" y="563"/>
                  </a:lnTo>
                  <a:lnTo>
                    <a:pt x="95" y="561"/>
                  </a:lnTo>
                  <a:lnTo>
                    <a:pt x="97" y="561"/>
                  </a:lnTo>
                  <a:lnTo>
                    <a:pt x="105" y="565"/>
                  </a:lnTo>
                  <a:lnTo>
                    <a:pt x="107" y="565"/>
                  </a:lnTo>
                  <a:lnTo>
                    <a:pt x="109" y="565"/>
                  </a:lnTo>
                  <a:lnTo>
                    <a:pt x="112" y="563"/>
                  </a:lnTo>
                  <a:lnTo>
                    <a:pt x="114" y="561"/>
                  </a:lnTo>
                  <a:lnTo>
                    <a:pt x="119" y="556"/>
                  </a:lnTo>
                  <a:lnTo>
                    <a:pt x="128" y="554"/>
                  </a:lnTo>
                  <a:lnTo>
                    <a:pt x="145" y="546"/>
                  </a:lnTo>
                  <a:lnTo>
                    <a:pt x="147" y="544"/>
                  </a:lnTo>
                  <a:lnTo>
                    <a:pt x="152" y="544"/>
                  </a:lnTo>
                  <a:lnTo>
                    <a:pt x="154" y="544"/>
                  </a:lnTo>
                  <a:lnTo>
                    <a:pt x="157" y="542"/>
                  </a:lnTo>
                  <a:lnTo>
                    <a:pt x="157" y="539"/>
                  </a:lnTo>
                  <a:lnTo>
                    <a:pt x="157" y="537"/>
                  </a:lnTo>
                  <a:lnTo>
                    <a:pt x="154" y="530"/>
                  </a:lnTo>
                  <a:lnTo>
                    <a:pt x="157" y="520"/>
                  </a:lnTo>
                  <a:lnTo>
                    <a:pt x="164" y="513"/>
                  </a:lnTo>
                  <a:lnTo>
                    <a:pt x="168" y="511"/>
                  </a:lnTo>
                  <a:lnTo>
                    <a:pt x="171" y="509"/>
                  </a:lnTo>
                  <a:lnTo>
                    <a:pt x="173" y="509"/>
                  </a:lnTo>
                  <a:lnTo>
                    <a:pt x="178" y="506"/>
                  </a:lnTo>
                  <a:lnTo>
                    <a:pt x="187" y="502"/>
                  </a:lnTo>
                  <a:lnTo>
                    <a:pt x="192" y="497"/>
                  </a:lnTo>
                  <a:lnTo>
                    <a:pt x="194" y="494"/>
                  </a:lnTo>
                  <a:lnTo>
                    <a:pt x="202" y="471"/>
                  </a:lnTo>
                  <a:lnTo>
                    <a:pt x="202" y="466"/>
                  </a:lnTo>
                  <a:lnTo>
                    <a:pt x="202" y="464"/>
                  </a:lnTo>
                  <a:lnTo>
                    <a:pt x="202" y="461"/>
                  </a:lnTo>
                  <a:lnTo>
                    <a:pt x="202" y="457"/>
                  </a:lnTo>
                  <a:lnTo>
                    <a:pt x="202" y="454"/>
                  </a:lnTo>
                  <a:lnTo>
                    <a:pt x="202" y="449"/>
                  </a:lnTo>
                  <a:lnTo>
                    <a:pt x="202" y="447"/>
                  </a:lnTo>
                  <a:lnTo>
                    <a:pt x="204" y="442"/>
                  </a:lnTo>
                  <a:lnTo>
                    <a:pt x="206" y="440"/>
                  </a:lnTo>
                  <a:lnTo>
                    <a:pt x="211" y="435"/>
                  </a:lnTo>
                  <a:lnTo>
                    <a:pt x="218" y="431"/>
                  </a:lnTo>
                  <a:lnTo>
                    <a:pt x="220" y="426"/>
                  </a:lnTo>
                  <a:lnTo>
                    <a:pt x="220" y="421"/>
                  </a:lnTo>
                  <a:lnTo>
                    <a:pt x="218" y="416"/>
                  </a:lnTo>
                  <a:lnTo>
                    <a:pt x="218" y="412"/>
                  </a:lnTo>
                  <a:lnTo>
                    <a:pt x="218" y="407"/>
                  </a:lnTo>
                  <a:lnTo>
                    <a:pt x="220" y="397"/>
                  </a:lnTo>
                  <a:lnTo>
                    <a:pt x="220" y="393"/>
                  </a:lnTo>
                  <a:lnTo>
                    <a:pt x="220" y="390"/>
                  </a:lnTo>
                  <a:lnTo>
                    <a:pt x="216" y="390"/>
                  </a:lnTo>
                  <a:lnTo>
                    <a:pt x="213" y="390"/>
                  </a:lnTo>
                  <a:lnTo>
                    <a:pt x="211" y="388"/>
                  </a:lnTo>
                  <a:lnTo>
                    <a:pt x="211" y="386"/>
                  </a:lnTo>
                  <a:lnTo>
                    <a:pt x="209" y="383"/>
                  </a:lnTo>
                  <a:lnTo>
                    <a:pt x="209" y="378"/>
                  </a:lnTo>
                  <a:lnTo>
                    <a:pt x="209" y="376"/>
                  </a:lnTo>
                  <a:lnTo>
                    <a:pt x="209" y="374"/>
                  </a:lnTo>
                  <a:lnTo>
                    <a:pt x="211" y="374"/>
                  </a:lnTo>
                  <a:lnTo>
                    <a:pt x="218" y="374"/>
                  </a:lnTo>
                  <a:lnTo>
                    <a:pt x="220" y="371"/>
                  </a:lnTo>
                  <a:lnTo>
                    <a:pt x="223" y="369"/>
                  </a:lnTo>
                  <a:lnTo>
                    <a:pt x="223" y="367"/>
                  </a:lnTo>
                  <a:lnTo>
                    <a:pt x="223" y="367"/>
                  </a:lnTo>
                  <a:lnTo>
                    <a:pt x="220" y="364"/>
                  </a:lnTo>
                  <a:lnTo>
                    <a:pt x="218" y="362"/>
                  </a:lnTo>
                  <a:lnTo>
                    <a:pt x="218" y="360"/>
                  </a:lnTo>
                  <a:lnTo>
                    <a:pt x="218" y="357"/>
                  </a:lnTo>
                  <a:lnTo>
                    <a:pt x="223" y="355"/>
                  </a:lnTo>
                  <a:lnTo>
                    <a:pt x="232" y="348"/>
                  </a:lnTo>
                  <a:lnTo>
                    <a:pt x="237" y="345"/>
                  </a:lnTo>
                  <a:lnTo>
                    <a:pt x="239" y="343"/>
                  </a:lnTo>
                  <a:lnTo>
                    <a:pt x="239" y="338"/>
                  </a:lnTo>
                  <a:lnTo>
                    <a:pt x="239" y="336"/>
                  </a:lnTo>
                  <a:lnTo>
                    <a:pt x="237" y="336"/>
                  </a:lnTo>
                  <a:lnTo>
                    <a:pt x="232" y="336"/>
                  </a:lnTo>
                  <a:lnTo>
                    <a:pt x="225" y="333"/>
                  </a:lnTo>
                  <a:lnTo>
                    <a:pt x="220" y="333"/>
                  </a:lnTo>
                  <a:lnTo>
                    <a:pt x="206" y="324"/>
                  </a:lnTo>
                  <a:lnTo>
                    <a:pt x="211" y="322"/>
                  </a:lnTo>
                  <a:lnTo>
                    <a:pt x="213" y="319"/>
                  </a:lnTo>
                  <a:lnTo>
                    <a:pt x="216" y="317"/>
                  </a:lnTo>
                  <a:lnTo>
                    <a:pt x="216" y="312"/>
                  </a:lnTo>
                  <a:lnTo>
                    <a:pt x="213" y="310"/>
                  </a:lnTo>
                  <a:lnTo>
                    <a:pt x="213" y="305"/>
                  </a:lnTo>
                  <a:lnTo>
                    <a:pt x="209" y="296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6" y="291"/>
                  </a:lnTo>
                  <a:lnTo>
                    <a:pt x="206" y="289"/>
                  </a:lnTo>
                  <a:lnTo>
                    <a:pt x="206" y="281"/>
                  </a:lnTo>
                  <a:lnTo>
                    <a:pt x="206" y="279"/>
                  </a:lnTo>
                  <a:lnTo>
                    <a:pt x="206" y="277"/>
                  </a:lnTo>
                  <a:lnTo>
                    <a:pt x="204" y="274"/>
                  </a:lnTo>
                  <a:lnTo>
                    <a:pt x="202" y="272"/>
                  </a:lnTo>
                  <a:lnTo>
                    <a:pt x="199" y="270"/>
                  </a:lnTo>
                  <a:lnTo>
                    <a:pt x="202" y="265"/>
                  </a:lnTo>
                  <a:lnTo>
                    <a:pt x="202" y="260"/>
                  </a:lnTo>
                  <a:lnTo>
                    <a:pt x="204" y="260"/>
                  </a:lnTo>
                  <a:lnTo>
                    <a:pt x="206" y="258"/>
                  </a:lnTo>
                  <a:lnTo>
                    <a:pt x="211" y="258"/>
                  </a:lnTo>
                  <a:lnTo>
                    <a:pt x="216" y="258"/>
                  </a:lnTo>
                  <a:lnTo>
                    <a:pt x="235" y="248"/>
                  </a:lnTo>
                  <a:lnTo>
                    <a:pt x="239" y="246"/>
                  </a:lnTo>
                  <a:lnTo>
                    <a:pt x="249" y="236"/>
                  </a:lnTo>
                  <a:lnTo>
                    <a:pt x="249" y="234"/>
                  </a:lnTo>
                  <a:lnTo>
                    <a:pt x="251" y="229"/>
                  </a:lnTo>
                  <a:lnTo>
                    <a:pt x="254" y="225"/>
                  </a:lnTo>
                  <a:lnTo>
                    <a:pt x="254" y="222"/>
                  </a:lnTo>
                  <a:lnTo>
                    <a:pt x="256" y="220"/>
                  </a:lnTo>
                  <a:lnTo>
                    <a:pt x="258" y="218"/>
                  </a:lnTo>
                  <a:lnTo>
                    <a:pt x="258" y="213"/>
                  </a:lnTo>
                  <a:lnTo>
                    <a:pt x="254" y="210"/>
                  </a:lnTo>
                  <a:lnTo>
                    <a:pt x="251" y="206"/>
                  </a:lnTo>
                  <a:lnTo>
                    <a:pt x="249" y="203"/>
                  </a:lnTo>
                  <a:lnTo>
                    <a:pt x="249" y="201"/>
                  </a:lnTo>
                  <a:lnTo>
                    <a:pt x="249" y="199"/>
                  </a:lnTo>
                  <a:lnTo>
                    <a:pt x="249" y="194"/>
                  </a:lnTo>
                  <a:lnTo>
                    <a:pt x="249" y="191"/>
                  </a:lnTo>
                  <a:lnTo>
                    <a:pt x="249" y="189"/>
                  </a:lnTo>
                  <a:lnTo>
                    <a:pt x="249" y="189"/>
                  </a:lnTo>
                  <a:lnTo>
                    <a:pt x="249" y="187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6" y="180"/>
                  </a:lnTo>
                  <a:lnTo>
                    <a:pt x="232" y="163"/>
                  </a:lnTo>
                  <a:lnTo>
                    <a:pt x="225" y="158"/>
                  </a:lnTo>
                  <a:lnTo>
                    <a:pt x="220" y="154"/>
                  </a:lnTo>
                  <a:lnTo>
                    <a:pt x="216" y="144"/>
                  </a:lnTo>
                  <a:lnTo>
                    <a:pt x="213" y="137"/>
                  </a:lnTo>
                  <a:lnTo>
                    <a:pt x="211" y="118"/>
                  </a:lnTo>
                  <a:lnTo>
                    <a:pt x="220" y="109"/>
                  </a:lnTo>
                  <a:lnTo>
                    <a:pt x="223" y="106"/>
                  </a:lnTo>
                  <a:lnTo>
                    <a:pt x="225" y="104"/>
                  </a:lnTo>
                  <a:lnTo>
                    <a:pt x="254" y="97"/>
                  </a:lnTo>
                  <a:lnTo>
                    <a:pt x="256" y="97"/>
                  </a:lnTo>
                  <a:lnTo>
                    <a:pt x="258" y="97"/>
                  </a:lnTo>
                  <a:lnTo>
                    <a:pt x="261" y="97"/>
                  </a:lnTo>
                  <a:lnTo>
                    <a:pt x="265" y="94"/>
                  </a:lnTo>
                  <a:lnTo>
                    <a:pt x="268" y="92"/>
                  </a:lnTo>
                  <a:lnTo>
                    <a:pt x="268" y="87"/>
                  </a:lnTo>
                  <a:lnTo>
                    <a:pt x="270" y="85"/>
                  </a:lnTo>
                  <a:lnTo>
                    <a:pt x="272" y="83"/>
                  </a:lnTo>
                  <a:lnTo>
                    <a:pt x="277" y="80"/>
                  </a:lnTo>
                  <a:lnTo>
                    <a:pt x="280" y="80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87" y="80"/>
                  </a:lnTo>
                  <a:lnTo>
                    <a:pt x="289" y="80"/>
                  </a:lnTo>
                  <a:lnTo>
                    <a:pt x="291" y="78"/>
                  </a:lnTo>
                  <a:lnTo>
                    <a:pt x="291" y="75"/>
                  </a:lnTo>
                  <a:lnTo>
                    <a:pt x="291" y="71"/>
                  </a:lnTo>
                  <a:lnTo>
                    <a:pt x="291" y="68"/>
                  </a:lnTo>
                  <a:lnTo>
                    <a:pt x="294" y="68"/>
                  </a:lnTo>
                  <a:lnTo>
                    <a:pt x="296" y="71"/>
                  </a:lnTo>
                  <a:lnTo>
                    <a:pt x="306" y="78"/>
                  </a:lnTo>
                  <a:lnTo>
                    <a:pt x="308" y="78"/>
                  </a:lnTo>
                  <a:lnTo>
                    <a:pt x="310" y="78"/>
                  </a:lnTo>
                  <a:lnTo>
                    <a:pt x="313" y="78"/>
                  </a:lnTo>
                  <a:lnTo>
                    <a:pt x="322" y="78"/>
                  </a:lnTo>
                  <a:lnTo>
                    <a:pt x="327" y="78"/>
                  </a:lnTo>
                  <a:lnTo>
                    <a:pt x="329" y="80"/>
                  </a:lnTo>
                  <a:lnTo>
                    <a:pt x="332" y="80"/>
                  </a:lnTo>
                  <a:lnTo>
                    <a:pt x="332" y="80"/>
                  </a:lnTo>
                  <a:lnTo>
                    <a:pt x="334" y="80"/>
                  </a:lnTo>
                  <a:lnTo>
                    <a:pt x="334" y="80"/>
                  </a:lnTo>
                  <a:lnTo>
                    <a:pt x="346" y="73"/>
                  </a:lnTo>
                  <a:lnTo>
                    <a:pt x="353" y="71"/>
                  </a:lnTo>
                  <a:lnTo>
                    <a:pt x="355" y="68"/>
                  </a:lnTo>
                  <a:lnTo>
                    <a:pt x="358" y="64"/>
                  </a:lnTo>
                  <a:lnTo>
                    <a:pt x="360" y="59"/>
                  </a:lnTo>
                  <a:lnTo>
                    <a:pt x="362" y="54"/>
                  </a:lnTo>
                  <a:lnTo>
                    <a:pt x="362" y="49"/>
                  </a:lnTo>
                  <a:lnTo>
                    <a:pt x="365" y="45"/>
                  </a:lnTo>
                  <a:lnTo>
                    <a:pt x="372" y="40"/>
                  </a:lnTo>
                  <a:lnTo>
                    <a:pt x="377" y="38"/>
                  </a:lnTo>
                  <a:lnTo>
                    <a:pt x="384" y="33"/>
                  </a:lnTo>
                  <a:lnTo>
                    <a:pt x="386" y="31"/>
                  </a:lnTo>
                  <a:lnTo>
                    <a:pt x="388" y="28"/>
                  </a:lnTo>
                  <a:lnTo>
                    <a:pt x="388" y="23"/>
                  </a:lnTo>
                  <a:lnTo>
                    <a:pt x="388" y="21"/>
                  </a:lnTo>
                  <a:lnTo>
                    <a:pt x="386" y="12"/>
                  </a:lnTo>
                  <a:lnTo>
                    <a:pt x="386" y="9"/>
                  </a:lnTo>
                  <a:lnTo>
                    <a:pt x="388" y="7"/>
                  </a:lnTo>
                  <a:lnTo>
                    <a:pt x="398" y="0"/>
                  </a:lnTo>
                  <a:lnTo>
                    <a:pt x="414" y="28"/>
                  </a:lnTo>
                  <a:lnTo>
                    <a:pt x="419" y="35"/>
                  </a:lnTo>
                  <a:lnTo>
                    <a:pt x="422" y="38"/>
                  </a:lnTo>
                  <a:lnTo>
                    <a:pt x="424" y="45"/>
                  </a:lnTo>
                  <a:lnTo>
                    <a:pt x="424" y="49"/>
                  </a:lnTo>
                  <a:lnTo>
                    <a:pt x="422" y="52"/>
                  </a:lnTo>
                  <a:lnTo>
                    <a:pt x="422" y="59"/>
                  </a:lnTo>
                  <a:lnTo>
                    <a:pt x="422" y="61"/>
                  </a:lnTo>
                  <a:lnTo>
                    <a:pt x="422" y="64"/>
                  </a:lnTo>
                  <a:lnTo>
                    <a:pt x="422" y="66"/>
                  </a:lnTo>
                  <a:lnTo>
                    <a:pt x="422" y="71"/>
                  </a:lnTo>
                  <a:lnTo>
                    <a:pt x="422" y="71"/>
                  </a:lnTo>
                  <a:lnTo>
                    <a:pt x="424" y="73"/>
                  </a:lnTo>
                  <a:lnTo>
                    <a:pt x="431" y="78"/>
                  </a:lnTo>
                  <a:lnTo>
                    <a:pt x="433" y="80"/>
                  </a:lnTo>
                  <a:lnTo>
                    <a:pt x="433" y="80"/>
                  </a:lnTo>
                  <a:lnTo>
                    <a:pt x="431" y="85"/>
                  </a:lnTo>
                  <a:lnTo>
                    <a:pt x="431" y="87"/>
                  </a:lnTo>
                  <a:lnTo>
                    <a:pt x="426" y="94"/>
                  </a:lnTo>
                  <a:lnTo>
                    <a:pt x="424" y="97"/>
                  </a:lnTo>
                  <a:lnTo>
                    <a:pt x="424" y="99"/>
                  </a:lnTo>
                  <a:lnTo>
                    <a:pt x="424" y="102"/>
                  </a:lnTo>
                  <a:lnTo>
                    <a:pt x="426" y="104"/>
                  </a:lnTo>
                  <a:lnTo>
                    <a:pt x="429" y="106"/>
                  </a:lnTo>
                  <a:lnTo>
                    <a:pt x="431" y="109"/>
                  </a:lnTo>
                  <a:lnTo>
                    <a:pt x="436" y="116"/>
                  </a:lnTo>
                  <a:lnTo>
                    <a:pt x="438" y="120"/>
                  </a:lnTo>
                  <a:lnTo>
                    <a:pt x="440" y="125"/>
                  </a:lnTo>
                  <a:lnTo>
                    <a:pt x="457" y="135"/>
                  </a:lnTo>
                  <a:lnTo>
                    <a:pt x="459" y="137"/>
                  </a:lnTo>
                  <a:lnTo>
                    <a:pt x="462" y="142"/>
                  </a:lnTo>
                  <a:lnTo>
                    <a:pt x="462" y="146"/>
                  </a:lnTo>
                  <a:lnTo>
                    <a:pt x="464" y="151"/>
                  </a:lnTo>
                  <a:lnTo>
                    <a:pt x="467" y="154"/>
                  </a:lnTo>
                  <a:lnTo>
                    <a:pt x="471" y="156"/>
                  </a:lnTo>
                  <a:lnTo>
                    <a:pt x="474" y="158"/>
                  </a:lnTo>
                  <a:lnTo>
                    <a:pt x="476" y="163"/>
                  </a:lnTo>
                  <a:lnTo>
                    <a:pt x="478" y="165"/>
                  </a:lnTo>
                  <a:lnTo>
                    <a:pt x="478" y="170"/>
                  </a:lnTo>
                  <a:lnTo>
                    <a:pt x="478" y="173"/>
                  </a:lnTo>
                  <a:lnTo>
                    <a:pt x="478" y="175"/>
                  </a:lnTo>
                  <a:lnTo>
                    <a:pt x="478" y="182"/>
                  </a:lnTo>
                  <a:lnTo>
                    <a:pt x="478" y="184"/>
                  </a:lnTo>
                  <a:lnTo>
                    <a:pt x="478" y="184"/>
                  </a:lnTo>
                  <a:lnTo>
                    <a:pt x="483" y="191"/>
                  </a:lnTo>
                  <a:lnTo>
                    <a:pt x="485" y="194"/>
                  </a:lnTo>
                  <a:lnTo>
                    <a:pt x="490" y="199"/>
                  </a:lnTo>
                  <a:lnTo>
                    <a:pt x="504" y="206"/>
                  </a:lnTo>
                  <a:lnTo>
                    <a:pt x="511" y="208"/>
                  </a:lnTo>
                  <a:lnTo>
                    <a:pt x="521" y="206"/>
                  </a:lnTo>
                  <a:lnTo>
                    <a:pt x="523" y="208"/>
                  </a:lnTo>
                  <a:lnTo>
                    <a:pt x="523" y="218"/>
                  </a:lnTo>
                  <a:lnTo>
                    <a:pt x="526" y="220"/>
                  </a:lnTo>
                  <a:lnTo>
                    <a:pt x="528" y="225"/>
                  </a:lnTo>
                  <a:lnTo>
                    <a:pt x="530" y="227"/>
                  </a:lnTo>
                  <a:lnTo>
                    <a:pt x="533" y="229"/>
                  </a:lnTo>
                  <a:lnTo>
                    <a:pt x="535" y="234"/>
                  </a:lnTo>
                  <a:lnTo>
                    <a:pt x="537" y="244"/>
                  </a:lnTo>
                  <a:lnTo>
                    <a:pt x="540" y="248"/>
                  </a:lnTo>
                  <a:lnTo>
                    <a:pt x="542" y="253"/>
                  </a:lnTo>
                  <a:lnTo>
                    <a:pt x="547" y="255"/>
                  </a:lnTo>
                  <a:lnTo>
                    <a:pt x="547" y="258"/>
                  </a:lnTo>
                  <a:lnTo>
                    <a:pt x="547" y="260"/>
                  </a:lnTo>
                  <a:lnTo>
                    <a:pt x="545" y="267"/>
                  </a:lnTo>
                  <a:lnTo>
                    <a:pt x="542" y="270"/>
                  </a:lnTo>
                  <a:lnTo>
                    <a:pt x="540" y="272"/>
                  </a:lnTo>
                  <a:lnTo>
                    <a:pt x="540" y="274"/>
                  </a:lnTo>
                  <a:lnTo>
                    <a:pt x="540" y="277"/>
                  </a:lnTo>
                  <a:lnTo>
                    <a:pt x="545" y="279"/>
                  </a:lnTo>
                  <a:lnTo>
                    <a:pt x="587" y="267"/>
                  </a:lnTo>
                  <a:lnTo>
                    <a:pt x="597" y="262"/>
                  </a:lnTo>
                  <a:lnTo>
                    <a:pt x="599" y="260"/>
                  </a:lnTo>
                  <a:lnTo>
                    <a:pt x="599" y="258"/>
                  </a:lnTo>
                  <a:lnTo>
                    <a:pt x="601" y="253"/>
                  </a:lnTo>
                  <a:lnTo>
                    <a:pt x="604" y="251"/>
                  </a:lnTo>
                  <a:lnTo>
                    <a:pt x="606" y="251"/>
                  </a:lnTo>
                  <a:lnTo>
                    <a:pt x="611" y="253"/>
                  </a:lnTo>
                  <a:lnTo>
                    <a:pt x="613" y="255"/>
                  </a:lnTo>
                  <a:lnTo>
                    <a:pt x="616" y="258"/>
                  </a:lnTo>
                  <a:lnTo>
                    <a:pt x="616" y="260"/>
                  </a:lnTo>
                  <a:lnTo>
                    <a:pt x="618" y="262"/>
                  </a:lnTo>
                  <a:lnTo>
                    <a:pt x="620" y="265"/>
                  </a:lnTo>
                  <a:lnTo>
                    <a:pt x="627" y="262"/>
                  </a:lnTo>
                  <a:lnTo>
                    <a:pt x="632" y="260"/>
                  </a:lnTo>
                  <a:lnTo>
                    <a:pt x="632" y="255"/>
                  </a:lnTo>
                  <a:lnTo>
                    <a:pt x="634" y="255"/>
                  </a:lnTo>
                  <a:lnTo>
                    <a:pt x="637" y="255"/>
                  </a:lnTo>
                  <a:lnTo>
                    <a:pt x="651" y="262"/>
                  </a:lnTo>
                  <a:lnTo>
                    <a:pt x="661" y="260"/>
                  </a:lnTo>
                  <a:lnTo>
                    <a:pt x="665" y="265"/>
                  </a:lnTo>
                  <a:lnTo>
                    <a:pt x="668" y="270"/>
                  </a:lnTo>
                  <a:lnTo>
                    <a:pt x="672" y="284"/>
                  </a:lnTo>
                  <a:lnTo>
                    <a:pt x="672" y="286"/>
                  </a:lnTo>
                  <a:lnTo>
                    <a:pt x="672" y="286"/>
                  </a:lnTo>
                  <a:lnTo>
                    <a:pt x="689" y="298"/>
                  </a:lnTo>
                  <a:lnTo>
                    <a:pt x="694" y="300"/>
                  </a:lnTo>
                  <a:lnTo>
                    <a:pt x="696" y="305"/>
                  </a:lnTo>
                  <a:lnTo>
                    <a:pt x="696" y="307"/>
                  </a:lnTo>
                  <a:lnTo>
                    <a:pt x="696" y="310"/>
                  </a:lnTo>
                  <a:lnTo>
                    <a:pt x="691" y="315"/>
                  </a:lnTo>
                  <a:lnTo>
                    <a:pt x="691" y="317"/>
                  </a:lnTo>
                  <a:lnTo>
                    <a:pt x="691" y="317"/>
                  </a:lnTo>
                  <a:lnTo>
                    <a:pt x="694" y="322"/>
                  </a:lnTo>
                  <a:lnTo>
                    <a:pt x="694" y="324"/>
                  </a:lnTo>
                  <a:lnTo>
                    <a:pt x="694" y="326"/>
                  </a:lnTo>
                  <a:lnTo>
                    <a:pt x="694" y="326"/>
                  </a:lnTo>
                  <a:lnTo>
                    <a:pt x="691" y="326"/>
                  </a:lnTo>
                  <a:lnTo>
                    <a:pt x="684" y="326"/>
                  </a:lnTo>
                  <a:lnTo>
                    <a:pt x="682" y="326"/>
                  </a:lnTo>
                  <a:lnTo>
                    <a:pt x="679" y="329"/>
                  </a:lnTo>
                  <a:lnTo>
                    <a:pt x="679" y="331"/>
                  </a:lnTo>
                  <a:lnTo>
                    <a:pt x="677" y="333"/>
                  </a:lnTo>
                  <a:lnTo>
                    <a:pt x="679" y="336"/>
                  </a:lnTo>
                  <a:lnTo>
                    <a:pt x="679" y="338"/>
                  </a:lnTo>
                  <a:lnTo>
                    <a:pt x="684" y="341"/>
                  </a:lnTo>
                  <a:lnTo>
                    <a:pt x="687" y="341"/>
                  </a:lnTo>
                  <a:lnTo>
                    <a:pt x="691" y="341"/>
                  </a:lnTo>
                  <a:lnTo>
                    <a:pt x="701" y="338"/>
                  </a:lnTo>
                  <a:lnTo>
                    <a:pt x="705" y="336"/>
                  </a:lnTo>
                  <a:lnTo>
                    <a:pt x="746" y="338"/>
                  </a:lnTo>
                  <a:lnTo>
                    <a:pt x="750" y="338"/>
                  </a:lnTo>
                  <a:lnTo>
                    <a:pt x="755" y="333"/>
                  </a:lnTo>
                  <a:lnTo>
                    <a:pt x="758" y="331"/>
                  </a:lnTo>
                  <a:lnTo>
                    <a:pt x="760" y="326"/>
                  </a:lnTo>
                  <a:lnTo>
                    <a:pt x="762" y="324"/>
                  </a:lnTo>
                  <a:lnTo>
                    <a:pt x="767" y="322"/>
                  </a:lnTo>
                  <a:lnTo>
                    <a:pt x="774" y="322"/>
                  </a:lnTo>
                  <a:lnTo>
                    <a:pt x="779" y="324"/>
                  </a:lnTo>
                  <a:lnTo>
                    <a:pt x="779" y="324"/>
                  </a:lnTo>
                  <a:lnTo>
                    <a:pt x="776" y="329"/>
                  </a:lnTo>
                  <a:lnTo>
                    <a:pt x="776" y="331"/>
                  </a:lnTo>
                  <a:lnTo>
                    <a:pt x="776" y="333"/>
                  </a:lnTo>
                  <a:lnTo>
                    <a:pt x="781" y="333"/>
                  </a:lnTo>
                  <a:lnTo>
                    <a:pt x="786" y="333"/>
                  </a:lnTo>
                  <a:lnTo>
                    <a:pt x="814" y="322"/>
                  </a:lnTo>
                  <a:lnTo>
                    <a:pt x="817" y="322"/>
                  </a:lnTo>
                  <a:lnTo>
                    <a:pt x="821" y="322"/>
                  </a:lnTo>
                  <a:lnTo>
                    <a:pt x="833" y="326"/>
                  </a:lnTo>
                  <a:lnTo>
                    <a:pt x="838" y="326"/>
                  </a:lnTo>
                  <a:lnTo>
                    <a:pt x="840" y="329"/>
                  </a:lnTo>
                  <a:lnTo>
                    <a:pt x="843" y="331"/>
                  </a:lnTo>
                  <a:lnTo>
                    <a:pt x="843" y="333"/>
                  </a:lnTo>
                  <a:lnTo>
                    <a:pt x="850" y="355"/>
                  </a:lnTo>
                  <a:lnTo>
                    <a:pt x="852" y="360"/>
                  </a:lnTo>
                  <a:lnTo>
                    <a:pt x="855" y="362"/>
                  </a:lnTo>
                  <a:lnTo>
                    <a:pt x="864" y="369"/>
                  </a:lnTo>
                  <a:lnTo>
                    <a:pt x="866" y="374"/>
                  </a:lnTo>
                  <a:lnTo>
                    <a:pt x="869" y="376"/>
                  </a:lnTo>
                  <a:lnTo>
                    <a:pt x="869" y="378"/>
                  </a:lnTo>
                  <a:lnTo>
                    <a:pt x="871" y="386"/>
                  </a:lnTo>
                  <a:lnTo>
                    <a:pt x="869" y="390"/>
                  </a:lnTo>
                  <a:lnTo>
                    <a:pt x="864" y="404"/>
                  </a:lnTo>
                  <a:lnTo>
                    <a:pt x="862" y="409"/>
                  </a:lnTo>
                  <a:lnTo>
                    <a:pt x="859" y="412"/>
                  </a:lnTo>
                  <a:lnTo>
                    <a:pt x="855" y="414"/>
                  </a:lnTo>
                  <a:lnTo>
                    <a:pt x="852" y="416"/>
                  </a:lnTo>
                  <a:lnTo>
                    <a:pt x="847" y="423"/>
                  </a:lnTo>
                  <a:lnTo>
                    <a:pt x="845" y="426"/>
                  </a:lnTo>
                  <a:lnTo>
                    <a:pt x="843" y="426"/>
                  </a:lnTo>
                  <a:lnTo>
                    <a:pt x="838" y="426"/>
                  </a:lnTo>
                  <a:lnTo>
                    <a:pt x="838" y="428"/>
                  </a:lnTo>
                  <a:lnTo>
                    <a:pt x="836" y="431"/>
                  </a:lnTo>
                  <a:lnTo>
                    <a:pt x="838" y="440"/>
                  </a:lnTo>
                  <a:lnTo>
                    <a:pt x="840" y="445"/>
                  </a:lnTo>
                  <a:lnTo>
                    <a:pt x="843" y="449"/>
                  </a:lnTo>
                  <a:lnTo>
                    <a:pt x="843" y="452"/>
                  </a:lnTo>
                  <a:lnTo>
                    <a:pt x="843" y="457"/>
                  </a:lnTo>
                  <a:lnTo>
                    <a:pt x="840" y="459"/>
                  </a:lnTo>
                  <a:lnTo>
                    <a:pt x="840" y="461"/>
                  </a:lnTo>
                  <a:lnTo>
                    <a:pt x="840" y="464"/>
                  </a:lnTo>
                  <a:lnTo>
                    <a:pt x="840" y="466"/>
                  </a:lnTo>
                  <a:lnTo>
                    <a:pt x="840" y="468"/>
                  </a:lnTo>
                  <a:lnTo>
                    <a:pt x="840" y="473"/>
                  </a:lnTo>
                  <a:lnTo>
                    <a:pt x="838" y="475"/>
                  </a:lnTo>
                  <a:lnTo>
                    <a:pt x="836" y="478"/>
                  </a:lnTo>
                  <a:lnTo>
                    <a:pt x="826" y="483"/>
                  </a:lnTo>
                  <a:lnTo>
                    <a:pt x="817" y="490"/>
                  </a:lnTo>
                  <a:lnTo>
                    <a:pt x="814" y="490"/>
                  </a:lnTo>
                  <a:lnTo>
                    <a:pt x="812" y="490"/>
                  </a:lnTo>
                  <a:lnTo>
                    <a:pt x="807" y="490"/>
                  </a:lnTo>
                  <a:lnTo>
                    <a:pt x="800" y="490"/>
                  </a:lnTo>
                  <a:lnTo>
                    <a:pt x="798" y="492"/>
                  </a:lnTo>
                  <a:lnTo>
                    <a:pt x="795" y="494"/>
                  </a:lnTo>
                  <a:lnTo>
                    <a:pt x="795" y="497"/>
                  </a:lnTo>
                  <a:lnTo>
                    <a:pt x="793" y="497"/>
                  </a:lnTo>
                  <a:lnTo>
                    <a:pt x="793" y="502"/>
                  </a:lnTo>
                  <a:lnTo>
                    <a:pt x="793" y="504"/>
                  </a:lnTo>
                  <a:lnTo>
                    <a:pt x="793" y="509"/>
                  </a:lnTo>
                  <a:lnTo>
                    <a:pt x="795" y="511"/>
                  </a:lnTo>
                  <a:lnTo>
                    <a:pt x="798" y="513"/>
                  </a:lnTo>
                  <a:lnTo>
                    <a:pt x="800" y="513"/>
                  </a:lnTo>
                  <a:lnTo>
                    <a:pt x="805" y="513"/>
                  </a:lnTo>
                  <a:lnTo>
                    <a:pt x="807" y="516"/>
                  </a:lnTo>
                  <a:lnTo>
                    <a:pt x="814" y="523"/>
                  </a:lnTo>
                  <a:lnTo>
                    <a:pt x="819" y="525"/>
                  </a:lnTo>
                  <a:lnTo>
                    <a:pt x="821" y="535"/>
                  </a:lnTo>
                  <a:lnTo>
                    <a:pt x="824" y="539"/>
                  </a:lnTo>
                  <a:lnTo>
                    <a:pt x="824" y="542"/>
                  </a:lnTo>
                  <a:lnTo>
                    <a:pt x="821" y="546"/>
                  </a:lnTo>
                  <a:lnTo>
                    <a:pt x="821" y="551"/>
                  </a:lnTo>
                  <a:lnTo>
                    <a:pt x="824" y="556"/>
                  </a:lnTo>
                  <a:lnTo>
                    <a:pt x="833" y="565"/>
                  </a:lnTo>
                  <a:lnTo>
                    <a:pt x="836" y="573"/>
                  </a:lnTo>
                  <a:lnTo>
                    <a:pt x="829" y="575"/>
                  </a:lnTo>
                  <a:lnTo>
                    <a:pt x="819" y="575"/>
                  </a:lnTo>
                  <a:lnTo>
                    <a:pt x="817" y="577"/>
                  </a:lnTo>
                  <a:lnTo>
                    <a:pt x="805" y="584"/>
                  </a:lnTo>
                  <a:lnTo>
                    <a:pt x="805" y="584"/>
                  </a:lnTo>
                  <a:lnTo>
                    <a:pt x="802" y="587"/>
                  </a:lnTo>
                  <a:lnTo>
                    <a:pt x="812" y="596"/>
                  </a:lnTo>
                  <a:lnTo>
                    <a:pt x="814" y="603"/>
                  </a:lnTo>
                  <a:lnTo>
                    <a:pt x="817" y="610"/>
                  </a:lnTo>
                  <a:lnTo>
                    <a:pt x="819" y="613"/>
                  </a:lnTo>
                  <a:lnTo>
                    <a:pt x="824" y="620"/>
                  </a:lnTo>
                  <a:lnTo>
                    <a:pt x="826" y="622"/>
                  </a:lnTo>
                  <a:lnTo>
                    <a:pt x="826" y="625"/>
                  </a:lnTo>
                  <a:lnTo>
                    <a:pt x="826" y="627"/>
                  </a:lnTo>
                  <a:lnTo>
                    <a:pt x="826" y="639"/>
                  </a:lnTo>
                  <a:lnTo>
                    <a:pt x="824" y="641"/>
                  </a:lnTo>
                  <a:lnTo>
                    <a:pt x="824" y="646"/>
                  </a:lnTo>
                  <a:lnTo>
                    <a:pt x="821" y="648"/>
                  </a:lnTo>
                  <a:lnTo>
                    <a:pt x="821" y="651"/>
                  </a:lnTo>
                  <a:lnTo>
                    <a:pt x="821" y="651"/>
                  </a:lnTo>
                  <a:lnTo>
                    <a:pt x="819" y="658"/>
                  </a:lnTo>
                  <a:lnTo>
                    <a:pt x="814" y="662"/>
                  </a:lnTo>
                  <a:lnTo>
                    <a:pt x="812" y="670"/>
                  </a:lnTo>
                  <a:lnTo>
                    <a:pt x="812" y="670"/>
                  </a:lnTo>
                  <a:lnTo>
                    <a:pt x="812" y="672"/>
                  </a:lnTo>
                  <a:lnTo>
                    <a:pt x="812" y="674"/>
                  </a:lnTo>
                  <a:lnTo>
                    <a:pt x="814" y="677"/>
                  </a:lnTo>
                  <a:lnTo>
                    <a:pt x="817" y="679"/>
                  </a:lnTo>
                  <a:lnTo>
                    <a:pt x="817" y="681"/>
                  </a:lnTo>
                  <a:lnTo>
                    <a:pt x="819" y="681"/>
                  </a:lnTo>
                  <a:lnTo>
                    <a:pt x="819" y="681"/>
                  </a:lnTo>
                  <a:lnTo>
                    <a:pt x="824" y="684"/>
                  </a:lnTo>
                  <a:lnTo>
                    <a:pt x="824" y="684"/>
                  </a:lnTo>
                  <a:lnTo>
                    <a:pt x="826" y="686"/>
                  </a:lnTo>
                  <a:lnTo>
                    <a:pt x="833" y="696"/>
                  </a:lnTo>
                  <a:lnTo>
                    <a:pt x="836" y="696"/>
                  </a:lnTo>
                  <a:lnTo>
                    <a:pt x="840" y="700"/>
                  </a:lnTo>
                  <a:lnTo>
                    <a:pt x="840" y="700"/>
                  </a:lnTo>
                  <a:lnTo>
                    <a:pt x="843" y="703"/>
                  </a:lnTo>
                  <a:lnTo>
                    <a:pt x="845" y="707"/>
                  </a:lnTo>
                  <a:lnTo>
                    <a:pt x="847" y="722"/>
                  </a:lnTo>
                  <a:lnTo>
                    <a:pt x="847" y="724"/>
                  </a:lnTo>
                  <a:lnTo>
                    <a:pt x="850" y="729"/>
                  </a:lnTo>
                  <a:lnTo>
                    <a:pt x="855" y="741"/>
                  </a:lnTo>
                  <a:lnTo>
                    <a:pt x="859" y="752"/>
                  </a:lnTo>
                  <a:lnTo>
                    <a:pt x="859" y="755"/>
                  </a:lnTo>
                  <a:lnTo>
                    <a:pt x="862" y="762"/>
                  </a:lnTo>
                  <a:lnTo>
                    <a:pt x="862" y="764"/>
                  </a:lnTo>
                  <a:lnTo>
                    <a:pt x="862" y="769"/>
                  </a:lnTo>
                  <a:lnTo>
                    <a:pt x="862" y="776"/>
                  </a:lnTo>
                  <a:lnTo>
                    <a:pt x="862" y="778"/>
                  </a:lnTo>
                  <a:lnTo>
                    <a:pt x="862" y="781"/>
                  </a:lnTo>
                  <a:lnTo>
                    <a:pt x="864" y="786"/>
                  </a:lnTo>
                  <a:lnTo>
                    <a:pt x="864" y="786"/>
                  </a:lnTo>
                  <a:lnTo>
                    <a:pt x="871" y="790"/>
                  </a:lnTo>
                  <a:lnTo>
                    <a:pt x="871" y="793"/>
                  </a:lnTo>
                  <a:lnTo>
                    <a:pt x="871" y="793"/>
                  </a:lnTo>
                  <a:lnTo>
                    <a:pt x="873" y="795"/>
                  </a:lnTo>
                  <a:lnTo>
                    <a:pt x="873" y="802"/>
                  </a:lnTo>
                  <a:lnTo>
                    <a:pt x="873" y="814"/>
                  </a:lnTo>
                  <a:lnTo>
                    <a:pt x="876" y="819"/>
                  </a:lnTo>
                  <a:lnTo>
                    <a:pt x="876" y="821"/>
                  </a:lnTo>
                  <a:lnTo>
                    <a:pt x="876" y="826"/>
                  </a:lnTo>
                  <a:lnTo>
                    <a:pt x="876" y="828"/>
                  </a:lnTo>
                  <a:lnTo>
                    <a:pt x="873" y="840"/>
                  </a:lnTo>
                  <a:lnTo>
                    <a:pt x="871" y="847"/>
                  </a:lnTo>
                  <a:lnTo>
                    <a:pt x="871" y="849"/>
                  </a:lnTo>
                  <a:lnTo>
                    <a:pt x="871" y="852"/>
                  </a:lnTo>
                  <a:lnTo>
                    <a:pt x="871" y="854"/>
                  </a:lnTo>
                  <a:lnTo>
                    <a:pt x="873" y="857"/>
                  </a:lnTo>
                  <a:lnTo>
                    <a:pt x="876" y="864"/>
                  </a:lnTo>
                  <a:lnTo>
                    <a:pt x="876" y="864"/>
                  </a:lnTo>
                  <a:lnTo>
                    <a:pt x="876" y="866"/>
                  </a:lnTo>
                  <a:lnTo>
                    <a:pt x="878" y="868"/>
                  </a:lnTo>
                  <a:lnTo>
                    <a:pt x="876" y="873"/>
                  </a:lnTo>
                  <a:lnTo>
                    <a:pt x="876" y="875"/>
                  </a:lnTo>
                  <a:lnTo>
                    <a:pt x="869" y="890"/>
                  </a:lnTo>
                  <a:lnTo>
                    <a:pt x="866" y="892"/>
                  </a:lnTo>
                  <a:lnTo>
                    <a:pt x="866" y="894"/>
                  </a:lnTo>
                  <a:lnTo>
                    <a:pt x="866" y="904"/>
                  </a:lnTo>
                  <a:lnTo>
                    <a:pt x="857" y="904"/>
                  </a:lnTo>
                  <a:lnTo>
                    <a:pt x="850" y="904"/>
                  </a:lnTo>
                  <a:lnTo>
                    <a:pt x="838" y="909"/>
                  </a:lnTo>
                  <a:lnTo>
                    <a:pt x="819" y="920"/>
                  </a:lnTo>
                  <a:lnTo>
                    <a:pt x="817" y="923"/>
                  </a:lnTo>
                  <a:lnTo>
                    <a:pt x="814" y="928"/>
                  </a:lnTo>
                  <a:lnTo>
                    <a:pt x="814" y="930"/>
                  </a:lnTo>
                  <a:lnTo>
                    <a:pt x="812" y="932"/>
                  </a:lnTo>
                  <a:lnTo>
                    <a:pt x="807" y="932"/>
                  </a:lnTo>
                  <a:lnTo>
                    <a:pt x="805" y="932"/>
                  </a:lnTo>
                  <a:lnTo>
                    <a:pt x="800" y="932"/>
                  </a:lnTo>
                  <a:lnTo>
                    <a:pt x="798" y="932"/>
                  </a:lnTo>
                  <a:lnTo>
                    <a:pt x="795" y="939"/>
                  </a:lnTo>
                  <a:lnTo>
                    <a:pt x="793" y="939"/>
                  </a:lnTo>
                  <a:lnTo>
                    <a:pt x="781" y="935"/>
                  </a:lnTo>
                  <a:lnTo>
                    <a:pt x="781" y="932"/>
                  </a:lnTo>
                  <a:lnTo>
                    <a:pt x="779" y="932"/>
                  </a:lnTo>
                  <a:lnTo>
                    <a:pt x="776" y="930"/>
                  </a:lnTo>
                  <a:lnTo>
                    <a:pt x="774" y="932"/>
                  </a:lnTo>
                  <a:lnTo>
                    <a:pt x="772" y="937"/>
                  </a:lnTo>
                  <a:lnTo>
                    <a:pt x="762" y="946"/>
                  </a:lnTo>
                  <a:lnTo>
                    <a:pt x="758" y="951"/>
                  </a:lnTo>
                  <a:lnTo>
                    <a:pt x="750" y="951"/>
                  </a:lnTo>
                  <a:lnTo>
                    <a:pt x="748" y="951"/>
                  </a:lnTo>
                  <a:lnTo>
                    <a:pt x="748" y="954"/>
                  </a:lnTo>
                  <a:lnTo>
                    <a:pt x="750" y="961"/>
                  </a:lnTo>
                  <a:lnTo>
                    <a:pt x="748" y="963"/>
                  </a:lnTo>
                  <a:lnTo>
                    <a:pt x="746" y="963"/>
                  </a:lnTo>
                  <a:lnTo>
                    <a:pt x="739" y="963"/>
                  </a:lnTo>
                  <a:lnTo>
                    <a:pt x="736" y="963"/>
                  </a:lnTo>
                  <a:lnTo>
                    <a:pt x="736" y="965"/>
                  </a:lnTo>
                  <a:lnTo>
                    <a:pt x="736" y="968"/>
                  </a:lnTo>
                  <a:lnTo>
                    <a:pt x="736" y="970"/>
                  </a:lnTo>
                  <a:lnTo>
                    <a:pt x="741" y="975"/>
                  </a:lnTo>
                  <a:lnTo>
                    <a:pt x="741" y="977"/>
                  </a:lnTo>
                  <a:lnTo>
                    <a:pt x="741" y="980"/>
                  </a:lnTo>
                  <a:lnTo>
                    <a:pt x="739" y="982"/>
                  </a:lnTo>
                  <a:lnTo>
                    <a:pt x="739" y="987"/>
                  </a:lnTo>
                  <a:lnTo>
                    <a:pt x="739" y="989"/>
                  </a:lnTo>
                  <a:lnTo>
                    <a:pt x="741" y="991"/>
                  </a:lnTo>
                  <a:lnTo>
                    <a:pt x="746" y="996"/>
                  </a:lnTo>
                  <a:lnTo>
                    <a:pt x="746" y="999"/>
                  </a:lnTo>
                  <a:lnTo>
                    <a:pt x="748" y="1001"/>
                  </a:lnTo>
                  <a:lnTo>
                    <a:pt x="748" y="1003"/>
                  </a:lnTo>
                  <a:lnTo>
                    <a:pt x="748" y="1006"/>
                  </a:lnTo>
                  <a:lnTo>
                    <a:pt x="748" y="1008"/>
                  </a:lnTo>
                  <a:lnTo>
                    <a:pt x="748" y="1010"/>
                  </a:lnTo>
                  <a:lnTo>
                    <a:pt x="748" y="1010"/>
                  </a:lnTo>
                  <a:lnTo>
                    <a:pt x="724" y="1020"/>
                  </a:lnTo>
                  <a:lnTo>
                    <a:pt x="710" y="1020"/>
                  </a:lnTo>
                  <a:lnTo>
                    <a:pt x="701" y="1022"/>
                  </a:lnTo>
                  <a:lnTo>
                    <a:pt x="698" y="1022"/>
                  </a:lnTo>
                  <a:lnTo>
                    <a:pt x="696" y="1022"/>
                  </a:lnTo>
                  <a:lnTo>
                    <a:pt x="691" y="1022"/>
                  </a:lnTo>
                  <a:lnTo>
                    <a:pt x="684" y="1025"/>
                  </a:lnTo>
                  <a:lnTo>
                    <a:pt x="668" y="1034"/>
                  </a:lnTo>
                  <a:lnTo>
                    <a:pt x="663" y="1041"/>
                  </a:lnTo>
                  <a:lnTo>
                    <a:pt x="661" y="1044"/>
                  </a:lnTo>
                  <a:lnTo>
                    <a:pt x="658" y="1046"/>
                  </a:lnTo>
                  <a:lnTo>
                    <a:pt x="656" y="1046"/>
                  </a:lnTo>
                  <a:lnTo>
                    <a:pt x="653" y="1048"/>
                  </a:lnTo>
                  <a:lnTo>
                    <a:pt x="653" y="1051"/>
                  </a:lnTo>
                  <a:lnTo>
                    <a:pt x="651" y="1055"/>
                  </a:lnTo>
                  <a:lnTo>
                    <a:pt x="644" y="1070"/>
                  </a:lnTo>
                  <a:lnTo>
                    <a:pt x="616" y="1067"/>
                  </a:lnTo>
                  <a:lnTo>
                    <a:pt x="599" y="1072"/>
                  </a:lnTo>
                  <a:lnTo>
                    <a:pt x="590" y="1067"/>
                  </a:lnTo>
                  <a:lnTo>
                    <a:pt x="573" y="1070"/>
                  </a:lnTo>
                  <a:lnTo>
                    <a:pt x="571" y="1067"/>
                  </a:lnTo>
                  <a:lnTo>
                    <a:pt x="564" y="1065"/>
                  </a:lnTo>
                  <a:lnTo>
                    <a:pt x="561" y="1065"/>
                  </a:lnTo>
                  <a:lnTo>
                    <a:pt x="533" y="1065"/>
                  </a:lnTo>
                  <a:lnTo>
                    <a:pt x="530" y="1065"/>
                  </a:lnTo>
                  <a:lnTo>
                    <a:pt x="528" y="1065"/>
                  </a:lnTo>
                  <a:lnTo>
                    <a:pt x="521" y="1070"/>
                  </a:lnTo>
                  <a:lnTo>
                    <a:pt x="519" y="1072"/>
                  </a:lnTo>
                  <a:lnTo>
                    <a:pt x="516" y="1072"/>
                  </a:lnTo>
                  <a:lnTo>
                    <a:pt x="514" y="1070"/>
                  </a:lnTo>
                  <a:lnTo>
                    <a:pt x="507" y="1060"/>
                  </a:lnTo>
                  <a:lnTo>
                    <a:pt x="504" y="1060"/>
                  </a:lnTo>
                  <a:lnTo>
                    <a:pt x="502" y="1060"/>
                  </a:lnTo>
                  <a:lnTo>
                    <a:pt x="500" y="1060"/>
                  </a:lnTo>
                  <a:lnTo>
                    <a:pt x="497" y="1062"/>
                  </a:lnTo>
                  <a:lnTo>
                    <a:pt x="495" y="1067"/>
                  </a:lnTo>
                  <a:lnTo>
                    <a:pt x="495" y="1070"/>
                  </a:lnTo>
                  <a:lnTo>
                    <a:pt x="497" y="1072"/>
                  </a:lnTo>
                  <a:lnTo>
                    <a:pt x="497" y="1074"/>
                  </a:lnTo>
                  <a:lnTo>
                    <a:pt x="495" y="1077"/>
                  </a:lnTo>
                  <a:lnTo>
                    <a:pt x="495" y="1079"/>
                  </a:lnTo>
                  <a:lnTo>
                    <a:pt x="493" y="1081"/>
                  </a:lnTo>
                  <a:lnTo>
                    <a:pt x="488" y="1084"/>
                  </a:lnTo>
                  <a:lnTo>
                    <a:pt x="476" y="1081"/>
                  </a:lnTo>
                  <a:lnTo>
                    <a:pt x="474" y="1081"/>
                  </a:lnTo>
                  <a:lnTo>
                    <a:pt x="469" y="1084"/>
                  </a:lnTo>
                  <a:lnTo>
                    <a:pt x="467" y="1086"/>
                  </a:lnTo>
                  <a:lnTo>
                    <a:pt x="464" y="1089"/>
                  </a:lnTo>
                  <a:lnTo>
                    <a:pt x="459" y="1091"/>
                  </a:lnTo>
                  <a:lnTo>
                    <a:pt x="455" y="1089"/>
                  </a:lnTo>
                  <a:lnTo>
                    <a:pt x="452" y="1086"/>
                  </a:lnTo>
                  <a:lnTo>
                    <a:pt x="452" y="1084"/>
                  </a:lnTo>
                  <a:lnTo>
                    <a:pt x="452" y="1081"/>
                  </a:lnTo>
                  <a:lnTo>
                    <a:pt x="450" y="1079"/>
                  </a:lnTo>
                  <a:lnTo>
                    <a:pt x="448" y="1079"/>
                  </a:lnTo>
                  <a:lnTo>
                    <a:pt x="440" y="1079"/>
                  </a:lnTo>
                  <a:lnTo>
                    <a:pt x="436" y="1079"/>
                  </a:lnTo>
                  <a:lnTo>
                    <a:pt x="433" y="1077"/>
                  </a:lnTo>
                  <a:lnTo>
                    <a:pt x="429" y="1077"/>
                  </a:lnTo>
                  <a:lnTo>
                    <a:pt x="426" y="1077"/>
                  </a:lnTo>
                  <a:lnTo>
                    <a:pt x="407" y="1098"/>
                  </a:lnTo>
                  <a:lnTo>
                    <a:pt x="398" y="1105"/>
                  </a:lnTo>
                  <a:lnTo>
                    <a:pt x="384" y="1096"/>
                  </a:lnTo>
                  <a:lnTo>
                    <a:pt x="381" y="1093"/>
                  </a:lnTo>
                  <a:lnTo>
                    <a:pt x="381" y="1091"/>
                  </a:lnTo>
                  <a:lnTo>
                    <a:pt x="379" y="1089"/>
                  </a:lnTo>
                  <a:lnTo>
                    <a:pt x="377" y="1086"/>
                  </a:lnTo>
                  <a:lnTo>
                    <a:pt x="374" y="1086"/>
                  </a:lnTo>
                  <a:lnTo>
                    <a:pt x="370" y="1086"/>
                  </a:lnTo>
                  <a:lnTo>
                    <a:pt x="367" y="1091"/>
                  </a:lnTo>
                  <a:lnTo>
                    <a:pt x="367" y="1093"/>
                  </a:lnTo>
                  <a:lnTo>
                    <a:pt x="365" y="1096"/>
                  </a:lnTo>
                  <a:lnTo>
                    <a:pt x="360" y="1096"/>
                  </a:lnTo>
                  <a:lnTo>
                    <a:pt x="348" y="1098"/>
                  </a:lnTo>
                  <a:lnTo>
                    <a:pt x="343" y="1098"/>
                  </a:lnTo>
                  <a:lnTo>
                    <a:pt x="341" y="1098"/>
                  </a:lnTo>
                  <a:lnTo>
                    <a:pt x="336" y="109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0" name="Freeform 39">
              <a:extLst>
                <a:ext uri="{FF2B5EF4-FFF2-40B4-BE49-F238E27FC236}">
                  <a16:creationId xmlns:a16="http://schemas.microsoft.com/office/drawing/2014/main" id="{3E8FEF44-51F4-9C9F-3ED0-CAE6155C7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451" y="1038225"/>
              <a:ext cx="758825" cy="950913"/>
            </a:xfrm>
            <a:custGeom>
              <a:avLst/>
              <a:gdLst>
                <a:gd name="T0" fmla="*/ 95 w 478"/>
                <a:gd name="T1" fmla="*/ 265 h 599"/>
                <a:gd name="T2" fmla="*/ 74 w 478"/>
                <a:gd name="T3" fmla="*/ 263 h 599"/>
                <a:gd name="T4" fmla="*/ 15 w 478"/>
                <a:gd name="T5" fmla="*/ 251 h 599"/>
                <a:gd name="T6" fmla="*/ 0 w 478"/>
                <a:gd name="T7" fmla="*/ 235 h 599"/>
                <a:gd name="T8" fmla="*/ 31 w 478"/>
                <a:gd name="T9" fmla="*/ 159 h 599"/>
                <a:gd name="T10" fmla="*/ 90 w 478"/>
                <a:gd name="T11" fmla="*/ 123 h 599"/>
                <a:gd name="T12" fmla="*/ 190 w 478"/>
                <a:gd name="T13" fmla="*/ 83 h 599"/>
                <a:gd name="T14" fmla="*/ 358 w 478"/>
                <a:gd name="T15" fmla="*/ 0 h 599"/>
                <a:gd name="T16" fmla="*/ 455 w 478"/>
                <a:gd name="T17" fmla="*/ 104 h 599"/>
                <a:gd name="T18" fmla="*/ 462 w 478"/>
                <a:gd name="T19" fmla="*/ 128 h 599"/>
                <a:gd name="T20" fmla="*/ 445 w 478"/>
                <a:gd name="T21" fmla="*/ 159 h 599"/>
                <a:gd name="T22" fmla="*/ 457 w 478"/>
                <a:gd name="T23" fmla="*/ 156 h 599"/>
                <a:gd name="T24" fmla="*/ 448 w 478"/>
                <a:gd name="T25" fmla="*/ 175 h 599"/>
                <a:gd name="T26" fmla="*/ 448 w 478"/>
                <a:gd name="T27" fmla="*/ 194 h 599"/>
                <a:gd name="T28" fmla="*/ 455 w 478"/>
                <a:gd name="T29" fmla="*/ 235 h 599"/>
                <a:gd name="T30" fmla="*/ 467 w 478"/>
                <a:gd name="T31" fmla="*/ 235 h 599"/>
                <a:gd name="T32" fmla="*/ 467 w 478"/>
                <a:gd name="T33" fmla="*/ 251 h 599"/>
                <a:gd name="T34" fmla="*/ 462 w 478"/>
                <a:gd name="T35" fmla="*/ 261 h 599"/>
                <a:gd name="T36" fmla="*/ 476 w 478"/>
                <a:gd name="T37" fmla="*/ 339 h 599"/>
                <a:gd name="T38" fmla="*/ 474 w 478"/>
                <a:gd name="T39" fmla="*/ 348 h 599"/>
                <a:gd name="T40" fmla="*/ 464 w 478"/>
                <a:gd name="T41" fmla="*/ 339 h 599"/>
                <a:gd name="T42" fmla="*/ 452 w 478"/>
                <a:gd name="T43" fmla="*/ 346 h 599"/>
                <a:gd name="T44" fmla="*/ 422 w 478"/>
                <a:gd name="T45" fmla="*/ 424 h 599"/>
                <a:gd name="T46" fmla="*/ 388 w 478"/>
                <a:gd name="T47" fmla="*/ 448 h 599"/>
                <a:gd name="T48" fmla="*/ 386 w 478"/>
                <a:gd name="T49" fmla="*/ 459 h 599"/>
                <a:gd name="T50" fmla="*/ 398 w 478"/>
                <a:gd name="T51" fmla="*/ 467 h 599"/>
                <a:gd name="T52" fmla="*/ 388 w 478"/>
                <a:gd name="T53" fmla="*/ 488 h 599"/>
                <a:gd name="T54" fmla="*/ 388 w 478"/>
                <a:gd name="T55" fmla="*/ 509 h 599"/>
                <a:gd name="T56" fmla="*/ 365 w 478"/>
                <a:gd name="T57" fmla="*/ 526 h 599"/>
                <a:gd name="T58" fmla="*/ 355 w 478"/>
                <a:gd name="T59" fmla="*/ 549 h 599"/>
                <a:gd name="T60" fmla="*/ 332 w 478"/>
                <a:gd name="T61" fmla="*/ 561 h 599"/>
                <a:gd name="T62" fmla="*/ 313 w 478"/>
                <a:gd name="T63" fmla="*/ 559 h 599"/>
                <a:gd name="T64" fmla="*/ 294 w 478"/>
                <a:gd name="T65" fmla="*/ 549 h 599"/>
                <a:gd name="T66" fmla="*/ 289 w 478"/>
                <a:gd name="T67" fmla="*/ 561 h 599"/>
                <a:gd name="T68" fmla="*/ 277 w 478"/>
                <a:gd name="T69" fmla="*/ 561 h 599"/>
                <a:gd name="T70" fmla="*/ 265 w 478"/>
                <a:gd name="T71" fmla="*/ 575 h 599"/>
                <a:gd name="T72" fmla="*/ 225 w 478"/>
                <a:gd name="T73" fmla="*/ 585 h 599"/>
                <a:gd name="T74" fmla="*/ 199 w 478"/>
                <a:gd name="T75" fmla="*/ 597 h 599"/>
                <a:gd name="T76" fmla="*/ 185 w 478"/>
                <a:gd name="T77" fmla="*/ 583 h 599"/>
                <a:gd name="T78" fmla="*/ 192 w 478"/>
                <a:gd name="T79" fmla="*/ 568 h 599"/>
                <a:gd name="T80" fmla="*/ 192 w 478"/>
                <a:gd name="T81" fmla="*/ 561 h 599"/>
                <a:gd name="T82" fmla="*/ 173 w 478"/>
                <a:gd name="T83" fmla="*/ 547 h 599"/>
                <a:gd name="T84" fmla="*/ 149 w 478"/>
                <a:gd name="T85" fmla="*/ 516 h 599"/>
                <a:gd name="T86" fmla="*/ 138 w 478"/>
                <a:gd name="T87" fmla="*/ 514 h 599"/>
                <a:gd name="T88" fmla="*/ 100 w 478"/>
                <a:gd name="T89" fmla="*/ 509 h 599"/>
                <a:gd name="T90" fmla="*/ 90 w 478"/>
                <a:gd name="T91" fmla="*/ 495 h 599"/>
                <a:gd name="T92" fmla="*/ 100 w 478"/>
                <a:gd name="T93" fmla="*/ 467 h 599"/>
                <a:gd name="T94" fmla="*/ 100 w 478"/>
                <a:gd name="T95" fmla="*/ 450 h 599"/>
                <a:gd name="T96" fmla="*/ 86 w 478"/>
                <a:gd name="T97" fmla="*/ 433 h 599"/>
                <a:gd name="T98" fmla="*/ 95 w 478"/>
                <a:gd name="T99" fmla="*/ 426 h 599"/>
                <a:gd name="T100" fmla="*/ 95 w 478"/>
                <a:gd name="T101" fmla="*/ 412 h 599"/>
                <a:gd name="T102" fmla="*/ 93 w 478"/>
                <a:gd name="T103" fmla="*/ 391 h 599"/>
                <a:gd name="T104" fmla="*/ 78 w 478"/>
                <a:gd name="T105" fmla="*/ 365 h 599"/>
                <a:gd name="T106" fmla="*/ 74 w 478"/>
                <a:gd name="T107" fmla="*/ 351 h 599"/>
                <a:gd name="T108" fmla="*/ 86 w 478"/>
                <a:gd name="T109" fmla="*/ 343 h 599"/>
                <a:gd name="T110" fmla="*/ 71 w 478"/>
                <a:gd name="T111" fmla="*/ 334 h 599"/>
                <a:gd name="T112" fmla="*/ 67 w 478"/>
                <a:gd name="T113" fmla="*/ 31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8" h="599">
                  <a:moveTo>
                    <a:pt x="64" y="291"/>
                  </a:moveTo>
                  <a:lnTo>
                    <a:pt x="64" y="291"/>
                  </a:lnTo>
                  <a:lnTo>
                    <a:pt x="62" y="275"/>
                  </a:lnTo>
                  <a:lnTo>
                    <a:pt x="60" y="272"/>
                  </a:lnTo>
                  <a:lnTo>
                    <a:pt x="95" y="265"/>
                  </a:lnTo>
                  <a:lnTo>
                    <a:pt x="107" y="258"/>
                  </a:lnTo>
                  <a:lnTo>
                    <a:pt x="112" y="254"/>
                  </a:lnTo>
                  <a:lnTo>
                    <a:pt x="116" y="246"/>
                  </a:lnTo>
                  <a:lnTo>
                    <a:pt x="97" y="261"/>
                  </a:lnTo>
                  <a:lnTo>
                    <a:pt x="74" y="263"/>
                  </a:lnTo>
                  <a:lnTo>
                    <a:pt x="52" y="261"/>
                  </a:lnTo>
                  <a:lnTo>
                    <a:pt x="31" y="254"/>
                  </a:lnTo>
                  <a:lnTo>
                    <a:pt x="26" y="254"/>
                  </a:lnTo>
                  <a:lnTo>
                    <a:pt x="22" y="254"/>
                  </a:lnTo>
                  <a:lnTo>
                    <a:pt x="15" y="251"/>
                  </a:lnTo>
                  <a:lnTo>
                    <a:pt x="10" y="246"/>
                  </a:lnTo>
                  <a:lnTo>
                    <a:pt x="8" y="244"/>
                  </a:lnTo>
                  <a:lnTo>
                    <a:pt x="5" y="242"/>
                  </a:lnTo>
                  <a:lnTo>
                    <a:pt x="3" y="239"/>
                  </a:lnTo>
                  <a:lnTo>
                    <a:pt x="0" y="235"/>
                  </a:lnTo>
                  <a:lnTo>
                    <a:pt x="0" y="230"/>
                  </a:lnTo>
                  <a:lnTo>
                    <a:pt x="3" y="227"/>
                  </a:lnTo>
                  <a:lnTo>
                    <a:pt x="17" y="201"/>
                  </a:lnTo>
                  <a:lnTo>
                    <a:pt x="26" y="164"/>
                  </a:lnTo>
                  <a:lnTo>
                    <a:pt x="31" y="159"/>
                  </a:lnTo>
                  <a:lnTo>
                    <a:pt x="45" y="147"/>
                  </a:lnTo>
                  <a:lnTo>
                    <a:pt x="48" y="147"/>
                  </a:lnTo>
                  <a:lnTo>
                    <a:pt x="50" y="145"/>
                  </a:lnTo>
                  <a:lnTo>
                    <a:pt x="88" y="128"/>
                  </a:lnTo>
                  <a:lnTo>
                    <a:pt x="90" y="123"/>
                  </a:lnTo>
                  <a:lnTo>
                    <a:pt x="123" y="102"/>
                  </a:lnTo>
                  <a:lnTo>
                    <a:pt x="133" y="100"/>
                  </a:lnTo>
                  <a:lnTo>
                    <a:pt x="145" y="93"/>
                  </a:lnTo>
                  <a:lnTo>
                    <a:pt x="166" y="83"/>
                  </a:lnTo>
                  <a:lnTo>
                    <a:pt x="190" y="83"/>
                  </a:lnTo>
                  <a:lnTo>
                    <a:pt x="303" y="45"/>
                  </a:lnTo>
                  <a:lnTo>
                    <a:pt x="308" y="41"/>
                  </a:lnTo>
                  <a:lnTo>
                    <a:pt x="315" y="38"/>
                  </a:lnTo>
                  <a:lnTo>
                    <a:pt x="327" y="26"/>
                  </a:lnTo>
                  <a:lnTo>
                    <a:pt x="358" y="0"/>
                  </a:lnTo>
                  <a:lnTo>
                    <a:pt x="396" y="29"/>
                  </a:lnTo>
                  <a:lnTo>
                    <a:pt x="443" y="74"/>
                  </a:lnTo>
                  <a:lnTo>
                    <a:pt x="448" y="81"/>
                  </a:lnTo>
                  <a:lnTo>
                    <a:pt x="452" y="97"/>
                  </a:lnTo>
                  <a:lnTo>
                    <a:pt x="455" y="104"/>
                  </a:lnTo>
                  <a:lnTo>
                    <a:pt x="459" y="114"/>
                  </a:lnTo>
                  <a:lnTo>
                    <a:pt x="462" y="119"/>
                  </a:lnTo>
                  <a:lnTo>
                    <a:pt x="464" y="121"/>
                  </a:lnTo>
                  <a:lnTo>
                    <a:pt x="464" y="126"/>
                  </a:lnTo>
                  <a:lnTo>
                    <a:pt x="462" y="128"/>
                  </a:lnTo>
                  <a:lnTo>
                    <a:pt x="457" y="133"/>
                  </a:lnTo>
                  <a:lnTo>
                    <a:pt x="455" y="135"/>
                  </a:lnTo>
                  <a:lnTo>
                    <a:pt x="445" y="152"/>
                  </a:lnTo>
                  <a:lnTo>
                    <a:pt x="443" y="156"/>
                  </a:lnTo>
                  <a:lnTo>
                    <a:pt x="445" y="159"/>
                  </a:lnTo>
                  <a:lnTo>
                    <a:pt x="448" y="159"/>
                  </a:lnTo>
                  <a:lnTo>
                    <a:pt x="450" y="159"/>
                  </a:lnTo>
                  <a:lnTo>
                    <a:pt x="452" y="159"/>
                  </a:lnTo>
                  <a:lnTo>
                    <a:pt x="455" y="156"/>
                  </a:lnTo>
                  <a:lnTo>
                    <a:pt x="457" y="156"/>
                  </a:lnTo>
                  <a:lnTo>
                    <a:pt x="459" y="161"/>
                  </a:lnTo>
                  <a:lnTo>
                    <a:pt x="459" y="164"/>
                  </a:lnTo>
                  <a:lnTo>
                    <a:pt x="455" y="171"/>
                  </a:lnTo>
                  <a:lnTo>
                    <a:pt x="452" y="173"/>
                  </a:lnTo>
                  <a:lnTo>
                    <a:pt x="448" y="175"/>
                  </a:lnTo>
                  <a:lnTo>
                    <a:pt x="445" y="178"/>
                  </a:lnTo>
                  <a:lnTo>
                    <a:pt x="445" y="180"/>
                  </a:lnTo>
                  <a:lnTo>
                    <a:pt x="448" y="183"/>
                  </a:lnTo>
                  <a:lnTo>
                    <a:pt x="448" y="185"/>
                  </a:lnTo>
                  <a:lnTo>
                    <a:pt x="448" y="194"/>
                  </a:lnTo>
                  <a:lnTo>
                    <a:pt x="450" y="206"/>
                  </a:lnTo>
                  <a:lnTo>
                    <a:pt x="452" y="211"/>
                  </a:lnTo>
                  <a:lnTo>
                    <a:pt x="452" y="216"/>
                  </a:lnTo>
                  <a:lnTo>
                    <a:pt x="455" y="230"/>
                  </a:lnTo>
                  <a:lnTo>
                    <a:pt x="455" y="235"/>
                  </a:lnTo>
                  <a:lnTo>
                    <a:pt x="457" y="239"/>
                  </a:lnTo>
                  <a:lnTo>
                    <a:pt x="459" y="239"/>
                  </a:lnTo>
                  <a:lnTo>
                    <a:pt x="462" y="237"/>
                  </a:lnTo>
                  <a:lnTo>
                    <a:pt x="464" y="237"/>
                  </a:lnTo>
                  <a:lnTo>
                    <a:pt x="467" y="235"/>
                  </a:lnTo>
                  <a:lnTo>
                    <a:pt x="469" y="237"/>
                  </a:lnTo>
                  <a:lnTo>
                    <a:pt x="471" y="239"/>
                  </a:lnTo>
                  <a:lnTo>
                    <a:pt x="471" y="244"/>
                  </a:lnTo>
                  <a:lnTo>
                    <a:pt x="469" y="249"/>
                  </a:lnTo>
                  <a:lnTo>
                    <a:pt x="467" y="251"/>
                  </a:lnTo>
                  <a:lnTo>
                    <a:pt x="464" y="251"/>
                  </a:lnTo>
                  <a:lnTo>
                    <a:pt x="464" y="251"/>
                  </a:lnTo>
                  <a:lnTo>
                    <a:pt x="464" y="254"/>
                  </a:lnTo>
                  <a:lnTo>
                    <a:pt x="462" y="256"/>
                  </a:lnTo>
                  <a:lnTo>
                    <a:pt x="462" y="261"/>
                  </a:lnTo>
                  <a:lnTo>
                    <a:pt x="457" y="268"/>
                  </a:lnTo>
                  <a:lnTo>
                    <a:pt x="457" y="272"/>
                  </a:lnTo>
                  <a:lnTo>
                    <a:pt x="459" y="289"/>
                  </a:lnTo>
                  <a:lnTo>
                    <a:pt x="467" y="320"/>
                  </a:lnTo>
                  <a:lnTo>
                    <a:pt x="476" y="339"/>
                  </a:lnTo>
                  <a:lnTo>
                    <a:pt x="478" y="346"/>
                  </a:lnTo>
                  <a:lnTo>
                    <a:pt x="476" y="346"/>
                  </a:lnTo>
                  <a:lnTo>
                    <a:pt x="476" y="346"/>
                  </a:lnTo>
                  <a:lnTo>
                    <a:pt x="476" y="348"/>
                  </a:lnTo>
                  <a:lnTo>
                    <a:pt x="474" y="348"/>
                  </a:lnTo>
                  <a:lnTo>
                    <a:pt x="471" y="348"/>
                  </a:lnTo>
                  <a:lnTo>
                    <a:pt x="469" y="346"/>
                  </a:lnTo>
                  <a:lnTo>
                    <a:pt x="469" y="346"/>
                  </a:lnTo>
                  <a:lnTo>
                    <a:pt x="467" y="341"/>
                  </a:lnTo>
                  <a:lnTo>
                    <a:pt x="464" y="339"/>
                  </a:lnTo>
                  <a:lnTo>
                    <a:pt x="462" y="339"/>
                  </a:lnTo>
                  <a:lnTo>
                    <a:pt x="457" y="339"/>
                  </a:lnTo>
                  <a:lnTo>
                    <a:pt x="455" y="339"/>
                  </a:lnTo>
                  <a:lnTo>
                    <a:pt x="452" y="346"/>
                  </a:lnTo>
                  <a:lnTo>
                    <a:pt x="452" y="346"/>
                  </a:lnTo>
                  <a:lnTo>
                    <a:pt x="452" y="351"/>
                  </a:lnTo>
                  <a:lnTo>
                    <a:pt x="455" y="355"/>
                  </a:lnTo>
                  <a:lnTo>
                    <a:pt x="445" y="372"/>
                  </a:lnTo>
                  <a:lnTo>
                    <a:pt x="433" y="419"/>
                  </a:lnTo>
                  <a:lnTo>
                    <a:pt x="422" y="424"/>
                  </a:lnTo>
                  <a:lnTo>
                    <a:pt x="386" y="433"/>
                  </a:lnTo>
                  <a:lnTo>
                    <a:pt x="384" y="436"/>
                  </a:lnTo>
                  <a:lnTo>
                    <a:pt x="384" y="438"/>
                  </a:lnTo>
                  <a:lnTo>
                    <a:pt x="386" y="445"/>
                  </a:lnTo>
                  <a:lnTo>
                    <a:pt x="388" y="448"/>
                  </a:lnTo>
                  <a:lnTo>
                    <a:pt x="388" y="450"/>
                  </a:lnTo>
                  <a:lnTo>
                    <a:pt x="388" y="452"/>
                  </a:lnTo>
                  <a:lnTo>
                    <a:pt x="386" y="455"/>
                  </a:lnTo>
                  <a:lnTo>
                    <a:pt x="386" y="457"/>
                  </a:lnTo>
                  <a:lnTo>
                    <a:pt x="386" y="459"/>
                  </a:lnTo>
                  <a:lnTo>
                    <a:pt x="388" y="462"/>
                  </a:lnTo>
                  <a:lnTo>
                    <a:pt x="391" y="464"/>
                  </a:lnTo>
                  <a:lnTo>
                    <a:pt x="393" y="464"/>
                  </a:lnTo>
                  <a:lnTo>
                    <a:pt x="396" y="464"/>
                  </a:lnTo>
                  <a:lnTo>
                    <a:pt x="398" y="467"/>
                  </a:lnTo>
                  <a:lnTo>
                    <a:pt x="398" y="469"/>
                  </a:lnTo>
                  <a:lnTo>
                    <a:pt x="398" y="471"/>
                  </a:lnTo>
                  <a:lnTo>
                    <a:pt x="398" y="474"/>
                  </a:lnTo>
                  <a:lnTo>
                    <a:pt x="398" y="481"/>
                  </a:lnTo>
                  <a:lnTo>
                    <a:pt x="388" y="488"/>
                  </a:lnTo>
                  <a:lnTo>
                    <a:pt x="386" y="490"/>
                  </a:lnTo>
                  <a:lnTo>
                    <a:pt x="386" y="493"/>
                  </a:lnTo>
                  <a:lnTo>
                    <a:pt x="388" y="502"/>
                  </a:lnTo>
                  <a:lnTo>
                    <a:pt x="388" y="504"/>
                  </a:lnTo>
                  <a:lnTo>
                    <a:pt x="388" y="509"/>
                  </a:lnTo>
                  <a:lnTo>
                    <a:pt x="386" y="512"/>
                  </a:lnTo>
                  <a:lnTo>
                    <a:pt x="384" y="514"/>
                  </a:lnTo>
                  <a:lnTo>
                    <a:pt x="377" y="519"/>
                  </a:lnTo>
                  <a:lnTo>
                    <a:pt x="372" y="521"/>
                  </a:lnTo>
                  <a:lnTo>
                    <a:pt x="365" y="526"/>
                  </a:lnTo>
                  <a:lnTo>
                    <a:pt x="362" y="530"/>
                  </a:lnTo>
                  <a:lnTo>
                    <a:pt x="362" y="535"/>
                  </a:lnTo>
                  <a:lnTo>
                    <a:pt x="360" y="540"/>
                  </a:lnTo>
                  <a:lnTo>
                    <a:pt x="358" y="545"/>
                  </a:lnTo>
                  <a:lnTo>
                    <a:pt x="355" y="549"/>
                  </a:lnTo>
                  <a:lnTo>
                    <a:pt x="353" y="552"/>
                  </a:lnTo>
                  <a:lnTo>
                    <a:pt x="346" y="554"/>
                  </a:lnTo>
                  <a:lnTo>
                    <a:pt x="334" y="561"/>
                  </a:lnTo>
                  <a:lnTo>
                    <a:pt x="334" y="561"/>
                  </a:lnTo>
                  <a:lnTo>
                    <a:pt x="332" y="561"/>
                  </a:lnTo>
                  <a:lnTo>
                    <a:pt x="332" y="561"/>
                  </a:lnTo>
                  <a:lnTo>
                    <a:pt x="329" y="561"/>
                  </a:lnTo>
                  <a:lnTo>
                    <a:pt x="327" y="559"/>
                  </a:lnTo>
                  <a:lnTo>
                    <a:pt x="322" y="559"/>
                  </a:lnTo>
                  <a:lnTo>
                    <a:pt x="313" y="559"/>
                  </a:lnTo>
                  <a:lnTo>
                    <a:pt x="310" y="559"/>
                  </a:lnTo>
                  <a:lnTo>
                    <a:pt x="308" y="559"/>
                  </a:lnTo>
                  <a:lnTo>
                    <a:pt x="306" y="559"/>
                  </a:lnTo>
                  <a:lnTo>
                    <a:pt x="296" y="552"/>
                  </a:lnTo>
                  <a:lnTo>
                    <a:pt x="294" y="549"/>
                  </a:lnTo>
                  <a:lnTo>
                    <a:pt x="291" y="549"/>
                  </a:lnTo>
                  <a:lnTo>
                    <a:pt x="291" y="552"/>
                  </a:lnTo>
                  <a:lnTo>
                    <a:pt x="291" y="556"/>
                  </a:lnTo>
                  <a:lnTo>
                    <a:pt x="291" y="559"/>
                  </a:lnTo>
                  <a:lnTo>
                    <a:pt x="289" y="561"/>
                  </a:lnTo>
                  <a:lnTo>
                    <a:pt x="287" y="561"/>
                  </a:lnTo>
                  <a:lnTo>
                    <a:pt x="287" y="564"/>
                  </a:lnTo>
                  <a:lnTo>
                    <a:pt x="287" y="564"/>
                  </a:lnTo>
                  <a:lnTo>
                    <a:pt x="280" y="561"/>
                  </a:lnTo>
                  <a:lnTo>
                    <a:pt x="277" y="561"/>
                  </a:lnTo>
                  <a:lnTo>
                    <a:pt x="272" y="564"/>
                  </a:lnTo>
                  <a:lnTo>
                    <a:pt x="270" y="566"/>
                  </a:lnTo>
                  <a:lnTo>
                    <a:pt x="268" y="568"/>
                  </a:lnTo>
                  <a:lnTo>
                    <a:pt x="268" y="573"/>
                  </a:lnTo>
                  <a:lnTo>
                    <a:pt x="265" y="575"/>
                  </a:lnTo>
                  <a:lnTo>
                    <a:pt x="261" y="578"/>
                  </a:lnTo>
                  <a:lnTo>
                    <a:pt x="258" y="578"/>
                  </a:lnTo>
                  <a:lnTo>
                    <a:pt x="256" y="578"/>
                  </a:lnTo>
                  <a:lnTo>
                    <a:pt x="254" y="578"/>
                  </a:lnTo>
                  <a:lnTo>
                    <a:pt x="225" y="585"/>
                  </a:lnTo>
                  <a:lnTo>
                    <a:pt x="223" y="587"/>
                  </a:lnTo>
                  <a:lnTo>
                    <a:pt x="220" y="590"/>
                  </a:lnTo>
                  <a:lnTo>
                    <a:pt x="211" y="599"/>
                  </a:lnTo>
                  <a:lnTo>
                    <a:pt x="204" y="597"/>
                  </a:lnTo>
                  <a:lnTo>
                    <a:pt x="199" y="597"/>
                  </a:lnTo>
                  <a:lnTo>
                    <a:pt x="197" y="594"/>
                  </a:lnTo>
                  <a:lnTo>
                    <a:pt x="192" y="587"/>
                  </a:lnTo>
                  <a:lnTo>
                    <a:pt x="192" y="585"/>
                  </a:lnTo>
                  <a:lnTo>
                    <a:pt x="187" y="585"/>
                  </a:lnTo>
                  <a:lnTo>
                    <a:pt x="185" y="583"/>
                  </a:lnTo>
                  <a:lnTo>
                    <a:pt x="185" y="580"/>
                  </a:lnTo>
                  <a:lnTo>
                    <a:pt x="187" y="578"/>
                  </a:lnTo>
                  <a:lnTo>
                    <a:pt x="190" y="573"/>
                  </a:lnTo>
                  <a:lnTo>
                    <a:pt x="192" y="571"/>
                  </a:lnTo>
                  <a:lnTo>
                    <a:pt x="192" y="568"/>
                  </a:lnTo>
                  <a:lnTo>
                    <a:pt x="194" y="566"/>
                  </a:lnTo>
                  <a:lnTo>
                    <a:pt x="194" y="564"/>
                  </a:lnTo>
                  <a:lnTo>
                    <a:pt x="194" y="564"/>
                  </a:lnTo>
                  <a:lnTo>
                    <a:pt x="194" y="564"/>
                  </a:lnTo>
                  <a:lnTo>
                    <a:pt x="192" y="561"/>
                  </a:lnTo>
                  <a:lnTo>
                    <a:pt x="190" y="554"/>
                  </a:lnTo>
                  <a:lnTo>
                    <a:pt x="190" y="552"/>
                  </a:lnTo>
                  <a:lnTo>
                    <a:pt x="187" y="552"/>
                  </a:lnTo>
                  <a:lnTo>
                    <a:pt x="183" y="549"/>
                  </a:lnTo>
                  <a:lnTo>
                    <a:pt x="173" y="547"/>
                  </a:lnTo>
                  <a:lnTo>
                    <a:pt x="168" y="545"/>
                  </a:lnTo>
                  <a:lnTo>
                    <a:pt x="166" y="540"/>
                  </a:lnTo>
                  <a:lnTo>
                    <a:pt x="152" y="523"/>
                  </a:lnTo>
                  <a:lnTo>
                    <a:pt x="152" y="519"/>
                  </a:lnTo>
                  <a:lnTo>
                    <a:pt x="149" y="516"/>
                  </a:lnTo>
                  <a:lnTo>
                    <a:pt x="149" y="514"/>
                  </a:lnTo>
                  <a:lnTo>
                    <a:pt x="149" y="512"/>
                  </a:lnTo>
                  <a:lnTo>
                    <a:pt x="147" y="509"/>
                  </a:lnTo>
                  <a:lnTo>
                    <a:pt x="142" y="509"/>
                  </a:lnTo>
                  <a:lnTo>
                    <a:pt x="138" y="514"/>
                  </a:lnTo>
                  <a:lnTo>
                    <a:pt x="135" y="514"/>
                  </a:lnTo>
                  <a:lnTo>
                    <a:pt x="133" y="514"/>
                  </a:lnTo>
                  <a:lnTo>
                    <a:pt x="109" y="509"/>
                  </a:lnTo>
                  <a:lnTo>
                    <a:pt x="105" y="509"/>
                  </a:lnTo>
                  <a:lnTo>
                    <a:pt x="100" y="509"/>
                  </a:lnTo>
                  <a:lnTo>
                    <a:pt x="97" y="507"/>
                  </a:lnTo>
                  <a:lnTo>
                    <a:pt x="95" y="504"/>
                  </a:lnTo>
                  <a:lnTo>
                    <a:pt x="93" y="502"/>
                  </a:lnTo>
                  <a:lnTo>
                    <a:pt x="90" y="497"/>
                  </a:lnTo>
                  <a:lnTo>
                    <a:pt x="90" y="495"/>
                  </a:lnTo>
                  <a:lnTo>
                    <a:pt x="95" y="483"/>
                  </a:lnTo>
                  <a:lnTo>
                    <a:pt x="100" y="478"/>
                  </a:lnTo>
                  <a:lnTo>
                    <a:pt x="100" y="476"/>
                  </a:lnTo>
                  <a:lnTo>
                    <a:pt x="100" y="471"/>
                  </a:lnTo>
                  <a:lnTo>
                    <a:pt x="100" y="467"/>
                  </a:lnTo>
                  <a:lnTo>
                    <a:pt x="100" y="459"/>
                  </a:lnTo>
                  <a:lnTo>
                    <a:pt x="100" y="457"/>
                  </a:lnTo>
                  <a:lnTo>
                    <a:pt x="100" y="457"/>
                  </a:lnTo>
                  <a:lnTo>
                    <a:pt x="100" y="455"/>
                  </a:lnTo>
                  <a:lnTo>
                    <a:pt x="100" y="450"/>
                  </a:lnTo>
                  <a:lnTo>
                    <a:pt x="97" y="448"/>
                  </a:lnTo>
                  <a:lnTo>
                    <a:pt x="90" y="441"/>
                  </a:lnTo>
                  <a:lnTo>
                    <a:pt x="88" y="438"/>
                  </a:lnTo>
                  <a:lnTo>
                    <a:pt x="86" y="436"/>
                  </a:lnTo>
                  <a:lnTo>
                    <a:pt x="86" y="433"/>
                  </a:lnTo>
                  <a:lnTo>
                    <a:pt x="86" y="429"/>
                  </a:lnTo>
                  <a:lnTo>
                    <a:pt x="86" y="426"/>
                  </a:lnTo>
                  <a:lnTo>
                    <a:pt x="88" y="426"/>
                  </a:lnTo>
                  <a:lnTo>
                    <a:pt x="93" y="426"/>
                  </a:lnTo>
                  <a:lnTo>
                    <a:pt x="95" y="426"/>
                  </a:lnTo>
                  <a:lnTo>
                    <a:pt x="95" y="426"/>
                  </a:lnTo>
                  <a:lnTo>
                    <a:pt x="97" y="424"/>
                  </a:lnTo>
                  <a:lnTo>
                    <a:pt x="95" y="422"/>
                  </a:lnTo>
                  <a:lnTo>
                    <a:pt x="95" y="417"/>
                  </a:lnTo>
                  <a:lnTo>
                    <a:pt x="95" y="412"/>
                  </a:lnTo>
                  <a:lnTo>
                    <a:pt x="95" y="407"/>
                  </a:lnTo>
                  <a:lnTo>
                    <a:pt x="97" y="405"/>
                  </a:lnTo>
                  <a:lnTo>
                    <a:pt x="97" y="403"/>
                  </a:lnTo>
                  <a:lnTo>
                    <a:pt x="97" y="400"/>
                  </a:lnTo>
                  <a:lnTo>
                    <a:pt x="93" y="391"/>
                  </a:lnTo>
                  <a:lnTo>
                    <a:pt x="90" y="386"/>
                  </a:lnTo>
                  <a:lnTo>
                    <a:pt x="88" y="374"/>
                  </a:lnTo>
                  <a:lnTo>
                    <a:pt x="83" y="370"/>
                  </a:lnTo>
                  <a:lnTo>
                    <a:pt x="81" y="367"/>
                  </a:lnTo>
                  <a:lnTo>
                    <a:pt x="78" y="365"/>
                  </a:lnTo>
                  <a:lnTo>
                    <a:pt x="76" y="362"/>
                  </a:lnTo>
                  <a:lnTo>
                    <a:pt x="74" y="360"/>
                  </a:lnTo>
                  <a:lnTo>
                    <a:pt x="74" y="355"/>
                  </a:lnTo>
                  <a:lnTo>
                    <a:pt x="74" y="353"/>
                  </a:lnTo>
                  <a:lnTo>
                    <a:pt x="74" y="351"/>
                  </a:lnTo>
                  <a:lnTo>
                    <a:pt x="74" y="351"/>
                  </a:lnTo>
                  <a:lnTo>
                    <a:pt x="78" y="351"/>
                  </a:lnTo>
                  <a:lnTo>
                    <a:pt x="81" y="348"/>
                  </a:lnTo>
                  <a:lnTo>
                    <a:pt x="83" y="346"/>
                  </a:lnTo>
                  <a:lnTo>
                    <a:pt x="86" y="343"/>
                  </a:lnTo>
                  <a:lnTo>
                    <a:pt x="86" y="341"/>
                  </a:lnTo>
                  <a:lnTo>
                    <a:pt x="81" y="339"/>
                  </a:lnTo>
                  <a:lnTo>
                    <a:pt x="78" y="336"/>
                  </a:lnTo>
                  <a:lnTo>
                    <a:pt x="74" y="336"/>
                  </a:lnTo>
                  <a:lnTo>
                    <a:pt x="71" y="334"/>
                  </a:lnTo>
                  <a:lnTo>
                    <a:pt x="69" y="332"/>
                  </a:lnTo>
                  <a:lnTo>
                    <a:pt x="64" y="325"/>
                  </a:lnTo>
                  <a:lnTo>
                    <a:pt x="64" y="320"/>
                  </a:lnTo>
                  <a:lnTo>
                    <a:pt x="67" y="313"/>
                  </a:lnTo>
                  <a:lnTo>
                    <a:pt x="67" y="310"/>
                  </a:lnTo>
                  <a:lnTo>
                    <a:pt x="64" y="303"/>
                  </a:lnTo>
                  <a:lnTo>
                    <a:pt x="64" y="29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97245B3B-94C4-1B63-0C6A-BA2990CC4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1" y="1601788"/>
              <a:ext cx="942975" cy="741363"/>
            </a:xfrm>
            <a:custGeom>
              <a:avLst/>
              <a:gdLst>
                <a:gd name="T0" fmla="*/ 14 w 594"/>
                <a:gd name="T1" fmla="*/ 116 h 467"/>
                <a:gd name="T2" fmla="*/ 4 w 594"/>
                <a:gd name="T3" fmla="*/ 107 h 467"/>
                <a:gd name="T4" fmla="*/ 4 w 594"/>
                <a:gd name="T5" fmla="*/ 93 h 467"/>
                <a:gd name="T6" fmla="*/ 49 w 594"/>
                <a:gd name="T7" fmla="*/ 64 h 467"/>
                <a:gd name="T8" fmla="*/ 78 w 594"/>
                <a:gd name="T9" fmla="*/ 15 h 467"/>
                <a:gd name="T10" fmla="*/ 118 w 594"/>
                <a:gd name="T11" fmla="*/ 24 h 467"/>
                <a:gd name="T12" fmla="*/ 168 w 594"/>
                <a:gd name="T13" fmla="*/ 10 h 467"/>
                <a:gd name="T14" fmla="*/ 184 w 594"/>
                <a:gd name="T15" fmla="*/ 12 h 467"/>
                <a:gd name="T16" fmla="*/ 229 w 594"/>
                <a:gd name="T17" fmla="*/ 24 h 467"/>
                <a:gd name="T18" fmla="*/ 305 w 594"/>
                <a:gd name="T19" fmla="*/ 41 h 467"/>
                <a:gd name="T20" fmla="*/ 331 w 594"/>
                <a:gd name="T21" fmla="*/ 50 h 467"/>
                <a:gd name="T22" fmla="*/ 357 w 594"/>
                <a:gd name="T23" fmla="*/ 57 h 467"/>
                <a:gd name="T24" fmla="*/ 371 w 594"/>
                <a:gd name="T25" fmla="*/ 57 h 467"/>
                <a:gd name="T26" fmla="*/ 418 w 594"/>
                <a:gd name="T27" fmla="*/ 52 h 467"/>
                <a:gd name="T28" fmla="*/ 440 w 594"/>
                <a:gd name="T29" fmla="*/ 48 h 467"/>
                <a:gd name="T30" fmla="*/ 478 w 594"/>
                <a:gd name="T31" fmla="*/ 48 h 467"/>
                <a:gd name="T32" fmla="*/ 482 w 594"/>
                <a:gd name="T33" fmla="*/ 76 h 467"/>
                <a:gd name="T34" fmla="*/ 534 w 594"/>
                <a:gd name="T35" fmla="*/ 116 h 467"/>
                <a:gd name="T36" fmla="*/ 544 w 594"/>
                <a:gd name="T37" fmla="*/ 135 h 467"/>
                <a:gd name="T38" fmla="*/ 572 w 594"/>
                <a:gd name="T39" fmla="*/ 154 h 467"/>
                <a:gd name="T40" fmla="*/ 553 w 594"/>
                <a:gd name="T41" fmla="*/ 164 h 467"/>
                <a:gd name="T42" fmla="*/ 553 w 594"/>
                <a:gd name="T43" fmla="*/ 180 h 467"/>
                <a:gd name="T44" fmla="*/ 558 w 594"/>
                <a:gd name="T45" fmla="*/ 190 h 467"/>
                <a:gd name="T46" fmla="*/ 568 w 594"/>
                <a:gd name="T47" fmla="*/ 197 h 467"/>
                <a:gd name="T48" fmla="*/ 570 w 594"/>
                <a:gd name="T49" fmla="*/ 225 h 467"/>
                <a:gd name="T50" fmla="*/ 584 w 594"/>
                <a:gd name="T51" fmla="*/ 235 h 467"/>
                <a:gd name="T52" fmla="*/ 577 w 594"/>
                <a:gd name="T53" fmla="*/ 272 h 467"/>
                <a:gd name="T54" fmla="*/ 558 w 594"/>
                <a:gd name="T55" fmla="*/ 284 h 467"/>
                <a:gd name="T56" fmla="*/ 558 w 594"/>
                <a:gd name="T57" fmla="*/ 303 h 467"/>
                <a:gd name="T58" fmla="*/ 558 w 594"/>
                <a:gd name="T59" fmla="*/ 325 h 467"/>
                <a:gd name="T60" fmla="*/ 542 w 594"/>
                <a:gd name="T61" fmla="*/ 351 h 467"/>
                <a:gd name="T62" fmla="*/ 485 w 594"/>
                <a:gd name="T63" fmla="*/ 353 h 467"/>
                <a:gd name="T64" fmla="*/ 459 w 594"/>
                <a:gd name="T65" fmla="*/ 360 h 467"/>
                <a:gd name="T66" fmla="*/ 454 w 594"/>
                <a:gd name="T67" fmla="*/ 374 h 467"/>
                <a:gd name="T68" fmla="*/ 454 w 594"/>
                <a:gd name="T69" fmla="*/ 391 h 467"/>
                <a:gd name="T70" fmla="*/ 454 w 594"/>
                <a:gd name="T71" fmla="*/ 407 h 467"/>
                <a:gd name="T72" fmla="*/ 435 w 594"/>
                <a:gd name="T73" fmla="*/ 426 h 467"/>
                <a:gd name="T74" fmla="*/ 402 w 594"/>
                <a:gd name="T75" fmla="*/ 459 h 467"/>
                <a:gd name="T76" fmla="*/ 395 w 594"/>
                <a:gd name="T77" fmla="*/ 450 h 467"/>
                <a:gd name="T78" fmla="*/ 371 w 594"/>
                <a:gd name="T79" fmla="*/ 459 h 467"/>
                <a:gd name="T80" fmla="*/ 303 w 594"/>
                <a:gd name="T81" fmla="*/ 467 h 467"/>
                <a:gd name="T82" fmla="*/ 295 w 594"/>
                <a:gd name="T83" fmla="*/ 455 h 467"/>
                <a:gd name="T84" fmla="*/ 310 w 594"/>
                <a:gd name="T85" fmla="*/ 450 h 467"/>
                <a:gd name="T86" fmla="*/ 312 w 594"/>
                <a:gd name="T87" fmla="*/ 433 h 467"/>
                <a:gd name="T88" fmla="*/ 288 w 594"/>
                <a:gd name="T89" fmla="*/ 410 h 467"/>
                <a:gd name="T90" fmla="*/ 250 w 594"/>
                <a:gd name="T91" fmla="*/ 381 h 467"/>
                <a:gd name="T92" fmla="*/ 232 w 594"/>
                <a:gd name="T93" fmla="*/ 386 h 467"/>
                <a:gd name="T94" fmla="*/ 217 w 594"/>
                <a:gd name="T95" fmla="*/ 379 h 467"/>
                <a:gd name="T96" fmla="*/ 156 w 594"/>
                <a:gd name="T97" fmla="*/ 403 h 467"/>
                <a:gd name="T98" fmla="*/ 163 w 594"/>
                <a:gd name="T99" fmla="*/ 384 h 467"/>
                <a:gd name="T100" fmla="*/ 149 w 594"/>
                <a:gd name="T101" fmla="*/ 355 h 467"/>
                <a:gd name="T102" fmla="*/ 137 w 594"/>
                <a:gd name="T103" fmla="*/ 332 h 467"/>
                <a:gd name="T104" fmla="*/ 94 w 594"/>
                <a:gd name="T105" fmla="*/ 310 h 467"/>
                <a:gd name="T106" fmla="*/ 94 w 594"/>
                <a:gd name="T107" fmla="*/ 291 h 467"/>
                <a:gd name="T108" fmla="*/ 78 w 594"/>
                <a:gd name="T109" fmla="*/ 272 h 467"/>
                <a:gd name="T110" fmla="*/ 52 w 594"/>
                <a:gd name="T111" fmla="*/ 242 h 467"/>
                <a:gd name="T112" fmla="*/ 40 w 594"/>
                <a:gd name="T113" fmla="*/ 223 h 467"/>
                <a:gd name="T114" fmla="*/ 47 w 594"/>
                <a:gd name="T115" fmla="*/ 204 h 467"/>
                <a:gd name="T116" fmla="*/ 38 w 594"/>
                <a:gd name="T117" fmla="*/ 187 h 467"/>
                <a:gd name="T118" fmla="*/ 35 w 594"/>
                <a:gd name="T119" fmla="*/ 161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4" h="467">
                  <a:moveTo>
                    <a:pt x="35" y="161"/>
                  </a:moveTo>
                  <a:lnTo>
                    <a:pt x="35" y="161"/>
                  </a:lnTo>
                  <a:lnTo>
                    <a:pt x="30" y="154"/>
                  </a:lnTo>
                  <a:lnTo>
                    <a:pt x="14" y="126"/>
                  </a:lnTo>
                  <a:lnTo>
                    <a:pt x="14" y="119"/>
                  </a:lnTo>
                  <a:lnTo>
                    <a:pt x="14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2" y="109"/>
                  </a:lnTo>
                  <a:lnTo>
                    <a:pt x="9" y="109"/>
                  </a:lnTo>
                  <a:lnTo>
                    <a:pt x="7" y="109"/>
                  </a:lnTo>
                  <a:lnTo>
                    <a:pt x="4" y="107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4" y="97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2" y="90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2" y="78"/>
                  </a:lnTo>
                  <a:lnTo>
                    <a:pt x="38" y="69"/>
                  </a:lnTo>
                  <a:lnTo>
                    <a:pt x="49" y="64"/>
                  </a:lnTo>
                  <a:lnTo>
                    <a:pt x="61" y="17"/>
                  </a:lnTo>
                  <a:lnTo>
                    <a:pt x="71" y="0"/>
                  </a:lnTo>
                  <a:lnTo>
                    <a:pt x="73" y="3"/>
                  </a:lnTo>
                  <a:lnTo>
                    <a:pt x="75" y="7"/>
                  </a:lnTo>
                  <a:lnTo>
                    <a:pt x="75" y="12"/>
                  </a:lnTo>
                  <a:lnTo>
                    <a:pt x="78" y="15"/>
                  </a:lnTo>
                  <a:lnTo>
                    <a:pt x="80" y="17"/>
                  </a:lnTo>
                  <a:lnTo>
                    <a:pt x="85" y="17"/>
                  </a:lnTo>
                  <a:lnTo>
                    <a:pt x="87" y="19"/>
                  </a:lnTo>
                  <a:lnTo>
                    <a:pt x="97" y="19"/>
                  </a:lnTo>
                  <a:lnTo>
                    <a:pt x="109" y="22"/>
                  </a:lnTo>
                  <a:lnTo>
                    <a:pt x="118" y="24"/>
                  </a:lnTo>
                  <a:lnTo>
                    <a:pt x="123" y="26"/>
                  </a:lnTo>
                  <a:lnTo>
                    <a:pt x="132" y="22"/>
                  </a:lnTo>
                  <a:lnTo>
                    <a:pt x="146" y="22"/>
                  </a:lnTo>
                  <a:lnTo>
                    <a:pt x="151" y="22"/>
                  </a:lnTo>
                  <a:lnTo>
                    <a:pt x="156" y="19"/>
                  </a:lnTo>
                  <a:lnTo>
                    <a:pt x="168" y="10"/>
                  </a:lnTo>
                  <a:lnTo>
                    <a:pt x="170" y="7"/>
                  </a:lnTo>
                  <a:lnTo>
                    <a:pt x="175" y="5"/>
                  </a:lnTo>
                  <a:lnTo>
                    <a:pt x="177" y="5"/>
                  </a:lnTo>
                  <a:lnTo>
                    <a:pt x="180" y="7"/>
                  </a:lnTo>
                  <a:lnTo>
                    <a:pt x="182" y="10"/>
                  </a:lnTo>
                  <a:lnTo>
                    <a:pt x="184" y="12"/>
                  </a:lnTo>
                  <a:lnTo>
                    <a:pt x="191" y="17"/>
                  </a:lnTo>
                  <a:lnTo>
                    <a:pt x="196" y="17"/>
                  </a:lnTo>
                  <a:lnTo>
                    <a:pt x="203" y="17"/>
                  </a:lnTo>
                  <a:lnTo>
                    <a:pt x="222" y="24"/>
                  </a:lnTo>
                  <a:lnTo>
                    <a:pt x="224" y="26"/>
                  </a:lnTo>
                  <a:lnTo>
                    <a:pt x="229" y="24"/>
                  </a:lnTo>
                  <a:lnTo>
                    <a:pt x="239" y="19"/>
                  </a:lnTo>
                  <a:lnTo>
                    <a:pt x="243" y="17"/>
                  </a:lnTo>
                  <a:lnTo>
                    <a:pt x="248" y="19"/>
                  </a:lnTo>
                  <a:lnTo>
                    <a:pt x="298" y="45"/>
                  </a:lnTo>
                  <a:lnTo>
                    <a:pt x="300" y="45"/>
                  </a:lnTo>
                  <a:lnTo>
                    <a:pt x="305" y="41"/>
                  </a:lnTo>
                  <a:lnTo>
                    <a:pt x="307" y="43"/>
                  </a:lnTo>
                  <a:lnTo>
                    <a:pt x="310" y="45"/>
                  </a:lnTo>
                  <a:lnTo>
                    <a:pt x="310" y="48"/>
                  </a:lnTo>
                  <a:lnTo>
                    <a:pt x="312" y="50"/>
                  </a:lnTo>
                  <a:lnTo>
                    <a:pt x="319" y="55"/>
                  </a:lnTo>
                  <a:lnTo>
                    <a:pt x="331" y="50"/>
                  </a:lnTo>
                  <a:lnTo>
                    <a:pt x="338" y="50"/>
                  </a:lnTo>
                  <a:lnTo>
                    <a:pt x="343" y="57"/>
                  </a:lnTo>
                  <a:lnTo>
                    <a:pt x="345" y="59"/>
                  </a:lnTo>
                  <a:lnTo>
                    <a:pt x="350" y="57"/>
                  </a:lnTo>
                  <a:lnTo>
                    <a:pt x="355" y="55"/>
                  </a:lnTo>
                  <a:lnTo>
                    <a:pt x="357" y="57"/>
                  </a:lnTo>
                  <a:lnTo>
                    <a:pt x="359" y="59"/>
                  </a:lnTo>
                  <a:lnTo>
                    <a:pt x="362" y="59"/>
                  </a:lnTo>
                  <a:lnTo>
                    <a:pt x="364" y="62"/>
                  </a:lnTo>
                  <a:lnTo>
                    <a:pt x="366" y="62"/>
                  </a:lnTo>
                  <a:lnTo>
                    <a:pt x="369" y="59"/>
                  </a:lnTo>
                  <a:lnTo>
                    <a:pt x="371" y="57"/>
                  </a:lnTo>
                  <a:lnTo>
                    <a:pt x="371" y="55"/>
                  </a:lnTo>
                  <a:lnTo>
                    <a:pt x="376" y="52"/>
                  </a:lnTo>
                  <a:lnTo>
                    <a:pt x="378" y="52"/>
                  </a:lnTo>
                  <a:lnTo>
                    <a:pt x="381" y="52"/>
                  </a:lnTo>
                  <a:lnTo>
                    <a:pt x="395" y="57"/>
                  </a:lnTo>
                  <a:lnTo>
                    <a:pt x="418" y="52"/>
                  </a:lnTo>
                  <a:lnTo>
                    <a:pt x="423" y="50"/>
                  </a:lnTo>
                  <a:lnTo>
                    <a:pt x="426" y="50"/>
                  </a:lnTo>
                  <a:lnTo>
                    <a:pt x="430" y="55"/>
                  </a:lnTo>
                  <a:lnTo>
                    <a:pt x="430" y="55"/>
                  </a:lnTo>
                  <a:lnTo>
                    <a:pt x="435" y="50"/>
                  </a:lnTo>
                  <a:lnTo>
                    <a:pt x="440" y="48"/>
                  </a:lnTo>
                  <a:lnTo>
                    <a:pt x="442" y="48"/>
                  </a:lnTo>
                  <a:lnTo>
                    <a:pt x="447" y="48"/>
                  </a:lnTo>
                  <a:lnTo>
                    <a:pt x="452" y="45"/>
                  </a:lnTo>
                  <a:lnTo>
                    <a:pt x="456" y="41"/>
                  </a:lnTo>
                  <a:lnTo>
                    <a:pt x="475" y="45"/>
                  </a:lnTo>
                  <a:lnTo>
                    <a:pt x="478" y="48"/>
                  </a:lnTo>
                  <a:lnTo>
                    <a:pt x="480" y="52"/>
                  </a:lnTo>
                  <a:lnTo>
                    <a:pt x="485" y="62"/>
                  </a:lnTo>
                  <a:lnTo>
                    <a:pt x="485" y="67"/>
                  </a:lnTo>
                  <a:lnTo>
                    <a:pt x="485" y="71"/>
                  </a:lnTo>
                  <a:lnTo>
                    <a:pt x="482" y="74"/>
                  </a:lnTo>
                  <a:lnTo>
                    <a:pt x="482" y="76"/>
                  </a:lnTo>
                  <a:lnTo>
                    <a:pt x="482" y="78"/>
                  </a:lnTo>
                  <a:lnTo>
                    <a:pt x="485" y="81"/>
                  </a:lnTo>
                  <a:lnTo>
                    <a:pt x="485" y="83"/>
                  </a:lnTo>
                  <a:lnTo>
                    <a:pt x="527" y="119"/>
                  </a:lnTo>
                  <a:lnTo>
                    <a:pt x="532" y="119"/>
                  </a:lnTo>
                  <a:lnTo>
                    <a:pt x="534" y="116"/>
                  </a:lnTo>
                  <a:lnTo>
                    <a:pt x="537" y="116"/>
                  </a:lnTo>
                  <a:lnTo>
                    <a:pt x="539" y="116"/>
                  </a:lnTo>
                  <a:lnTo>
                    <a:pt x="542" y="119"/>
                  </a:lnTo>
                  <a:lnTo>
                    <a:pt x="542" y="126"/>
                  </a:lnTo>
                  <a:lnTo>
                    <a:pt x="544" y="130"/>
                  </a:lnTo>
                  <a:lnTo>
                    <a:pt x="544" y="135"/>
                  </a:lnTo>
                  <a:lnTo>
                    <a:pt x="546" y="138"/>
                  </a:lnTo>
                  <a:lnTo>
                    <a:pt x="556" y="145"/>
                  </a:lnTo>
                  <a:lnTo>
                    <a:pt x="560" y="147"/>
                  </a:lnTo>
                  <a:lnTo>
                    <a:pt x="565" y="147"/>
                  </a:lnTo>
                  <a:lnTo>
                    <a:pt x="572" y="147"/>
                  </a:lnTo>
                  <a:lnTo>
                    <a:pt x="572" y="154"/>
                  </a:lnTo>
                  <a:lnTo>
                    <a:pt x="572" y="157"/>
                  </a:lnTo>
                  <a:lnTo>
                    <a:pt x="570" y="161"/>
                  </a:lnTo>
                  <a:lnTo>
                    <a:pt x="568" y="161"/>
                  </a:lnTo>
                  <a:lnTo>
                    <a:pt x="558" y="161"/>
                  </a:lnTo>
                  <a:lnTo>
                    <a:pt x="556" y="164"/>
                  </a:lnTo>
                  <a:lnTo>
                    <a:pt x="553" y="164"/>
                  </a:lnTo>
                  <a:lnTo>
                    <a:pt x="556" y="166"/>
                  </a:lnTo>
                  <a:lnTo>
                    <a:pt x="560" y="171"/>
                  </a:lnTo>
                  <a:lnTo>
                    <a:pt x="560" y="173"/>
                  </a:lnTo>
                  <a:lnTo>
                    <a:pt x="558" y="175"/>
                  </a:lnTo>
                  <a:lnTo>
                    <a:pt x="553" y="178"/>
                  </a:lnTo>
                  <a:lnTo>
                    <a:pt x="553" y="180"/>
                  </a:lnTo>
                  <a:lnTo>
                    <a:pt x="551" y="185"/>
                  </a:lnTo>
                  <a:lnTo>
                    <a:pt x="551" y="187"/>
                  </a:lnTo>
                  <a:lnTo>
                    <a:pt x="553" y="190"/>
                  </a:lnTo>
                  <a:lnTo>
                    <a:pt x="553" y="190"/>
                  </a:lnTo>
                  <a:lnTo>
                    <a:pt x="553" y="190"/>
                  </a:lnTo>
                  <a:lnTo>
                    <a:pt x="558" y="190"/>
                  </a:lnTo>
                  <a:lnTo>
                    <a:pt x="558" y="190"/>
                  </a:lnTo>
                  <a:lnTo>
                    <a:pt x="560" y="190"/>
                  </a:lnTo>
                  <a:lnTo>
                    <a:pt x="560" y="192"/>
                  </a:lnTo>
                  <a:lnTo>
                    <a:pt x="563" y="194"/>
                  </a:lnTo>
                  <a:lnTo>
                    <a:pt x="565" y="197"/>
                  </a:lnTo>
                  <a:lnTo>
                    <a:pt x="568" y="197"/>
                  </a:lnTo>
                  <a:lnTo>
                    <a:pt x="568" y="199"/>
                  </a:lnTo>
                  <a:lnTo>
                    <a:pt x="570" y="201"/>
                  </a:lnTo>
                  <a:lnTo>
                    <a:pt x="570" y="204"/>
                  </a:lnTo>
                  <a:lnTo>
                    <a:pt x="572" y="211"/>
                  </a:lnTo>
                  <a:lnTo>
                    <a:pt x="572" y="216"/>
                  </a:lnTo>
                  <a:lnTo>
                    <a:pt x="570" y="225"/>
                  </a:lnTo>
                  <a:lnTo>
                    <a:pt x="570" y="232"/>
                  </a:lnTo>
                  <a:lnTo>
                    <a:pt x="572" y="235"/>
                  </a:lnTo>
                  <a:lnTo>
                    <a:pt x="575" y="237"/>
                  </a:lnTo>
                  <a:lnTo>
                    <a:pt x="577" y="235"/>
                  </a:lnTo>
                  <a:lnTo>
                    <a:pt x="582" y="235"/>
                  </a:lnTo>
                  <a:lnTo>
                    <a:pt x="584" y="235"/>
                  </a:lnTo>
                  <a:lnTo>
                    <a:pt x="586" y="235"/>
                  </a:lnTo>
                  <a:lnTo>
                    <a:pt x="589" y="237"/>
                  </a:lnTo>
                  <a:lnTo>
                    <a:pt x="594" y="246"/>
                  </a:lnTo>
                  <a:lnTo>
                    <a:pt x="582" y="258"/>
                  </a:lnTo>
                  <a:lnTo>
                    <a:pt x="579" y="265"/>
                  </a:lnTo>
                  <a:lnTo>
                    <a:pt x="577" y="272"/>
                  </a:lnTo>
                  <a:lnTo>
                    <a:pt x="575" y="277"/>
                  </a:lnTo>
                  <a:lnTo>
                    <a:pt x="572" y="282"/>
                  </a:lnTo>
                  <a:lnTo>
                    <a:pt x="568" y="282"/>
                  </a:lnTo>
                  <a:lnTo>
                    <a:pt x="565" y="282"/>
                  </a:lnTo>
                  <a:lnTo>
                    <a:pt x="560" y="284"/>
                  </a:lnTo>
                  <a:lnTo>
                    <a:pt x="558" y="284"/>
                  </a:lnTo>
                  <a:lnTo>
                    <a:pt x="558" y="287"/>
                  </a:lnTo>
                  <a:lnTo>
                    <a:pt x="560" y="291"/>
                  </a:lnTo>
                  <a:lnTo>
                    <a:pt x="563" y="296"/>
                  </a:lnTo>
                  <a:lnTo>
                    <a:pt x="563" y="296"/>
                  </a:lnTo>
                  <a:lnTo>
                    <a:pt x="563" y="299"/>
                  </a:lnTo>
                  <a:lnTo>
                    <a:pt x="558" y="303"/>
                  </a:lnTo>
                  <a:lnTo>
                    <a:pt x="556" y="308"/>
                  </a:lnTo>
                  <a:lnTo>
                    <a:pt x="556" y="310"/>
                  </a:lnTo>
                  <a:lnTo>
                    <a:pt x="558" y="315"/>
                  </a:lnTo>
                  <a:lnTo>
                    <a:pt x="560" y="317"/>
                  </a:lnTo>
                  <a:lnTo>
                    <a:pt x="558" y="320"/>
                  </a:lnTo>
                  <a:lnTo>
                    <a:pt x="558" y="325"/>
                  </a:lnTo>
                  <a:lnTo>
                    <a:pt x="558" y="329"/>
                  </a:lnTo>
                  <a:lnTo>
                    <a:pt x="558" y="334"/>
                  </a:lnTo>
                  <a:lnTo>
                    <a:pt x="551" y="341"/>
                  </a:lnTo>
                  <a:lnTo>
                    <a:pt x="549" y="351"/>
                  </a:lnTo>
                  <a:lnTo>
                    <a:pt x="546" y="351"/>
                  </a:lnTo>
                  <a:lnTo>
                    <a:pt x="542" y="351"/>
                  </a:lnTo>
                  <a:lnTo>
                    <a:pt x="537" y="351"/>
                  </a:lnTo>
                  <a:lnTo>
                    <a:pt x="534" y="348"/>
                  </a:lnTo>
                  <a:lnTo>
                    <a:pt x="506" y="355"/>
                  </a:lnTo>
                  <a:lnTo>
                    <a:pt x="501" y="355"/>
                  </a:lnTo>
                  <a:lnTo>
                    <a:pt x="499" y="353"/>
                  </a:lnTo>
                  <a:lnTo>
                    <a:pt x="485" y="353"/>
                  </a:lnTo>
                  <a:lnTo>
                    <a:pt x="482" y="353"/>
                  </a:lnTo>
                  <a:lnTo>
                    <a:pt x="478" y="355"/>
                  </a:lnTo>
                  <a:lnTo>
                    <a:pt x="478" y="355"/>
                  </a:lnTo>
                  <a:lnTo>
                    <a:pt x="475" y="358"/>
                  </a:lnTo>
                  <a:lnTo>
                    <a:pt x="473" y="358"/>
                  </a:lnTo>
                  <a:lnTo>
                    <a:pt x="459" y="360"/>
                  </a:lnTo>
                  <a:lnTo>
                    <a:pt x="456" y="360"/>
                  </a:lnTo>
                  <a:lnTo>
                    <a:pt x="456" y="362"/>
                  </a:lnTo>
                  <a:lnTo>
                    <a:pt x="456" y="365"/>
                  </a:lnTo>
                  <a:lnTo>
                    <a:pt x="456" y="370"/>
                  </a:lnTo>
                  <a:lnTo>
                    <a:pt x="454" y="372"/>
                  </a:lnTo>
                  <a:lnTo>
                    <a:pt x="454" y="374"/>
                  </a:lnTo>
                  <a:lnTo>
                    <a:pt x="452" y="377"/>
                  </a:lnTo>
                  <a:lnTo>
                    <a:pt x="452" y="379"/>
                  </a:lnTo>
                  <a:lnTo>
                    <a:pt x="452" y="381"/>
                  </a:lnTo>
                  <a:lnTo>
                    <a:pt x="452" y="386"/>
                  </a:lnTo>
                  <a:lnTo>
                    <a:pt x="452" y="388"/>
                  </a:lnTo>
                  <a:lnTo>
                    <a:pt x="454" y="391"/>
                  </a:lnTo>
                  <a:lnTo>
                    <a:pt x="454" y="393"/>
                  </a:lnTo>
                  <a:lnTo>
                    <a:pt x="456" y="396"/>
                  </a:lnTo>
                  <a:lnTo>
                    <a:pt x="456" y="398"/>
                  </a:lnTo>
                  <a:lnTo>
                    <a:pt x="456" y="403"/>
                  </a:lnTo>
                  <a:lnTo>
                    <a:pt x="456" y="405"/>
                  </a:lnTo>
                  <a:lnTo>
                    <a:pt x="454" y="407"/>
                  </a:lnTo>
                  <a:lnTo>
                    <a:pt x="454" y="407"/>
                  </a:lnTo>
                  <a:lnTo>
                    <a:pt x="452" y="412"/>
                  </a:lnTo>
                  <a:lnTo>
                    <a:pt x="449" y="417"/>
                  </a:lnTo>
                  <a:lnTo>
                    <a:pt x="447" y="419"/>
                  </a:lnTo>
                  <a:lnTo>
                    <a:pt x="437" y="424"/>
                  </a:lnTo>
                  <a:lnTo>
                    <a:pt x="435" y="426"/>
                  </a:lnTo>
                  <a:lnTo>
                    <a:pt x="433" y="429"/>
                  </a:lnTo>
                  <a:lnTo>
                    <a:pt x="433" y="431"/>
                  </a:lnTo>
                  <a:lnTo>
                    <a:pt x="430" y="436"/>
                  </a:lnTo>
                  <a:lnTo>
                    <a:pt x="430" y="443"/>
                  </a:lnTo>
                  <a:lnTo>
                    <a:pt x="430" y="448"/>
                  </a:lnTo>
                  <a:lnTo>
                    <a:pt x="402" y="459"/>
                  </a:lnTo>
                  <a:lnTo>
                    <a:pt x="397" y="459"/>
                  </a:lnTo>
                  <a:lnTo>
                    <a:pt x="392" y="459"/>
                  </a:lnTo>
                  <a:lnTo>
                    <a:pt x="392" y="457"/>
                  </a:lnTo>
                  <a:lnTo>
                    <a:pt x="392" y="455"/>
                  </a:lnTo>
                  <a:lnTo>
                    <a:pt x="395" y="450"/>
                  </a:lnTo>
                  <a:lnTo>
                    <a:pt x="395" y="450"/>
                  </a:lnTo>
                  <a:lnTo>
                    <a:pt x="390" y="448"/>
                  </a:lnTo>
                  <a:lnTo>
                    <a:pt x="383" y="448"/>
                  </a:lnTo>
                  <a:lnTo>
                    <a:pt x="378" y="450"/>
                  </a:lnTo>
                  <a:lnTo>
                    <a:pt x="376" y="452"/>
                  </a:lnTo>
                  <a:lnTo>
                    <a:pt x="374" y="457"/>
                  </a:lnTo>
                  <a:lnTo>
                    <a:pt x="371" y="459"/>
                  </a:lnTo>
                  <a:lnTo>
                    <a:pt x="366" y="464"/>
                  </a:lnTo>
                  <a:lnTo>
                    <a:pt x="362" y="464"/>
                  </a:lnTo>
                  <a:lnTo>
                    <a:pt x="321" y="462"/>
                  </a:lnTo>
                  <a:lnTo>
                    <a:pt x="317" y="464"/>
                  </a:lnTo>
                  <a:lnTo>
                    <a:pt x="307" y="467"/>
                  </a:lnTo>
                  <a:lnTo>
                    <a:pt x="303" y="467"/>
                  </a:lnTo>
                  <a:lnTo>
                    <a:pt x="300" y="467"/>
                  </a:lnTo>
                  <a:lnTo>
                    <a:pt x="295" y="464"/>
                  </a:lnTo>
                  <a:lnTo>
                    <a:pt x="295" y="462"/>
                  </a:lnTo>
                  <a:lnTo>
                    <a:pt x="293" y="459"/>
                  </a:lnTo>
                  <a:lnTo>
                    <a:pt x="295" y="457"/>
                  </a:lnTo>
                  <a:lnTo>
                    <a:pt x="295" y="455"/>
                  </a:lnTo>
                  <a:lnTo>
                    <a:pt x="298" y="452"/>
                  </a:lnTo>
                  <a:lnTo>
                    <a:pt x="300" y="452"/>
                  </a:lnTo>
                  <a:lnTo>
                    <a:pt x="307" y="452"/>
                  </a:lnTo>
                  <a:lnTo>
                    <a:pt x="310" y="452"/>
                  </a:lnTo>
                  <a:lnTo>
                    <a:pt x="310" y="452"/>
                  </a:lnTo>
                  <a:lnTo>
                    <a:pt x="310" y="450"/>
                  </a:lnTo>
                  <a:lnTo>
                    <a:pt x="310" y="448"/>
                  </a:lnTo>
                  <a:lnTo>
                    <a:pt x="307" y="443"/>
                  </a:lnTo>
                  <a:lnTo>
                    <a:pt x="307" y="443"/>
                  </a:lnTo>
                  <a:lnTo>
                    <a:pt x="307" y="441"/>
                  </a:lnTo>
                  <a:lnTo>
                    <a:pt x="312" y="436"/>
                  </a:lnTo>
                  <a:lnTo>
                    <a:pt x="312" y="433"/>
                  </a:lnTo>
                  <a:lnTo>
                    <a:pt x="312" y="431"/>
                  </a:lnTo>
                  <a:lnTo>
                    <a:pt x="310" y="426"/>
                  </a:lnTo>
                  <a:lnTo>
                    <a:pt x="305" y="424"/>
                  </a:lnTo>
                  <a:lnTo>
                    <a:pt x="288" y="412"/>
                  </a:lnTo>
                  <a:lnTo>
                    <a:pt x="288" y="412"/>
                  </a:lnTo>
                  <a:lnTo>
                    <a:pt x="288" y="410"/>
                  </a:lnTo>
                  <a:lnTo>
                    <a:pt x="284" y="396"/>
                  </a:lnTo>
                  <a:lnTo>
                    <a:pt x="281" y="391"/>
                  </a:lnTo>
                  <a:lnTo>
                    <a:pt x="277" y="386"/>
                  </a:lnTo>
                  <a:lnTo>
                    <a:pt x="267" y="388"/>
                  </a:lnTo>
                  <a:lnTo>
                    <a:pt x="253" y="381"/>
                  </a:lnTo>
                  <a:lnTo>
                    <a:pt x="250" y="381"/>
                  </a:lnTo>
                  <a:lnTo>
                    <a:pt x="248" y="381"/>
                  </a:lnTo>
                  <a:lnTo>
                    <a:pt x="248" y="386"/>
                  </a:lnTo>
                  <a:lnTo>
                    <a:pt x="243" y="388"/>
                  </a:lnTo>
                  <a:lnTo>
                    <a:pt x="236" y="391"/>
                  </a:lnTo>
                  <a:lnTo>
                    <a:pt x="234" y="388"/>
                  </a:lnTo>
                  <a:lnTo>
                    <a:pt x="232" y="386"/>
                  </a:lnTo>
                  <a:lnTo>
                    <a:pt x="232" y="384"/>
                  </a:lnTo>
                  <a:lnTo>
                    <a:pt x="229" y="381"/>
                  </a:lnTo>
                  <a:lnTo>
                    <a:pt x="227" y="379"/>
                  </a:lnTo>
                  <a:lnTo>
                    <a:pt x="222" y="377"/>
                  </a:lnTo>
                  <a:lnTo>
                    <a:pt x="220" y="377"/>
                  </a:lnTo>
                  <a:lnTo>
                    <a:pt x="217" y="379"/>
                  </a:lnTo>
                  <a:lnTo>
                    <a:pt x="215" y="384"/>
                  </a:lnTo>
                  <a:lnTo>
                    <a:pt x="215" y="386"/>
                  </a:lnTo>
                  <a:lnTo>
                    <a:pt x="213" y="388"/>
                  </a:lnTo>
                  <a:lnTo>
                    <a:pt x="203" y="393"/>
                  </a:lnTo>
                  <a:lnTo>
                    <a:pt x="161" y="405"/>
                  </a:lnTo>
                  <a:lnTo>
                    <a:pt x="156" y="403"/>
                  </a:lnTo>
                  <a:lnTo>
                    <a:pt x="156" y="400"/>
                  </a:lnTo>
                  <a:lnTo>
                    <a:pt x="156" y="398"/>
                  </a:lnTo>
                  <a:lnTo>
                    <a:pt x="158" y="396"/>
                  </a:lnTo>
                  <a:lnTo>
                    <a:pt x="161" y="393"/>
                  </a:lnTo>
                  <a:lnTo>
                    <a:pt x="163" y="386"/>
                  </a:lnTo>
                  <a:lnTo>
                    <a:pt x="163" y="384"/>
                  </a:lnTo>
                  <a:lnTo>
                    <a:pt x="163" y="381"/>
                  </a:lnTo>
                  <a:lnTo>
                    <a:pt x="158" y="379"/>
                  </a:lnTo>
                  <a:lnTo>
                    <a:pt x="156" y="374"/>
                  </a:lnTo>
                  <a:lnTo>
                    <a:pt x="153" y="370"/>
                  </a:lnTo>
                  <a:lnTo>
                    <a:pt x="151" y="360"/>
                  </a:lnTo>
                  <a:lnTo>
                    <a:pt x="149" y="355"/>
                  </a:lnTo>
                  <a:lnTo>
                    <a:pt x="146" y="353"/>
                  </a:lnTo>
                  <a:lnTo>
                    <a:pt x="144" y="351"/>
                  </a:lnTo>
                  <a:lnTo>
                    <a:pt x="142" y="346"/>
                  </a:lnTo>
                  <a:lnTo>
                    <a:pt x="139" y="344"/>
                  </a:lnTo>
                  <a:lnTo>
                    <a:pt x="139" y="334"/>
                  </a:lnTo>
                  <a:lnTo>
                    <a:pt x="137" y="332"/>
                  </a:lnTo>
                  <a:lnTo>
                    <a:pt x="127" y="334"/>
                  </a:lnTo>
                  <a:lnTo>
                    <a:pt x="120" y="332"/>
                  </a:lnTo>
                  <a:lnTo>
                    <a:pt x="106" y="325"/>
                  </a:lnTo>
                  <a:lnTo>
                    <a:pt x="101" y="320"/>
                  </a:lnTo>
                  <a:lnTo>
                    <a:pt x="99" y="317"/>
                  </a:lnTo>
                  <a:lnTo>
                    <a:pt x="94" y="310"/>
                  </a:lnTo>
                  <a:lnTo>
                    <a:pt x="94" y="310"/>
                  </a:lnTo>
                  <a:lnTo>
                    <a:pt x="94" y="308"/>
                  </a:lnTo>
                  <a:lnTo>
                    <a:pt x="94" y="301"/>
                  </a:lnTo>
                  <a:lnTo>
                    <a:pt x="94" y="299"/>
                  </a:lnTo>
                  <a:lnTo>
                    <a:pt x="94" y="296"/>
                  </a:lnTo>
                  <a:lnTo>
                    <a:pt x="94" y="291"/>
                  </a:lnTo>
                  <a:lnTo>
                    <a:pt x="92" y="289"/>
                  </a:lnTo>
                  <a:lnTo>
                    <a:pt x="90" y="284"/>
                  </a:lnTo>
                  <a:lnTo>
                    <a:pt x="87" y="282"/>
                  </a:lnTo>
                  <a:lnTo>
                    <a:pt x="83" y="280"/>
                  </a:lnTo>
                  <a:lnTo>
                    <a:pt x="80" y="277"/>
                  </a:lnTo>
                  <a:lnTo>
                    <a:pt x="78" y="272"/>
                  </a:lnTo>
                  <a:lnTo>
                    <a:pt x="78" y="268"/>
                  </a:lnTo>
                  <a:lnTo>
                    <a:pt x="75" y="263"/>
                  </a:lnTo>
                  <a:lnTo>
                    <a:pt x="73" y="261"/>
                  </a:lnTo>
                  <a:lnTo>
                    <a:pt x="56" y="251"/>
                  </a:lnTo>
                  <a:lnTo>
                    <a:pt x="54" y="246"/>
                  </a:lnTo>
                  <a:lnTo>
                    <a:pt x="52" y="242"/>
                  </a:lnTo>
                  <a:lnTo>
                    <a:pt x="47" y="235"/>
                  </a:lnTo>
                  <a:lnTo>
                    <a:pt x="45" y="232"/>
                  </a:lnTo>
                  <a:lnTo>
                    <a:pt x="42" y="230"/>
                  </a:lnTo>
                  <a:lnTo>
                    <a:pt x="40" y="228"/>
                  </a:lnTo>
                  <a:lnTo>
                    <a:pt x="40" y="225"/>
                  </a:lnTo>
                  <a:lnTo>
                    <a:pt x="40" y="223"/>
                  </a:lnTo>
                  <a:lnTo>
                    <a:pt x="42" y="220"/>
                  </a:lnTo>
                  <a:lnTo>
                    <a:pt x="47" y="213"/>
                  </a:lnTo>
                  <a:lnTo>
                    <a:pt x="47" y="211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47" y="204"/>
                  </a:lnTo>
                  <a:lnTo>
                    <a:pt x="40" y="199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38" y="192"/>
                  </a:lnTo>
                  <a:lnTo>
                    <a:pt x="38" y="190"/>
                  </a:lnTo>
                  <a:lnTo>
                    <a:pt x="38" y="187"/>
                  </a:lnTo>
                  <a:lnTo>
                    <a:pt x="38" y="185"/>
                  </a:lnTo>
                  <a:lnTo>
                    <a:pt x="38" y="178"/>
                  </a:lnTo>
                  <a:lnTo>
                    <a:pt x="40" y="175"/>
                  </a:lnTo>
                  <a:lnTo>
                    <a:pt x="40" y="171"/>
                  </a:lnTo>
                  <a:lnTo>
                    <a:pt x="38" y="164"/>
                  </a:lnTo>
                  <a:lnTo>
                    <a:pt x="35" y="16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2" name="Freeform 43">
              <a:extLst>
                <a:ext uri="{FF2B5EF4-FFF2-40B4-BE49-F238E27FC236}">
                  <a16:creationId xmlns:a16="http://schemas.microsoft.com/office/drawing/2014/main" id="{D21BDB6F-78C8-A04A-124E-83ABEECDE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913" y="3484563"/>
              <a:ext cx="919163" cy="1030288"/>
            </a:xfrm>
            <a:custGeom>
              <a:avLst/>
              <a:gdLst>
                <a:gd name="T0" fmla="*/ 400 w 579"/>
                <a:gd name="T1" fmla="*/ 634 h 649"/>
                <a:gd name="T2" fmla="*/ 352 w 579"/>
                <a:gd name="T3" fmla="*/ 649 h 649"/>
                <a:gd name="T4" fmla="*/ 324 w 579"/>
                <a:gd name="T5" fmla="*/ 634 h 649"/>
                <a:gd name="T6" fmla="*/ 281 w 579"/>
                <a:gd name="T7" fmla="*/ 606 h 649"/>
                <a:gd name="T8" fmla="*/ 265 w 579"/>
                <a:gd name="T9" fmla="*/ 606 h 649"/>
                <a:gd name="T10" fmla="*/ 239 w 579"/>
                <a:gd name="T11" fmla="*/ 601 h 649"/>
                <a:gd name="T12" fmla="*/ 232 w 579"/>
                <a:gd name="T13" fmla="*/ 568 h 649"/>
                <a:gd name="T14" fmla="*/ 194 w 579"/>
                <a:gd name="T15" fmla="*/ 554 h 649"/>
                <a:gd name="T16" fmla="*/ 187 w 579"/>
                <a:gd name="T17" fmla="*/ 537 h 649"/>
                <a:gd name="T18" fmla="*/ 194 w 579"/>
                <a:gd name="T19" fmla="*/ 514 h 649"/>
                <a:gd name="T20" fmla="*/ 184 w 579"/>
                <a:gd name="T21" fmla="*/ 488 h 649"/>
                <a:gd name="T22" fmla="*/ 206 w 579"/>
                <a:gd name="T23" fmla="*/ 459 h 649"/>
                <a:gd name="T24" fmla="*/ 191 w 579"/>
                <a:gd name="T25" fmla="*/ 450 h 649"/>
                <a:gd name="T26" fmla="*/ 187 w 579"/>
                <a:gd name="T27" fmla="*/ 433 h 649"/>
                <a:gd name="T28" fmla="*/ 146 w 579"/>
                <a:gd name="T29" fmla="*/ 412 h 649"/>
                <a:gd name="T30" fmla="*/ 151 w 579"/>
                <a:gd name="T31" fmla="*/ 393 h 649"/>
                <a:gd name="T32" fmla="*/ 111 w 579"/>
                <a:gd name="T33" fmla="*/ 360 h 649"/>
                <a:gd name="T34" fmla="*/ 73 w 579"/>
                <a:gd name="T35" fmla="*/ 362 h 649"/>
                <a:gd name="T36" fmla="*/ 40 w 579"/>
                <a:gd name="T37" fmla="*/ 365 h 649"/>
                <a:gd name="T38" fmla="*/ 26 w 579"/>
                <a:gd name="T39" fmla="*/ 327 h 649"/>
                <a:gd name="T40" fmla="*/ 16 w 579"/>
                <a:gd name="T41" fmla="*/ 294 h 649"/>
                <a:gd name="T42" fmla="*/ 42 w 579"/>
                <a:gd name="T43" fmla="*/ 284 h 649"/>
                <a:gd name="T44" fmla="*/ 49 w 579"/>
                <a:gd name="T45" fmla="*/ 242 h 649"/>
                <a:gd name="T46" fmla="*/ 68 w 579"/>
                <a:gd name="T47" fmla="*/ 225 h 649"/>
                <a:gd name="T48" fmla="*/ 71 w 579"/>
                <a:gd name="T49" fmla="*/ 187 h 649"/>
                <a:gd name="T50" fmla="*/ 47 w 579"/>
                <a:gd name="T51" fmla="*/ 166 h 649"/>
                <a:gd name="T52" fmla="*/ 54 w 579"/>
                <a:gd name="T53" fmla="*/ 137 h 649"/>
                <a:gd name="T54" fmla="*/ 52 w 579"/>
                <a:gd name="T55" fmla="*/ 97 h 649"/>
                <a:gd name="T56" fmla="*/ 97 w 579"/>
                <a:gd name="T57" fmla="*/ 76 h 649"/>
                <a:gd name="T58" fmla="*/ 111 w 579"/>
                <a:gd name="T59" fmla="*/ 55 h 649"/>
                <a:gd name="T60" fmla="*/ 135 w 579"/>
                <a:gd name="T61" fmla="*/ 40 h 649"/>
                <a:gd name="T62" fmla="*/ 177 w 579"/>
                <a:gd name="T63" fmla="*/ 38 h 649"/>
                <a:gd name="T64" fmla="*/ 208 w 579"/>
                <a:gd name="T65" fmla="*/ 29 h 649"/>
                <a:gd name="T66" fmla="*/ 262 w 579"/>
                <a:gd name="T67" fmla="*/ 17 h 649"/>
                <a:gd name="T68" fmla="*/ 284 w 579"/>
                <a:gd name="T69" fmla="*/ 29 h 649"/>
                <a:gd name="T70" fmla="*/ 322 w 579"/>
                <a:gd name="T71" fmla="*/ 21 h 649"/>
                <a:gd name="T72" fmla="*/ 329 w 579"/>
                <a:gd name="T73" fmla="*/ 0 h 649"/>
                <a:gd name="T74" fmla="*/ 357 w 579"/>
                <a:gd name="T75" fmla="*/ 5 h 649"/>
                <a:gd name="T76" fmla="*/ 428 w 579"/>
                <a:gd name="T77" fmla="*/ 12 h 649"/>
                <a:gd name="T78" fmla="*/ 499 w 579"/>
                <a:gd name="T79" fmla="*/ 50 h 649"/>
                <a:gd name="T80" fmla="*/ 525 w 579"/>
                <a:gd name="T81" fmla="*/ 69 h 649"/>
                <a:gd name="T82" fmla="*/ 556 w 579"/>
                <a:gd name="T83" fmla="*/ 104 h 649"/>
                <a:gd name="T84" fmla="*/ 570 w 579"/>
                <a:gd name="T85" fmla="*/ 159 h 649"/>
                <a:gd name="T86" fmla="*/ 579 w 579"/>
                <a:gd name="T87" fmla="*/ 199 h 649"/>
                <a:gd name="T88" fmla="*/ 563 w 579"/>
                <a:gd name="T89" fmla="*/ 230 h 649"/>
                <a:gd name="T90" fmla="*/ 542 w 579"/>
                <a:gd name="T91" fmla="*/ 244 h 649"/>
                <a:gd name="T92" fmla="*/ 530 w 579"/>
                <a:gd name="T93" fmla="*/ 275 h 649"/>
                <a:gd name="T94" fmla="*/ 544 w 579"/>
                <a:gd name="T95" fmla="*/ 294 h 649"/>
                <a:gd name="T96" fmla="*/ 563 w 579"/>
                <a:gd name="T97" fmla="*/ 331 h 649"/>
                <a:gd name="T98" fmla="*/ 549 w 579"/>
                <a:gd name="T99" fmla="*/ 350 h 649"/>
                <a:gd name="T100" fmla="*/ 556 w 579"/>
                <a:gd name="T101" fmla="*/ 400 h 649"/>
                <a:gd name="T102" fmla="*/ 551 w 579"/>
                <a:gd name="T103" fmla="*/ 447 h 649"/>
                <a:gd name="T104" fmla="*/ 516 w 579"/>
                <a:gd name="T105" fmla="*/ 440 h 649"/>
                <a:gd name="T106" fmla="*/ 520 w 579"/>
                <a:gd name="T107" fmla="*/ 450 h 649"/>
                <a:gd name="T108" fmla="*/ 513 w 579"/>
                <a:gd name="T109" fmla="*/ 471 h 649"/>
                <a:gd name="T110" fmla="*/ 482 w 579"/>
                <a:gd name="T111" fmla="*/ 500 h 649"/>
                <a:gd name="T112" fmla="*/ 471 w 579"/>
                <a:gd name="T113" fmla="*/ 537 h 649"/>
                <a:gd name="T114" fmla="*/ 461 w 579"/>
                <a:gd name="T115" fmla="*/ 580 h 649"/>
                <a:gd name="T116" fmla="*/ 454 w 579"/>
                <a:gd name="T117" fmla="*/ 61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9" h="649">
                  <a:moveTo>
                    <a:pt x="449" y="623"/>
                  </a:moveTo>
                  <a:lnTo>
                    <a:pt x="449" y="623"/>
                  </a:lnTo>
                  <a:lnTo>
                    <a:pt x="437" y="625"/>
                  </a:lnTo>
                  <a:lnTo>
                    <a:pt x="430" y="627"/>
                  </a:lnTo>
                  <a:lnTo>
                    <a:pt x="414" y="630"/>
                  </a:lnTo>
                  <a:lnTo>
                    <a:pt x="409" y="630"/>
                  </a:lnTo>
                  <a:lnTo>
                    <a:pt x="407" y="630"/>
                  </a:lnTo>
                  <a:lnTo>
                    <a:pt x="400" y="634"/>
                  </a:lnTo>
                  <a:lnTo>
                    <a:pt x="397" y="634"/>
                  </a:lnTo>
                  <a:lnTo>
                    <a:pt x="395" y="634"/>
                  </a:lnTo>
                  <a:lnTo>
                    <a:pt x="395" y="632"/>
                  </a:lnTo>
                  <a:lnTo>
                    <a:pt x="390" y="632"/>
                  </a:lnTo>
                  <a:lnTo>
                    <a:pt x="388" y="632"/>
                  </a:lnTo>
                  <a:lnTo>
                    <a:pt x="385" y="632"/>
                  </a:lnTo>
                  <a:lnTo>
                    <a:pt x="369" y="642"/>
                  </a:lnTo>
                  <a:lnTo>
                    <a:pt x="352" y="649"/>
                  </a:lnTo>
                  <a:lnTo>
                    <a:pt x="348" y="649"/>
                  </a:lnTo>
                  <a:lnTo>
                    <a:pt x="343" y="646"/>
                  </a:lnTo>
                  <a:lnTo>
                    <a:pt x="340" y="646"/>
                  </a:lnTo>
                  <a:lnTo>
                    <a:pt x="340" y="644"/>
                  </a:lnTo>
                  <a:lnTo>
                    <a:pt x="336" y="642"/>
                  </a:lnTo>
                  <a:lnTo>
                    <a:pt x="333" y="639"/>
                  </a:lnTo>
                  <a:lnTo>
                    <a:pt x="326" y="637"/>
                  </a:lnTo>
                  <a:lnTo>
                    <a:pt x="324" y="634"/>
                  </a:lnTo>
                  <a:lnTo>
                    <a:pt x="324" y="632"/>
                  </a:lnTo>
                  <a:lnTo>
                    <a:pt x="322" y="630"/>
                  </a:lnTo>
                  <a:lnTo>
                    <a:pt x="322" y="627"/>
                  </a:lnTo>
                  <a:lnTo>
                    <a:pt x="310" y="618"/>
                  </a:lnTo>
                  <a:lnTo>
                    <a:pt x="300" y="611"/>
                  </a:lnTo>
                  <a:lnTo>
                    <a:pt x="296" y="608"/>
                  </a:lnTo>
                  <a:lnTo>
                    <a:pt x="286" y="606"/>
                  </a:lnTo>
                  <a:lnTo>
                    <a:pt x="281" y="606"/>
                  </a:lnTo>
                  <a:lnTo>
                    <a:pt x="277" y="608"/>
                  </a:lnTo>
                  <a:lnTo>
                    <a:pt x="274" y="608"/>
                  </a:lnTo>
                  <a:lnTo>
                    <a:pt x="274" y="606"/>
                  </a:lnTo>
                  <a:lnTo>
                    <a:pt x="272" y="604"/>
                  </a:lnTo>
                  <a:lnTo>
                    <a:pt x="272" y="601"/>
                  </a:lnTo>
                  <a:lnTo>
                    <a:pt x="269" y="601"/>
                  </a:lnTo>
                  <a:lnTo>
                    <a:pt x="267" y="604"/>
                  </a:lnTo>
                  <a:lnTo>
                    <a:pt x="265" y="606"/>
                  </a:lnTo>
                  <a:lnTo>
                    <a:pt x="262" y="608"/>
                  </a:lnTo>
                  <a:lnTo>
                    <a:pt x="258" y="608"/>
                  </a:lnTo>
                  <a:lnTo>
                    <a:pt x="255" y="611"/>
                  </a:lnTo>
                  <a:lnTo>
                    <a:pt x="255" y="613"/>
                  </a:lnTo>
                  <a:lnTo>
                    <a:pt x="251" y="615"/>
                  </a:lnTo>
                  <a:lnTo>
                    <a:pt x="246" y="608"/>
                  </a:lnTo>
                  <a:lnTo>
                    <a:pt x="241" y="604"/>
                  </a:lnTo>
                  <a:lnTo>
                    <a:pt x="239" y="601"/>
                  </a:lnTo>
                  <a:lnTo>
                    <a:pt x="236" y="597"/>
                  </a:lnTo>
                  <a:lnTo>
                    <a:pt x="234" y="592"/>
                  </a:lnTo>
                  <a:lnTo>
                    <a:pt x="232" y="585"/>
                  </a:lnTo>
                  <a:lnTo>
                    <a:pt x="229" y="582"/>
                  </a:lnTo>
                  <a:lnTo>
                    <a:pt x="229" y="578"/>
                  </a:lnTo>
                  <a:lnTo>
                    <a:pt x="229" y="575"/>
                  </a:lnTo>
                  <a:lnTo>
                    <a:pt x="232" y="573"/>
                  </a:lnTo>
                  <a:lnTo>
                    <a:pt x="232" y="568"/>
                  </a:lnTo>
                  <a:lnTo>
                    <a:pt x="229" y="566"/>
                  </a:lnTo>
                  <a:lnTo>
                    <a:pt x="227" y="563"/>
                  </a:lnTo>
                  <a:lnTo>
                    <a:pt x="210" y="566"/>
                  </a:lnTo>
                  <a:lnTo>
                    <a:pt x="208" y="566"/>
                  </a:lnTo>
                  <a:lnTo>
                    <a:pt x="203" y="563"/>
                  </a:lnTo>
                  <a:lnTo>
                    <a:pt x="199" y="559"/>
                  </a:lnTo>
                  <a:lnTo>
                    <a:pt x="194" y="556"/>
                  </a:lnTo>
                  <a:lnTo>
                    <a:pt x="194" y="554"/>
                  </a:lnTo>
                  <a:lnTo>
                    <a:pt x="194" y="552"/>
                  </a:lnTo>
                  <a:lnTo>
                    <a:pt x="196" y="549"/>
                  </a:lnTo>
                  <a:lnTo>
                    <a:pt x="199" y="544"/>
                  </a:lnTo>
                  <a:lnTo>
                    <a:pt x="199" y="542"/>
                  </a:lnTo>
                  <a:lnTo>
                    <a:pt x="196" y="540"/>
                  </a:lnTo>
                  <a:lnTo>
                    <a:pt x="194" y="537"/>
                  </a:lnTo>
                  <a:lnTo>
                    <a:pt x="191" y="537"/>
                  </a:lnTo>
                  <a:lnTo>
                    <a:pt x="187" y="537"/>
                  </a:lnTo>
                  <a:lnTo>
                    <a:pt x="182" y="535"/>
                  </a:lnTo>
                  <a:lnTo>
                    <a:pt x="182" y="535"/>
                  </a:lnTo>
                  <a:lnTo>
                    <a:pt x="182" y="530"/>
                  </a:lnTo>
                  <a:lnTo>
                    <a:pt x="182" y="528"/>
                  </a:lnTo>
                  <a:lnTo>
                    <a:pt x="184" y="526"/>
                  </a:lnTo>
                  <a:lnTo>
                    <a:pt x="191" y="518"/>
                  </a:lnTo>
                  <a:lnTo>
                    <a:pt x="194" y="516"/>
                  </a:lnTo>
                  <a:lnTo>
                    <a:pt x="194" y="514"/>
                  </a:lnTo>
                  <a:lnTo>
                    <a:pt x="191" y="511"/>
                  </a:lnTo>
                  <a:lnTo>
                    <a:pt x="189" y="509"/>
                  </a:lnTo>
                  <a:lnTo>
                    <a:pt x="184" y="504"/>
                  </a:lnTo>
                  <a:lnTo>
                    <a:pt x="182" y="502"/>
                  </a:lnTo>
                  <a:lnTo>
                    <a:pt x="182" y="500"/>
                  </a:lnTo>
                  <a:lnTo>
                    <a:pt x="184" y="497"/>
                  </a:lnTo>
                  <a:lnTo>
                    <a:pt x="184" y="492"/>
                  </a:lnTo>
                  <a:lnTo>
                    <a:pt x="184" y="488"/>
                  </a:lnTo>
                  <a:lnTo>
                    <a:pt x="187" y="485"/>
                  </a:lnTo>
                  <a:lnTo>
                    <a:pt x="187" y="483"/>
                  </a:lnTo>
                  <a:lnTo>
                    <a:pt x="191" y="481"/>
                  </a:lnTo>
                  <a:lnTo>
                    <a:pt x="196" y="473"/>
                  </a:lnTo>
                  <a:lnTo>
                    <a:pt x="203" y="469"/>
                  </a:lnTo>
                  <a:lnTo>
                    <a:pt x="206" y="464"/>
                  </a:lnTo>
                  <a:lnTo>
                    <a:pt x="208" y="462"/>
                  </a:lnTo>
                  <a:lnTo>
                    <a:pt x="206" y="459"/>
                  </a:lnTo>
                  <a:lnTo>
                    <a:pt x="206" y="457"/>
                  </a:lnTo>
                  <a:lnTo>
                    <a:pt x="201" y="457"/>
                  </a:lnTo>
                  <a:lnTo>
                    <a:pt x="199" y="457"/>
                  </a:lnTo>
                  <a:lnTo>
                    <a:pt x="196" y="459"/>
                  </a:lnTo>
                  <a:lnTo>
                    <a:pt x="194" y="457"/>
                  </a:lnTo>
                  <a:lnTo>
                    <a:pt x="191" y="455"/>
                  </a:lnTo>
                  <a:lnTo>
                    <a:pt x="189" y="452"/>
                  </a:lnTo>
                  <a:lnTo>
                    <a:pt x="191" y="450"/>
                  </a:lnTo>
                  <a:lnTo>
                    <a:pt x="191" y="447"/>
                  </a:lnTo>
                  <a:lnTo>
                    <a:pt x="194" y="443"/>
                  </a:lnTo>
                  <a:lnTo>
                    <a:pt x="196" y="440"/>
                  </a:lnTo>
                  <a:lnTo>
                    <a:pt x="196" y="438"/>
                  </a:lnTo>
                  <a:lnTo>
                    <a:pt x="194" y="433"/>
                  </a:lnTo>
                  <a:lnTo>
                    <a:pt x="191" y="433"/>
                  </a:lnTo>
                  <a:lnTo>
                    <a:pt x="191" y="433"/>
                  </a:lnTo>
                  <a:lnTo>
                    <a:pt x="187" y="433"/>
                  </a:lnTo>
                  <a:lnTo>
                    <a:pt x="177" y="426"/>
                  </a:lnTo>
                  <a:lnTo>
                    <a:pt x="168" y="429"/>
                  </a:lnTo>
                  <a:lnTo>
                    <a:pt x="161" y="424"/>
                  </a:lnTo>
                  <a:lnTo>
                    <a:pt x="156" y="421"/>
                  </a:lnTo>
                  <a:lnTo>
                    <a:pt x="151" y="419"/>
                  </a:lnTo>
                  <a:lnTo>
                    <a:pt x="149" y="417"/>
                  </a:lnTo>
                  <a:lnTo>
                    <a:pt x="146" y="414"/>
                  </a:lnTo>
                  <a:lnTo>
                    <a:pt x="146" y="412"/>
                  </a:lnTo>
                  <a:lnTo>
                    <a:pt x="149" y="410"/>
                  </a:lnTo>
                  <a:lnTo>
                    <a:pt x="149" y="410"/>
                  </a:lnTo>
                  <a:lnTo>
                    <a:pt x="151" y="405"/>
                  </a:lnTo>
                  <a:lnTo>
                    <a:pt x="154" y="402"/>
                  </a:lnTo>
                  <a:lnTo>
                    <a:pt x="156" y="400"/>
                  </a:lnTo>
                  <a:lnTo>
                    <a:pt x="156" y="398"/>
                  </a:lnTo>
                  <a:lnTo>
                    <a:pt x="154" y="395"/>
                  </a:lnTo>
                  <a:lnTo>
                    <a:pt x="151" y="393"/>
                  </a:lnTo>
                  <a:lnTo>
                    <a:pt x="139" y="391"/>
                  </a:lnTo>
                  <a:lnTo>
                    <a:pt x="132" y="388"/>
                  </a:lnTo>
                  <a:lnTo>
                    <a:pt x="130" y="386"/>
                  </a:lnTo>
                  <a:lnTo>
                    <a:pt x="128" y="384"/>
                  </a:lnTo>
                  <a:lnTo>
                    <a:pt x="120" y="372"/>
                  </a:lnTo>
                  <a:lnTo>
                    <a:pt x="116" y="365"/>
                  </a:lnTo>
                  <a:lnTo>
                    <a:pt x="113" y="362"/>
                  </a:lnTo>
                  <a:lnTo>
                    <a:pt x="111" y="360"/>
                  </a:lnTo>
                  <a:lnTo>
                    <a:pt x="106" y="360"/>
                  </a:lnTo>
                  <a:lnTo>
                    <a:pt x="101" y="362"/>
                  </a:lnTo>
                  <a:lnTo>
                    <a:pt x="99" y="362"/>
                  </a:lnTo>
                  <a:lnTo>
                    <a:pt x="92" y="360"/>
                  </a:lnTo>
                  <a:lnTo>
                    <a:pt x="90" y="360"/>
                  </a:lnTo>
                  <a:lnTo>
                    <a:pt x="80" y="365"/>
                  </a:lnTo>
                  <a:lnTo>
                    <a:pt x="75" y="365"/>
                  </a:lnTo>
                  <a:lnTo>
                    <a:pt x="73" y="362"/>
                  </a:lnTo>
                  <a:lnTo>
                    <a:pt x="71" y="360"/>
                  </a:lnTo>
                  <a:lnTo>
                    <a:pt x="68" y="360"/>
                  </a:lnTo>
                  <a:lnTo>
                    <a:pt x="66" y="362"/>
                  </a:lnTo>
                  <a:lnTo>
                    <a:pt x="61" y="367"/>
                  </a:lnTo>
                  <a:lnTo>
                    <a:pt x="59" y="369"/>
                  </a:lnTo>
                  <a:lnTo>
                    <a:pt x="54" y="369"/>
                  </a:lnTo>
                  <a:lnTo>
                    <a:pt x="45" y="367"/>
                  </a:lnTo>
                  <a:lnTo>
                    <a:pt x="40" y="365"/>
                  </a:lnTo>
                  <a:lnTo>
                    <a:pt x="35" y="362"/>
                  </a:lnTo>
                  <a:lnTo>
                    <a:pt x="38" y="360"/>
                  </a:lnTo>
                  <a:lnTo>
                    <a:pt x="40" y="348"/>
                  </a:lnTo>
                  <a:lnTo>
                    <a:pt x="40" y="343"/>
                  </a:lnTo>
                  <a:lnTo>
                    <a:pt x="40" y="341"/>
                  </a:lnTo>
                  <a:lnTo>
                    <a:pt x="33" y="334"/>
                  </a:lnTo>
                  <a:lnTo>
                    <a:pt x="28" y="329"/>
                  </a:lnTo>
                  <a:lnTo>
                    <a:pt x="26" y="327"/>
                  </a:lnTo>
                  <a:lnTo>
                    <a:pt x="21" y="327"/>
                  </a:lnTo>
                  <a:lnTo>
                    <a:pt x="14" y="327"/>
                  </a:lnTo>
                  <a:lnTo>
                    <a:pt x="4" y="327"/>
                  </a:lnTo>
                  <a:lnTo>
                    <a:pt x="0" y="322"/>
                  </a:lnTo>
                  <a:lnTo>
                    <a:pt x="4" y="303"/>
                  </a:lnTo>
                  <a:lnTo>
                    <a:pt x="7" y="301"/>
                  </a:lnTo>
                  <a:lnTo>
                    <a:pt x="14" y="296"/>
                  </a:lnTo>
                  <a:lnTo>
                    <a:pt x="16" y="294"/>
                  </a:lnTo>
                  <a:lnTo>
                    <a:pt x="19" y="289"/>
                  </a:lnTo>
                  <a:lnTo>
                    <a:pt x="21" y="284"/>
                  </a:lnTo>
                  <a:lnTo>
                    <a:pt x="23" y="282"/>
                  </a:lnTo>
                  <a:lnTo>
                    <a:pt x="26" y="282"/>
                  </a:lnTo>
                  <a:lnTo>
                    <a:pt x="31" y="284"/>
                  </a:lnTo>
                  <a:lnTo>
                    <a:pt x="33" y="286"/>
                  </a:lnTo>
                  <a:lnTo>
                    <a:pt x="40" y="286"/>
                  </a:lnTo>
                  <a:lnTo>
                    <a:pt x="42" y="284"/>
                  </a:lnTo>
                  <a:lnTo>
                    <a:pt x="42" y="282"/>
                  </a:lnTo>
                  <a:lnTo>
                    <a:pt x="45" y="277"/>
                  </a:lnTo>
                  <a:lnTo>
                    <a:pt x="45" y="272"/>
                  </a:lnTo>
                  <a:lnTo>
                    <a:pt x="47" y="253"/>
                  </a:lnTo>
                  <a:lnTo>
                    <a:pt x="47" y="251"/>
                  </a:lnTo>
                  <a:lnTo>
                    <a:pt x="47" y="246"/>
                  </a:lnTo>
                  <a:lnTo>
                    <a:pt x="49" y="244"/>
                  </a:lnTo>
                  <a:lnTo>
                    <a:pt x="49" y="242"/>
                  </a:lnTo>
                  <a:lnTo>
                    <a:pt x="49" y="234"/>
                  </a:lnTo>
                  <a:lnTo>
                    <a:pt x="49" y="230"/>
                  </a:lnTo>
                  <a:lnTo>
                    <a:pt x="52" y="227"/>
                  </a:lnTo>
                  <a:lnTo>
                    <a:pt x="54" y="227"/>
                  </a:lnTo>
                  <a:lnTo>
                    <a:pt x="61" y="227"/>
                  </a:lnTo>
                  <a:lnTo>
                    <a:pt x="64" y="227"/>
                  </a:lnTo>
                  <a:lnTo>
                    <a:pt x="66" y="227"/>
                  </a:lnTo>
                  <a:lnTo>
                    <a:pt x="68" y="225"/>
                  </a:lnTo>
                  <a:lnTo>
                    <a:pt x="73" y="223"/>
                  </a:lnTo>
                  <a:lnTo>
                    <a:pt x="78" y="220"/>
                  </a:lnTo>
                  <a:lnTo>
                    <a:pt x="83" y="215"/>
                  </a:lnTo>
                  <a:lnTo>
                    <a:pt x="83" y="211"/>
                  </a:lnTo>
                  <a:lnTo>
                    <a:pt x="83" y="208"/>
                  </a:lnTo>
                  <a:lnTo>
                    <a:pt x="75" y="192"/>
                  </a:lnTo>
                  <a:lnTo>
                    <a:pt x="73" y="189"/>
                  </a:lnTo>
                  <a:lnTo>
                    <a:pt x="71" y="187"/>
                  </a:lnTo>
                  <a:lnTo>
                    <a:pt x="68" y="187"/>
                  </a:lnTo>
                  <a:lnTo>
                    <a:pt x="66" y="189"/>
                  </a:lnTo>
                  <a:lnTo>
                    <a:pt x="64" y="189"/>
                  </a:lnTo>
                  <a:lnTo>
                    <a:pt x="61" y="187"/>
                  </a:lnTo>
                  <a:lnTo>
                    <a:pt x="49" y="173"/>
                  </a:lnTo>
                  <a:lnTo>
                    <a:pt x="49" y="171"/>
                  </a:lnTo>
                  <a:lnTo>
                    <a:pt x="47" y="168"/>
                  </a:lnTo>
                  <a:lnTo>
                    <a:pt x="47" y="166"/>
                  </a:lnTo>
                  <a:lnTo>
                    <a:pt x="47" y="163"/>
                  </a:lnTo>
                  <a:lnTo>
                    <a:pt x="47" y="156"/>
                  </a:lnTo>
                  <a:lnTo>
                    <a:pt x="47" y="154"/>
                  </a:lnTo>
                  <a:lnTo>
                    <a:pt x="47" y="152"/>
                  </a:lnTo>
                  <a:lnTo>
                    <a:pt x="45" y="140"/>
                  </a:lnTo>
                  <a:lnTo>
                    <a:pt x="52" y="142"/>
                  </a:lnTo>
                  <a:lnTo>
                    <a:pt x="54" y="140"/>
                  </a:lnTo>
                  <a:lnTo>
                    <a:pt x="54" y="137"/>
                  </a:lnTo>
                  <a:lnTo>
                    <a:pt x="52" y="121"/>
                  </a:lnTo>
                  <a:lnTo>
                    <a:pt x="49" y="116"/>
                  </a:lnTo>
                  <a:lnTo>
                    <a:pt x="47" y="114"/>
                  </a:lnTo>
                  <a:lnTo>
                    <a:pt x="45" y="109"/>
                  </a:lnTo>
                  <a:lnTo>
                    <a:pt x="42" y="104"/>
                  </a:lnTo>
                  <a:lnTo>
                    <a:pt x="45" y="100"/>
                  </a:lnTo>
                  <a:lnTo>
                    <a:pt x="47" y="100"/>
                  </a:lnTo>
                  <a:lnTo>
                    <a:pt x="52" y="97"/>
                  </a:lnTo>
                  <a:lnTo>
                    <a:pt x="54" y="97"/>
                  </a:lnTo>
                  <a:lnTo>
                    <a:pt x="59" y="95"/>
                  </a:lnTo>
                  <a:lnTo>
                    <a:pt x="66" y="85"/>
                  </a:lnTo>
                  <a:lnTo>
                    <a:pt x="73" y="81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94" y="78"/>
                  </a:lnTo>
                  <a:lnTo>
                    <a:pt x="97" y="76"/>
                  </a:lnTo>
                  <a:lnTo>
                    <a:pt x="101" y="76"/>
                  </a:lnTo>
                  <a:lnTo>
                    <a:pt x="101" y="73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9" y="59"/>
                  </a:lnTo>
                  <a:lnTo>
                    <a:pt x="111" y="55"/>
                  </a:lnTo>
                  <a:lnTo>
                    <a:pt x="116" y="47"/>
                  </a:lnTo>
                  <a:lnTo>
                    <a:pt x="118" y="45"/>
                  </a:lnTo>
                  <a:lnTo>
                    <a:pt x="120" y="43"/>
                  </a:lnTo>
                  <a:lnTo>
                    <a:pt x="123" y="40"/>
                  </a:lnTo>
                  <a:lnTo>
                    <a:pt x="128" y="40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35" y="40"/>
                  </a:lnTo>
                  <a:lnTo>
                    <a:pt x="139" y="40"/>
                  </a:lnTo>
                  <a:lnTo>
                    <a:pt x="154" y="31"/>
                  </a:lnTo>
                  <a:lnTo>
                    <a:pt x="156" y="31"/>
                  </a:lnTo>
                  <a:lnTo>
                    <a:pt x="161" y="33"/>
                  </a:lnTo>
                  <a:lnTo>
                    <a:pt x="165" y="36"/>
                  </a:lnTo>
                  <a:lnTo>
                    <a:pt x="170" y="38"/>
                  </a:lnTo>
                  <a:lnTo>
                    <a:pt x="172" y="38"/>
                  </a:lnTo>
                  <a:lnTo>
                    <a:pt x="177" y="38"/>
                  </a:lnTo>
                  <a:lnTo>
                    <a:pt x="189" y="36"/>
                  </a:lnTo>
                  <a:lnTo>
                    <a:pt x="194" y="36"/>
                  </a:lnTo>
                  <a:lnTo>
                    <a:pt x="196" y="33"/>
                  </a:lnTo>
                  <a:lnTo>
                    <a:pt x="196" y="31"/>
                  </a:lnTo>
                  <a:lnTo>
                    <a:pt x="199" y="26"/>
                  </a:lnTo>
                  <a:lnTo>
                    <a:pt x="203" y="26"/>
                  </a:lnTo>
                  <a:lnTo>
                    <a:pt x="206" y="26"/>
                  </a:lnTo>
                  <a:lnTo>
                    <a:pt x="208" y="29"/>
                  </a:lnTo>
                  <a:lnTo>
                    <a:pt x="210" y="31"/>
                  </a:lnTo>
                  <a:lnTo>
                    <a:pt x="210" y="33"/>
                  </a:lnTo>
                  <a:lnTo>
                    <a:pt x="213" y="36"/>
                  </a:lnTo>
                  <a:lnTo>
                    <a:pt x="227" y="45"/>
                  </a:lnTo>
                  <a:lnTo>
                    <a:pt x="236" y="38"/>
                  </a:lnTo>
                  <a:lnTo>
                    <a:pt x="255" y="17"/>
                  </a:lnTo>
                  <a:lnTo>
                    <a:pt x="258" y="17"/>
                  </a:lnTo>
                  <a:lnTo>
                    <a:pt x="262" y="17"/>
                  </a:lnTo>
                  <a:lnTo>
                    <a:pt x="265" y="19"/>
                  </a:lnTo>
                  <a:lnTo>
                    <a:pt x="269" y="19"/>
                  </a:lnTo>
                  <a:lnTo>
                    <a:pt x="277" y="19"/>
                  </a:lnTo>
                  <a:lnTo>
                    <a:pt x="279" y="19"/>
                  </a:lnTo>
                  <a:lnTo>
                    <a:pt x="281" y="21"/>
                  </a:lnTo>
                  <a:lnTo>
                    <a:pt x="281" y="24"/>
                  </a:lnTo>
                  <a:lnTo>
                    <a:pt x="281" y="26"/>
                  </a:lnTo>
                  <a:lnTo>
                    <a:pt x="284" y="29"/>
                  </a:lnTo>
                  <a:lnTo>
                    <a:pt x="288" y="31"/>
                  </a:lnTo>
                  <a:lnTo>
                    <a:pt x="293" y="29"/>
                  </a:lnTo>
                  <a:lnTo>
                    <a:pt x="296" y="26"/>
                  </a:lnTo>
                  <a:lnTo>
                    <a:pt x="298" y="24"/>
                  </a:lnTo>
                  <a:lnTo>
                    <a:pt x="303" y="21"/>
                  </a:lnTo>
                  <a:lnTo>
                    <a:pt x="305" y="21"/>
                  </a:lnTo>
                  <a:lnTo>
                    <a:pt x="317" y="24"/>
                  </a:lnTo>
                  <a:lnTo>
                    <a:pt x="322" y="21"/>
                  </a:lnTo>
                  <a:lnTo>
                    <a:pt x="324" y="19"/>
                  </a:lnTo>
                  <a:lnTo>
                    <a:pt x="324" y="17"/>
                  </a:lnTo>
                  <a:lnTo>
                    <a:pt x="326" y="14"/>
                  </a:lnTo>
                  <a:lnTo>
                    <a:pt x="326" y="12"/>
                  </a:lnTo>
                  <a:lnTo>
                    <a:pt x="324" y="10"/>
                  </a:lnTo>
                  <a:lnTo>
                    <a:pt x="324" y="7"/>
                  </a:lnTo>
                  <a:lnTo>
                    <a:pt x="326" y="2"/>
                  </a:lnTo>
                  <a:lnTo>
                    <a:pt x="329" y="0"/>
                  </a:lnTo>
                  <a:lnTo>
                    <a:pt x="331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43" y="10"/>
                  </a:lnTo>
                  <a:lnTo>
                    <a:pt x="345" y="12"/>
                  </a:lnTo>
                  <a:lnTo>
                    <a:pt x="348" y="12"/>
                  </a:lnTo>
                  <a:lnTo>
                    <a:pt x="350" y="10"/>
                  </a:lnTo>
                  <a:lnTo>
                    <a:pt x="357" y="5"/>
                  </a:lnTo>
                  <a:lnTo>
                    <a:pt x="359" y="5"/>
                  </a:lnTo>
                  <a:lnTo>
                    <a:pt x="362" y="5"/>
                  </a:lnTo>
                  <a:lnTo>
                    <a:pt x="390" y="5"/>
                  </a:lnTo>
                  <a:lnTo>
                    <a:pt x="393" y="5"/>
                  </a:lnTo>
                  <a:lnTo>
                    <a:pt x="400" y="7"/>
                  </a:lnTo>
                  <a:lnTo>
                    <a:pt x="402" y="10"/>
                  </a:lnTo>
                  <a:lnTo>
                    <a:pt x="419" y="7"/>
                  </a:lnTo>
                  <a:lnTo>
                    <a:pt x="428" y="12"/>
                  </a:lnTo>
                  <a:lnTo>
                    <a:pt x="445" y="7"/>
                  </a:lnTo>
                  <a:lnTo>
                    <a:pt x="473" y="10"/>
                  </a:lnTo>
                  <a:lnTo>
                    <a:pt x="482" y="24"/>
                  </a:lnTo>
                  <a:lnTo>
                    <a:pt x="492" y="31"/>
                  </a:lnTo>
                  <a:lnTo>
                    <a:pt x="494" y="36"/>
                  </a:lnTo>
                  <a:lnTo>
                    <a:pt x="494" y="40"/>
                  </a:lnTo>
                  <a:lnTo>
                    <a:pt x="497" y="47"/>
                  </a:lnTo>
                  <a:lnTo>
                    <a:pt x="499" y="50"/>
                  </a:lnTo>
                  <a:lnTo>
                    <a:pt x="501" y="52"/>
                  </a:lnTo>
                  <a:lnTo>
                    <a:pt x="508" y="55"/>
                  </a:lnTo>
                  <a:lnTo>
                    <a:pt x="516" y="55"/>
                  </a:lnTo>
                  <a:lnTo>
                    <a:pt x="518" y="57"/>
                  </a:lnTo>
                  <a:lnTo>
                    <a:pt x="520" y="59"/>
                  </a:lnTo>
                  <a:lnTo>
                    <a:pt x="523" y="64"/>
                  </a:lnTo>
                  <a:lnTo>
                    <a:pt x="523" y="66"/>
                  </a:lnTo>
                  <a:lnTo>
                    <a:pt x="525" y="69"/>
                  </a:lnTo>
                  <a:lnTo>
                    <a:pt x="527" y="71"/>
                  </a:lnTo>
                  <a:lnTo>
                    <a:pt x="530" y="66"/>
                  </a:lnTo>
                  <a:lnTo>
                    <a:pt x="532" y="66"/>
                  </a:lnTo>
                  <a:lnTo>
                    <a:pt x="537" y="66"/>
                  </a:lnTo>
                  <a:lnTo>
                    <a:pt x="539" y="71"/>
                  </a:lnTo>
                  <a:lnTo>
                    <a:pt x="551" y="90"/>
                  </a:lnTo>
                  <a:lnTo>
                    <a:pt x="553" y="95"/>
                  </a:lnTo>
                  <a:lnTo>
                    <a:pt x="556" y="104"/>
                  </a:lnTo>
                  <a:lnTo>
                    <a:pt x="558" y="107"/>
                  </a:lnTo>
                  <a:lnTo>
                    <a:pt x="561" y="111"/>
                  </a:lnTo>
                  <a:lnTo>
                    <a:pt x="565" y="121"/>
                  </a:lnTo>
                  <a:lnTo>
                    <a:pt x="568" y="128"/>
                  </a:lnTo>
                  <a:lnTo>
                    <a:pt x="568" y="147"/>
                  </a:lnTo>
                  <a:lnTo>
                    <a:pt x="568" y="152"/>
                  </a:lnTo>
                  <a:lnTo>
                    <a:pt x="568" y="156"/>
                  </a:lnTo>
                  <a:lnTo>
                    <a:pt x="570" y="159"/>
                  </a:lnTo>
                  <a:lnTo>
                    <a:pt x="575" y="168"/>
                  </a:lnTo>
                  <a:lnTo>
                    <a:pt x="579" y="175"/>
                  </a:lnTo>
                  <a:lnTo>
                    <a:pt x="579" y="178"/>
                  </a:lnTo>
                  <a:lnTo>
                    <a:pt x="579" y="182"/>
                  </a:lnTo>
                  <a:lnTo>
                    <a:pt x="579" y="185"/>
                  </a:lnTo>
                  <a:lnTo>
                    <a:pt x="579" y="187"/>
                  </a:lnTo>
                  <a:lnTo>
                    <a:pt x="579" y="192"/>
                  </a:lnTo>
                  <a:lnTo>
                    <a:pt x="579" y="199"/>
                  </a:lnTo>
                  <a:lnTo>
                    <a:pt x="577" y="201"/>
                  </a:lnTo>
                  <a:lnTo>
                    <a:pt x="575" y="206"/>
                  </a:lnTo>
                  <a:lnTo>
                    <a:pt x="572" y="208"/>
                  </a:lnTo>
                  <a:lnTo>
                    <a:pt x="570" y="213"/>
                  </a:lnTo>
                  <a:lnTo>
                    <a:pt x="568" y="215"/>
                  </a:lnTo>
                  <a:lnTo>
                    <a:pt x="565" y="223"/>
                  </a:lnTo>
                  <a:lnTo>
                    <a:pt x="565" y="227"/>
                  </a:lnTo>
                  <a:lnTo>
                    <a:pt x="563" y="230"/>
                  </a:lnTo>
                  <a:lnTo>
                    <a:pt x="561" y="232"/>
                  </a:lnTo>
                  <a:lnTo>
                    <a:pt x="558" y="234"/>
                  </a:lnTo>
                  <a:lnTo>
                    <a:pt x="553" y="242"/>
                  </a:lnTo>
                  <a:lnTo>
                    <a:pt x="553" y="242"/>
                  </a:lnTo>
                  <a:lnTo>
                    <a:pt x="551" y="242"/>
                  </a:lnTo>
                  <a:lnTo>
                    <a:pt x="551" y="242"/>
                  </a:lnTo>
                  <a:lnTo>
                    <a:pt x="544" y="242"/>
                  </a:lnTo>
                  <a:lnTo>
                    <a:pt x="542" y="244"/>
                  </a:lnTo>
                  <a:lnTo>
                    <a:pt x="539" y="244"/>
                  </a:lnTo>
                  <a:lnTo>
                    <a:pt x="534" y="249"/>
                  </a:lnTo>
                  <a:lnTo>
                    <a:pt x="532" y="253"/>
                  </a:lnTo>
                  <a:lnTo>
                    <a:pt x="527" y="256"/>
                  </a:lnTo>
                  <a:lnTo>
                    <a:pt x="523" y="260"/>
                  </a:lnTo>
                  <a:lnTo>
                    <a:pt x="523" y="263"/>
                  </a:lnTo>
                  <a:lnTo>
                    <a:pt x="523" y="268"/>
                  </a:lnTo>
                  <a:lnTo>
                    <a:pt x="530" y="275"/>
                  </a:lnTo>
                  <a:lnTo>
                    <a:pt x="532" y="277"/>
                  </a:lnTo>
                  <a:lnTo>
                    <a:pt x="532" y="282"/>
                  </a:lnTo>
                  <a:lnTo>
                    <a:pt x="534" y="286"/>
                  </a:lnTo>
                  <a:lnTo>
                    <a:pt x="534" y="289"/>
                  </a:lnTo>
                  <a:lnTo>
                    <a:pt x="537" y="291"/>
                  </a:lnTo>
                  <a:lnTo>
                    <a:pt x="539" y="291"/>
                  </a:lnTo>
                  <a:lnTo>
                    <a:pt x="542" y="291"/>
                  </a:lnTo>
                  <a:lnTo>
                    <a:pt x="544" y="294"/>
                  </a:lnTo>
                  <a:lnTo>
                    <a:pt x="546" y="294"/>
                  </a:lnTo>
                  <a:lnTo>
                    <a:pt x="546" y="296"/>
                  </a:lnTo>
                  <a:lnTo>
                    <a:pt x="549" y="296"/>
                  </a:lnTo>
                  <a:lnTo>
                    <a:pt x="558" y="308"/>
                  </a:lnTo>
                  <a:lnTo>
                    <a:pt x="563" y="315"/>
                  </a:lnTo>
                  <a:lnTo>
                    <a:pt x="563" y="317"/>
                  </a:lnTo>
                  <a:lnTo>
                    <a:pt x="563" y="324"/>
                  </a:lnTo>
                  <a:lnTo>
                    <a:pt x="563" y="331"/>
                  </a:lnTo>
                  <a:lnTo>
                    <a:pt x="563" y="336"/>
                  </a:lnTo>
                  <a:lnTo>
                    <a:pt x="561" y="339"/>
                  </a:lnTo>
                  <a:lnTo>
                    <a:pt x="561" y="339"/>
                  </a:lnTo>
                  <a:lnTo>
                    <a:pt x="561" y="341"/>
                  </a:lnTo>
                  <a:lnTo>
                    <a:pt x="558" y="343"/>
                  </a:lnTo>
                  <a:lnTo>
                    <a:pt x="553" y="346"/>
                  </a:lnTo>
                  <a:lnTo>
                    <a:pt x="551" y="348"/>
                  </a:lnTo>
                  <a:lnTo>
                    <a:pt x="549" y="350"/>
                  </a:lnTo>
                  <a:lnTo>
                    <a:pt x="546" y="365"/>
                  </a:lnTo>
                  <a:lnTo>
                    <a:pt x="546" y="367"/>
                  </a:lnTo>
                  <a:lnTo>
                    <a:pt x="549" y="372"/>
                  </a:lnTo>
                  <a:lnTo>
                    <a:pt x="553" y="376"/>
                  </a:lnTo>
                  <a:lnTo>
                    <a:pt x="556" y="381"/>
                  </a:lnTo>
                  <a:lnTo>
                    <a:pt x="556" y="386"/>
                  </a:lnTo>
                  <a:lnTo>
                    <a:pt x="556" y="393"/>
                  </a:lnTo>
                  <a:lnTo>
                    <a:pt x="556" y="400"/>
                  </a:lnTo>
                  <a:lnTo>
                    <a:pt x="558" y="405"/>
                  </a:lnTo>
                  <a:lnTo>
                    <a:pt x="558" y="405"/>
                  </a:lnTo>
                  <a:lnTo>
                    <a:pt x="563" y="410"/>
                  </a:lnTo>
                  <a:lnTo>
                    <a:pt x="558" y="436"/>
                  </a:lnTo>
                  <a:lnTo>
                    <a:pt x="556" y="445"/>
                  </a:lnTo>
                  <a:lnTo>
                    <a:pt x="553" y="447"/>
                  </a:lnTo>
                  <a:lnTo>
                    <a:pt x="551" y="447"/>
                  </a:lnTo>
                  <a:lnTo>
                    <a:pt x="551" y="447"/>
                  </a:lnTo>
                  <a:lnTo>
                    <a:pt x="542" y="447"/>
                  </a:lnTo>
                  <a:lnTo>
                    <a:pt x="534" y="443"/>
                  </a:lnTo>
                  <a:lnTo>
                    <a:pt x="530" y="440"/>
                  </a:lnTo>
                  <a:lnTo>
                    <a:pt x="527" y="438"/>
                  </a:lnTo>
                  <a:lnTo>
                    <a:pt x="525" y="438"/>
                  </a:lnTo>
                  <a:lnTo>
                    <a:pt x="523" y="438"/>
                  </a:lnTo>
                  <a:lnTo>
                    <a:pt x="520" y="438"/>
                  </a:lnTo>
                  <a:lnTo>
                    <a:pt x="516" y="440"/>
                  </a:lnTo>
                  <a:lnTo>
                    <a:pt x="513" y="440"/>
                  </a:lnTo>
                  <a:lnTo>
                    <a:pt x="513" y="443"/>
                  </a:lnTo>
                  <a:lnTo>
                    <a:pt x="516" y="443"/>
                  </a:lnTo>
                  <a:lnTo>
                    <a:pt x="516" y="445"/>
                  </a:lnTo>
                  <a:lnTo>
                    <a:pt x="516" y="445"/>
                  </a:lnTo>
                  <a:lnTo>
                    <a:pt x="518" y="447"/>
                  </a:lnTo>
                  <a:lnTo>
                    <a:pt x="518" y="447"/>
                  </a:lnTo>
                  <a:lnTo>
                    <a:pt x="520" y="450"/>
                  </a:lnTo>
                  <a:lnTo>
                    <a:pt x="520" y="450"/>
                  </a:lnTo>
                  <a:lnTo>
                    <a:pt x="520" y="452"/>
                  </a:lnTo>
                  <a:lnTo>
                    <a:pt x="520" y="455"/>
                  </a:lnTo>
                  <a:lnTo>
                    <a:pt x="520" y="455"/>
                  </a:lnTo>
                  <a:lnTo>
                    <a:pt x="520" y="457"/>
                  </a:lnTo>
                  <a:lnTo>
                    <a:pt x="516" y="464"/>
                  </a:lnTo>
                  <a:lnTo>
                    <a:pt x="513" y="469"/>
                  </a:lnTo>
                  <a:lnTo>
                    <a:pt x="513" y="471"/>
                  </a:lnTo>
                  <a:lnTo>
                    <a:pt x="511" y="473"/>
                  </a:lnTo>
                  <a:lnTo>
                    <a:pt x="508" y="473"/>
                  </a:lnTo>
                  <a:lnTo>
                    <a:pt x="499" y="490"/>
                  </a:lnTo>
                  <a:lnTo>
                    <a:pt x="497" y="492"/>
                  </a:lnTo>
                  <a:lnTo>
                    <a:pt x="492" y="495"/>
                  </a:lnTo>
                  <a:lnTo>
                    <a:pt x="485" y="497"/>
                  </a:lnTo>
                  <a:lnTo>
                    <a:pt x="485" y="500"/>
                  </a:lnTo>
                  <a:lnTo>
                    <a:pt x="482" y="500"/>
                  </a:lnTo>
                  <a:lnTo>
                    <a:pt x="482" y="509"/>
                  </a:lnTo>
                  <a:lnTo>
                    <a:pt x="480" y="511"/>
                  </a:lnTo>
                  <a:lnTo>
                    <a:pt x="468" y="521"/>
                  </a:lnTo>
                  <a:lnTo>
                    <a:pt x="468" y="523"/>
                  </a:lnTo>
                  <a:lnTo>
                    <a:pt x="468" y="526"/>
                  </a:lnTo>
                  <a:lnTo>
                    <a:pt x="468" y="530"/>
                  </a:lnTo>
                  <a:lnTo>
                    <a:pt x="471" y="533"/>
                  </a:lnTo>
                  <a:lnTo>
                    <a:pt x="471" y="537"/>
                  </a:lnTo>
                  <a:lnTo>
                    <a:pt x="473" y="540"/>
                  </a:lnTo>
                  <a:lnTo>
                    <a:pt x="475" y="542"/>
                  </a:lnTo>
                  <a:lnTo>
                    <a:pt x="473" y="549"/>
                  </a:lnTo>
                  <a:lnTo>
                    <a:pt x="468" y="561"/>
                  </a:lnTo>
                  <a:lnTo>
                    <a:pt x="466" y="566"/>
                  </a:lnTo>
                  <a:lnTo>
                    <a:pt x="466" y="571"/>
                  </a:lnTo>
                  <a:lnTo>
                    <a:pt x="463" y="575"/>
                  </a:lnTo>
                  <a:lnTo>
                    <a:pt x="461" y="580"/>
                  </a:lnTo>
                  <a:lnTo>
                    <a:pt x="459" y="582"/>
                  </a:lnTo>
                  <a:lnTo>
                    <a:pt x="447" y="592"/>
                  </a:lnTo>
                  <a:lnTo>
                    <a:pt x="445" y="594"/>
                  </a:lnTo>
                  <a:lnTo>
                    <a:pt x="445" y="599"/>
                  </a:lnTo>
                  <a:lnTo>
                    <a:pt x="447" y="601"/>
                  </a:lnTo>
                  <a:lnTo>
                    <a:pt x="452" y="613"/>
                  </a:lnTo>
                  <a:lnTo>
                    <a:pt x="454" y="615"/>
                  </a:lnTo>
                  <a:lnTo>
                    <a:pt x="454" y="615"/>
                  </a:lnTo>
                  <a:lnTo>
                    <a:pt x="454" y="618"/>
                  </a:lnTo>
                  <a:lnTo>
                    <a:pt x="454" y="618"/>
                  </a:lnTo>
                  <a:lnTo>
                    <a:pt x="454" y="620"/>
                  </a:lnTo>
                  <a:lnTo>
                    <a:pt x="452" y="623"/>
                  </a:lnTo>
                  <a:lnTo>
                    <a:pt x="449" y="623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3" name="Freeform 45">
              <a:extLst>
                <a:ext uri="{FF2B5EF4-FFF2-40B4-BE49-F238E27FC236}">
                  <a16:creationId xmlns:a16="http://schemas.microsoft.com/office/drawing/2014/main" id="{06F4D043-4380-6889-694D-F2FA4DF87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919163"/>
              <a:ext cx="1160463" cy="1724025"/>
            </a:xfrm>
            <a:custGeom>
              <a:avLst/>
              <a:gdLst>
                <a:gd name="T0" fmla="*/ 326 w 731"/>
                <a:gd name="T1" fmla="*/ 63 h 1086"/>
                <a:gd name="T2" fmla="*/ 379 w 731"/>
                <a:gd name="T3" fmla="*/ 7 h 1086"/>
                <a:gd name="T4" fmla="*/ 362 w 731"/>
                <a:gd name="T5" fmla="*/ 92 h 1086"/>
                <a:gd name="T6" fmla="*/ 379 w 731"/>
                <a:gd name="T7" fmla="*/ 139 h 1086"/>
                <a:gd name="T8" fmla="*/ 461 w 731"/>
                <a:gd name="T9" fmla="*/ 187 h 1086"/>
                <a:gd name="T10" fmla="*/ 509 w 731"/>
                <a:gd name="T11" fmla="*/ 222 h 1086"/>
                <a:gd name="T12" fmla="*/ 530 w 731"/>
                <a:gd name="T13" fmla="*/ 234 h 1086"/>
                <a:gd name="T14" fmla="*/ 480 w 731"/>
                <a:gd name="T15" fmla="*/ 246 h 1086"/>
                <a:gd name="T16" fmla="*/ 457 w 731"/>
                <a:gd name="T17" fmla="*/ 267 h 1086"/>
                <a:gd name="T18" fmla="*/ 461 w 731"/>
                <a:gd name="T19" fmla="*/ 298 h 1086"/>
                <a:gd name="T20" fmla="*/ 450 w 731"/>
                <a:gd name="T21" fmla="*/ 366 h 1086"/>
                <a:gd name="T22" fmla="*/ 438 w 731"/>
                <a:gd name="T23" fmla="*/ 452 h 1086"/>
                <a:gd name="T24" fmla="*/ 450 w 731"/>
                <a:gd name="T25" fmla="*/ 494 h 1086"/>
                <a:gd name="T26" fmla="*/ 428 w 731"/>
                <a:gd name="T27" fmla="*/ 530 h 1086"/>
                <a:gd name="T28" fmla="*/ 428 w 731"/>
                <a:gd name="T29" fmla="*/ 582 h 1086"/>
                <a:gd name="T30" fmla="*/ 476 w 731"/>
                <a:gd name="T31" fmla="*/ 660 h 1086"/>
                <a:gd name="T32" fmla="*/ 589 w 731"/>
                <a:gd name="T33" fmla="*/ 729 h 1086"/>
                <a:gd name="T34" fmla="*/ 594 w 731"/>
                <a:gd name="T35" fmla="*/ 759 h 1086"/>
                <a:gd name="T36" fmla="*/ 641 w 731"/>
                <a:gd name="T37" fmla="*/ 783 h 1086"/>
                <a:gd name="T38" fmla="*/ 670 w 731"/>
                <a:gd name="T39" fmla="*/ 811 h 1086"/>
                <a:gd name="T40" fmla="*/ 658 w 731"/>
                <a:gd name="T41" fmla="*/ 859 h 1086"/>
                <a:gd name="T42" fmla="*/ 698 w 731"/>
                <a:gd name="T43" fmla="*/ 894 h 1086"/>
                <a:gd name="T44" fmla="*/ 731 w 731"/>
                <a:gd name="T45" fmla="*/ 932 h 1086"/>
                <a:gd name="T46" fmla="*/ 681 w 731"/>
                <a:gd name="T47" fmla="*/ 998 h 1086"/>
                <a:gd name="T48" fmla="*/ 644 w 731"/>
                <a:gd name="T49" fmla="*/ 1050 h 1086"/>
                <a:gd name="T50" fmla="*/ 589 w 731"/>
                <a:gd name="T51" fmla="*/ 1081 h 1086"/>
                <a:gd name="T52" fmla="*/ 558 w 731"/>
                <a:gd name="T53" fmla="*/ 1074 h 1086"/>
                <a:gd name="T54" fmla="*/ 525 w 731"/>
                <a:gd name="T55" fmla="*/ 1055 h 1086"/>
                <a:gd name="T56" fmla="*/ 490 w 731"/>
                <a:gd name="T57" fmla="*/ 1041 h 1086"/>
                <a:gd name="T58" fmla="*/ 466 w 731"/>
                <a:gd name="T59" fmla="*/ 1022 h 1086"/>
                <a:gd name="T60" fmla="*/ 473 w 731"/>
                <a:gd name="T61" fmla="*/ 996 h 1086"/>
                <a:gd name="T62" fmla="*/ 431 w 731"/>
                <a:gd name="T63" fmla="*/ 951 h 1086"/>
                <a:gd name="T64" fmla="*/ 395 w 731"/>
                <a:gd name="T65" fmla="*/ 918 h 1086"/>
                <a:gd name="T66" fmla="*/ 345 w 731"/>
                <a:gd name="T67" fmla="*/ 937 h 1086"/>
                <a:gd name="T68" fmla="*/ 248 w 731"/>
                <a:gd name="T69" fmla="*/ 946 h 1086"/>
                <a:gd name="T70" fmla="*/ 227 w 731"/>
                <a:gd name="T71" fmla="*/ 958 h 1086"/>
                <a:gd name="T72" fmla="*/ 189 w 731"/>
                <a:gd name="T73" fmla="*/ 960 h 1086"/>
                <a:gd name="T74" fmla="*/ 151 w 731"/>
                <a:gd name="T75" fmla="*/ 942 h 1086"/>
                <a:gd name="T76" fmla="*/ 118 w 731"/>
                <a:gd name="T77" fmla="*/ 885 h 1086"/>
                <a:gd name="T78" fmla="*/ 90 w 731"/>
                <a:gd name="T79" fmla="*/ 875 h 1086"/>
                <a:gd name="T80" fmla="*/ 71 w 731"/>
                <a:gd name="T81" fmla="*/ 830 h 1086"/>
                <a:gd name="T82" fmla="*/ 14 w 731"/>
                <a:gd name="T83" fmla="*/ 774 h 1086"/>
                <a:gd name="T84" fmla="*/ 12 w 731"/>
                <a:gd name="T85" fmla="*/ 726 h 1086"/>
                <a:gd name="T86" fmla="*/ 31 w 731"/>
                <a:gd name="T87" fmla="*/ 688 h 1086"/>
                <a:gd name="T88" fmla="*/ 21 w 731"/>
                <a:gd name="T89" fmla="*/ 641 h 1086"/>
                <a:gd name="T90" fmla="*/ 2 w 731"/>
                <a:gd name="T91" fmla="*/ 620 h 1086"/>
                <a:gd name="T92" fmla="*/ 7 w 731"/>
                <a:gd name="T93" fmla="*/ 591 h 1086"/>
                <a:gd name="T94" fmla="*/ 52 w 731"/>
                <a:gd name="T95" fmla="*/ 527 h 1086"/>
                <a:gd name="T96" fmla="*/ 64 w 731"/>
                <a:gd name="T97" fmla="*/ 497 h 1086"/>
                <a:gd name="T98" fmla="*/ 59 w 731"/>
                <a:gd name="T99" fmla="*/ 473 h 1086"/>
                <a:gd name="T100" fmla="*/ 83 w 731"/>
                <a:gd name="T101" fmla="*/ 447 h 1086"/>
                <a:gd name="T102" fmla="*/ 73 w 731"/>
                <a:gd name="T103" fmla="*/ 423 h 1086"/>
                <a:gd name="T104" fmla="*/ 99 w 731"/>
                <a:gd name="T105" fmla="*/ 364 h 1086"/>
                <a:gd name="T106" fmla="*/ 144 w 731"/>
                <a:gd name="T107" fmla="*/ 352 h 1086"/>
                <a:gd name="T108" fmla="*/ 170 w 731"/>
                <a:gd name="T109" fmla="*/ 331 h 1086"/>
                <a:gd name="T110" fmla="*/ 173 w 731"/>
                <a:gd name="T111" fmla="*/ 284 h 1086"/>
                <a:gd name="T112" fmla="*/ 163 w 731"/>
                <a:gd name="T113" fmla="*/ 239 h 1086"/>
                <a:gd name="T114" fmla="*/ 201 w 731"/>
                <a:gd name="T115" fmla="*/ 205 h 1086"/>
                <a:gd name="T116" fmla="*/ 215 w 731"/>
                <a:gd name="T117" fmla="*/ 134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1" h="1086">
                  <a:moveTo>
                    <a:pt x="203" y="113"/>
                  </a:moveTo>
                  <a:lnTo>
                    <a:pt x="203" y="113"/>
                  </a:lnTo>
                  <a:lnTo>
                    <a:pt x="203" y="104"/>
                  </a:lnTo>
                  <a:lnTo>
                    <a:pt x="203" y="97"/>
                  </a:lnTo>
                  <a:lnTo>
                    <a:pt x="220" y="92"/>
                  </a:lnTo>
                  <a:lnTo>
                    <a:pt x="263" y="101"/>
                  </a:lnTo>
                  <a:lnTo>
                    <a:pt x="272" y="101"/>
                  </a:lnTo>
                  <a:lnTo>
                    <a:pt x="308" y="80"/>
                  </a:lnTo>
                  <a:lnTo>
                    <a:pt x="319" y="78"/>
                  </a:lnTo>
                  <a:lnTo>
                    <a:pt x="322" y="75"/>
                  </a:lnTo>
                  <a:lnTo>
                    <a:pt x="324" y="71"/>
                  </a:lnTo>
                  <a:lnTo>
                    <a:pt x="326" y="63"/>
                  </a:lnTo>
                  <a:lnTo>
                    <a:pt x="326" y="49"/>
                  </a:lnTo>
                  <a:lnTo>
                    <a:pt x="326" y="47"/>
                  </a:lnTo>
                  <a:lnTo>
                    <a:pt x="326" y="45"/>
                  </a:lnTo>
                  <a:lnTo>
                    <a:pt x="324" y="42"/>
                  </a:lnTo>
                  <a:lnTo>
                    <a:pt x="326" y="37"/>
                  </a:lnTo>
                  <a:lnTo>
                    <a:pt x="326" y="35"/>
                  </a:lnTo>
                  <a:lnTo>
                    <a:pt x="355" y="2"/>
                  </a:lnTo>
                  <a:lnTo>
                    <a:pt x="362" y="0"/>
                  </a:lnTo>
                  <a:lnTo>
                    <a:pt x="362" y="4"/>
                  </a:lnTo>
                  <a:lnTo>
                    <a:pt x="367" y="7"/>
                  </a:lnTo>
                  <a:lnTo>
                    <a:pt x="374" y="4"/>
                  </a:lnTo>
                  <a:lnTo>
                    <a:pt x="379" y="7"/>
                  </a:lnTo>
                  <a:lnTo>
                    <a:pt x="379" y="14"/>
                  </a:lnTo>
                  <a:lnTo>
                    <a:pt x="376" y="23"/>
                  </a:lnTo>
                  <a:lnTo>
                    <a:pt x="376" y="30"/>
                  </a:lnTo>
                  <a:lnTo>
                    <a:pt x="374" y="28"/>
                  </a:lnTo>
                  <a:lnTo>
                    <a:pt x="371" y="28"/>
                  </a:lnTo>
                  <a:lnTo>
                    <a:pt x="367" y="40"/>
                  </a:lnTo>
                  <a:lnTo>
                    <a:pt x="367" y="45"/>
                  </a:lnTo>
                  <a:lnTo>
                    <a:pt x="367" y="47"/>
                  </a:lnTo>
                  <a:lnTo>
                    <a:pt x="369" y="52"/>
                  </a:lnTo>
                  <a:lnTo>
                    <a:pt x="360" y="80"/>
                  </a:lnTo>
                  <a:lnTo>
                    <a:pt x="357" y="85"/>
                  </a:lnTo>
                  <a:lnTo>
                    <a:pt x="362" y="92"/>
                  </a:lnTo>
                  <a:lnTo>
                    <a:pt x="376" y="97"/>
                  </a:lnTo>
                  <a:lnTo>
                    <a:pt x="381" y="104"/>
                  </a:lnTo>
                  <a:lnTo>
                    <a:pt x="381" y="108"/>
                  </a:lnTo>
                  <a:lnTo>
                    <a:pt x="381" y="113"/>
                  </a:lnTo>
                  <a:lnTo>
                    <a:pt x="379" y="116"/>
                  </a:lnTo>
                  <a:lnTo>
                    <a:pt x="379" y="123"/>
                  </a:lnTo>
                  <a:lnTo>
                    <a:pt x="379" y="125"/>
                  </a:lnTo>
                  <a:lnTo>
                    <a:pt x="376" y="127"/>
                  </a:lnTo>
                  <a:lnTo>
                    <a:pt x="376" y="130"/>
                  </a:lnTo>
                  <a:lnTo>
                    <a:pt x="376" y="132"/>
                  </a:lnTo>
                  <a:lnTo>
                    <a:pt x="379" y="137"/>
                  </a:lnTo>
                  <a:lnTo>
                    <a:pt x="379" y="139"/>
                  </a:lnTo>
                  <a:lnTo>
                    <a:pt x="381" y="153"/>
                  </a:lnTo>
                  <a:lnTo>
                    <a:pt x="383" y="158"/>
                  </a:lnTo>
                  <a:lnTo>
                    <a:pt x="390" y="158"/>
                  </a:lnTo>
                  <a:lnTo>
                    <a:pt x="397" y="156"/>
                  </a:lnTo>
                  <a:lnTo>
                    <a:pt x="409" y="151"/>
                  </a:lnTo>
                  <a:lnTo>
                    <a:pt x="414" y="151"/>
                  </a:lnTo>
                  <a:lnTo>
                    <a:pt x="419" y="153"/>
                  </a:lnTo>
                  <a:lnTo>
                    <a:pt x="431" y="163"/>
                  </a:lnTo>
                  <a:lnTo>
                    <a:pt x="435" y="165"/>
                  </a:lnTo>
                  <a:lnTo>
                    <a:pt x="445" y="168"/>
                  </a:lnTo>
                  <a:lnTo>
                    <a:pt x="450" y="170"/>
                  </a:lnTo>
                  <a:lnTo>
                    <a:pt x="461" y="187"/>
                  </a:lnTo>
                  <a:lnTo>
                    <a:pt x="466" y="191"/>
                  </a:lnTo>
                  <a:lnTo>
                    <a:pt x="471" y="194"/>
                  </a:lnTo>
                  <a:lnTo>
                    <a:pt x="478" y="196"/>
                  </a:lnTo>
                  <a:lnTo>
                    <a:pt x="490" y="191"/>
                  </a:lnTo>
                  <a:lnTo>
                    <a:pt x="497" y="191"/>
                  </a:lnTo>
                  <a:lnTo>
                    <a:pt x="502" y="196"/>
                  </a:lnTo>
                  <a:lnTo>
                    <a:pt x="509" y="203"/>
                  </a:lnTo>
                  <a:lnTo>
                    <a:pt x="511" y="208"/>
                  </a:lnTo>
                  <a:lnTo>
                    <a:pt x="509" y="210"/>
                  </a:lnTo>
                  <a:lnTo>
                    <a:pt x="509" y="213"/>
                  </a:lnTo>
                  <a:lnTo>
                    <a:pt x="506" y="217"/>
                  </a:lnTo>
                  <a:lnTo>
                    <a:pt x="509" y="222"/>
                  </a:lnTo>
                  <a:lnTo>
                    <a:pt x="509" y="224"/>
                  </a:lnTo>
                  <a:lnTo>
                    <a:pt x="513" y="224"/>
                  </a:lnTo>
                  <a:lnTo>
                    <a:pt x="516" y="224"/>
                  </a:lnTo>
                  <a:lnTo>
                    <a:pt x="518" y="222"/>
                  </a:lnTo>
                  <a:lnTo>
                    <a:pt x="518" y="220"/>
                  </a:lnTo>
                  <a:lnTo>
                    <a:pt x="518" y="217"/>
                  </a:lnTo>
                  <a:lnTo>
                    <a:pt x="521" y="217"/>
                  </a:lnTo>
                  <a:lnTo>
                    <a:pt x="525" y="220"/>
                  </a:lnTo>
                  <a:lnTo>
                    <a:pt x="532" y="222"/>
                  </a:lnTo>
                  <a:lnTo>
                    <a:pt x="535" y="224"/>
                  </a:lnTo>
                  <a:lnTo>
                    <a:pt x="535" y="231"/>
                  </a:lnTo>
                  <a:lnTo>
                    <a:pt x="530" y="234"/>
                  </a:lnTo>
                  <a:lnTo>
                    <a:pt x="525" y="236"/>
                  </a:lnTo>
                  <a:lnTo>
                    <a:pt x="513" y="250"/>
                  </a:lnTo>
                  <a:lnTo>
                    <a:pt x="509" y="253"/>
                  </a:lnTo>
                  <a:lnTo>
                    <a:pt x="504" y="253"/>
                  </a:lnTo>
                  <a:lnTo>
                    <a:pt x="504" y="253"/>
                  </a:lnTo>
                  <a:lnTo>
                    <a:pt x="502" y="250"/>
                  </a:lnTo>
                  <a:lnTo>
                    <a:pt x="502" y="248"/>
                  </a:lnTo>
                  <a:lnTo>
                    <a:pt x="499" y="246"/>
                  </a:lnTo>
                  <a:lnTo>
                    <a:pt x="497" y="246"/>
                  </a:lnTo>
                  <a:lnTo>
                    <a:pt x="485" y="248"/>
                  </a:lnTo>
                  <a:lnTo>
                    <a:pt x="483" y="248"/>
                  </a:lnTo>
                  <a:lnTo>
                    <a:pt x="480" y="246"/>
                  </a:lnTo>
                  <a:lnTo>
                    <a:pt x="471" y="241"/>
                  </a:lnTo>
                  <a:lnTo>
                    <a:pt x="466" y="239"/>
                  </a:lnTo>
                  <a:lnTo>
                    <a:pt x="464" y="239"/>
                  </a:lnTo>
                  <a:lnTo>
                    <a:pt x="459" y="243"/>
                  </a:lnTo>
                  <a:lnTo>
                    <a:pt x="457" y="246"/>
                  </a:lnTo>
                  <a:lnTo>
                    <a:pt x="457" y="248"/>
                  </a:lnTo>
                  <a:lnTo>
                    <a:pt x="457" y="250"/>
                  </a:lnTo>
                  <a:lnTo>
                    <a:pt x="457" y="253"/>
                  </a:lnTo>
                  <a:lnTo>
                    <a:pt x="457" y="253"/>
                  </a:lnTo>
                  <a:lnTo>
                    <a:pt x="457" y="258"/>
                  </a:lnTo>
                  <a:lnTo>
                    <a:pt x="457" y="260"/>
                  </a:lnTo>
                  <a:lnTo>
                    <a:pt x="457" y="267"/>
                  </a:lnTo>
                  <a:lnTo>
                    <a:pt x="452" y="272"/>
                  </a:lnTo>
                  <a:lnTo>
                    <a:pt x="452" y="274"/>
                  </a:lnTo>
                  <a:lnTo>
                    <a:pt x="450" y="276"/>
                  </a:lnTo>
                  <a:lnTo>
                    <a:pt x="450" y="276"/>
                  </a:lnTo>
                  <a:lnTo>
                    <a:pt x="450" y="276"/>
                  </a:lnTo>
                  <a:lnTo>
                    <a:pt x="454" y="286"/>
                  </a:lnTo>
                  <a:lnTo>
                    <a:pt x="454" y="288"/>
                  </a:lnTo>
                  <a:lnTo>
                    <a:pt x="459" y="291"/>
                  </a:lnTo>
                  <a:lnTo>
                    <a:pt x="459" y="291"/>
                  </a:lnTo>
                  <a:lnTo>
                    <a:pt x="459" y="293"/>
                  </a:lnTo>
                  <a:lnTo>
                    <a:pt x="459" y="295"/>
                  </a:lnTo>
                  <a:lnTo>
                    <a:pt x="461" y="298"/>
                  </a:lnTo>
                  <a:lnTo>
                    <a:pt x="464" y="305"/>
                  </a:lnTo>
                  <a:lnTo>
                    <a:pt x="464" y="307"/>
                  </a:lnTo>
                  <a:lnTo>
                    <a:pt x="464" y="312"/>
                  </a:lnTo>
                  <a:lnTo>
                    <a:pt x="459" y="326"/>
                  </a:lnTo>
                  <a:lnTo>
                    <a:pt x="454" y="333"/>
                  </a:lnTo>
                  <a:lnTo>
                    <a:pt x="447" y="347"/>
                  </a:lnTo>
                  <a:lnTo>
                    <a:pt x="445" y="352"/>
                  </a:lnTo>
                  <a:lnTo>
                    <a:pt x="445" y="355"/>
                  </a:lnTo>
                  <a:lnTo>
                    <a:pt x="447" y="357"/>
                  </a:lnTo>
                  <a:lnTo>
                    <a:pt x="447" y="359"/>
                  </a:lnTo>
                  <a:lnTo>
                    <a:pt x="450" y="364"/>
                  </a:lnTo>
                  <a:lnTo>
                    <a:pt x="450" y="366"/>
                  </a:lnTo>
                  <a:lnTo>
                    <a:pt x="450" y="369"/>
                  </a:lnTo>
                  <a:lnTo>
                    <a:pt x="450" y="371"/>
                  </a:lnTo>
                  <a:lnTo>
                    <a:pt x="442" y="378"/>
                  </a:lnTo>
                  <a:lnTo>
                    <a:pt x="433" y="390"/>
                  </a:lnTo>
                  <a:lnTo>
                    <a:pt x="433" y="402"/>
                  </a:lnTo>
                  <a:lnTo>
                    <a:pt x="431" y="409"/>
                  </a:lnTo>
                  <a:lnTo>
                    <a:pt x="428" y="414"/>
                  </a:lnTo>
                  <a:lnTo>
                    <a:pt x="428" y="416"/>
                  </a:lnTo>
                  <a:lnTo>
                    <a:pt x="428" y="421"/>
                  </a:lnTo>
                  <a:lnTo>
                    <a:pt x="435" y="440"/>
                  </a:lnTo>
                  <a:lnTo>
                    <a:pt x="438" y="447"/>
                  </a:lnTo>
                  <a:lnTo>
                    <a:pt x="438" y="452"/>
                  </a:lnTo>
                  <a:lnTo>
                    <a:pt x="440" y="471"/>
                  </a:lnTo>
                  <a:lnTo>
                    <a:pt x="442" y="475"/>
                  </a:lnTo>
                  <a:lnTo>
                    <a:pt x="442" y="478"/>
                  </a:lnTo>
                  <a:lnTo>
                    <a:pt x="450" y="478"/>
                  </a:lnTo>
                  <a:lnTo>
                    <a:pt x="452" y="480"/>
                  </a:lnTo>
                  <a:lnTo>
                    <a:pt x="454" y="485"/>
                  </a:lnTo>
                  <a:lnTo>
                    <a:pt x="454" y="487"/>
                  </a:lnTo>
                  <a:lnTo>
                    <a:pt x="454" y="489"/>
                  </a:lnTo>
                  <a:lnTo>
                    <a:pt x="454" y="489"/>
                  </a:lnTo>
                  <a:lnTo>
                    <a:pt x="452" y="489"/>
                  </a:lnTo>
                  <a:lnTo>
                    <a:pt x="452" y="492"/>
                  </a:lnTo>
                  <a:lnTo>
                    <a:pt x="450" y="494"/>
                  </a:lnTo>
                  <a:lnTo>
                    <a:pt x="450" y="499"/>
                  </a:lnTo>
                  <a:lnTo>
                    <a:pt x="452" y="504"/>
                  </a:lnTo>
                  <a:lnTo>
                    <a:pt x="452" y="508"/>
                  </a:lnTo>
                  <a:lnTo>
                    <a:pt x="452" y="513"/>
                  </a:lnTo>
                  <a:lnTo>
                    <a:pt x="450" y="516"/>
                  </a:lnTo>
                  <a:lnTo>
                    <a:pt x="450" y="518"/>
                  </a:lnTo>
                  <a:lnTo>
                    <a:pt x="447" y="520"/>
                  </a:lnTo>
                  <a:lnTo>
                    <a:pt x="447" y="520"/>
                  </a:lnTo>
                  <a:lnTo>
                    <a:pt x="445" y="523"/>
                  </a:lnTo>
                  <a:lnTo>
                    <a:pt x="435" y="525"/>
                  </a:lnTo>
                  <a:lnTo>
                    <a:pt x="433" y="527"/>
                  </a:lnTo>
                  <a:lnTo>
                    <a:pt x="428" y="530"/>
                  </a:lnTo>
                  <a:lnTo>
                    <a:pt x="428" y="534"/>
                  </a:lnTo>
                  <a:lnTo>
                    <a:pt x="426" y="544"/>
                  </a:lnTo>
                  <a:lnTo>
                    <a:pt x="426" y="549"/>
                  </a:lnTo>
                  <a:lnTo>
                    <a:pt x="428" y="551"/>
                  </a:lnTo>
                  <a:lnTo>
                    <a:pt x="428" y="556"/>
                  </a:lnTo>
                  <a:lnTo>
                    <a:pt x="431" y="558"/>
                  </a:lnTo>
                  <a:lnTo>
                    <a:pt x="431" y="563"/>
                  </a:lnTo>
                  <a:lnTo>
                    <a:pt x="426" y="570"/>
                  </a:lnTo>
                  <a:lnTo>
                    <a:pt x="424" y="575"/>
                  </a:lnTo>
                  <a:lnTo>
                    <a:pt x="424" y="577"/>
                  </a:lnTo>
                  <a:lnTo>
                    <a:pt x="426" y="579"/>
                  </a:lnTo>
                  <a:lnTo>
                    <a:pt x="428" y="582"/>
                  </a:lnTo>
                  <a:lnTo>
                    <a:pt x="438" y="589"/>
                  </a:lnTo>
                  <a:lnTo>
                    <a:pt x="447" y="596"/>
                  </a:lnTo>
                  <a:lnTo>
                    <a:pt x="447" y="598"/>
                  </a:lnTo>
                  <a:lnTo>
                    <a:pt x="452" y="608"/>
                  </a:lnTo>
                  <a:lnTo>
                    <a:pt x="452" y="620"/>
                  </a:lnTo>
                  <a:lnTo>
                    <a:pt x="454" y="622"/>
                  </a:lnTo>
                  <a:lnTo>
                    <a:pt x="457" y="636"/>
                  </a:lnTo>
                  <a:lnTo>
                    <a:pt x="457" y="641"/>
                  </a:lnTo>
                  <a:lnTo>
                    <a:pt x="459" y="643"/>
                  </a:lnTo>
                  <a:lnTo>
                    <a:pt x="461" y="648"/>
                  </a:lnTo>
                  <a:lnTo>
                    <a:pt x="466" y="653"/>
                  </a:lnTo>
                  <a:lnTo>
                    <a:pt x="476" y="660"/>
                  </a:lnTo>
                  <a:lnTo>
                    <a:pt x="490" y="667"/>
                  </a:lnTo>
                  <a:lnTo>
                    <a:pt x="511" y="681"/>
                  </a:lnTo>
                  <a:lnTo>
                    <a:pt x="535" y="693"/>
                  </a:lnTo>
                  <a:lnTo>
                    <a:pt x="539" y="695"/>
                  </a:lnTo>
                  <a:lnTo>
                    <a:pt x="549" y="693"/>
                  </a:lnTo>
                  <a:lnTo>
                    <a:pt x="554" y="695"/>
                  </a:lnTo>
                  <a:lnTo>
                    <a:pt x="556" y="695"/>
                  </a:lnTo>
                  <a:lnTo>
                    <a:pt x="556" y="698"/>
                  </a:lnTo>
                  <a:lnTo>
                    <a:pt x="556" y="698"/>
                  </a:lnTo>
                  <a:lnTo>
                    <a:pt x="558" y="700"/>
                  </a:lnTo>
                  <a:lnTo>
                    <a:pt x="561" y="705"/>
                  </a:lnTo>
                  <a:lnTo>
                    <a:pt x="589" y="729"/>
                  </a:lnTo>
                  <a:lnTo>
                    <a:pt x="587" y="736"/>
                  </a:lnTo>
                  <a:lnTo>
                    <a:pt x="582" y="743"/>
                  </a:lnTo>
                  <a:lnTo>
                    <a:pt x="582" y="745"/>
                  </a:lnTo>
                  <a:lnTo>
                    <a:pt x="582" y="750"/>
                  </a:lnTo>
                  <a:lnTo>
                    <a:pt x="584" y="752"/>
                  </a:lnTo>
                  <a:lnTo>
                    <a:pt x="584" y="759"/>
                  </a:lnTo>
                  <a:lnTo>
                    <a:pt x="584" y="764"/>
                  </a:lnTo>
                  <a:lnTo>
                    <a:pt x="587" y="766"/>
                  </a:lnTo>
                  <a:lnTo>
                    <a:pt x="589" y="766"/>
                  </a:lnTo>
                  <a:lnTo>
                    <a:pt x="591" y="764"/>
                  </a:lnTo>
                  <a:lnTo>
                    <a:pt x="594" y="762"/>
                  </a:lnTo>
                  <a:lnTo>
                    <a:pt x="594" y="759"/>
                  </a:lnTo>
                  <a:lnTo>
                    <a:pt x="596" y="759"/>
                  </a:lnTo>
                  <a:lnTo>
                    <a:pt x="599" y="757"/>
                  </a:lnTo>
                  <a:lnTo>
                    <a:pt x="601" y="757"/>
                  </a:lnTo>
                  <a:lnTo>
                    <a:pt x="606" y="757"/>
                  </a:lnTo>
                  <a:lnTo>
                    <a:pt x="610" y="759"/>
                  </a:lnTo>
                  <a:lnTo>
                    <a:pt x="615" y="764"/>
                  </a:lnTo>
                  <a:lnTo>
                    <a:pt x="622" y="776"/>
                  </a:lnTo>
                  <a:lnTo>
                    <a:pt x="627" y="781"/>
                  </a:lnTo>
                  <a:lnTo>
                    <a:pt x="629" y="783"/>
                  </a:lnTo>
                  <a:lnTo>
                    <a:pt x="634" y="785"/>
                  </a:lnTo>
                  <a:lnTo>
                    <a:pt x="639" y="783"/>
                  </a:lnTo>
                  <a:lnTo>
                    <a:pt x="641" y="783"/>
                  </a:lnTo>
                  <a:lnTo>
                    <a:pt x="646" y="783"/>
                  </a:lnTo>
                  <a:lnTo>
                    <a:pt x="648" y="785"/>
                  </a:lnTo>
                  <a:lnTo>
                    <a:pt x="648" y="788"/>
                  </a:lnTo>
                  <a:lnTo>
                    <a:pt x="651" y="788"/>
                  </a:lnTo>
                  <a:lnTo>
                    <a:pt x="651" y="790"/>
                  </a:lnTo>
                  <a:lnTo>
                    <a:pt x="651" y="792"/>
                  </a:lnTo>
                  <a:lnTo>
                    <a:pt x="651" y="797"/>
                  </a:lnTo>
                  <a:lnTo>
                    <a:pt x="651" y="797"/>
                  </a:lnTo>
                  <a:lnTo>
                    <a:pt x="651" y="800"/>
                  </a:lnTo>
                  <a:lnTo>
                    <a:pt x="653" y="802"/>
                  </a:lnTo>
                  <a:lnTo>
                    <a:pt x="662" y="807"/>
                  </a:lnTo>
                  <a:lnTo>
                    <a:pt x="670" y="811"/>
                  </a:lnTo>
                  <a:lnTo>
                    <a:pt x="672" y="816"/>
                  </a:lnTo>
                  <a:lnTo>
                    <a:pt x="672" y="818"/>
                  </a:lnTo>
                  <a:lnTo>
                    <a:pt x="667" y="823"/>
                  </a:lnTo>
                  <a:lnTo>
                    <a:pt x="665" y="826"/>
                  </a:lnTo>
                  <a:lnTo>
                    <a:pt x="665" y="828"/>
                  </a:lnTo>
                  <a:lnTo>
                    <a:pt x="665" y="830"/>
                  </a:lnTo>
                  <a:lnTo>
                    <a:pt x="665" y="835"/>
                  </a:lnTo>
                  <a:lnTo>
                    <a:pt x="665" y="837"/>
                  </a:lnTo>
                  <a:lnTo>
                    <a:pt x="665" y="840"/>
                  </a:lnTo>
                  <a:lnTo>
                    <a:pt x="660" y="852"/>
                  </a:lnTo>
                  <a:lnTo>
                    <a:pt x="660" y="854"/>
                  </a:lnTo>
                  <a:lnTo>
                    <a:pt x="658" y="859"/>
                  </a:lnTo>
                  <a:lnTo>
                    <a:pt x="658" y="861"/>
                  </a:lnTo>
                  <a:lnTo>
                    <a:pt x="658" y="863"/>
                  </a:lnTo>
                  <a:lnTo>
                    <a:pt x="658" y="863"/>
                  </a:lnTo>
                  <a:lnTo>
                    <a:pt x="665" y="868"/>
                  </a:lnTo>
                  <a:lnTo>
                    <a:pt x="674" y="878"/>
                  </a:lnTo>
                  <a:lnTo>
                    <a:pt x="679" y="882"/>
                  </a:lnTo>
                  <a:lnTo>
                    <a:pt x="684" y="885"/>
                  </a:lnTo>
                  <a:lnTo>
                    <a:pt x="686" y="885"/>
                  </a:lnTo>
                  <a:lnTo>
                    <a:pt x="689" y="887"/>
                  </a:lnTo>
                  <a:lnTo>
                    <a:pt x="693" y="887"/>
                  </a:lnTo>
                  <a:lnTo>
                    <a:pt x="696" y="892"/>
                  </a:lnTo>
                  <a:lnTo>
                    <a:pt x="698" y="894"/>
                  </a:lnTo>
                  <a:lnTo>
                    <a:pt x="700" y="897"/>
                  </a:lnTo>
                  <a:lnTo>
                    <a:pt x="700" y="899"/>
                  </a:lnTo>
                  <a:lnTo>
                    <a:pt x="700" y="908"/>
                  </a:lnTo>
                  <a:lnTo>
                    <a:pt x="700" y="911"/>
                  </a:lnTo>
                  <a:lnTo>
                    <a:pt x="700" y="916"/>
                  </a:lnTo>
                  <a:lnTo>
                    <a:pt x="703" y="918"/>
                  </a:lnTo>
                  <a:lnTo>
                    <a:pt x="705" y="918"/>
                  </a:lnTo>
                  <a:lnTo>
                    <a:pt x="707" y="916"/>
                  </a:lnTo>
                  <a:lnTo>
                    <a:pt x="710" y="913"/>
                  </a:lnTo>
                  <a:lnTo>
                    <a:pt x="715" y="913"/>
                  </a:lnTo>
                  <a:lnTo>
                    <a:pt x="729" y="927"/>
                  </a:lnTo>
                  <a:lnTo>
                    <a:pt x="731" y="932"/>
                  </a:lnTo>
                  <a:lnTo>
                    <a:pt x="731" y="934"/>
                  </a:lnTo>
                  <a:lnTo>
                    <a:pt x="729" y="937"/>
                  </a:lnTo>
                  <a:lnTo>
                    <a:pt x="726" y="939"/>
                  </a:lnTo>
                  <a:lnTo>
                    <a:pt x="724" y="939"/>
                  </a:lnTo>
                  <a:lnTo>
                    <a:pt x="722" y="942"/>
                  </a:lnTo>
                  <a:lnTo>
                    <a:pt x="719" y="944"/>
                  </a:lnTo>
                  <a:lnTo>
                    <a:pt x="715" y="953"/>
                  </a:lnTo>
                  <a:lnTo>
                    <a:pt x="710" y="958"/>
                  </a:lnTo>
                  <a:lnTo>
                    <a:pt x="681" y="982"/>
                  </a:lnTo>
                  <a:lnTo>
                    <a:pt x="679" y="987"/>
                  </a:lnTo>
                  <a:lnTo>
                    <a:pt x="679" y="991"/>
                  </a:lnTo>
                  <a:lnTo>
                    <a:pt x="681" y="998"/>
                  </a:lnTo>
                  <a:lnTo>
                    <a:pt x="681" y="1003"/>
                  </a:lnTo>
                  <a:lnTo>
                    <a:pt x="681" y="1010"/>
                  </a:lnTo>
                  <a:lnTo>
                    <a:pt x="681" y="1015"/>
                  </a:lnTo>
                  <a:lnTo>
                    <a:pt x="681" y="1020"/>
                  </a:lnTo>
                  <a:lnTo>
                    <a:pt x="681" y="1024"/>
                  </a:lnTo>
                  <a:lnTo>
                    <a:pt x="681" y="1027"/>
                  </a:lnTo>
                  <a:lnTo>
                    <a:pt x="681" y="1034"/>
                  </a:lnTo>
                  <a:lnTo>
                    <a:pt x="679" y="1036"/>
                  </a:lnTo>
                  <a:lnTo>
                    <a:pt x="677" y="1039"/>
                  </a:lnTo>
                  <a:lnTo>
                    <a:pt x="651" y="1050"/>
                  </a:lnTo>
                  <a:lnTo>
                    <a:pt x="648" y="1050"/>
                  </a:lnTo>
                  <a:lnTo>
                    <a:pt x="644" y="1050"/>
                  </a:lnTo>
                  <a:lnTo>
                    <a:pt x="641" y="1050"/>
                  </a:lnTo>
                  <a:lnTo>
                    <a:pt x="625" y="1041"/>
                  </a:lnTo>
                  <a:lnTo>
                    <a:pt x="620" y="1041"/>
                  </a:lnTo>
                  <a:lnTo>
                    <a:pt x="615" y="1043"/>
                  </a:lnTo>
                  <a:lnTo>
                    <a:pt x="608" y="1046"/>
                  </a:lnTo>
                  <a:lnTo>
                    <a:pt x="606" y="1046"/>
                  </a:lnTo>
                  <a:lnTo>
                    <a:pt x="603" y="1048"/>
                  </a:lnTo>
                  <a:lnTo>
                    <a:pt x="601" y="1050"/>
                  </a:lnTo>
                  <a:lnTo>
                    <a:pt x="599" y="1053"/>
                  </a:lnTo>
                  <a:lnTo>
                    <a:pt x="591" y="1076"/>
                  </a:lnTo>
                  <a:lnTo>
                    <a:pt x="589" y="1079"/>
                  </a:lnTo>
                  <a:lnTo>
                    <a:pt x="589" y="1081"/>
                  </a:lnTo>
                  <a:lnTo>
                    <a:pt x="587" y="1081"/>
                  </a:lnTo>
                  <a:lnTo>
                    <a:pt x="584" y="1081"/>
                  </a:lnTo>
                  <a:lnTo>
                    <a:pt x="582" y="1079"/>
                  </a:lnTo>
                  <a:lnTo>
                    <a:pt x="580" y="1076"/>
                  </a:lnTo>
                  <a:lnTo>
                    <a:pt x="577" y="1076"/>
                  </a:lnTo>
                  <a:lnTo>
                    <a:pt x="575" y="1079"/>
                  </a:lnTo>
                  <a:lnTo>
                    <a:pt x="568" y="1086"/>
                  </a:lnTo>
                  <a:lnTo>
                    <a:pt x="565" y="1086"/>
                  </a:lnTo>
                  <a:lnTo>
                    <a:pt x="563" y="1086"/>
                  </a:lnTo>
                  <a:lnTo>
                    <a:pt x="561" y="1081"/>
                  </a:lnTo>
                  <a:lnTo>
                    <a:pt x="561" y="1074"/>
                  </a:lnTo>
                  <a:lnTo>
                    <a:pt x="558" y="1074"/>
                  </a:lnTo>
                  <a:lnTo>
                    <a:pt x="556" y="1072"/>
                  </a:lnTo>
                  <a:lnTo>
                    <a:pt x="554" y="1072"/>
                  </a:lnTo>
                  <a:lnTo>
                    <a:pt x="547" y="1067"/>
                  </a:lnTo>
                  <a:lnTo>
                    <a:pt x="542" y="1062"/>
                  </a:lnTo>
                  <a:lnTo>
                    <a:pt x="537" y="1060"/>
                  </a:lnTo>
                  <a:lnTo>
                    <a:pt x="537" y="1058"/>
                  </a:lnTo>
                  <a:lnTo>
                    <a:pt x="537" y="1055"/>
                  </a:lnTo>
                  <a:lnTo>
                    <a:pt x="535" y="1053"/>
                  </a:lnTo>
                  <a:lnTo>
                    <a:pt x="532" y="1050"/>
                  </a:lnTo>
                  <a:lnTo>
                    <a:pt x="530" y="1050"/>
                  </a:lnTo>
                  <a:lnTo>
                    <a:pt x="528" y="1053"/>
                  </a:lnTo>
                  <a:lnTo>
                    <a:pt x="525" y="1055"/>
                  </a:lnTo>
                  <a:lnTo>
                    <a:pt x="525" y="1058"/>
                  </a:lnTo>
                  <a:lnTo>
                    <a:pt x="523" y="1060"/>
                  </a:lnTo>
                  <a:lnTo>
                    <a:pt x="523" y="1062"/>
                  </a:lnTo>
                  <a:lnTo>
                    <a:pt x="518" y="1062"/>
                  </a:lnTo>
                  <a:lnTo>
                    <a:pt x="516" y="1065"/>
                  </a:lnTo>
                  <a:lnTo>
                    <a:pt x="513" y="1062"/>
                  </a:lnTo>
                  <a:lnTo>
                    <a:pt x="511" y="1062"/>
                  </a:lnTo>
                  <a:lnTo>
                    <a:pt x="504" y="1060"/>
                  </a:lnTo>
                  <a:lnTo>
                    <a:pt x="502" y="1055"/>
                  </a:lnTo>
                  <a:lnTo>
                    <a:pt x="499" y="1053"/>
                  </a:lnTo>
                  <a:lnTo>
                    <a:pt x="494" y="1046"/>
                  </a:lnTo>
                  <a:lnTo>
                    <a:pt x="490" y="1041"/>
                  </a:lnTo>
                  <a:lnTo>
                    <a:pt x="487" y="1041"/>
                  </a:lnTo>
                  <a:lnTo>
                    <a:pt x="485" y="1043"/>
                  </a:lnTo>
                  <a:lnTo>
                    <a:pt x="483" y="1048"/>
                  </a:lnTo>
                  <a:lnTo>
                    <a:pt x="480" y="1048"/>
                  </a:lnTo>
                  <a:lnTo>
                    <a:pt x="478" y="1050"/>
                  </a:lnTo>
                  <a:lnTo>
                    <a:pt x="476" y="1048"/>
                  </a:lnTo>
                  <a:lnTo>
                    <a:pt x="473" y="1046"/>
                  </a:lnTo>
                  <a:lnTo>
                    <a:pt x="471" y="1041"/>
                  </a:lnTo>
                  <a:lnTo>
                    <a:pt x="468" y="1039"/>
                  </a:lnTo>
                  <a:lnTo>
                    <a:pt x="466" y="1024"/>
                  </a:lnTo>
                  <a:lnTo>
                    <a:pt x="466" y="1022"/>
                  </a:lnTo>
                  <a:lnTo>
                    <a:pt x="466" y="1022"/>
                  </a:lnTo>
                  <a:lnTo>
                    <a:pt x="464" y="1020"/>
                  </a:lnTo>
                  <a:lnTo>
                    <a:pt x="461" y="1017"/>
                  </a:lnTo>
                  <a:lnTo>
                    <a:pt x="459" y="1013"/>
                  </a:lnTo>
                  <a:lnTo>
                    <a:pt x="459" y="1010"/>
                  </a:lnTo>
                  <a:lnTo>
                    <a:pt x="461" y="1008"/>
                  </a:lnTo>
                  <a:lnTo>
                    <a:pt x="464" y="1005"/>
                  </a:lnTo>
                  <a:lnTo>
                    <a:pt x="471" y="1005"/>
                  </a:lnTo>
                  <a:lnTo>
                    <a:pt x="473" y="1005"/>
                  </a:lnTo>
                  <a:lnTo>
                    <a:pt x="476" y="1003"/>
                  </a:lnTo>
                  <a:lnTo>
                    <a:pt x="476" y="1001"/>
                  </a:lnTo>
                  <a:lnTo>
                    <a:pt x="476" y="998"/>
                  </a:lnTo>
                  <a:lnTo>
                    <a:pt x="473" y="996"/>
                  </a:lnTo>
                  <a:lnTo>
                    <a:pt x="468" y="984"/>
                  </a:lnTo>
                  <a:lnTo>
                    <a:pt x="461" y="972"/>
                  </a:lnTo>
                  <a:lnTo>
                    <a:pt x="445" y="956"/>
                  </a:lnTo>
                  <a:lnTo>
                    <a:pt x="442" y="956"/>
                  </a:lnTo>
                  <a:lnTo>
                    <a:pt x="440" y="956"/>
                  </a:lnTo>
                  <a:lnTo>
                    <a:pt x="438" y="960"/>
                  </a:lnTo>
                  <a:lnTo>
                    <a:pt x="438" y="963"/>
                  </a:lnTo>
                  <a:lnTo>
                    <a:pt x="435" y="963"/>
                  </a:lnTo>
                  <a:lnTo>
                    <a:pt x="433" y="960"/>
                  </a:lnTo>
                  <a:lnTo>
                    <a:pt x="431" y="956"/>
                  </a:lnTo>
                  <a:lnTo>
                    <a:pt x="431" y="953"/>
                  </a:lnTo>
                  <a:lnTo>
                    <a:pt x="431" y="951"/>
                  </a:lnTo>
                  <a:lnTo>
                    <a:pt x="433" y="946"/>
                  </a:lnTo>
                  <a:lnTo>
                    <a:pt x="435" y="944"/>
                  </a:lnTo>
                  <a:lnTo>
                    <a:pt x="435" y="942"/>
                  </a:lnTo>
                  <a:lnTo>
                    <a:pt x="433" y="939"/>
                  </a:lnTo>
                  <a:lnTo>
                    <a:pt x="431" y="937"/>
                  </a:lnTo>
                  <a:lnTo>
                    <a:pt x="421" y="934"/>
                  </a:lnTo>
                  <a:lnTo>
                    <a:pt x="416" y="934"/>
                  </a:lnTo>
                  <a:lnTo>
                    <a:pt x="416" y="930"/>
                  </a:lnTo>
                  <a:lnTo>
                    <a:pt x="419" y="925"/>
                  </a:lnTo>
                  <a:lnTo>
                    <a:pt x="416" y="923"/>
                  </a:lnTo>
                  <a:lnTo>
                    <a:pt x="414" y="920"/>
                  </a:lnTo>
                  <a:lnTo>
                    <a:pt x="395" y="918"/>
                  </a:lnTo>
                  <a:lnTo>
                    <a:pt x="386" y="911"/>
                  </a:lnTo>
                  <a:lnTo>
                    <a:pt x="379" y="916"/>
                  </a:lnTo>
                  <a:lnTo>
                    <a:pt x="376" y="918"/>
                  </a:lnTo>
                  <a:lnTo>
                    <a:pt x="371" y="918"/>
                  </a:lnTo>
                  <a:lnTo>
                    <a:pt x="362" y="916"/>
                  </a:lnTo>
                  <a:lnTo>
                    <a:pt x="357" y="916"/>
                  </a:lnTo>
                  <a:lnTo>
                    <a:pt x="353" y="918"/>
                  </a:lnTo>
                  <a:lnTo>
                    <a:pt x="348" y="925"/>
                  </a:lnTo>
                  <a:lnTo>
                    <a:pt x="348" y="927"/>
                  </a:lnTo>
                  <a:lnTo>
                    <a:pt x="348" y="932"/>
                  </a:lnTo>
                  <a:lnTo>
                    <a:pt x="348" y="934"/>
                  </a:lnTo>
                  <a:lnTo>
                    <a:pt x="345" y="937"/>
                  </a:lnTo>
                  <a:lnTo>
                    <a:pt x="343" y="939"/>
                  </a:lnTo>
                  <a:lnTo>
                    <a:pt x="282" y="949"/>
                  </a:lnTo>
                  <a:lnTo>
                    <a:pt x="272" y="960"/>
                  </a:lnTo>
                  <a:lnTo>
                    <a:pt x="267" y="960"/>
                  </a:lnTo>
                  <a:lnTo>
                    <a:pt x="265" y="958"/>
                  </a:lnTo>
                  <a:lnTo>
                    <a:pt x="263" y="956"/>
                  </a:lnTo>
                  <a:lnTo>
                    <a:pt x="258" y="949"/>
                  </a:lnTo>
                  <a:lnTo>
                    <a:pt x="253" y="942"/>
                  </a:lnTo>
                  <a:lnTo>
                    <a:pt x="251" y="939"/>
                  </a:lnTo>
                  <a:lnTo>
                    <a:pt x="248" y="942"/>
                  </a:lnTo>
                  <a:lnTo>
                    <a:pt x="248" y="944"/>
                  </a:lnTo>
                  <a:lnTo>
                    <a:pt x="248" y="946"/>
                  </a:lnTo>
                  <a:lnTo>
                    <a:pt x="248" y="949"/>
                  </a:lnTo>
                  <a:lnTo>
                    <a:pt x="248" y="951"/>
                  </a:lnTo>
                  <a:lnTo>
                    <a:pt x="248" y="953"/>
                  </a:lnTo>
                  <a:lnTo>
                    <a:pt x="246" y="953"/>
                  </a:lnTo>
                  <a:lnTo>
                    <a:pt x="244" y="953"/>
                  </a:lnTo>
                  <a:lnTo>
                    <a:pt x="241" y="951"/>
                  </a:lnTo>
                  <a:lnTo>
                    <a:pt x="239" y="949"/>
                  </a:lnTo>
                  <a:lnTo>
                    <a:pt x="234" y="949"/>
                  </a:lnTo>
                  <a:lnTo>
                    <a:pt x="232" y="951"/>
                  </a:lnTo>
                  <a:lnTo>
                    <a:pt x="229" y="953"/>
                  </a:lnTo>
                  <a:lnTo>
                    <a:pt x="229" y="956"/>
                  </a:lnTo>
                  <a:lnTo>
                    <a:pt x="227" y="958"/>
                  </a:lnTo>
                  <a:lnTo>
                    <a:pt x="225" y="958"/>
                  </a:lnTo>
                  <a:lnTo>
                    <a:pt x="222" y="958"/>
                  </a:lnTo>
                  <a:lnTo>
                    <a:pt x="218" y="958"/>
                  </a:lnTo>
                  <a:lnTo>
                    <a:pt x="211" y="958"/>
                  </a:lnTo>
                  <a:lnTo>
                    <a:pt x="208" y="956"/>
                  </a:lnTo>
                  <a:lnTo>
                    <a:pt x="206" y="958"/>
                  </a:lnTo>
                  <a:lnTo>
                    <a:pt x="203" y="963"/>
                  </a:lnTo>
                  <a:lnTo>
                    <a:pt x="201" y="963"/>
                  </a:lnTo>
                  <a:lnTo>
                    <a:pt x="199" y="965"/>
                  </a:lnTo>
                  <a:lnTo>
                    <a:pt x="194" y="963"/>
                  </a:lnTo>
                  <a:lnTo>
                    <a:pt x="189" y="960"/>
                  </a:lnTo>
                  <a:lnTo>
                    <a:pt x="189" y="960"/>
                  </a:lnTo>
                  <a:lnTo>
                    <a:pt x="187" y="960"/>
                  </a:lnTo>
                  <a:lnTo>
                    <a:pt x="175" y="963"/>
                  </a:lnTo>
                  <a:lnTo>
                    <a:pt x="168" y="963"/>
                  </a:lnTo>
                  <a:lnTo>
                    <a:pt x="166" y="960"/>
                  </a:lnTo>
                  <a:lnTo>
                    <a:pt x="163" y="958"/>
                  </a:lnTo>
                  <a:lnTo>
                    <a:pt x="161" y="956"/>
                  </a:lnTo>
                  <a:lnTo>
                    <a:pt x="161" y="951"/>
                  </a:lnTo>
                  <a:lnTo>
                    <a:pt x="161" y="944"/>
                  </a:lnTo>
                  <a:lnTo>
                    <a:pt x="161" y="942"/>
                  </a:lnTo>
                  <a:lnTo>
                    <a:pt x="159" y="939"/>
                  </a:lnTo>
                  <a:lnTo>
                    <a:pt x="156" y="939"/>
                  </a:lnTo>
                  <a:lnTo>
                    <a:pt x="151" y="942"/>
                  </a:lnTo>
                  <a:lnTo>
                    <a:pt x="147" y="942"/>
                  </a:lnTo>
                  <a:lnTo>
                    <a:pt x="142" y="937"/>
                  </a:lnTo>
                  <a:lnTo>
                    <a:pt x="140" y="937"/>
                  </a:lnTo>
                  <a:lnTo>
                    <a:pt x="140" y="934"/>
                  </a:lnTo>
                  <a:lnTo>
                    <a:pt x="140" y="934"/>
                  </a:lnTo>
                  <a:lnTo>
                    <a:pt x="140" y="932"/>
                  </a:lnTo>
                  <a:lnTo>
                    <a:pt x="144" y="930"/>
                  </a:lnTo>
                  <a:lnTo>
                    <a:pt x="147" y="930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23" y="889"/>
                  </a:lnTo>
                  <a:lnTo>
                    <a:pt x="118" y="885"/>
                  </a:lnTo>
                  <a:lnTo>
                    <a:pt x="114" y="880"/>
                  </a:lnTo>
                  <a:lnTo>
                    <a:pt x="114" y="878"/>
                  </a:lnTo>
                  <a:lnTo>
                    <a:pt x="111" y="873"/>
                  </a:lnTo>
                  <a:lnTo>
                    <a:pt x="111" y="871"/>
                  </a:lnTo>
                  <a:lnTo>
                    <a:pt x="109" y="868"/>
                  </a:lnTo>
                  <a:lnTo>
                    <a:pt x="104" y="866"/>
                  </a:lnTo>
                  <a:lnTo>
                    <a:pt x="102" y="866"/>
                  </a:lnTo>
                  <a:lnTo>
                    <a:pt x="99" y="868"/>
                  </a:lnTo>
                  <a:lnTo>
                    <a:pt x="99" y="871"/>
                  </a:lnTo>
                  <a:lnTo>
                    <a:pt x="99" y="873"/>
                  </a:lnTo>
                  <a:lnTo>
                    <a:pt x="92" y="875"/>
                  </a:lnTo>
                  <a:lnTo>
                    <a:pt x="90" y="875"/>
                  </a:lnTo>
                  <a:lnTo>
                    <a:pt x="85" y="871"/>
                  </a:lnTo>
                  <a:lnTo>
                    <a:pt x="76" y="863"/>
                  </a:lnTo>
                  <a:lnTo>
                    <a:pt x="64" y="859"/>
                  </a:lnTo>
                  <a:lnTo>
                    <a:pt x="64" y="856"/>
                  </a:lnTo>
                  <a:lnTo>
                    <a:pt x="66" y="854"/>
                  </a:lnTo>
                  <a:lnTo>
                    <a:pt x="71" y="849"/>
                  </a:lnTo>
                  <a:lnTo>
                    <a:pt x="73" y="847"/>
                  </a:lnTo>
                  <a:lnTo>
                    <a:pt x="73" y="845"/>
                  </a:lnTo>
                  <a:lnTo>
                    <a:pt x="73" y="842"/>
                  </a:lnTo>
                  <a:lnTo>
                    <a:pt x="71" y="835"/>
                  </a:lnTo>
                  <a:lnTo>
                    <a:pt x="71" y="833"/>
                  </a:lnTo>
                  <a:lnTo>
                    <a:pt x="71" y="830"/>
                  </a:lnTo>
                  <a:lnTo>
                    <a:pt x="71" y="828"/>
                  </a:lnTo>
                  <a:lnTo>
                    <a:pt x="69" y="823"/>
                  </a:lnTo>
                  <a:lnTo>
                    <a:pt x="64" y="816"/>
                  </a:lnTo>
                  <a:lnTo>
                    <a:pt x="45" y="792"/>
                  </a:lnTo>
                  <a:lnTo>
                    <a:pt x="40" y="790"/>
                  </a:lnTo>
                  <a:lnTo>
                    <a:pt x="35" y="785"/>
                  </a:lnTo>
                  <a:lnTo>
                    <a:pt x="26" y="781"/>
                  </a:lnTo>
                  <a:lnTo>
                    <a:pt x="21" y="781"/>
                  </a:lnTo>
                  <a:lnTo>
                    <a:pt x="17" y="783"/>
                  </a:lnTo>
                  <a:lnTo>
                    <a:pt x="17" y="781"/>
                  </a:lnTo>
                  <a:lnTo>
                    <a:pt x="14" y="776"/>
                  </a:lnTo>
                  <a:lnTo>
                    <a:pt x="14" y="774"/>
                  </a:lnTo>
                  <a:lnTo>
                    <a:pt x="12" y="769"/>
                  </a:lnTo>
                  <a:lnTo>
                    <a:pt x="7" y="764"/>
                  </a:lnTo>
                  <a:lnTo>
                    <a:pt x="7" y="759"/>
                  </a:lnTo>
                  <a:lnTo>
                    <a:pt x="7" y="755"/>
                  </a:lnTo>
                  <a:lnTo>
                    <a:pt x="7" y="750"/>
                  </a:lnTo>
                  <a:lnTo>
                    <a:pt x="9" y="747"/>
                  </a:lnTo>
                  <a:lnTo>
                    <a:pt x="7" y="745"/>
                  </a:lnTo>
                  <a:lnTo>
                    <a:pt x="5" y="740"/>
                  </a:lnTo>
                  <a:lnTo>
                    <a:pt x="5" y="738"/>
                  </a:lnTo>
                  <a:lnTo>
                    <a:pt x="7" y="733"/>
                  </a:lnTo>
                  <a:lnTo>
                    <a:pt x="12" y="729"/>
                  </a:lnTo>
                  <a:lnTo>
                    <a:pt x="12" y="726"/>
                  </a:lnTo>
                  <a:lnTo>
                    <a:pt x="12" y="726"/>
                  </a:lnTo>
                  <a:lnTo>
                    <a:pt x="9" y="721"/>
                  </a:lnTo>
                  <a:lnTo>
                    <a:pt x="7" y="717"/>
                  </a:lnTo>
                  <a:lnTo>
                    <a:pt x="7" y="714"/>
                  </a:lnTo>
                  <a:lnTo>
                    <a:pt x="9" y="714"/>
                  </a:lnTo>
                  <a:lnTo>
                    <a:pt x="14" y="712"/>
                  </a:lnTo>
                  <a:lnTo>
                    <a:pt x="17" y="712"/>
                  </a:lnTo>
                  <a:lnTo>
                    <a:pt x="21" y="712"/>
                  </a:lnTo>
                  <a:lnTo>
                    <a:pt x="24" y="707"/>
                  </a:lnTo>
                  <a:lnTo>
                    <a:pt x="26" y="702"/>
                  </a:lnTo>
                  <a:lnTo>
                    <a:pt x="28" y="695"/>
                  </a:lnTo>
                  <a:lnTo>
                    <a:pt x="31" y="688"/>
                  </a:lnTo>
                  <a:lnTo>
                    <a:pt x="43" y="676"/>
                  </a:lnTo>
                  <a:lnTo>
                    <a:pt x="38" y="667"/>
                  </a:lnTo>
                  <a:lnTo>
                    <a:pt x="35" y="665"/>
                  </a:lnTo>
                  <a:lnTo>
                    <a:pt x="33" y="665"/>
                  </a:lnTo>
                  <a:lnTo>
                    <a:pt x="31" y="665"/>
                  </a:lnTo>
                  <a:lnTo>
                    <a:pt x="26" y="665"/>
                  </a:lnTo>
                  <a:lnTo>
                    <a:pt x="24" y="667"/>
                  </a:lnTo>
                  <a:lnTo>
                    <a:pt x="21" y="665"/>
                  </a:lnTo>
                  <a:lnTo>
                    <a:pt x="19" y="662"/>
                  </a:lnTo>
                  <a:lnTo>
                    <a:pt x="19" y="655"/>
                  </a:lnTo>
                  <a:lnTo>
                    <a:pt x="21" y="646"/>
                  </a:lnTo>
                  <a:lnTo>
                    <a:pt x="21" y="641"/>
                  </a:lnTo>
                  <a:lnTo>
                    <a:pt x="19" y="634"/>
                  </a:lnTo>
                  <a:lnTo>
                    <a:pt x="19" y="631"/>
                  </a:lnTo>
                  <a:lnTo>
                    <a:pt x="17" y="629"/>
                  </a:lnTo>
                  <a:lnTo>
                    <a:pt x="17" y="627"/>
                  </a:lnTo>
                  <a:lnTo>
                    <a:pt x="14" y="627"/>
                  </a:lnTo>
                  <a:lnTo>
                    <a:pt x="12" y="624"/>
                  </a:lnTo>
                  <a:lnTo>
                    <a:pt x="9" y="622"/>
                  </a:lnTo>
                  <a:lnTo>
                    <a:pt x="9" y="620"/>
                  </a:lnTo>
                  <a:lnTo>
                    <a:pt x="7" y="620"/>
                  </a:lnTo>
                  <a:lnTo>
                    <a:pt x="7" y="620"/>
                  </a:lnTo>
                  <a:lnTo>
                    <a:pt x="2" y="620"/>
                  </a:lnTo>
                  <a:lnTo>
                    <a:pt x="2" y="620"/>
                  </a:lnTo>
                  <a:lnTo>
                    <a:pt x="2" y="620"/>
                  </a:lnTo>
                  <a:lnTo>
                    <a:pt x="0" y="617"/>
                  </a:lnTo>
                  <a:lnTo>
                    <a:pt x="0" y="615"/>
                  </a:lnTo>
                  <a:lnTo>
                    <a:pt x="2" y="610"/>
                  </a:lnTo>
                  <a:lnTo>
                    <a:pt x="2" y="608"/>
                  </a:lnTo>
                  <a:lnTo>
                    <a:pt x="7" y="605"/>
                  </a:lnTo>
                  <a:lnTo>
                    <a:pt x="9" y="603"/>
                  </a:lnTo>
                  <a:lnTo>
                    <a:pt x="9" y="601"/>
                  </a:lnTo>
                  <a:lnTo>
                    <a:pt x="5" y="596"/>
                  </a:lnTo>
                  <a:lnTo>
                    <a:pt x="2" y="594"/>
                  </a:lnTo>
                  <a:lnTo>
                    <a:pt x="5" y="594"/>
                  </a:lnTo>
                  <a:lnTo>
                    <a:pt x="7" y="591"/>
                  </a:lnTo>
                  <a:lnTo>
                    <a:pt x="17" y="591"/>
                  </a:lnTo>
                  <a:lnTo>
                    <a:pt x="19" y="591"/>
                  </a:lnTo>
                  <a:lnTo>
                    <a:pt x="21" y="587"/>
                  </a:lnTo>
                  <a:lnTo>
                    <a:pt x="21" y="584"/>
                  </a:lnTo>
                  <a:lnTo>
                    <a:pt x="21" y="577"/>
                  </a:lnTo>
                  <a:lnTo>
                    <a:pt x="26" y="568"/>
                  </a:lnTo>
                  <a:lnTo>
                    <a:pt x="28" y="560"/>
                  </a:lnTo>
                  <a:lnTo>
                    <a:pt x="31" y="558"/>
                  </a:lnTo>
                  <a:lnTo>
                    <a:pt x="47" y="539"/>
                  </a:lnTo>
                  <a:lnTo>
                    <a:pt x="50" y="537"/>
                  </a:lnTo>
                  <a:lnTo>
                    <a:pt x="50" y="532"/>
                  </a:lnTo>
                  <a:lnTo>
                    <a:pt x="52" y="527"/>
                  </a:lnTo>
                  <a:lnTo>
                    <a:pt x="54" y="525"/>
                  </a:lnTo>
                  <a:lnTo>
                    <a:pt x="59" y="520"/>
                  </a:lnTo>
                  <a:lnTo>
                    <a:pt x="62" y="516"/>
                  </a:lnTo>
                  <a:lnTo>
                    <a:pt x="66" y="511"/>
                  </a:lnTo>
                  <a:lnTo>
                    <a:pt x="69" y="508"/>
                  </a:lnTo>
                  <a:lnTo>
                    <a:pt x="71" y="506"/>
                  </a:lnTo>
                  <a:lnTo>
                    <a:pt x="73" y="504"/>
                  </a:lnTo>
                  <a:lnTo>
                    <a:pt x="73" y="499"/>
                  </a:lnTo>
                  <a:lnTo>
                    <a:pt x="71" y="497"/>
                  </a:lnTo>
                  <a:lnTo>
                    <a:pt x="69" y="497"/>
                  </a:lnTo>
                  <a:lnTo>
                    <a:pt x="66" y="497"/>
                  </a:lnTo>
                  <a:lnTo>
                    <a:pt x="64" y="497"/>
                  </a:lnTo>
                  <a:lnTo>
                    <a:pt x="54" y="497"/>
                  </a:lnTo>
                  <a:lnTo>
                    <a:pt x="52" y="497"/>
                  </a:lnTo>
                  <a:lnTo>
                    <a:pt x="50" y="494"/>
                  </a:lnTo>
                  <a:lnTo>
                    <a:pt x="47" y="494"/>
                  </a:lnTo>
                  <a:lnTo>
                    <a:pt x="47" y="492"/>
                  </a:lnTo>
                  <a:lnTo>
                    <a:pt x="47" y="489"/>
                  </a:lnTo>
                  <a:lnTo>
                    <a:pt x="47" y="487"/>
                  </a:lnTo>
                  <a:lnTo>
                    <a:pt x="47" y="485"/>
                  </a:lnTo>
                  <a:lnTo>
                    <a:pt x="52" y="482"/>
                  </a:lnTo>
                  <a:lnTo>
                    <a:pt x="54" y="480"/>
                  </a:lnTo>
                  <a:lnTo>
                    <a:pt x="57" y="478"/>
                  </a:lnTo>
                  <a:lnTo>
                    <a:pt x="59" y="473"/>
                  </a:lnTo>
                  <a:lnTo>
                    <a:pt x="59" y="468"/>
                  </a:lnTo>
                  <a:lnTo>
                    <a:pt x="59" y="466"/>
                  </a:lnTo>
                  <a:lnTo>
                    <a:pt x="57" y="459"/>
                  </a:lnTo>
                  <a:lnTo>
                    <a:pt x="57" y="456"/>
                  </a:lnTo>
                  <a:lnTo>
                    <a:pt x="57" y="454"/>
                  </a:lnTo>
                  <a:lnTo>
                    <a:pt x="57" y="452"/>
                  </a:lnTo>
                  <a:lnTo>
                    <a:pt x="59" y="449"/>
                  </a:lnTo>
                  <a:lnTo>
                    <a:pt x="62" y="447"/>
                  </a:lnTo>
                  <a:lnTo>
                    <a:pt x="64" y="447"/>
                  </a:lnTo>
                  <a:lnTo>
                    <a:pt x="66" y="445"/>
                  </a:lnTo>
                  <a:lnTo>
                    <a:pt x="78" y="447"/>
                  </a:lnTo>
                  <a:lnTo>
                    <a:pt x="83" y="447"/>
                  </a:lnTo>
                  <a:lnTo>
                    <a:pt x="85" y="445"/>
                  </a:lnTo>
                  <a:lnTo>
                    <a:pt x="88" y="442"/>
                  </a:lnTo>
                  <a:lnTo>
                    <a:pt x="90" y="440"/>
                  </a:lnTo>
                  <a:lnTo>
                    <a:pt x="90" y="437"/>
                  </a:lnTo>
                  <a:lnTo>
                    <a:pt x="90" y="435"/>
                  </a:lnTo>
                  <a:lnTo>
                    <a:pt x="90" y="433"/>
                  </a:lnTo>
                  <a:lnTo>
                    <a:pt x="85" y="430"/>
                  </a:lnTo>
                  <a:lnTo>
                    <a:pt x="83" y="428"/>
                  </a:lnTo>
                  <a:lnTo>
                    <a:pt x="80" y="426"/>
                  </a:lnTo>
                  <a:lnTo>
                    <a:pt x="78" y="423"/>
                  </a:lnTo>
                  <a:lnTo>
                    <a:pt x="76" y="423"/>
                  </a:lnTo>
                  <a:lnTo>
                    <a:pt x="73" y="423"/>
                  </a:lnTo>
                  <a:lnTo>
                    <a:pt x="71" y="421"/>
                  </a:lnTo>
                  <a:lnTo>
                    <a:pt x="71" y="421"/>
                  </a:lnTo>
                  <a:lnTo>
                    <a:pt x="69" y="418"/>
                  </a:lnTo>
                  <a:lnTo>
                    <a:pt x="69" y="414"/>
                  </a:lnTo>
                  <a:lnTo>
                    <a:pt x="66" y="397"/>
                  </a:lnTo>
                  <a:lnTo>
                    <a:pt x="66" y="392"/>
                  </a:lnTo>
                  <a:lnTo>
                    <a:pt x="66" y="390"/>
                  </a:lnTo>
                  <a:lnTo>
                    <a:pt x="62" y="383"/>
                  </a:lnTo>
                  <a:lnTo>
                    <a:pt x="62" y="381"/>
                  </a:lnTo>
                  <a:lnTo>
                    <a:pt x="66" y="376"/>
                  </a:lnTo>
                  <a:lnTo>
                    <a:pt x="76" y="371"/>
                  </a:lnTo>
                  <a:lnTo>
                    <a:pt x="99" y="364"/>
                  </a:lnTo>
                  <a:lnTo>
                    <a:pt x="116" y="359"/>
                  </a:lnTo>
                  <a:lnTo>
                    <a:pt x="118" y="359"/>
                  </a:lnTo>
                  <a:lnTo>
                    <a:pt x="118" y="357"/>
                  </a:lnTo>
                  <a:lnTo>
                    <a:pt x="118" y="355"/>
                  </a:lnTo>
                  <a:lnTo>
                    <a:pt x="118" y="352"/>
                  </a:lnTo>
                  <a:lnTo>
                    <a:pt x="118" y="350"/>
                  </a:lnTo>
                  <a:lnTo>
                    <a:pt x="121" y="347"/>
                  </a:lnTo>
                  <a:lnTo>
                    <a:pt x="123" y="345"/>
                  </a:lnTo>
                  <a:lnTo>
                    <a:pt x="130" y="345"/>
                  </a:lnTo>
                  <a:lnTo>
                    <a:pt x="132" y="345"/>
                  </a:lnTo>
                  <a:lnTo>
                    <a:pt x="135" y="345"/>
                  </a:lnTo>
                  <a:lnTo>
                    <a:pt x="144" y="352"/>
                  </a:lnTo>
                  <a:lnTo>
                    <a:pt x="147" y="352"/>
                  </a:lnTo>
                  <a:lnTo>
                    <a:pt x="149" y="352"/>
                  </a:lnTo>
                  <a:lnTo>
                    <a:pt x="154" y="347"/>
                  </a:lnTo>
                  <a:lnTo>
                    <a:pt x="156" y="347"/>
                  </a:lnTo>
                  <a:lnTo>
                    <a:pt x="159" y="347"/>
                  </a:lnTo>
                  <a:lnTo>
                    <a:pt x="163" y="352"/>
                  </a:lnTo>
                  <a:lnTo>
                    <a:pt x="166" y="352"/>
                  </a:lnTo>
                  <a:lnTo>
                    <a:pt x="168" y="350"/>
                  </a:lnTo>
                  <a:lnTo>
                    <a:pt x="170" y="347"/>
                  </a:lnTo>
                  <a:lnTo>
                    <a:pt x="170" y="345"/>
                  </a:lnTo>
                  <a:lnTo>
                    <a:pt x="173" y="343"/>
                  </a:lnTo>
                  <a:lnTo>
                    <a:pt x="170" y="331"/>
                  </a:lnTo>
                  <a:lnTo>
                    <a:pt x="168" y="326"/>
                  </a:lnTo>
                  <a:lnTo>
                    <a:pt x="166" y="324"/>
                  </a:lnTo>
                  <a:lnTo>
                    <a:pt x="166" y="319"/>
                  </a:lnTo>
                  <a:lnTo>
                    <a:pt x="168" y="317"/>
                  </a:lnTo>
                  <a:lnTo>
                    <a:pt x="170" y="314"/>
                  </a:lnTo>
                  <a:lnTo>
                    <a:pt x="175" y="314"/>
                  </a:lnTo>
                  <a:lnTo>
                    <a:pt x="173" y="310"/>
                  </a:lnTo>
                  <a:lnTo>
                    <a:pt x="168" y="300"/>
                  </a:lnTo>
                  <a:lnTo>
                    <a:pt x="166" y="298"/>
                  </a:lnTo>
                  <a:lnTo>
                    <a:pt x="166" y="293"/>
                  </a:lnTo>
                  <a:lnTo>
                    <a:pt x="168" y="291"/>
                  </a:lnTo>
                  <a:lnTo>
                    <a:pt x="173" y="284"/>
                  </a:lnTo>
                  <a:lnTo>
                    <a:pt x="173" y="281"/>
                  </a:lnTo>
                  <a:lnTo>
                    <a:pt x="173" y="276"/>
                  </a:lnTo>
                  <a:lnTo>
                    <a:pt x="170" y="274"/>
                  </a:lnTo>
                  <a:lnTo>
                    <a:pt x="170" y="269"/>
                  </a:lnTo>
                  <a:lnTo>
                    <a:pt x="173" y="267"/>
                  </a:lnTo>
                  <a:lnTo>
                    <a:pt x="173" y="262"/>
                  </a:lnTo>
                  <a:lnTo>
                    <a:pt x="173" y="260"/>
                  </a:lnTo>
                  <a:lnTo>
                    <a:pt x="170" y="255"/>
                  </a:lnTo>
                  <a:lnTo>
                    <a:pt x="168" y="253"/>
                  </a:lnTo>
                  <a:lnTo>
                    <a:pt x="168" y="248"/>
                  </a:lnTo>
                  <a:lnTo>
                    <a:pt x="166" y="241"/>
                  </a:lnTo>
                  <a:lnTo>
                    <a:pt x="163" y="239"/>
                  </a:lnTo>
                  <a:lnTo>
                    <a:pt x="166" y="234"/>
                  </a:lnTo>
                  <a:lnTo>
                    <a:pt x="168" y="234"/>
                  </a:lnTo>
                  <a:lnTo>
                    <a:pt x="170" y="231"/>
                  </a:lnTo>
                  <a:lnTo>
                    <a:pt x="177" y="231"/>
                  </a:lnTo>
                  <a:lnTo>
                    <a:pt x="180" y="231"/>
                  </a:lnTo>
                  <a:lnTo>
                    <a:pt x="182" y="227"/>
                  </a:lnTo>
                  <a:lnTo>
                    <a:pt x="187" y="220"/>
                  </a:lnTo>
                  <a:lnTo>
                    <a:pt x="189" y="217"/>
                  </a:lnTo>
                  <a:lnTo>
                    <a:pt x="192" y="215"/>
                  </a:lnTo>
                  <a:lnTo>
                    <a:pt x="194" y="213"/>
                  </a:lnTo>
                  <a:lnTo>
                    <a:pt x="196" y="210"/>
                  </a:lnTo>
                  <a:lnTo>
                    <a:pt x="201" y="205"/>
                  </a:lnTo>
                  <a:lnTo>
                    <a:pt x="211" y="196"/>
                  </a:lnTo>
                  <a:lnTo>
                    <a:pt x="213" y="194"/>
                  </a:lnTo>
                  <a:lnTo>
                    <a:pt x="213" y="189"/>
                  </a:lnTo>
                  <a:lnTo>
                    <a:pt x="213" y="182"/>
                  </a:lnTo>
                  <a:lnTo>
                    <a:pt x="211" y="177"/>
                  </a:lnTo>
                  <a:lnTo>
                    <a:pt x="206" y="175"/>
                  </a:lnTo>
                  <a:lnTo>
                    <a:pt x="206" y="172"/>
                  </a:lnTo>
                  <a:lnTo>
                    <a:pt x="206" y="156"/>
                  </a:lnTo>
                  <a:lnTo>
                    <a:pt x="208" y="151"/>
                  </a:lnTo>
                  <a:lnTo>
                    <a:pt x="213" y="144"/>
                  </a:lnTo>
                  <a:lnTo>
                    <a:pt x="213" y="139"/>
                  </a:lnTo>
                  <a:lnTo>
                    <a:pt x="215" y="134"/>
                  </a:lnTo>
                  <a:lnTo>
                    <a:pt x="215" y="132"/>
                  </a:lnTo>
                  <a:lnTo>
                    <a:pt x="213" y="127"/>
                  </a:lnTo>
                  <a:lnTo>
                    <a:pt x="208" y="120"/>
                  </a:lnTo>
                  <a:lnTo>
                    <a:pt x="206" y="116"/>
                  </a:lnTo>
                  <a:lnTo>
                    <a:pt x="203" y="113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4" name="Freeform 47">
              <a:extLst>
                <a:ext uri="{FF2B5EF4-FFF2-40B4-BE49-F238E27FC236}">
                  <a16:creationId xmlns:a16="http://schemas.microsoft.com/office/drawing/2014/main" id="{78384864-9B4D-D3AB-0604-25EB2DA84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3" y="336550"/>
              <a:ext cx="1160463" cy="728663"/>
            </a:xfrm>
            <a:custGeom>
              <a:avLst/>
              <a:gdLst>
                <a:gd name="T0" fmla="*/ 16 w 731"/>
                <a:gd name="T1" fmla="*/ 310 h 459"/>
                <a:gd name="T2" fmla="*/ 14 w 731"/>
                <a:gd name="T3" fmla="*/ 236 h 459"/>
                <a:gd name="T4" fmla="*/ 2 w 731"/>
                <a:gd name="T5" fmla="*/ 165 h 459"/>
                <a:gd name="T6" fmla="*/ 4 w 731"/>
                <a:gd name="T7" fmla="*/ 101 h 459"/>
                <a:gd name="T8" fmla="*/ 28 w 731"/>
                <a:gd name="T9" fmla="*/ 87 h 459"/>
                <a:gd name="T10" fmla="*/ 151 w 731"/>
                <a:gd name="T11" fmla="*/ 33 h 459"/>
                <a:gd name="T12" fmla="*/ 250 w 731"/>
                <a:gd name="T13" fmla="*/ 4 h 459"/>
                <a:gd name="T14" fmla="*/ 279 w 731"/>
                <a:gd name="T15" fmla="*/ 54 h 459"/>
                <a:gd name="T16" fmla="*/ 276 w 731"/>
                <a:gd name="T17" fmla="*/ 97 h 459"/>
                <a:gd name="T18" fmla="*/ 284 w 731"/>
                <a:gd name="T19" fmla="*/ 113 h 459"/>
                <a:gd name="T20" fmla="*/ 300 w 731"/>
                <a:gd name="T21" fmla="*/ 116 h 459"/>
                <a:gd name="T22" fmla="*/ 319 w 731"/>
                <a:gd name="T23" fmla="*/ 137 h 459"/>
                <a:gd name="T24" fmla="*/ 362 w 731"/>
                <a:gd name="T25" fmla="*/ 161 h 459"/>
                <a:gd name="T26" fmla="*/ 426 w 731"/>
                <a:gd name="T27" fmla="*/ 130 h 459"/>
                <a:gd name="T28" fmla="*/ 452 w 731"/>
                <a:gd name="T29" fmla="*/ 161 h 459"/>
                <a:gd name="T30" fmla="*/ 466 w 731"/>
                <a:gd name="T31" fmla="*/ 232 h 459"/>
                <a:gd name="T32" fmla="*/ 508 w 731"/>
                <a:gd name="T33" fmla="*/ 241 h 459"/>
                <a:gd name="T34" fmla="*/ 527 w 731"/>
                <a:gd name="T35" fmla="*/ 236 h 459"/>
                <a:gd name="T36" fmla="*/ 558 w 731"/>
                <a:gd name="T37" fmla="*/ 248 h 459"/>
                <a:gd name="T38" fmla="*/ 584 w 731"/>
                <a:gd name="T39" fmla="*/ 324 h 459"/>
                <a:gd name="T40" fmla="*/ 589 w 731"/>
                <a:gd name="T41" fmla="*/ 314 h 459"/>
                <a:gd name="T42" fmla="*/ 629 w 731"/>
                <a:gd name="T43" fmla="*/ 305 h 459"/>
                <a:gd name="T44" fmla="*/ 674 w 731"/>
                <a:gd name="T45" fmla="*/ 303 h 459"/>
                <a:gd name="T46" fmla="*/ 709 w 731"/>
                <a:gd name="T47" fmla="*/ 336 h 459"/>
                <a:gd name="T48" fmla="*/ 721 w 731"/>
                <a:gd name="T49" fmla="*/ 333 h 459"/>
                <a:gd name="T50" fmla="*/ 712 w 731"/>
                <a:gd name="T51" fmla="*/ 357 h 459"/>
                <a:gd name="T52" fmla="*/ 719 w 731"/>
                <a:gd name="T53" fmla="*/ 388 h 459"/>
                <a:gd name="T54" fmla="*/ 724 w 731"/>
                <a:gd name="T55" fmla="*/ 421 h 459"/>
                <a:gd name="T56" fmla="*/ 712 w 731"/>
                <a:gd name="T57" fmla="*/ 442 h 459"/>
                <a:gd name="T58" fmla="*/ 702 w 731"/>
                <a:gd name="T59" fmla="*/ 459 h 459"/>
                <a:gd name="T60" fmla="*/ 669 w 731"/>
                <a:gd name="T61" fmla="*/ 445 h 459"/>
                <a:gd name="T62" fmla="*/ 657 w 731"/>
                <a:gd name="T63" fmla="*/ 430 h 459"/>
                <a:gd name="T64" fmla="*/ 641 w 731"/>
                <a:gd name="T65" fmla="*/ 438 h 459"/>
                <a:gd name="T66" fmla="*/ 591 w 731"/>
                <a:gd name="T67" fmla="*/ 426 h 459"/>
                <a:gd name="T68" fmla="*/ 563 w 731"/>
                <a:gd name="T69" fmla="*/ 435 h 459"/>
                <a:gd name="T70" fmla="*/ 537 w 731"/>
                <a:gd name="T71" fmla="*/ 440 h 459"/>
                <a:gd name="T72" fmla="*/ 513 w 731"/>
                <a:gd name="T73" fmla="*/ 445 h 459"/>
                <a:gd name="T74" fmla="*/ 492 w 731"/>
                <a:gd name="T75" fmla="*/ 447 h 459"/>
                <a:gd name="T76" fmla="*/ 409 w 731"/>
                <a:gd name="T77" fmla="*/ 428 h 459"/>
                <a:gd name="T78" fmla="*/ 392 w 731"/>
                <a:gd name="T79" fmla="*/ 435 h 459"/>
                <a:gd name="T80" fmla="*/ 369 w 731"/>
                <a:gd name="T81" fmla="*/ 447 h 459"/>
                <a:gd name="T82" fmla="*/ 359 w 731"/>
                <a:gd name="T83" fmla="*/ 442 h 459"/>
                <a:gd name="T84" fmla="*/ 350 w 731"/>
                <a:gd name="T85" fmla="*/ 430 h 459"/>
                <a:gd name="T86" fmla="*/ 331 w 731"/>
                <a:gd name="T87" fmla="*/ 438 h 459"/>
                <a:gd name="T88" fmla="*/ 329 w 731"/>
                <a:gd name="T89" fmla="*/ 414 h 459"/>
                <a:gd name="T90" fmla="*/ 317 w 731"/>
                <a:gd name="T91" fmla="*/ 414 h 459"/>
                <a:gd name="T92" fmla="*/ 314 w 731"/>
                <a:gd name="T93" fmla="*/ 428 h 459"/>
                <a:gd name="T94" fmla="*/ 286 w 731"/>
                <a:gd name="T95" fmla="*/ 419 h 459"/>
                <a:gd name="T96" fmla="*/ 279 w 731"/>
                <a:gd name="T97" fmla="*/ 407 h 459"/>
                <a:gd name="T98" fmla="*/ 258 w 731"/>
                <a:gd name="T99" fmla="*/ 409 h 459"/>
                <a:gd name="T100" fmla="*/ 239 w 731"/>
                <a:gd name="T101" fmla="*/ 423 h 459"/>
                <a:gd name="T102" fmla="*/ 227 w 731"/>
                <a:gd name="T103" fmla="*/ 412 h 459"/>
                <a:gd name="T104" fmla="*/ 239 w 731"/>
                <a:gd name="T105" fmla="*/ 393 h 459"/>
                <a:gd name="T106" fmla="*/ 236 w 731"/>
                <a:gd name="T107" fmla="*/ 369 h 459"/>
                <a:gd name="T108" fmla="*/ 217 w 731"/>
                <a:gd name="T109" fmla="*/ 369 h 459"/>
                <a:gd name="T110" fmla="*/ 208 w 731"/>
                <a:gd name="T111" fmla="*/ 369 h 459"/>
                <a:gd name="T112" fmla="*/ 182 w 731"/>
                <a:gd name="T113" fmla="*/ 376 h 459"/>
                <a:gd name="T114" fmla="*/ 142 w 731"/>
                <a:gd name="T115" fmla="*/ 374 h 459"/>
                <a:gd name="T116" fmla="*/ 130 w 731"/>
                <a:gd name="T117" fmla="*/ 355 h 459"/>
                <a:gd name="T118" fmla="*/ 108 w 731"/>
                <a:gd name="T119" fmla="*/ 329 h 459"/>
                <a:gd name="T120" fmla="*/ 92 w 731"/>
                <a:gd name="T121" fmla="*/ 333 h 459"/>
                <a:gd name="T122" fmla="*/ 68 w 731"/>
                <a:gd name="T123" fmla="*/ 317 h 459"/>
                <a:gd name="T124" fmla="*/ 23 w 731"/>
                <a:gd name="T125" fmla="*/ 32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1" h="459">
                  <a:moveTo>
                    <a:pt x="21" y="322"/>
                  </a:moveTo>
                  <a:lnTo>
                    <a:pt x="21" y="322"/>
                  </a:lnTo>
                  <a:lnTo>
                    <a:pt x="14" y="312"/>
                  </a:lnTo>
                  <a:lnTo>
                    <a:pt x="11" y="312"/>
                  </a:lnTo>
                  <a:lnTo>
                    <a:pt x="16" y="312"/>
                  </a:lnTo>
                  <a:lnTo>
                    <a:pt x="16" y="310"/>
                  </a:lnTo>
                  <a:lnTo>
                    <a:pt x="0" y="298"/>
                  </a:lnTo>
                  <a:lnTo>
                    <a:pt x="0" y="296"/>
                  </a:lnTo>
                  <a:lnTo>
                    <a:pt x="4" y="281"/>
                  </a:lnTo>
                  <a:lnTo>
                    <a:pt x="4" y="260"/>
                  </a:lnTo>
                  <a:lnTo>
                    <a:pt x="7" y="243"/>
                  </a:lnTo>
                  <a:lnTo>
                    <a:pt x="14" y="236"/>
                  </a:lnTo>
                  <a:lnTo>
                    <a:pt x="7" y="225"/>
                  </a:lnTo>
                  <a:lnTo>
                    <a:pt x="4" y="220"/>
                  </a:lnTo>
                  <a:lnTo>
                    <a:pt x="4" y="198"/>
                  </a:lnTo>
                  <a:lnTo>
                    <a:pt x="0" y="182"/>
                  </a:lnTo>
                  <a:lnTo>
                    <a:pt x="0" y="172"/>
                  </a:lnTo>
                  <a:lnTo>
                    <a:pt x="2" y="165"/>
                  </a:lnTo>
                  <a:lnTo>
                    <a:pt x="7" y="149"/>
                  </a:lnTo>
                  <a:lnTo>
                    <a:pt x="9" y="142"/>
                  </a:lnTo>
                  <a:lnTo>
                    <a:pt x="11" y="135"/>
                  </a:lnTo>
                  <a:lnTo>
                    <a:pt x="9" y="123"/>
                  </a:lnTo>
                  <a:lnTo>
                    <a:pt x="4" y="109"/>
                  </a:lnTo>
                  <a:lnTo>
                    <a:pt x="4" y="101"/>
                  </a:lnTo>
                  <a:lnTo>
                    <a:pt x="2" y="99"/>
                  </a:lnTo>
                  <a:lnTo>
                    <a:pt x="9" y="94"/>
                  </a:lnTo>
                  <a:lnTo>
                    <a:pt x="11" y="94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5" y="75"/>
                  </a:lnTo>
                  <a:lnTo>
                    <a:pt x="42" y="68"/>
                  </a:lnTo>
                  <a:lnTo>
                    <a:pt x="94" y="45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51" y="33"/>
                  </a:lnTo>
                  <a:lnTo>
                    <a:pt x="196" y="16"/>
                  </a:lnTo>
                  <a:lnTo>
                    <a:pt x="198" y="14"/>
                  </a:lnTo>
                  <a:lnTo>
                    <a:pt x="201" y="14"/>
                  </a:lnTo>
                  <a:lnTo>
                    <a:pt x="217" y="16"/>
                  </a:lnTo>
                  <a:lnTo>
                    <a:pt x="239" y="9"/>
                  </a:lnTo>
                  <a:lnTo>
                    <a:pt x="250" y="4"/>
                  </a:lnTo>
                  <a:lnTo>
                    <a:pt x="253" y="0"/>
                  </a:lnTo>
                  <a:lnTo>
                    <a:pt x="258" y="9"/>
                  </a:lnTo>
                  <a:lnTo>
                    <a:pt x="262" y="28"/>
                  </a:lnTo>
                  <a:lnTo>
                    <a:pt x="265" y="38"/>
                  </a:lnTo>
                  <a:lnTo>
                    <a:pt x="274" y="47"/>
                  </a:lnTo>
                  <a:lnTo>
                    <a:pt x="279" y="54"/>
                  </a:lnTo>
                  <a:lnTo>
                    <a:pt x="279" y="61"/>
                  </a:lnTo>
                  <a:lnTo>
                    <a:pt x="279" y="64"/>
                  </a:lnTo>
                  <a:lnTo>
                    <a:pt x="272" y="71"/>
                  </a:lnTo>
                  <a:lnTo>
                    <a:pt x="272" y="75"/>
                  </a:lnTo>
                  <a:lnTo>
                    <a:pt x="276" y="94"/>
                  </a:lnTo>
                  <a:lnTo>
                    <a:pt x="276" y="97"/>
                  </a:lnTo>
                  <a:lnTo>
                    <a:pt x="274" y="101"/>
                  </a:lnTo>
                  <a:lnTo>
                    <a:pt x="274" y="104"/>
                  </a:lnTo>
                  <a:lnTo>
                    <a:pt x="276" y="104"/>
                  </a:lnTo>
                  <a:lnTo>
                    <a:pt x="279" y="106"/>
                  </a:lnTo>
                  <a:lnTo>
                    <a:pt x="279" y="106"/>
                  </a:lnTo>
                  <a:lnTo>
                    <a:pt x="284" y="113"/>
                  </a:lnTo>
                  <a:lnTo>
                    <a:pt x="284" y="116"/>
                  </a:lnTo>
                  <a:lnTo>
                    <a:pt x="286" y="116"/>
                  </a:lnTo>
                  <a:lnTo>
                    <a:pt x="291" y="116"/>
                  </a:lnTo>
                  <a:lnTo>
                    <a:pt x="293" y="116"/>
                  </a:lnTo>
                  <a:lnTo>
                    <a:pt x="298" y="116"/>
                  </a:lnTo>
                  <a:lnTo>
                    <a:pt x="300" y="116"/>
                  </a:lnTo>
                  <a:lnTo>
                    <a:pt x="302" y="118"/>
                  </a:lnTo>
                  <a:lnTo>
                    <a:pt x="305" y="120"/>
                  </a:lnTo>
                  <a:lnTo>
                    <a:pt x="305" y="123"/>
                  </a:lnTo>
                  <a:lnTo>
                    <a:pt x="307" y="125"/>
                  </a:lnTo>
                  <a:lnTo>
                    <a:pt x="319" y="135"/>
                  </a:lnTo>
                  <a:lnTo>
                    <a:pt x="319" y="137"/>
                  </a:lnTo>
                  <a:lnTo>
                    <a:pt x="324" y="146"/>
                  </a:lnTo>
                  <a:lnTo>
                    <a:pt x="326" y="149"/>
                  </a:lnTo>
                  <a:lnTo>
                    <a:pt x="331" y="154"/>
                  </a:lnTo>
                  <a:lnTo>
                    <a:pt x="355" y="163"/>
                  </a:lnTo>
                  <a:lnTo>
                    <a:pt x="357" y="163"/>
                  </a:lnTo>
                  <a:lnTo>
                    <a:pt x="362" y="161"/>
                  </a:lnTo>
                  <a:lnTo>
                    <a:pt x="369" y="146"/>
                  </a:lnTo>
                  <a:lnTo>
                    <a:pt x="373" y="142"/>
                  </a:lnTo>
                  <a:lnTo>
                    <a:pt x="381" y="137"/>
                  </a:lnTo>
                  <a:lnTo>
                    <a:pt x="414" y="125"/>
                  </a:lnTo>
                  <a:lnTo>
                    <a:pt x="421" y="125"/>
                  </a:lnTo>
                  <a:lnTo>
                    <a:pt x="426" y="130"/>
                  </a:lnTo>
                  <a:lnTo>
                    <a:pt x="435" y="144"/>
                  </a:lnTo>
                  <a:lnTo>
                    <a:pt x="440" y="154"/>
                  </a:lnTo>
                  <a:lnTo>
                    <a:pt x="442" y="156"/>
                  </a:lnTo>
                  <a:lnTo>
                    <a:pt x="444" y="156"/>
                  </a:lnTo>
                  <a:lnTo>
                    <a:pt x="449" y="156"/>
                  </a:lnTo>
                  <a:lnTo>
                    <a:pt x="452" y="161"/>
                  </a:lnTo>
                  <a:lnTo>
                    <a:pt x="454" y="170"/>
                  </a:lnTo>
                  <a:lnTo>
                    <a:pt x="452" y="177"/>
                  </a:lnTo>
                  <a:lnTo>
                    <a:pt x="454" y="189"/>
                  </a:lnTo>
                  <a:lnTo>
                    <a:pt x="463" y="213"/>
                  </a:lnTo>
                  <a:lnTo>
                    <a:pt x="463" y="227"/>
                  </a:lnTo>
                  <a:lnTo>
                    <a:pt x="466" y="232"/>
                  </a:lnTo>
                  <a:lnTo>
                    <a:pt x="470" y="236"/>
                  </a:lnTo>
                  <a:lnTo>
                    <a:pt x="473" y="239"/>
                  </a:lnTo>
                  <a:lnTo>
                    <a:pt x="485" y="246"/>
                  </a:lnTo>
                  <a:lnTo>
                    <a:pt x="489" y="246"/>
                  </a:lnTo>
                  <a:lnTo>
                    <a:pt x="496" y="246"/>
                  </a:lnTo>
                  <a:lnTo>
                    <a:pt x="508" y="241"/>
                  </a:lnTo>
                  <a:lnTo>
                    <a:pt x="511" y="236"/>
                  </a:lnTo>
                  <a:lnTo>
                    <a:pt x="515" y="234"/>
                  </a:lnTo>
                  <a:lnTo>
                    <a:pt x="518" y="232"/>
                  </a:lnTo>
                  <a:lnTo>
                    <a:pt x="520" y="232"/>
                  </a:lnTo>
                  <a:lnTo>
                    <a:pt x="525" y="234"/>
                  </a:lnTo>
                  <a:lnTo>
                    <a:pt x="527" y="236"/>
                  </a:lnTo>
                  <a:lnTo>
                    <a:pt x="527" y="239"/>
                  </a:lnTo>
                  <a:lnTo>
                    <a:pt x="525" y="243"/>
                  </a:lnTo>
                  <a:lnTo>
                    <a:pt x="527" y="246"/>
                  </a:lnTo>
                  <a:lnTo>
                    <a:pt x="546" y="246"/>
                  </a:lnTo>
                  <a:lnTo>
                    <a:pt x="551" y="246"/>
                  </a:lnTo>
                  <a:lnTo>
                    <a:pt x="558" y="248"/>
                  </a:lnTo>
                  <a:lnTo>
                    <a:pt x="563" y="253"/>
                  </a:lnTo>
                  <a:lnTo>
                    <a:pt x="567" y="262"/>
                  </a:lnTo>
                  <a:lnTo>
                    <a:pt x="570" y="279"/>
                  </a:lnTo>
                  <a:lnTo>
                    <a:pt x="572" y="298"/>
                  </a:lnTo>
                  <a:lnTo>
                    <a:pt x="575" y="314"/>
                  </a:lnTo>
                  <a:lnTo>
                    <a:pt x="584" y="324"/>
                  </a:lnTo>
                  <a:lnTo>
                    <a:pt x="586" y="322"/>
                  </a:lnTo>
                  <a:lnTo>
                    <a:pt x="586" y="322"/>
                  </a:lnTo>
                  <a:lnTo>
                    <a:pt x="586" y="322"/>
                  </a:lnTo>
                  <a:lnTo>
                    <a:pt x="589" y="319"/>
                  </a:lnTo>
                  <a:lnTo>
                    <a:pt x="589" y="319"/>
                  </a:lnTo>
                  <a:lnTo>
                    <a:pt x="589" y="314"/>
                  </a:lnTo>
                  <a:lnTo>
                    <a:pt x="594" y="307"/>
                  </a:lnTo>
                  <a:lnTo>
                    <a:pt x="596" y="305"/>
                  </a:lnTo>
                  <a:lnTo>
                    <a:pt x="601" y="303"/>
                  </a:lnTo>
                  <a:lnTo>
                    <a:pt x="612" y="300"/>
                  </a:lnTo>
                  <a:lnTo>
                    <a:pt x="624" y="303"/>
                  </a:lnTo>
                  <a:lnTo>
                    <a:pt x="629" y="305"/>
                  </a:lnTo>
                  <a:lnTo>
                    <a:pt x="634" y="307"/>
                  </a:lnTo>
                  <a:lnTo>
                    <a:pt x="638" y="310"/>
                  </a:lnTo>
                  <a:lnTo>
                    <a:pt x="646" y="310"/>
                  </a:lnTo>
                  <a:lnTo>
                    <a:pt x="662" y="300"/>
                  </a:lnTo>
                  <a:lnTo>
                    <a:pt x="667" y="300"/>
                  </a:lnTo>
                  <a:lnTo>
                    <a:pt x="674" y="303"/>
                  </a:lnTo>
                  <a:lnTo>
                    <a:pt x="683" y="312"/>
                  </a:lnTo>
                  <a:lnTo>
                    <a:pt x="688" y="314"/>
                  </a:lnTo>
                  <a:lnTo>
                    <a:pt x="695" y="319"/>
                  </a:lnTo>
                  <a:lnTo>
                    <a:pt x="702" y="336"/>
                  </a:lnTo>
                  <a:lnTo>
                    <a:pt x="707" y="338"/>
                  </a:lnTo>
                  <a:lnTo>
                    <a:pt x="709" y="336"/>
                  </a:lnTo>
                  <a:lnTo>
                    <a:pt x="709" y="333"/>
                  </a:lnTo>
                  <a:lnTo>
                    <a:pt x="709" y="331"/>
                  </a:lnTo>
                  <a:lnTo>
                    <a:pt x="712" y="329"/>
                  </a:lnTo>
                  <a:lnTo>
                    <a:pt x="714" y="329"/>
                  </a:lnTo>
                  <a:lnTo>
                    <a:pt x="719" y="331"/>
                  </a:lnTo>
                  <a:lnTo>
                    <a:pt x="721" y="333"/>
                  </a:lnTo>
                  <a:lnTo>
                    <a:pt x="724" y="336"/>
                  </a:lnTo>
                  <a:lnTo>
                    <a:pt x="724" y="341"/>
                  </a:lnTo>
                  <a:lnTo>
                    <a:pt x="721" y="345"/>
                  </a:lnTo>
                  <a:lnTo>
                    <a:pt x="714" y="350"/>
                  </a:lnTo>
                  <a:lnTo>
                    <a:pt x="712" y="355"/>
                  </a:lnTo>
                  <a:lnTo>
                    <a:pt x="712" y="357"/>
                  </a:lnTo>
                  <a:lnTo>
                    <a:pt x="709" y="367"/>
                  </a:lnTo>
                  <a:lnTo>
                    <a:pt x="707" y="383"/>
                  </a:lnTo>
                  <a:lnTo>
                    <a:pt x="707" y="390"/>
                  </a:lnTo>
                  <a:lnTo>
                    <a:pt x="709" y="393"/>
                  </a:lnTo>
                  <a:lnTo>
                    <a:pt x="714" y="390"/>
                  </a:lnTo>
                  <a:lnTo>
                    <a:pt x="719" y="388"/>
                  </a:lnTo>
                  <a:lnTo>
                    <a:pt x="721" y="390"/>
                  </a:lnTo>
                  <a:lnTo>
                    <a:pt x="726" y="409"/>
                  </a:lnTo>
                  <a:lnTo>
                    <a:pt x="728" y="412"/>
                  </a:lnTo>
                  <a:lnTo>
                    <a:pt x="731" y="416"/>
                  </a:lnTo>
                  <a:lnTo>
                    <a:pt x="731" y="419"/>
                  </a:lnTo>
                  <a:lnTo>
                    <a:pt x="724" y="421"/>
                  </a:lnTo>
                  <a:lnTo>
                    <a:pt x="719" y="426"/>
                  </a:lnTo>
                  <a:lnTo>
                    <a:pt x="714" y="430"/>
                  </a:lnTo>
                  <a:lnTo>
                    <a:pt x="712" y="435"/>
                  </a:lnTo>
                  <a:lnTo>
                    <a:pt x="709" y="438"/>
                  </a:lnTo>
                  <a:lnTo>
                    <a:pt x="709" y="442"/>
                  </a:lnTo>
                  <a:lnTo>
                    <a:pt x="712" y="442"/>
                  </a:lnTo>
                  <a:lnTo>
                    <a:pt x="712" y="449"/>
                  </a:lnTo>
                  <a:lnTo>
                    <a:pt x="714" y="454"/>
                  </a:lnTo>
                  <a:lnTo>
                    <a:pt x="709" y="456"/>
                  </a:lnTo>
                  <a:lnTo>
                    <a:pt x="707" y="456"/>
                  </a:lnTo>
                  <a:lnTo>
                    <a:pt x="705" y="459"/>
                  </a:lnTo>
                  <a:lnTo>
                    <a:pt x="702" y="459"/>
                  </a:lnTo>
                  <a:lnTo>
                    <a:pt x="698" y="459"/>
                  </a:lnTo>
                  <a:lnTo>
                    <a:pt x="674" y="449"/>
                  </a:lnTo>
                  <a:lnTo>
                    <a:pt x="672" y="449"/>
                  </a:lnTo>
                  <a:lnTo>
                    <a:pt x="672" y="447"/>
                  </a:lnTo>
                  <a:lnTo>
                    <a:pt x="672" y="447"/>
                  </a:lnTo>
                  <a:lnTo>
                    <a:pt x="669" y="445"/>
                  </a:lnTo>
                  <a:lnTo>
                    <a:pt x="669" y="442"/>
                  </a:lnTo>
                  <a:lnTo>
                    <a:pt x="669" y="433"/>
                  </a:lnTo>
                  <a:lnTo>
                    <a:pt x="669" y="430"/>
                  </a:lnTo>
                  <a:lnTo>
                    <a:pt x="667" y="430"/>
                  </a:lnTo>
                  <a:lnTo>
                    <a:pt x="662" y="428"/>
                  </a:lnTo>
                  <a:lnTo>
                    <a:pt x="657" y="430"/>
                  </a:lnTo>
                  <a:lnTo>
                    <a:pt x="655" y="433"/>
                  </a:lnTo>
                  <a:lnTo>
                    <a:pt x="653" y="435"/>
                  </a:lnTo>
                  <a:lnTo>
                    <a:pt x="648" y="440"/>
                  </a:lnTo>
                  <a:lnTo>
                    <a:pt x="646" y="440"/>
                  </a:lnTo>
                  <a:lnTo>
                    <a:pt x="643" y="440"/>
                  </a:lnTo>
                  <a:lnTo>
                    <a:pt x="641" y="438"/>
                  </a:lnTo>
                  <a:lnTo>
                    <a:pt x="638" y="435"/>
                  </a:lnTo>
                  <a:lnTo>
                    <a:pt x="636" y="433"/>
                  </a:lnTo>
                  <a:lnTo>
                    <a:pt x="634" y="430"/>
                  </a:lnTo>
                  <a:lnTo>
                    <a:pt x="605" y="428"/>
                  </a:lnTo>
                  <a:lnTo>
                    <a:pt x="594" y="426"/>
                  </a:lnTo>
                  <a:lnTo>
                    <a:pt x="591" y="426"/>
                  </a:lnTo>
                  <a:lnTo>
                    <a:pt x="586" y="426"/>
                  </a:lnTo>
                  <a:lnTo>
                    <a:pt x="579" y="430"/>
                  </a:lnTo>
                  <a:lnTo>
                    <a:pt x="575" y="433"/>
                  </a:lnTo>
                  <a:lnTo>
                    <a:pt x="572" y="435"/>
                  </a:lnTo>
                  <a:lnTo>
                    <a:pt x="570" y="435"/>
                  </a:lnTo>
                  <a:lnTo>
                    <a:pt x="563" y="435"/>
                  </a:lnTo>
                  <a:lnTo>
                    <a:pt x="556" y="430"/>
                  </a:lnTo>
                  <a:lnTo>
                    <a:pt x="553" y="430"/>
                  </a:lnTo>
                  <a:lnTo>
                    <a:pt x="551" y="430"/>
                  </a:lnTo>
                  <a:lnTo>
                    <a:pt x="544" y="438"/>
                  </a:lnTo>
                  <a:lnTo>
                    <a:pt x="541" y="440"/>
                  </a:lnTo>
                  <a:lnTo>
                    <a:pt x="537" y="440"/>
                  </a:lnTo>
                  <a:lnTo>
                    <a:pt x="537" y="442"/>
                  </a:lnTo>
                  <a:lnTo>
                    <a:pt x="534" y="442"/>
                  </a:lnTo>
                  <a:lnTo>
                    <a:pt x="532" y="445"/>
                  </a:lnTo>
                  <a:lnTo>
                    <a:pt x="527" y="447"/>
                  </a:lnTo>
                  <a:lnTo>
                    <a:pt x="523" y="447"/>
                  </a:lnTo>
                  <a:lnTo>
                    <a:pt x="513" y="445"/>
                  </a:lnTo>
                  <a:lnTo>
                    <a:pt x="506" y="442"/>
                  </a:lnTo>
                  <a:lnTo>
                    <a:pt x="501" y="440"/>
                  </a:lnTo>
                  <a:lnTo>
                    <a:pt x="499" y="440"/>
                  </a:lnTo>
                  <a:lnTo>
                    <a:pt x="496" y="442"/>
                  </a:lnTo>
                  <a:lnTo>
                    <a:pt x="494" y="445"/>
                  </a:lnTo>
                  <a:lnTo>
                    <a:pt x="492" y="447"/>
                  </a:lnTo>
                  <a:lnTo>
                    <a:pt x="487" y="447"/>
                  </a:lnTo>
                  <a:lnTo>
                    <a:pt x="470" y="445"/>
                  </a:lnTo>
                  <a:lnTo>
                    <a:pt x="461" y="445"/>
                  </a:lnTo>
                  <a:lnTo>
                    <a:pt x="442" y="449"/>
                  </a:lnTo>
                  <a:lnTo>
                    <a:pt x="426" y="438"/>
                  </a:lnTo>
                  <a:lnTo>
                    <a:pt x="409" y="428"/>
                  </a:lnTo>
                  <a:lnTo>
                    <a:pt x="407" y="426"/>
                  </a:lnTo>
                  <a:lnTo>
                    <a:pt x="402" y="426"/>
                  </a:lnTo>
                  <a:lnTo>
                    <a:pt x="397" y="426"/>
                  </a:lnTo>
                  <a:lnTo>
                    <a:pt x="392" y="428"/>
                  </a:lnTo>
                  <a:lnTo>
                    <a:pt x="392" y="430"/>
                  </a:lnTo>
                  <a:lnTo>
                    <a:pt x="392" y="435"/>
                  </a:lnTo>
                  <a:lnTo>
                    <a:pt x="392" y="438"/>
                  </a:lnTo>
                  <a:lnTo>
                    <a:pt x="392" y="440"/>
                  </a:lnTo>
                  <a:lnTo>
                    <a:pt x="390" y="442"/>
                  </a:lnTo>
                  <a:lnTo>
                    <a:pt x="385" y="445"/>
                  </a:lnTo>
                  <a:lnTo>
                    <a:pt x="373" y="445"/>
                  </a:lnTo>
                  <a:lnTo>
                    <a:pt x="369" y="447"/>
                  </a:lnTo>
                  <a:lnTo>
                    <a:pt x="364" y="452"/>
                  </a:lnTo>
                  <a:lnTo>
                    <a:pt x="362" y="452"/>
                  </a:lnTo>
                  <a:lnTo>
                    <a:pt x="359" y="452"/>
                  </a:lnTo>
                  <a:lnTo>
                    <a:pt x="359" y="447"/>
                  </a:lnTo>
                  <a:lnTo>
                    <a:pt x="359" y="445"/>
                  </a:lnTo>
                  <a:lnTo>
                    <a:pt x="359" y="442"/>
                  </a:lnTo>
                  <a:lnTo>
                    <a:pt x="359" y="438"/>
                  </a:lnTo>
                  <a:lnTo>
                    <a:pt x="359" y="435"/>
                  </a:lnTo>
                  <a:lnTo>
                    <a:pt x="357" y="433"/>
                  </a:lnTo>
                  <a:lnTo>
                    <a:pt x="355" y="430"/>
                  </a:lnTo>
                  <a:lnTo>
                    <a:pt x="355" y="430"/>
                  </a:lnTo>
                  <a:lnTo>
                    <a:pt x="350" y="430"/>
                  </a:lnTo>
                  <a:lnTo>
                    <a:pt x="340" y="440"/>
                  </a:lnTo>
                  <a:lnTo>
                    <a:pt x="336" y="445"/>
                  </a:lnTo>
                  <a:lnTo>
                    <a:pt x="333" y="445"/>
                  </a:lnTo>
                  <a:lnTo>
                    <a:pt x="331" y="445"/>
                  </a:lnTo>
                  <a:lnTo>
                    <a:pt x="329" y="440"/>
                  </a:lnTo>
                  <a:lnTo>
                    <a:pt x="331" y="438"/>
                  </a:lnTo>
                  <a:lnTo>
                    <a:pt x="333" y="433"/>
                  </a:lnTo>
                  <a:lnTo>
                    <a:pt x="336" y="430"/>
                  </a:lnTo>
                  <a:lnTo>
                    <a:pt x="336" y="428"/>
                  </a:lnTo>
                  <a:lnTo>
                    <a:pt x="333" y="426"/>
                  </a:lnTo>
                  <a:lnTo>
                    <a:pt x="331" y="419"/>
                  </a:lnTo>
                  <a:lnTo>
                    <a:pt x="329" y="414"/>
                  </a:lnTo>
                  <a:lnTo>
                    <a:pt x="324" y="409"/>
                  </a:lnTo>
                  <a:lnTo>
                    <a:pt x="321" y="407"/>
                  </a:lnTo>
                  <a:lnTo>
                    <a:pt x="319" y="407"/>
                  </a:lnTo>
                  <a:lnTo>
                    <a:pt x="317" y="407"/>
                  </a:lnTo>
                  <a:lnTo>
                    <a:pt x="317" y="409"/>
                  </a:lnTo>
                  <a:lnTo>
                    <a:pt x="317" y="414"/>
                  </a:lnTo>
                  <a:lnTo>
                    <a:pt x="317" y="416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6"/>
                  </a:lnTo>
                  <a:lnTo>
                    <a:pt x="317" y="428"/>
                  </a:lnTo>
                  <a:lnTo>
                    <a:pt x="314" y="428"/>
                  </a:lnTo>
                  <a:lnTo>
                    <a:pt x="312" y="428"/>
                  </a:lnTo>
                  <a:lnTo>
                    <a:pt x="310" y="428"/>
                  </a:lnTo>
                  <a:lnTo>
                    <a:pt x="307" y="426"/>
                  </a:lnTo>
                  <a:lnTo>
                    <a:pt x="302" y="423"/>
                  </a:lnTo>
                  <a:lnTo>
                    <a:pt x="298" y="421"/>
                  </a:lnTo>
                  <a:lnTo>
                    <a:pt x="286" y="419"/>
                  </a:lnTo>
                  <a:lnTo>
                    <a:pt x="281" y="419"/>
                  </a:lnTo>
                  <a:lnTo>
                    <a:pt x="281" y="416"/>
                  </a:lnTo>
                  <a:lnTo>
                    <a:pt x="281" y="412"/>
                  </a:lnTo>
                  <a:lnTo>
                    <a:pt x="281" y="409"/>
                  </a:lnTo>
                  <a:lnTo>
                    <a:pt x="281" y="407"/>
                  </a:lnTo>
                  <a:lnTo>
                    <a:pt x="279" y="407"/>
                  </a:lnTo>
                  <a:lnTo>
                    <a:pt x="274" y="407"/>
                  </a:lnTo>
                  <a:lnTo>
                    <a:pt x="272" y="407"/>
                  </a:lnTo>
                  <a:lnTo>
                    <a:pt x="269" y="409"/>
                  </a:lnTo>
                  <a:lnTo>
                    <a:pt x="267" y="412"/>
                  </a:lnTo>
                  <a:lnTo>
                    <a:pt x="262" y="412"/>
                  </a:lnTo>
                  <a:lnTo>
                    <a:pt x="258" y="409"/>
                  </a:lnTo>
                  <a:lnTo>
                    <a:pt x="250" y="409"/>
                  </a:lnTo>
                  <a:lnTo>
                    <a:pt x="246" y="412"/>
                  </a:lnTo>
                  <a:lnTo>
                    <a:pt x="243" y="414"/>
                  </a:lnTo>
                  <a:lnTo>
                    <a:pt x="241" y="416"/>
                  </a:lnTo>
                  <a:lnTo>
                    <a:pt x="241" y="421"/>
                  </a:lnTo>
                  <a:lnTo>
                    <a:pt x="239" y="423"/>
                  </a:lnTo>
                  <a:lnTo>
                    <a:pt x="236" y="423"/>
                  </a:lnTo>
                  <a:lnTo>
                    <a:pt x="234" y="423"/>
                  </a:lnTo>
                  <a:lnTo>
                    <a:pt x="231" y="421"/>
                  </a:lnTo>
                  <a:lnTo>
                    <a:pt x="229" y="419"/>
                  </a:lnTo>
                  <a:lnTo>
                    <a:pt x="227" y="414"/>
                  </a:lnTo>
                  <a:lnTo>
                    <a:pt x="227" y="412"/>
                  </a:lnTo>
                  <a:lnTo>
                    <a:pt x="227" y="409"/>
                  </a:lnTo>
                  <a:lnTo>
                    <a:pt x="227" y="407"/>
                  </a:lnTo>
                  <a:lnTo>
                    <a:pt x="227" y="404"/>
                  </a:lnTo>
                  <a:lnTo>
                    <a:pt x="229" y="402"/>
                  </a:lnTo>
                  <a:lnTo>
                    <a:pt x="231" y="397"/>
                  </a:lnTo>
                  <a:lnTo>
                    <a:pt x="239" y="393"/>
                  </a:lnTo>
                  <a:lnTo>
                    <a:pt x="246" y="385"/>
                  </a:lnTo>
                  <a:lnTo>
                    <a:pt x="250" y="383"/>
                  </a:lnTo>
                  <a:lnTo>
                    <a:pt x="253" y="381"/>
                  </a:lnTo>
                  <a:lnTo>
                    <a:pt x="250" y="378"/>
                  </a:lnTo>
                  <a:lnTo>
                    <a:pt x="248" y="376"/>
                  </a:lnTo>
                  <a:lnTo>
                    <a:pt x="236" y="369"/>
                  </a:lnTo>
                  <a:lnTo>
                    <a:pt x="231" y="367"/>
                  </a:lnTo>
                  <a:lnTo>
                    <a:pt x="229" y="369"/>
                  </a:lnTo>
                  <a:lnTo>
                    <a:pt x="224" y="371"/>
                  </a:lnTo>
                  <a:lnTo>
                    <a:pt x="224" y="374"/>
                  </a:lnTo>
                  <a:lnTo>
                    <a:pt x="220" y="371"/>
                  </a:lnTo>
                  <a:lnTo>
                    <a:pt x="217" y="369"/>
                  </a:lnTo>
                  <a:lnTo>
                    <a:pt x="217" y="367"/>
                  </a:lnTo>
                  <a:lnTo>
                    <a:pt x="215" y="364"/>
                  </a:lnTo>
                  <a:lnTo>
                    <a:pt x="213" y="362"/>
                  </a:lnTo>
                  <a:lnTo>
                    <a:pt x="210" y="364"/>
                  </a:lnTo>
                  <a:lnTo>
                    <a:pt x="208" y="367"/>
                  </a:lnTo>
                  <a:lnTo>
                    <a:pt x="208" y="369"/>
                  </a:lnTo>
                  <a:lnTo>
                    <a:pt x="205" y="371"/>
                  </a:lnTo>
                  <a:lnTo>
                    <a:pt x="203" y="371"/>
                  </a:lnTo>
                  <a:lnTo>
                    <a:pt x="196" y="374"/>
                  </a:lnTo>
                  <a:lnTo>
                    <a:pt x="189" y="376"/>
                  </a:lnTo>
                  <a:lnTo>
                    <a:pt x="187" y="376"/>
                  </a:lnTo>
                  <a:lnTo>
                    <a:pt x="182" y="376"/>
                  </a:lnTo>
                  <a:lnTo>
                    <a:pt x="179" y="376"/>
                  </a:lnTo>
                  <a:lnTo>
                    <a:pt x="172" y="378"/>
                  </a:lnTo>
                  <a:lnTo>
                    <a:pt x="156" y="381"/>
                  </a:lnTo>
                  <a:lnTo>
                    <a:pt x="151" y="381"/>
                  </a:lnTo>
                  <a:lnTo>
                    <a:pt x="146" y="378"/>
                  </a:lnTo>
                  <a:lnTo>
                    <a:pt x="142" y="374"/>
                  </a:lnTo>
                  <a:lnTo>
                    <a:pt x="139" y="371"/>
                  </a:lnTo>
                  <a:lnTo>
                    <a:pt x="139" y="367"/>
                  </a:lnTo>
                  <a:lnTo>
                    <a:pt x="139" y="364"/>
                  </a:lnTo>
                  <a:lnTo>
                    <a:pt x="139" y="362"/>
                  </a:lnTo>
                  <a:lnTo>
                    <a:pt x="137" y="357"/>
                  </a:lnTo>
                  <a:lnTo>
                    <a:pt x="130" y="355"/>
                  </a:lnTo>
                  <a:lnTo>
                    <a:pt x="106" y="341"/>
                  </a:lnTo>
                  <a:lnTo>
                    <a:pt x="106" y="338"/>
                  </a:lnTo>
                  <a:lnTo>
                    <a:pt x="106" y="336"/>
                  </a:lnTo>
                  <a:lnTo>
                    <a:pt x="108" y="333"/>
                  </a:lnTo>
                  <a:lnTo>
                    <a:pt x="108" y="331"/>
                  </a:lnTo>
                  <a:lnTo>
                    <a:pt x="108" y="329"/>
                  </a:lnTo>
                  <a:lnTo>
                    <a:pt x="106" y="329"/>
                  </a:lnTo>
                  <a:lnTo>
                    <a:pt x="101" y="329"/>
                  </a:lnTo>
                  <a:lnTo>
                    <a:pt x="99" y="331"/>
                  </a:lnTo>
                  <a:lnTo>
                    <a:pt x="97" y="333"/>
                  </a:lnTo>
                  <a:lnTo>
                    <a:pt x="94" y="333"/>
                  </a:lnTo>
                  <a:lnTo>
                    <a:pt x="92" y="333"/>
                  </a:lnTo>
                  <a:lnTo>
                    <a:pt x="87" y="331"/>
                  </a:lnTo>
                  <a:lnTo>
                    <a:pt x="85" y="329"/>
                  </a:lnTo>
                  <a:lnTo>
                    <a:pt x="80" y="324"/>
                  </a:lnTo>
                  <a:lnTo>
                    <a:pt x="78" y="322"/>
                  </a:lnTo>
                  <a:lnTo>
                    <a:pt x="73" y="317"/>
                  </a:lnTo>
                  <a:lnTo>
                    <a:pt x="68" y="317"/>
                  </a:lnTo>
                  <a:lnTo>
                    <a:pt x="64" y="317"/>
                  </a:lnTo>
                  <a:lnTo>
                    <a:pt x="52" y="319"/>
                  </a:lnTo>
                  <a:lnTo>
                    <a:pt x="35" y="324"/>
                  </a:lnTo>
                  <a:lnTo>
                    <a:pt x="33" y="326"/>
                  </a:lnTo>
                  <a:lnTo>
                    <a:pt x="28" y="324"/>
                  </a:lnTo>
                  <a:lnTo>
                    <a:pt x="23" y="324"/>
                  </a:lnTo>
                  <a:lnTo>
                    <a:pt x="21" y="32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5" name="Freeform 49">
              <a:extLst>
                <a:ext uri="{FF2B5EF4-FFF2-40B4-BE49-F238E27FC236}">
                  <a16:creationId xmlns:a16="http://schemas.microsoft.com/office/drawing/2014/main" id="{CB1E37EF-07BE-24A5-39F1-1E9C2A70F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6" y="828675"/>
              <a:ext cx="1257300" cy="1006475"/>
            </a:xfrm>
            <a:custGeom>
              <a:avLst/>
              <a:gdLst>
                <a:gd name="T0" fmla="*/ 28 w 792"/>
                <a:gd name="T1" fmla="*/ 80 h 634"/>
                <a:gd name="T2" fmla="*/ 73 w 792"/>
                <a:gd name="T3" fmla="*/ 73 h 634"/>
                <a:gd name="T4" fmla="*/ 45 w 792"/>
                <a:gd name="T5" fmla="*/ 45 h 634"/>
                <a:gd name="T6" fmla="*/ 73 w 792"/>
                <a:gd name="T7" fmla="*/ 14 h 634"/>
                <a:gd name="T8" fmla="*/ 130 w 792"/>
                <a:gd name="T9" fmla="*/ 19 h 634"/>
                <a:gd name="T10" fmla="*/ 153 w 792"/>
                <a:gd name="T11" fmla="*/ 21 h 634"/>
                <a:gd name="T12" fmla="*/ 184 w 792"/>
                <a:gd name="T13" fmla="*/ 57 h 634"/>
                <a:gd name="T14" fmla="*/ 232 w 792"/>
                <a:gd name="T15" fmla="*/ 66 h 634"/>
                <a:gd name="T16" fmla="*/ 260 w 792"/>
                <a:gd name="T17" fmla="*/ 54 h 634"/>
                <a:gd name="T18" fmla="*/ 293 w 792"/>
                <a:gd name="T19" fmla="*/ 66 h 634"/>
                <a:gd name="T20" fmla="*/ 272 w 792"/>
                <a:gd name="T21" fmla="*/ 97 h 634"/>
                <a:gd name="T22" fmla="*/ 286 w 792"/>
                <a:gd name="T23" fmla="*/ 111 h 634"/>
                <a:gd name="T24" fmla="*/ 317 w 792"/>
                <a:gd name="T25" fmla="*/ 97 h 634"/>
                <a:gd name="T26" fmla="*/ 343 w 792"/>
                <a:gd name="T27" fmla="*/ 111 h 634"/>
                <a:gd name="T28" fmla="*/ 362 w 792"/>
                <a:gd name="T29" fmla="*/ 111 h 634"/>
                <a:gd name="T30" fmla="*/ 376 w 792"/>
                <a:gd name="T31" fmla="*/ 109 h 634"/>
                <a:gd name="T32" fmla="*/ 381 w 792"/>
                <a:gd name="T33" fmla="*/ 135 h 634"/>
                <a:gd name="T34" fmla="*/ 404 w 792"/>
                <a:gd name="T35" fmla="*/ 135 h 634"/>
                <a:gd name="T36" fmla="*/ 437 w 792"/>
                <a:gd name="T37" fmla="*/ 130 h 634"/>
                <a:gd name="T38" fmla="*/ 471 w 792"/>
                <a:gd name="T39" fmla="*/ 128 h 634"/>
                <a:gd name="T40" fmla="*/ 546 w 792"/>
                <a:gd name="T41" fmla="*/ 130 h 634"/>
                <a:gd name="T42" fmla="*/ 586 w 792"/>
                <a:gd name="T43" fmla="*/ 130 h 634"/>
                <a:gd name="T44" fmla="*/ 624 w 792"/>
                <a:gd name="T45" fmla="*/ 120 h 634"/>
                <a:gd name="T46" fmla="*/ 688 w 792"/>
                <a:gd name="T47" fmla="*/ 130 h 634"/>
                <a:gd name="T48" fmla="*/ 714 w 792"/>
                <a:gd name="T49" fmla="*/ 123 h 634"/>
                <a:gd name="T50" fmla="*/ 750 w 792"/>
                <a:gd name="T51" fmla="*/ 149 h 634"/>
                <a:gd name="T52" fmla="*/ 780 w 792"/>
                <a:gd name="T53" fmla="*/ 161 h 634"/>
                <a:gd name="T54" fmla="*/ 785 w 792"/>
                <a:gd name="T55" fmla="*/ 208 h 634"/>
                <a:gd name="T56" fmla="*/ 778 w 792"/>
                <a:gd name="T57" fmla="*/ 262 h 634"/>
                <a:gd name="T58" fmla="*/ 747 w 792"/>
                <a:gd name="T59" fmla="*/ 288 h 634"/>
                <a:gd name="T60" fmla="*/ 750 w 792"/>
                <a:gd name="T61" fmla="*/ 319 h 634"/>
                <a:gd name="T62" fmla="*/ 743 w 792"/>
                <a:gd name="T63" fmla="*/ 355 h 634"/>
                <a:gd name="T64" fmla="*/ 747 w 792"/>
                <a:gd name="T65" fmla="*/ 388 h 634"/>
                <a:gd name="T66" fmla="*/ 731 w 792"/>
                <a:gd name="T67" fmla="*/ 404 h 634"/>
                <a:gd name="T68" fmla="*/ 695 w 792"/>
                <a:gd name="T69" fmla="*/ 407 h 634"/>
                <a:gd name="T70" fmla="*/ 639 w 792"/>
                <a:gd name="T71" fmla="*/ 438 h 634"/>
                <a:gd name="T72" fmla="*/ 650 w 792"/>
                <a:gd name="T73" fmla="*/ 480 h 634"/>
                <a:gd name="T74" fmla="*/ 667 w 792"/>
                <a:gd name="T75" fmla="*/ 497 h 634"/>
                <a:gd name="T76" fmla="*/ 634 w 792"/>
                <a:gd name="T77" fmla="*/ 509 h 634"/>
                <a:gd name="T78" fmla="*/ 629 w 792"/>
                <a:gd name="T79" fmla="*/ 539 h 634"/>
                <a:gd name="T80" fmla="*/ 641 w 792"/>
                <a:gd name="T81" fmla="*/ 554 h 634"/>
                <a:gd name="T82" fmla="*/ 639 w 792"/>
                <a:gd name="T83" fmla="*/ 573 h 634"/>
                <a:gd name="T84" fmla="*/ 603 w 792"/>
                <a:gd name="T85" fmla="*/ 625 h 634"/>
                <a:gd name="T86" fmla="*/ 568 w 792"/>
                <a:gd name="T87" fmla="*/ 606 h 634"/>
                <a:gd name="T88" fmla="*/ 508 w 792"/>
                <a:gd name="T89" fmla="*/ 563 h 634"/>
                <a:gd name="T90" fmla="*/ 478 w 792"/>
                <a:gd name="T91" fmla="*/ 532 h 634"/>
                <a:gd name="T92" fmla="*/ 444 w 792"/>
                <a:gd name="T93" fmla="*/ 539 h 634"/>
                <a:gd name="T94" fmla="*/ 390 w 792"/>
                <a:gd name="T95" fmla="*/ 549 h 634"/>
                <a:gd name="T96" fmla="*/ 357 w 792"/>
                <a:gd name="T97" fmla="*/ 537 h 634"/>
                <a:gd name="T98" fmla="*/ 274 w 792"/>
                <a:gd name="T99" fmla="*/ 506 h 634"/>
                <a:gd name="T100" fmla="*/ 210 w 792"/>
                <a:gd name="T101" fmla="*/ 499 h 634"/>
                <a:gd name="T102" fmla="*/ 172 w 792"/>
                <a:gd name="T103" fmla="*/ 509 h 634"/>
                <a:gd name="T104" fmla="*/ 104 w 792"/>
                <a:gd name="T105" fmla="*/ 502 h 634"/>
                <a:gd name="T106" fmla="*/ 99 w 792"/>
                <a:gd name="T107" fmla="*/ 471 h 634"/>
                <a:gd name="T108" fmla="*/ 118 w 792"/>
                <a:gd name="T109" fmla="*/ 478 h 634"/>
                <a:gd name="T110" fmla="*/ 104 w 792"/>
                <a:gd name="T111" fmla="*/ 388 h 634"/>
                <a:gd name="T112" fmla="*/ 109 w 792"/>
                <a:gd name="T113" fmla="*/ 367 h 634"/>
                <a:gd name="T114" fmla="*/ 92 w 792"/>
                <a:gd name="T115" fmla="*/ 338 h 634"/>
                <a:gd name="T116" fmla="*/ 101 w 792"/>
                <a:gd name="T117" fmla="*/ 296 h 634"/>
                <a:gd name="T118" fmla="*/ 87 w 792"/>
                <a:gd name="T119" fmla="*/ 284 h 634"/>
                <a:gd name="T120" fmla="*/ 94 w 792"/>
                <a:gd name="T121" fmla="*/ 22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2" h="634">
                  <a:moveTo>
                    <a:pt x="85" y="206"/>
                  </a:moveTo>
                  <a:lnTo>
                    <a:pt x="85" y="206"/>
                  </a:lnTo>
                  <a:lnTo>
                    <a:pt x="38" y="161"/>
                  </a:lnTo>
                  <a:lnTo>
                    <a:pt x="0" y="132"/>
                  </a:lnTo>
                  <a:lnTo>
                    <a:pt x="4" y="128"/>
                  </a:lnTo>
                  <a:lnTo>
                    <a:pt x="19" y="111"/>
                  </a:lnTo>
                  <a:lnTo>
                    <a:pt x="21" y="109"/>
                  </a:lnTo>
                  <a:lnTo>
                    <a:pt x="23" y="104"/>
                  </a:lnTo>
                  <a:lnTo>
                    <a:pt x="28" y="80"/>
                  </a:lnTo>
                  <a:lnTo>
                    <a:pt x="38" y="68"/>
                  </a:lnTo>
                  <a:lnTo>
                    <a:pt x="47" y="66"/>
                  </a:lnTo>
                  <a:lnTo>
                    <a:pt x="75" y="80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0" y="75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3" y="73"/>
                  </a:lnTo>
                  <a:lnTo>
                    <a:pt x="71" y="68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73" y="66"/>
                  </a:lnTo>
                  <a:lnTo>
                    <a:pt x="66" y="64"/>
                  </a:lnTo>
                  <a:lnTo>
                    <a:pt x="61" y="61"/>
                  </a:lnTo>
                  <a:lnTo>
                    <a:pt x="61" y="57"/>
                  </a:lnTo>
                  <a:lnTo>
                    <a:pt x="56" y="49"/>
                  </a:lnTo>
                  <a:lnTo>
                    <a:pt x="45" y="45"/>
                  </a:lnTo>
                  <a:lnTo>
                    <a:pt x="42" y="42"/>
                  </a:lnTo>
                  <a:lnTo>
                    <a:pt x="42" y="28"/>
                  </a:lnTo>
                  <a:lnTo>
                    <a:pt x="45" y="12"/>
                  </a:lnTo>
                  <a:lnTo>
                    <a:pt x="49" y="0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73" y="14"/>
                  </a:lnTo>
                  <a:lnTo>
                    <a:pt x="78" y="16"/>
                  </a:lnTo>
                  <a:lnTo>
                    <a:pt x="80" y="14"/>
                  </a:lnTo>
                  <a:lnTo>
                    <a:pt x="97" y="9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18" y="7"/>
                  </a:lnTo>
                  <a:lnTo>
                    <a:pt x="123" y="12"/>
                  </a:lnTo>
                  <a:lnTo>
                    <a:pt x="125" y="14"/>
                  </a:lnTo>
                  <a:lnTo>
                    <a:pt x="130" y="19"/>
                  </a:lnTo>
                  <a:lnTo>
                    <a:pt x="132" y="21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42" y="23"/>
                  </a:lnTo>
                  <a:lnTo>
                    <a:pt x="144" y="21"/>
                  </a:lnTo>
                  <a:lnTo>
                    <a:pt x="146" y="19"/>
                  </a:lnTo>
                  <a:lnTo>
                    <a:pt x="151" y="19"/>
                  </a:lnTo>
                  <a:lnTo>
                    <a:pt x="153" y="19"/>
                  </a:lnTo>
                  <a:lnTo>
                    <a:pt x="153" y="21"/>
                  </a:lnTo>
                  <a:lnTo>
                    <a:pt x="153" y="23"/>
                  </a:lnTo>
                  <a:lnTo>
                    <a:pt x="151" y="26"/>
                  </a:lnTo>
                  <a:lnTo>
                    <a:pt x="151" y="28"/>
                  </a:lnTo>
                  <a:lnTo>
                    <a:pt x="151" y="31"/>
                  </a:lnTo>
                  <a:lnTo>
                    <a:pt x="175" y="45"/>
                  </a:lnTo>
                  <a:lnTo>
                    <a:pt x="182" y="47"/>
                  </a:lnTo>
                  <a:lnTo>
                    <a:pt x="184" y="52"/>
                  </a:lnTo>
                  <a:lnTo>
                    <a:pt x="184" y="54"/>
                  </a:lnTo>
                  <a:lnTo>
                    <a:pt x="184" y="57"/>
                  </a:lnTo>
                  <a:lnTo>
                    <a:pt x="184" y="61"/>
                  </a:lnTo>
                  <a:lnTo>
                    <a:pt x="187" y="64"/>
                  </a:lnTo>
                  <a:lnTo>
                    <a:pt x="191" y="68"/>
                  </a:lnTo>
                  <a:lnTo>
                    <a:pt x="196" y="71"/>
                  </a:lnTo>
                  <a:lnTo>
                    <a:pt x="201" y="71"/>
                  </a:lnTo>
                  <a:lnTo>
                    <a:pt x="217" y="68"/>
                  </a:lnTo>
                  <a:lnTo>
                    <a:pt x="224" y="66"/>
                  </a:lnTo>
                  <a:lnTo>
                    <a:pt x="227" y="66"/>
                  </a:lnTo>
                  <a:lnTo>
                    <a:pt x="232" y="66"/>
                  </a:lnTo>
                  <a:lnTo>
                    <a:pt x="234" y="66"/>
                  </a:lnTo>
                  <a:lnTo>
                    <a:pt x="241" y="64"/>
                  </a:lnTo>
                  <a:lnTo>
                    <a:pt x="248" y="61"/>
                  </a:lnTo>
                  <a:lnTo>
                    <a:pt x="250" y="61"/>
                  </a:lnTo>
                  <a:lnTo>
                    <a:pt x="253" y="59"/>
                  </a:lnTo>
                  <a:lnTo>
                    <a:pt x="253" y="57"/>
                  </a:lnTo>
                  <a:lnTo>
                    <a:pt x="255" y="54"/>
                  </a:lnTo>
                  <a:lnTo>
                    <a:pt x="258" y="52"/>
                  </a:lnTo>
                  <a:lnTo>
                    <a:pt x="260" y="54"/>
                  </a:lnTo>
                  <a:lnTo>
                    <a:pt x="262" y="57"/>
                  </a:lnTo>
                  <a:lnTo>
                    <a:pt x="262" y="59"/>
                  </a:lnTo>
                  <a:lnTo>
                    <a:pt x="265" y="61"/>
                  </a:lnTo>
                  <a:lnTo>
                    <a:pt x="269" y="64"/>
                  </a:lnTo>
                  <a:lnTo>
                    <a:pt x="269" y="61"/>
                  </a:lnTo>
                  <a:lnTo>
                    <a:pt x="274" y="59"/>
                  </a:lnTo>
                  <a:lnTo>
                    <a:pt x="276" y="57"/>
                  </a:lnTo>
                  <a:lnTo>
                    <a:pt x="281" y="59"/>
                  </a:lnTo>
                  <a:lnTo>
                    <a:pt x="293" y="66"/>
                  </a:lnTo>
                  <a:lnTo>
                    <a:pt x="295" y="68"/>
                  </a:lnTo>
                  <a:lnTo>
                    <a:pt x="298" y="71"/>
                  </a:lnTo>
                  <a:lnTo>
                    <a:pt x="295" y="73"/>
                  </a:lnTo>
                  <a:lnTo>
                    <a:pt x="291" y="75"/>
                  </a:lnTo>
                  <a:lnTo>
                    <a:pt x="284" y="83"/>
                  </a:lnTo>
                  <a:lnTo>
                    <a:pt x="276" y="87"/>
                  </a:lnTo>
                  <a:lnTo>
                    <a:pt x="274" y="92"/>
                  </a:lnTo>
                  <a:lnTo>
                    <a:pt x="272" y="94"/>
                  </a:lnTo>
                  <a:lnTo>
                    <a:pt x="272" y="97"/>
                  </a:lnTo>
                  <a:lnTo>
                    <a:pt x="272" y="99"/>
                  </a:lnTo>
                  <a:lnTo>
                    <a:pt x="272" y="102"/>
                  </a:lnTo>
                  <a:lnTo>
                    <a:pt x="272" y="104"/>
                  </a:lnTo>
                  <a:lnTo>
                    <a:pt x="274" y="109"/>
                  </a:lnTo>
                  <a:lnTo>
                    <a:pt x="276" y="111"/>
                  </a:lnTo>
                  <a:lnTo>
                    <a:pt x="279" y="113"/>
                  </a:lnTo>
                  <a:lnTo>
                    <a:pt x="281" y="113"/>
                  </a:lnTo>
                  <a:lnTo>
                    <a:pt x="284" y="113"/>
                  </a:lnTo>
                  <a:lnTo>
                    <a:pt x="286" y="111"/>
                  </a:lnTo>
                  <a:lnTo>
                    <a:pt x="286" y="106"/>
                  </a:lnTo>
                  <a:lnTo>
                    <a:pt x="288" y="104"/>
                  </a:lnTo>
                  <a:lnTo>
                    <a:pt x="291" y="102"/>
                  </a:lnTo>
                  <a:lnTo>
                    <a:pt x="295" y="99"/>
                  </a:lnTo>
                  <a:lnTo>
                    <a:pt x="303" y="99"/>
                  </a:lnTo>
                  <a:lnTo>
                    <a:pt x="307" y="102"/>
                  </a:lnTo>
                  <a:lnTo>
                    <a:pt x="312" y="102"/>
                  </a:lnTo>
                  <a:lnTo>
                    <a:pt x="314" y="99"/>
                  </a:lnTo>
                  <a:lnTo>
                    <a:pt x="317" y="97"/>
                  </a:lnTo>
                  <a:lnTo>
                    <a:pt x="319" y="97"/>
                  </a:lnTo>
                  <a:lnTo>
                    <a:pt x="324" y="97"/>
                  </a:lnTo>
                  <a:lnTo>
                    <a:pt x="326" y="97"/>
                  </a:lnTo>
                  <a:lnTo>
                    <a:pt x="326" y="99"/>
                  </a:lnTo>
                  <a:lnTo>
                    <a:pt x="326" y="102"/>
                  </a:lnTo>
                  <a:lnTo>
                    <a:pt x="326" y="106"/>
                  </a:lnTo>
                  <a:lnTo>
                    <a:pt x="326" y="109"/>
                  </a:lnTo>
                  <a:lnTo>
                    <a:pt x="331" y="109"/>
                  </a:lnTo>
                  <a:lnTo>
                    <a:pt x="343" y="111"/>
                  </a:lnTo>
                  <a:lnTo>
                    <a:pt x="347" y="113"/>
                  </a:lnTo>
                  <a:lnTo>
                    <a:pt x="352" y="116"/>
                  </a:lnTo>
                  <a:lnTo>
                    <a:pt x="355" y="118"/>
                  </a:lnTo>
                  <a:lnTo>
                    <a:pt x="357" y="118"/>
                  </a:lnTo>
                  <a:lnTo>
                    <a:pt x="359" y="118"/>
                  </a:lnTo>
                  <a:lnTo>
                    <a:pt x="362" y="118"/>
                  </a:lnTo>
                  <a:lnTo>
                    <a:pt x="362" y="116"/>
                  </a:lnTo>
                  <a:lnTo>
                    <a:pt x="362" y="113"/>
                  </a:lnTo>
                  <a:lnTo>
                    <a:pt x="362" y="111"/>
                  </a:lnTo>
                  <a:lnTo>
                    <a:pt x="362" y="106"/>
                  </a:lnTo>
                  <a:lnTo>
                    <a:pt x="362" y="104"/>
                  </a:lnTo>
                  <a:lnTo>
                    <a:pt x="362" y="99"/>
                  </a:lnTo>
                  <a:lnTo>
                    <a:pt x="362" y="97"/>
                  </a:lnTo>
                  <a:lnTo>
                    <a:pt x="364" y="97"/>
                  </a:lnTo>
                  <a:lnTo>
                    <a:pt x="366" y="97"/>
                  </a:lnTo>
                  <a:lnTo>
                    <a:pt x="369" y="99"/>
                  </a:lnTo>
                  <a:lnTo>
                    <a:pt x="374" y="104"/>
                  </a:lnTo>
                  <a:lnTo>
                    <a:pt x="376" y="109"/>
                  </a:lnTo>
                  <a:lnTo>
                    <a:pt x="378" y="116"/>
                  </a:lnTo>
                  <a:lnTo>
                    <a:pt x="381" y="118"/>
                  </a:lnTo>
                  <a:lnTo>
                    <a:pt x="381" y="120"/>
                  </a:lnTo>
                  <a:lnTo>
                    <a:pt x="378" y="123"/>
                  </a:lnTo>
                  <a:lnTo>
                    <a:pt x="376" y="128"/>
                  </a:lnTo>
                  <a:lnTo>
                    <a:pt x="374" y="130"/>
                  </a:lnTo>
                  <a:lnTo>
                    <a:pt x="376" y="135"/>
                  </a:lnTo>
                  <a:lnTo>
                    <a:pt x="378" y="135"/>
                  </a:lnTo>
                  <a:lnTo>
                    <a:pt x="381" y="135"/>
                  </a:lnTo>
                  <a:lnTo>
                    <a:pt x="385" y="130"/>
                  </a:lnTo>
                  <a:lnTo>
                    <a:pt x="395" y="120"/>
                  </a:lnTo>
                  <a:lnTo>
                    <a:pt x="400" y="120"/>
                  </a:lnTo>
                  <a:lnTo>
                    <a:pt x="400" y="120"/>
                  </a:lnTo>
                  <a:lnTo>
                    <a:pt x="402" y="123"/>
                  </a:lnTo>
                  <a:lnTo>
                    <a:pt x="404" y="125"/>
                  </a:lnTo>
                  <a:lnTo>
                    <a:pt x="404" y="128"/>
                  </a:lnTo>
                  <a:lnTo>
                    <a:pt x="404" y="132"/>
                  </a:lnTo>
                  <a:lnTo>
                    <a:pt x="404" y="135"/>
                  </a:lnTo>
                  <a:lnTo>
                    <a:pt x="404" y="137"/>
                  </a:lnTo>
                  <a:lnTo>
                    <a:pt x="404" y="142"/>
                  </a:lnTo>
                  <a:lnTo>
                    <a:pt x="407" y="142"/>
                  </a:lnTo>
                  <a:lnTo>
                    <a:pt x="409" y="142"/>
                  </a:lnTo>
                  <a:lnTo>
                    <a:pt x="414" y="137"/>
                  </a:lnTo>
                  <a:lnTo>
                    <a:pt x="418" y="135"/>
                  </a:lnTo>
                  <a:lnTo>
                    <a:pt x="430" y="135"/>
                  </a:lnTo>
                  <a:lnTo>
                    <a:pt x="435" y="132"/>
                  </a:lnTo>
                  <a:lnTo>
                    <a:pt x="437" y="130"/>
                  </a:lnTo>
                  <a:lnTo>
                    <a:pt x="437" y="128"/>
                  </a:lnTo>
                  <a:lnTo>
                    <a:pt x="437" y="125"/>
                  </a:lnTo>
                  <a:lnTo>
                    <a:pt x="437" y="120"/>
                  </a:lnTo>
                  <a:lnTo>
                    <a:pt x="437" y="118"/>
                  </a:lnTo>
                  <a:lnTo>
                    <a:pt x="442" y="116"/>
                  </a:lnTo>
                  <a:lnTo>
                    <a:pt x="447" y="116"/>
                  </a:lnTo>
                  <a:lnTo>
                    <a:pt x="452" y="116"/>
                  </a:lnTo>
                  <a:lnTo>
                    <a:pt x="454" y="118"/>
                  </a:lnTo>
                  <a:lnTo>
                    <a:pt x="471" y="128"/>
                  </a:lnTo>
                  <a:lnTo>
                    <a:pt x="487" y="139"/>
                  </a:lnTo>
                  <a:lnTo>
                    <a:pt x="506" y="135"/>
                  </a:lnTo>
                  <a:lnTo>
                    <a:pt x="515" y="135"/>
                  </a:lnTo>
                  <a:lnTo>
                    <a:pt x="532" y="137"/>
                  </a:lnTo>
                  <a:lnTo>
                    <a:pt x="537" y="137"/>
                  </a:lnTo>
                  <a:lnTo>
                    <a:pt x="539" y="135"/>
                  </a:lnTo>
                  <a:lnTo>
                    <a:pt x="541" y="132"/>
                  </a:lnTo>
                  <a:lnTo>
                    <a:pt x="544" y="130"/>
                  </a:lnTo>
                  <a:lnTo>
                    <a:pt x="546" y="130"/>
                  </a:lnTo>
                  <a:lnTo>
                    <a:pt x="551" y="132"/>
                  </a:lnTo>
                  <a:lnTo>
                    <a:pt x="558" y="135"/>
                  </a:lnTo>
                  <a:lnTo>
                    <a:pt x="568" y="137"/>
                  </a:lnTo>
                  <a:lnTo>
                    <a:pt x="572" y="137"/>
                  </a:lnTo>
                  <a:lnTo>
                    <a:pt x="577" y="135"/>
                  </a:lnTo>
                  <a:lnTo>
                    <a:pt x="579" y="132"/>
                  </a:lnTo>
                  <a:lnTo>
                    <a:pt x="582" y="132"/>
                  </a:lnTo>
                  <a:lnTo>
                    <a:pt x="582" y="130"/>
                  </a:lnTo>
                  <a:lnTo>
                    <a:pt x="586" y="130"/>
                  </a:lnTo>
                  <a:lnTo>
                    <a:pt x="589" y="128"/>
                  </a:lnTo>
                  <a:lnTo>
                    <a:pt x="596" y="120"/>
                  </a:lnTo>
                  <a:lnTo>
                    <a:pt x="598" y="120"/>
                  </a:lnTo>
                  <a:lnTo>
                    <a:pt x="601" y="120"/>
                  </a:lnTo>
                  <a:lnTo>
                    <a:pt x="608" y="125"/>
                  </a:lnTo>
                  <a:lnTo>
                    <a:pt x="615" y="125"/>
                  </a:lnTo>
                  <a:lnTo>
                    <a:pt x="617" y="125"/>
                  </a:lnTo>
                  <a:lnTo>
                    <a:pt x="620" y="123"/>
                  </a:lnTo>
                  <a:lnTo>
                    <a:pt x="624" y="120"/>
                  </a:lnTo>
                  <a:lnTo>
                    <a:pt x="631" y="116"/>
                  </a:lnTo>
                  <a:lnTo>
                    <a:pt x="636" y="116"/>
                  </a:lnTo>
                  <a:lnTo>
                    <a:pt x="639" y="116"/>
                  </a:lnTo>
                  <a:lnTo>
                    <a:pt x="650" y="118"/>
                  </a:lnTo>
                  <a:lnTo>
                    <a:pt x="679" y="120"/>
                  </a:lnTo>
                  <a:lnTo>
                    <a:pt x="681" y="123"/>
                  </a:lnTo>
                  <a:lnTo>
                    <a:pt x="683" y="125"/>
                  </a:lnTo>
                  <a:lnTo>
                    <a:pt x="686" y="128"/>
                  </a:lnTo>
                  <a:lnTo>
                    <a:pt x="688" y="130"/>
                  </a:lnTo>
                  <a:lnTo>
                    <a:pt x="691" y="130"/>
                  </a:lnTo>
                  <a:lnTo>
                    <a:pt x="693" y="130"/>
                  </a:lnTo>
                  <a:lnTo>
                    <a:pt x="698" y="125"/>
                  </a:lnTo>
                  <a:lnTo>
                    <a:pt x="700" y="123"/>
                  </a:lnTo>
                  <a:lnTo>
                    <a:pt x="702" y="120"/>
                  </a:lnTo>
                  <a:lnTo>
                    <a:pt x="707" y="118"/>
                  </a:lnTo>
                  <a:lnTo>
                    <a:pt x="712" y="120"/>
                  </a:lnTo>
                  <a:lnTo>
                    <a:pt x="714" y="120"/>
                  </a:lnTo>
                  <a:lnTo>
                    <a:pt x="714" y="123"/>
                  </a:lnTo>
                  <a:lnTo>
                    <a:pt x="714" y="132"/>
                  </a:lnTo>
                  <a:lnTo>
                    <a:pt x="714" y="135"/>
                  </a:lnTo>
                  <a:lnTo>
                    <a:pt x="717" y="137"/>
                  </a:lnTo>
                  <a:lnTo>
                    <a:pt x="717" y="137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43" y="149"/>
                  </a:lnTo>
                  <a:lnTo>
                    <a:pt x="747" y="149"/>
                  </a:lnTo>
                  <a:lnTo>
                    <a:pt x="750" y="149"/>
                  </a:lnTo>
                  <a:lnTo>
                    <a:pt x="752" y="146"/>
                  </a:lnTo>
                  <a:lnTo>
                    <a:pt x="754" y="146"/>
                  </a:lnTo>
                  <a:lnTo>
                    <a:pt x="759" y="144"/>
                  </a:lnTo>
                  <a:lnTo>
                    <a:pt x="759" y="146"/>
                  </a:lnTo>
                  <a:lnTo>
                    <a:pt x="757" y="146"/>
                  </a:lnTo>
                  <a:lnTo>
                    <a:pt x="771" y="154"/>
                  </a:lnTo>
                  <a:lnTo>
                    <a:pt x="776" y="154"/>
                  </a:lnTo>
                  <a:lnTo>
                    <a:pt x="780" y="154"/>
                  </a:lnTo>
                  <a:lnTo>
                    <a:pt x="780" y="161"/>
                  </a:lnTo>
                  <a:lnTo>
                    <a:pt x="780" y="170"/>
                  </a:lnTo>
                  <a:lnTo>
                    <a:pt x="783" y="173"/>
                  </a:lnTo>
                  <a:lnTo>
                    <a:pt x="785" y="177"/>
                  </a:lnTo>
                  <a:lnTo>
                    <a:pt x="790" y="184"/>
                  </a:lnTo>
                  <a:lnTo>
                    <a:pt x="792" y="189"/>
                  </a:lnTo>
                  <a:lnTo>
                    <a:pt x="792" y="191"/>
                  </a:lnTo>
                  <a:lnTo>
                    <a:pt x="790" y="196"/>
                  </a:lnTo>
                  <a:lnTo>
                    <a:pt x="790" y="201"/>
                  </a:lnTo>
                  <a:lnTo>
                    <a:pt x="785" y="208"/>
                  </a:lnTo>
                  <a:lnTo>
                    <a:pt x="783" y="213"/>
                  </a:lnTo>
                  <a:lnTo>
                    <a:pt x="783" y="229"/>
                  </a:lnTo>
                  <a:lnTo>
                    <a:pt x="783" y="232"/>
                  </a:lnTo>
                  <a:lnTo>
                    <a:pt x="788" y="234"/>
                  </a:lnTo>
                  <a:lnTo>
                    <a:pt x="790" y="239"/>
                  </a:lnTo>
                  <a:lnTo>
                    <a:pt x="790" y="246"/>
                  </a:lnTo>
                  <a:lnTo>
                    <a:pt x="790" y="251"/>
                  </a:lnTo>
                  <a:lnTo>
                    <a:pt x="788" y="253"/>
                  </a:lnTo>
                  <a:lnTo>
                    <a:pt x="778" y="262"/>
                  </a:lnTo>
                  <a:lnTo>
                    <a:pt x="773" y="267"/>
                  </a:lnTo>
                  <a:lnTo>
                    <a:pt x="771" y="270"/>
                  </a:lnTo>
                  <a:lnTo>
                    <a:pt x="769" y="272"/>
                  </a:lnTo>
                  <a:lnTo>
                    <a:pt x="766" y="274"/>
                  </a:lnTo>
                  <a:lnTo>
                    <a:pt x="764" y="277"/>
                  </a:lnTo>
                  <a:lnTo>
                    <a:pt x="759" y="284"/>
                  </a:lnTo>
                  <a:lnTo>
                    <a:pt x="757" y="288"/>
                  </a:lnTo>
                  <a:lnTo>
                    <a:pt x="754" y="288"/>
                  </a:lnTo>
                  <a:lnTo>
                    <a:pt x="747" y="288"/>
                  </a:lnTo>
                  <a:lnTo>
                    <a:pt x="745" y="291"/>
                  </a:lnTo>
                  <a:lnTo>
                    <a:pt x="743" y="291"/>
                  </a:lnTo>
                  <a:lnTo>
                    <a:pt x="740" y="296"/>
                  </a:lnTo>
                  <a:lnTo>
                    <a:pt x="743" y="298"/>
                  </a:lnTo>
                  <a:lnTo>
                    <a:pt x="745" y="305"/>
                  </a:lnTo>
                  <a:lnTo>
                    <a:pt x="745" y="310"/>
                  </a:lnTo>
                  <a:lnTo>
                    <a:pt x="747" y="312"/>
                  </a:lnTo>
                  <a:lnTo>
                    <a:pt x="750" y="317"/>
                  </a:lnTo>
                  <a:lnTo>
                    <a:pt x="750" y="319"/>
                  </a:lnTo>
                  <a:lnTo>
                    <a:pt x="750" y="324"/>
                  </a:lnTo>
                  <a:lnTo>
                    <a:pt x="747" y="326"/>
                  </a:lnTo>
                  <a:lnTo>
                    <a:pt x="747" y="331"/>
                  </a:lnTo>
                  <a:lnTo>
                    <a:pt x="750" y="333"/>
                  </a:lnTo>
                  <a:lnTo>
                    <a:pt x="750" y="338"/>
                  </a:lnTo>
                  <a:lnTo>
                    <a:pt x="750" y="341"/>
                  </a:lnTo>
                  <a:lnTo>
                    <a:pt x="745" y="348"/>
                  </a:lnTo>
                  <a:lnTo>
                    <a:pt x="743" y="350"/>
                  </a:lnTo>
                  <a:lnTo>
                    <a:pt x="743" y="355"/>
                  </a:lnTo>
                  <a:lnTo>
                    <a:pt x="745" y="357"/>
                  </a:lnTo>
                  <a:lnTo>
                    <a:pt x="750" y="367"/>
                  </a:lnTo>
                  <a:lnTo>
                    <a:pt x="752" y="371"/>
                  </a:lnTo>
                  <a:lnTo>
                    <a:pt x="747" y="371"/>
                  </a:lnTo>
                  <a:lnTo>
                    <a:pt x="745" y="374"/>
                  </a:lnTo>
                  <a:lnTo>
                    <a:pt x="743" y="376"/>
                  </a:lnTo>
                  <a:lnTo>
                    <a:pt x="743" y="381"/>
                  </a:lnTo>
                  <a:lnTo>
                    <a:pt x="745" y="383"/>
                  </a:lnTo>
                  <a:lnTo>
                    <a:pt x="747" y="388"/>
                  </a:lnTo>
                  <a:lnTo>
                    <a:pt x="750" y="400"/>
                  </a:lnTo>
                  <a:lnTo>
                    <a:pt x="747" y="402"/>
                  </a:lnTo>
                  <a:lnTo>
                    <a:pt x="747" y="404"/>
                  </a:lnTo>
                  <a:lnTo>
                    <a:pt x="745" y="407"/>
                  </a:lnTo>
                  <a:lnTo>
                    <a:pt x="743" y="409"/>
                  </a:lnTo>
                  <a:lnTo>
                    <a:pt x="740" y="409"/>
                  </a:lnTo>
                  <a:lnTo>
                    <a:pt x="736" y="404"/>
                  </a:lnTo>
                  <a:lnTo>
                    <a:pt x="733" y="404"/>
                  </a:lnTo>
                  <a:lnTo>
                    <a:pt x="731" y="404"/>
                  </a:lnTo>
                  <a:lnTo>
                    <a:pt x="726" y="409"/>
                  </a:lnTo>
                  <a:lnTo>
                    <a:pt x="724" y="409"/>
                  </a:lnTo>
                  <a:lnTo>
                    <a:pt x="721" y="409"/>
                  </a:lnTo>
                  <a:lnTo>
                    <a:pt x="712" y="402"/>
                  </a:lnTo>
                  <a:lnTo>
                    <a:pt x="709" y="402"/>
                  </a:lnTo>
                  <a:lnTo>
                    <a:pt x="707" y="402"/>
                  </a:lnTo>
                  <a:lnTo>
                    <a:pt x="700" y="402"/>
                  </a:lnTo>
                  <a:lnTo>
                    <a:pt x="698" y="404"/>
                  </a:lnTo>
                  <a:lnTo>
                    <a:pt x="695" y="407"/>
                  </a:lnTo>
                  <a:lnTo>
                    <a:pt x="695" y="409"/>
                  </a:lnTo>
                  <a:lnTo>
                    <a:pt x="695" y="412"/>
                  </a:lnTo>
                  <a:lnTo>
                    <a:pt x="695" y="414"/>
                  </a:lnTo>
                  <a:lnTo>
                    <a:pt x="695" y="416"/>
                  </a:lnTo>
                  <a:lnTo>
                    <a:pt x="693" y="416"/>
                  </a:lnTo>
                  <a:lnTo>
                    <a:pt x="676" y="421"/>
                  </a:lnTo>
                  <a:lnTo>
                    <a:pt x="653" y="428"/>
                  </a:lnTo>
                  <a:lnTo>
                    <a:pt x="643" y="433"/>
                  </a:lnTo>
                  <a:lnTo>
                    <a:pt x="639" y="438"/>
                  </a:lnTo>
                  <a:lnTo>
                    <a:pt x="639" y="440"/>
                  </a:lnTo>
                  <a:lnTo>
                    <a:pt x="643" y="447"/>
                  </a:lnTo>
                  <a:lnTo>
                    <a:pt x="643" y="449"/>
                  </a:lnTo>
                  <a:lnTo>
                    <a:pt x="643" y="454"/>
                  </a:lnTo>
                  <a:lnTo>
                    <a:pt x="646" y="471"/>
                  </a:lnTo>
                  <a:lnTo>
                    <a:pt x="646" y="475"/>
                  </a:lnTo>
                  <a:lnTo>
                    <a:pt x="648" y="478"/>
                  </a:lnTo>
                  <a:lnTo>
                    <a:pt x="648" y="478"/>
                  </a:lnTo>
                  <a:lnTo>
                    <a:pt x="650" y="480"/>
                  </a:lnTo>
                  <a:lnTo>
                    <a:pt x="653" y="480"/>
                  </a:lnTo>
                  <a:lnTo>
                    <a:pt x="655" y="480"/>
                  </a:lnTo>
                  <a:lnTo>
                    <a:pt x="657" y="483"/>
                  </a:lnTo>
                  <a:lnTo>
                    <a:pt x="660" y="485"/>
                  </a:lnTo>
                  <a:lnTo>
                    <a:pt x="662" y="487"/>
                  </a:lnTo>
                  <a:lnTo>
                    <a:pt x="667" y="490"/>
                  </a:lnTo>
                  <a:lnTo>
                    <a:pt x="667" y="492"/>
                  </a:lnTo>
                  <a:lnTo>
                    <a:pt x="667" y="494"/>
                  </a:lnTo>
                  <a:lnTo>
                    <a:pt x="667" y="497"/>
                  </a:lnTo>
                  <a:lnTo>
                    <a:pt x="665" y="499"/>
                  </a:lnTo>
                  <a:lnTo>
                    <a:pt x="662" y="502"/>
                  </a:lnTo>
                  <a:lnTo>
                    <a:pt x="660" y="504"/>
                  </a:lnTo>
                  <a:lnTo>
                    <a:pt x="655" y="504"/>
                  </a:lnTo>
                  <a:lnTo>
                    <a:pt x="643" y="502"/>
                  </a:lnTo>
                  <a:lnTo>
                    <a:pt x="641" y="504"/>
                  </a:lnTo>
                  <a:lnTo>
                    <a:pt x="639" y="504"/>
                  </a:lnTo>
                  <a:lnTo>
                    <a:pt x="636" y="506"/>
                  </a:lnTo>
                  <a:lnTo>
                    <a:pt x="634" y="509"/>
                  </a:lnTo>
                  <a:lnTo>
                    <a:pt x="634" y="511"/>
                  </a:lnTo>
                  <a:lnTo>
                    <a:pt x="634" y="513"/>
                  </a:lnTo>
                  <a:lnTo>
                    <a:pt x="634" y="516"/>
                  </a:lnTo>
                  <a:lnTo>
                    <a:pt x="636" y="523"/>
                  </a:lnTo>
                  <a:lnTo>
                    <a:pt x="636" y="525"/>
                  </a:lnTo>
                  <a:lnTo>
                    <a:pt x="636" y="530"/>
                  </a:lnTo>
                  <a:lnTo>
                    <a:pt x="634" y="535"/>
                  </a:lnTo>
                  <a:lnTo>
                    <a:pt x="631" y="537"/>
                  </a:lnTo>
                  <a:lnTo>
                    <a:pt x="629" y="539"/>
                  </a:lnTo>
                  <a:lnTo>
                    <a:pt x="624" y="542"/>
                  </a:lnTo>
                  <a:lnTo>
                    <a:pt x="624" y="544"/>
                  </a:lnTo>
                  <a:lnTo>
                    <a:pt x="624" y="546"/>
                  </a:lnTo>
                  <a:lnTo>
                    <a:pt x="624" y="549"/>
                  </a:lnTo>
                  <a:lnTo>
                    <a:pt x="624" y="551"/>
                  </a:lnTo>
                  <a:lnTo>
                    <a:pt x="627" y="551"/>
                  </a:lnTo>
                  <a:lnTo>
                    <a:pt x="629" y="554"/>
                  </a:lnTo>
                  <a:lnTo>
                    <a:pt x="631" y="554"/>
                  </a:lnTo>
                  <a:lnTo>
                    <a:pt x="641" y="554"/>
                  </a:lnTo>
                  <a:lnTo>
                    <a:pt x="643" y="554"/>
                  </a:lnTo>
                  <a:lnTo>
                    <a:pt x="646" y="554"/>
                  </a:lnTo>
                  <a:lnTo>
                    <a:pt x="648" y="554"/>
                  </a:lnTo>
                  <a:lnTo>
                    <a:pt x="650" y="556"/>
                  </a:lnTo>
                  <a:lnTo>
                    <a:pt x="650" y="561"/>
                  </a:lnTo>
                  <a:lnTo>
                    <a:pt x="648" y="563"/>
                  </a:lnTo>
                  <a:lnTo>
                    <a:pt x="646" y="565"/>
                  </a:lnTo>
                  <a:lnTo>
                    <a:pt x="643" y="568"/>
                  </a:lnTo>
                  <a:lnTo>
                    <a:pt x="639" y="573"/>
                  </a:lnTo>
                  <a:lnTo>
                    <a:pt x="636" y="577"/>
                  </a:lnTo>
                  <a:lnTo>
                    <a:pt x="631" y="582"/>
                  </a:lnTo>
                  <a:lnTo>
                    <a:pt x="629" y="584"/>
                  </a:lnTo>
                  <a:lnTo>
                    <a:pt x="627" y="589"/>
                  </a:lnTo>
                  <a:lnTo>
                    <a:pt x="627" y="594"/>
                  </a:lnTo>
                  <a:lnTo>
                    <a:pt x="624" y="596"/>
                  </a:lnTo>
                  <a:lnTo>
                    <a:pt x="608" y="615"/>
                  </a:lnTo>
                  <a:lnTo>
                    <a:pt x="605" y="617"/>
                  </a:lnTo>
                  <a:lnTo>
                    <a:pt x="603" y="625"/>
                  </a:lnTo>
                  <a:lnTo>
                    <a:pt x="598" y="634"/>
                  </a:lnTo>
                  <a:lnTo>
                    <a:pt x="591" y="634"/>
                  </a:lnTo>
                  <a:lnTo>
                    <a:pt x="586" y="634"/>
                  </a:lnTo>
                  <a:lnTo>
                    <a:pt x="582" y="632"/>
                  </a:lnTo>
                  <a:lnTo>
                    <a:pt x="572" y="625"/>
                  </a:lnTo>
                  <a:lnTo>
                    <a:pt x="570" y="622"/>
                  </a:lnTo>
                  <a:lnTo>
                    <a:pt x="570" y="617"/>
                  </a:lnTo>
                  <a:lnTo>
                    <a:pt x="568" y="613"/>
                  </a:lnTo>
                  <a:lnTo>
                    <a:pt x="568" y="606"/>
                  </a:lnTo>
                  <a:lnTo>
                    <a:pt x="565" y="603"/>
                  </a:lnTo>
                  <a:lnTo>
                    <a:pt x="563" y="603"/>
                  </a:lnTo>
                  <a:lnTo>
                    <a:pt x="560" y="603"/>
                  </a:lnTo>
                  <a:lnTo>
                    <a:pt x="558" y="606"/>
                  </a:lnTo>
                  <a:lnTo>
                    <a:pt x="553" y="606"/>
                  </a:lnTo>
                  <a:lnTo>
                    <a:pt x="511" y="570"/>
                  </a:lnTo>
                  <a:lnTo>
                    <a:pt x="511" y="568"/>
                  </a:lnTo>
                  <a:lnTo>
                    <a:pt x="508" y="565"/>
                  </a:lnTo>
                  <a:lnTo>
                    <a:pt x="508" y="563"/>
                  </a:lnTo>
                  <a:lnTo>
                    <a:pt x="508" y="561"/>
                  </a:lnTo>
                  <a:lnTo>
                    <a:pt x="511" y="558"/>
                  </a:lnTo>
                  <a:lnTo>
                    <a:pt x="511" y="554"/>
                  </a:lnTo>
                  <a:lnTo>
                    <a:pt x="511" y="549"/>
                  </a:lnTo>
                  <a:lnTo>
                    <a:pt x="506" y="539"/>
                  </a:lnTo>
                  <a:lnTo>
                    <a:pt x="504" y="535"/>
                  </a:lnTo>
                  <a:lnTo>
                    <a:pt x="501" y="532"/>
                  </a:lnTo>
                  <a:lnTo>
                    <a:pt x="482" y="528"/>
                  </a:lnTo>
                  <a:lnTo>
                    <a:pt x="478" y="532"/>
                  </a:lnTo>
                  <a:lnTo>
                    <a:pt x="473" y="535"/>
                  </a:lnTo>
                  <a:lnTo>
                    <a:pt x="468" y="535"/>
                  </a:lnTo>
                  <a:lnTo>
                    <a:pt x="466" y="535"/>
                  </a:lnTo>
                  <a:lnTo>
                    <a:pt x="461" y="537"/>
                  </a:lnTo>
                  <a:lnTo>
                    <a:pt x="456" y="542"/>
                  </a:lnTo>
                  <a:lnTo>
                    <a:pt x="456" y="542"/>
                  </a:lnTo>
                  <a:lnTo>
                    <a:pt x="452" y="537"/>
                  </a:lnTo>
                  <a:lnTo>
                    <a:pt x="449" y="537"/>
                  </a:lnTo>
                  <a:lnTo>
                    <a:pt x="444" y="539"/>
                  </a:lnTo>
                  <a:lnTo>
                    <a:pt x="421" y="544"/>
                  </a:lnTo>
                  <a:lnTo>
                    <a:pt x="407" y="539"/>
                  </a:lnTo>
                  <a:lnTo>
                    <a:pt x="404" y="539"/>
                  </a:lnTo>
                  <a:lnTo>
                    <a:pt x="402" y="539"/>
                  </a:lnTo>
                  <a:lnTo>
                    <a:pt x="397" y="542"/>
                  </a:lnTo>
                  <a:lnTo>
                    <a:pt x="397" y="544"/>
                  </a:lnTo>
                  <a:lnTo>
                    <a:pt x="395" y="546"/>
                  </a:lnTo>
                  <a:lnTo>
                    <a:pt x="392" y="549"/>
                  </a:lnTo>
                  <a:lnTo>
                    <a:pt x="390" y="549"/>
                  </a:lnTo>
                  <a:lnTo>
                    <a:pt x="388" y="546"/>
                  </a:lnTo>
                  <a:lnTo>
                    <a:pt x="385" y="546"/>
                  </a:lnTo>
                  <a:lnTo>
                    <a:pt x="383" y="544"/>
                  </a:lnTo>
                  <a:lnTo>
                    <a:pt x="381" y="542"/>
                  </a:lnTo>
                  <a:lnTo>
                    <a:pt x="376" y="544"/>
                  </a:lnTo>
                  <a:lnTo>
                    <a:pt x="371" y="546"/>
                  </a:lnTo>
                  <a:lnTo>
                    <a:pt x="369" y="544"/>
                  </a:lnTo>
                  <a:lnTo>
                    <a:pt x="364" y="537"/>
                  </a:lnTo>
                  <a:lnTo>
                    <a:pt x="357" y="537"/>
                  </a:lnTo>
                  <a:lnTo>
                    <a:pt x="345" y="542"/>
                  </a:lnTo>
                  <a:lnTo>
                    <a:pt x="338" y="537"/>
                  </a:lnTo>
                  <a:lnTo>
                    <a:pt x="336" y="535"/>
                  </a:lnTo>
                  <a:lnTo>
                    <a:pt x="336" y="532"/>
                  </a:lnTo>
                  <a:lnTo>
                    <a:pt x="333" y="530"/>
                  </a:lnTo>
                  <a:lnTo>
                    <a:pt x="331" y="528"/>
                  </a:lnTo>
                  <a:lnTo>
                    <a:pt x="326" y="532"/>
                  </a:lnTo>
                  <a:lnTo>
                    <a:pt x="324" y="532"/>
                  </a:lnTo>
                  <a:lnTo>
                    <a:pt x="274" y="506"/>
                  </a:lnTo>
                  <a:lnTo>
                    <a:pt x="269" y="504"/>
                  </a:lnTo>
                  <a:lnTo>
                    <a:pt x="265" y="506"/>
                  </a:lnTo>
                  <a:lnTo>
                    <a:pt x="255" y="511"/>
                  </a:lnTo>
                  <a:lnTo>
                    <a:pt x="250" y="513"/>
                  </a:lnTo>
                  <a:lnTo>
                    <a:pt x="248" y="511"/>
                  </a:lnTo>
                  <a:lnTo>
                    <a:pt x="229" y="504"/>
                  </a:lnTo>
                  <a:lnTo>
                    <a:pt x="222" y="504"/>
                  </a:lnTo>
                  <a:lnTo>
                    <a:pt x="217" y="504"/>
                  </a:lnTo>
                  <a:lnTo>
                    <a:pt x="210" y="499"/>
                  </a:lnTo>
                  <a:lnTo>
                    <a:pt x="208" y="497"/>
                  </a:lnTo>
                  <a:lnTo>
                    <a:pt x="206" y="494"/>
                  </a:lnTo>
                  <a:lnTo>
                    <a:pt x="203" y="492"/>
                  </a:lnTo>
                  <a:lnTo>
                    <a:pt x="201" y="492"/>
                  </a:lnTo>
                  <a:lnTo>
                    <a:pt x="196" y="494"/>
                  </a:lnTo>
                  <a:lnTo>
                    <a:pt x="194" y="497"/>
                  </a:lnTo>
                  <a:lnTo>
                    <a:pt x="182" y="506"/>
                  </a:lnTo>
                  <a:lnTo>
                    <a:pt x="177" y="509"/>
                  </a:lnTo>
                  <a:lnTo>
                    <a:pt x="172" y="509"/>
                  </a:lnTo>
                  <a:lnTo>
                    <a:pt x="158" y="509"/>
                  </a:lnTo>
                  <a:lnTo>
                    <a:pt x="149" y="513"/>
                  </a:lnTo>
                  <a:lnTo>
                    <a:pt x="144" y="511"/>
                  </a:lnTo>
                  <a:lnTo>
                    <a:pt x="135" y="509"/>
                  </a:lnTo>
                  <a:lnTo>
                    <a:pt x="123" y="506"/>
                  </a:lnTo>
                  <a:lnTo>
                    <a:pt x="113" y="506"/>
                  </a:lnTo>
                  <a:lnTo>
                    <a:pt x="111" y="504"/>
                  </a:lnTo>
                  <a:lnTo>
                    <a:pt x="106" y="504"/>
                  </a:lnTo>
                  <a:lnTo>
                    <a:pt x="104" y="502"/>
                  </a:lnTo>
                  <a:lnTo>
                    <a:pt x="101" y="499"/>
                  </a:lnTo>
                  <a:lnTo>
                    <a:pt x="101" y="494"/>
                  </a:lnTo>
                  <a:lnTo>
                    <a:pt x="99" y="490"/>
                  </a:lnTo>
                  <a:lnTo>
                    <a:pt x="97" y="487"/>
                  </a:lnTo>
                  <a:lnTo>
                    <a:pt x="94" y="483"/>
                  </a:lnTo>
                  <a:lnTo>
                    <a:pt x="94" y="478"/>
                  </a:lnTo>
                  <a:lnTo>
                    <a:pt x="94" y="478"/>
                  </a:lnTo>
                  <a:lnTo>
                    <a:pt x="97" y="471"/>
                  </a:lnTo>
                  <a:lnTo>
                    <a:pt x="99" y="471"/>
                  </a:lnTo>
                  <a:lnTo>
                    <a:pt x="104" y="471"/>
                  </a:lnTo>
                  <a:lnTo>
                    <a:pt x="106" y="471"/>
                  </a:lnTo>
                  <a:lnTo>
                    <a:pt x="109" y="473"/>
                  </a:lnTo>
                  <a:lnTo>
                    <a:pt x="111" y="478"/>
                  </a:lnTo>
                  <a:lnTo>
                    <a:pt x="111" y="478"/>
                  </a:lnTo>
                  <a:lnTo>
                    <a:pt x="113" y="480"/>
                  </a:lnTo>
                  <a:lnTo>
                    <a:pt x="116" y="480"/>
                  </a:lnTo>
                  <a:lnTo>
                    <a:pt x="118" y="480"/>
                  </a:lnTo>
                  <a:lnTo>
                    <a:pt x="118" y="478"/>
                  </a:lnTo>
                  <a:lnTo>
                    <a:pt x="118" y="478"/>
                  </a:lnTo>
                  <a:lnTo>
                    <a:pt x="120" y="478"/>
                  </a:lnTo>
                  <a:lnTo>
                    <a:pt x="118" y="471"/>
                  </a:lnTo>
                  <a:lnTo>
                    <a:pt x="109" y="452"/>
                  </a:lnTo>
                  <a:lnTo>
                    <a:pt x="101" y="421"/>
                  </a:lnTo>
                  <a:lnTo>
                    <a:pt x="99" y="404"/>
                  </a:lnTo>
                  <a:lnTo>
                    <a:pt x="99" y="400"/>
                  </a:lnTo>
                  <a:lnTo>
                    <a:pt x="104" y="393"/>
                  </a:lnTo>
                  <a:lnTo>
                    <a:pt x="104" y="388"/>
                  </a:lnTo>
                  <a:lnTo>
                    <a:pt x="106" y="386"/>
                  </a:lnTo>
                  <a:lnTo>
                    <a:pt x="106" y="383"/>
                  </a:lnTo>
                  <a:lnTo>
                    <a:pt x="106" y="383"/>
                  </a:lnTo>
                  <a:lnTo>
                    <a:pt x="109" y="383"/>
                  </a:lnTo>
                  <a:lnTo>
                    <a:pt x="111" y="381"/>
                  </a:lnTo>
                  <a:lnTo>
                    <a:pt x="113" y="376"/>
                  </a:lnTo>
                  <a:lnTo>
                    <a:pt x="113" y="371"/>
                  </a:lnTo>
                  <a:lnTo>
                    <a:pt x="111" y="369"/>
                  </a:lnTo>
                  <a:lnTo>
                    <a:pt x="109" y="367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1" y="371"/>
                  </a:lnTo>
                  <a:lnTo>
                    <a:pt x="99" y="371"/>
                  </a:lnTo>
                  <a:lnTo>
                    <a:pt x="97" y="367"/>
                  </a:lnTo>
                  <a:lnTo>
                    <a:pt x="97" y="362"/>
                  </a:lnTo>
                  <a:lnTo>
                    <a:pt x="94" y="348"/>
                  </a:lnTo>
                  <a:lnTo>
                    <a:pt x="94" y="343"/>
                  </a:lnTo>
                  <a:lnTo>
                    <a:pt x="92" y="338"/>
                  </a:lnTo>
                  <a:lnTo>
                    <a:pt x="90" y="326"/>
                  </a:lnTo>
                  <a:lnTo>
                    <a:pt x="90" y="317"/>
                  </a:lnTo>
                  <a:lnTo>
                    <a:pt x="90" y="315"/>
                  </a:lnTo>
                  <a:lnTo>
                    <a:pt x="87" y="312"/>
                  </a:lnTo>
                  <a:lnTo>
                    <a:pt x="87" y="310"/>
                  </a:lnTo>
                  <a:lnTo>
                    <a:pt x="90" y="307"/>
                  </a:lnTo>
                  <a:lnTo>
                    <a:pt x="94" y="305"/>
                  </a:lnTo>
                  <a:lnTo>
                    <a:pt x="97" y="303"/>
                  </a:lnTo>
                  <a:lnTo>
                    <a:pt x="101" y="296"/>
                  </a:lnTo>
                  <a:lnTo>
                    <a:pt x="101" y="293"/>
                  </a:lnTo>
                  <a:lnTo>
                    <a:pt x="99" y="288"/>
                  </a:lnTo>
                  <a:lnTo>
                    <a:pt x="97" y="288"/>
                  </a:lnTo>
                  <a:lnTo>
                    <a:pt x="94" y="291"/>
                  </a:lnTo>
                  <a:lnTo>
                    <a:pt x="92" y="291"/>
                  </a:lnTo>
                  <a:lnTo>
                    <a:pt x="90" y="291"/>
                  </a:lnTo>
                  <a:lnTo>
                    <a:pt x="87" y="291"/>
                  </a:lnTo>
                  <a:lnTo>
                    <a:pt x="85" y="288"/>
                  </a:lnTo>
                  <a:lnTo>
                    <a:pt x="87" y="284"/>
                  </a:lnTo>
                  <a:lnTo>
                    <a:pt x="97" y="267"/>
                  </a:lnTo>
                  <a:lnTo>
                    <a:pt x="99" y="265"/>
                  </a:lnTo>
                  <a:lnTo>
                    <a:pt x="104" y="260"/>
                  </a:lnTo>
                  <a:lnTo>
                    <a:pt x="106" y="258"/>
                  </a:lnTo>
                  <a:lnTo>
                    <a:pt x="106" y="253"/>
                  </a:lnTo>
                  <a:lnTo>
                    <a:pt x="104" y="251"/>
                  </a:lnTo>
                  <a:lnTo>
                    <a:pt x="101" y="246"/>
                  </a:lnTo>
                  <a:lnTo>
                    <a:pt x="97" y="236"/>
                  </a:lnTo>
                  <a:lnTo>
                    <a:pt x="94" y="229"/>
                  </a:lnTo>
                  <a:lnTo>
                    <a:pt x="90" y="213"/>
                  </a:lnTo>
                  <a:lnTo>
                    <a:pt x="85" y="20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6" name="Freeform 51">
              <a:extLst>
                <a:ext uri="{FF2B5EF4-FFF2-40B4-BE49-F238E27FC236}">
                  <a16:creationId xmlns:a16="http://schemas.microsoft.com/office/drawing/2014/main" id="{E2BA6394-1DE1-7054-55E7-F7AA64BD0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2330450"/>
              <a:ext cx="841375" cy="1203325"/>
            </a:xfrm>
            <a:custGeom>
              <a:avLst/>
              <a:gdLst>
                <a:gd name="T0" fmla="*/ 518 w 530"/>
                <a:gd name="T1" fmla="*/ 195 h 758"/>
                <a:gd name="T2" fmla="*/ 480 w 530"/>
                <a:gd name="T3" fmla="*/ 202 h 758"/>
                <a:gd name="T4" fmla="*/ 468 w 530"/>
                <a:gd name="T5" fmla="*/ 230 h 758"/>
                <a:gd name="T6" fmla="*/ 494 w 530"/>
                <a:gd name="T7" fmla="*/ 254 h 758"/>
                <a:gd name="T8" fmla="*/ 496 w 530"/>
                <a:gd name="T9" fmla="*/ 273 h 758"/>
                <a:gd name="T10" fmla="*/ 466 w 530"/>
                <a:gd name="T11" fmla="*/ 322 h 758"/>
                <a:gd name="T12" fmla="*/ 425 w 530"/>
                <a:gd name="T13" fmla="*/ 374 h 758"/>
                <a:gd name="T14" fmla="*/ 390 w 530"/>
                <a:gd name="T15" fmla="*/ 424 h 758"/>
                <a:gd name="T16" fmla="*/ 352 w 530"/>
                <a:gd name="T17" fmla="*/ 483 h 758"/>
                <a:gd name="T18" fmla="*/ 350 w 530"/>
                <a:gd name="T19" fmla="*/ 514 h 758"/>
                <a:gd name="T20" fmla="*/ 326 w 530"/>
                <a:gd name="T21" fmla="*/ 550 h 758"/>
                <a:gd name="T22" fmla="*/ 255 w 530"/>
                <a:gd name="T23" fmla="*/ 654 h 758"/>
                <a:gd name="T24" fmla="*/ 255 w 530"/>
                <a:gd name="T25" fmla="*/ 670 h 758"/>
                <a:gd name="T26" fmla="*/ 239 w 530"/>
                <a:gd name="T27" fmla="*/ 701 h 758"/>
                <a:gd name="T28" fmla="*/ 217 w 530"/>
                <a:gd name="T29" fmla="*/ 729 h 758"/>
                <a:gd name="T30" fmla="*/ 160 w 530"/>
                <a:gd name="T31" fmla="*/ 748 h 758"/>
                <a:gd name="T32" fmla="*/ 137 w 530"/>
                <a:gd name="T33" fmla="*/ 720 h 758"/>
                <a:gd name="T34" fmla="*/ 123 w 530"/>
                <a:gd name="T35" fmla="*/ 734 h 758"/>
                <a:gd name="T36" fmla="*/ 113 w 530"/>
                <a:gd name="T37" fmla="*/ 741 h 758"/>
                <a:gd name="T38" fmla="*/ 101 w 530"/>
                <a:gd name="T39" fmla="*/ 756 h 758"/>
                <a:gd name="T40" fmla="*/ 85 w 530"/>
                <a:gd name="T41" fmla="*/ 748 h 758"/>
                <a:gd name="T42" fmla="*/ 75 w 530"/>
                <a:gd name="T43" fmla="*/ 732 h 758"/>
                <a:gd name="T44" fmla="*/ 52 w 530"/>
                <a:gd name="T45" fmla="*/ 708 h 758"/>
                <a:gd name="T46" fmla="*/ 40 w 530"/>
                <a:gd name="T47" fmla="*/ 675 h 758"/>
                <a:gd name="T48" fmla="*/ 59 w 530"/>
                <a:gd name="T49" fmla="*/ 654 h 758"/>
                <a:gd name="T50" fmla="*/ 45 w 530"/>
                <a:gd name="T51" fmla="*/ 630 h 758"/>
                <a:gd name="T52" fmla="*/ 59 w 530"/>
                <a:gd name="T53" fmla="*/ 611 h 758"/>
                <a:gd name="T54" fmla="*/ 49 w 530"/>
                <a:gd name="T55" fmla="*/ 561 h 758"/>
                <a:gd name="T56" fmla="*/ 42 w 530"/>
                <a:gd name="T57" fmla="*/ 538 h 758"/>
                <a:gd name="T58" fmla="*/ 42 w 530"/>
                <a:gd name="T59" fmla="*/ 521 h 758"/>
                <a:gd name="T60" fmla="*/ 61 w 530"/>
                <a:gd name="T61" fmla="*/ 505 h 758"/>
                <a:gd name="T62" fmla="*/ 33 w 530"/>
                <a:gd name="T63" fmla="*/ 493 h 758"/>
                <a:gd name="T64" fmla="*/ 16 w 530"/>
                <a:gd name="T65" fmla="*/ 441 h 758"/>
                <a:gd name="T66" fmla="*/ 16 w 530"/>
                <a:gd name="T67" fmla="*/ 422 h 758"/>
                <a:gd name="T68" fmla="*/ 63 w 530"/>
                <a:gd name="T69" fmla="*/ 363 h 758"/>
                <a:gd name="T70" fmla="*/ 61 w 530"/>
                <a:gd name="T71" fmla="*/ 303 h 758"/>
                <a:gd name="T72" fmla="*/ 49 w 530"/>
                <a:gd name="T73" fmla="*/ 275 h 758"/>
                <a:gd name="T74" fmla="*/ 37 w 530"/>
                <a:gd name="T75" fmla="*/ 254 h 758"/>
                <a:gd name="T76" fmla="*/ 35 w 530"/>
                <a:gd name="T77" fmla="*/ 235 h 758"/>
                <a:gd name="T78" fmla="*/ 52 w 530"/>
                <a:gd name="T79" fmla="*/ 221 h 758"/>
                <a:gd name="T80" fmla="*/ 49 w 530"/>
                <a:gd name="T81" fmla="*/ 199 h 758"/>
                <a:gd name="T82" fmla="*/ 42 w 530"/>
                <a:gd name="T83" fmla="*/ 180 h 758"/>
                <a:gd name="T84" fmla="*/ 26 w 530"/>
                <a:gd name="T85" fmla="*/ 164 h 758"/>
                <a:gd name="T86" fmla="*/ 52 w 530"/>
                <a:gd name="T87" fmla="*/ 152 h 758"/>
                <a:gd name="T88" fmla="*/ 108 w 530"/>
                <a:gd name="T89" fmla="*/ 145 h 758"/>
                <a:gd name="T90" fmla="*/ 108 w 530"/>
                <a:gd name="T91" fmla="*/ 109 h 758"/>
                <a:gd name="T92" fmla="*/ 149 w 530"/>
                <a:gd name="T93" fmla="*/ 53 h 758"/>
                <a:gd name="T94" fmla="*/ 160 w 530"/>
                <a:gd name="T95" fmla="*/ 36 h 758"/>
                <a:gd name="T96" fmla="*/ 175 w 530"/>
                <a:gd name="T97" fmla="*/ 19 h 758"/>
                <a:gd name="T98" fmla="*/ 184 w 530"/>
                <a:gd name="T99" fmla="*/ 29 h 758"/>
                <a:gd name="T100" fmla="*/ 208 w 530"/>
                <a:gd name="T101" fmla="*/ 3 h 758"/>
                <a:gd name="T102" fmla="*/ 239 w 530"/>
                <a:gd name="T103" fmla="*/ 22 h 758"/>
                <a:gd name="T104" fmla="*/ 267 w 530"/>
                <a:gd name="T105" fmla="*/ 29 h 758"/>
                <a:gd name="T106" fmla="*/ 331 w 530"/>
                <a:gd name="T107" fmla="*/ 38 h 758"/>
                <a:gd name="T108" fmla="*/ 354 w 530"/>
                <a:gd name="T109" fmla="*/ 29 h 758"/>
                <a:gd name="T110" fmla="*/ 380 w 530"/>
                <a:gd name="T111" fmla="*/ 34 h 758"/>
                <a:gd name="T112" fmla="*/ 437 w 530"/>
                <a:gd name="T113" fmla="*/ 64 h 758"/>
                <a:gd name="T114" fmla="*/ 496 w 530"/>
                <a:gd name="T115" fmla="*/ 109 h 758"/>
                <a:gd name="T116" fmla="*/ 494 w 530"/>
                <a:gd name="T117" fmla="*/ 135 h 758"/>
                <a:gd name="T118" fmla="*/ 496 w 530"/>
                <a:gd name="T119" fmla="*/ 154 h 758"/>
                <a:gd name="T120" fmla="*/ 530 w 530"/>
                <a:gd name="T121" fmla="*/ 183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0" h="758">
                  <a:moveTo>
                    <a:pt x="530" y="190"/>
                  </a:moveTo>
                  <a:lnTo>
                    <a:pt x="530" y="190"/>
                  </a:lnTo>
                  <a:lnTo>
                    <a:pt x="530" y="195"/>
                  </a:lnTo>
                  <a:lnTo>
                    <a:pt x="530" y="199"/>
                  </a:lnTo>
                  <a:lnTo>
                    <a:pt x="527" y="199"/>
                  </a:lnTo>
                  <a:lnTo>
                    <a:pt x="525" y="197"/>
                  </a:lnTo>
                  <a:lnTo>
                    <a:pt x="518" y="195"/>
                  </a:lnTo>
                  <a:lnTo>
                    <a:pt x="504" y="199"/>
                  </a:lnTo>
                  <a:lnTo>
                    <a:pt x="496" y="199"/>
                  </a:lnTo>
                  <a:lnTo>
                    <a:pt x="494" y="197"/>
                  </a:lnTo>
                  <a:lnTo>
                    <a:pt x="489" y="197"/>
                  </a:lnTo>
                  <a:lnTo>
                    <a:pt x="487" y="197"/>
                  </a:lnTo>
                  <a:lnTo>
                    <a:pt x="485" y="199"/>
                  </a:lnTo>
                  <a:lnTo>
                    <a:pt x="480" y="202"/>
                  </a:lnTo>
                  <a:lnTo>
                    <a:pt x="482" y="206"/>
                  </a:lnTo>
                  <a:lnTo>
                    <a:pt x="485" y="213"/>
                  </a:lnTo>
                  <a:lnTo>
                    <a:pt x="487" y="218"/>
                  </a:lnTo>
                  <a:lnTo>
                    <a:pt x="485" y="221"/>
                  </a:lnTo>
                  <a:lnTo>
                    <a:pt x="480" y="225"/>
                  </a:lnTo>
                  <a:lnTo>
                    <a:pt x="478" y="228"/>
                  </a:lnTo>
                  <a:lnTo>
                    <a:pt x="468" y="230"/>
                  </a:lnTo>
                  <a:lnTo>
                    <a:pt x="470" y="240"/>
                  </a:lnTo>
                  <a:lnTo>
                    <a:pt x="463" y="244"/>
                  </a:lnTo>
                  <a:lnTo>
                    <a:pt x="459" y="249"/>
                  </a:lnTo>
                  <a:lnTo>
                    <a:pt x="456" y="256"/>
                  </a:lnTo>
                  <a:lnTo>
                    <a:pt x="454" y="263"/>
                  </a:lnTo>
                  <a:lnTo>
                    <a:pt x="489" y="256"/>
                  </a:lnTo>
                  <a:lnTo>
                    <a:pt x="494" y="254"/>
                  </a:lnTo>
                  <a:lnTo>
                    <a:pt x="499" y="256"/>
                  </a:lnTo>
                  <a:lnTo>
                    <a:pt x="504" y="258"/>
                  </a:lnTo>
                  <a:lnTo>
                    <a:pt x="506" y="263"/>
                  </a:lnTo>
                  <a:lnTo>
                    <a:pt x="504" y="268"/>
                  </a:lnTo>
                  <a:lnTo>
                    <a:pt x="501" y="270"/>
                  </a:lnTo>
                  <a:lnTo>
                    <a:pt x="499" y="270"/>
                  </a:lnTo>
                  <a:lnTo>
                    <a:pt x="496" y="273"/>
                  </a:lnTo>
                  <a:lnTo>
                    <a:pt x="492" y="280"/>
                  </a:lnTo>
                  <a:lnTo>
                    <a:pt x="492" y="280"/>
                  </a:lnTo>
                  <a:lnTo>
                    <a:pt x="489" y="280"/>
                  </a:lnTo>
                  <a:lnTo>
                    <a:pt x="485" y="287"/>
                  </a:lnTo>
                  <a:lnTo>
                    <a:pt x="482" y="296"/>
                  </a:lnTo>
                  <a:lnTo>
                    <a:pt x="485" y="306"/>
                  </a:lnTo>
                  <a:lnTo>
                    <a:pt x="466" y="322"/>
                  </a:lnTo>
                  <a:lnTo>
                    <a:pt x="459" y="332"/>
                  </a:lnTo>
                  <a:lnTo>
                    <a:pt x="454" y="341"/>
                  </a:lnTo>
                  <a:lnTo>
                    <a:pt x="437" y="360"/>
                  </a:lnTo>
                  <a:lnTo>
                    <a:pt x="428" y="365"/>
                  </a:lnTo>
                  <a:lnTo>
                    <a:pt x="430" y="372"/>
                  </a:lnTo>
                  <a:lnTo>
                    <a:pt x="425" y="374"/>
                  </a:lnTo>
                  <a:lnTo>
                    <a:pt x="425" y="374"/>
                  </a:lnTo>
                  <a:lnTo>
                    <a:pt x="423" y="377"/>
                  </a:lnTo>
                  <a:lnTo>
                    <a:pt x="416" y="382"/>
                  </a:lnTo>
                  <a:lnTo>
                    <a:pt x="414" y="384"/>
                  </a:lnTo>
                  <a:lnTo>
                    <a:pt x="411" y="391"/>
                  </a:lnTo>
                  <a:lnTo>
                    <a:pt x="414" y="398"/>
                  </a:lnTo>
                  <a:lnTo>
                    <a:pt x="409" y="408"/>
                  </a:lnTo>
                  <a:lnTo>
                    <a:pt x="390" y="424"/>
                  </a:lnTo>
                  <a:lnTo>
                    <a:pt x="362" y="438"/>
                  </a:lnTo>
                  <a:lnTo>
                    <a:pt x="347" y="448"/>
                  </a:lnTo>
                  <a:lnTo>
                    <a:pt x="345" y="462"/>
                  </a:lnTo>
                  <a:lnTo>
                    <a:pt x="345" y="467"/>
                  </a:lnTo>
                  <a:lnTo>
                    <a:pt x="350" y="474"/>
                  </a:lnTo>
                  <a:lnTo>
                    <a:pt x="352" y="479"/>
                  </a:lnTo>
                  <a:lnTo>
                    <a:pt x="352" y="483"/>
                  </a:lnTo>
                  <a:lnTo>
                    <a:pt x="350" y="488"/>
                  </a:lnTo>
                  <a:lnTo>
                    <a:pt x="347" y="490"/>
                  </a:lnTo>
                  <a:lnTo>
                    <a:pt x="345" y="505"/>
                  </a:lnTo>
                  <a:lnTo>
                    <a:pt x="345" y="507"/>
                  </a:lnTo>
                  <a:lnTo>
                    <a:pt x="345" y="509"/>
                  </a:lnTo>
                  <a:lnTo>
                    <a:pt x="347" y="512"/>
                  </a:lnTo>
                  <a:lnTo>
                    <a:pt x="350" y="514"/>
                  </a:lnTo>
                  <a:lnTo>
                    <a:pt x="350" y="521"/>
                  </a:lnTo>
                  <a:lnTo>
                    <a:pt x="350" y="526"/>
                  </a:lnTo>
                  <a:lnTo>
                    <a:pt x="347" y="528"/>
                  </a:lnTo>
                  <a:lnTo>
                    <a:pt x="345" y="533"/>
                  </a:lnTo>
                  <a:lnTo>
                    <a:pt x="336" y="538"/>
                  </a:lnTo>
                  <a:lnTo>
                    <a:pt x="328" y="547"/>
                  </a:lnTo>
                  <a:lnTo>
                    <a:pt x="326" y="550"/>
                  </a:lnTo>
                  <a:lnTo>
                    <a:pt x="305" y="564"/>
                  </a:lnTo>
                  <a:lnTo>
                    <a:pt x="269" y="602"/>
                  </a:lnTo>
                  <a:lnTo>
                    <a:pt x="265" y="609"/>
                  </a:lnTo>
                  <a:lnTo>
                    <a:pt x="267" y="613"/>
                  </a:lnTo>
                  <a:lnTo>
                    <a:pt x="274" y="621"/>
                  </a:lnTo>
                  <a:lnTo>
                    <a:pt x="265" y="635"/>
                  </a:lnTo>
                  <a:lnTo>
                    <a:pt x="255" y="654"/>
                  </a:lnTo>
                  <a:lnTo>
                    <a:pt x="253" y="656"/>
                  </a:lnTo>
                  <a:lnTo>
                    <a:pt x="253" y="658"/>
                  </a:lnTo>
                  <a:lnTo>
                    <a:pt x="253" y="661"/>
                  </a:lnTo>
                  <a:lnTo>
                    <a:pt x="253" y="663"/>
                  </a:lnTo>
                  <a:lnTo>
                    <a:pt x="253" y="666"/>
                  </a:lnTo>
                  <a:lnTo>
                    <a:pt x="255" y="666"/>
                  </a:lnTo>
                  <a:lnTo>
                    <a:pt x="255" y="670"/>
                  </a:lnTo>
                  <a:lnTo>
                    <a:pt x="255" y="673"/>
                  </a:lnTo>
                  <a:lnTo>
                    <a:pt x="255" y="675"/>
                  </a:lnTo>
                  <a:lnTo>
                    <a:pt x="253" y="680"/>
                  </a:lnTo>
                  <a:lnTo>
                    <a:pt x="253" y="680"/>
                  </a:lnTo>
                  <a:lnTo>
                    <a:pt x="243" y="694"/>
                  </a:lnTo>
                  <a:lnTo>
                    <a:pt x="241" y="696"/>
                  </a:lnTo>
                  <a:lnTo>
                    <a:pt x="239" y="701"/>
                  </a:lnTo>
                  <a:lnTo>
                    <a:pt x="229" y="713"/>
                  </a:lnTo>
                  <a:lnTo>
                    <a:pt x="229" y="715"/>
                  </a:lnTo>
                  <a:lnTo>
                    <a:pt x="224" y="722"/>
                  </a:lnTo>
                  <a:lnTo>
                    <a:pt x="224" y="725"/>
                  </a:lnTo>
                  <a:lnTo>
                    <a:pt x="222" y="725"/>
                  </a:lnTo>
                  <a:lnTo>
                    <a:pt x="220" y="727"/>
                  </a:lnTo>
                  <a:lnTo>
                    <a:pt x="217" y="729"/>
                  </a:lnTo>
                  <a:lnTo>
                    <a:pt x="217" y="732"/>
                  </a:lnTo>
                  <a:lnTo>
                    <a:pt x="215" y="734"/>
                  </a:lnTo>
                  <a:lnTo>
                    <a:pt x="205" y="744"/>
                  </a:lnTo>
                  <a:lnTo>
                    <a:pt x="203" y="746"/>
                  </a:lnTo>
                  <a:lnTo>
                    <a:pt x="201" y="746"/>
                  </a:lnTo>
                  <a:lnTo>
                    <a:pt x="194" y="748"/>
                  </a:lnTo>
                  <a:lnTo>
                    <a:pt x="160" y="748"/>
                  </a:lnTo>
                  <a:lnTo>
                    <a:pt x="158" y="748"/>
                  </a:lnTo>
                  <a:lnTo>
                    <a:pt x="156" y="746"/>
                  </a:lnTo>
                  <a:lnTo>
                    <a:pt x="156" y="744"/>
                  </a:lnTo>
                  <a:lnTo>
                    <a:pt x="156" y="741"/>
                  </a:lnTo>
                  <a:lnTo>
                    <a:pt x="153" y="737"/>
                  </a:lnTo>
                  <a:lnTo>
                    <a:pt x="151" y="732"/>
                  </a:lnTo>
                  <a:lnTo>
                    <a:pt x="137" y="720"/>
                  </a:lnTo>
                  <a:lnTo>
                    <a:pt x="134" y="720"/>
                  </a:lnTo>
                  <a:lnTo>
                    <a:pt x="130" y="725"/>
                  </a:lnTo>
                  <a:lnTo>
                    <a:pt x="130" y="725"/>
                  </a:lnTo>
                  <a:lnTo>
                    <a:pt x="127" y="729"/>
                  </a:lnTo>
                  <a:lnTo>
                    <a:pt x="125" y="729"/>
                  </a:lnTo>
                  <a:lnTo>
                    <a:pt x="123" y="732"/>
                  </a:lnTo>
                  <a:lnTo>
                    <a:pt x="123" y="734"/>
                  </a:lnTo>
                  <a:lnTo>
                    <a:pt x="123" y="734"/>
                  </a:lnTo>
                  <a:lnTo>
                    <a:pt x="123" y="739"/>
                  </a:lnTo>
                  <a:lnTo>
                    <a:pt x="120" y="739"/>
                  </a:lnTo>
                  <a:lnTo>
                    <a:pt x="120" y="741"/>
                  </a:lnTo>
                  <a:lnTo>
                    <a:pt x="118" y="741"/>
                  </a:lnTo>
                  <a:lnTo>
                    <a:pt x="116" y="741"/>
                  </a:lnTo>
                  <a:lnTo>
                    <a:pt x="113" y="741"/>
                  </a:lnTo>
                  <a:lnTo>
                    <a:pt x="113" y="744"/>
                  </a:lnTo>
                  <a:lnTo>
                    <a:pt x="113" y="744"/>
                  </a:lnTo>
                  <a:lnTo>
                    <a:pt x="111" y="748"/>
                  </a:lnTo>
                  <a:lnTo>
                    <a:pt x="108" y="748"/>
                  </a:lnTo>
                  <a:lnTo>
                    <a:pt x="108" y="751"/>
                  </a:lnTo>
                  <a:lnTo>
                    <a:pt x="101" y="753"/>
                  </a:lnTo>
                  <a:lnTo>
                    <a:pt x="101" y="756"/>
                  </a:lnTo>
                  <a:lnTo>
                    <a:pt x="99" y="756"/>
                  </a:lnTo>
                  <a:lnTo>
                    <a:pt x="99" y="758"/>
                  </a:lnTo>
                  <a:lnTo>
                    <a:pt x="97" y="758"/>
                  </a:lnTo>
                  <a:lnTo>
                    <a:pt x="89" y="756"/>
                  </a:lnTo>
                  <a:lnTo>
                    <a:pt x="87" y="756"/>
                  </a:lnTo>
                  <a:lnTo>
                    <a:pt x="85" y="753"/>
                  </a:lnTo>
                  <a:lnTo>
                    <a:pt x="85" y="748"/>
                  </a:lnTo>
                  <a:lnTo>
                    <a:pt x="85" y="744"/>
                  </a:lnTo>
                  <a:lnTo>
                    <a:pt x="85" y="741"/>
                  </a:lnTo>
                  <a:lnTo>
                    <a:pt x="85" y="739"/>
                  </a:lnTo>
                  <a:lnTo>
                    <a:pt x="85" y="737"/>
                  </a:lnTo>
                  <a:lnTo>
                    <a:pt x="82" y="734"/>
                  </a:lnTo>
                  <a:lnTo>
                    <a:pt x="78" y="734"/>
                  </a:lnTo>
                  <a:lnTo>
                    <a:pt x="75" y="732"/>
                  </a:lnTo>
                  <a:lnTo>
                    <a:pt x="71" y="727"/>
                  </a:lnTo>
                  <a:lnTo>
                    <a:pt x="66" y="725"/>
                  </a:lnTo>
                  <a:lnTo>
                    <a:pt x="59" y="725"/>
                  </a:lnTo>
                  <a:lnTo>
                    <a:pt x="56" y="722"/>
                  </a:lnTo>
                  <a:lnTo>
                    <a:pt x="54" y="718"/>
                  </a:lnTo>
                  <a:lnTo>
                    <a:pt x="52" y="713"/>
                  </a:lnTo>
                  <a:lnTo>
                    <a:pt x="52" y="708"/>
                  </a:lnTo>
                  <a:lnTo>
                    <a:pt x="49" y="706"/>
                  </a:lnTo>
                  <a:lnTo>
                    <a:pt x="47" y="701"/>
                  </a:lnTo>
                  <a:lnTo>
                    <a:pt x="45" y="701"/>
                  </a:lnTo>
                  <a:lnTo>
                    <a:pt x="37" y="699"/>
                  </a:lnTo>
                  <a:lnTo>
                    <a:pt x="35" y="694"/>
                  </a:lnTo>
                  <a:lnTo>
                    <a:pt x="33" y="680"/>
                  </a:lnTo>
                  <a:lnTo>
                    <a:pt x="40" y="675"/>
                  </a:lnTo>
                  <a:lnTo>
                    <a:pt x="59" y="668"/>
                  </a:lnTo>
                  <a:lnTo>
                    <a:pt x="61" y="668"/>
                  </a:lnTo>
                  <a:lnTo>
                    <a:pt x="63" y="666"/>
                  </a:lnTo>
                  <a:lnTo>
                    <a:pt x="66" y="661"/>
                  </a:lnTo>
                  <a:lnTo>
                    <a:pt x="66" y="658"/>
                  </a:lnTo>
                  <a:lnTo>
                    <a:pt x="61" y="654"/>
                  </a:lnTo>
                  <a:lnTo>
                    <a:pt x="59" y="654"/>
                  </a:lnTo>
                  <a:lnTo>
                    <a:pt x="52" y="649"/>
                  </a:lnTo>
                  <a:lnTo>
                    <a:pt x="49" y="649"/>
                  </a:lnTo>
                  <a:lnTo>
                    <a:pt x="47" y="647"/>
                  </a:lnTo>
                  <a:lnTo>
                    <a:pt x="47" y="644"/>
                  </a:lnTo>
                  <a:lnTo>
                    <a:pt x="45" y="640"/>
                  </a:lnTo>
                  <a:lnTo>
                    <a:pt x="45" y="635"/>
                  </a:lnTo>
                  <a:lnTo>
                    <a:pt x="45" y="630"/>
                  </a:lnTo>
                  <a:lnTo>
                    <a:pt x="47" y="625"/>
                  </a:lnTo>
                  <a:lnTo>
                    <a:pt x="49" y="625"/>
                  </a:lnTo>
                  <a:lnTo>
                    <a:pt x="54" y="621"/>
                  </a:lnTo>
                  <a:lnTo>
                    <a:pt x="56" y="621"/>
                  </a:lnTo>
                  <a:lnTo>
                    <a:pt x="56" y="616"/>
                  </a:lnTo>
                  <a:lnTo>
                    <a:pt x="59" y="613"/>
                  </a:lnTo>
                  <a:lnTo>
                    <a:pt x="59" y="611"/>
                  </a:lnTo>
                  <a:lnTo>
                    <a:pt x="59" y="606"/>
                  </a:lnTo>
                  <a:lnTo>
                    <a:pt x="59" y="604"/>
                  </a:lnTo>
                  <a:lnTo>
                    <a:pt x="61" y="602"/>
                  </a:lnTo>
                  <a:lnTo>
                    <a:pt x="61" y="597"/>
                  </a:lnTo>
                  <a:lnTo>
                    <a:pt x="59" y="590"/>
                  </a:lnTo>
                  <a:lnTo>
                    <a:pt x="52" y="566"/>
                  </a:lnTo>
                  <a:lnTo>
                    <a:pt x="49" y="561"/>
                  </a:lnTo>
                  <a:lnTo>
                    <a:pt x="45" y="557"/>
                  </a:lnTo>
                  <a:lnTo>
                    <a:pt x="42" y="554"/>
                  </a:lnTo>
                  <a:lnTo>
                    <a:pt x="42" y="552"/>
                  </a:lnTo>
                  <a:lnTo>
                    <a:pt x="45" y="545"/>
                  </a:lnTo>
                  <a:lnTo>
                    <a:pt x="47" y="542"/>
                  </a:lnTo>
                  <a:lnTo>
                    <a:pt x="45" y="540"/>
                  </a:lnTo>
                  <a:lnTo>
                    <a:pt x="42" y="538"/>
                  </a:lnTo>
                  <a:lnTo>
                    <a:pt x="37" y="535"/>
                  </a:lnTo>
                  <a:lnTo>
                    <a:pt x="35" y="533"/>
                  </a:lnTo>
                  <a:lnTo>
                    <a:pt x="35" y="531"/>
                  </a:lnTo>
                  <a:lnTo>
                    <a:pt x="35" y="528"/>
                  </a:lnTo>
                  <a:lnTo>
                    <a:pt x="35" y="524"/>
                  </a:lnTo>
                  <a:lnTo>
                    <a:pt x="37" y="524"/>
                  </a:lnTo>
                  <a:lnTo>
                    <a:pt x="42" y="521"/>
                  </a:lnTo>
                  <a:lnTo>
                    <a:pt x="59" y="519"/>
                  </a:lnTo>
                  <a:lnTo>
                    <a:pt x="61" y="516"/>
                  </a:lnTo>
                  <a:lnTo>
                    <a:pt x="63" y="514"/>
                  </a:lnTo>
                  <a:lnTo>
                    <a:pt x="63" y="509"/>
                  </a:lnTo>
                  <a:lnTo>
                    <a:pt x="66" y="507"/>
                  </a:lnTo>
                  <a:lnTo>
                    <a:pt x="63" y="505"/>
                  </a:lnTo>
                  <a:lnTo>
                    <a:pt x="61" y="505"/>
                  </a:lnTo>
                  <a:lnTo>
                    <a:pt x="54" y="502"/>
                  </a:lnTo>
                  <a:lnTo>
                    <a:pt x="52" y="500"/>
                  </a:lnTo>
                  <a:lnTo>
                    <a:pt x="49" y="498"/>
                  </a:lnTo>
                  <a:lnTo>
                    <a:pt x="45" y="495"/>
                  </a:lnTo>
                  <a:lnTo>
                    <a:pt x="40" y="495"/>
                  </a:lnTo>
                  <a:lnTo>
                    <a:pt x="37" y="493"/>
                  </a:lnTo>
                  <a:lnTo>
                    <a:pt x="33" y="493"/>
                  </a:lnTo>
                  <a:lnTo>
                    <a:pt x="26" y="488"/>
                  </a:lnTo>
                  <a:lnTo>
                    <a:pt x="9" y="471"/>
                  </a:lnTo>
                  <a:lnTo>
                    <a:pt x="0" y="457"/>
                  </a:lnTo>
                  <a:lnTo>
                    <a:pt x="4" y="453"/>
                  </a:lnTo>
                  <a:lnTo>
                    <a:pt x="14" y="445"/>
                  </a:lnTo>
                  <a:lnTo>
                    <a:pt x="16" y="443"/>
                  </a:lnTo>
                  <a:lnTo>
                    <a:pt x="16" y="441"/>
                  </a:lnTo>
                  <a:lnTo>
                    <a:pt x="16" y="438"/>
                  </a:lnTo>
                  <a:lnTo>
                    <a:pt x="14" y="436"/>
                  </a:lnTo>
                  <a:lnTo>
                    <a:pt x="14" y="431"/>
                  </a:lnTo>
                  <a:lnTo>
                    <a:pt x="14" y="429"/>
                  </a:lnTo>
                  <a:lnTo>
                    <a:pt x="14" y="427"/>
                  </a:lnTo>
                  <a:lnTo>
                    <a:pt x="14" y="424"/>
                  </a:lnTo>
                  <a:lnTo>
                    <a:pt x="16" y="422"/>
                  </a:lnTo>
                  <a:lnTo>
                    <a:pt x="23" y="419"/>
                  </a:lnTo>
                  <a:lnTo>
                    <a:pt x="26" y="415"/>
                  </a:lnTo>
                  <a:lnTo>
                    <a:pt x="30" y="412"/>
                  </a:lnTo>
                  <a:lnTo>
                    <a:pt x="35" y="410"/>
                  </a:lnTo>
                  <a:lnTo>
                    <a:pt x="37" y="408"/>
                  </a:lnTo>
                  <a:lnTo>
                    <a:pt x="42" y="403"/>
                  </a:lnTo>
                  <a:lnTo>
                    <a:pt x="63" y="363"/>
                  </a:lnTo>
                  <a:lnTo>
                    <a:pt x="63" y="358"/>
                  </a:lnTo>
                  <a:lnTo>
                    <a:pt x="66" y="346"/>
                  </a:lnTo>
                  <a:lnTo>
                    <a:pt x="71" y="320"/>
                  </a:lnTo>
                  <a:lnTo>
                    <a:pt x="66" y="315"/>
                  </a:lnTo>
                  <a:lnTo>
                    <a:pt x="63" y="313"/>
                  </a:lnTo>
                  <a:lnTo>
                    <a:pt x="63" y="306"/>
                  </a:lnTo>
                  <a:lnTo>
                    <a:pt x="61" y="303"/>
                  </a:lnTo>
                  <a:lnTo>
                    <a:pt x="61" y="292"/>
                  </a:lnTo>
                  <a:lnTo>
                    <a:pt x="61" y="287"/>
                  </a:lnTo>
                  <a:lnTo>
                    <a:pt x="59" y="285"/>
                  </a:lnTo>
                  <a:lnTo>
                    <a:pt x="56" y="282"/>
                  </a:lnTo>
                  <a:lnTo>
                    <a:pt x="54" y="282"/>
                  </a:lnTo>
                  <a:lnTo>
                    <a:pt x="52" y="280"/>
                  </a:lnTo>
                  <a:lnTo>
                    <a:pt x="49" y="275"/>
                  </a:lnTo>
                  <a:lnTo>
                    <a:pt x="47" y="270"/>
                  </a:lnTo>
                  <a:lnTo>
                    <a:pt x="47" y="266"/>
                  </a:lnTo>
                  <a:lnTo>
                    <a:pt x="47" y="263"/>
                  </a:lnTo>
                  <a:lnTo>
                    <a:pt x="45" y="261"/>
                  </a:lnTo>
                  <a:lnTo>
                    <a:pt x="45" y="256"/>
                  </a:lnTo>
                  <a:lnTo>
                    <a:pt x="42" y="254"/>
                  </a:lnTo>
                  <a:lnTo>
                    <a:pt x="37" y="254"/>
                  </a:lnTo>
                  <a:lnTo>
                    <a:pt x="35" y="254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47"/>
                  </a:lnTo>
                  <a:lnTo>
                    <a:pt x="33" y="244"/>
                  </a:lnTo>
                  <a:lnTo>
                    <a:pt x="33" y="237"/>
                  </a:lnTo>
                  <a:lnTo>
                    <a:pt x="35" y="235"/>
                  </a:lnTo>
                  <a:lnTo>
                    <a:pt x="37" y="232"/>
                  </a:lnTo>
                  <a:lnTo>
                    <a:pt x="40" y="232"/>
                  </a:lnTo>
                  <a:lnTo>
                    <a:pt x="45" y="232"/>
                  </a:lnTo>
                  <a:lnTo>
                    <a:pt x="45" y="230"/>
                  </a:lnTo>
                  <a:lnTo>
                    <a:pt x="47" y="230"/>
                  </a:lnTo>
                  <a:lnTo>
                    <a:pt x="49" y="225"/>
                  </a:lnTo>
                  <a:lnTo>
                    <a:pt x="52" y="221"/>
                  </a:lnTo>
                  <a:lnTo>
                    <a:pt x="54" y="218"/>
                  </a:lnTo>
                  <a:lnTo>
                    <a:pt x="54" y="213"/>
                  </a:lnTo>
                  <a:lnTo>
                    <a:pt x="54" y="211"/>
                  </a:lnTo>
                  <a:lnTo>
                    <a:pt x="54" y="209"/>
                  </a:lnTo>
                  <a:lnTo>
                    <a:pt x="54" y="204"/>
                  </a:lnTo>
                  <a:lnTo>
                    <a:pt x="52" y="202"/>
                  </a:lnTo>
                  <a:lnTo>
                    <a:pt x="49" y="199"/>
                  </a:lnTo>
                  <a:lnTo>
                    <a:pt x="47" y="197"/>
                  </a:lnTo>
                  <a:lnTo>
                    <a:pt x="47" y="195"/>
                  </a:lnTo>
                  <a:lnTo>
                    <a:pt x="49" y="192"/>
                  </a:lnTo>
                  <a:lnTo>
                    <a:pt x="47" y="190"/>
                  </a:lnTo>
                  <a:lnTo>
                    <a:pt x="47" y="185"/>
                  </a:lnTo>
                  <a:lnTo>
                    <a:pt x="45" y="183"/>
                  </a:lnTo>
                  <a:lnTo>
                    <a:pt x="42" y="180"/>
                  </a:lnTo>
                  <a:lnTo>
                    <a:pt x="40" y="180"/>
                  </a:lnTo>
                  <a:lnTo>
                    <a:pt x="37" y="180"/>
                  </a:lnTo>
                  <a:lnTo>
                    <a:pt x="33" y="185"/>
                  </a:lnTo>
                  <a:lnTo>
                    <a:pt x="33" y="187"/>
                  </a:lnTo>
                  <a:lnTo>
                    <a:pt x="28" y="190"/>
                  </a:lnTo>
                  <a:lnTo>
                    <a:pt x="18" y="187"/>
                  </a:lnTo>
                  <a:lnTo>
                    <a:pt x="26" y="164"/>
                  </a:lnTo>
                  <a:lnTo>
                    <a:pt x="28" y="161"/>
                  </a:lnTo>
                  <a:lnTo>
                    <a:pt x="30" y="159"/>
                  </a:lnTo>
                  <a:lnTo>
                    <a:pt x="33" y="157"/>
                  </a:lnTo>
                  <a:lnTo>
                    <a:pt x="35" y="157"/>
                  </a:lnTo>
                  <a:lnTo>
                    <a:pt x="42" y="154"/>
                  </a:lnTo>
                  <a:lnTo>
                    <a:pt x="47" y="152"/>
                  </a:lnTo>
                  <a:lnTo>
                    <a:pt x="52" y="152"/>
                  </a:lnTo>
                  <a:lnTo>
                    <a:pt x="68" y="161"/>
                  </a:lnTo>
                  <a:lnTo>
                    <a:pt x="71" y="161"/>
                  </a:lnTo>
                  <a:lnTo>
                    <a:pt x="75" y="161"/>
                  </a:lnTo>
                  <a:lnTo>
                    <a:pt x="78" y="161"/>
                  </a:lnTo>
                  <a:lnTo>
                    <a:pt x="104" y="150"/>
                  </a:lnTo>
                  <a:lnTo>
                    <a:pt x="106" y="147"/>
                  </a:lnTo>
                  <a:lnTo>
                    <a:pt x="108" y="145"/>
                  </a:lnTo>
                  <a:lnTo>
                    <a:pt x="108" y="138"/>
                  </a:lnTo>
                  <a:lnTo>
                    <a:pt x="108" y="135"/>
                  </a:lnTo>
                  <a:lnTo>
                    <a:pt x="108" y="131"/>
                  </a:lnTo>
                  <a:lnTo>
                    <a:pt x="108" y="126"/>
                  </a:lnTo>
                  <a:lnTo>
                    <a:pt x="108" y="121"/>
                  </a:lnTo>
                  <a:lnTo>
                    <a:pt x="108" y="114"/>
                  </a:lnTo>
                  <a:lnTo>
                    <a:pt x="108" y="109"/>
                  </a:lnTo>
                  <a:lnTo>
                    <a:pt x="106" y="102"/>
                  </a:lnTo>
                  <a:lnTo>
                    <a:pt x="106" y="98"/>
                  </a:lnTo>
                  <a:lnTo>
                    <a:pt x="108" y="93"/>
                  </a:lnTo>
                  <a:lnTo>
                    <a:pt x="137" y="69"/>
                  </a:lnTo>
                  <a:lnTo>
                    <a:pt x="142" y="64"/>
                  </a:lnTo>
                  <a:lnTo>
                    <a:pt x="146" y="55"/>
                  </a:lnTo>
                  <a:lnTo>
                    <a:pt x="149" y="53"/>
                  </a:lnTo>
                  <a:lnTo>
                    <a:pt x="151" y="50"/>
                  </a:lnTo>
                  <a:lnTo>
                    <a:pt x="153" y="50"/>
                  </a:lnTo>
                  <a:lnTo>
                    <a:pt x="156" y="48"/>
                  </a:lnTo>
                  <a:lnTo>
                    <a:pt x="158" y="45"/>
                  </a:lnTo>
                  <a:lnTo>
                    <a:pt x="158" y="43"/>
                  </a:lnTo>
                  <a:lnTo>
                    <a:pt x="156" y="38"/>
                  </a:lnTo>
                  <a:lnTo>
                    <a:pt x="160" y="36"/>
                  </a:lnTo>
                  <a:lnTo>
                    <a:pt x="163" y="34"/>
                  </a:lnTo>
                  <a:lnTo>
                    <a:pt x="165" y="31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72" y="17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22"/>
                  </a:lnTo>
                  <a:lnTo>
                    <a:pt x="177" y="24"/>
                  </a:lnTo>
                  <a:lnTo>
                    <a:pt x="175" y="29"/>
                  </a:lnTo>
                  <a:lnTo>
                    <a:pt x="177" y="31"/>
                  </a:lnTo>
                  <a:lnTo>
                    <a:pt x="177" y="34"/>
                  </a:lnTo>
                  <a:lnTo>
                    <a:pt x="182" y="31"/>
                  </a:lnTo>
                  <a:lnTo>
                    <a:pt x="184" y="29"/>
                  </a:lnTo>
                  <a:lnTo>
                    <a:pt x="186" y="27"/>
                  </a:lnTo>
                  <a:lnTo>
                    <a:pt x="194" y="19"/>
                  </a:lnTo>
                  <a:lnTo>
                    <a:pt x="196" y="17"/>
                  </a:lnTo>
                  <a:lnTo>
                    <a:pt x="198" y="10"/>
                  </a:lnTo>
                  <a:lnTo>
                    <a:pt x="203" y="5"/>
                  </a:lnTo>
                  <a:lnTo>
                    <a:pt x="205" y="3"/>
                  </a:lnTo>
                  <a:lnTo>
                    <a:pt x="208" y="3"/>
                  </a:lnTo>
                  <a:lnTo>
                    <a:pt x="213" y="0"/>
                  </a:lnTo>
                  <a:lnTo>
                    <a:pt x="227" y="3"/>
                  </a:lnTo>
                  <a:lnTo>
                    <a:pt x="231" y="8"/>
                  </a:lnTo>
                  <a:lnTo>
                    <a:pt x="236" y="10"/>
                  </a:lnTo>
                  <a:lnTo>
                    <a:pt x="236" y="12"/>
                  </a:lnTo>
                  <a:lnTo>
                    <a:pt x="239" y="17"/>
                  </a:lnTo>
                  <a:lnTo>
                    <a:pt x="239" y="22"/>
                  </a:lnTo>
                  <a:lnTo>
                    <a:pt x="239" y="24"/>
                  </a:lnTo>
                  <a:lnTo>
                    <a:pt x="241" y="24"/>
                  </a:lnTo>
                  <a:lnTo>
                    <a:pt x="248" y="27"/>
                  </a:lnTo>
                  <a:lnTo>
                    <a:pt x="250" y="29"/>
                  </a:lnTo>
                  <a:lnTo>
                    <a:pt x="255" y="31"/>
                  </a:lnTo>
                  <a:lnTo>
                    <a:pt x="262" y="31"/>
                  </a:lnTo>
                  <a:lnTo>
                    <a:pt x="267" y="29"/>
                  </a:lnTo>
                  <a:lnTo>
                    <a:pt x="269" y="27"/>
                  </a:lnTo>
                  <a:lnTo>
                    <a:pt x="272" y="24"/>
                  </a:lnTo>
                  <a:lnTo>
                    <a:pt x="276" y="22"/>
                  </a:lnTo>
                  <a:lnTo>
                    <a:pt x="293" y="19"/>
                  </a:lnTo>
                  <a:lnTo>
                    <a:pt x="302" y="22"/>
                  </a:lnTo>
                  <a:lnTo>
                    <a:pt x="328" y="36"/>
                  </a:lnTo>
                  <a:lnTo>
                    <a:pt x="331" y="38"/>
                  </a:lnTo>
                  <a:lnTo>
                    <a:pt x="336" y="38"/>
                  </a:lnTo>
                  <a:lnTo>
                    <a:pt x="340" y="38"/>
                  </a:lnTo>
                  <a:lnTo>
                    <a:pt x="345" y="36"/>
                  </a:lnTo>
                  <a:lnTo>
                    <a:pt x="347" y="36"/>
                  </a:lnTo>
                  <a:lnTo>
                    <a:pt x="352" y="34"/>
                  </a:lnTo>
                  <a:lnTo>
                    <a:pt x="354" y="31"/>
                  </a:lnTo>
                  <a:lnTo>
                    <a:pt x="354" y="29"/>
                  </a:lnTo>
                  <a:lnTo>
                    <a:pt x="357" y="22"/>
                  </a:lnTo>
                  <a:lnTo>
                    <a:pt x="359" y="19"/>
                  </a:lnTo>
                  <a:lnTo>
                    <a:pt x="362" y="19"/>
                  </a:lnTo>
                  <a:lnTo>
                    <a:pt x="364" y="19"/>
                  </a:lnTo>
                  <a:lnTo>
                    <a:pt x="369" y="19"/>
                  </a:lnTo>
                  <a:lnTo>
                    <a:pt x="373" y="27"/>
                  </a:lnTo>
                  <a:lnTo>
                    <a:pt x="380" y="34"/>
                  </a:lnTo>
                  <a:lnTo>
                    <a:pt x="383" y="36"/>
                  </a:lnTo>
                  <a:lnTo>
                    <a:pt x="385" y="38"/>
                  </a:lnTo>
                  <a:lnTo>
                    <a:pt x="395" y="41"/>
                  </a:lnTo>
                  <a:lnTo>
                    <a:pt x="399" y="43"/>
                  </a:lnTo>
                  <a:lnTo>
                    <a:pt x="407" y="48"/>
                  </a:lnTo>
                  <a:lnTo>
                    <a:pt x="430" y="64"/>
                  </a:lnTo>
                  <a:lnTo>
                    <a:pt x="437" y="64"/>
                  </a:lnTo>
                  <a:lnTo>
                    <a:pt x="440" y="71"/>
                  </a:lnTo>
                  <a:lnTo>
                    <a:pt x="440" y="74"/>
                  </a:lnTo>
                  <a:lnTo>
                    <a:pt x="442" y="76"/>
                  </a:lnTo>
                  <a:lnTo>
                    <a:pt x="485" y="95"/>
                  </a:lnTo>
                  <a:lnTo>
                    <a:pt x="489" y="100"/>
                  </a:lnTo>
                  <a:lnTo>
                    <a:pt x="494" y="105"/>
                  </a:lnTo>
                  <a:lnTo>
                    <a:pt x="496" y="109"/>
                  </a:lnTo>
                  <a:lnTo>
                    <a:pt x="496" y="119"/>
                  </a:lnTo>
                  <a:lnTo>
                    <a:pt x="496" y="121"/>
                  </a:lnTo>
                  <a:lnTo>
                    <a:pt x="499" y="124"/>
                  </a:lnTo>
                  <a:lnTo>
                    <a:pt x="496" y="128"/>
                  </a:lnTo>
                  <a:lnTo>
                    <a:pt x="496" y="131"/>
                  </a:lnTo>
                  <a:lnTo>
                    <a:pt x="496" y="133"/>
                  </a:lnTo>
                  <a:lnTo>
                    <a:pt x="494" y="135"/>
                  </a:lnTo>
                  <a:lnTo>
                    <a:pt x="489" y="142"/>
                  </a:lnTo>
                  <a:lnTo>
                    <a:pt x="489" y="145"/>
                  </a:lnTo>
                  <a:lnTo>
                    <a:pt x="489" y="147"/>
                  </a:lnTo>
                  <a:lnTo>
                    <a:pt x="489" y="152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4"/>
                  </a:lnTo>
                  <a:lnTo>
                    <a:pt x="499" y="154"/>
                  </a:lnTo>
                  <a:lnTo>
                    <a:pt x="504" y="154"/>
                  </a:lnTo>
                  <a:lnTo>
                    <a:pt x="506" y="157"/>
                  </a:lnTo>
                  <a:lnTo>
                    <a:pt x="525" y="173"/>
                  </a:lnTo>
                  <a:lnTo>
                    <a:pt x="527" y="176"/>
                  </a:lnTo>
                  <a:lnTo>
                    <a:pt x="530" y="180"/>
                  </a:lnTo>
                  <a:lnTo>
                    <a:pt x="530" y="183"/>
                  </a:lnTo>
                  <a:lnTo>
                    <a:pt x="530" y="185"/>
                  </a:lnTo>
                  <a:lnTo>
                    <a:pt x="530" y="187"/>
                  </a:lnTo>
                  <a:lnTo>
                    <a:pt x="530" y="19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7" name="Freeform 53">
              <a:extLst>
                <a:ext uri="{FF2B5EF4-FFF2-40B4-BE49-F238E27FC236}">
                  <a16:creationId xmlns:a16="http://schemas.microsoft.com/office/drawing/2014/main" id="{0D9B8568-20D3-70E2-FA17-404AD393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4088" y="1568450"/>
              <a:ext cx="538163" cy="1119188"/>
            </a:xfrm>
            <a:custGeom>
              <a:avLst/>
              <a:gdLst>
                <a:gd name="T0" fmla="*/ 327 w 339"/>
                <a:gd name="T1" fmla="*/ 50 h 705"/>
                <a:gd name="T2" fmla="*/ 301 w 339"/>
                <a:gd name="T3" fmla="*/ 102 h 705"/>
                <a:gd name="T4" fmla="*/ 296 w 339"/>
                <a:gd name="T5" fmla="*/ 116 h 705"/>
                <a:gd name="T6" fmla="*/ 280 w 339"/>
                <a:gd name="T7" fmla="*/ 137 h 705"/>
                <a:gd name="T8" fmla="*/ 256 w 339"/>
                <a:gd name="T9" fmla="*/ 163 h 705"/>
                <a:gd name="T10" fmla="*/ 244 w 339"/>
                <a:gd name="T11" fmla="*/ 230 h 705"/>
                <a:gd name="T12" fmla="*/ 237 w 339"/>
                <a:gd name="T13" fmla="*/ 256 h 705"/>
                <a:gd name="T14" fmla="*/ 242 w 339"/>
                <a:gd name="T15" fmla="*/ 293 h 705"/>
                <a:gd name="T16" fmla="*/ 228 w 339"/>
                <a:gd name="T17" fmla="*/ 331 h 705"/>
                <a:gd name="T18" fmla="*/ 206 w 339"/>
                <a:gd name="T19" fmla="*/ 388 h 705"/>
                <a:gd name="T20" fmla="*/ 218 w 339"/>
                <a:gd name="T21" fmla="*/ 447 h 705"/>
                <a:gd name="T22" fmla="*/ 211 w 339"/>
                <a:gd name="T23" fmla="*/ 490 h 705"/>
                <a:gd name="T24" fmla="*/ 206 w 339"/>
                <a:gd name="T25" fmla="*/ 502 h 705"/>
                <a:gd name="T26" fmla="*/ 204 w 339"/>
                <a:gd name="T27" fmla="*/ 523 h 705"/>
                <a:gd name="T28" fmla="*/ 202 w 339"/>
                <a:gd name="T29" fmla="*/ 573 h 705"/>
                <a:gd name="T30" fmla="*/ 213 w 339"/>
                <a:gd name="T31" fmla="*/ 599 h 705"/>
                <a:gd name="T32" fmla="*/ 228 w 339"/>
                <a:gd name="T33" fmla="*/ 620 h 705"/>
                <a:gd name="T34" fmla="*/ 199 w 339"/>
                <a:gd name="T35" fmla="*/ 646 h 705"/>
                <a:gd name="T36" fmla="*/ 204 w 339"/>
                <a:gd name="T37" fmla="*/ 658 h 705"/>
                <a:gd name="T38" fmla="*/ 202 w 339"/>
                <a:gd name="T39" fmla="*/ 665 h 705"/>
                <a:gd name="T40" fmla="*/ 190 w 339"/>
                <a:gd name="T41" fmla="*/ 670 h 705"/>
                <a:gd name="T42" fmla="*/ 185 w 339"/>
                <a:gd name="T43" fmla="*/ 679 h 705"/>
                <a:gd name="T44" fmla="*/ 147 w 339"/>
                <a:gd name="T45" fmla="*/ 701 h 705"/>
                <a:gd name="T46" fmla="*/ 128 w 339"/>
                <a:gd name="T47" fmla="*/ 701 h 705"/>
                <a:gd name="T48" fmla="*/ 105 w 339"/>
                <a:gd name="T49" fmla="*/ 679 h 705"/>
                <a:gd name="T50" fmla="*/ 105 w 339"/>
                <a:gd name="T51" fmla="*/ 660 h 705"/>
                <a:gd name="T52" fmla="*/ 71 w 339"/>
                <a:gd name="T53" fmla="*/ 634 h 705"/>
                <a:gd name="T54" fmla="*/ 64 w 339"/>
                <a:gd name="T55" fmla="*/ 622 h 705"/>
                <a:gd name="T56" fmla="*/ 71 w 339"/>
                <a:gd name="T57" fmla="*/ 601 h 705"/>
                <a:gd name="T58" fmla="*/ 17 w 339"/>
                <a:gd name="T59" fmla="*/ 556 h 705"/>
                <a:gd name="T60" fmla="*/ 26 w 339"/>
                <a:gd name="T61" fmla="*/ 535 h 705"/>
                <a:gd name="T62" fmla="*/ 24 w 339"/>
                <a:gd name="T63" fmla="*/ 516 h 705"/>
                <a:gd name="T64" fmla="*/ 31 w 339"/>
                <a:gd name="T65" fmla="*/ 483 h 705"/>
                <a:gd name="T66" fmla="*/ 62 w 339"/>
                <a:gd name="T67" fmla="*/ 419 h 705"/>
                <a:gd name="T68" fmla="*/ 60 w 339"/>
                <a:gd name="T69" fmla="*/ 398 h 705"/>
                <a:gd name="T70" fmla="*/ 81 w 339"/>
                <a:gd name="T71" fmla="*/ 317 h 705"/>
                <a:gd name="T72" fmla="*/ 60 w 339"/>
                <a:gd name="T73" fmla="*/ 315 h 705"/>
                <a:gd name="T74" fmla="*/ 62 w 339"/>
                <a:gd name="T75" fmla="*/ 270 h 705"/>
                <a:gd name="T76" fmla="*/ 48 w 339"/>
                <a:gd name="T77" fmla="*/ 239 h 705"/>
                <a:gd name="T78" fmla="*/ 93 w 339"/>
                <a:gd name="T79" fmla="*/ 215 h 705"/>
                <a:gd name="T80" fmla="*/ 102 w 339"/>
                <a:gd name="T81" fmla="*/ 178 h 705"/>
                <a:gd name="T82" fmla="*/ 90 w 339"/>
                <a:gd name="T83" fmla="*/ 166 h 705"/>
                <a:gd name="T84" fmla="*/ 102 w 339"/>
                <a:gd name="T85" fmla="*/ 135 h 705"/>
                <a:gd name="T86" fmla="*/ 79 w 339"/>
                <a:gd name="T87" fmla="*/ 109 h 705"/>
                <a:gd name="T88" fmla="*/ 69 w 339"/>
                <a:gd name="T89" fmla="*/ 97 h 705"/>
                <a:gd name="T90" fmla="*/ 62 w 339"/>
                <a:gd name="T91" fmla="*/ 109 h 705"/>
                <a:gd name="T92" fmla="*/ 48 w 339"/>
                <a:gd name="T93" fmla="*/ 123 h 705"/>
                <a:gd name="T94" fmla="*/ 36 w 339"/>
                <a:gd name="T95" fmla="*/ 116 h 705"/>
                <a:gd name="T96" fmla="*/ 36 w 339"/>
                <a:gd name="T97" fmla="*/ 97 h 705"/>
                <a:gd name="T98" fmla="*/ 5 w 339"/>
                <a:gd name="T99" fmla="*/ 83 h 705"/>
                <a:gd name="T100" fmla="*/ 3 w 339"/>
                <a:gd name="T101" fmla="*/ 66 h 705"/>
                <a:gd name="T102" fmla="*/ 17 w 339"/>
                <a:gd name="T103" fmla="*/ 45 h 705"/>
                <a:gd name="T104" fmla="*/ 22 w 339"/>
                <a:gd name="T105" fmla="*/ 31 h 705"/>
                <a:gd name="T106" fmla="*/ 26 w 339"/>
                <a:gd name="T107" fmla="*/ 9 h 705"/>
                <a:gd name="T108" fmla="*/ 41 w 339"/>
                <a:gd name="T109" fmla="*/ 31 h 705"/>
                <a:gd name="T110" fmla="*/ 83 w 339"/>
                <a:gd name="T111" fmla="*/ 43 h 705"/>
                <a:gd name="T112" fmla="*/ 95 w 339"/>
                <a:gd name="T113" fmla="*/ 54 h 705"/>
                <a:gd name="T114" fmla="*/ 147 w 339"/>
                <a:gd name="T115" fmla="*/ 47 h 705"/>
                <a:gd name="T116" fmla="*/ 168 w 339"/>
                <a:gd name="T117" fmla="*/ 45 h 705"/>
                <a:gd name="T118" fmla="*/ 190 w 339"/>
                <a:gd name="T119" fmla="*/ 5 h 705"/>
                <a:gd name="T120" fmla="*/ 213 w 339"/>
                <a:gd name="T12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9" h="705">
                  <a:moveTo>
                    <a:pt x="308" y="19"/>
                  </a:moveTo>
                  <a:lnTo>
                    <a:pt x="308" y="19"/>
                  </a:lnTo>
                  <a:lnTo>
                    <a:pt x="336" y="24"/>
                  </a:lnTo>
                  <a:lnTo>
                    <a:pt x="339" y="26"/>
                  </a:lnTo>
                  <a:lnTo>
                    <a:pt x="334" y="33"/>
                  </a:lnTo>
                  <a:lnTo>
                    <a:pt x="327" y="50"/>
                  </a:lnTo>
                  <a:lnTo>
                    <a:pt x="318" y="85"/>
                  </a:lnTo>
                  <a:lnTo>
                    <a:pt x="315" y="92"/>
                  </a:lnTo>
                  <a:lnTo>
                    <a:pt x="315" y="95"/>
                  </a:lnTo>
                  <a:lnTo>
                    <a:pt x="306" y="102"/>
                  </a:lnTo>
                  <a:lnTo>
                    <a:pt x="303" y="102"/>
                  </a:lnTo>
                  <a:lnTo>
                    <a:pt x="301" y="102"/>
                  </a:lnTo>
                  <a:lnTo>
                    <a:pt x="301" y="104"/>
                  </a:lnTo>
                  <a:lnTo>
                    <a:pt x="299" y="107"/>
                  </a:lnTo>
                  <a:lnTo>
                    <a:pt x="299" y="109"/>
                  </a:lnTo>
                  <a:lnTo>
                    <a:pt x="299" y="111"/>
                  </a:lnTo>
                  <a:lnTo>
                    <a:pt x="299" y="114"/>
                  </a:lnTo>
                  <a:lnTo>
                    <a:pt x="296" y="116"/>
                  </a:lnTo>
                  <a:lnTo>
                    <a:pt x="287" y="116"/>
                  </a:lnTo>
                  <a:lnTo>
                    <a:pt x="284" y="116"/>
                  </a:lnTo>
                  <a:lnTo>
                    <a:pt x="284" y="121"/>
                  </a:lnTo>
                  <a:lnTo>
                    <a:pt x="284" y="130"/>
                  </a:lnTo>
                  <a:lnTo>
                    <a:pt x="282" y="133"/>
                  </a:lnTo>
                  <a:lnTo>
                    <a:pt x="280" y="137"/>
                  </a:lnTo>
                  <a:lnTo>
                    <a:pt x="277" y="142"/>
                  </a:lnTo>
                  <a:lnTo>
                    <a:pt x="275" y="144"/>
                  </a:lnTo>
                  <a:lnTo>
                    <a:pt x="268" y="154"/>
                  </a:lnTo>
                  <a:lnTo>
                    <a:pt x="263" y="159"/>
                  </a:lnTo>
                  <a:lnTo>
                    <a:pt x="258" y="159"/>
                  </a:lnTo>
                  <a:lnTo>
                    <a:pt x="256" y="163"/>
                  </a:lnTo>
                  <a:lnTo>
                    <a:pt x="247" y="182"/>
                  </a:lnTo>
                  <a:lnTo>
                    <a:pt x="244" y="196"/>
                  </a:lnTo>
                  <a:lnTo>
                    <a:pt x="247" y="211"/>
                  </a:lnTo>
                  <a:lnTo>
                    <a:pt x="251" y="220"/>
                  </a:lnTo>
                  <a:lnTo>
                    <a:pt x="251" y="222"/>
                  </a:lnTo>
                  <a:lnTo>
                    <a:pt x="244" y="230"/>
                  </a:lnTo>
                  <a:lnTo>
                    <a:pt x="242" y="232"/>
                  </a:lnTo>
                  <a:lnTo>
                    <a:pt x="242" y="237"/>
                  </a:lnTo>
                  <a:lnTo>
                    <a:pt x="242" y="244"/>
                  </a:lnTo>
                  <a:lnTo>
                    <a:pt x="239" y="249"/>
                  </a:lnTo>
                  <a:lnTo>
                    <a:pt x="239" y="251"/>
                  </a:lnTo>
                  <a:lnTo>
                    <a:pt x="237" y="256"/>
                  </a:lnTo>
                  <a:lnTo>
                    <a:pt x="237" y="260"/>
                  </a:lnTo>
                  <a:lnTo>
                    <a:pt x="235" y="272"/>
                  </a:lnTo>
                  <a:lnTo>
                    <a:pt x="235" y="277"/>
                  </a:lnTo>
                  <a:lnTo>
                    <a:pt x="237" y="284"/>
                  </a:lnTo>
                  <a:lnTo>
                    <a:pt x="239" y="289"/>
                  </a:lnTo>
                  <a:lnTo>
                    <a:pt x="242" y="293"/>
                  </a:lnTo>
                  <a:lnTo>
                    <a:pt x="242" y="301"/>
                  </a:lnTo>
                  <a:lnTo>
                    <a:pt x="237" y="305"/>
                  </a:lnTo>
                  <a:lnTo>
                    <a:pt x="232" y="310"/>
                  </a:lnTo>
                  <a:lnTo>
                    <a:pt x="230" y="315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8" y="338"/>
                  </a:lnTo>
                  <a:lnTo>
                    <a:pt x="225" y="346"/>
                  </a:lnTo>
                  <a:lnTo>
                    <a:pt x="209" y="372"/>
                  </a:lnTo>
                  <a:lnTo>
                    <a:pt x="209" y="379"/>
                  </a:lnTo>
                  <a:lnTo>
                    <a:pt x="209" y="383"/>
                  </a:lnTo>
                  <a:lnTo>
                    <a:pt x="206" y="388"/>
                  </a:lnTo>
                  <a:lnTo>
                    <a:pt x="206" y="391"/>
                  </a:lnTo>
                  <a:lnTo>
                    <a:pt x="204" y="393"/>
                  </a:lnTo>
                  <a:lnTo>
                    <a:pt x="202" y="400"/>
                  </a:lnTo>
                  <a:lnTo>
                    <a:pt x="202" y="409"/>
                  </a:lnTo>
                  <a:lnTo>
                    <a:pt x="204" y="426"/>
                  </a:lnTo>
                  <a:lnTo>
                    <a:pt x="218" y="447"/>
                  </a:lnTo>
                  <a:lnTo>
                    <a:pt x="220" y="459"/>
                  </a:lnTo>
                  <a:lnTo>
                    <a:pt x="218" y="466"/>
                  </a:lnTo>
                  <a:lnTo>
                    <a:pt x="211" y="473"/>
                  </a:lnTo>
                  <a:lnTo>
                    <a:pt x="211" y="480"/>
                  </a:lnTo>
                  <a:lnTo>
                    <a:pt x="211" y="488"/>
                  </a:lnTo>
                  <a:lnTo>
                    <a:pt x="211" y="490"/>
                  </a:lnTo>
                  <a:lnTo>
                    <a:pt x="211" y="492"/>
                  </a:lnTo>
                  <a:lnTo>
                    <a:pt x="209" y="495"/>
                  </a:lnTo>
                  <a:lnTo>
                    <a:pt x="206" y="497"/>
                  </a:lnTo>
                  <a:lnTo>
                    <a:pt x="206" y="499"/>
                  </a:lnTo>
                  <a:lnTo>
                    <a:pt x="206" y="502"/>
                  </a:lnTo>
                  <a:lnTo>
                    <a:pt x="206" y="502"/>
                  </a:lnTo>
                  <a:lnTo>
                    <a:pt x="206" y="504"/>
                  </a:lnTo>
                  <a:lnTo>
                    <a:pt x="206" y="507"/>
                  </a:lnTo>
                  <a:lnTo>
                    <a:pt x="209" y="514"/>
                  </a:lnTo>
                  <a:lnTo>
                    <a:pt x="209" y="518"/>
                  </a:lnTo>
                  <a:lnTo>
                    <a:pt x="206" y="521"/>
                  </a:lnTo>
                  <a:lnTo>
                    <a:pt x="204" y="523"/>
                  </a:lnTo>
                  <a:lnTo>
                    <a:pt x="202" y="537"/>
                  </a:lnTo>
                  <a:lnTo>
                    <a:pt x="202" y="542"/>
                  </a:lnTo>
                  <a:lnTo>
                    <a:pt x="206" y="556"/>
                  </a:lnTo>
                  <a:lnTo>
                    <a:pt x="206" y="563"/>
                  </a:lnTo>
                  <a:lnTo>
                    <a:pt x="206" y="568"/>
                  </a:lnTo>
                  <a:lnTo>
                    <a:pt x="202" y="573"/>
                  </a:lnTo>
                  <a:lnTo>
                    <a:pt x="202" y="575"/>
                  </a:lnTo>
                  <a:lnTo>
                    <a:pt x="202" y="585"/>
                  </a:lnTo>
                  <a:lnTo>
                    <a:pt x="204" y="589"/>
                  </a:lnTo>
                  <a:lnTo>
                    <a:pt x="204" y="592"/>
                  </a:lnTo>
                  <a:lnTo>
                    <a:pt x="209" y="592"/>
                  </a:lnTo>
                  <a:lnTo>
                    <a:pt x="213" y="599"/>
                  </a:lnTo>
                  <a:lnTo>
                    <a:pt x="220" y="611"/>
                  </a:lnTo>
                  <a:lnTo>
                    <a:pt x="223" y="613"/>
                  </a:lnTo>
                  <a:lnTo>
                    <a:pt x="225" y="613"/>
                  </a:lnTo>
                  <a:lnTo>
                    <a:pt x="228" y="615"/>
                  </a:lnTo>
                  <a:lnTo>
                    <a:pt x="228" y="620"/>
                  </a:lnTo>
                  <a:lnTo>
                    <a:pt x="228" y="620"/>
                  </a:lnTo>
                  <a:lnTo>
                    <a:pt x="228" y="625"/>
                  </a:lnTo>
                  <a:lnTo>
                    <a:pt x="225" y="625"/>
                  </a:lnTo>
                  <a:lnTo>
                    <a:pt x="228" y="625"/>
                  </a:lnTo>
                  <a:lnTo>
                    <a:pt x="216" y="630"/>
                  </a:lnTo>
                  <a:lnTo>
                    <a:pt x="211" y="634"/>
                  </a:lnTo>
                  <a:lnTo>
                    <a:pt x="199" y="646"/>
                  </a:lnTo>
                  <a:lnTo>
                    <a:pt x="199" y="646"/>
                  </a:lnTo>
                  <a:lnTo>
                    <a:pt x="204" y="651"/>
                  </a:lnTo>
                  <a:lnTo>
                    <a:pt x="206" y="649"/>
                  </a:lnTo>
                  <a:lnTo>
                    <a:pt x="206" y="653"/>
                  </a:lnTo>
                  <a:lnTo>
                    <a:pt x="206" y="656"/>
                  </a:lnTo>
                  <a:lnTo>
                    <a:pt x="204" y="658"/>
                  </a:lnTo>
                  <a:lnTo>
                    <a:pt x="199" y="658"/>
                  </a:lnTo>
                  <a:lnTo>
                    <a:pt x="199" y="658"/>
                  </a:lnTo>
                  <a:lnTo>
                    <a:pt x="199" y="660"/>
                  </a:lnTo>
                  <a:lnTo>
                    <a:pt x="199" y="660"/>
                  </a:lnTo>
                  <a:lnTo>
                    <a:pt x="202" y="663"/>
                  </a:lnTo>
                  <a:lnTo>
                    <a:pt x="202" y="665"/>
                  </a:lnTo>
                  <a:lnTo>
                    <a:pt x="202" y="665"/>
                  </a:lnTo>
                  <a:lnTo>
                    <a:pt x="202" y="667"/>
                  </a:lnTo>
                  <a:lnTo>
                    <a:pt x="202" y="667"/>
                  </a:lnTo>
                  <a:lnTo>
                    <a:pt x="197" y="672"/>
                  </a:lnTo>
                  <a:lnTo>
                    <a:pt x="192" y="672"/>
                  </a:lnTo>
                  <a:lnTo>
                    <a:pt x="190" y="670"/>
                  </a:lnTo>
                  <a:lnTo>
                    <a:pt x="185" y="670"/>
                  </a:lnTo>
                  <a:lnTo>
                    <a:pt x="183" y="670"/>
                  </a:lnTo>
                  <a:lnTo>
                    <a:pt x="183" y="672"/>
                  </a:lnTo>
                  <a:lnTo>
                    <a:pt x="183" y="675"/>
                  </a:lnTo>
                  <a:lnTo>
                    <a:pt x="185" y="677"/>
                  </a:lnTo>
                  <a:lnTo>
                    <a:pt x="185" y="679"/>
                  </a:lnTo>
                  <a:lnTo>
                    <a:pt x="187" y="682"/>
                  </a:lnTo>
                  <a:lnTo>
                    <a:pt x="187" y="684"/>
                  </a:lnTo>
                  <a:lnTo>
                    <a:pt x="180" y="693"/>
                  </a:lnTo>
                  <a:lnTo>
                    <a:pt x="173" y="696"/>
                  </a:lnTo>
                  <a:lnTo>
                    <a:pt x="154" y="698"/>
                  </a:lnTo>
                  <a:lnTo>
                    <a:pt x="147" y="701"/>
                  </a:lnTo>
                  <a:lnTo>
                    <a:pt x="135" y="705"/>
                  </a:lnTo>
                  <a:lnTo>
                    <a:pt x="133" y="705"/>
                  </a:lnTo>
                  <a:lnTo>
                    <a:pt x="131" y="705"/>
                  </a:lnTo>
                  <a:lnTo>
                    <a:pt x="131" y="703"/>
                  </a:lnTo>
                  <a:lnTo>
                    <a:pt x="128" y="703"/>
                  </a:lnTo>
                  <a:lnTo>
                    <a:pt x="128" y="701"/>
                  </a:lnTo>
                  <a:lnTo>
                    <a:pt x="119" y="701"/>
                  </a:lnTo>
                  <a:lnTo>
                    <a:pt x="114" y="696"/>
                  </a:lnTo>
                  <a:lnTo>
                    <a:pt x="112" y="689"/>
                  </a:lnTo>
                  <a:lnTo>
                    <a:pt x="114" y="677"/>
                  </a:lnTo>
                  <a:lnTo>
                    <a:pt x="107" y="679"/>
                  </a:lnTo>
                  <a:lnTo>
                    <a:pt x="105" y="679"/>
                  </a:lnTo>
                  <a:lnTo>
                    <a:pt x="105" y="675"/>
                  </a:lnTo>
                  <a:lnTo>
                    <a:pt x="105" y="670"/>
                  </a:lnTo>
                  <a:lnTo>
                    <a:pt x="105" y="667"/>
                  </a:lnTo>
                  <a:lnTo>
                    <a:pt x="105" y="665"/>
                  </a:lnTo>
                  <a:lnTo>
                    <a:pt x="105" y="663"/>
                  </a:lnTo>
                  <a:lnTo>
                    <a:pt x="105" y="660"/>
                  </a:lnTo>
                  <a:lnTo>
                    <a:pt x="102" y="656"/>
                  </a:lnTo>
                  <a:lnTo>
                    <a:pt x="100" y="653"/>
                  </a:lnTo>
                  <a:lnTo>
                    <a:pt x="81" y="637"/>
                  </a:lnTo>
                  <a:lnTo>
                    <a:pt x="79" y="634"/>
                  </a:lnTo>
                  <a:lnTo>
                    <a:pt x="74" y="634"/>
                  </a:lnTo>
                  <a:lnTo>
                    <a:pt x="71" y="634"/>
                  </a:lnTo>
                  <a:lnTo>
                    <a:pt x="69" y="634"/>
                  </a:lnTo>
                  <a:lnTo>
                    <a:pt x="67" y="634"/>
                  </a:lnTo>
                  <a:lnTo>
                    <a:pt x="64" y="632"/>
                  </a:lnTo>
                  <a:lnTo>
                    <a:pt x="64" y="627"/>
                  </a:lnTo>
                  <a:lnTo>
                    <a:pt x="64" y="625"/>
                  </a:lnTo>
                  <a:lnTo>
                    <a:pt x="64" y="622"/>
                  </a:lnTo>
                  <a:lnTo>
                    <a:pt x="69" y="615"/>
                  </a:lnTo>
                  <a:lnTo>
                    <a:pt x="71" y="613"/>
                  </a:lnTo>
                  <a:lnTo>
                    <a:pt x="71" y="611"/>
                  </a:lnTo>
                  <a:lnTo>
                    <a:pt x="71" y="608"/>
                  </a:lnTo>
                  <a:lnTo>
                    <a:pt x="74" y="604"/>
                  </a:lnTo>
                  <a:lnTo>
                    <a:pt x="71" y="601"/>
                  </a:lnTo>
                  <a:lnTo>
                    <a:pt x="71" y="599"/>
                  </a:lnTo>
                  <a:lnTo>
                    <a:pt x="71" y="589"/>
                  </a:lnTo>
                  <a:lnTo>
                    <a:pt x="69" y="585"/>
                  </a:lnTo>
                  <a:lnTo>
                    <a:pt x="64" y="580"/>
                  </a:lnTo>
                  <a:lnTo>
                    <a:pt x="60" y="575"/>
                  </a:lnTo>
                  <a:lnTo>
                    <a:pt x="17" y="556"/>
                  </a:lnTo>
                  <a:lnTo>
                    <a:pt x="15" y="554"/>
                  </a:lnTo>
                  <a:lnTo>
                    <a:pt x="15" y="551"/>
                  </a:lnTo>
                  <a:lnTo>
                    <a:pt x="12" y="544"/>
                  </a:lnTo>
                  <a:lnTo>
                    <a:pt x="17" y="544"/>
                  </a:lnTo>
                  <a:lnTo>
                    <a:pt x="24" y="540"/>
                  </a:lnTo>
                  <a:lnTo>
                    <a:pt x="26" y="535"/>
                  </a:lnTo>
                  <a:lnTo>
                    <a:pt x="26" y="533"/>
                  </a:lnTo>
                  <a:lnTo>
                    <a:pt x="29" y="528"/>
                  </a:lnTo>
                  <a:lnTo>
                    <a:pt x="26" y="525"/>
                  </a:lnTo>
                  <a:lnTo>
                    <a:pt x="24" y="523"/>
                  </a:lnTo>
                  <a:lnTo>
                    <a:pt x="24" y="518"/>
                  </a:lnTo>
                  <a:lnTo>
                    <a:pt x="24" y="516"/>
                  </a:lnTo>
                  <a:lnTo>
                    <a:pt x="29" y="507"/>
                  </a:lnTo>
                  <a:lnTo>
                    <a:pt x="29" y="502"/>
                  </a:lnTo>
                  <a:lnTo>
                    <a:pt x="31" y="497"/>
                  </a:lnTo>
                  <a:lnTo>
                    <a:pt x="31" y="492"/>
                  </a:lnTo>
                  <a:lnTo>
                    <a:pt x="31" y="488"/>
                  </a:lnTo>
                  <a:lnTo>
                    <a:pt x="31" y="483"/>
                  </a:lnTo>
                  <a:lnTo>
                    <a:pt x="34" y="478"/>
                  </a:lnTo>
                  <a:lnTo>
                    <a:pt x="43" y="464"/>
                  </a:lnTo>
                  <a:lnTo>
                    <a:pt x="45" y="459"/>
                  </a:lnTo>
                  <a:lnTo>
                    <a:pt x="50" y="450"/>
                  </a:lnTo>
                  <a:lnTo>
                    <a:pt x="57" y="426"/>
                  </a:lnTo>
                  <a:lnTo>
                    <a:pt x="62" y="419"/>
                  </a:lnTo>
                  <a:lnTo>
                    <a:pt x="64" y="414"/>
                  </a:lnTo>
                  <a:lnTo>
                    <a:pt x="62" y="409"/>
                  </a:lnTo>
                  <a:lnTo>
                    <a:pt x="62" y="405"/>
                  </a:lnTo>
                  <a:lnTo>
                    <a:pt x="60" y="402"/>
                  </a:lnTo>
                  <a:lnTo>
                    <a:pt x="60" y="400"/>
                  </a:lnTo>
                  <a:lnTo>
                    <a:pt x="60" y="398"/>
                  </a:lnTo>
                  <a:lnTo>
                    <a:pt x="60" y="393"/>
                  </a:lnTo>
                  <a:lnTo>
                    <a:pt x="90" y="329"/>
                  </a:lnTo>
                  <a:lnTo>
                    <a:pt x="90" y="324"/>
                  </a:lnTo>
                  <a:lnTo>
                    <a:pt x="88" y="322"/>
                  </a:lnTo>
                  <a:lnTo>
                    <a:pt x="83" y="320"/>
                  </a:lnTo>
                  <a:lnTo>
                    <a:pt x="81" y="317"/>
                  </a:lnTo>
                  <a:lnTo>
                    <a:pt x="71" y="320"/>
                  </a:lnTo>
                  <a:lnTo>
                    <a:pt x="69" y="320"/>
                  </a:lnTo>
                  <a:lnTo>
                    <a:pt x="67" y="320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0" y="315"/>
                  </a:lnTo>
                  <a:lnTo>
                    <a:pt x="60" y="312"/>
                  </a:lnTo>
                  <a:lnTo>
                    <a:pt x="60" y="308"/>
                  </a:lnTo>
                  <a:lnTo>
                    <a:pt x="62" y="301"/>
                  </a:lnTo>
                  <a:lnTo>
                    <a:pt x="62" y="296"/>
                  </a:lnTo>
                  <a:lnTo>
                    <a:pt x="62" y="291"/>
                  </a:lnTo>
                  <a:lnTo>
                    <a:pt x="62" y="270"/>
                  </a:lnTo>
                  <a:lnTo>
                    <a:pt x="60" y="256"/>
                  </a:lnTo>
                  <a:lnTo>
                    <a:pt x="62" y="251"/>
                  </a:lnTo>
                  <a:lnTo>
                    <a:pt x="64" y="251"/>
                  </a:lnTo>
                  <a:lnTo>
                    <a:pt x="67" y="249"/>
                  </a:lnTo>
                  <a:lnTo>
                    <a:pt x="62" y="246"/>
                  </a:lnTo>
                  <a:lnTo>
                    <a:pt x="48" y="239"/>
                  </a:lnTo>
                  <a:lnTo>
                    <a:pt x="50" y="237"/>
                  </a:lnTo>
                  <a:lnTo>
                    <a:pt x="76" y="232"/>
                  </a:lnTo>
                  <a:lnTo>
                    <a:pt x="79" y="232"/>
                  </a:lnTo>
                  <a:lnTo>
                    <a:pt x="81" y="227"/>
                  </a:lnTo>
                  <a:lnTo>
                    <a:pt x="81" y="225"/>
                  </a:lnTo>
                  <a:lnTo>
                    <a:pt x="93" y="215"/>
                  </a:lnTo>
                  <a:lnTo>
                    <a:pt x="95" y="213"/>
                  </a:lnTo>
                  <a:lnTo>
                    <a:pt x="97" y="208"/>
                  </a:lnTo>
                  <a:lnTo>
                    <a:pt x="97" y="204"/>
                  </a:lnTo>
                  <a:lnTo>
                    <a:pt x="100" y="194"/>
                  </a:lnTo>
                  <a:lnTo>
                    <a:pt x="102" y="182"/>
                  </a:lnTo>
                  <a:lnTo>
                    <a:pt x="102" y="178"/>
                  </a:lnTo>
                  <a:lnTo>
                    <a:pt x="100" y="175"/>
                  </a:lnTo>
                  <a:lnTo>
                    <a:pt x="97" y="175"/>
                  </a:lnTo>
                  <a:lnTo>
                    <a:pt x="95" y="173"/>
                  </a:lnTo>
                  <a:lnTo>
                    <a:pt x="93" y="173"/>
                  </a:lnTo>
                  <a:lnTo>
                    <a:pt x="90" y="170"/>
                  </a:lnTo>
                  <a:lnTo>
                    <a:pt x="90" y="166"/>
                  </a:lnTo>
                  <a:lnTo>
                    <a:pt x="93" y="161"/>
                  </a:lnTo>
                  <a:lnTo>
                    <a:pt x="97" y="156"/>
                  </a:lnTo>
                  <a:lnTo>
                    <a:pt x="102" y="142"/>
                  </a:lnTo>
                  <a:lnTo>
                    <a:pt x="102" y="140"/>
                  </a:lnTo>
                  <a:lnTo>
                    <a:pt x="102" y="137"/>
                  </a:lnTo>
                  <a:lnTo>
                    <a:pt x="102" y="135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0" y="130"/>
                  </a:lnTo>
                  <a:lnTo>
                    <a:pt x="97" y="128"/>
                  </a:lnTo>
                  <a:lnTo>
                    <a:pt x="81" y="111"/>
                  </a:lnTo>
                  <a:lnTo>
                    <a:pt x="79" y="109"/>
                  </a:lnTo>
                  <a:lnTo>
                    <a:pt x="74" y="109"/>
                  </a:lnTo>
                  <a:lnTo>
                    <a:pt x="71" y="107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99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4" y="97"/>
                  </a:lnTo>
                  <a:lnTo>
                    <a:pt x="64" y="99"/>
                  </a:lnTo>
                  <a:lnTo>
                    <a:pt x="64" y="104"/>
                  </a:lnTo>
                  <a:lnTo>
                    <a:pt x="64" y="107"/>
                  </a:lnTo>
                  <a:lnTo>
                    <a:pt x="62" y="109"/>
                  </a:lnTo>
                  <a:lnTo>
                    <a:pt x="60" y="111"/>
                  </a:lnTo>
                  <a:lnTo>
                    <a:pt x="57" y="114"/>
                  </a:lnTo>
                  <a:lnTo>
                    <a:pt x="55" y="114"/>
                  </a:lnTo>
                  <a:lnTo>
                    <a:pt x="53" y="116"/>
                  </a:lnTo>
                  <a:lnTo>
                    <a:pt x="50" y="121"/>
                  </a:lnTo>
                  <a:lnTo>
                    <a:pt x="48" y="123"/>
                  </a:lnTo>
                  <a:lnTo>
                    <a:pt x="45" y="125"/>
                  </a:lnTo>
                  <a:lnTo>
                    <a:pt x="43" y="125"/>
                  </a:lnTo>
                  <a:lnTo>
                    <a:pt x="41" y="125"/>
                  </a:lnTo>
                  <a:lnTo>
                    <a:pt x="41" y="123"/>
                  </a:lnTo>
                  <a:lnTo>
                    <a:pt x="38" y="118"/>
                  </a:lnTo>
                  <a:lnTo>
                    <a:pt x="36" y="116"/>
                  </a:lnTo>
                  <a:lnTo>
                    <a:pt x="34" y="114"/>
                  </a:lnTo>
                  <a:lnTo>
                    <a:pt x="31" y="111"/>
                  </a:lnTo>
                  <a:lnTo>
                    <a:pt x="31" y="109"/>
                  </a:lnTo>
                  <a:lnTo>
                    <a:pt x="34" y="107"/>
                  </a:lnTo>
                  <a:lnTo>
                    <a:pt x="36" y="99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29" y="95"/>
                  </a:lnTo>
                  <a:lnTo>
                    <a:pt x="12" y="90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5" y="83"/>
                  </a:lnTo>
                  <a:lnTo>
                    <a:pt x="3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3" y="69"/>
                  </a:lnTo>
                  <a:lnTo>
                    <a:pt x="3" y="66"/>
                  </a:lnTo>
                  <a:lnTo>
                    <a:pt x="5" y="64"/>
                  </a:lnTo>
                  <a:lnTo>
                    <a:pt x="8" y="59"/>
                  </a:lnTo>
                  <a:lnTo>
                    <a:pt x="15" y="50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9" y="33"/>
                  </a:lnTo>
                  <a:lnTo>
                    <a:pt x="22" y="31"/>
                  </a:lnTo>
                  <a:lnTo>
                    <a:pt x="24" y="26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6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41" y="26"/>
                  </a:lnTo>
                  <a:lnTo>
                    <a:pt x="41" y="31"/>
                  </a:lnTo>
                  <a:lnTo>
                    <a:pt x="45" y="31"/>
                  </a:lnTo>
                  <a:lnTo>
                    <a:pt x="48" y="33"/>
                  </a:lnTo>
                  <a:lnTo>
                    <a:pt x="60" y="36"/>
                  </a:lnTo>
                  <a:lnTo>
                    <a:pt x="69" y="38"/>
                  </a:lnTo>
                  <a:lnTo>
                    <a:pt x="81" y="40"/>
                  </a:lnTo>
                  <a:lnTo>
                    <a:pt x="83" y="43"/>
                  </a:lnTo>
                  <a:lnTo>
                    <a:pt x="86" y="43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90" y="52"/>
                  </a:lnTo>
                  <a:lnTo>
                    <a:pt x="93" y="52"/>
                  </a:lnTo>
                  <a:lnTo>
                    <a:pt x="95" y="54"/>
                  </a:lnTo>
                  <a:lnTo>
                    <a:pt x="102" y="54"/>
                  </a:lnTo>
                  <a:lnTo>
                    <a:pt x="112" y="54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45" y="45"/>
                  </a:lnTo>
                  <a:lnTo>
                    <a:pt x="147" y="47"/>
                  </a:lnTo>
                  <a:lnTo>
                    <a:pt x="157" y="52"/>
                  </a:lnTo>
                  <a:lnTo>
                    <a:pt x="159" y="52"/>
                  </a:lnTo>
                  <a:lnTo>
                    <a:pt x="161" y="52"/>
                  </a:lnTo>
                  <a:lnTo>
                    <a:pt x="164" y="50"/>
                  </a:lnTo>
                  <a:lnTo>
                    <a:pt x="166" y="50"/>
                  </a:lnTo>
                  <a:lnTo>
                    <a:pt x="168" y="45"/>
                  </a:lnTo>
                  <a:lnTo>
                    <a:pt x="171" y="40"/>
                  </a:lnTo>
                  <a:lnTo>
                    <a:pt x="176" y="26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7" y="7"/>
                  </a:lnTo>
                  <a:lnTo>
                    <a:pt x="190" y="5"/>
                  </a:lnTo>
                  <a:lnTo>
                    <a:pt x="192" y="5"/>
                  </a:lnTo>
                  <a:lnTo>
                    <a:pt x="197" y="5"/>
                  </a:lnTo>
                  <a:lnTo>
                    <a:pt x="202" y="5"/>
                  </a:lnTo>
                  <a:lnTo>
                    <a:pt x="204" y="5"/>
                  </a:lnTo>
                  <a:lnTo>
                    <a:pt x="209" y="5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42" y="5"/>
                  </a:lnTo>
                  <a:lnTo>
                    <a:pt x="256" y="0"/>
                  </a:lnTo>
                  <a:lnTo>
                    <a:pt x="261" y="0"/>
                  </a:lnTo>
                  <a:lnTo>
                    <a:pt x="308" y="1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8" name="Freeform 55">
              <a:extLst>
                <a:ext uri="{FF2B5EF4-FFF2-40B4-BE49-F238E27FC236}">
                  <a16:creationId xmlns:a16="http://schemas.microsoft.com/office/drawing/2014/main" id="{1E251232-1134-DED7-A48A-9F4617541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2549525"/>
              <a:ext cx="60325" cy="49213"/>
            </a:xfrm>
            <a:custGeom>
              <a:avLst/>
              <a:gdLst>
                <a:gd name="T0" fmla="*/ 33 w 38"/>
                <a:gd name="T1" fmla="*/ 14 h 31"/>
                <a:gd name="T2" fmla="*/ 33 w 38"/>
                <a:gd name="T3" fmla="*/ 14 h 31"/>
                <a:gd name="T4" fmla="*/ 26 w 38"/>
                <a:gd name="T5" fmla="*/ 16 h 31"/>
                <a:gd name="T6" fmla="*/ 38 w 38"/>
                <a:gd name="T7" fmla="*/ 21 h 31"/>
                <a:gd name="T8" fmla="*/ 38 w 38"/>
                <a:gd name="T9" fmla="*/ 28 h 31"/>
                <a:gd name="T10" fmla="*/ 35 w 38"/>
                <a:gd name="T11" fmla="*/ 31 h 31"/>
                <a:gd name="T12" fmla="*/ 33 w 38"/>
                <a:gd name="T13" fmla="*/ 28 h 31"/>
                <a:gd name="T14" fmla="*/ 30 w 38"/>
                <a:gd name="T15" fmla="*/ 26 h 31"/>
                <a:gd name="T16" fmla="*/ 28 w 38"/>
                <a:gd name="T17" fmla="*/ 26 h 31"/>
                <a:gd name="T18" fmla="*/ 26 w 38"/>
                <a:gd name="T19" fmla="*/ 23 h 31"/>
                <a:gd name="T20" fmla="*/ 26 w 38"/>
                <a:gd name="T21" fmla="*/ 26 h 31"/>
                <a:gd name="T22" fmla="*/ 21 w 38"/>
                <a:gd name="T23" fmla="*/ 28 h 31"/>
                <a:gd name="T24" fmla="*/ 19 w 38"/>
                <a:gd name="T25" fmla="*/ 26 h 31"/>
                <a:gd name="T26" fmla="*/ 16 w 38"/>
                <a:gd name="T27" fmla="*/ 26 h 31"/>
                <a:gd name="T28" fmla="*/ 14 w 38"/>
                <a:gd name="T29" fmla="*/ 26 h 31"/>
                <a:gd name="T30" fmla="*/ 11 w 38"/>
                <a:gd name="T31" fmla="*/ 23 h 31"/>
                <a:gd name="T32" fmla="*/ 2 w 38"/>
                <a:gd name="T33" fmla="*/ 19 h 31"/>
                <a:gd name="T34" fmla="*/ 0 w 38"/>
                <a:gd name="T35" fmla="*/ 19 h 31"/>
                <a:gd name="T36" fmla="*/ 2 w 38"/>
                <a:gd name="T37" fmla="*/ 16 h 31"/>
                <a:gd name="T38" fmla="*/ 7 w 38"/>
                <a:gd name="T39" fmla="*/ 12 h 31"/>
                <a:gd name="T40" fmla="*/ 19 w 38"/>
                <a:gd name="T41" fmla="*/ 7 h 31"/>
                <a:gd name="T42" fmla="*/ 19 w 38"/>
                <a:gd name="T43" fmla="*/ 7 h 31"/>
                <a:gd name="T44" fmla="*/ 33 w 38"/>
                <a:gd name="T45" fmla="*/ 2 h 31"/>
                <a:gd name="T46" fmla="*/ 38 w 38"/>
                <a:gd name="T47" fmla="*/ 0 h 31"/>
                <a:gd name="T48" fmla="*/ 35 w 38"/>
                <a:gd name="T49" fmla="*/ 12 h 31"/>
                <a:gd name="T50" fmla="*/ 33 w 38"/>
                <a:gd name="T5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1">
                  <a:moveTo>
                    <a:pt x="33" y="14"/>
                  </a:moveTo>
                  <a:lnTo>
                    <a:pt x="33" y="14"/>
                  </a:lnTo>
                  <a:lnTo>
                    <a:pt x="26" y="16"/>
                  </a:lnTo>
                  <a:lnTo>
                    <a:pt x="38" y="21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1" y="2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7" y="12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35" y="12"/>
                  </a:lnTo>
                  <a:lnTo>
                    <a:pt x="33" y="14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9" name="Freeform 56">
              <a:extLst>
                <a:ext uri="{FF2B5EF4-FFF2-40B4-BE49-F238E27FC236}">
                  <a16:creationId xmlns:a16="http://schemas.microsoft.com/office/drawing/2014/main" id="{430DB8DF-6ADE-7478-B148-8D4400551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2549525"/>
              <a:ext cx="60325" cy="49213"/>
            </a:xfrm>
            <a:custGeom>
              <a:avLst/>
              <a:gdLst>
                <a:gd name="T0" fmla="*/ 33 w 38"/>
                <a:gd name="T1" fmla="*/ 14 h 31"/>
                <a:gd name="T2" fmla="*/ 33 w 38"/>
                <a:gd name="T3" fmla="*/ 14 h 31"/>
                <a:gd name="T4" fmla="*/ 26 w 38"/>
                <a:gd name="T5" fmla="*/ 16 h 31"/>
                <a:gd name="T6" fmla="*/ 38 w 38"/>
                <a:gd name="T7" fmla="*/ 21 h 31"/>
                <a:gd name="T8" fmla="*/ 38 w 38"/>
                <a:gd name="T9" fmla="*/ 28 h 31"/>
                <a:gd name="T10" fmla="*/ 35 w 38"/>
                <a:gd name="T11" fmla="*/ 31 h 31"/>
                <a:gd name="T12" fmla="*/ 33 w 38"/>
                <a:gd name="T13" fmla="*/ 28 h 31"/>
                <a:gd name="T14" fmla="*/ 30 w 38"/>
                <a:gd name="T15" fmla="*/ 26 h 31"/>
                <a:gd name="T16" fmla="*/ 28 w 38"/>
                <a:gd name="T17" fmla="*/ 26 h 31"/>
                <a:gd name="T18" fmla="*/ 26 w 38"/>
                <a:gd name="T19" fmla="*/ 23 h 31"/>
                <a:gd name="T20" fmla="*/ 26 w 38"/>
                <a:gd name="T21" fmla="*/ 26 h 31"/>
                <a:gd name="T22" fmla="*/ 21 w 38"/>
                <a:gd name="T23" fmla="*/ 28 h 31"/>
                <a:gd name="T24" fmla="*/ 19 w 38"/>
                <a:gd name="T25" fmla="*/ 26 h 31"/>
                <a:gd name="T26" fmla="*/ 16 w 38"/>
                <a:gd name="T27" fmla="*/ 26 h 31"/>
                <a:gd name="T28" fmla="*/ 14 w 38"/>
                <a:gd name="T29" fmla="*/ 26 h 31"/>
                <a:gd name="T30" fmla="*/ 11 w 38"/>
                <a:gd name="T31" fmla="*/ 23 h 31"/>
                <a:gd name="T32" fmla="*/ 2 w 38"/>
                <a:gd name="T33" fmla="*/ 19 h 31"/>
                <a:gd name="T34" fmla="*/ 0 w 38"/>
                <a:gd name="T35" fmla="*/ 19 h 31"/>
                <a:gd name="T36" fmla="*/ 2 w 38"/>
                <a:gd name="T37" fmla="*/ 16 h 31"/>
                <a:gd name="T38" fmla="*/ 7 w 38"/>
                <a:gd name="T39" fmla="*/ 12 h 31"/>
                <a:gd name="T40" fmla="*/ 19 w 38"/>
                <a:gd name="T41" fmla="*/ 7 h 31"/>
                <a:gd name="T42" fmla="*/ 19 w 38"/>
                <a:gd name="T43" fmla="*/ 7 h 31"/>
                <a:gd name="T44" fmla="*/ 33 w 38"/>
                <a:gd name="T45" fmla="*/ 2 h 31"/>
                <a:gd name="T46" fmla="*/ 38 w 38"/>
                <a:gd name="T47" fmla="*/ 0 h 31"/>
                <a:gd name="T48" fmla="*/ 35 w 38"/>
                <a:gd name="T49" fmla="*/ 12 h 31"/>
                <a:gd name="T50" fmla="*/ 33 w 38"/>
                <a:gd name="T5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1">
                  <a:moveTo>
                    <a:pt x="33" y="14"/>
                  </a:moveTo>
                  <a:lnTo>
                    <a:pt x="33" y="14"/>
                  </a:lnTo>
                  <a:lnTo>
                    <a:pt x="26" y="16"/>
                  </a:lnTo>
                  <a:lnTo>
                    <a:pt x="38" y="21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1" y="2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7" y="12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35" y="12"/>
                  </a:lnTo>
                  <a:lnTo>
                    <a:pt x="33" y="14"/>
                  </a:lnTo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69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20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89440" y="1932878"/>
            <a:ext cx="6025648" cy="6687760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2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0DFF5C7-594B-6DC4-A136-36D7B51F3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9A9AB11E-F799-6656-9ACC-AA7E428FF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34253"/>
            <a:ext cx="626231" cy="13916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D714186-77B5-8400-ADB2-C6B301E0B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1C5AE75-34EB-FD98-B286-DAEAED2663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6BA539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en-US" noProof="0"/>
              <a:t>Insérer un Titre</a:t>
            </a:r>
          </a:p>
        </p:txBody>
      </p:sp>
    </p:spTree>
    <p:extLst>
      <p:ext uri="{BB962C8B-B14F-4D97-AF65-F5344CB8AC3E}">
        <p14:creationId xmlns:p14="http://schemas.microsoft.com/office/powerpoint/2010/main" val="2341750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re et contenu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20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89440" y="1932878"/>
            <a:ext cx="6025648" cy="6687760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2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0DFF5C7-594B-6DC4-A136-36D7B51F3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9A9AB11E-F799-6656-9ACC-AA7E428FF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34253"/>
            <a:ext cx="626231" cy="13916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D714186-77B5-8400-ADB2-C6B301E0B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1C5AE75-34EB-FD98-B286-DAEAED2663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6BA539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en-US" noProof="0"/>
              <a:t>Insérer un Titre</a:t>
            </a: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3A8C60A2-511E-1527-82B3-DAF5127800D4}"/>
              </a:ext>
            </a:extLst>
          </p:cNvPr>
          <p:cNvGrpSpPr/>
          <p:nvPr/>
        </p:nvGrpSpPr>
        <p:grpSpPr>
          <a:xfrm>
            <a:off x="0" y="-12095"/>
            <a:ext cx="6876635" cy="10154333"/>
            <a:chOff x="-341709" y="-621042"/>
            <a:chExt cx="9985772" cy="6380228"/>
          </a:xfrm>
          <a:solidFill>
            <a:schemeClr val="bg1">
              <a:lumMod val="85000"/>
              <a:alpha val="42000"/>
            </a:schemeClr>
          </a:solidFill>
        </p:grpSpPr>
        <p:sp>
          <p:nvSpPr>
            <p:cNvPr id="6" name="Freeform 247">
              <a:extLst>
                <a:ext uri="{FF2B5EF4-FFF2-40B4-BE49-F238E27FC236}">
                  <a16:creationId xmlns:a16="http://schemas.microsoft.com/office/drawing/2014/main" id="{212E8907-E848-2E4A-6C18-78AD386BF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829" y="3288732"/>
              <a:ext cx="211665" cy="250784"/>
            </a:xfrm>
            <a:custGeom>
              <a:avLst/>
              <a:gdLst>
                <a:gd name="connsiteX0" fmla="*/ 74991 w 282220"/>
                <a:gd name="connsiteY0" fmla="*/ 0 h 334378"/>
                <a:gd name="connsiteX1" fmla="*/ 80892 w 282220"/>
                <a:gd name="connsiteY1" fmla="*/ 7868 h 334378"/>
                <a:gd name="connsiteX2" fmla="*/ 84515 w 282220"/>
                <a:gd name="connsiteY2" fmla="*/ 7143 h 334378"/>
                <a:gd name="connsiteX3" fmla="*/ 104968 w 282220"/>
                <a:gd name="connsiteY3" fmla="*/ 34413 h 334378"/>
                <a:gd name="connsiteX4" fmla="*/ 117750 w 282220"/>
                <a:gd name="connsiteY4" fmla="*/ 63629 h 334378"/>
                <a:gd name="connsiteX5" fmla="*/ 154528 w 282220"/>
                <a:gd name="connsiteY5" fmla="*/ 63629 h 334378"/>
                <a:gd name="connsiteX6" fmla="*/ 157469 w 282220"/>
                <a:gd name="connsiteY6" fmla="*/ 70772 h 334378"/>
                <a:gd name="connsiteX7" fmla="*/ 164052 w 282220"/>
                <a:gd name="connsiteY7" fmla="*/ 70772 h 334378"/>
                <a:gd name="connsiteX8" fmla="*/ 179959 w 282220"/>
                <a:gd name="connsiteY8" fmla="*/ 109404 h 334378"/>
                <a:gd name="connsiteX9" fmla="*/ 154962 w 282220"/>
                <a:gd name="connsiteY9" fmla="*/ 113949 h 334378"/>
                <a:gd name="connsiteX10" fmla="*/ 148982 w 282220"/>
                <a:gd name="connsiteY10" fmla="*/ 129894 h 334378"/>
                <a:gd name="connsiteX11" fmla="*/ 181797 w 282220"/>
                <a:gd name="connsiteY11" fmla="*/ 145438 h 334378"/>
                <a:gd name="connsiteX12" fmla="*/ 184776 w 282220"/>
                <a:gd name="connsiteY12" fmla="*/ 149481 h 334378"/>
                <a:gd name="connsiteX13" fmla="*/ 191321 w 282220"/>
                <a:gd name="connsiteY13" fmla="*/ 152581 h 334378"/>
                <a:gd name="connsiteX14" fmla="*/ 223136 w 282220"/>
                <a:gd name="connsiteY14" fmla="*/ 195758 h 334378"/>
                <a:gd name="connsiteX15" fmla="*/ 245861 w 282220"/>
                <a:gd name="connsiteY15" fmla="*/ 234390 h 334378"/>
                <a:gd name="connsiteX16" fmla="*/ 273130 w 282220"/>
                <a:gd name="connsiteY16" fmla="*/ 259387 h 334378"/>
                <a:gd name="connsiteX17" fmla="*/ 282220 w 282220"/>
                <a:gd name="connsiteY17" fmla="*/ 286656 h 334378"/>
                <a:gd name="connsiteX18" fmla="*/ 277675 w 282220"/>
                <a:gd name="connsiteY18" fmla="*/ 325288 h 334378"/>
                <a:gd name="connsiteX19" fmla="*/ 239043 w 282220"/>
                <a:gd name="connsiteY19" fmla="*/ 309381 h 334378"/>
                <a:gd name="connsiteX20" fmla="*/ 223136 w 282220"/>
                <a:gd name="connsiteY20" fmla="*/ 334378 h 334378"/>
                <a:gd name="connsiteX21" fmla="*/ 195866 w 282220"/>
                <a:gd name="connsiteY21" fmla="*/ 318471 h 334378"/>
                <a:gd name="connsiteX22" fmla="*/ 196666 w 282220"/>
                <a:gd name="connsiteY22" fmla="*/ 317351 h 334378"/>
                <a:gd name="connsiteX23" fmla="*/ 186342 w 282220"/>
                <a:gd name="connsiteY23" fmla="*/ 311328 h 334378"/>
                <a:gd name="connsiteX24" fmla="*/ 197705 w 282220"/>
                <a:gd name="connsiteY24" fmla="*/ 295421 h 334378"/>
                <a:gd name="connsiteX25" fmla="*/ 197705 w 282220"/>
                <a:gd name="connsiteY25" fmla="*/ 263606 h 334378"/>
                <a:gd name="connsiteX26" fmla="*/ 170435 w 282220"/>
                <a:gd name="connsiteY26" fmla="*/ 231792 h 334378"/>
                <a:gd name="connsiteX27" fmla="*/ 165890 w 282220"/>
                <a:gd name="connsiteY27" fmla="*/ 193160 h 334378"/>
                <a:gd name="connsiteX28" fmla="*/ 144743 w 282220"/>
                <a:gd name="connsiteY28" fmla="*/ 168488 h 334378"/>
                <a:gd name="connsiteX29" fmla="*/ 120875 w 282220"/>
                <a:gd name="connsiteY29" fmla="*/ 168488 h 334378"/>
                <a:gd name="connsiteX30" fmla="*/ 116330 w 282220"/>
                <a:gd name="connsiteY30" fmla="*/ 179851 h 334378"/>
                <a:gd name="connsiteX31" fmla="*/ 89060 w 282220"/>
                <a:gd name="connsiteY31" fmla="*/ 184396 h 334378"/>
                <a:gd name="connsiteX32" fmla="*/ 85786 w 282220"/>
                <a:gd name="connsiteY32" fmla="*/ 176211 h 334378"/>
                <a:gd name="connsiteX33" fmla="*/ 79536 w 282220"/>
                <a:gd name="connsiteY33" fmla="*/ 177253 h 334378"/>
                <a:gd name="connsiteX34" fmla="*/ 79008 w 282220"/>
                <a:gd name="connsiteY34" fmla="*/ 175932 h 334378"/>
                <a:gd name="connsiteX35" fmla="*/ 41339 w 282220"/>
                <a:gd name="connsiteY35" fmla="*/ 195758 h 334378"/>
                <a:gd name="connsiteX36" fmla="*/ 41339 w 282220"/>
                <a:gd name="connsiteY36" fmla="*/ 183602 h 334378"/>
                <a:gd name="connsiteX37" fmla="*/ 31815 w 282220"/>
                <a:gd name="connsiteY37" fmla="*/ 188615 h 334378"/>
                <a:gd name="connsiteX38" fmla="*/ 31815 w 282220"/>
                <a:gd name="connsiteY38" fmla="*/ 156800 h 334378"/>
                <a:gd name="connsiteX39" fmla="*/ 41619 w 282220"/>
                <a:gd name="connsiteY39" fmla="*/ 123465 h 334378"/>
                <a:gd name="connsiteX40" fmla="*/ 25431 w 282220"/>
                <a:gd name="connsiteY40" fmla="*/ 120767 h 334378"/>
                <a:gd name="connsiteX41" fmla="*/ 25431 w 282220"/>
                <a:gd name="connsiteY41" fmla="*/ 115211 h 334378"/>
                <a:gd name="connsiteX42" fmla="*/ 15907 w 282220"/>
                <a:gd name="connsiteY42" fmla="*/ 113624 h 334378"/>
                <a:gd name="connsiteX43" fmla="*/ 15907 w 282220"/>
                <a:gd name="connsiteY43" fmla="*/ 92600 h 334378"/>
                <a:gd name="connsiteX44" fmla="*/ 9524 w 282220"/>
                <a:gd name="connsiteY44" fmla="*/ 88952 h 334378"/>
                <a:gd name="connsiteX45" fmla="*/ 9896 w 282220"/>
                <a:gd name="connsiteY45" fmla="*/ 87464 h 334378"/>
                <a:gd name="connsiteX46" fmla="*/ 0 w 282220"/>
                <a:gd name="connsiteY46" fmla="*/ 81809 h 334378"/>
                <a:gd name="connsiteX47" fmla="*/ 4545 w 282220"/>
                <a:gd name="connsiteY47" fmla="*/ 63629 h 334378"/>
                <a:gd name="connsiteX48" fmla="*/ 36359 w 282220"/>
                <a:gd name="connsiteY48" fmla="*/ 38632 h 334378"/>
                <a:gd name="connsiteX49" fmla="*/ 43177 w 282220"/>
                <a:gd name="connsiteY49" fmla="*/ 47722 h 334378"/>
                <a:gd name="connsiteX50" fmla="*/ 43405 w 282220"/>
                <a:gd name="connsiteY50" fmla="*/ 47722 h 334378"/>
                <a:gd name="connsiteX51" fmla="*/ 45883 w 282220"/>
                <a:gd name="connsiteY51" fmla="*/ 45775 h 334378"/>
                <a:gd name="connsiteX52" fmla="*/ 47343 w 282220"/>
                <a:gd name="connsiteY52" fmla="*/ 47722 h 334378"/>
                <a:gd name="connsiteX53" fmla="*/ 59084 w 282220"/>
                <a:gd name="connsiteY53" fmla="*/ 47722 h 334378"/>
                <a:gd name="connsiteX54" fmla="*/ 52267 w 282220"/>
                <a:gd name="connsiteY54" fmla="*/ 4545 h 33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82220" h="334378">
                  <a:moveTo>
                    <a:pt x="74991" y="0"/>
                  </a:moveTo>
                  <a:lnTo>
                    <a:pt x="80892" y="7868"/>
                  </a:lnTo>
                  <a:lnTo>
                    <a:pt x="84515" y="7143"/>
                  </a:lnTo>
                  <a:lnTo>
                    <a:pt x="104968" y="34413"/>
                  </a:lnTo>
                  <a:lnTo>
                    <a:pt x="117750" y="63629"/>
                  </a:lnTo>
                  <a:lnTo>
                    <a:pt x="154528" y="63629"/>
                  </a:lnTo>
                  <a:lnTo>
                    <a:pt x="157469" y="70772"/>
                  </a:lnTo>
                  <a:lnTo>
                    <a:pt x="164052" y="70772"/>
                  </a:lnTo>
                  <a:lnTo>
                    <a:pt x="179959" y="109404"/>
                  </a:lnTo>
                  <a:lnTo>
                    <a:pt x="154962" y="113949"/>
                  </a:lnTo>
                  <a:lnTo>
                    <a:pt x="148982" y="129894"/>
                  </a:lnTo>
                  <a:lnTo>
                    <a:pt x="181797" y="145438"/>
                  </a:lnTo>
                  <a:lnTo>
                    <a:pt x="184776" y="149481"/>
                  </a:lnTo>
                  <a:lnTo>
                    <a:pt x="191321" y="152581"/>
                  </a:lnTo>
                  <a:lnTo>
                    <a:pt x="223136" y="195758"/>
                  </a:lnTo>
                  <a:lnTo>
                    <a:pt x="245861" y="234390"/>
                  </a:lnTo>
                  <a:lnTo>
                    <a:pt x="273130" y="259387"/>
                  </a:lnTo>
                  <a:lnTo>
                    <a:pt x="282220" y="286656"/>
                  </a:lnTo>
                  <a:lnTo>
                    <a:pt x="277675" y="325288"/>
                  </a:lnTo>
                  <a:lnTo>
                    <a:pt x="239043" y="309381"/>
                  </a:lnTo>
                  <a:lnTo>
                    <a:pt x="223136" y="334378"/>
                  </a:lnTo>
                  <a:lnTo>
                    <a:pt x="195866" y="318471"/>
                  </a:lnTo>
                  <a:lnTo>
                    <a:pt x="196666" y="317351"/>
                  </a:lnTo>
                  <a:lnTo>
                    <a:pt x="186342" y="311328"/>
                  </a:lnTo>
                  <a:lnTo>
                    <a:pt x="197705" y="295421"/>
                  </a:lnTo>
                  <a:lnTo>
                    <a:pt x="197705" y="263606"/>
                  </a:lnTo>
                  <a:lnTo>
                    <a:pt x="170435" y="231792"/>
                  </a:lnTo>
                  <a:lnTo>
                    <a:pt x="165890" y="193160"/>
                  </a:lnTo>
                  <a:lnTo>
                    <a:pt x="144743" y="168488"/>
                  </a:lnTo>
                  <a:lnTo>
                    <a:pt x="120875" y="168488"/>
                  </a:lnTo>
                  <a:lnTo>
                    <a:pt x="116330" y="179851"/>
                  </a:lnTo>
                  <a:lnTo>
                    <a:pt x="89060" y="184396"/>
                  </a:lnTo>
                  <a:lnTo>
                    <a:pt x="85786" y="176211"/>
                  </a:lnTo>
                  <a:lnTo>
                    <a:pt x="79536" y="177253"/>
                  </a:lnTo>
                  <a:lnTo>
                    <a:pt x="79008" y="175932"/>
                  </a:lnTo>
                  <a:lnTo>
                    <a:pt x="41339" y="195758"/>
                  </a:lnTo>
                  <a:lnTo>
                    <a:pt x="41339" y="183602"/>
                  </a:lnTo>
                  <a:lnTo>
                    <a:pt x="31815" y="188615"/>
                  </a:lnTo>
                  <a:lnTo>
                    <a:pt x="31815" y="156800"/>
                  </a:lnTo>
                  <a:lnTo>
                    <a:pt x="41619" y="123465"/>
                  </a:lnTo>
                  <a:lnTo>
                    <a:pt x="25431" y="120767"/>
                  </a:lnTo>
                  <a:lnTo>
                    <a:pt x="25431" y="115211"/>
                  </a:lnTo>
                  <a:lnTo>
                    <a:pt x="15907" y="113624"/>
                  </a:lnTo>
                  <a:lnTo>
                    <a:pt x="15907" y="92600"/>
                  </a:lnTo>
                  <a:lnTo>
                    <a:pt x="9524" y="88952"/>
                  </a:lnTo>
                  <a:lnTo>
                    <a:pt x="9896" y="87464"/>
                  </a:lnTo>
                  <a:lnTo>
                    <a:pt x="0" y="81809"/>
                  </a:lnTo>
                  <a:lnTo>
                    <a:pt x="4545" y="63629"/>
                  </a:lnTo>
                  <a:lnTo>
                    <a:pt x="36359" y="38632"/>
                  </a:lnTo>
                  <a:lnTo>
                    <a:pt x="43177" y="47722"/>
                  </a:lnTo>
                  <a:lnTo>
                    <a:pt x="43405" y="47722"/>
                  </a:lnTo>
                  <a:lnTo>
                    <a:pt x="45883" y="45775"/>
                  </a:lnTo>
                  <a:lnTo>
                    <a:pt x="47343" y="47722"/>
                  </a:lnTo>
                  <a:lnTo>
                    <a:pt x="59084" y="47722"/>
                  </a:lnTo>
                  <a:lnTo>
                    <a:pt x="52267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7" name="Freeform 246">
              <a:extLst>
                <a:ext uri="{FF2B5EF4-FFF2-40B4-BE49-F238E27FC236}">
                  <a16:creationId xmlns:a16="http://schemas.microsoft.com/office/drawing/2014/main" id="{2168477B-A065-52B0-6534-4EFFABBD3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2346" y="3341404"/>
              <a:ext cx="226760" cy="426413"/>
            </a:xfrm>
            <a:custGeom>
              <a:avLst/>
              <a:gdLst>
                <a:gd name="connsiteX0" fmla="*/ 102261 w 302346"/>
                <a:gd name="connsiteY0" fmla="*/ 0 h 568550"/>
                <a:gd name="connsiteX1" fmla="*/ 118168 w 302346"/>
                <a:gd name="connsiteY1" fmla="*/ 15907 h 568550"/>
                <a:gd name="connsiteX2" fmla="*/ 118168 w 302346"/>
                <a:gd name="connsiteY2" fmla="*/ 23050 h 568550"/>
                <a:gd name="connsiteX3" fmla="*/ 120549 w 302346"/>
                <a:gd name="connsiteY3" fmla="*/ 25431 h 568550"/>
                <a:gd name="connsiteX4" fmla="*/ 120549 w 302346"/>
                <a:gd name="connsiteY4" fmla="*/ 39029 h 568550"/>
                <a:gd name="connsiteX5" fmla="*/ 145438 w 302346"/>
                <a:gd name="connsiteY5" fmla="*/ 43177 h 568550"/>
                <a:gd name="connsiteX6" fmla="*/ 142879 w 302346"/>
                <a:gd name="connsiteY6" fmla="*/ 51878 h 568550"/>
                <a:gd name="connsiteX7" fmla="*/ 147819 w 302346"/>
                <a:gd name="connsiteY7" fmla="*/ 52701 h 568550"/>
                <a:gd name="connsiteX8" fmla="*/ 136456 w 302346"/>
                <a:gd name="connsiteY8" fmla="*/ 91333 h 568550"/>
                <a:gd name="connsiteX9" fmla="*/ 139561 w 302346"/>
                <a:gd name="connsiteY9" fmla="*/ 113070 h 568550"/>
                <a:gd name="connsiteX10" fmla="*/ 177252 w 302346"/>
                <a:gd name="connsiteY10" fmla="*/ 90899 h 568550"/>
                <a:gd name="connsiteX11" fmla="*/ 188614 w 302346"/>
                <a:gd name="connsiteY11" fmla="*/ 97716 h 568550"/>
                <a:gd name="connsiteX12" fmla="*/ 209067 w 302346"/>
                <a:gd name="connsiteY12" fmla="*/ 97716 h 568550"/>
                <a:gd name="connsiteX13" fmla="*/ 213611 w 302346"/>
                <a:gd name="connsiteY13" fmla="*/ 86354 h 568550"/>
                <a:gd name="connsiteX14" fmla="*/ 240881 w 302346"/>
                <a:gd name="connsiteY14" fmla="*/ 86354 h 568550"/>
                <a:gd name="connsiteX15" fmla="*/ 272695 w 302346"/>
                <a:gd name="connsiteY15" fmla="*/ 118168 h 568550"/>
                <a:gd name="connsiteX16" fmla="*/ 272695 w 302346"/>
                <a:gd name="connsiteY16" fmla="*/ 125311 h 568550"/>
                <a:gd name="connsiteX17" fmla="*/ 275076 w 302346"/>
                <a:gd name="connsiteY17" fmla="*/ 127692 h 568550"/>
                <a:gd name="connsiteX18" fmla="*/ 275076 w 302346"/>
                <a:gd name="connsiteY18" fmla="*/ 159578 h 568550"/>
                <a:gd name="connsiteX19" fmla="*/ 299965 w 302346"/>
                <a:gd name="connsiteY19" fmla="*/ 188615 h 568550"/>
                <a:gd name="connsiteX20" fmla="*/ 299965 w 302346"/>
                <a:gd name="connsiteY20" fmla="*/ 195361 h 568550"/>
                <a:gd name="connsiteX21" fmla="*/ 302346 w 302346"/>
                <a:gd name="connsiteY21" fmla="*/ 198139 h 568550"/>
                <a:gd name="connsiteX22" fmla="*/ 302346 w 302346"/>
                <a:gd name="connsiteY22" fmla="*/ 229953 h 568550"/>
                <a:gd name="connsiteX23" fmla="*/ 290984 w 302346"/>
                <a:gd name="connsiteY23" fmla="*/ 245860 h 568550"/>
                <a:gd name="connsiteX24" fmla="*/ 259169 w 302346"/>
                <a:gd name="connsiteY24" fmla="*/ 241316 h 568550"/>
                <a:gd name="connsiteX25" fmla="*/ 211448 w 302346"/>
                <a:gd name="connsiteY25" fmla="*/ 252678 h 568550"/>
                <a:gd name="connsiteX26" fmla="*/ 184178 w 302346"/>
                <a:gd name="connsiteY26" fmla="*/ 279947 h 568550"/>
                <a:gd name="connsiteX27" fmla="*/ 195540 w 302346"/>
                <a:gd name="connsiteY27" fmla="*/ 327669 h 568550"/>
                <a:gd name="connsiteX28" fmla="*/ 163726 w 302346"/>
                <a:gd name="connsiteY28" fmla="*/ 311762 h 568550"/>
                <a:gd name="connsiteX29" fmla="*/ 129639 w 302346"/>
                <a:gd name="connsiteY29" fmla="*/ 311762 h 568550"/>
                <a:gd name="connsiteX30" fmla="*/ 131680 w 302346"/>
                <a:gd name="connsiteY30" fmla="*/ 302238 h 568550"/>
                <a:gd name="connsiteX31" fmla="*/ 127258 w 302346"/>
                <a:gd name="connsiteY31" fmla="*/ 302238 h 568550"/>
                <a:gd name="connsiteX32" fmla="*/ 132034 w 302346"/>
                <a:gd name="connsiteY32" fmla="*/ 279947 h 568550"/>
                <a:gd name="connsiteX33" fmla="*/ 104642 w 302346"/>
                <a:gd name="connsiteY33" fmla="*/ 279947 h 568550"/>
                <a:gd name="connsiteX34" fmla="*/ 97824 w 302346"/>
                <a:gd name="connsiteY34" fmla="*/ 323124 h 568550"/>
                <a:gd name="connsiteX35" fmla="*/ 81917 w 302346"/>
                <a:gd name="connsiteY35" fmla="*/ 375391 h 568550"/>
                <a:gd name="connsiteX36" fmla="*/ 66010 w 302346"/>
                <a:gd name="connsiteY36" fmla="*/ 407205 h 568550"/>
                <a:gd name="connsiteX37" fmla="*/ 68968 w 302346"/>
                <a:gd name="connsiteY37" fmla="*/ 424951 h 568550"/>
                <a:gd name="connsiteX38" fmla="*/ 90898 w 302346"/>
                <a:gd name="connsiteY38" fmla="*/ 424951 h 568550"/>
                <a:gd name="connsiteX39" fmla="*/ 106806 w 302346"/>
                <a:gd name="connsiteY39" fmla="*/ 463583 h 568550"/>
                <a:gd name="connsiteX40" fmla="*/ 107854 w 302346"/>
                <a:gd name="connsiteY40" fmla="*/ 469869 h 568550"/>
                <a:gd name="connsiteX41" fmla="*/ 109187 w 302346"/>
                <a:gd name="connsiteY41" fmla="*/ 473107 h 568550"/>
                <a:gd name="connsiteX42" fmla="*/ 112323 w 302346"/>
                <a:gd name="connsiteY42" fmla="*/ 491921 h 568550"/>
                <a:gd name="connsiteX43" fmla="*/ 134075 w 302346"/>
                <a:gd name="connsiteY43" fmla="*/ 515849 h 568550"/>
                <a:gd name="connsiteX44" fmla="*/ 154527 w 302346"/>
                <a:gd name="connsiteY44" fmla="*/ 515849 h 568550"/>
                <a:gd name="connsiteX45" fmla="*/ 177252 w 302346"/>
                <a:gd name="connsiteY45" fmla="*/ 538574 h 568550"/>
                <a:gd name="connsiteX46" fmla="*/ 174276 w 302346"/>
                <a:gd name="connsiteY46" fmla="*/ 542741 h 568550"/>
                <a:gd name="connsiteX47" fmla="*/ 179633 w 302346"/>
                <a:gd name="connsiteY47" fmla="*/ 548098 h 568550"/>
                <a:gd name="connsiteX48" fmla="*/ 168271 w 302346"/>
                <a:gd name="connsiteY48" fmla="*/ 564005 h 568550"/>
                <a:gd name="connsiteX49" fmla="*/ 141001 w 302346"/>
                <a:gd name="connsiteY49" fmla="*/ 568550 h 568550"/>
                <a:gd name="connsiteX50" fmla="*/ 141001 w 302346"/>
                <a:gd name="connsiteY50" fmla="*/ 558629 h 568550"/>
                <a:gd name="connsiteX51" fmla="*/ 138620 w 302346"/>
                <a:gd name="connsiteY51" fmla="*/ 559026 h 568550"/>
                <a:gd name="connsiteX52" fmla="*/ 138620 w 302346"/>
                <a:gd name="connsiteY52" fmla="*/ 546908 h 568550"/>
                <a:gd name="connsiteX53" fmla="*/ 109187 w 302346"/>
                <a:gd name="connsiteY53" fmla="*/ 532191 h 568550"/>
                <a:gd name="connsiteX54" fmla="*/ 104642 w 302346"/>
                <a:gd name="connsiteY54" fmla="*/ 536736 h 568550"/>
                <a:gd name="connsiteX55" fmla="*/ 88735 w 302346"/>
                <a:gd name="connsiteY55" fmla="*/ 525373 h 568550"/>
                <a:gd name="connsiteX56" fmla="*/ 81917 w 302346"/>
                <a:gd name="connsiteY56" fmla="*/ 504921 h 568550"/>
                <a:gd name="connsiteX57" fmla="*/ 61465 w 302346"/>
                <a:gd name="connsiteY57" fmla="*/ 484469 h 568550"/>
                <a:gd name="connsiteX58" fmla="*/ 45558 w 302346"/>
                <a:gd name="connsiteY58" fmla="*/ 466289 h 568550"/>
                <a:gd name="connsiteX59" fmla="*/ 38740 w 302346"/>
                <a:gd name="connsiteY59" fmla="*/ 489014 h 568550"/>
                <a:gd name="connsiteX60" fmla="*/ 29651 w 302346"/>
                <a:gd name="connsiteY60" fmla="*/ 466289 h 568550"/>
                <a:gd name="connsiteX61" fmla="*/ 30161 w 302346"/>
                <a:gd name="connsiteY61" fmla="*/ 463994 h 568550"/>
                <a:gd name="connsiteX62" fmla="*/ 27270 w 302346"/>
                <a:gd name="connsiteY62" fmla="*/ 456765 h 568550"/>
                <a:gd name="connsiteX63" fmla="*/ 31814 w 302346"/>
                <a:gd name="connsiteY63" fmla="*/ 436313 h 568550"/>
                <a:gd name="connsiteX64" fmla="*/ 43177 w 302346"/>
                <a:gd name="connsiteY64" fmla="*/ 397681 h 568550"/>
                <a:gd name="connsiteX65" fmla="*/ 63629 w 302346"/>
                <a:gd name="connsiteY65" fmla="*/ 361322 h 568550"/>
                <a:gd name="connsiteX66" fmla="*/ 79271 w 302346"/>
                <a:gd name="connsiteY66" fmla="*/ 330036 h 568550"/>
                <a:gd name="connsiteX67" fmla="*/ 70555 w 302346"/>
                <a:gd name="connsiteY67" fmla="*/ 300400 h 568550"/>
                <a:gd name="connsiteX68" fmla="*/ 70555 w 302346"/>
                <a:gd name="connsiteY68" fmla="*/ 298971 h 568550"/>
                <a:gd name="connsiteX69" fmla="*/ 68174 w 302346"/>
                <a:gd name="connsiteY69" fmla="*/ 290876 h 568550"/>
                <a:gd name="connsiteX70" fmla="*/ 68174 w 302346"/>
                <a:gd name="connsiteY70" fmla="*/ 274968 h 568550"/>
                <a:gd name="connsiteX71" fmla="*/ 65427 w 302346"/>
                <a:gd name="connsiteY71" fmla="*/ 261233 h 568550"/>
                <a:gd name="connsiteX72" fmla="*/ 38740 w 302346"/>
                <a:gd name="connsiteY72" fmla="*/ 236771 h 568550"/>
                <a:gd name="connsiteX73" fmla="*/ 36942 w 302346"/>
                <a:gd name="connsiteY73" fmla="*/ 227781 h 568550"/>
                <a:gd name="connsiteX74" fmla="*/ 36359 w 302346"/>
                <a:gd name="connsiteY74" fmla="*/ 227247 h 568550"/>
                <a:gd name="connsiteX75" fmla="*/ 31814 w 302346"/>
                <a:gd name="connsiteY75" fmla="*/ 204522 h 568550"/>
                <a:gd name="connsiteX76" fmla="*/ 43177 w 302346"/>
                <a:gd name="connsiteY76" fmla="*/ 199977 h 568550"/>
                <a:gd name="connsiteX77" fmla="*/ 57619 w 302346"/>
                <a:gd name="connsiteY77" fmla="*/ 171093 h 568550"/>
                <a:gd name="connsiteX78" fmla="*/ 45558 w 302346"/>
                <a:gd name="connsiteY78" fmla="*/ 150417 h 568550"/>
                <a:gd name="connsiteX79" fmla="*/ 22833 w 302346"/>
                <a:gd name="connsiteY79" fmla="*/ 123147 h 568550"/>
                <a:gd name="connsiteX80" fmla="*/ 2381 w 302346"/>
                <a:gd name="connsiteY80" fmla="*/ 91333 h 568550"/>
                <a:gd name="connsiteX81" fmla="*/ 4945 w 302346"/>
                <a:gd name="connsiteY81" fmla="*/ 89501 h 568550"/>
                <a:gd name="connsiteX82" fmla="*/ 0 w 302346"/>
                <a:gd name="connsiteY82" fmla="*/ 81809 h 568550"/>
                <a:gd name="connsiteX83" fmla="*/ 15907 w 302346"/>
                <a:gd name="connsiteY83" fmla="*/ 70447 h 568550"/>
                <a:gd name="connsiteX84" fmla="*/ 31814 w 302346"/>
                <a:gd name="connsiteY84" fmla="*/ 31815 h 568550"/>
                <a:gd name="connsiteX85" fmla="*/ 59084 w 302346"/>
                <a:gd name="connsiteY85" fmla="*/ 27270 h 568550"/>
                <a:gd name="connsiteX86" fmla="*/ 79536 w 302346"/>
                <a:gd name="connsiteY86" fmla="*/ 11363 h 56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02346" h="568550">
                  <a:moveTo>
                    <a:pt x="102261" y="0"/>
                  </a:moveTo>
                  <a:lnTo>
                    <a:pt x="118168" y="15907"/>
                  </a:lnTo>
                  <a:lnTo>
                    <a:pt x="118168" y="23050"/>
                  </a:lnTo>
                  <a:lnTo>
                    <a:pt x="120549" y="25431"/>
                  </a:lnTo>
                  <a:lnTo>
                    <a:pt x="120549" y="39029"/>
                  </a:lnTo>
                  <a:lnTo>
                    <a:pt x="145438" y="43177"/>
                  </a:lnTo>
                  <a:lnTo>
                    <a:pt x="142879" y="51878"/>
                  </a:lnTo>
                  <a:lnTo>
                    <a:pt x="147819" y="52701"/>
                  </a:lnTo>
                  <a:lnTo>
                    <a:pt x="136456" y="91333"/>
                  </a:lnTo>
                  <a:lnTo>
                    <a:pt x="139561" y="113070"/>
                  </a:lnTo>
                  <a:lnTo>
                    <a:pt x="177252" y="90899"/>
                  </a:lnTo>
                  <a:lnTo>
                    <a:pt x="188614" y="97716"/>
                  </a:lnTo>
                  <a:lnTo>
                    <a:pt x="209067" y="97716"/>
                  </a:lnTo>
                  <a:lnTo>
                    <a:pt x="213611" y="86354"/>
                  </a:lnTo>
                  <a:lnTo>
                    <a:pt x="240881" y="86354"/>
                  </a:lnTo>
                  <a:lnTo>
                    <a:pt x="272695" y="118168"/>
                  </a:lnTo>
                  <a:lnTo>
                    <a:pt x="272695" y="125311"/>
                  </a:lnTo>
                  <a:lnTo>
                    <a:pt x="275076" y="127692"/>
                  </a:lnTo>
                  <a:lnTo>
                    <a:pt x="275076" y="159578"/>
                  </a:lnTo>
                  <a:lnTo>
                    <a:pt x="299965" y="188615"/>
                  </a:lnTo>
                  <a:lnTo>
                    <a:pt x="299965" y="195361"/>
                  </a:lnTo>
                  <a:lnTo>
                    <a:pt x="302346" y="198139"/>
                  </a:lnTo>
                  <a:lnTo>
                    <a:pt x="302346" y="229953"/>
                  </a:lnTo>
                  <a:lnTo>
                    <a:pt x="290984" y="245860"/>
                  </a:lnTo>
                  <a:lnTo>
                    <a:pt x="259169" y="241316"/>
                  </a:lnTo>
                  <a:lnTo>
                    <a:pt x="211448" y="252678"/>
                  </a:lnTo>
                  <a:lnTo>
                    <a:pt x="184178" y="279947"/>
                  </a:lnTo>
                  <a:lnTo>
                    <a:pt x="195540" y="327669"/>
                  </a:lnTo>
                  <a:lnTo>
                    <a:pt x="163726" y="311762"/>
                  </a:lnTo>
                  <a:lnTo>
                    <a:pt x="129639" y="311762"/>
                  </a:lnTo>
                  <a:lnTo>
                    <a:pt x="131680" y="302238"/>
                  </a:lnTo>
                  <a:lnTo>
                    <a:pt x="127258" y="302238"/>
                  </a:lnTo>
                  <a:lnTo>
                    <a:pt x="132034" y="279947"/>
                  </a:lnTo>
                  <a:lnTo>
                    <a:pt x="104642" y="279947"/>
                  </a:lnTo>
                  <a:lnTo>
                    <a:pt x="97824" y="323124"/>
                  </a:lnTo>
                  <a:lnTo>
                    <a:pt x="81917" y="375391"/>
                  </a:lnTo>
                  <a:lnTo>
                    <a:pt x="66010" y="407205"/>
                  </a:lnTo>
                  <a:lnTo>
                    <a:pt x="68968" y="424951"/>
                  </a:lnTo>
                  <a:lnTo>
                    <a:pt x="90898" y="424951"/>
                  </a:lnTo>
                  <a:lnTo>
                    <a:pt x="106806" y="463583"/>
                  </a:lnTo>
                  <a:lnTo>
                    <a:pt x="107854" y="469869"/>
                  </a:lnTo>
                  <a:lnTo>
                    <a:pt x="109187" y="473107"/>
                  </a:lnTo>
                  <a:lnTo>
                    <a:pt x="112323" y="491921"/>
                  </a:lnTo>
                  <a:lnTo>
                    <a:pt x="134075" y="515849"/>
                  </a:lnTo>
                  <a:lnTo>
                    <a:pt x="154527" y="515849"/>
                  </a:lnTo>
                  <a:lnTo>
                    <a:pt x="177252" y="538574"/>
                  </a:lnTo>
                  <a:lnTo>
                    <a:pt x="174276" y="542741"/>
                  </a:lnTo>
                  <a:lnTo>
                    <a:pt x="179633" y="548098"/>
                  </a:lnTo>
                  <a:lnTo>
                    <a:pt x="168271" y="564005"/>
                  </a:lnTo>
                  <a:lnTo>
                    <a:pt x="141001" y="568550"/>
                  </a:lnTo>
                  <a:lnTo>
                    <a:pt x="141001" y="558629"/>
                  </a:lnTo>
                  <a:lnTo>
                    <a:pt x="138620" y="559026"/>
                  </a:lnTo>
                  <a:lnTo>
                    <a:pt x="138620" y="546908"/>
                  </a:lnTo>
                  <a:lnTo>
                    <a:pt x="109187" y="532191"/>
                  </a:lnTo>
                  <a:lnTo>
                    <a:pt x="104642" y="536736"/>
                  </a:lnTo>
                  <a:lnTo>
                    <a:pt x="88735" y="525373"/>
                  </a:lnTo>
                  <a:lnTo>
                    <a:pt x="81917" y="504921"/>
                  </a:lnTo>
                  <a:lnTo>
                    <a:pt x="61465" y="484469"/>
                  </a:lnTo>
                  <a:lnTo>
                    <a:pt x="45558" y="466289"/>
                  </a:lnTo>
                  <a:lnTo>
                    <a:pt x="38740" y="489014"/>
                  </a:lnTo>
                  <a:lnTo>
                    <a:pt x="29651" y="466289"/>
                  </a:lnTo>
                  <a:lnTo>
                    <a:pt x="30161" y="463994"/>
                  </a:lnTo>
                  <a:lnTo>
                    <a:pt x="27270" y="456765"/>
                  </a:lnTo>
                  <a:lnTo>
                    <a:pt x="31814" y="436313"/>
                  </a:lnTo>
                  <a:lnTo>
                    <a:pt x="43177" y="397681"/>
                  </a:lnTo>
                  <a:lnTo>
                    <a:pt x="63629" y="361322"/>
                  </a:lnTo>
                  <a:lnTo>
                    <a:pt x="79271" y="330036"/>
                  </a:lnTo>
                  <a:lnTo>
                    <a:pt x="70555" y="300400"/>
                  </a:lnTo>
                  <a:lnTo>
                    <a:pt x="70555" y="298971"/>
                  </a:lnTo>
                  <a:lnTo>
                    <a:pt x="68174" y="290876"/>
                  </a:lnTo>
                  <a:lnTo>
                    <a:pt x="68174" y="274968"/>
                  </a:lnTo>
                  <a:lnTo>
                    <a:pt x="65427" y="261233"/>
                  </a:lnTo>
                  <a:lnTo>
                    <a:pt x="38740" y="236771"/>
                  </a:lnTo>
                  <a:lnTo>
                    <a:pt x="36942" y="227781"/>
                  </a:lnTo>
                  <a:lnTo>
                    <a:pt x="36359" y="227247"/>
                  </a:lnTo>
                  <a:lnTo>
                    <a:pt x="31814" y="204522"/>
                  </a:lnTo>
                  <a:lnTo>
                    <a:pt x="43177" y="199977"/>
                  </a:lnTo>
                  <a:lnTo>
                    <a:pt x="57619" y="171093"/>
                  </a:lnTo>
                  <a:lnTo>
                    <a:pt x="45558" y="150417"/>
                  </a:lnTo>
                  <a:lnTo>
                    <a:pt x="22833" y="123147"/>
                  </a:lnTo>
                  <a:lnTo>
                    <a:pt x="2381" y="91333"/>
                  </a:lnTo>
                  <a:lnTo>
                    <a:pt x="4945" y="89501"/>
                  </a:lnTo>
                  <a:lnTo>
                    <a:pt x="0" y="81809"/>
                  </a:lnTo>
                  <a:lnTo>
                    <a:pt x="15907" y="70447"/>
                  </a:lnTo>
                  <a:lnTo>
                    <a:pt x="31814" y="31815"/>
                  </a:lnTo>
                  <a:lnTo>
                    <a:pt x="59084" y="27270"/>
                  </a:lnTo>
                  <a:lnTo>
                    <a:pt x="79536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" name="Freeform 244">
              <a:extLst>
                <a:ext uri="{FF2B5EF4-FFF2-40B4-BE49-F238E27FC236}">
                  <a16:creationId xmlns:a16="http://schemas.microsoft.com/office/drawing/2014/main" id="{C7A88B23-95AA-A3AC-2EA1-B7602FDB9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638" y="3109694"/>
              <a:ext cx="88626" cy="53079"/>
            </a:xfrm>
            <a:custGeom>
              <a:avLst/>
              <a:gdLst>
                <a:gd name="connsiteX0" fmla="*/ 40904 w 118168"/>
                <a:gd name="connsiteY0" fmla="*/ 0 h 70772"/>
                <a:gd name="connsiteX1" fmla="*/ 68174 w 118168"/>
                <a:gd name="connsiteY1" fmla="*/ 4545 h 70772"/>
                <a:gd name="connsiteX2" fmla="*/ 84081 w 118168"/>
                <a:gd name="connsiteY2" fmla="*/ 11362 h 70772"/>
                <a:gd name="connsiteX3" fmla="*/ 99988 w 118168"/>
                <a:gd name="connsiteY3" fmla="*/ 20452 h 70772"/>
                <a:gd name="connsiteX4" fmla="*/ 118168 w 118168"/>
                <a:gd name="connsiteY4" fmla="*/ 31815 h 70772"/>
                <a:gd name="connsiteX5" fmla="*/ 118168 w 118168"/>
                <a:gd name="connsiteY5" fmla="*/ 38958 h 70772"/>
                <a:gd name="connsiteX6" fmla="*/ 118168 w 118168"/>
                <a:gd name="connsiteY6" fmla="*/ 59084 h 70772"/>
                <a:gd name="connsiteX7" fmla="*/ 118168 w 118168"/>
                <a:gd name="connsiteY7" fmla="*/ 66227 h 70772"/>
                <a:gd name="connsiteX8" fmla="*/ 84081 w 118168"/>
                <a:gd name="connsiteY8" fmla="*/ 66227 h 70772"/>
                <a:gd name="connsiteX9" fmla="*/ 52267 w 118168"/>
                <a:gd name="connsiteY9" fmla="*/ 66227 h 70772"/>
                <a:gd name="connsiteX10" fmla="*/ 31814 w 118168"/>
                <a:gd name="connsiteY10" fmla="*/ 70772 h 70772"/>
                <a:gd name="connsiteX11" fmla="*/ 0 w 118168"/>
                <a:gd name="connsiteY11" fmla="*/ 54865 h 70772"/>
                <a:gd name="connsiteX12" fmla="*/ 0 w 118168"/>
                <a:gd name="connsiteY12" fmla="*/ 47722 h 70772"/>
                <a:gd name="connsiteX13" fmla="*/ 0 w 118168"/>
                <a:gd name="connsiteY13" fmla="*/ 45775 h 70772"/>
                <a:gd name="connsiteX14" fmla="*/ 0 w 118168"/>
                <a:gd name="connsiteY14" fmla="*/ 38632 h 70772"/>
                <a:gd name="connsiteX15" fmla="*/ 20452 w 118168"/>
                <a:gd name="connsiteY15" fmla="*/ 11362 h 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168" h="70772">
                  <a:moveTo>
                    <a:pt x="40904" y="0"/>
                  </a:moveTo>
                  <a:lnTo>
                    <a:pt x="68174" y="4545"/>
                  </a:lnTo>
                  <a:lnTo>
                    <a:pt x="84081" y="11362"/>
                  </a:lnTo>
                  <a:lnTo>
                    <a:pt x="99988" y="20452"/>
                  </a:lnTo>
                  <a:lnTo>
                    <a:pt x="118168" y="31815"/>
                  </a:lnTo>
                  <a:lnTo>
                    <a:pt x="118168" y="38958"/>
                  </a:lnTo>
                  <a:lnTo>
                    <a:pt x="118168" y="59084"/>
                  </a:lnTo>
                  <a:lnTo>
                    <a:pt x="118168" y="66227"/>
                  </a:lnTo>
                  <a:lnTo>
                    <a:pt x="84081" y="66227"/>
                  </a:lnTo>
                  <a:lnTo>
                    <a:pt x="52267" y="66227"/>
                  </a:lnTo>
                  <a:lnTo>
                    <a:pt x="31814" y="70772"/>
                  </a:lnTo>
                  <a:lnTo>
                    <a:pt x="0" y="54865"/>
                  </a:lnTo>
                  <a:lnTo>
                    <a:pt x="0" y="47722"/>
                  </a:lnTo>
                  <a:lnTo>
                    <a:pt x="0" y="45775"/>
                  </a:lnTo>
                  <a:lnTo>
                    <a:pt x="0" y="38632"/>
                  </a:lnTo>
                  <a:lnTo>
                    <a:pt x="20452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" name="Freeform 242">
              <a:extLst>
                <a:ext uri="{FF2B5EF4-FFF2-40B4-BE49-F238E27FC236}">
                  <a16:creationId xmlns:a16="http://schemas.microsoft.com/office/drawing/2014/main" id="{A7BD24A3-DBCF-B8DB-17C2-63C205782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3287" y="3164152"/>
              <a:ext cx="133102" cy="179201"/>
            </a:xfrm>
            <a:custGeom>
              <a:avLst/>
              <a:gdLst>
                <a:gd name="connsiteX0" fmla="*/ 27487 w 177469"/>
                <a:gd name="connsiteY0" fmla="*/ 0 h 238934"/>
                <a:gd name="connsiteX1" fmla="*/ 54756 w 177469"/>
                <a:gd name="connsiteY1" fmla="*/ 15907 h 238934"/>
                <a:gd name="connsiteX2" fmla="*/ 70663 w 177469"/>
                <a:gd name="connsiteY2" fmla="*/ 15907 h 238934"/>
                <a:gd name="connsiteX3" fmla="*/ 75208 w 177469"/>
                <a:gd name="connsiteY3" fmla="*/ 47722 h 238934"/>
                <a:gd name="connsiteX4" fmla="*/ 107023 w 177469"/>
                <a:gd name="connsiteY4" fmla="*/ 54539 h 238934"/>
                <a:gd name="connsiteX5" fmla="*/ 145655 w 177469"/>
                <a:gd name="connsiteY5" fmla="*/ 54539 h 238934"/>
                <a:gd name="connsiteX6" fmla="*/ 166107 w 177469"/>
                <a:gd name="connsiteY6" fmla="*/ 59084 h 238934"/>
                <a:gd name="connsiteX7" fmla="*/ 150199 w 177469"/>
                <a:gd name="connsiteY7" fmla="*/ 90899 h 238934"/>
                <a:gd name="connsiteX8" fmla="*/ 148684 w 177469"/>
                <a:gd name="connsiteY8" fmla="*/ 91548 h 238934"/>
                <a:gd name="connsiteX9" fmla="*/ 145437 w 177469"/>
                <a:gd name="connsiteY9" fmla="*/ 98042 h 238934"/>
                <a:gd name="connsiteX10" fmla="*/ 129530 w 177469"/>
                <a:gd name="connsiteY10" fmla="*/ 104859 h 238934"/>
                <a:gd name="connsiteX11" fmla="*/ 118811 w 177469"/>
                <a:gd name="connsiteY11" fmla="*/ 118641 h 238934"/>
                <a:gd name="connsiteX12" fmla="*/ 136508 w 177469"/>
                <a:gd name="connsiteY12" fmla="*/ 138305 h 238934"/>
                <a:gd name="connsiteX13" fmla="*/ 140893 w 177469"/>
                <a:gd name="connsiteY13" fmla="*/ 120766 h 238934"/>
                <a:gd name="connsiteX14" fmla="*/ 143869 w 177469"/>
                <a:gd name="connsiteY14" fmla="*/ 120766 h 238934"/>
                <a:gd name="connsiteX15" fmla="*/ 145655 w 177469"/>
                <a:gd name="connsiteY15" fmla="*/ 113623 h 238934"/>
                <a:gd name="connsiteX16" fmla="*/ 157017 w 177469"/>
                <a:gd name="connsiteY16" fmla="*/ 113623 h 238934"/>
                <a:gd name="connsiteX17" fmla="*/ 177469 w 177469"/>
                <a:gd name="connsiteY17" fmla="*/ 177252 h 238934"/>
                <a:gd name="connsiteX18" fmla="*/ 177469 w 177469"/>
                <a:gd name="connsiteY18" fmla="*/ 204522 h 238934"/>
                <a:gd name="connsiteX19" fmla="*/ 172707 w 177469"/>
                <a:gd name="connsiteY19" fmla="*/ 203161 h 238934"/>
                <a:gd name="connsiteX20" fmla="*/ 172707 w 177469"/>
                <a:gd name="connsiteY20" fmla="*/ 211665 h 238934"/>
                <a:gd name="connsiteX21" fmla="*/ 162829 w 177469"/>
                <a:gd name="connsiteY21" fmla="*/ 208842 h 238934"/>
                <a:gd name="connsiteX22" fmla="*/ 166107 w 177469"/>
                <a:gd name="connsiteY22" fmla="*/ 231791 h 238934"/>
                <a:gd name="connsiteX23" fmla="*/ 157112 w 177469"/>
                <a:gd name="connsiteY23" fmla="*/ 209305 h 238934"/>
                <a:gd name="connsiteX24" fmla="*/ 161345 w 177469"/>
                <a:gd name="connsiteY24" fmla="*/ 238934 h 238934"/>
                <a:gd name="connsiteX25" fmla="*/ 152255 w 177469"/>
                <a:gd name="connsiteY25" fmla="*/ 216210 h 238934"/>
                <a:gd name="connsiteX26" fmla="*/ 145437 w 177469"/>
                <a:gd name="connsiteY26" fmla="*/ 195757 h 238934"/>
                <a:gd name="connsiteX27" fmla="*/ 140893 w 177469"/>
                <a:gd name="connsiteY27" fmla="*/ 179850 h 238934"/>
                <a:gd name="connsiteX28" fmla="*/ 124985 w 177469"/>
                <a:gd name="connsiteY28" fmla="*/ 152581 h 238934"/>
                <a:gd name="connsiteX29" fmla="*/ 99974 w 177469"/>
                <a:gd name="connsiteY29" fmla="*/ 152581 h 238934"/>
                <a:gd name="connsiteX30" fmla="*/ 102478 w 177469"/>
                <a:gd name="connsiteY30" fmla="*/ 161345 h 238934"/>
                <a:gd name="connsiteX31" fmla="*/ 97647 w 177469"/>
                <a:gd name="connsiteY31" fmla="*/ 168246 h 238934"/>
                <a:gd name="connsiteX32" fmla="*/ 97716 w 177469"/>
                <a:gd name="connsiteY32" fmla="*/ 168488 h 238934"/>
                <a:gd name="connsiteX33" fmla="*/ 81809 w 177469"/>
                <a:gd name="connsiteY33" fmla="*/ 191213 h 238934"/>
                <a:gd name="connsiteX34" fmla="*/ 70446 w 177469"/>
                <a:gd name="connsiteY34" fmla="*/ 184395 h 238934"/>
                <a:gd name="connsiteX35" fmla="*/ 65901 w 177469"/>
                <a:gd name="connsiteY35" fmla="*/ 191213 h 238934"/>
                <a:gd name="connsiteX36" fmla="*/ 49994 w 177469"/>
                <a:gd name="connsiteY36" fmla="*/ 184395 h 238934"/>
                <a:gd name="connsiteX37" fmla="*/ 38632 w 177469"/>
                <a:gd name="connsiteY37" fmla="*/ 179850 h 238934"/>
                <a:gd name="connsiteX38" fmla="*/ 34087 w 177469"/>
                <a:gd name="connsiteY38" fmla="*/ 152581 h 238934"/>
                <a:gd name="connsiteX39" fmla="*/ 22725 w 177469"/>
                <a:gd name="connsiteY39" fmla="*/ 120766 h 238934"/>
                <a:gd name="connsiteX40" fmla="*/ 27270 w 177469"/>
                <a:gd name="connsiteY40" fmla="*/ 98042 h 238934"/>
                <a:gd name="connsiteX41" fmla="*/ 0 w 177469"/>
                <a:gd name="connsiteY41" fmla="*/ 82134 h 238934"/>
                <a:gd name="connsiteX42" fmla="*/ 6266 w 177469"/>
                <a:gd name="connsiteY42" fmla="*/ 75868 h 238934"/>
                <a:gd name="connsiteX43" fmla="*/ 4762 w 177469"/>
                <a:gd name="connsiteY43" fmla="*/ 74991 h 238934"/>
                <a:gd name="connsiteX44" fmla="*/ 16124 w 177469"/>
                <a:gd name="connsiteY44" fmla="*/ 63629 h 238934"/>
                <a:gd name="connsiteX45" fmla="*/ 31460 w 177469"/>
                <a:gd name="connsiteY45" fmla="*/ 52894 h 238934"/>
                <a:gd name="connsiteX46" fmla="*/ 6817 w 177469"/>
                <a:gd name="connsiteY46" fmla="*/ 34413 h 238934"/>
                <a:gd name="connsiteX47" fmla="*/ 22725 w 177469"/>
                <a:gd name="connsiteY47" fmla="*/ 7143 h 238934"/>
                <a:gd name="connsiteX48" fmla="*/ 23169 w 177469"/>
                <a:gd name="connsiteY48" fmla="*/ 7402 h 23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7469" h="238934">
                  <a:moveTo>
                    <a:pt x="27487" y="0"/>
                  </a:moveTo>
                  <a:lnTo>
                    <a:pt x="54756" y="15907"/>
                  </a:lnTo>
                  <a:lnTo>
                    <a:pt x="70663" y="15907"/>
                  </a:lnTo>
                  <a:lnTo>
                    <a:pt x="75208" y="47722"/>
                  </a:lnTo>
                  <a:lnTo>
                    <a:pt x="107023" y="54539"/>
                  </a:lnTo>
                  <a:lnTo>
                    <a:pt x="145655" y="54539"/>
                  </a:lnTo>
                  <a:lnTo>
                    <a:pt x="166107" y="59084"/>
                  </a:lnTo>
                  <a:lnTo>
                    <a:pt x="150199" y="90899"/>
                  </a:lnTo>
                  <a:lnTo>
                    <a:pt x="148684" y="91548"/>
                  </a:lnTo>
                  <a:lnTo>
                    <a:pt x="145437" y="98042"/>
                  </a:lnTo>
                  <a:lnTo>
                    <a:pt x="129530" y="104859"/>
                  </a:lnTo>
                  <a:lnTo>
                    <a:pt x="118811" y="118641"/>
                  </a:lnTo>
                  <a:lnTo>
                    <a:pt x="136508" y="138305"/>
                  </a:lnTo>
                  <a:lnTo>
                    <a:pt x="140893" y="120766"/>
                  </a:lnTo>
                  <a:lnTo>
                    <a:pt x="143869" y="120766"/>
                  </a:lnTo>
                  <a:lnTo>
                    <a:pt x="145655" y="113623"/>
                  </a:lnTo>
                  <a:lnTo>
                    <a:pt x="157017" y="113623"/>
                  </a:lnTo>
                  <a:lnTo>
                    <a:pt x="177469" y="177252"/>
                  </a:lnTo>
                  <a:lnTo>
                    <a:pt x="177469" y="204522"/>
                  </a:lnTo>
                  <a:lnTo>
                    <a:pt x="172707" y="203161"/>
                  </a:lnTo>
                  <a:lnTo>
                    <a:pt x="172707" y="211665"/>
                  </a:lnTo>
                  <a:lnTo>
                    <a:pt x="162829" y="208842"/>
                  </a:lnTo>
                  <a:lnTo>
                    <a:pt x="166107" y="231791"/>
                  </a:lnTo>
                  <a:lnTo>
                    <a:pt x="157112" y="209305"/>
                  </a:lnTo>
                  <a:lnTo>
                    <a:pt x="161345" y="238934"/>
                  </a:lnTo>
                  <a:lnTo>
                    <a:pt x="152255" y="216210"/>
                  </a:lnTo>
                  <a:lnTo>
                    <a:pt x="145437" y="195757"/>
                  </a:lnTo>
                  <a:lnTo>
                    <a:pt x="140893" y="179850"/>
                  </a:lnTo>
                  <a:lnTo>
                    <a:pt x="124985" y="152581"/>
                  </a:lnTo>
                  <a:lnTo>
                    <a:pt x="99974" y="152581"/>
                  </a:lnTo>
                  <a:lnTo>
                    <a:pt x="102478" y="161345"/>
                  </a:lnTo>
                  <a:lnTo>
                    <a:pt x="97647" y="168246"/>
                  </a:lnTo>
                  <a:lnTo>
                    <a:pt x="97716" y="168488"/>
                  </a:lnTo>
                  <a:lnTo>
                    <a:pt x="81809" y="191213"/>
                  </a:lnTo>
                  <a:lnTo>
                    <a:pt x="70446" y="184395"/>
                  </a:lnTo>
                  <a:lnTo>
                    <a:pt x="65901" y="191213"/>
                  </a:lnTo>
                  <a:lnTo>
                    <a:pt x="49994" y="184395"/>
                  </a:lnTo>
                  <a:lnTo>
                    <a:pt x="38632" y="179850"/>
                  </a:lnTo>
                  <a:lnTo>
                    <a:pt x="34087" y="152581"/>
                  </a:lnTo>
                  <a:lnTo>
                    <a:pt x="22725" y="120766"/>
                  </a:lnTo>
                  <a:lnTo>
                    <a:pt x="27270" y="98042"/>
                  </a:lnTo>
                  <a:lnTo>
                    <a:pt x="0" y="82134"/>
                  </a:lnTo>
                  <a:lnTo>
                    <a:pt x="6266" y="75868"/>
                  </a:lnTo>
                  <a:lnTo>
                    <a:pt x="4762" y="74991"/>
                  </a:lnTo>
                  <a:lnTo>
                    <a:pt x="16124" y="63629"/>
                  </a:lnTo>
                  <a:lnTo>
                    <a:pt x="31460" y="52894"/>
                  </a:lnTo>
                  <a:lnTo>
                    <a:pt x="6817" y="34413"/>
                  </a:lnTo>
                  <a:lnTo>
                    <a:pt x="22725" y="7143"/>
                  </a:lnTo>
                  <a:lnTo>
                    <a:pt x="23169" y="740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" name="Freeform 59">
              <a:extLst>
                <a:ext uri="{FF2B5EF4-FFF2-40B4-BE49-F238E27FC236}">
                  <a16:creationId xmlns:a16="http://schemas.microsoft.com/office/drawing/2014/main" id="{3972B965-8A25-70E6-4AA8-C7CA11357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1368" y="2179202"/>
              <a:ext cx="1692418" cy="1233948"/>
            </a:xfrm>
            <a:custGeom>
              <a:avLst/>
              <a:gdLst>
                <a:gd name="T0" fmla="*/ 565 w 993"/>
                <a:gd name="T1" fmla="*/ 720 h 724"/>
                <a:gd name="T2" fmla="*/ 600 w 993"/>
                <a:gd name="T3" fmla="*/ 691 h 724"/>
                <a:gd name="T4" fmla="*/ 872 w 993"/>
                <a:gd name="T5" fmla="*/ 97 h 724"/>
                <a:gd name="T6" fmla="*/ 927 w 993"/>
                <a:gd name="T7" fmla="*/ 145 h 724"/>
                <a:gd name="T8" fmla="*/ 984 w 993"/>
                <a:gd name="T9" fmla="*/ 149 h 724"/>
                <a:gd name="T10" fmla="*/ 941 w 993"/>
                <a:gd name="T11" fmla="*/ 201 h 724"/>
                <a:gd name="T12" fmla="*/ 922 w 993"/>
                <a:gd name="T13" fmla="*/ 256 h 724"/>
                <a:gd name="T14" fmla="*/ 879 w 993"/>
                <a:gd name="T15" fmla="*/ 275 h 724"/>
                <a:gd name="T16" fmla="*/ 849 w 993"/>
                <a:gd name="T17" fmla="*/ 294 h 724"/>
                <a:gd name="T18" fmla="*/ 785 w 993"/>
                <a:gd name="T19" fmla="*/ 334 h 724"/>
                <a:gd name="T20" fmla="*/ 785 w 993"/>
                <a:gd name="T21" fmla="*/ 310 h 724"/>
                <a:gd name="T22" fmla="*/ 733 w 993"/>
                <a:gd name="T23" fmla="*/ 334 h 724"/>
                <a:gd name="T24" fmla="*/ 730 w 993"/>
                <a:gd name="T25" fmla="*/ 362 h 724"/>
                <a:gd name="T26" fmla="*/ 778 w 993"/>
                <a:gd name="T27" fmla="*/ 369 h 724"/>
                <a:gd name="T28" fmla="*/ 759 w 993"/>
                <a:gd name="T29" fmla="*/ 398 h 724"/>
                <a:gd name="T30" fmla="*/ 759 w 993"/>
                <a:gd name="T31" fmla="*/ 452 h 724"/>
                <a:gd name="T32" fmla="*/ 768 w 993"/>
                <a:gd name="T33" fmla="*/ 502 h 724"/>
                <a:gd name="T34" fmla="*/ 775 w 993"/>
                <a:gd name="T35" fmla="*/ 549 h 724"/>
                <a:gd name="T36" fmla="*/ 728 w 993"/>
                <a:gd name="T37" fmla="*/ 613 h 724"/>
                <a:gd name="T38" fmla="*/ 655 w 993"/>
                <a:gd name="T39" fmla="*/ 656 h 724"/>
                <a:gd name="T40" fmla="*/ 600 w 993"/>
                <a:gd name="T41" fmla="*/ 670 h 724"/>
                <a:gd name="T42" fmla="*/ 586 w 993"/>
                <a:gd name="T43" fmla="*/ 670 h 724"/>
                <a:gd name="T44" fmla="*/ 532 w 993"/>
                <a:gd name="T45" fmla="*/ 656 h 724"/>
                <a:gd name="T46" fmla="*/ 499 w 993"/>
                <a:gd name="T47" fmla="*/ 644 h 724"/>
                <a:gd name="T48" fmla="*/ 451 w 993"/>
                <a:gd name="T49" fmla="*/ 653 h 724"/>
                <a:gd name="T50" fmla="*/ 444 w 993"/>
                <a:gd name="T51" fmla="*/ 661 h 724"/>
                <a:gd name="T52" fmla="*/ 418 w 993"/>
                <a:gd name="T53" fmla="*/ 642 h 724"/>
                <a:gd name="T54" fmla="*/ 390 w 993"/>
                <a:gd name="T55" fmla="*/ 604 h 724"/>
                <a:gd name="T56" fmla="*/ 397 w 993"/>
                <a:gd name="T57" fmla="*/ 556 h 724"/>
                <a:gd name="T58" fmla="*/ 371 w 993"/>
                <a:gd name="T59" fmla="*/ 537 h 724"/>
                <a:gd name="T60" fmla="*/ 319 w 993"/>
                <a:gd name="T61" fmla="*/ 540 h 724"/>
                <a:gd name="T62" fmla="*/ 276 w 993"/>
                <a:gd name="T63" fmla="*/ 549 h 724"/>
                <a:gd name="T64" fmla="*/ 243 w 993"/>
                <a:gd name="T65" fmla="*/ 549 h 724"/>
                <a:gd name="T66" fmla="*/ 184 w 993"/>
                <a:gd name="T67" fmla="*/ 540 h 724"/>
                <a:gd name="T68" fmla="*/ 139 w 993"/>
                <a:gd name="T69" fmla="*/ 514 h 724"/>
                <a:gd name="T70" fmla="*/ 82 w 993"/>
                <a:gd name="T71" fmla="*/ 488 h 724"/>
                <a:gd name="T72" fmla="*/ 82 w 993"/>
                <a:gd name="T73" fmla="*/ 448 h 724"/>
                <a:gd name="T74" fmla="*/ 35 w 993"/>
                <a:gd name="T75" fmla="*/ 386 h 724"/>
                <a:gd name="T76" fmla="*/ 18 w 993"/>
                <a:gd name="T77" fmla="*/ 353 h 724"/>
                <a:gd name="T78" fmla="*/ 4 w 993"/>
                <a:gd name="T79" fmla="*/ 324 h 724"/>
                <a:gd name="T80" fmla="*/ 44 w 993"/>
                <a:gd name="T81" fmla="*/ 310 h 724"/>
                <a:gd name="T82" fmla="*/ 104 w 993"/>
                <a:gd name="T83" fmla="*/ 272 h 724"/>
                <a:gd name="T84" fmla="*/ 101 w 993"/>
                <a:gd name="T85" fmla="*/ 211 h 724"/>
                <a:gd name="T86" fmla="*/ 184 w 993"/>
                <a:gd name="T87" fmla="*/ 163 h 724"/>
                <a:gd name="T88" fmla="*/ 222 w 993"/>
                <a:gd name="T89" fmla="*/ 109 h 724"/>
                <a:gd name="T90" fmla="*/ 267 w 993"/>
                <a:gd name="T91" fmla="*/ 147 h 724"/>
                <a:gd name="T92" fmla="*/ 298 w 993"/>
                <a:gd name="T93" fmla="*/ 206 h 724"/>
                <a:gd name="T94" fmla="*/ 357 w 993"/>
                <a:gd name="T95" fmla="*/ 246 h 724"/>
                <a:gd name="T96" fmla="*/ 439 w 993"/>
                <a:gd name="T97" fmla="*/ 261 h 724"/>
                <a:gd name="T98" fmla="*/ 506 w 993"/>
                <a:gd name="T99" fmla="*/ 284 h 724"/>
                <a:gd name="T100" fmla="*/ 593 w 993"/>
                <a:gd name="T101" fmla="*/ 256 h 724"/>
                <a:gd name="T102" fmla="*/ 610 w 993"/>
                <a:gd name="T103" fmla="*/ 223 h 724"/>
                <a:gd name="T104" fmla="*/ 659 w 993"/>
                <a:gd name="T105" fmla="*/ 201 h 724"/>
                <a:gd name="T106" fmla="*/ 730 w 993"/>
                <a:gd name="T107" fmla="*/ 166 h 724"/>
                <a:gd name="T108" fmla="*/ 719 w 993"/>
                <a:gd name="T109" fmla="*/ 137 h 724"/>
                <a:gd name="T110" fmla="*/ 676 w 993"/>
                <a:gd name="T111" fmla="*/ 135 h 724"/>
                <a:gd name="T112" fmla="*/ 738 w 993"/>
                <a:gd name="T113" fmla="*/ 85 h 724"/>
                <a:gd name="T114" fmla="*/ 761 w 993"/>
                <a:gd name="T115" fmla="*/ 26 h 724"/>
                <a:gd name="T116" fmla="*/ 806 w 993"/>
                <a:gd name="T117" fmla="*/ 0 h 724"/>
                <a:gd name="T118" fmla="*/ 863 w 993"/>
                <a:gd name="T119" fmla="*/ 5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3" h="724">
                  <a:moveTo>
                    <a:pt x="593" y="715"/>
                  </a:moveTo>
                  <a:lnTo>
                    <a:pt x="593" y="715"/>
                  </a:lnTo>
                  <a:lnTo>
                    <a:pt x="579" y="724"/>
                  </a:lnTo>
                  <a:lnTo>
                    <a:pt x="565" y="720"/>
                  </a:lnTo>
                  <a:lnTo>
                    <a:pt x="565" y="703"/>
                  </a:lnTo>
                  <a:lnTo>
                    <a:pt x="574" y="696"/>
                  </a:lnTo>
                  <a:lnTo>
                    <a:pt x="591" y="691"/>
                  </a:lnTo>
                  <a:lnTo>
                    <a:pt x="600" y="691"/>
                  </a:lnTo>
                  <a:lnTo>
                    <a:pt x="603" y="698"/>
                  </a:lnTo>
                  <a:lnTo>
                    <a:pt x="596" y="706"/>
                  </a:lnTo>
                  <a:lnTo>
                    <a:pt x="593" y="715"/>
                  </a:lnTo>
                  <a:moveTo>
                    <a:pt x="872" y="97"/>
                  </a:moveTo>
                  <a:lnTo>
                    <a:pt x="872" y="97"/>
                  </a:lnTo>
                  <a:lnTo>
                    <a:pt x="901" y="104"/>
                  </a:lnTo>
                  <a:lnTo>
                    <a:pt x="920" y="121"/>
                  </a:lnTo>
                  <a:lnTo>
                    <a:pt x="927" y="145"/>
                  </a:lnTo>
                  <a:lnTo>
                    <a:pt x="950" y="145"/>
                  </a:lnTo>
                  <a:lnTo>
                    <a:pt x="965" y="135"/>
                  </a:lnTo>
                  <a:lnTo>
                    <a:pt x="993" y="128"/>
                  </a:lnTo>
                  <a:lnTo>
                    <a:pt x="984" y="149"/>
                  </a:lnTo>
                  <a:lnTo>
                    <a:pt x="976" y="159"/>
                  </a:lnTo>
                  <a:lnTo>
                    <a:pt x="972" y="185"/>
                  </a:lnTo>
                  <a:lnTo>
                    <a:pt x="960" y="206"/>
                  </a:lnTo>
                  <a:lnTo>
                    <a:pt x="941" y="201"/>
                  </a:lnTo>
                  <a:lnTo>
                    <a:pt x="927" y="211"/>
                  </a:lnTo>
                  <a:lnTo>
                    <a:pt x="931" y="230"/>
                  </a:lnTo>
                  <a:lnTo>
                    <a:pt x="929" y="256"/>
                  </a:lnTo>
                  <a:lnTo>
                    <a:pt x="922" y="256"/>
                  </a:lnTo>
                  <a:lnTo>
                    <a:pt x="922" y="268"/>
                  </a:lnTo>
                  <a:lnTo>
                    <a:pt x="910" y="253"/>
                  </a:lnTo>
                  <a:lnTo>
                    <a:pt x="905" y="268"/>
                  </a:lnTo>
                  <a:lnTo>
                    <a:pt x="879" y="275"/>
                  </a:lnTo>
                  <a:lnTo>
                    <a:pt x="882" y="287"/>
                  </a:lnTo>
                  <a:lnTo>
                    <a:pt x="868" y="287"/>
                  </a:lnTo>
                  <a:lnTo>
                    <a:pt x="861" y="279"/>
                  </a:lnTo>
                  <a:lnTo>
                    <a:pt x="849" y="294"/>
                  </a:lnTo>
                  <a:lnTo>
                    <a:pt x="832" y="308"/>
                  </a:lnTo>
                  <a:lnTo>
                    <a:pt x="818" y="320"/>
                  </a:lnTo>
                  <a:lnTo>
                    <a:pt x="797" y="327"/>
                  </a:lnTo>
                  <a:lnTo>
                    <a:pt x="785" y="334"/>
                  </a:lnTo>
                  <a:lnTo>
                    <a:pt x="766" y="341"/>
                  </a:lnTo>
                  <a:lnTo>
                    <a:pt x="775" y="332"/>
                  </a:lnTo>
                  <a:lnTo>
                    <a:pt x="771" y="324"/>
                  </a:lnTo>
                  <a:lnTo>
                    <a:pt x="785" y="310"/>
                  </a:lnTo>
                  <a:lnTo>
                    <a:pt x="775" y="298"/>
                  </a:lnTo>
                  <a:lnTo>
                    <a:pt x="761" y="306"/>
                  </a:lnTo>
                  <a:lnTo>
                    <a:pt x="742" y="320"/>
                  </a:lnTo>
                  <a:lnTo>
                    <a:pt x="733" y="334"/>
                  </a:lnTo>
                  <a:lnTo>
                    <a:pt x="719" y="334"/>
                  </a:lnTo>
                  <a:lnTo>
                    <a:pt x="709" y="346"/>
                  </a:lnTo>
                  <a:lnTo>
                    <a:pt x="719" y="358"/>
                  </a:lnTo>
                  <a:lnTo>
                    <a:pt x="730" y="362"/>
                  </a:lnTo>
                  <a:lnTo>
                    <a:pt x="733" y="372"/>
                  </a:lnTo>
                  <a:lnTo>
                    <a:pt x="745" y="377"/>
                  </a:lnTo>
                  <a:lnTo>
                    <a:pt x="761" y="362"/>
                  </a:lnTo>
                  <a:lnTo>
                    <a:pt x="778" y="369"/>
                  </a:lnTo>
                  <a:lnTo>
                    <a:pt x="787" y="372"/>
                  </a:lnTo>
                  <a:lnTo>
                    <a:pt x="790" y="381"/>
                  </a:lnTo>
                  <a:lnTo>
                    <a:pt x="766" y="386"/>
                  </a:lnTo>
                  <a:lnTo>
                    <a:pt x="759" y="398"/>
                  </a:lnTo>
                  <a:lnTo>
                    <a:pt x="745" y="407"/>
                  </a:lnTo>
                  <a:lnTo>
                    <a:pt x="735" y="421"/>
                  </a:lnTo>
                  <a:lnTo>
                    <a:pt x="752" y="433"/>
                  </a:lnTo>
                  <a:lnTo>
                    <a:pt x="759" y="452"/>
                  </a:lnTo>
                  <a:lnTo>
                    <a:pt x="768" y="469"/>
                  </a:lnTo>
                  <a:lnTo>
                    <a:pt x="780" y="483"/>
                  </a:lnTo>
                  <a:lnTo>
                    <a:pt x="780" y="497"/>
                  </a:lnTo>
                  <a:lnTo>
                    <a:pt x="768" y="502"/>
                  </a:lnTo>
                  <a:lnTo>
                    <a:pt x="773" y="511"/>
                  </a:lnTo>
                  <a:lnTo>
                    <a:pt x="782" y="519"/>
                  </a:lnTo>
                  <a:lnTo>
                    <a:pt x="780" y="533"/>
                  </a:lnTo>
                  <a:lnTo>
                    <a:pt x="775" y="549"/>
                  </a:lnTo>
                  <a:lnTo>
                    <a:pt x="766" y="549"/>
                  </a:lnTo>
                  <a:lnTo>
                    <a:pt x="756" y="571"/>
                  </a:lnTo>
                  <a:lnTo>
                    <a:pt x="742" y="592"/>
                  </a:lnTo>
                  <a:lnTo>
                    <a:pt x="728" y="613"/>
                  </a:lnTo>
                  <a:lnTo>
                    <a:pt x="704" y="630"/>
                  </a:lnTo>
                  <a:lnTo>
                    <a:pt x="683" y="644"/>
                  </a:lnTo>
                  <a:lnTo>
                    <a:pt x="664" y="646"/>
                  </a:lnTo>
                  <a:lnTo>
                    <a:pt x="655" y="656"/>
                  </a:lnTo>
                  <a:lnTo>
                    <a:pt x="650" y="649"/>
                  </a:lnTo>
                  <a:lnTo>
                    <a:pt x="641" y="658"/>
                  </a:lnTo>
                  <a:lnTo>
                    <a:pt x="617" y="665"/>
                  </a:lnTo>
                  <a:lnTo>
                    <a:pt x="600" y="670"/>
                  </a:lnTo>
                  <a:lnTo>
                    <a:pt x="596" y="687"/>
                  </a:lnTo>
                  <a:lnTo>
                    <a:pt x="586" y="689"/>
                  </a:lnTo>
                  <a:lnTo>
                    <a:pt x="581" y="677"/>
                  </a:lnTo>
                  <a:lnTo>
                    <a:pt x="586" y="670"/>
                  </a:lnTo>
                  <a:lnTo>
                    <a:pt x="562" y="663"/>
                  </a:lnTo>
                  <a:lnTo>
                    <a:pt x="555" y="665"/>
                  </a:lnTo>
                  <a:lnTo>
                    <a:pt x="539" y="661"/>
                  </a:lnTo>
                  <a:lnTo>
                    <a:pt x="532" y="656"/>
                  </a:lnTo>
                  <a:lnTo>
                    <a:pt x="534" y="644"/>
                  </a:lnTo>
                  <a:lnTo>
                    <a:pt x="520" y="642"/>
                  </a:lnTo>
                  <a:lnTo>
                    <a:pt x="510" y="635"/>
                  </a:lnTo>
                  <a:lnTo>
                    <a:pt x="499" y="644"/>
                  </a:lnTo>
                  <a:lnTo>
                    <a:pt x="482" y="646"/>
                  </a:lnTo>
                  <a:lnTo>
                    <a:pt x="468" y="646"/>
                  </a:lnTo>
                  <a:lnTo>
                    <a:pt x="461" y="651"/>
                  </a:lnTo>
                  <a:lnTo>
                    <a:pt x="451" y="653"/>
                  </a:lnTo>
                  <a:lnTo>
                    <a:pt x="454" y="672"/>
                  </a:lnTo>
                  <a:lnTo>
                    <a:pt x="447" y="672"/>
                  </a:lnTo>
                  <a:lnTo>
                    <a:pt x="444" y="668"/>
                  </a:lnTo>
                  <a:lnTo>
                    <a:pt x="444" y="661"/>
                  </a:lnTo>
                  <a:lnTo>
                    <a:pt x="432" y="665"/>
                  </a:lnTo>
                  <a:lnTo>
                    <a:pt x="425" y="663"/>
                  </a:lnTo>
                  <a:lnTo>
                    <a:pt x="413" y="656"/>
                  </a:lnTo>
                  <a:lnTo>
                    <a:pt x="418" y="642"/>
                  </a:lnTo>
                  <a:lnTo>
                    <a:pt x="409" y="639"/>
                  </a:lnTo>
                  <a:lnTo>
                    <a:pt x="404" y="623"/>
                  </a:lnTo>
                  <a:lnTo>
                    <a:pt x="387" y="625"/>
                  </a:lnTo>
                  <a:lnTo>
                    <a:pt x="390" y="604"/>
                  </a:lnTo>
                  <a:lnTo>
                    <a:pt x="404" y="590"/>
                  </a:lnTo>
                  <a:lnTo>
                    <a:pt x="404" y="575"/>
                  </a:lnTo>
                  <a:lnTo>
                    <a:pt x="404" y="561"/>
                  </a:lnTo>
                  <a:lnTo>
                    <a:pt x="397" y="556"/>
                  </a:lnTo>
                  <a:lnTo>
                    <a:pt x="392" y="547"/>
                  </a:lnTo>
                  <a:lnTo>
                    <a:pt x="383" y="547"/>
                  </a:lnTo>
                  <a:lnTo>
                    <a:pt x="364" y="545"/>
                  </a:lnTo>
                  <a:lnTo>
                    <a:pt x="371" y="537"/>
                  </a:lnTo>
                  <a:lnTo>
                    <a:pt x="361" y="526"/>
                  </a:lnTo>
                  <a:lnTo>
                    <a:pt x="352" y="533"/>
                  </a:lnTo>
                  <a:lnTo>
                    <a:pt x="338" y="528"/>
                  </a:lnTo>
                  <a:lnTo>
                    <a:pt x="319" y="540"/>
                  </a:lnTo>
                  <a:lnTo>
                    <a:pt x="305" y="554"/>
                  </a:lnTo>
                  <a:lnTo>
                    <a:pt x="290" y="556"/>
                  </a:lnTo>
                  <a:lnTo>
                    <a:pt x="283" y="552"/>
                  </a:lnTo>
                  <a:lnTo>
                    <a:pt x="276" y="549"/>
                  </a:lnTo>
                  <a:lnTo>
                    <a:pt x="264" y="547"/>
                  </a:lnTo>
                  <a:lnTo>
                    <a:pt x="255" y="552"/>
                  </a:lnTo>
                  <a:lnTo>
                    <a:pt x="246" y="566"/>
                  </a:lnTo>
                  <a:lnTo>
                    <a:pt x="243" y="549"/>
                  </a:lnTo>
                  <a:lnTo>
                    <a:pt x="234" y="554"/>
                  </a:lnTo>
                  <a:lnTo>
                    <a:pt x="215" y="552"/>
                  </a:lnTo>
                  <a:lnTo>
                    <a:pt x="196" y="549"/>
                  </a:lnTo>
                  <a:lnTo>
                    <a:pt x="184" y="540"/>
                  </a:lnTo>
                  <a:lnTo>
                    <a:pt x="170" y="537"/>
                  </a:lnTo>
                  <a:lnTo>
                    <a:pt x="165" y="528"/>
                  </a:lnTo>
                  <a:lnTo>
                    <a:pt x="156" y="526"/>
                  </a:lnTo>
                  <a:lnTo>
                    <a:pt x="139" y="514"/>
                  </a:lnTo>
                  <a:lnTo>
                    <a:pt x="127" y="507"/>
                  </a:lnTo>
                  <a:lnTo>
                    <a:pt x="120" y="511"/>
                  </a:lnTo>
                  <a:lnTo>
                    <a:pt x="97" y="500"/>
                  </a:lnTo>
                  <a:lnTo>
                    <a:pt x="82" y="488"/>
                  </a:lnTo>
                  <a:lnTo>
                    <a:pt x="78" y="466"/>
                  </a:lnTo>
                  <a:lnTo>
                    <a:pt x="89" y="469"/>
                  </a:lnTo>
                  <a:lnTo>
                    <a:pt x="89" y="459"/>
                  </a:lnTo>
                  <a:lnTo>
                    <a:pt x="82" y="448"/>
                  </a:lnTo>
                  <a:lnTo>
                    <a:pt x="85" y="433"/>
                  </a:lnTo>
                  <a:lnTo>
                    <a:pt x="68" y="410"/>
                  </a:lnTo>
                  <a:lnTo>
                    <a:pt x="40" y="403"/>
                  </a:lnTo>
                  <a:lnTo>
                    <a:pt x="35" y="386"/>
                  </a:lnTo>
                  <a:lnTo>
                    <a:pt x="23" y="377"/>
                  </a:lnTo>
                  <a:lnTo>
                    <a:pt x="21" y="372"/>
                  </a:lnTo>
                  <a:lnTo>
                    <a:pt x="18" y="360"/>
                  </a:lnTo>
                  <a:lnTo>
                    <a:pt x="18" y="353"/>
                  </a:lnTo>
                  <a:lnTo>
                    <a:pt x="9" y="348"/>
                  </a:lnTo>
                  <a:lnTo>
                    <a:pt x="4" y="350"/>
                  </a:lnTo>
                  <a:lnTo>
                    <a:pt x="0" y="332"/>
                  </a:lnTo>
                  <a:lnTo>
                    <a:pt x="4" y="324"/>
                  </a:lnTo>
                  <a:lnTo>
                    <a:pt x="2" y="320"/>
                  </a:lnTo>
                  <a:lnTo>
                    <a:pt x="18" y="310"/>
                  </a:lnTo>
                  <a:lnTo>
                    <a:pt x="28" y="308"/>
                  </a:lnTo>
                  <a:lnTo>
                    <a:pt x="44" y="310"/>
                  </a:lnTo>
                  <a:lnTo>
                    <a:pt x="52" y="296"/>
                  </a:lnTo>
                  <a:lnTo>
                    <a:pt x="73" y="294"/>
                  </a:lnTo>
                  <a:lnTo>
                    <a:pt x="78" y="284"/>
                  </a:lnTo>
                  <a:lnTo>
                    <a:pt x="104" y="272"/>
                  </a:lnTo>
                  <a:lnTo>
                    <a:pt x="106" y="268"/>
                  </a:lnTo>
                  <a:lnTo>
                    <a:pt x="104" y="256"/>
                  </a:lnTo>
                  <a:lnTo>
                    <a:pt x="115" y="249"/>
                  </a:lnTo>
                  <a:lnTo>
                    <a:pt x="101" y="211"/>
                  </a:lnTo>
                  <a:lnTo>
                    <a:pt x="134" y="201"/>
                  </a:lnTo>
                  <a:lnTo>
                    <a:pt x="141" y="197"/>
                  </a:lnTo>
                  <a:lnTo>
                    <a:pt x="153" y="154"/>
                  </a:lnTo>
                  <a:lnTo>
                    <a:pt x="184" y="163"/>
                  </a:lnTo>
                  <a:lnTo>
                    <a:pt x="193" y="152"/>
                  </a:lnTo>
                  <a:lnTo>
                    <a:pt x="196" y="128"/>
                  </a:lnTo>
                  <a:lnTo>
                    <a:pt x="208" y="126"/>
                  </a:lnTo>
                  <a:lnTo>
                    <a:pt x="222" y="109"/>
                  </a:lnTo>
                  <a:lnTo>
                    <a:pt x="227" y="107"/>
                  </a:lnTo>
                  <a:lnTo>
                    <a:pt x="231" y="123"/>
                  </a:lnTo>
                  <a:lnTo>
                    <a:pt x="246" y="137"/>
                  </a:lnTo>
                  <a:lnTo>
                    <a:pt x="267" y="147"/>
                  </a:lnTo>
                  <a:lnTo>
                    <a:pt x="279" y="166"/>
                  </a:lnTo>
                  <a:lnTo>
                    <a:pt x="274" y="192"/>
                  </a:lnTo>
                  <a:lnTo>
                    <a:pt x="279" y="204"/>
                  </a:lnTo>
                  <a:lnTo>
                    <a:pt x="298" y="206"/>
                  </a:lnTo>
                  <a:lnTo>
                    <a:pt x="319" y="211"/>
                  </a:lnTo>
                  <a:lnTo>
                    <a:pt x="340" y="225"/>
                  </a:lnTo>
                  <a:lnTo>
                    <a:pt x="350" y="227"/>
                  </a:lnTo>
                  <a:lnTo>
                    <a:pt x="357" y="246"/>
                  </a:lnTo>
                  <a:lnTo>
                    <a:pt x="366" y="261"/>
                  </a:lnTo>
                  <a:lnTo>
                    <a:pt x="385" y="261"/>
                  </a:lnTo>
                  <a:lnTo>
                    <a:pt x="418" y="265"/>
                  </a:lnTo>
                  <a:lnTo>
                    <a:pt x="439" y="261"/>
                  </a:lnTo>
                  <a:lnTo>
                    <a:pt x="456" y="265"/>
                  </a:lnTo>
                  <a:lnTo>
                    <a:pt x="480" y="277"/>
                  </a:lnTo>
                  <a:lnTo>
                    <a:pt x="499" y="277"/>
                  </a:lnTo>
                  <a:lnTo>
                    <a:pt x="506" y="284"/>
                  </a:lnTo>
                  <a:lnTo>
                    <a:pt x="525" y="272"/>
                  </a:lnTo>
                  <a:lnTo>
                    <a:pt x="551" y="265"/>
                  </a:lnTo>
                  <a:lnTo>
                    <a:pt x="574" y="265"/>
                  </a:lnTo>
                  <a:lnTo>
                    <a:pt x="593" y="256"/>
                  </a:lnTo>
                  <a:lnTo>
                    <a:pt x="605" y="246"/>
                  </a:lnTo>
                  <a:lnTo>
                    <a:pt x="617" y="237"/>
                  </a:lnTo>
                  <a:lnTo>
                    <a:pt x="615" y="230"/>
                  </a:lnTo>
                  <a:lnTo>
                    <a:pt x="610" y="223"/>
                  </a:lnTo>
                  <a:lnTo>
                    <a:pt x="617" y="206"/>
                  </a:lnTo>
                  <a:lnTo>
                    <a:pt x="626" y="208"/>
                  </a:lnTo>
                  <a:lnTo>
                    <a:pt x="643" y="213"/>
                  </a:lnTo>
                  <a:lnTo>
                    <a:pt x="659" y="201"/>
                  </a:lnTo>
                  <a:lnTo>
                    <a:pt x="683" y="192"/>
                  </a:lnTo>
                  <a:lnTo>
                    <a:pt x="695" y="178"/>
                  </a:lnTo>
                  <a:lnTo>
                    <a:pt x="707" y="171"/>
                  </a:lnTo>
                  <a:lnTo>
                    <a:pt x="730" y="166"/>
                  </a:lnTo>
                  <a:lnTo>
                    <a:pt x="745" y="171"/>
                  </a:lnTo>
                  <a:lnTo>
                    <a:pt x="745" y="161"/>
                  </a:lnTo>
                  <a:lnTo>
                    <a:pt x="730" y="145"/>
                  </a:lnTo>
                  <a:lnTo>
                    <a:pt x="719" y="137"/>
                  </a:lnTo>
                  <a:lnTo>
                    <a:pt x="704" y="147"/>
                  </a:lnTo>
                  <a:lnTo>
                    <a:pt x="690" y="142"/>
                  </a:lnTo>
                  <a:lnTo>
                    <a:pt x="681" y="145"/>
                  </a:lnTo>
                  <a:lnTo>
                    <a:pt x="676" y="135"/>
                  </a:lnTo>
                  <a:lnTo>
                    <a:pt x="688" y="111"/>
                  </a:lnTo>
                  <a:lnTo>
                    <a:pt x="695" y="92"/>
                  </a:lnTo>
                  <a:lnTo>
                    <a:pt x="714" y="102"/>
                  </a:lnTo>
                  <a:lnTo>
                    <a:pt x="738" y="85"/>
                  </a:lnTo>
                  <a:lnTo>
                    <a:pt x="738" y="76"/>
                  </a:lnTo>
                  <a:lnTo>
                    <a:pt x="752" y="48"/>
                  </a:lnTo>
                  <a:lnTo>
                    <a:pt x="761" y="40"/>
                  </a:lnTo>
                  <a:lnTo>
                    <a:pt x="761" y="26"/>
                  </a:lnTo>
                  <a:lnTo>
                    <a:pt x="752" y="19"/>
                  </a:lnTo>
                  <a:lnTo>
                    <a:pt x="766" y="5"/>
                  </a:lnTo>
                  <a:lnTo>
                    <a:pt x="785" y="0"/>
                  </a:lnTo>
                  <a:lnTo>
                    <a:pt x="806" y="0"/>
                  </a:lnTo>
                  <a:lnTo>
                    <a:pt x="832" y="7"/>
                  </a:lnTo>
                  <a:lnTo>
                    <a:pt x="846" y="17"/>
                  </a:lnTo>
                  <a:lnTo>
                    <a:pt x="856" y="45"/>
                  </a:lnTo>
                  <a:lnTo>
                    <a:pt x="863" y="55"/>
                  </a:lnTo>
                  <a:lnTo>
                    <a:pt x="868" y="71"/>
                  </a:lnTo>
                  <a:lnTo>
                    <a:pt x="872" y="97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" name="Freeform 241">
              <a:extLst>
                <a:ext uri="{FF2B5EF4-FFF2-40B4-BE49-F238E27FC236}">
                  <a16:creationId xmlns:a16="http://schemas.microsoft.com/office/drawing/2014/main" id="{CEA36B29-BCA6-D652-5855-3CDB9D25A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500" y="3257892"/>
              <a:ext cx="203062" cy="429821"/>
            </a:xfrm>
            <a:custGeom>
              <a:avLst/>
              <a:gdLst>
                <a:gd name="connsiteX0" fmla="*/ 118494 w 270749"/>
                <a:gd name="connsiteY0" fmla="*/ 0 h 573095"/>
                <a:gd name="connsiteX1" fmla="*/ 141218 w 270749"/>
                <a:gd name="connsiteY1" fmla="*/ 15907 h 573095"/>
                <a:gd name="connsiteX2" fmla="*/ 173033 w 270749"/>
                <a:gd name="connsiteY2" fmla="*/ 24997 h 573095"/>
                <a:gd name="connsiteX3" fmla="*/ 168488 w 270749"/>
                <a:gd name="connsiteY3" fmla="*/ 47722 h 573095"/>
                <a:gd name="connsiteX4" fmla="*/ 184395 w 270749"/>
                <a:gd name="connsiteY4" fmla="*/ 63629 h 573095"/>
                <a:gd name="connsiteX5" fmla="*/ 220755 w 270749"/>
                <a:gd name="connsiteY5" fmla="*/ 74992 h 573095"/>
                <a:gd name="connsiteX6" fmla="*/ 208749 w 270749"/>
                <a:gd name="connsiteY6" fmla="*/ 82996 h 573095"/>
                <a:gd name="connsiteX7" fmla="*/ 213612 w 270749"/>
                <a:gd name="connsiteY7" fmla="*/ 84516 h 573095"/>
                <a:gd name="connsiteX8" fmla="*/ 165890 w 270749"/>
                <a:gd name="connsiteY8" fmla="*/ 116330 h 573095"/>
                <a:gd name="connsiteX9" fmla="*/ 140865 w 270749"/>
                <a:gd name="connsiteY9" fmla="*/ 144929 h 573095"/>
                <a:gd name="connsiteX10" fmla="*/ 136674 w 270749"/>
                <a:gd name="connsiteY10" fmla="*/ 165890 h 573095"/>
                <a:gd name="connsiteX11" fmla="*/ 161671 w 270749"/>
                <a:gd name="connsiteY11" fmla="*/ 209067 h 573095"/>
                <a:gd name="connsiteX12" fmla="*/ 195758 w 270749"/>
                <a:gd name="connsiteY12" fmla="*/ 256789 h 573095"/>
                <a:gd name="connsiteX13" fmla="*/ 232117 w 270749"/>
                <a:gd name="connsiteY13" fmla="*/ 284058 h 573095"/>
                <a:gd name="connsiteX14" fmla="*/ 254842 w 270749"/>
                <a:gd name="connsiteY14" fmla="*/ 311328 h 573095"/>
                <a:gd name="connsiteX15" fmla="*/ 270749 w 270749"/>
                <a:gd name="connsiteY15" fmla="*/ 381774 h 573095"/>
                <a:gd name="connsiteX16" fmla="*/ 263932 w 270749"/>
                <a:gd name="connsiteY16" fmla="*/ 449948 h 573095"/>
                <a:gd name="connsiteX17" fmla="*/ 257265 w 270749"/>
                <a:gd name="connsiteY17" fmla="*/ 454710 h 573095"/>
                <a:gd name="connsiteX18" fmla="*/ 256789 w 270749"/>
                <a:gd name="connsiteY18" fmla="*/ 459472 h 573095"/>
                <a:gd name="connsiteX19" fmla="*/ 224974 w 270749"/>
                <a:gd name="connsiteY19" fmla="*/ 482197 h 573095"/>
                <a:gd name="connsiteX20" fmla="*/ 188615 w 270749"/>
                <a:gd name="connsiteY20" fmla="*/ 509466 h 573095"/>
                <a:gd name="connsiteX21" fmla="*/ 154528 w 270749"/>
                <a:gd name="connsiteY21" fmla="*/ 541281 h 573095"/>
                <a:gd name="connsiteX22" fmla="*/ 106806 w 270749"/>
                <a:gd name="connsiteY22" fmla="*/ 573095 h 573095"/>
                <a:gd name="connsiteX23" fmla="*/ 95444 w 270749"/>
                <a:gd name="connsiteY23" fmla="*/ 545826 h 573095"/>
                <a:gd name="connsiteX24" fmla="*/ 106806 w 270749"/>
                <a:gd name="connsiteY24" fmla="*/ 525373 h 573095"/>
                <a:gd name="connsiteX25" fmla="*/ 79536 w 270749"/>
                <a:gd name="connsiteY25" fmla="*/ 502649 h 573095"/>
                <a:gd name="connsiteX26" fmla="*/ 91144 w 270749"/>
                <a:gd name="connsiteY26" fmla="*/ 496845 h 573095"/>
                <a:gd name="connsiteX27" fmla="*/ 86679 w 270749"/>
                <a:gd name="connsiteY27" fmla="*/ 493125 h 573095"/>
                <a:gd name="connsiteX28" fmla="*/ 118494 w 270749"/>
                <a:gd name="connsiteY28" fmla="*/ 477218 h 573095"/>
                <a:gd name="connsiteX29" fmla="*/ 144427 w 270749"/>
                <a:gd name="connsiteY29" fmla="*/ 477218 h 573095"/>
                <a:gd name="connsiteX30" fmla="*/ 134075 w 270749"/>
                <a:gd name="connsiteY30" fmla="*/ 459472 h 573095"/>
                <a:gd name="connsiteX31" fmla="*/ 144260 w 270749"/>
                <a:gd name="connsiteY31" fmla="*/ 455163 h 573095"/>
                <a:gd name="connsiteX32" fmla="*/ 141218 w 270749"/>
                <a:gd name="connsiteY32" fmla="*/ 449948 h 573095"/>
                <a:gd name="connsiteX33" fmla="*/ 193876 w 270749"/>
                <a:gd name="connsiteY33" fmla="*/ 427670 h 573095"/>
                <a:gd name="connsiteX34" fmla="*/ 197704 w 270749"/>
                <a:gd name="connsiteY34" fmla="*/ 391298 h 573095"/>
                <a:gd name="connsiteX35" fmla="*/ 193160 w 270749"/>
                <a:gd name="connsiteY35" fmla="*/ 364029 h 573095"/>
                <a:gd name="connsiteX36" fmla="*/ 197704 w 270749"/>
                <a:gd name="connsiteY36" fmla="*/ 325397 h 573095"/>
                <a:gd name="connsiteX37" fmla="*/ 188615 w 270749"/>
                <a:gd name="connsiteY37" fmla="*/ 298127 h 573095"/>
                <a:gd name="connsiteX38" fmla="*/ 161345 w 270749"/>
                <a:gd name="connsiteY38" fmla="*/ 273130 h 573095"/>
                <a:gd name="connsiteX39" fmla="*/ 138620 w 270749"/>
                <a:gd name="connsiteY39" fmla="*/ 239043 h 573095"/>
                <a:gd name="connsiteX40" fmla="*/ 106806 w 270749"/>
                <a:gd name="connsiteY40" fmla="*/ 191321 h 573095"/>
                <a:gd name="connsiteX41" fmla="*/ 63629 w 270749"/>
                <a:gd name="connsiteY41" fmla="*/ 170869 h 573095"/>
                <a:gd name="connsiteX42" fmla="*/ 72387 w 270749"/>
                <a:gd name="connsiteY42" fmla="*/ 162110 h 573095"/>
                <a:gd name="connsiteX43" fmla="*/ 70772 w 270749"/>
                <a:gd name="connsiteY43" fmla="*/ 161345 h 573095"/>
                <a:gd name="connsiteX44" fmla="*/ 82134 w 270749"/>
                <a:gd name="connsiteY44" fmla="*/ 149983 h 573095"/>
                <a:gd name="connsiteX45" fmla="*/ 93582 w 270749"/>
                <a:gd name="connsiteY45" fmla="*/ 143623 h 573095"/>
                <a:gd name="connsiteX46" fmla="*/ 79536 w 270749"/>
                <a:gd name="connsiteY46" fmla="*/ 109513 h 573095"/>
                <a:gd name="connsiteX47" fmla="*/ 36359 w 270749"/>
                <a:gd name="connsiteY47" fmla="*/ 109513 h 573095"/>
                <a:gd name="connsiteX48" fmla="*/ 20452 w 270749"/>
                <a:gd name="connsiteY48" fmla="*/ 77698 h 573095"/>
                <a:gd name="connsiteX49" fmla="*/ 0 w 270749"/>
                <a:gd name="connsiteY49" fmla="*/ 45884 h 573095"/>
                <a:gd name="connsiteX50" fmla="*/ 9775 w 270749"/>
                <a:gd name="connsiteY50" fmla="*/ 40453 h 573095"/>
                <a:gd name="connsiteX51" fmla="*/ 7143 w 270749"/>
                <a:gd name="connsiteY51" fmla="*/ 36360 h 573095"/>
                <a:gd name="connsiteX52" fmla="*/ 27595 w 270749"/>
                <a:gd name="connsiteY52" fmla="*/ 24997 h 573095"/>
                <a:gd name="connsiteX53" fmla="*/ 54865 w 270749"/>
                <a:gd name="connsiteY53" fmla="*/ 24997 h 573095"/>
                <a:gd name="connsiteX54" fmla="*/ 93497 w 270749"/>
                <a:gd name="connsiteY54" fmla="*/ 24997 h 57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70749" h="573095">
                  <a:moveTo>
                    <a:pt x="118494" y="0"/>
                  </a:moveTo>
                  <a:lnTo>
                    <a:pt x="141218" y="15907"/>
                  </a:lnTo>
                  <a:lnTo>
                    <a:pt x="173033" y="24997"/>
                  </a:lnTo>
                  <a:lnTo>
                    <a:pt x="168488" y="47722"/>
                  </a:lnTo>
                  <a:lnTo>
                    <a:pt x="184395" y="63629"/>
                  </a:lnTo>
                  <a:lnTo>
                    <a:pt x="220755" y="74992"/>
                  </a:lnTo>
                  <a:lnTo>
                    <a:pt x="208749" y="82996"/>
                  </a:lnTo>
                  <a:lnTo>
                    <a:pt x="213612" y="84516"/>
                  </a:lnTo>
                  <a:lnTo>
                    <a:pt x="165890" y="116330"/>
                  </a:lnTo>
                  <a:lnTo>
                    <a:pt x="140865" y="144929"/>
                  </a:lnTo>
                  <a:lnTo>
                    <a:pt x="136674" y="165890"/>
                  </a:lnTo>
                  <a:lnTo>
                    <a:pt x="161671" y="209067"/>
                  </a:lnTo>
                  <a:lnTo>
                    <a:pt x="195758" y="256789"/>
                  </a:lnTo>
                  <a:lnTo>
                    <a:pt x="232117" y="284058"/>
                  </a:lnTo>
                  <a:lnTo>
                    <a:pt x="254842" y="311328"/>
                  </a:lnTo>
                  <a:lnTo>
                    <a:pt x="270749" y="381774"/>
                  </a:lnTo>
                  <a:lnTo>
                    <a:pt x="263932" y="449948"/>
                  </a:lnTo>
                  <a:lnTo>
                    <a:pt x="257265" y="454710"/>
                  </a:lnTo>
                  <a:lnTo>
                    <a:pt x="256789" y="459472"/>
                  </a:lnTo>
                  <a:lnTo>
                    <a:pt x="224974" y="482197"/>
                  </a:lnTo>
                  <a:lnTo>
                    <a:pt x="188615" y="509466"/>
                  </a:lnTo>
                  <a:lnTo>
                    <a:pt x="154528" y="541281"/>
                  </a:lnTo>
                  <a:lnTo>
                    <a:pt x="106806" y="573095"/>
                  </a:lnTo>
                  <a:lnTo>
                    <a:pt x="95444" y="545826"/>
                  </a:lnTo>
                  <a:lnTo>
                    <a:pt x="106806" y="525373"/>
                  </a:lnTo>
                  <a:lnTo>
                    <a:pt x="79536" y="502649"/>
                  </a:lnTo>
                  <a:lnTo>
                    <a:pt x="91144" y="496845"/>
                  </a:lnTo>
                  <a:lnTo>
                    <a:pt x="86679" y="493125"/>
                  </a:lnTo>
                  <a:lnTo>
                    <a:pt x="118494" y="477218"/>
                  </a:lnTo>
                  <a:lnTo>
                    <a:pt x="144427" y="477218"/>
                  </a:lnTo>
                  <a:lnTo>
                    <a:pt x="134075" y="459472"/>
                  </a:lnTo>
                  <a:lnTo>
                    <a:pt x="144260" y="455163"/>
                  </a:lnTo>
                  <a:lnTo>
                    <a:pt x="141218" y="449948"/>
                  </a:lnTo>
                  <a:lnTo>
                    <a:pt x="193876" y="427670"/>
                  </a:lnTo>
                  <a:lnTo>
                    <a:pt x="197704" y="391298"/>
                  </a:lnTo>
                  <a:lnTo>
                    <a:pt x="193160" y="364029"/>
                  </a:lnTo>
                  <a:lnTo>
                    <a:pt x="197704" y="325397"/>
                  </a:lnTo>
                  <a:lnTo>
                    <a:pt x="188615" y="298127"/>
                  </a:lnTo>
                  <a:lnTo>
                    <a:pt x="161345" y="273130"/>
                  </a:lnTo>
                  <a:lnTo>
                    <a:pt x="138620" y="239043"/>
                  </a:lnTo>
                  <a:lnTo>
                    <a:pt x="106806" y="191321"/>
                  </a:lnTo>
                  <a:lnTo>
                    <a:pt x="63629" y="170869"/>
                  </a:lnTo>
                  <a:lnTo>
                    <a:pt x="72387" y="162110"/>
                  </a:lnTo>
                  <a:lnTo>
                    <a:pt x="70772" y="161345"/>
                  </a:lnTo>
                  <a:lnTo>
                    <a:pt x="82134" y="149983"/>
                  </a:lnTo>
                  <a:lnTo>
                    <a:pt x="93582" y="143623"/>
                  </a:lnTo>
                  <a:lnTo>
                    <a:pt x="79536" y="109513"/>
                  </a:lnTo>
                  <a:lnTo>
                    <a:pt x="36359" y="109513"/>
                  </a:lnTo>
                  <a:lnTo>
                    <a:pt x="20452" y="77698"/>
                  </a:lnTo>
                  <a:lnTo>
                    <a:pt x="0" y="45884"/>
                  </a:lnTo>
                  <a:lnTo>
                    <a:pt x="9775" y="40453"/>
                  </a:lnTo>
                  <a:lnTo>
                    <a:pt x="7143" y="36360"/>
                  </a:lnTo>
                  <a:lnTo>
                    <a:pt x="27595" y="24997"/>
                  </a:lnTo>
                  <a:lnTo>
                    <a:pt x="54865" y="24997"/>
                  </a:lnTo>
                  <a:lnTo>
                    <a:pt x="93497" y="2499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" name="Freeform 240">
              <a:extLst>
                <a:ext uri="{FF2B5EF4-FFF2-40B4-BE49-F238E27FC236}">
                  <a16:creationId xmlns:a16="http://schemas.microsoft.com/office/drawing/2014/main" id="{2BC8856C-059C-E554-6490-F13F6247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55" y="2973428"/>
              <a:ext cx="17126" cy="40904"/>
            </a:xfrm>
            <a:custGeom>
              <a:avLst/>
              <a:gdLst>
                <a:gd name="connsiteX0" fmla="*/ 4545 w 22834"/>
                <a:gd name="connsiteY0" fmla="*/ 0 h 54539"/>
                <a:gd name="connsiteX1" fmla="*/ 6719 w 22834"/>
                <a:gd name="connsiteY1" fmla="*/ 1553 h 54539"/>
                <a:gd name="connsiteX2" fmla="*/ 6926 w 22834"/>
                <a:gd name="connsiteY2" fmla="*/ 0 h 54539"/>
                <a:gd name="connsiteX3" fmla="*/ 22834 w 22834"/>
                <a:gd name="connsiteY3" fmla="*/ 11362 h 54539"/>
                <a:gd name="connsiteX4" fmla="*/ 22834 w 22834"/>
                <a:gd name="connsiteY4" fmla="*/ 38632 h 54539"/>
                <a:gd name="connsiteX5" fmla="*/ 18289 w 22834"/>
                <a:gd name="connsiteY5" fmla="*/ 49994 h 54539"/>
                <a:gd name="connsiteX6" fmla="*/ 2381 w 22834"/>
                <a:gd name="connsiteY6" fmla="*/ 54539 h 54539"/>
                <a:gd name="connsiteX7" fmla="*/ 2381 w 22834"/>
                <a:gd name="connsiteY7" fmla="*/ 53859 h 54539"/>
                <a:gd name="connsiteX8" fmla="*/ 0 w 22834"/>
                <a:gd name="connsiteY8" fmla="*/ 54539 h 54539"/>
                <a:gd name="connsiteX9" fmla="*/ 0 w 22834"/>
                <a:gd name="connsiteY9" fmla="*/ 43177 h 54539"/>
                <a:gd name="connsiteX10" fmla="*/ 9090 w 22834"/>
                <a:gd name="connsiteY10" fmla="*/ 38632 h 54539"/>
                <a:gd name="connsiteX11" fmla="*/ 0 w 22834"/>
                <a:gd name="connsiteY11" fmla="*/ 34087 h 5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34" h="54539">
                  <a:moveTo>
                    <a:pt x="4545" y="0"/>
                  </a:moveTo>
                  <a:lnTo>
                    <a:pt x="6719" y="1553"/>
                  </a:lnTo>
                  <a:lnTo>
                    <a:pt x="6926" y="0"/>
                  </a:lnTo>
                  <a:lnTo>
                    <a:pt x="22834" y="11362"/>
                  </a:lnTo>
                  <a:lnTo>
                    <a:pt x="22834" y="38632"/>
                  </a:lnTo>
                  <a:lnTo>
                    <a:pt x="18289" y="49994"/>
                  </a:lnTo>
                  <a:lnTo>
                    <a:pt x="2381" y="54539"/>
                  </a:lnTo>
                  <a:lnTo>
                    <a:pt x="2381" y="53859"/>
                  </a:lnTo>
                  <a:lnTo>
                    <a:pt x="0" y="54539"/>
                  </a:lnTo>
                  <a:lnTo>
                    <a:pt x="0" y="43177"/>
                  </a:lnTo>
                  <a:lnTo>
                    <a:pt x="9090" y="38632"/>
                  </a:lnTo>
                  <a:lnTo>
                    <a:pt x="0" y="3408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" name="Freeform 238">
              <a:extLst>
                <a:ext uri="{FF2B5EF4-FFF2-40B4-BE49-F238E27FC236}">
                  <a16:creationId xmlns:a16="http://schemas.microsoft.com/office/drawing/2014/main" id="{8AD70F86-3D87-CDFB-E58D-122B6FD76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170" y="2947782"/>
              <a:ext cx="121253" cy="138296"/>
            </a:xfrm>
            <a:custGeom>
              <a:avLst/>
              <a:gdLst>
                <a:gd name="connsiteX0" fmla="*/ 138621 w 161671"/>
                <a:gd name="connsiteY0" fmla="*/ 0 h 184395"/>
                <a:gd name="connsiteX1" fmla="*/ 141471 w 161671"/>
                <a:gd name="connsiteY1" fmla="*/ 9774 h 184395"/>
                <a:gd name="connsiteX2" fmla="*/ 145764 w 161671"/>
                <a:gd name="connsiteY2" fmla="*/ 7143 h 184395"/>
                <a:gd name="connsiteX3" fmla="*/ 161671 w 161671"/>
                <a:gd name="connsiteY3" fmla="*/ 61682 h 184395"/>
                <a:gd name="connsiteX4" fmla="*/ 157126 w 161671"/>
                <a:gd name="connsiteY4" fmla="*/ 66227 h 184395"/>
                <a:gd name="connsiteX5" fmla="*/ 82135 w 161671"/>
                <a:gd name="connsiteY5" fmla="*/ 88952 h 184395"/>
                <a:gd name="connsiteX6" fmla="*/ 104227 w 161671"/>
                <a:gd name="connsiteY6" fmla="*/ 111044 h 184395"/>
                <a:gd name="connsiteX7" fmla="*/ 118494 w 161671"/>
                <a:gd name="connsiteY7" fmla="*/ 125311 h 184395"/>
                <a:gd name="connsiteX8" fmla="*/ 102587 w 161671"/>
                <a:gd name="connsiteY8" fmla="*/ 136673 h 184395"/>
                <a:gd name="connsiteX9" fmla="*/ 98042 w 161671"/>
                <a:gd name="connsiteY9" fmla="*/ 152581 h 184395"/>
                <a:gd name="connsiteX10" fmla="*/ 70772 w 161671"/>
                <a:gd name="connsiteY10" fmla="*/ 159398 h 184395"/>
                <a:gd name="connsiteX11" fmla="*/ 59410 w 161671"/>
                <a:gd name="connsiteY11" fmla="*/ 168488 h 184395"/>
                <a:gd name="connsiteX12" fmla="*/ 43503 w 161671"/>
                <a:gd name="connsiteY12" fmla="*/ 184395 h 184395"/>
                <a:gd name="connsiteX13" fmla="*/ 7143 w 161671"/>
                <a:gd name="connsiteY13" fmla="*/ 175305 h 184395"/>
                <a:gd name="connsiteX14" fmla="*/ 7143 w 161671"/>
                <a:gd name="connsiteY14" fmla="*/ 169948 h 184395"/>
                <a:gd name="connsiteX15" fmla="*/ 0 w 161671"/>
                <a:gd name="connsiteY15" fmla="*/ 168162 h 184395"/>
                <a:gd name="connsiteX16" fmla="*/ 0 w 161671"/>
                <a:gd name="connsiteY16" fmla="*/ 161345 h 184395"/>
                <a:gd name="connsiteX17" fmla="*/ 15908 w 161671"/>
                <a:gd name="connsiteY17" fmla="*/ 97716 h 184395"/>
                <a:gd name="connsiteX18" fmla="*/ 15908 w 161671"/>
                <a:gd name="connsiteY18" fmla="*/ 81809 h 184395"/>
                <a:gd name="connsiteX19" fmla="*/ 20452 w 161671"/>
                <a:gd name="connsiteY19" fmla="*/ 65902 h 184395"/>
                <a:gd name="connsiteX20" fmla="*/ 20452 w 161671"/>
                <a:gd name="connsiteY20" fmla="*/ 43177 h 184395"/>
                <a:gd name="connsiteX21" fmla="*/ 27270 w 161671"/>
                <a:gd name="connsiteY21" fmla="*/ 27270 h 184395"/>
                <a:gd name="connsiteX22" fmla="*/ 68174 w 161671"/>
                <a:gd name="connsiteY22" fmla="*/ 43177 h 1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671" h="184395">
                  <a:moveTo>
                    <a:pt x="138621" y="0"/>
                  </a:moveTo>
                  <a:lnTo>
                    <a:pt x="141471" y="9774"/>
                  </a:lnTo>
                  <a:lnTo>
                    <a:pt x="145764" y="7143"/>
                  </a:lnTo>
                  <a:lnTo>
                    <a:pt x="161671" y="61682"/>
                  </a:lnTo>
                  <a:lnTo>
                    <a:pt x="157126" y="66227"/>
                  </a:lnTo>
                  <a:lnTo>
                    <a:pt x="82135" y="88952"/>
                  </a:lnTo>
                  <a:lnTo>
                    <a:pt x="104227" y="111044"/>
                  </a:lnTo>
                  <a:lnTo>
                    <a:pt x="118494" y="125311"/>
                  </a:lnTo>
                  <a:lnTo>
                    <a:pt x="102587" y="136673"/>
                  </a:lnTo>
                  <a:lnTo>
                    <a:pt x="98042" y="152581"/>
                  </a:lnTo>
                  <a:lnTo>
                    <a:pt x="70772" y="159398"/>
                  </a:lnTo>
                  <a:lnTo>
                    <a:pt x="59410" y="168488"/>
                  </a:lnTo>
                  <a:lnTo>
                    <a:pt x="43503" y="184395"/>
                  </a:lnTo>
                  <a:lnTo>
                    <a:pt x="7143" y="175305"/>
                  </a:lnTo>
                  <a:lnTo>
                    <a:pt x="7143" y="169948"/>
                  </a:lnTo>
                  <a:lnTo>
                    <a:pt x="0" y="168162"/>
                  </a:lnTo>
                  <a:lnTo>
                    <a:pt x="0" y="161345"/>
                  </a:lnTo>
                  <a:lnTo>
                    <a:pt x="15908" y="97716"/>
                  </a:lnTo>
                  <a:lnTo>
                    <a:pt x="15908" y="81809"/>
                  </a:lnTo>
                  <a:lnTo>
                    <a:pt x="20452" y="65902"/>
                  </a:lnTo>
                  <a:lnTo>
                    <a:pt x="20452" y="43177"/>
                  </a:lnTo>
                  <a:lnTo>
                    <a:pt x="27270" y="27270"/>
                  </a:lnTo>
                  <a:lnTo>
                    <a:pt x="68174" y="431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" name="Freeform 232">
              <a:extLst>
                <a:ext uri="{FF2B5EF4-FFF2-40B4-BE49-F238E27FC236}">
                  <a16:creationId xmlns:a16="http://schemas.microsoft.com/office/drawing/2014/main" id="{EA0C984F-F0DE-6437-FF66-39FAEA9E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150" y="2910367"/>
              <a:ext cx="42690" cy="51293"/>
            </a:xfrm>
            <a:custGeom>
              <a:avLst/>
              <a:gdLst>
                <a:gd name="connsiteX0" fmla="*/ 31815 w 56920"/>
                <a:gd name="connsiteY0" fmla="*/ 0 h 68391"/>
                <a:gd name="connsiteX1" fmla="*/ 47722 w 56920"/>
                <a:gd name="connsiteY1" fmla="*/ 0 h 68391"/>
                <a:gd name="connsiteX2" fmla="*/ 49763 w 56920"/>
                <a:gd name="connsiteY2" fmla="*/ 4762 h 68391"/>
                <a:gd name="connsiteX3" fmla="*/ 50103 w 56920"/>
                <a:gd name="connsiteY3" fmla="*/ 4762 h 68391"/>
                <a:gd name="connsiteX4" fmla="*/ 56920 w 56920"/>
                <a:gd name="connsiteY4" fmla="*/ 20669 h 68391"/>
                <a:gd name="connsiteX5" fmla="*/ 41013 w 56920"/>
                <a:gd name="connsiteY5" fmla="*/ 36577 h 68391"/>
                <a:gd name="connsiteX6" fmla="*/ 29651 w 56920"/>
                <a:gd name="connsiteY6" fmla="*/ 57029 h 68391"/>
                <a:gd name="connsiteX7" fmla="*/ 18288 w 56920"/>
                <a:gd name="connsiteY7" fmla="*/ 63846 h 68391"/>
                <a:gd name="connsiteX8" fmla="*/ 13744 w 56920"/>
                <a:gd name="connsiteY8" fmla="*/ 68391 h 68391"/>
                <a:gd name="connsiteX9" fmla="*/ 2381 w 56920"/>
                <a:gd name="connsiteY9" fmla="*/ 68391 h 68391"/>
                <a:gd name="connsiteX10" fmla="*/ 4082 w 56920"/>
                <a:gd name="connsiteY10" fmla="*/ 63629 h 68391"/>
                <a:gd name="connsiteX11" fmla="*/ 0 w 56920"/>
                <a:gd name="connsiteY11" fmla="*/ 63629 h 68391"/>
                <a:gd name="connsiteX12" fmla="*/ 11363 w 56920"/>
                <a:gd name="connsiteY12" fmla="*/ 31815 h 6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920" h="68391">
                  <a:moveTo>
                    <a:pt x="31815" y="0"/>
                  </a:moveTo>
                  <a:lnTo>
                    <a:pt x="47722" y="0"/>
                  </a:lnTo>
                  <a:lnTo>
                    <a:pt x="49763" y="4762"/>
                  </a:lnTo>
                  <a:lnTo>
                    <a:pt x="50103" y="4762"/>
                  </a:lnTo>
                  <a:lnTo>
                    <a:pt x="56920" y="20669"/>
                  </a:lnTo>
                  <a:lnTo>
                    <a:pt x="41013" y="36577"/>
                  </a:lnTo>
                  <a:lnTo>
                    <a:pt x="29651" y="57029"/>
                  </a:lnTo>
                  <a:lnTo>
                    <a:pt x="18288" y="63846"/>
                  </a:lnTo>
                  <a:lnTo>
                    <a:pt x="13744" y="68391"/>
                  </a:lnTo>
                  <a:lnTo>
                    <a:pt x="2381" y="68391"/>
                  </a:lnTo>
                  <a:lnTo>
                    <a:pt x="4082" y="63629"/>
                  </a:lnTo>
                  <a:lnTo>
                    <a:pt x="0" y="63629"/>
                  </a:lnTo>
                  <a:lnTo>
                    <a:pt x="11363" y="3181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" name="Freeform 230">
              <a:extLst>
                <a:ext uri="{FF2B5EF4-FFF2-40B4-BE49-F238E27FC236}">
                  <a16:creationId xmlns:a16="http://schemas.microsoft.com/office/drawing/2014/main" id="{A0CD203F-886B-CB8C-0E2F-DBD0A2180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194" y="2814842"/>
              <a:ext cx="180661" cy="170680"/>
            </a:xfrm>
            <a:custGeom>
              <a:avLst/>
              <a:gdLst>
                <a:gd name="connsiteX0" fmla="*/ 240881 w 240881"/>
                <a:gd name="connsiteY0" fmla="*/ 0 h 227573"/>
                <a:gd name="connsiteX1" fmla="*/ 235354 w 240881"/>
                <a:gd name="connsiteY1" fmla="*/ 8598 h 227573"/>
                <a:gd name="connsiteX2" fmla="*/ 240881 w 240881"/>
                <a:gd name="connsiteY2" fmla="*/ 7143 h 227573"/>
                <a:gd name="connsiteX3" fmla="*/ 220429 w 240881"/>
                <a:gd name="connsiteY3" fmla="*/ 38958 h 227573"/>
                <a:gd name="connsiteX4" fmla="*/ 203599 w 240881"/>
                <a:gd name="connsiteY4" fmla="*/ 49476 h 227573"/>
                <a:gd name="connsiteX5" fmla="*/ 209067 w 240881"/>
                <a:gd name="connsiteY5" fmla="*/ 74992 h 227573"/>
                <a:gd name="connsiteX6" fmla="*/ 208184 w 240881"/>
                <a:gd name="connsiteY6" fmla="*/ 78017 h 227573"/>
                <a:gd name="connsiteX7" fmla="*/ 209067 w 240881"/>
                <a:gd name="connsiteY7" fmla="*/ 82135 h 227573"/>
                <a:gd name="connsiteX8" fmla="*/ 193160 w 240881"/>
                <a:gd name="connsiteY8" fmla="*/ 136674 h 227573"/>
                <a:gd name="connsiteX9" fmla="*/ 111351 w 240881"/>
                <a:gd name="connsiteY9" fmla="*/ 184396 h 227573"/>
                <a:gd name="connsiteX10" fmla="*/ 40905 w 240881"/>
                <a:gd name="connsiteY10" fmla="*/ 227573 h 227573"/>
                <a:gd name="connsiteX11" fmla="*/ 0 w 240881"/>
                <a:gd name="connsiteY11" fmla="*/ 211666 h 227573"/>
                <a:gd name="connsiteX12" fmla="*/ 4545 w 240881"/>
                <a:gd name="connsiteY12" fmla="*/ 207121 h 227573"/>
                <a:gd name="connsiteX13" fmla="*/ 4545 w 240881"/>
                <a:gd name="connsiteY13" fmla="*/ 206290 h 227573"/>
                <a:gd name="connsiteX14" fmla="*/ 0 w 240881"/>
                <a:gd name="connsiteY14" fmla="*/ 204523 h 227573"/>
                <a:gd name="connsiteX15" fmla="*/ 4545 w 240881"/>
                <a:gd name="connsiteY15" fmla="*/ 199978 h 227573"/>
                <a:gd name="connsiteX16" fmla="*/ 4545 w 240881"/>
                <a:gd name="connsiteY16" fmla="*/ 184396 h 227573"/>
                <a:gd name="connsiteX17" fmla="*/ 4545 w 240881"/>
                <a:gd name="connsiteY17" fmla="*/ 177253 h 227573"/>
                <a:gd name="connsiteX18" fmla="*/ 9090 w 240881"/>
                <a:gd name="connsiteY18" fmla="*/ 156801 h 227573"/>
                <a:gd name="connsiteX19" fmla="*/ 29460 w 240881"/>
                <a:gd name="connsiteY19" fmla="*/ 142542 h 227573"/>
                <a:gd name="connsiteX20" fmla="*/ 24997 w 240881"/>
                <a:gd name="connsiteY20" fmla="*/ 132129 h 227573"/>
                <a:gd name="connsiteX21" fmla="*/ 9090 w 240881"/>
                <a:gd name="connsiteY21" fmla="*/ 125312 h 227573"/>
                <a:gd name="connsiteX22" fmla="*/ 9090 w 240881"/>
                <a:gd name="connsiteY22" fmla="*/ 118169 h 227573"/>
                <a:gd name="connsiteX23" fmla="*/ 9090 w 240881"/>
                <a:gd name="connsiteY23" fmla="*/ 93497 h 227573"/>
                <a:gd name="connsiteX24" fmla="*/ 9090 w 240881"/>
                <a:gd name="connsiteY24" fmla="*/ 86354 h 227573"/>
                <a:gd name="connsiteX25" fmla="*/ 15907 w 240881"/>
                <a:gd name="connsiteY25" fmla="*/ 65902 h 227573"/>
                <a:gd name="connsiteX26" fmla="*/ 24997 w 240881"/>
                <a:gd name="connsiteY26" fmla="*/ 54540 h 227573"/>
                <a:gd name="connsiteX27" fmla="*/ 36360 w 240881"/>
                <a:gd name="connsiteY27" fmla="*/ 47722 h 227573"/>
                <a:gd name="connsiteX28" fmla="*/ 36360 w 240881"/>
                <a:gd name="connsiteY28" fmla="*/ 29868 h 227573"/>
                <a:gd name="connsiteX29" fmla="*/ 36360 w 240881"/>
                <a:gd name="connsiteY29" fmla="*/ 22725 h 227573"/>
                <a:gd name="connsiteX30" fmla="*/ 47722 w 240881"/>
                <a:gd name="connsiteY30" fmla="*/ 31815 h 227573"/>
                <a:gd name="connsiteX31" fmla="*/ 90899 w 240881"/>
                <a:gd name="connsiteY31" fmla="*/ 15907 h 227573"/>
                <a:gd name="connsiteX32" fmla="*/ 111351 w 240881"/>
                <a:gd name="connsiteY32" fmla="*/ 27270 h 227573"/>
                <a:gd name="connsiteX33" fmla="*/ 138620 w 240881"/>
                <a:gd name="connsiteY33" fmla="*/ 27270 h 227573"/>
                <a:gd name="connsiteX34" fmla="*/ 181797 w 240881"/>
                <a:gd name="connsiteY34" fmla="*/ 11362 h 227573"/>
                <a:gd name="connsiteX35" fmla="*/ 197704 w 240881"/>
                <a:gd name="connsiteY35" fmla="*/ 11362 h 22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0881" h="227573">
                  <a:moveTo>
                    <a:pt x="240881" y="0"/>
                  </a:moveTo>
                  <a:lnTo>
                    <a:pt x="235354" y="8598"/>
                  </a:lnTo>
                  <a:lnTo>
                    <a:pt x="240881" y="7143"/>
                  </a:lnTo>
                  <a:lnTo>
                    <a:pt x="220429" y="38958"/>
                  </a:lnTo>
                  <a:lnTo>
                    <a:pt x="203599" y="49476"/>
                  </a:lnTo>
                  <a:lnTo>
                    <a:pt x="209067" y="74992"/>
                  </a:lnTo>
                  <a:lnTo>
                    <a:pt x="208184" y="78017"/>
                  </a:lnTo>
                  <a:lnTo>
                    <a:pt x="209067" y="82135"/>
                  </a:lnTo>
                  <a:lnTo>
                    <a:pt x="193160" y="136674"/>
                  </a:lnTo>
                  <a:lnTo>
                    <a:pt x="111351" y="184396"/>
                  </a:lnTo>
                  <a:lnTo>
                    <a:pt x="40905" y="227573"/>
                  </a:lnTo>
                  <a:lnTo>
                    <a:pt x="0" y="211666"/>
                  </a:lnTo>
                  <a:lnTo>
                    <a:pt x="4545" y="207121"/>
                  </a:lnTo>
                  <a:lnTo>
                    <a:pt x="4545" y="206290"/>
                  </a:lnTo>
                  <a:lnTo>
                    <a:pt x="0" y="204523"/>
                  </a:lnTo>
                  <a:lnTo>
                    <a:pt x="4545" y="199978"/>
                  </a:lnTo>
                  <a:lnTo>
                    <a:pt x="4545" y="184396"/>
                  </a:lnTo>
                  <a:lnTo>
                    <a:pt x="4545" y="177253"/>
                  </a:lnTo>
                  <a:lnTo>
                    <a:pt x="9090" y="156801"/>
                  </a:lnTo>
                  <a:lnTo>
                    <a:pt x="29460" y="142542"/>
                  </a:lnTo>
                  <a:lnTo>
                    <a:pt x="24997" y="132129"/>
                  </a:lnTo>
                  <a:lnTo>
                    <a:pt x="9090" y="125312"/>
                  </a:lnTo>
                  <a:lnTo>
                    <a:pt x="9090" y="118169"/>
                  </a:lnTo>
                  <a:lnTo>
                    <a:pt x="9090" y="93497"/>
                  </a:lnTo>
                  <a:lnTo>
                    <a:pt x="9090" y="86354"/>
                  </a:lnTo>
                  <a:lnTo>
                    <a:pt x="15907" y="65902"/>
                  </a:lnTo>
                  <a:lnTo>
                    <a:pt x="24997" y="54540"/>
                  </a:lnTo>
                  <a:lnTo>
                    <a:pt x="36360" y="47722"/>
                  </a:lnTo>
                  <a:lnTo>
                    <a:pt x="36360" y="29868"/>
                  </a:lnTo>
                  <a:lnTo>
                    <a:pt x="36360" y="22725"/>
                  </a:lnTo>
                  <a:lnTo>
                    <a:pt x="47722" y="31815"/>
                  </a:lnTo>
                  <a:lnTo>
                    <a:pt x="90899" y="15907"/>
                  </a:lnTo>
                  <a:lnTo>
                    <a:pt x="111351" y="27270"/>
                  </a:lnTo>
                  <a:lnTo>
                    <a:pt x="138620" y="27270"/>
                  </a:lnTo>
                  <a:lnTo>
                    <a:pt x="181797" y="11362"/>
                  </a:lnTo>
                  <a:lnTo>
                    <a:pt x="197704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8" name="Freeform 228">
              <a:extLst>
                <a:ext uri="{FF2B5EF4-FFF2-40B4-BE49-F238E27FC236}">
                  <a16:creationId xmlns:a16="http://schemas.microsoft.com/office/drawing/2014/main" id="{DA579322-6E73-355C-D7F1-F12D6657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50" y="2811434"/>
              <a:ext cx="279920" cy="276186"/>
            </a:xfrm>
            <a:custGeom>
              <a:avLst/>
              <a:gdLst>
                <a:gd name="connsiteX0" fmla="*/ 145438 w 373227"/>
                <a:gd name="connsiteY0" fmla="*/ 0 h 368248"/>
                <a:gd name="connsiteX1" fmla="*/ 188615 w 373227"/>
                <a:gd name="connsiteY1" fmla="*/ 4545 h 368248"/>
                <a:gd name="connsiteX2" fmla="*/ 189875 w 373227"/>
                <a:gd name="connsiteY2" fmla="*/ 5806 h 368248"/>
                <a:gd name="connsiteX3" fmla="*/ 200520 w 373227"/>
                <a:gd name="connsiteY3" fmla="*/ 6926 h 368248"/>
                <a:gd name="connsiteX4" fmla="*/ 210583 w 373227"/>
                <a:gd name="connsiteY4" fmla="*/ 16989 h 368248"/>
                <a:gd name="connsiteX5" fmla="*/ 220429 w 373227"/>
                <a:gd name="connsiteY5" fmla="*/ 11362 h 368248"/>
                <a:gd name="connsiteX6" fmla="*/ 223628 w 373227"/>
                <a:gd name="connsiteY6" fmla="*/ 18719 h 368248"/>
                <a:gd name="connsiteX7" fmla="*/ 232334 w 373227"/>
                <a:gd name="connsiteY7" fmla="*/ 13743 h 368248"/>
                <a:gd name="connsiteX8" fmla="*/ 255059 w 373227"/>
                <a:gd name="connsiteY8" fmla="*/ 66010 h 368248"/>
                <a:gd name="connsiteX9" fmla="*/ 280056 w 373227"/>
                <a:gd name="connsiteY9" fmla="*/ 81917 h 368248"/>
                <a:gd name="connsiteX10" fmla="*/ 280056 w 373227"/>
                <a:gd name="connsiteY10" fmla="*/ 109187 h 368248"/>
                <a:gd name="connsiteX11" fmla="*/ 264149 w 373227"/>
                <a:gd name="connsiteY11" fmla="*/ 125094 h 368248"/>
                <a:gd name="connsiteX12" fmla="*/ 255059 w 373227"/>
                <a:gd name="connsiteY12" fmla="*/ 156909 h 368248"/>
                <a:gd name="connsiteX13" fmla="*/ 280056 w 373227"/>
                <a:gd name="connsiteY13" fmla="*/ 200086 h 368248"/>
                <a:gd name="connsiteX14" fmla="*/ 323233 w 373227"/>
                <a:gd name="connsiteY14" fmla="*/ 222810 h 368248"/>
                <a:gd name="connsiteX15" fmla="*/ 345958 w 373227"/>
                <a:gd name="connsiteY15" fmla="*/ 254625 h 368248"/>
                <a:gd name="connsiteX16" fmla="*/ 341413 w 373227"/>
                <a:gd name="connsiteY16" fmla="*/ 286439 h 368248"/>
                <a:gd name="connsiteX17" fmla="*/ 350503 w 373227"/>
                <a:gd name="connsiteY17" fmla="*/ 286439 h 368248"/>
                <a:gd name="connsiteX18" fmla="*/ 350503 w 373227"/>
                <a:gd name="connsiteY18" fmla="*/ 309164 h 368248"/>
                <a:gd name="connsiteX19" fmla="*/ 373227 w 373227"/>
                <a:gd name="connsiteY19" fmla="*/ 329616 h 368248"/>
                <a:gd name="connsiteX20" fmla="*/ 350503 w 373227"/>
                <a:gd name="connsiteY20" fmla="*/ 329616 h 368248"/>
                <a:gd name="connsiteX21" fmla="*/ 323233 w 373227"/>
                <a:gd name="connsiteY21" fmla="*/ 325071 h 368248"/>
                <a:gd name="connsiteX22" fmla="*/ 298236 w 373227"/>
                <a:gd name="connsiteY22" fmla="*/ 368248 h 368248"/>
                <a:gd name="connsiteX23" fmla="*/ 232334 w 373227"/>
                <a:gd name="connsiteY23" fmla="*/ 361431 h 368248"/>
                <a:gd name="connsiteX24" fmla="*/ 230653 w 373227"/>
                <a:gd name="connsiteY24" fmla="*/ 360107 h 368248"/>
                <a:gd name="connsiteX25" fmla="*/ 220429 w 373227"/>
                <a:gd name="connsiteY25" fmla="*/ 359050 h 368248"/>
                <a:gd name="connsiteX26" fmla="*/ 113624 w 373227"/>
                <a:gd name="connsiteY26" fmla="*/ 274969 h 368248"/>
                <a:gd name="connsiteX27" fmla="*/ 59084 w 373227"/>
                <a:gd name="connsiteY27" fmla="*/ 247699 h 368248"/>
                <a:gd name="connsiteX28" fmla="*/ 15908 w 373227"/>
                <a:gd name="connsiteY28" fmla="*/ 236337 h 368248"/>
                <a:gd name="connsiteX29" fmla="*/ 0 w 373227"/>
                <a:gd name="connsiteY29" fmla="*/ 181797 h 368248"/>
                <a:gd name="connsiteX30" fmla="*/ 81809 w 373227"/>
                <a:gd name="connsiteY30" fmla="*/ 134076 h 368248"/>
                <a:gd name="connsiteX31" fmla="*/ 97716 w 373227"/>
                <a:gd name="connsiteY31" fmla="*/ 79536 h 368248"/>
                <a:gd name="connsiteX32" fmla="*/ 90899 w 373227"/>
                <a:gd name="connsiteY32" fmla="*/ 47722 h 368248"/>
                <a:gd name="connsiteX33" fmla="*/ 113624 w 373227"/>
                <a:gd name="connsiteY33" fmla="*/ 36360 h 368248"/>
                <a:gd name="connsiteX34" fmla="*/ 129531 w 373227"/>
                <a:gd name="connsiteY34" fmla="*/ 11362 h 36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73227" h="368248">
                  <a:moveTo>
                    <a:pt x="145438" y="0"/>
                  </a:moveTo>
                  <a:lnTo>
                    <a:pt x="188615" y="4545"/>
                  </a:lnTo>
                  <a:lnTo>
                    <a:pt x="189875" y="5806"/>
                  </a:lnTo>
                  <a:lnTo>
                    <a:pt x="200520" y="6926"/>
                  </a:lnTo>
                  <a:lnTo>
                    <a:pt x="210583" y="16989"/>
                  </a:lnTo>
                  <a:lnTo>
                    <a:pt x="220429" y="11362"/>
                  </a:lnTo>
                  <a:lnTo>
                    <a:pt x="223628" y="18719"/>
                  </a:lnTo>
                  <a:lnTo>
                    <a:pt x="232334" y="13743"/>
                  </a:lnTo>
                  <a:lnTo>
                    <a:pt x="255059" y="66010"/>
                  </a:lnTo>
                  <a:lnTo>
                    <a:pt x="280056" y="81917"/>
                  </a:lnTo>
                  <a:lnTo>
                    <a:pt x="280056" y="109187"/>
                  </a:lnTo>
                  <a:lnTo>
                    <a:pt x="264149" y="125094"/>
                  </a:lnTo>
                  <a:lnTo>
                    <a:pt x="255059" y="156909"/>
                  </a:lnTo>
                  <a:lnTo>
                    <a:pt x="280056" y="200086"/>
                  </a:lnTo>
                  <a:lnTo>
                    <a:pt x="323233" y="222810"/>
                  </a:lnTo>
                  <a:lnTo>
                    <a:pt x="345958" y="254625"/>
                  </a:lnTo>
                  <a:lnTo>
                    <a:pt x="341413" y="286439"/>
                  </a:lnTo>
                  <a:lnTo>
                    <a:pt x="350503" y="286439"/>
                  </a:lnTo>
                  <a:lnTo>
                    <a:pt x="350503" y="309164"/>
                  </a:lnTo>
                  <a:lnTo>
                    <a:pt x="373227" y="329616"/>
                  </a:lnTo>
                  <a:lnTo>
                    <a:pt x="350503" y="329616"/>
                  </a:lnTo>
                  <a:lnTo>
                    <a:pt x="323233" y="325071"/>
                  </a:lnTo>
                  <a:lnTo>
                    <a:pt x="298236" y="368248"/>
                  </a:lnTo>
                  <a:lnTo>
                    <a:pt x="232334" y="361431"/>
                  </a:lnTo>
                  <a:lnTo>
                    <a:pt x="230653" y="360107"/>
                  </a:lnTo>
                  <a:lnTo>
                    <a:pt x="220429" y="359050"/>
                  </a:lnTo>
                  <a:lnTo>
                    <a:pt x="113624" y="274969"/>
                  </a:lnTo>
                  <a:lnTo>
                    <a:pt x="59084" y="247699"/>
                  </a:lnTo>
                  <a:lnTo>
                    <a:pt x="15908" y="236337"/>
                  </a:lnTo>
                  <a:lnTo>
                    <a:pt x="0" y="181797"/>
                  </a:lnTo>
                  <a:lnTo>
                    <a:pt x="81809" y="134076"/>
                  </a:lnTo>
                  <a:lnTo>
                    <a:pt x="97716" y="79536"/>
                  </a:lnTo>
                  <a:lnTo>
                    <a:pt x="90899" y="47722"/>
                  </a:lnTo>
                  <a:lnTo>
                    <a:pt x="113624" y="36360"/>
                  </a:lnTo>
                  <a:lnTo>
                    <a:pt x="129531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9" name="Freeform 226">
              <a:extLst>
                <a:ext uri="{FF2B5EF4-FFF2-40B4-BE49-F238E27FC236}">
                  <a16:creationId xmlns:a16="http://schemas.microsoft.com/office/drawing/2014/main" id="{B73E4E94-698D-CBBA-15F9-46B242202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333" y="2726054"/>
              <a:ext cx="539063" cy="484361"/>
            </a:xfrm>
            <a:custGeom>
              <a:avLst/>
              <a:gdLst>
                <a:gd name="connsiteX0" fmla="*/ 20452 w 718750"/>
                <a:gd name="connsiteY0" fmla="*/ 0 h 645814"/>
                <a:gd name="connsiteX1" fmla="*/ 25871 w 718750"/>
                <a:gd name="connsiteY1" fmla="*/ 14450 h 645814"/>
                <a:gd name="connsiteX2" fmla="*/ 34738 w 718750"/>
                <a:gd name="connsiteY2" fmla="*/ 9524 h 645814"/>
                <a:gd name="connsiteX3" fmla="*/ 41556 w 718750"/>
                <a:gd name="connsiteY3" fmla="*/ 27704 h 645814"/>
                <a:gd name="connsiteX4" fmla="*/ 53845 w 718750"/>
                <a:gd name="connsiteY4" fmla="*/ 39993 h 645814"/>
                <a:gd name="connsiteX5" fmla="*/ 68174 w 718750"/>
                <a:gd name="connsiteY5" fmla="*/ 43177 h 645814"/>
                <a:gd name="connsiteX6" fmla="*/ 86354 w 718750"/>
                <a:gd name="connsiteY6" fmla="*/ 43177 h 645814"/>
                <a:gd name="connsiteX7" fmla="*/ 129531 w 718750"/>
                <a:gd name="connsiteY7" fmla="*/ 11362 h 645814"/>
                <a:gd name="connsiteX8" fmla="*/ 138621 w 718750"/>
                <a:gd name="connsiteY8" fmla="*/ 6818 h 645814"/>
                <a:gd name="connsiteX9" fmla="*/ 147393 w 718750"/>
                <a:gd name="connsiteY9" fmla="*/ 19099 h 645814"/>
                <a:gd name="connsiteX10" fmla="*/ 152907 w 718750"/>
                <a:gd name="connsiteY10" fmla="*/ 16342 h 645814"/>
                <a:gd name="connsiteX11" fmla="*/ 164269 w 718750"/>
                <a:gd name="connsiteY11" fmla="*/ 32249 h 645814"/>
                <a:gd name="connsiteX12" fmla="*/ 152907 w 718750"/>
                <a:gd name="connsiteY12" fmla="*/ 52701 h 645814"/>
                <a:gd name="connsiteX13" fmla="*/ 166107 w 718750"/>
                <a:gd name="connsiteY13" fmla="*/ 65902 h 645814"/>
                <a:gd name="connsiteX14" fmla="*/ 170435 w 718750"/>
                <a:gd name="connsiteY14" fmla="*/ 65902 h 645814"/>
                <a:gd name="connsiteX15" fmla="*/ 172840 w 718750"/>
                <a:gd name="connsiteY15" fmla="*/ 72634 h 645814"/>
                <a:gd name="connsiteX16" fmla="*/ 175631 w 718750"/>
                <a:gd name="connsiteY16" fmla="*/ 75426 h 645814"/>
                <a:gd name="connsiteX17" fmla="*/ 184721 w 718750"/>
                <a:gd name="connsiteY17" fmla="*/ 75426 h 645814"/>
                <a:gd name="connsiteX18" fmla="*/ 193959 w 718750"/>
                <a:gd name="connsiteY18" fmla="*/ 101293 h 645814"/>
                <a:gd name="connsiteX19" fmla="*/ 220429 w 718750"/>
                <a:gd name="connsiteY19" fmla="*/ 109078 h 645814"/>
                <a:gd name="connsiteX20" fmla="*/ 232104 w 718750"/>
                <a:gd name="connsiteY20" fmla="*/ 117834 h 645814"/>
                <a:gd name="connsiteX21" fmla="*/ 234715 w 718750"/>
                <a:gd name="connsiteY21" fmla="*/ 118602 h 645814"/>
                <a:gd name="connsiteX22" fmla="*/ 250024 w 718750"/>
                <a:gd name="connsiteY22" fmla="*/ 130084 h 645814"/>
                <a:gd name="connsiteX23" fmla="*/ 295421 w 718750"/>
                <a:gd name="connsiteY23" fmla="*/ 140893 h 645814"/>
                <a:gd name="connsiteX24" fmla="*/ 354505 w 718750"/>
                <a:gd name="connsiteY24" fmla="*/ 129531 h 645814"/>
                <a:gd name="connsiteX25" fmla="*/ 359050 w 718750"/>
                <a:gd name="connsiteY25" fmla="*/ 120441 h 645814"/>
                <a:gd name="connsiteX26" fmla="*/ 390864 w 718750"/>
                <a:gd name="connsiteY26" fmla="*/ 109078 h 645814"/>
                <a:gd name="connsiteX27" fmla="*/ 418134 w 718750"/>
                <a:gd name="connsiteY27" fmla="*/ 81809 h 645814"/>
                <a:gd name="connsiteX28" fmla="*/ 440858 w 718750"/>
                <a:gd name="connsiteY28" fmla="*/ 81809 h 645814"/>
                <a:gd name="connsiteX29" fmla="*/ 456766 w 718750"/>
                <a:gd name="connsiteY29" fmla="*/ 77264 h 645814"/>
                <a:gd name="connsiteX30" fmla="*/ 484035 w 718750"/>
                <a:gd name="connsiteY30" fmla="*/ 81809 h 645814"/>
                <a:gd name="connsiteX31" fmla="*/ 520395 w 718750"/>
                <a:gd name="connsiteY31" fmla="*/ 102261 h 645814"/>
                <a:gd name="connsiteX32" fmla="*/ 552209 w 718750"/>
                <a:gd name="connsiteY32" fmla="*/ 109078 h 645814"/>
                <a:gd name="connsiteX33" fmla="*/ 562503 w 718750"/>
                <a:gd name="connsiteY33" fmla="*/ 117747 h 645814"/>
                <a:gd name="connsiteX34" fmla="*/ 566495 w 718750"/>
                <a:gd name="connsiteY34" fmla="*/ 118602 h 645814"/>
                <a:gd name="connsiteX35" fmla="*/ 599619 w 718750"/>
                <a:gd name="connsiteY35" fmla="*/ 146496 h 645814"/>
                <a:gd name="connsiteX36" fmla="*/ 622655 w 718750"/>
                <a:gd name="connsiteY36" fmla="*/ 152255 h 645814"/>
                <a:gd name="connsiteX37" fmla="*/ 622655 w 718750"/>
                <a:gd name="connsiteY37" fmla="*/ 158208 h 645814"/>
                <a:gd name="connsiteX38" fmla="*/ 636941 w 718750"/>
                <a:gd name="connsiteY38" fmla="*/ 161779 h 645814"/>
                <a:gd name="connsiteX39" fmla="*/ 636941 w 718750"/>
                <a:gd name="connsiteY39" fmla="*/ 198139 h 645814"/>
                <a:gd name="connsiteX40" fmla="*/ 625579 w 718750"/>
                <a:gd name="connsiteY40" fmla="*/ 252678 h 645814"/>
                <a:gd name="connsiteX41" fmla="*/ 617355 w 718750"/>
                <a:gd name="connsiteY41" fmla="*/ 281462 h 645814"/>
                <a:gd name="connsiteX42" fmla="*/ 618111 w 718750"/>
                <a:gd name="connsiteY42" fmla="*/ 281786 h 645814"/>
                <a:gd name="connsiteX43" fmla="*/ 616572 w 718750"/>
                <a:gd name="connsiteY43" fmla="*/ 284204 h 645814"/>
                <a:gd name="connsiteX44" fmla="*/ 616489 w 718750"/>
                <a:gd name="connsiteY44" fmla="*/ 284492 h 645814"/>
                <a:gd name="connsiteX45" fmla="*/ 632397 w 718750"/>
                <a:gd name="connsiteY45" fmla="*/ 291310 h 645814"/>
                <a:gd name="connsiteX46" fmla="*/ 616489 w 718750"/>
                <a:gd name="connsiteY46" fmla="*/ 316307 h 645814"/>
                <a:gd name="connsiteX47" fmla="*/ 625579 w 718750"/>
                <a:gd name="connsiteY47" fmla="*/ 350394 h 645814"/>
                <a:gd name="connsiteX48" fmla="*/ 630655 w 718750"/>
                <a:gd name="connsiteY48" fmla="*/ 369003 h 645814"/>
                <a:gd name="connsiteX49" fmla="*/ 645380 w 718750"/>
                <a:gd name="connsiteY49" fmla="*/ 372684 h 645814"/>
                <a:gd name="connsiteX50" fmla="*/ 645380 w 718750"/>
                <a:gd name="connsiteY50" fmla="*/ 378637 h 645814"/>
                <a:gd name="connsiteX51" fmla="*/ 659666 w 718750"/>
                <a:gd name="connsiteY51" fmla="*/ 382208 h 645814"/>
                <a:gd name="connsiteX52" fmla="*/ 659666 w 718750"/>
                <a:gd name="connsiteY52" fmla="*/ 414023 h 645814"/>
                <a:gd name="connsiteX53" fmla="*/ 625579 w 718750"/>
                <a:gd name="connsiteY53" fmla="*/ 452655 h 645814"/>
                <a:gd name="connsiteX54" fmla="*/ 641486 w 718750"/>
                <a:gd name="connsiteY54" fmla="*/ 473107 h 645814"/>
                <a:gd name="connsiteX55" fmla="*/ 656585 w 718750"/>
                <a:gd name="connsiteY55" fmla="*/ 495754 h 645814"/>
                <a:gd name="connsiteX56" fmla="*/ 681740 w 718750"/>
                <a:gd name="connsiteY56" fmla="*/ 506760 h 645814"/>
                <a:gd name="connsiteX57" fmla="*/ 681740 w 718750"/>
                <a:gd name="connsiteY57" fmla="*/ 510034 h 645814"/>
                <a:gd name="connsiteX58" fmla="*/ 696026 w 718750"/>
                <a:gd name="connsiteY58" fmla="*/ 516284 h 645814"/>
                <a:gd name="connsiteX59" fmla="*/ 696026 w 718750"/>
                <a:gd name="connsiteY59" fmla="*/ 549473 h 645814"/>
                <a:gd name="connsiteX60" fmla="*/ 697647 w 718750"/>
                <a:gd name="connsiteY60" fmla="*/ 549937 h 645814"/>
                <a:gd name="connsiteX61" fmla="*/ 699652 w 718750"/>
                <a:gd name="connsiteY61" fmla="*/ 555952 h 645814"/>
                <a:gd name="connsiteX62" fmla="*/ 711933 w 718750"/>
                <a:gd name="connsiteY62" fmla="*/ 559461 h 645814"/>
                <a:gd name="connsiteX63" fmla="*/ 718750 w 718750"/>
                <a:gd name="connsiteY63" fmla="*/ 579913 h 645814"/>
                <a:gd name="connsiteX64" fmla="*/ 664211 w 718750"/>
                <a:gd name="connsiteY64" fmla="*/ 602637 h 645814"/>
                <a:gd name="connsiteX65" fmla="*/ 648304 w 718750"/>
                <a:gd name="connsiteY65" fmla="*/ 645814 h 645814"/>
                <a:gd name="connsiteX66" fmla="*/ 582402 w 718750"/>
                <a:gd name="connsiteY66" fmla="*/ 634452 h 645814"/>
                <a:gd name="connsiteX67" fmla="*/ 541498 w 718750"/>
                <a:gd name="connsiteY67" fmla="*/ 629907 h 645814"/>
                <a:gd name="connsiteX68" fmla="*/ 498321 w 718750"/>
                <a:gd name="connsiteY68" fmla="*/ 623090 h 645814"/>
                <a:gd name="connsiteX69" fmla="*/ 496685 w 718750"/>
                <a:gd name="connsiteY69" fmla="*/ 615563 h 645814"/>
                <a:gd name="connsiteX70" fmla="*/ 484035 w 718750"/>
                <a:gd name="connsiteY70" fmla="*/ 613566 h 645814"/>
                <a:gd name="connsiteX71" fmla="*/ 473891 w 718750"/>
                <a:gd name="connsiteY71" fmla="*/ 566903 h 645814"/>
                <a:gd name="connsiteX72" fmla="*/ 464234 w 718750"/>
                <a:gd name="connsiteY72" fmla="*/ 564006 h 645814"/>
                <a:gd name="connsiteX73" fmla="*/ 439237 w 718750"/>
                <a:gd name="connsiteY73" fmla="*/ 570823 h 645814"/>
                <a:gd name="connsiteX74" fmla="*/ 400605 w 718750"/>
                <a:gd name="connsiteY74" fmla="*/ 591275 h 645814"/>
                <a:gd name="connsiteX75" fmla="*/ 357428 w 718750"/>
                <a:gd name="connsiteY75" fmla="*/ 575368 h 645814"/>
                <a:gd name="connsiteX76" fmla="*/ 349017 w 718750"/>
                <a:gd name="connsiteY76" fmla="*/ 568008 h 645814"/>
                <a:gd name="connsiteX77" fmla="*/ 343142 w 718750"/>
                <a:gd name="connsiteY77" fmla="*/ 565844 h 645814"/>
                <a:gd name="connsiteX78" fmla="*/ 315945 w 718750"/>
                <a:gd name="connsiteY78" fmla="*/ 542046 h 645814"/>
                <a:gd name="connsiteX79" fmla="*/ 282437 w 718750"/>
                <a:gd name="connsiteY79" fmla="*/ 532191 h 645814"/>
                <a:gd name="connsiteX80" fmla="*/ 279100 w 718750"/>
                <a:gd name="connsiteY80" fmla="*/ 525887 h 645814"/>
                <a:gd name="connsiteX81" fmla="*/ 268151 w 718750"/>
                <a:gd name="connsiteY81" fmla="*/ 522667 h 645814"/>
                <a:gd name="connsiteX82" fmla="*/ 247699 w 718750"/>
                <a:gd name="connsiteY82" fmla="*/ 484035 h 645814"/>
                <a:gd name="connsiteX83" fmla="*/ 226679 w 718750"/>
                <a:gd name="connsiteY83" fmla="*/ 438493 h 645814"/>
                <a:gd name="connsiteX84" fmla="*/ 211991 w 718750"/>
                <a:gd name="connsiteY84" fmla="*/ 445837 h 645814"/>
                <a:gd name="connsiteX85" fmla="*/ 198947 w 718750"/>
                <a:gd name="connsiteY85" fmla="*/ 435692 h 645814"/>
                <a:gd name="connsiteX86" fmla="*/ 197705 w 718750"/>
                <a:gd name="connsiteY86" fmla="*/ 436313 h 645814"/>
                <a:gd name="connsiteX87" fmla="*/ 190645 w 718750"/>
                <a:gd name="connsiteY87" fmla="*/ 430823 h 645814"/>
                <a:gd name="connsiteX88" fmla="*/ 175631 w 718750"/>
                <a:gd name="connsiteY88" fmla="*/ 445837 h 645814"/>
                <a:gd name="connsiteX89" fmla="*/ 163100 w 718750"/>
                <a:gd name="connsiteY89" fmla="*/ 434559 h 645814"/>
                <a:gd name="connsiteX90" fmla="*/ 161345 w 718750"/>
                <a:gd name="connsiteY90" fmla="*/ 436313 h 645814"/>
                <a:gd name="connsiteX91" fmla="*/ 138621 w 718750"/>
                <a:gd name="connsiteY91" fmla="*/ 415861 h 645814"/>
                <a:gd name="connsiteX92" fmla="*/ 138621 w 718750"/>
                <a:gd name="connsiteY92" fmla="*/ 393136 h 645814"/>
                <a:gd name="connsiteX93" fmla="*/ 129531 w 718750"/>
                <a:gd name="connsiteY93" fmla="*/ 393136 h 645814"/>
                <a:gd name="connsiteX94" fmla="*/ 134076 w 718750"/>
                <a:gd name="connsiteY94" fmla="*/ 361322 h 645814"/>
                <a:gd name="connsiteX95" fmla="*/ 120129 w 718750"/>
                <a:gd name="connsiteY95" fmla="*/ 333429 h 645814"/>
                <a:gd name="connsiteX96" fmla="*/ 82460 w 718750"/>
                <a:gd name="connsiteY96" fmla="*/ 316307 h 645814"/>
                <a:gd name="connsiteX97" fmla="*/ 80079 w 718750"/>
                <a:gd name="connsiteY97" fmla="*/ 312194 h 645814"/>
                <a:gd name="connsiteX98" fmla="*/ 68174 w 718750"/>
                <a:gd name="connsiteY98" fmla="*/ 306783 h 645814"/>
                <a:gd name="connsiteX99" fmla="*/ 43177 w 718750"/>
                <a:gd name="connsiteY99" fmla="*/ 263606 h 645814"/>
                <a:gd name="connsiteX100" fmla="*/ 52267 w 718750"/>
                <a:gd name="connsiteY100" fmla="*/ 227247 h 645814"/>
                <a:gd name="connsiteX101" fmla="*/ 68174 w 718750"/>
                <a:gd name="connsiteY101" fmla="*/ 211339 h 645814"/>
                <a:gd name="connsiteX102" fmla="*/ 68174 w 718750"/>
                <a:gd name="connsiteY102" fmla="*/ 189048 h 645814"/>
                <a:gd name="connsiteX103" fmla="*/ 57463 w 718750"/>
                <a:gd name="connsiteY103" fmla="*/ 182231 h 645814"/>
                <a:gd name="connsiteX104" fmla="*/ 57203 w 718750"/>
                <a:gd name="connsiteY104" fmla="*/ 181633 h 645814"/>
                <a:gd name="connsiteX105" fmla="*/ 43177 w 718750"/>
                <a:gd name="connsiteY105" fmla="*/ 172707 h 645814"/>
                <a:gd name="connsiteX106" fmla="*/ 20452 w 718750"/>
                <a:gd name="connsiteY106" fmla="*/ 120441 h 645814"/>
                <a:gd name="connsiteX107" fmla="*/ 0 w 718750"/>
                <a:gd name="connsiteY107" fmla="*/ 81809 h 645814"/>
                <a:gd name="connsiteX108" fmla="*/ 4545 w 718750"/>
                <a:gd name="connsiteY108" fmla="*/ 65902 h 645814"/>
                <a:gd name="connsiteX109" fmla="*/ 0 w 718750"/>
                <a:gd name="connsiteY109" fmla="*/ 11362 h 64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18750" h="645814">
                  <a:moveTo>
                    <a:pt x="20452" y="0"/>
                  </a:moveTo>
                  <a:lnTo>
                    <a:pt x="25871" y="14450"/>
                  </a:lnTo>
                  <a:lnTo>
                    <a:pt x="34738" y="9524"/>
                  </a:lnTo>
                  <a:lnTo>
                    <a:pt x="41556" y="27704"/>
                  </a:lnTo>
                  <a:lnTo>
                    <a:pt x="53845" y="39993"/>
                  </a:lnTo>
                  <a:lnTo>
                    <a:pt x="68174" y="43177"/>
                  </a:lnTo>
                  <a:lnTo>
                    <a:pt x="86354" y="43177"/>
                  </a:lnTo>
                  <a:lnTo>
                    <a:pt x="129531" y="11362"/>
                  </a:lnTo>
                  <a:lnTo>
                    <a:pt x="138621" y="6818"/>
                  </a:lnTo>
                  <a:lnTo>
                    <a:pt x="147393" y="19099"/>
                  </a:lnTo>
                  <a:lnTo>
                    <a:pt x="152907" y="16342"/>
                  </a:lnTo>
                  <a:lnTo>
                    <a:pt x="164269" y="32249"/>
                  </a:lnTo>
                  <a:lnTo>
                    <a:pt x="152907" y="52701"/>
                  </a:lnTo>
                  <a:lnTo>
                    <a:pt x="166107" y="65902"/>
                  </a:lnTo>
                  <a:lnTo>
                    <a:pt x="170435" y="65902"/>
                  </a:lnTo>
                  <a:lnTo>
                    <a:pt x="172840" y="72634"/>
                  </a:lnTo>
                  <a:lnTo>
                    <a:pt x="175631" y="75426"/>
                  </a:lnTo>
                  <a:lnTo>
                    <a:pt x="184721" y="75426"/>
                  </a:lnTo>
                  <a:lnTo>
                    <a:pt x="193959" y="101293"/>
                  </a:lnTo>
                  <a:lnTo>
                    <a:pt x="220429" y="109078"/>
                  </a:lnTo>
                  <a:lnTo>
                    <a:pt x="232104" y="117834"/>
                  </a:lnTo>
                  <a:lnTo>
                    <a:pt x="234715" y="118602"/>
                  </a:lnTo>
                  <a:lnTo>
                    <a:pt x="250024" y="130084"/>
                  </a:lnTo>
                  <a:lnTo>
                    <a:pt x="295421" y="140893"/>
                  </a:lnTo>
                  <a:lnTo>
                    <a:pt x="354505" y="129531"/>
                  </a:lnTo>
                  <a:lnTo>
                    <a:pt x="359050" y="120441"/>
                  </a:lnTo>
                  <a:lnTo>
                    <a:pt x="390864" y="109078"/>
                  </a:lnTo>
                  <a:lnTo>
                    <a:pt x="418134" y="81809"/>
                  </a:lnTo>
                  <a:lnTo>
                    <a:pt x="440858" y="81809"/>
                  </a:lnTo>
                  <a:lnTo>
                    <a:pt x="456766" y="77264"/>
                  </a:lnTo>
                  <a:lnTo>
                    <a:pt x="484035" y="81809"/>
                  </a:lnTo>
                  <a:lnTo>
                    <a:pt x="520395" y="102261"/>
                  </a:lnTo>
                  <a:lnTo>
                    <a:pt x="552209" y="109078"/>
                  </a:lnTo>
                  <a:lnTo>
                    <a:pt x="562503" y="117747"/>
                  </a:lnTo>
                  <a:lnTo>
                    <a:pt x="566495" y="118602"/>
                  </a:lnTo>
                  <a:lnTo>
                    <a:pt x="599619" y="146496"/>
                  </a:lnTo>
                  <a:lnTo>
                    <a:pt x="622655" y="152255"/>
                  </a:lnTo>
                  <a:lnTo>
                    <a:pt x="622655" y="158208"/>
                  </a:lnTo>
                  <a:lnTo>
                    <a:pt x="636941" y="161779"/>
                  </a:lnTo>
                  <a:lnTo>
                    <a:pt x="636941" y="198139"/>
                  </a:lnTo>
                  <a:lnTo>
                    <a:pt x="625579" y="252678"/>
                  </a:lnTo>
                  <a:lnTo>
                    <a:pt x="617355" y="281462"/>
                  </a:lnTo>
                  <a:lnTo>
                    <a:pt x="618111" y="281786"/>
                  </a:lnTo>
                  <a:lnTo>
                    <a:pt x="616572" y="284204"/>
                  </a:lnTo>
                  <a:lnTo>
                    <a:pt x="616489" y="284492"/>
                  </a:lnTo>
                  <a:lnTo>
                    <a:pt x="632397" y="291310"/>
                  </a:lnTo>
                  <a:lnTo>
                    <a:pt x="616489" y="316307"/>
                  </a:lnTo>
                  <a:lnTo>
                    <a:pt x="625579" y="350394"/>
                  </a:lnTo>
                  <a:lnTo>
                    <a:pt x="630655" y="369003"/>
                  </a:lnTo>
                  <a:lnTo>
                    <a:pt x="645380" y="372684"/>
                  </a:lnTo>
                  <a:lnTo>
                    <a:pt x="645380" y="378637"/>
                  </a:lnTo>
                  <a:lnTo>
                    <a:pt x="659666" y="382208"/>
                  </a:lnTo>
                  <a:lnTo>
                    <a:pt x="659666" y="414023"/>
                  </a:lnTo>
                  <a:lnTo>
                    <a:pt x="625579" y="452655"/>
                  </a:lnTo>
                  <a:lnTo>
                    <a:pt x="641486" y="473107"/>
                  </a:lnTo>
                  <a:lnTo>
                    <a:pt x="656585" y="495754"/>
                  </a:lnTo>
                  <a:lnTo>
                    <a:pt x="681740" y="506760"/>
                  </a:lnTo>
                  <a:lnTo>
                    <a:pt x="681740" y="510034"/>
                  </a:lnTo>
                  <a:lnTo>
                    <a:pt x="696026" y="516284"/>
                  </a:lnTo>
                  <a:lnTo>
                    <a:pt x="696026" y="549473"/>
                  </a:lnTo>
                  <a:lnTo>
                    <a:pt x="697647" y="549937"/>
                  </a:lnTo>
                  <a:lnTo>
                    <a:pt x="699652" y="555952"/>
                  </a:lnTo>
                  <a:lnTo>
                    <a:pt x="711933" y="559461"/>
                  </a:lnTo>
                  <a:lnTo>
                    <a:pt x="718750" y="579913"/>
                  </a:lnTo>
                  <a:lnTo>
                    <a:pt x="664211" y="602637"/>
                  </a:lnTo>
                  <a:lnTo>
                    <a:pt x="648304" y="645814"/>
                  </a:lnTo>
                  <a:lnTo>
                    <a:pt x="582402" y="634452"/>
                  </a:lnTo>
                  <a:lnTo>
                    <a:pt x="541498" y="629907"/>
                  </a:lnTo>
                  <a:lnTo>
                    <a:pt x="498321" y="623090"/>
                  </a:lnTo>
                  <a:lnTo>
                    <a:pt x="496685" y="615563"/>
                  </a:lnTo>
                  <a:lnTo>
                    <a:pt x="484035" y="613566"/>
                  </a:lnTo>
                  <a:lnTo>
                    <a:pt x="473891" y="566903"/>
                  </a:lnTo>
                  <a:lnTo>
                    <a:pt x="464234" y="564006"/>
                  </a:lnTo>
                  <a:lnTo>
                    <a:pt x="439237" y="570823"/>
                  </a:lnTo>
                  <a:lnTo>
                    <a:pt x="400605" y="591275"/>
                  </a:lnTo>
                  <a:lnTo>
                    <a:pt x="357428" y="575368"/>
                  </a:lnTo>
                  <a:lnTo>
                    <a:pt x="349017" y="568008"/>
                  </a:lnTo>
                  <a:lnTo>
                    <a:pt x="343142" y="565844"/>
                  </a:lnTo>
                  <a:lnTo>
                    <a:pt x="315945" y="542046"/>
                  </a:lnTo>
                  <a:lnTo>
                    <a:pt x="282437" y="532191"/>
                  </a:lnTo>
                  <a:lnTo>
                    <a:pt x="279100" y="525887"/>
                  </a:lnTo>
                  <a:lnTo>
                    <a:pt x="268151" y="522667"/>
                  </a:lnTo>
                  <a:lnTo>
                    <a:pt x="247699" y="484035"/>
                  </a:lnTo>
                  <a:lnTo>
                    <a:pt x="226679" y="438493"/>
                  </a:lnTo>
                  <a:lnTo>
                    <a:pt x="211991" y="445837"/>
                  </a:lnTo>
                  <a:lnTo>
                    <a:pt x="198947" y="435692"/>
                  </a:lnTo>
                  <a:lnTo>
                    <a:pt x="197705" y="436313"/>
                  </a:lnTo>
                  <a:lnTo>
                    <a:pt x="190645" y="430823"/>
                  </a:lnTo>
                  <a:lnTo>
                    <a:pt x="175631" y="445837"/>
                  </a:lnTo>
                  <a:lnTo>
                    <a:pt x="163100" y="434559"/>
                  </a:lnTo>
                  <a:lnTo>
                    <a:pt x="161345" y="436313"/>
                  </a:lnTo>
                  <a:lnTo>
                    <a:pt x="138621" y="415861"/>
                  </a:lnTo>
                  <a:lnTo>
                    <a:pt x="138621" y="393136"/>
                  </a:lnTo>
                  <a:lnTo>
                    <a:pt x="129531" y="393136"/>
                  </a:lnTo>
                  <a:lnTo>
                    <a:pt x="134076" y="361322"/>
                  </a:lnTo>
                  <a:lnTo>
                    <a:pt x="120129" y="333429"/>
                  </a:lnTo>
                  <a:lnTo>
                    <a:pt x="82460" y="316307"/>
                  </a:lnTo>
                  <a:lnTo>
                    <a:pt x="80079" y="312194"/>
                  </a:lnTo>
                  <a:lnTo>
                    <a:pt x="68174" y="306783"/>
                  </a:lnTo>
                  <a:lnTo>
                    <a:pt x="43177" y="263606"/>
                  </a:lnTo>
                  <a:lnTo>
                    <a:pt x="52267" y="227247"/>
                  </a:lnTo>
                  <a:lnTo>
                    <a:pt x="68174" y="211339"/>
                  </a:lnTo>
                  <a:lnTo>
                    <a:pt x="68174" y="189048"/>
                  </a:lnTo>
                  <a:lnTo>
                    <a:pt x="57463" y="182231"/>
                  </a:lnTo>
                  <a:lnTo>
                    <a:pt x="57203" y="181633"/>
                  </a:lnTo>
                  <a:lnTo>
                    <a:pt x="43177" y="172707"/>
                  </a:lnTo>
                  <a:lnTo>
                    <a:pt x="20452" y="120441"/>
                  </a:lnTo>
                  <a:lnTo>
                    <a:pt x="0" y="81809"/>
                  </a:lnTo>
                  <a:lnTo>
                    <a:pt x="4545" y="65902"/>
                  </a:lnTo>
                  <a:lnTo>
                    <a:pt x="0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13BBE54-1010-E5DB-7B12-8BAD23823E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2029" y="2654715"/>
              <a:ext cx="153392" cy="129530"/>
            </a:xfrm>
            <a:custGeom>
              <a:avLst/>
              <a:gdLst>
                <a:gd name="T0" fmla="*/ 3 w 90"/>
                <a:gd name="T1" fmla="*/ 45 h 76"/>
                <a:gd name="T2" fmla="*/ 3 w 90"/>
                <a:gd name="T3" fmla="*/ 45 h 76"/>
                <a:gd name="T4" fmla="*/ 7 w 90"/>
                <a:gd name="T5" fmla="*/ 50 h 76"/>
                <a:gd name="T6" fmla="*/ 17 w 90"/>
                <a:gd name="T7" fmla="*/ 50 h 76"/>
                <a:gd name="T8" fmla="*/ 14 w 90"/>
                <a:gd name="T9" fmla="*/ 55 h 76"/>
                <a:gd name="T10" fmla="*/ 21 w 90"/>
                <a:gd name="T11" fmla="*/ 67 h 76"/>
                <a:gd name="T12" fmla="*/ 10 w 90"/>
                <a:gd name="T13" fmla="*/ 64 h 76"/>
                <a:gd name="T14" fmla="*/ 3 w 90"/>
                <a:gd name="T15" fmla="*/ 53 h 76"/>
                <a:gd name="T16" fmla="*/ 0 w 90"/>
                <a:gd name="T17" fmla="*/ 45 h 76"/>
                <a:gd name="T18" fmla="*/ 3 w 90"/>
                <a:gd name="T19" fmla="*/ 45 h 76"/>
                <a:gd name="T20" fmla="*/ 43 w 90"/>
                <a:gd name="T21" fmla="*/ 12 h 76"/>
                <a:gd name="T22" fmla="*/ 43 w 90"/>
                <a:gd name="T23" fmla="*/ 12 h 76"/>
                <a:gd name="T24" fmla="*/ 50 w 90"/>
                <a:gd name="T25" fmla="*/ 15 h 76"/>
                <a:gd name="T26" fmla="*/ 52 w 90"/>
                <a:gd name="T27" fmla="*/ 10 h 76"/>
                <a:gd name="T28" fmla="*/ 62 w 90"/>
                <a:gd name="T29" fmla="*/ 0 h 76"/>
                <a:gd name="T30" fmla="*/ 69 w 90"/>
                <a:gd name="T31" fmla="*/ 12 h 76"/>
                <a:gd name="T32" fmla="*/ 78 w 90"/>
                <a:gd name="T33" fmla="*/ 29 h 76"/>
                <a:gd name="T34" fmla="*/ 85 w 90"/>
                <a:gd name="T35" fmla="*/ 29 h 76"/>
                <a:gd name="T36" fmla="*/ 90 w 90"/>
                <a:gd name="T37" fmla="*/ 34 h 76"/>
                <a:gd name="T38" fmla="*/ 78 w 90"/>
                <a:gd name="T39" fmla="*/ 36 h 76"/>
                <a:gd name="T40" fmla="*/ 74 w 90"/>
                <a:gd name="T41" fmla="*/ 53 h 76"/>
                <a:gd name="T42" fmla="*/ 71 w 90"/>
                <a:gd name="T43" fmla="*/ 60 h 76"/>
                <a:gd name="T44" fmla="*/ 66 w 90"/>
                <a:gd name="T45" fmla="*/ 64 h 76"/>
                <a:gd name="T46" fmla="*/ 66 w 90"/>
                <a:gd name="T47" fmla="*/ 74 h 76"/>
                <a:gd name="T48" fmla="*/ 62 w 90"/>
                <a:gd name="T49" fmla="*/ 76 h 76"/>
                <a:gd name="T50" fmla="*/ 52 w 90"/>
                <a:gd name="T51" fmla="*/ 64 h 76"/>
                <a:gd name="T52" fmla="*/ 57 w 90"/>
                <a:gd name="T53" fmla="*/ 55 h 76"/>
                <a:gd name="T54" fmla="*/ 52 w 90"/>
                <a:gd name="T55" fmla="*/ 48 h 76"/>
                <a:gd name="T56" fmla="*/ 48 w 90"/>
                <a:gd name="T57" fmla="*/ 50 h 76"/>
                <a:gd name="T58" fmla="*/ 29 w 90"/>
                <a:gd name="T59" fmla="*/ 64 h 76"/>
                <a:gd name="T60" fmla="*/ 29 w 90"/>
                <a:gd name="T61" fmla="*/ 50 h 76"/>
                <a:gd name="T62" fmla="*/ 19 w 90"/>
                <a:gd name="T63" fmla="*/ 48 h 76"/>
                <a:gd name="T64" fmla="*/ 14 w 90"/>
                <a:gd name="T65" fmla="*/ 41 h 76"/>
                <a:gd name="T66" fmla="*/ 19 w 90"/>
                <a:gd name="T67" fmla="*/ 36 h 76"/>
                <a:gd name="T68" fmla="*/ 10 w 90"/>
                <a:gd name="T69" fmla="*/ 29 h 76"/>
                <a:gd name="T70" fmla="*/ 12 w 90"/>
                <a:gd name="T71" fmla="*/ 22 h 76"/>
                <a:gd name="T72" fmla="*/ 5 w 90"/>
                <a:gd name="T73" fmla="*/ 19 h 76"/>
                <a:gd name="T74" fmla="*/ 3 w 90"/>
                <a:gd name="T75" fmla="*/ 12 h 76"/>
                <a:gd name="T76" fmla="*/ 7 w 90"/>
                <a:gd name="T77" fmla="*/ 10 h 76"/>
                <a:gd name="T78" fmla="*/ 19 w 90"/>
                <a:gd name="T79" fmla="*/ 15 h 76"/>
                <a:gd name="T80" fmla="*/ 29 w 90"/>
                <a:gd name="T81" fmla="*/ 17 h 76"/>
                <a:gd name="T82" fmla="*/ 31 w 90"/>
                <a:gd name="T83" fmla="*/ 15 h 76"/>
                <a:gd name="T84" fmla="*/ 21 w 90"/>
                <a:gd name="T85" fmla="*/ 3 h 76"/>
                <a:gd name="T86" fmla="*/ 26 w 90"/>
                <a:gd name="T87" fmla="*/ 0 h 76"/>
                <a:gd name="T88" fmla="*/ 31 w 90"/>
                <a:gd name="T89" fmla="*/ 0 h 76"/>
                <a:gd name="T90" fmla="*/ 43 w 90"/>
                <a:gd name="T9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76">
                  <a:moveTo>
                    <a:pt x="3" y="45"/>
                  </a:moveTo>
                  <a:lnTo>
                    <a:pt x="3" y="45"/>
                  </a:lnTo>
                  <a:lnTo>
                    <a:pt x="7" y="50"/>
                  </a:lnTo>
                  <a:lnTo>
                    <a:pt x="17" y="50"/>
                  </a:lnTo>
                  <a:lnTo>
                    <a:pt x="14" y="55"/>
                  </a:lnTo>
                  <a:lnTo>
                    <a:pt x="21" y="67"/>
                  </a:lnTo>
                  <a:lnTo>
                    <a:pt x="10" y="64"/>
                  </a:lnTo>
                  <a:lnTo>
                    <a:pt x="3" y="53"/>
                  </a:lnTo>
                  <a:lnTo>
                    <a:pt x="0" y="45"/>
                  </a:lnTo>
                  <a:lnTo>
                    <a:pt x="3" y="45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50" y="15"/>
                  </a:lnTo>
                  <a:lnTo>
                    <a:pt x="52" y="10"/>
                  </a:lnTo>
                  <a:lnTo>
                    <a:pt x="62" y="0"/>
                  </a:lnTo>
                  <a:lnTo>
                    <a:pt x="69" y="12"/>
                  </a:lnTo>
                  <a:lnTo>
                    <a:pt x="78" y="29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78" y="36"/>
                  </a:lnTo>
                  <a:lnTo>
                    <a:pt x="74" y="53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6" y="74"/>
                  </a:lnTo>
                  <a:lnTo>
                    <a:pt x="62" y="76"/>
                  </a:lnTo>
                  <a:lnTo>
                    <a:pt x="52" y="64"/>
                  </a:lnTo>
                  <a:lnTo>
                    <a:pt x="57" y="55"/>
                  </a:lnTo>
                  <a:lnTo>
                    <a:pt x="52" y="48"/>
                  </a:lnTo>
                  <a:lnTo>
                    <a:pt x="48" y="50"/>
                  </a:lnTo>
                  <a:lnTo>
                    <a:pt x="29" y="64"/>
                  </a:lnTo>
                  <a:lnTo>
                    <a:pt x="29" y="50"/>
                  </a:lnTo>
                  <a:lnTo>
                    <a:pt x="19" y="48"/>
                  </a:lnTo>
                  <a:lnTo>
                    <a:pt x="14" y="41"/>
                  </a:lnTo>
                  <a:lnTo>
                    <a:pt x="19" y="36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9" y="15"/>
                  </a:lnTo>
                  <a:lnTo>
                    <a:pt x="29" y="17"/>
                  </a:lnTo>
                  <a:lnTo>
                    <a:pt x="31" y="15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3" name="Freeform 225">
              <a:extLst>
                <a:ext uri="{FF2B5EF4-FFF2-40B4-BE49-F238E27FC236}">
                  <a16:creationId xmlns:a16="http://schemas.microsoft.com/office/drawing/2014/main" id="{EA41786D-26A9-F3FE-B8C8-6A7A70EC5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075" y="2673381"/>
              <a:ext cx="90737" cy="93983"/>
            </a:xfrm>
            <a:custGeom>
              <a:avLst/>
              <a:gdLst>
                <a:gd name="connsiteX0" fmla="*/ 84498 w 120983"/>
                <a:gd name="connsiteY0" fmla="*/ 86354 h 125311"/>
                <a:gd name="connsiteX1" fmla="*/ 86354 w 120983"/>
                <a:gd name="connsiteY1" fmla="*/ 88952 h 125311"/>
                <a:gd name="connsiteX2" fmla="*/ 91533 w 120983"/>
                <a:gd name="connsiteY2" fmla="*/ 89988 h 125311"/>
                <a:gd name="connsiteX3" fmla="*/ 93714 w 120983"/>
                <a:gd name="connsiteY3" fmla="*/ 86354 h 125311"/>
                <a:gd name="connsiteX4" fmla="*/ 61899 w 120983"/>
                <a:gd name="connsiteY4" fmla="*/ 0 h 125311"/>
                <a:gd name="connsiteX5" fmla="*/ 70989 w 120983"/>
                <a:gd name="connsiteY5" fmla="*/ 15907 h 125311"/>
                <a:gd name="connsiteX6" fmla="*/ 82351 w 120983"/>
                <a:gd name="connsiteY6" fmla="*/ 22725 h 125311"/>
                <a:gd name="connsiteX7" fmla="*/ 77807 w 120983"/>
                <a:gd name="connsiteY7" fmla="*/ 38632 h 125311"/>
                <a:gd name="connsiteX8" fmla="*/ 98259 w 120983"/>
                <a:gd name="connsiteY8" fmla="*/ 49994 h 125311"/>
                <a:gd name="connsiteX9" fmla="*/ 86896 w 120983"/>
                <a:gd name="connsiteY9" fmla="*/ 65902 h 125311"/>
                <a:gd name="connsiteX10" fmla="*/ 98259 w 120983"/>
                <a:gd name="connsiteY10" fmla="*/ 81809 h 125311"/>
                <a:gd name="connsiteX11" fmla="*/ 120983 w 120983"/>
                <a:gd name="connsiteY11" fmla="*/ 86354 h 125311"/>
                <a:gd name="connsiteX12" fmla="*/ 120983 w 120983"/>
                <a:gd name="connsiteY12" fmla="*/ 118168 h 125311"/>
                <a:gd name="connsiteX13" fmla="*/ 109078 w 120983"/>
                <a:gd name="connsiteY13" fmla="*/ 118168 h 125311"/>
                <a:gd name="connsiteX14" fmla="*/ 109078 w 120983"/>
                <a:gd name="connsiteY14" fmla="*/ 125311 h 125311"/>
                <a:gd name="connsiteX15" fmla="*/ 90899 w 120983"/>
                <a:gd name="connsiteY15" fmla="*/ 125311 h 125311"/>
                <a:gd name="connsiteX16" fmla="*/ 74991 w 120983"/>
                <a:gd name="connsiteY16" fmla="*/ 104859 h 125311"/>
                <a:gd name="connsiteX17" fmla="*/ 81809 w 120983"/>
                <a:gd name="connsiteY17" fmla="*/ 93497 h 125311"/>
                <a:gd name="connsiteX18" fmla="*/ 65902 w 120983"/>
                <a:gd name="connsiteY18" fmla="*/ 93497 h 125311"/>
                <a:gd name="connsiteX19" fmla="*/ 54539 w 120983"/>
                <a:gd name="connsiteY19" fmla="*/ 82134 h 125311"/>
                <a:gd name="connsiteX20" fmla="*/ 43177 w 120983"/>
                <a:gd name="connsiteY20" fmla="*/ 82134 h 125311"/>
                <a:gd name="connsiteX21" fmla="*/ 31815 w 120983"/>
                <a:gd name="connsiteY21" fmla="*/ 66227 h 125311"/>
                <a:gd name="connsiteX22" fmla="*/ 0 w 120983"/>
                <a:gd name="connsiteY22" fmla="*/ 57137 h 125311"/>
                <a:gd name="connsiteX23" fmla="*/ 6818 w 120983"/>
                <a:gd name="connsiteY23" fmla="*/ 34413 h 125311"/>
                <a:gd name="connsiteX24" fmla="*/ 0 w 120983"/>
                <a:gd name="connsiteY24" fmla="*/ 18505 h 125311"/>
                <a:gd name="connsiteX25" fmla="*/ 13638 w 120983"/>
                <a:gd name="connsiteY25" fmla="*/ 15406 h 125311"/>
                <a:gd name="connsiteX26" fmla="*/ 11905 w 120983"/>
                <a:gd name="connsiteY26" fmla="*/ 11362 h 12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983" h="125311">
                  <a:moveTo>
                    <a:pt x="84498" y="86354"/>
                  </a:moveTo>
                  <a:lnTo>
                    <a:pt x="86354" y="88952"/>
                  </a:lnTo>
                  <a:lnTo>
                    <a:pt x="91533" y="89988"/>
                  </a:lnTo>
                  <a:lnTo>
                    <a:pt x="93714" y="86354"/>
                  </a:lnTo>
                  <a:close/>
                  <a:moveTo>
                    <a:pt x="61899" y="0"/>
                  </a:moveTo>
                  <a:lnTo>
                    <a:pt x="70989" y="15907"/>
                  </a:lnTo>
                  <a:lnTo>
                    <a:pt x="82351" y="22725"/>
                  </a:lnTo>
                  <a:lnTo>
                    <a:pt x="77807" y="38632"/>
                  </a:lnTo>
                  <a:lnTo>
                    <a:pt x="98259" y="49994"/>
                  </a:lnTo>
                  <a:lnTo>
                    <a:pt x="86896" y="65902"/>
                  </a:lnTo>
                  <a:lnTo>
                    <a:pt x="98259" y="81809"/>
                  </a:lnTo>
                  <a:lnTo>
                    <a:pt x="120983" y="86354"/>
                  </a:lnTo>
                  <a:lnTo>
                    <a:pt x="120983" y="118168"/>
                  </a:lnTo>
                  <a:lnTo>
                    <a:pt x="109078" y="118168"/>
                  </a:lnTo>
                  <a:lnTo>
                    <a:pt x="109078" y="125311"/>
                  </a:lnTo>
                  <a:lnTo>
                    <a:pt x="90899" y="125311"/>
                  </a:lnTo>
                  <a:lnTo>
                    <a:pt x="74991" y="104859"/>
                  </a:lnTo>
                  <a:lnTo>
                    <a:pt x="81809" y="93497"/>
                  </a:lnTo>
                  <a:lnTo>
                    <a:pt x="65902" y="93497"/>
                  </a:lnTo>
                  <a:lnTo>
                    <a:pt x="54539" y="82134"/>
                  </a:lnTo>
                  <a:lnTo>
                    <a:pt x="43177" y="82134"/>
                  </a:lnTo>
                  <a:lnTo>
                    <a:pt x="31815" y="66227"/>
                  </a:lnTo>
                  <a:lnTo>
                    <a:pt x="0" y="57137"/>
                  </a:lnTo>
                  <a:lnTo>
                    <a:pt x="6818" y="34413"/>
                  </a:lnTo>
                  <a:lnTo>
                    <a:pt x="0" y="18505"/>
                  </a:lnTo>
                  <a:lnTo>
                    <a:pt x="13638" y="15406"/>
                  </a:lnTo>
                  <a:lnTo>
                    <a:pt x="11905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1BE33241-DA5B-6CF9-C532-50DF63FB1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875" y="2588083"/>
              <a:ext cx="186370" cy="100369"/>
            </a:xfrm>
            <a:custGeom>
              <a:avLst/>
              <a:gdLst>
                <a:gd name="connsiteX0" fmla="*/ 6818 w 248493"/>
                <a:gd name="connsiteY0" fmla="*/ 0 h 133825"/>
                <a:gd name="connsiteX1" fmla="*/ 38632 w 248493"/>
                <a:gd name="connsiteY1" fmla="*/ 9090 h 133825"/>
                <a:gd name="connsiteX2" fmla="*/ 90899 w 248493"/>
                <a:gd name="connsiteY2" fmla="*/ 15907 h 133825"/>
                <a:gd name="connsiteX3" fmla="*/ 140893 w 248493"/>
                <a:gd name="connsiteY3" fmla="*/ 43177 h 133825"/>
                <a:gd name="connsiteX4" fmla="*/ 145438 w 248493"/>
                <a:gd name="connsiteY4" fmla="*/ 52267 h 133825"/>
                <a:gd name="connsiteX5" fmla="*/ 165890 w 248493"/>
                <a:gd name="connsiteY5" fmla="*/ 43177 h 133825"/>
                <a:gd name="connsiteX6" fmla="*/ 204522 w 248493"/>
                <a:gd name="connsiteY6" fmla="*/ 52267 h 133825"/>
                <a:gd name="connsiteX7" fmla="*/ 215885 w 248493"/>
                <a:gd name="connsiteY7" fmla="*/ 74991 h 133825"/>
                <a:gd name="connsiteX8" fmla="*/ 236337 w 248493"/>
                <a:gd name="connsiteY8" fmla="*/ 84081 h 133825"/>
                <a:gd name="connsiteX9" fmla="*/ 226036 w 248493"/>
                <a:gd name="connsiteY9" fmla="*/ 90262 h 133825"/>
                <a:gd name="connsiteX10" fmla="*/ 237131 w 248493"/>
                <a:gd name="connsiteY10" fmla="*/ 95193 h 133825"/>
                <a:gd name="connsiteX11" fmla="*/ 231413 w 248493"/>
                <a:gd name="connsiteY11" fmla="*/ 98624 h 133825"/>
                <a:gd name="connsiteX12" fmla="*/ 247699 w 248493"/>
                <a:gd name="connsiteY12" fmla="*/ 118168 h 133825"/>
                <a:gd name="connsiteX13" fmla="*/ 243154 w 248493"/>
                <a:gd name="connsiteY13" fmla="*/ 122713 h 133825"/>
                <a:gd name="connsiteX14" fmla="*/ 242994 w 248493"/>
                <a:gd name="connsiteY14" fmla="*/ 122681 h 133825"/>
                <a:gd name="connsiteX15" fmla="*/ 248493 w 248493"/>
                <a:gd name="connsiteY15" fmla="*/ 129280 h 133825"/>
                <a:gd name="connsiteX16" fmla="*/ 243948 w 248493"/>
                <a:gd name="connsiteY16" fmla="*/ 133825 h 133825"/>
                <a:gd name="connsiteX17" fmla="*/ 221224 w 248493"/>
                <a:gd name="connsiteY17" fmla="*/ 129280 h 133825"/>
                <a:gd name="connsiteX18" fmla="*/ 193954 w 248493"/>
                <a:gd name="connsiteY18" fmla="*/ 117918 h 133825"/>
                <a:gd name="connsiteX19" fmla="*/ 184864 w 248493"/>
                <a:gd name="connsiteY19" fmla="*/ 129280 h 133825"/>
                <a:gd name="connsiteX20" fmla="*/ 134870 w 248493"/>
                <a:gd name="connsiteY20" fmla="*/ 133825 h 133825"/>
                <a:gd name="connsiteX21" fmla="*/ 98510 w 248493"/>
                <a:gd name="connsiteY21" fmla="*/ 113373 h 133825"/>
                <a:gd name="connsiteX22" fmla="*/ 59878 w 248493"/>
                <a:gd name="connsiteY22" fmla="*/ 113373 h 133825"/>
                <a:gd name="connsiteX23" fmla="*/ 63212 w 248493"/>
                <a:gd name="connsiteY23" fmla="*/ 102261 h 133825"/>
                <a:gd name="connsiteX24" fmla="*/ 59084 w 248493"/>
                <a:gd name="connsiteY24" fmla="*/ 102261 h 133825"/>
                <a:gd name="connsiteX25" fmla="*/ 64452 w 248493"/>
                <a:gd name="connsiteY25" fmla="*/ 84367 h 133825"/>
                <a:gd name="connsiteX26" fmla="*/ 55333 w 248493"/>
                <a:gd name="connsiteY26" fmla="*/ 58834 h 133825"/>
                <a:gd name="connsiteX27" fmla="*/ 39426 w 248493"/>
                <a:gd name="connsiteY27" fmla="*/ 36109 h 133825"/>
                <a:gd name="connsiteX28" fmla="*/ 16702 w 248493"/>
                <a:gd name="connsiteY28" fmla="*/ 31564 h 133825"/>
                <a:gd name="connsiteX29" fmla="*/ 794 w 248493"/>
                <a:gd name="connsiteY29" fmla="*/ 20202 h 133825"/>
                <a:gd name="connsiteX30" fmla="*/ 5944 w 248493"/>
                <a:gd name="connsiteY30" fmla="*/ 13336 h 133825"/>
                <a:gd name="connsiteX31" fmla="*/ 0 w 248493"/>
                <a:gd name="connsiteY31" fmla="*/ 9090 h 13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8493" h="133825">
                  <a:moveTo>
                    <a:pt x="6818" y="0"/>
                  </a:moveTo>
                  <a:lnTo>
                    <a:pt x="38632" y="9090"/>
                  </a:lnTo>
                  <a:lnTo>
                    <a:pt x="90899" y="15907"/>
                  </a:lnTo>
                  <a:lnTo>
                    <a:pt x="140893" y="43177"/>
                  </a:lnTo>
                  <a:lnTo>
                    <a:pt x="145438" y="52267"/>
                  </a:lnTo>
                  <a:lnTo>
                    <a:pt x="165890" y="43177"/>
                  </a:lnTo>
                  <a:lnTo>
                    <a:pt x="204522" y="52267"/>
                  </a:lnTo>
                  <a:lnTo>
                    <a:pt x="215885" y="74991"/>
                  </a:lnTo>
                  <a:lnTo>
                    <a:pt x="236337" y="84081"/>
                  </a:lnTo>
                  <a:lnTo>
                    <a:pt x="226036" y="90262"/>
                  </a:lnTo>
                  <a:lnTo>
                    <a:pt x="237131" y="95193"/>
                  </a:lnTo>
                  <a:lnTo>
                    <a:pt x="231413" y="98624"/>
                  </a:lnTo>
                  <a:lnTo>
                    <a:pt x="247699" y="118168"/>
                  </a:lnTo>
                  <a:lnTo>
                    <a:pt x="243154" y="122713"/>
                  </a:lnTo>
                  <a:lnTo>
                    <a:pt x="242994" y="122681"/>
                  </a:lnTo>
                  <a:lnTo>
                    <a:pt x="248493" y="129280"/>
                  </a:lnTo>
                  <a:lnTo>
                    <a:pt x="243948" y="133825"/>
                  </a:lnTo>
                  <a:lnTo>
                    <a:pt x="221224" y="129280"/>
                  </a:lnTo>
                  <a:lnTo>
                    <a:pt x="193954" y="117918"/>
                  </a:lnTo>
                  <a:lnTo>
                    <a:pt x="184864" y="129280"/>
                  </a:lnTo>
                  <a:lnTo>
                    <a:pt x="134870" y="133825"/>
                  </a:lnTo>
                  <a:lnTo>
                    <a:pt x="98510" y="113373"/>
                  </a:lnTo>
                  <a:lnTo>
                    <a:pt x="59878" y="113373"/>
                  </a:lnTo>
                  <a:lnTo>
                    <a:pt x="63212" y="102261"/>
                  </a:lnTo>
                  <a:lnTo>
                    <a:pt x="59084" y="102261"/>
                  </a:lnTo>
                  <a:lnTo>
                    <a:pt x="64452" y="84367"/>
                  </a:lnTo>
                  <a:lnTo>
                    <a:pt x="55333" y="58834"/>
                  </a:lnTo>
                  <a:lnTo>
                    <a:pt x="39426" y="36109"/>
                  </a:lnTo>
                  <a:lnTo>
                    <a:pt x="16702" y="31564"/>
                  </a:lnTo>
                  <a:lnTo>
                    <a:pt x="794" y="20202"/>
                  </a:lnTo>
                  <a:lnTo>
                    <a:pt x="5944" y="13336"/>
                  </a:lnTo>
                  <a:lnTo>
                    <a:pt x="0" y="909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5" name="Freeform 472">
              <a:extLst>
                <a:ext uri="{FF2B5EF4-FFF2-40B4-BE49-F238E27FC236}">
                  <a16:creationId xmlns:a16="http://schemas.microsoft.com/office/drawing/2014/main" id="{3379D041-78B1-93D9-BDEF-724A08BD1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77" y="2620465"/>
              <a:ext cx="386888" cy="269695"/>
            </a:xfrm>
            <a:custGeom>
              <a:avLst/>
              <a:gdLst>
                <a:gd name="connsiteX0" fmla="*/ 40905 w 515850"/>
                <a:gd name="connsiteY0" fmla="*/ 31815 h 359593"/>
                <a:gd name="connsiteX1" fmla="*/ 15908 w 515850"/>
                <a:gd name="connsiteY1" fmla="*/ 40905 h 359593"/>
                <a:gd name="connsiteX2" fmla="*/ 15204 w 515850"/>
                <a:gd name="connsiteY2" fmla="*/ 44423 h 359593"/>
                <a:gd name="connsiteX3" fmla="*/ 15908 w 515850"/>
                <a:gd name="connsiteY3" fmla="*/ 43720 h 359593"/>
                <a:gd name="connsiteX4" fmla="*/ 42414 w 515850"/>
                <a:gd name="connsiteY4" fmla="*/ 35436 h 359593"/>
                <a:gd name="connsiteX5" fmla="*/ 224974 w 515850"/>
                <a:gd name="connsiteY5" fmla="*/ 0 h 359593"/>
                <a:gd name="connsiteX6" fmla="*/ 272696 w 515850"/>
                <a:gd name="connsiteY6" fmla="*/ 24997 h 359593"/>
                <a:gd name="connsiteX7" fmla="*/ 279514 w 515850"/>
                <a:gd name="connsiteY7" fmla="*/ 63629 h 359593"/>
                <a:gd name="connsiteX8" fmla="*/ 288604 w 515850"/>
                <a:gd name="connsiteY8" fmla="*/ 74992 h 359593"/>
                <a:gd name="connsiteX9" fmla="*/ 331780 w 515850"/>
                <a:gd name="connsiteY9" fmla="*/ 68174 h 359593"/>
                <a:gd name="connsiteX10" fmla="*/ 343143 w 515850"/>
                <a:gd name="connsiteY10" fmla="*/ 79537 h 359593"/>
                <a:gd name="connsiteX11" fmla="*/ 363595 w 515850"/>
                <a:gd name="connsiteY11" fmla="*/ 127258 h 359593"/>
                <a:gd name="connsiteX12" fmla="*/ 402227 w 515850"/>
                <a:gd name="connsiteY12" fmla="*/ 161346 h 359593"/>
                <a:gd name="connsiteX13" fmla="*/ 429496 w 515850"/>
                <a:gd name="connsiteY13" fmla="*/ 181798 h 359593"/>
                <a:gd name="connsiteX14" fmla="*/ 465856 w 515850"/>
                <a:gd name="connsiteY14" fmla="*/ 209067 h 359593"/>
                <a:gd name="connsiteX15" fmla="*/ 515850 w 515850"/>
                <a:gd name="connsiteY15" fmla="*/ 224975 h 359593"/>
                <a:gd name="connsiteX16" fmla="*/ 515850 w 515850"/>
                <a:gd name="connsiteY16" fmla="*/ 236880 h 359593"/>
                <a:gd name="connsiteX17" fmla="*/ 515850 w 515850"/>
                <a:gd name="connsiteY17" fmla="*/ 252244 h 359593"/>
                <a:gd name="connsiteX18" fmla="*/ 515850 w 515850"/>
                <a:gd name="connsiteY18" fmla="*/ 264149 h 359593"/>
                <a:gd name="connsiteX19" fmla="*/ 504488 w 515850"/>
                <a:gd name="connsiteY19" fmla="*/ 264149 h 359593"/>
                <a:gd name="connsiteX20" fmla="*/ 488581 w 515850"/>
                <a:gd name="connsiteY20" fmla="*/ 252787 h 359593"/>
                <a:gd name="connsiteX21" fmla="*/ 481763 w 515850"/>
                <a:gd name="connsiteY21" fmla="*/ 268694 h 359593"/>
                <a:gd name="connsiteX22" fmla="*/ 449949 w 515850"/>
                <a:gd name="connsiteY22" fmla="*/ 275512 h 359593"/>
                <a:gd name="connsiteX23" fmla="*/ 440859 w 515850"/>
                <a:gd name="connsiteY23" fmla="*/ 311871 h 359593"/>
                <a:gd name="connsiteX24" fmla="*/ 422679 w 515850"/>
                <a:gd name="connsiteY24" fmla="*/ 327779 h 359593"/>
                <a:gd name="connsiteX25" fmla="*/ 390865 w 515850"/>
                <a:gd name="connsiteY25" fmla="*/ 334596 h 359593"/>
                <a:gd name="connsiteX26" fmla="*/ 386320 w 515850"/>
                <a:gd name="connsiteY26" fmla="*/ 355048 h 359593"/>
                <a:gd name="connsiteX27" fmla="*/ 354505 w 515850"/>
                <a:gd name="connsiteY27" fmla="*/ 359593 h 359593"/>
                <a:gd name="connsiteX28" fmla="*/ 315873 w 515850"/>
                <a:gd name="connsiteY28" fmla="*/ 343686 h 359593"/>
                <a:gd name="connsiteX29" fmla="*/ 315873 w 515850"/>
                <a:gd name="connsiteY29" fmla="*/ 331781 h 359593"/>
                <a:gd name="connsiteX30" fmla="*/ 315873 w 515850"/>
                <a:gd name="connsiteY30" fmla="*/ 307326 h 359593"/>
                <a:gd name="connsiteX31" fmla="*/ 288604 w 515850"/>
                <a:gd name="connsiteY31" fmla="*/ 300509 h 359593"/>
                <a:gd name="connsiteX32" fmla="*/ 245427 w 515850"/>
                <a:gd name="connsiteY32" fmla="*/ 264149 h 359593"/>
                <a:gd name="connsiteX33" fmla="*/ 213612 w 515850"/>
                <a:gd name="connsiteY33" fmla="*/ 257332 h 359593"/>
                <a:gd name="connsiteX34" fmla="*/ 177253 w 515850"/>
                <a:gd name="connsiteY34" fmla="*/ 236880 h 359593"/>
                <a:gd name="connsiteX35" fmla="*/ 149983 w 515850"/>
                <a:gd name="connsiteY35" fmla="*/ 232335 h 359593"/>
                <a:gd name="connsiteX36" fmla="*/ 134076 w 515850"/>
                <a:gd name="connsiteY36" fmla="*/ 236880 h 359593"/>
                <a:gd name="connsiteX37" fmla="*/ 111351 w 515850"/>
                <a:gd name="connsiteY37" fmla="*/ 236880 h 359593"/>
                <a:gd name="connsiteX38" fmla="*/ 84082 w 515850"/>
                <a:gd name="connsiteY38" fmla="*/ 264149 h 359593"/>
                <a:gd name="connsiteX39" fmla="*/ 52267 w 515850"/>
                <a:gd name="connsiteY39" fmla="*/ 275512 h 359593"/>
                <a:gd name="connsiteX40" fmla="*/ 40905 w 515850"/>
                <a:gd name="connsiteY40" fmla="*/ 241425 h 359593"/>
                <a:gd name="connsiteX41" fmla="*/ 42095 w 515850"/>
                <a:gd name="connsiteY41" fmla="*/ 233091 h 359593"/>
                <a:gd name="connsiteX42" fmla="*/ 40905 w 515850"/>
                <a:gd name="connsiteY42" fmla="*/ 229520 h 359593"/>
                <a:gd name="connsiteX43" fmla="*/ 46152 w 515850"/>
                <a:gd name="connsiteY43" fmla="*/ 192787 h 359593"/>
                <a:gd name="connsiteX44" fmla="*/ 20452 w 515850"/>
                <a:gd name="connsiteY44" fmla="*/ 177795 h 359593"/>
                <a:gd name="connsiteX45" fmla="*/ 23971 w 515850"/>
                <a:gd name="connsiteY45" fmla="*/ 167943 h 359593"/>
                <a:gd name="connsiteX46" fmla="*/ 20452 w 515850"/>
                <a:gd name="connsiteY46" fmla="*/ 165890 h 359593"/>
                <a:gd name="connsiteX47" fmla="*/ 27911 w 515850"/>
                <a:gd name="connsiteY47" fmla="*/ 145005 h 359593"/>
                <a:gd name="connsiteX48" fmla="*/ 4545 w 515850"/>
                <a:gd name="connsiteY48" fmla="*/ 139163 h 359593"/>
                <a:gd name="connsiteX49" fmla="*/ 7996 w 515850"/>
                <a:gd name="connsiteY49" fmla="*/ 128121 h 359593"/>
                <a:gd name="connsiteX50" fmla="*/ 4545 w 515850"/>
                <a:gd name="connsiteY50" fmla="*/ 127258 h 359593"/>
                <a:gd name="connsiteX51" fmla="*/ 15908 w 515850"/>
                <a:gd name="connsiteY51" fmla="*/ 90899 h 359593"/>
                <a:gd name="connsiteX52" fmla="*/ 47722 w 515850"/>
                <a:gd name="connsiteY52" fmla="*/ 102261 h 359593"/>
                <a:gd name="connsiteX53" fmla="*/ 71537 w 515850"/>
                <a:gd name="connsiteY53" fmla="*/ 88653 h 359593"/>
                <a:gd name="connsiteX54" fmla="*/ 52267 w 515850"/>
                <a:gd name="connsiteY54" fmla="*/ 70989 h 359593"/>
                <a:gd name="connsiteX55" fmla="*/ 40905 w 515850"/>
                <a:gd name="connsiteY55" fmla="*/ 43720 h 359593"/>
                <a:gd name="connsiteX56" fmla="*/ 15908 w 515850"/>
                <a:gd name="connsiteY56" fmla="*/ 52810 h 359593"/>
                <a:gd name="connsiteX57" fmla="*/ 9090 w 515850"/>
                <a:gd name="connsiteY57" fmla="*/ 86897 h 359593"/>
                <a:gd name="connsiteX58" fmla="*/ 0 w 515850"/>
                <a:gd name="connsiteY58" fmla="*/ 59627 h 359593"/>
                <a:gd name="connsiteX59" fmla="*/ 2977 w 515850"/>
                <a:gd name="connsiteY59" fmla="*/ 56651 h 359593"/>
                <a:gd name="connsiteX60" fmla="*/ 0 w 515850"/>
                <a:gd name="connsiteY60" fmla="*/ 47722 h 359593"/>
                <a:gd name="connsiteX61" fmla="*/ 15908 w 515850"/>
                <a:gd name="connsiteY61" fmla="*/ 31815 h 359593"/>
                <a:gd name="connsiteX62" fmla="*/ 52267 w 515850"/>
                <a:gd name="connsiteY62" fmla="*/ 20452 h 359593"/>
                <a:gd name="connsiteX63" fmla="*/ 79537 w 515850"/>
                <a:gd name="connsiteY63" fmla="*/ 31815 h 359593"/>
                <a:gd name="connsiteX64" fmla="*/ 106806 w 515850"/>
                <a:gd name="connsiteY64" fmla="*/ 68174 h 359593"/>
                <a:gd name="connsiteX65" fmla="*/ 122713 w 515850"/>
                <a:gd name="connsiteY65" fmla="*/ 68174 h 359593"/>
                <a:gd name="connsiteX66" fmla="*/ 166467 w 515850"/>
                <a:gd name="connsiteY66" fmla="*/ 68174 h 359593"/>
                <a:gd name="connsiteX67" fmla="*/ 161345 w 515850"/>
                <a:gd name="connsiteY67" fmla="*/ 52810 h 359593"/>
                <a:gd name="connsiteX68" fmla="*/ 164747 w 515850"/>
                <a:gd name="connsiteY68" fmla="*/ 51109 h 359593"/>
                <a:gd name="connsiteX69" fmla="*/ 161345 w 515850"/>
                <a:gd name="connsiteY69" fmla="*/ 40905 h 359593"/>
                <a:gd name="connsiteX70" fmla="*/ 193160 w 515850"/>
                <a:gd name="connsiteY70" fmla="*/ 24997 h 3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15850" h="359593">
                  <a:moveTo>
                    <a:pt x="40905" y="31815"/>
                  </a:moveTo>
                  <a:lnTo>
                    <a:pt x="15908" y="40905"/>
                  </a:lnTo>
                  <a:lnTo>
                    <a:pt x="15204" y="44423"/>
                  </a:lnTo>
                  <a:lnTo>
                    <a:pt x="15908" y="43720"/>
                  </a:lnTo>
                  <a:lnTo>
                    <a:pt x="42414" y="35436"/>
                  </a:lnTo>
                  <a:close/>
                  <a:moveTo>
                    <a:pt x="224974" y="0"/>
                  </a:moveTo>
                  <a:lnTo>
                    <a:pt x="272696" y="24997"/>
                  </a:lnTo>
                  <a:lnTo>
                    <a:pt x="279514" y="63629"/>
                  </a:lnTo>
                  <a:lnTo>
                    <a:pt x="288604" y="74992"/>
                  </a:lnTo>
                  <a:lnTo>
                    <a:pt x="331780" y="68174"/>
                  </a:lnTo>
                  <a:lnTo>
                    <a:pt x="343143" y="79537"/>
                  </a:lnTo>
                  <a:lnTo>
                    <a:pt x="363595" y="127258"/>
                  </a:lnTo>
                  <a:lnTo>
                    <a:pt x="402227" y="161346"/>
                  </a:lnTo>
                  <a:lnTo>
                    <a:pt x="429496" y="181798"/>
                  </a:lnTo>
                  <a:lnTo>
                    <a:pt x="465856" y="209067"/>
                  </a:lnTo>
                  <a:lnTo>
                    <a:pt x="515850" y="224975"/>
                  </a:lnTo>
                  <a:lnTo>
                    <a:pt x="515850" y="236880"/>
                  </a:lnTo>
                  <a:lnTo>
                    <a:pt x="515850" y="252244"/>
                  </a:lnTo>
                  <a:lnTo>
                    <a:pt x="515850" y="264149"/>
                  </a:lnTo>
                  <a:lnTo>
                    <a:pt x="504488" y="264149"/>
                  </a:lnTo>
                  <a:lnTo>
                    <a:pt x="488581" y="252787"/>
                  </a:lnTo>
                  <a:lnTo>
                    <a:pt x="481763" y="268694"/>
                  </a:lnTo>
                  <a:lnTo>
                    <a:pt x="449949" y="275512"/>
                  </a:lnTo>
                  <a:lnTo>
                    <a:pt x="440859" y="311871"/>
                  </a:lnTo>
                  <a:lnTo>
                    <a:pt x="422679" y="327779"/>
                  </a:lnTo>
                  <a:lnTo>
                    <a:pt x="390865" y="334596"/>
                  </a:lnTo>
                  <a:lnTo>
                    <a:pt x="386320" y="355048"/>
                  </a:lnTo>
                  <a:lnTo>
                    <a:pt x="354505" y="359593"/>
                  </a:lnTo>
                  <a:lnTo>
                    <a:pt x="315873" y="343686"/>
                  </a:lnTo>
                  <a:lnTo>
                    <a:pt x="315873" y="331781"/>
                  </a:lnTo>
                  <a:lnTo>
                    <a:pt x="315873" y="307326"/>
                  </a:lnTo>
                  <a:lnTo>
                    <a:pt x="288604" y="300509"/>
                  </a:lnTo>
                  <a:lnTo>
                    <a:pt x="245427" y="264149"/>
                  </a:lnTo>
                  <a:lnTo>
                    <a:pt x="213612" y="257332"/>
                  </a:lnTo>
                  <a:lnTo>
                    <a:pt x="177253" y="236880"/>
                  </a:lnTo>
                  <a:lnTo>
                    <a:pt x="149983" y="232335"/>
                  </a:lnTo>
                  <a:lnTo>
                    <a:pt x="134076" y="236880"/>
                  </a:lnTo>
                  <a:lnTo>
                    <a:pt x="111351" y="236880"/>
                  </a:lnTo>
                  <a:lnTo>
                    <a:pt x="84082" y="264149"/>
                  </a:lnTo>
                  <a:lnTo>
                    <a:pt x="52267" y="275512"/>
                  </a:lnTo>
                  <a:lnTo>
                    <a:pt x="40905" y="241425"/>
                  </a:lnTo>
                  <a:lnTo>
                    <a:pt x="42095" y="233091"/>
                  </a:lnTo>
                  <a:lnTo>
                    <a:pt x="40905" y="229520"/>
                  </a:lnTo>
                  <a:lnTo>
                    <a:pt x="46152" y="192787"/>
                  </a:lnTo>
                  <a:lnTo>
                    <a:pt x="20452" y="177795"/>
                  </a:lnTo>
                  <a:lnTo>
                    <a:pt x="23971" y="167943"/>
                  </a:lnTo>
                  <a:lnTo>
                    <a:pt x="20452" y="165890"/>
                  </a:lnTo>
                  <a:lnTo>
                    <a:pt x="27911" y="145005"/>
                  </a:lnTo>
                  <a:lnTo>
                    <a:pt x="4545" y="139163"/>
                  </a:lnTo>
                  <a:lnTo>
                    <a:pt x="7996" y="128121"/>
                  </a:lnTo>
                  <a:lnTo>
                    <a:pt x="4545" y="127258"/>
                  </a:lnTo>
                  <a:lnTo>
                    <a:pt x="15908" y="90899"/>
                  </a:lnTo>
                  <a:lnTo>
                    <a:pt x="47722" y="102261"/>
                  </a:lnTo>
                  <a:lnTo>
                    <a:pt x="71537" y="88653"/>
                  </a:lnTo>
                  <a:lnTo>
                    <a:pt x="52267" y="70989"/>
                  </a:lnTo>
                  <a:lnTo>
                    <a:pt x="40905" y="43720"/>
                  </a:lnTo>
                  <a:lnTo>
                    <a:pt x="15908" y="52810"/>
                  </a:lnTo>
                  <a:lnTo>
                    <a:pt x="9090" y="86897"/>
                  </a:lnTo>
                  <a:lnTo>
                    <a:pt x="0" y="59627"/>
                  </a:lnTo>
                  <a:lnTo>
                    <a:pt x="2977" y="56651"/>
                  </a:lnTo>
                  <a:lnTo>
                    <a:pt x="0" y="47722"/>
                  </a:lnTo>
                  <a:lnTo>
                    <a:pt x="15908" y="31815"/>
                  </a:lnTo>
                  <a:lnTo>
                    <a:pt x="52267" y="20452"/>
                  </a:lnTo>
                  <a:lnTo>
                    <a:pt x="79537" y="31815"/>
                  </a:lnTo>
                  <a:lnTo>
                    <a:pt x="106806" y="68174"/>
                  </a:lnTo>
                  <a:lnTo>
                    <a:pt x="122713" y="68174"/>
                  </a:lnTo>
                  <a:lnTo>
                    <a:pt x="166467" y="68174"/>
                  </a:lnTo>
                  <a:lnTo>
                    <a:pt x="161345" y="52810"/>
                  </a:lnTo>
                  <a:lnTo>
                    <a:pt x="164747" y="51109"/>
                  </a:lnTo>
                  <a:lnTo>
                    <a:pt x="161345" y="40905"/>
                  </a:lnTo>
                  <a:lnTo>
                    <a:pt x="193160" y="2499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6" name="Freeform 471">
              <a:extLst>
                <a:ext uri="{FF2B5EF4-FFF2-40B4-BE49-F238E27FC236}">
                  <a16:creationId xmlns:a16="http://schemas.microsoft.com/office/drawing/2014/main" id="{7B792C37-489F-D4D0-B7E8-E3ECC206F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342" y="2770367"/>
              <a:ext cx="402226" cy="314089"/>
            </a:xfrm>
            <a:custGeom>
              <a:avLst/>
              <a:gdLst>
                <a:gd name="connsiteX0" fmla="*/ 420069 w 536301"/>
                <a:gd name="connsiteY0" fmla="*/ 91466 h 418785"/>
                <a:gd name="connsiteX1" fmla="*/ 413588 w 536301"/>
                <a:gd name="connsiteY1" fmla="*/ 93171 h 418785"/>
                <a:gd name="connsiteX2" fmla="*/ 412499 w 536301"/>
                <a:gd name="connsiteY2" fmla="*/ 94571 h 418785"/>
                <a:gd name="connsiteX3" fmla="*/ 413588 w 536301"/>
                <a:gd name="connsiteY3" fmla="*/ 96095 h 418785"/>
                <a:gd name="connsiteX4" fmla="*/ 374956 w 536301"/>
                <a:gd name="connsiteY4" fmla="*/ 0 h 418785"/>
                <a:gd name="connsiteX5" fmla="*/ 397681 w 536301"/>
                <a:gd name="connsiteY5" fmla="*/ 11362 h 418785"/>
                <a:gd name="connsiteX6" fmla="*/ 392638 w 536301"/>
                <a:gd name="connsiteY6" fmla="*/ 23127 h 418785"/>
                <a:gd name="connsiteX7" fmla="*/ 397681 w 536301"/>
                <a:gd name="connsiteY7" fmla="*/ 25648 h 418785"/>
                <a:gd name="connsiteX8" fmla="*/ 396986 w 536301"/>
                <a:gd name="connsiteY8" fmla="*/ 27270 h 418785"/>
                <a:gd name="connsiteX9" fmla="*/ 402226 w 536301"/>
                <a:gd name="connsiteY9" fmla="*/ 27270 h 418785"/>
                <a:gd name="connsiteX10" fmla="*/ 402226 w 536301"/>
                <a:gd name="connsiteY10" fmla="*/ 41556 h 418785"/>
                <a:gd name="connsiteX11" fmla="*/ 402226 w 536301"/>
                <a:gd name="connsiteY11" fmla="*/ 65902 h 418785"/>
                <a:gd name="connsiteX12" fmla="*/ 413588 w 536301"/>
                <a:gd name="connsiteY12" fmla="*/ 81809 h 418785"/>
                <a:gd name="connsiteX13" fmla="*/ 429495 w 536301"/>
                <a:gd name="connsiteY13" fmla="*/ 70447 h 418785"/>
                <a:gd name="connsiteX14" fmla="*/ 445403 w 536301"/>
                <a:gd name="connsiteY14" fmla="*/ 65902 h 418785"/>
                <a:gd name="connsiteX15" fmla="*/ 465855 w 536301"/>
                <a:gd name="connsiteY15" fmla="*/ 49994 h 418785"/>
                <a:gd name="connsiteX16" fmla="*/ 493124 w 536301"/>
                <a:gd name="connsiteY16" fmla="*/ 49994 h 418785"/>
                <a:gd name="connsiteX17" fmla="*/ 531756 w 536301"/>
                <a:gd name="connsiteY17" fmla="*/ 49994 h 418785"/>
                <a:gd name="connsiteX18" fmla="*/ 536301 w 536301"/>
                <a:gd name="connsiteY18" fmla="*/ 65902 h 418785"/>
                <a:gd name="connsiteX19" fmla="*/ 532463 w 536301"/>
                <a:gd name="connsiteY19" fmla="*/ 66755 h 418785"/>
                <a:gd name="connsiteX20" fmla="*/ 536301 w 536301"/>
                <a:gd name="connsiteY20" fmla="*/ 80188 h 418785"/>
                <a:gd name="connsiteX21" fmla="*/ 515849 w 536301"/>
                <a:gd name="connsiteY21" fmla="*/ 84733 h 418785"/>
                <a:gd name="connsiteX22" fmla="*/ 499942 w 536301"/>
                <a:gd name="connsiteY22" fmla="*/ 91550 h 418785"/>
                <a:gd name="connsiteX23" fmla="*/ 456765 w 536301"/>
                <a:gd name="connsiteY23" fmla="*/ 96095 h 418785"/>
                <a:gd name="connsiteX24" fmla="*/ 413588 w 536301"/>
                <a:gd name="connsiteY24" fmla="*/ 107457 h 418785"/>
                <a:gd name="connsiteX25" fmla="*/ 400666 w 536301"/>
                <a:gd name="connsiteY25" fmla="*/ 124071 h 418785"/>
                <a:gd name="connsiteX26" fmla="*/ 402226 w 536301"/>
                <a:gd name="connsiteY26" fmla="*/ 129531 h 418785"/>
                <a:gd name="connsiteX27" fmla="*/ 406771 w 536301"/>
                <a:gd name="connsiteY27" fmla="*/ 152255 h 418785"/>
                <a:gd name="connsiteX28" fmla="*/ 404498 w 536301"/>
                <a:gd name="connsiteY28" fmla="*/ 155177 h 418785"/>
                <a:gd name="connsiteX29" fmla="*/ 406771 w 536301"/>
                <a:gd name="connsiteY29" fmla="*/ 166541 h 418785"/>
                <a:gd name="connsiteX30" fmla="*/ 390863 w 536301"/>
                <a:gd name="connsiteY30" fmla="*/ 186994 h 418785"/>
                <a:gd name="connsiteX31" fmla="*/ 390863 w 536301"/>
                <a:gd name="connsiteY31" fmla="*/ 188615 h 418785"/>
                <a:gd name="connsiteX32" fmla="*/ 390863 w 536301"/>
                <a:gd name="connsiteY32" fmla="*/ 202901 h 418785"/>
                <a:gd name="connsiteX33" fmla="*/ 381774 w 536301"/>
                <a:gd name="connsiteY33" fmla="*/ 218808 h 418785"/>
                <a:gd name="connsiteX34" fmla="*/ 350731 w 536301"/>
                <a:gd name="connsiteY34" fmla="*/ 215156 h 418785"/>
                <a:gd name="connsiteX35" fmla="*/ 359049 w 536301"/>
                <a:gd name="connsiteY35" fmla="*/ 231792 h 418785"/>
                <a:gd name="connsiteX36" fmla="*/ 353459 w 536301"/>
                <a:gd name="connsiteY36" fmla="*/ 234897 h 418785"/>
                <a:gd name="connsiteX37" fmla="*/ 359049 w 536301"/>
                <a:gd name="connsiteY37" fmla="*/ 246078 h 418785"/>
                <a:gd name="connsiteX38" fmla="*/ 338597 w 536301"/>
                <a:gd name="connsiteY38" fmla="*/ 257440 h 418785"/>
                <a:gd name="connsiteX39" fmla="*/ 322690 w 536301"/>
                <a:gd name="connsiteY39" fmla="*/ 284710 h 418785"/>
                <a:gd name="connsiteX40" fmla="*/ 322690 w 536301"/>
                <a:gd name="connsiteY40" fmla="*/ 297693 h 418785"/>
                <a:gd name="connsiteX41" fmla="*/ 322690 w 536301"/>
                <a:gd name="connsiteY41" fmla="*/ 311979 h 418785"/>
                <a:gd name="connsiteX42" fmla="*/ 304510 w 536301"/>
                <a:gd name="connsiteY42" fmla="*/ 321069 h 418785"/>
                <a:gd name="connsiteX43" fmla="*/ 295420 w 536301"/>
                <a:gd name="connsiteY43" fmla="*/ 316524 h 418785"/>
                <a:gd name="connsiteX44" fmla="*/ 268151 w 536301"/>
                <a:gd name="connsiteY44" fmla="*/ 321069 h 418785"/>
                <a:gd name="connsiteX45" fmla="*/ 263606 w 536301"/>
                <a:gd name="connsiteY45" fmla="*/ 339249 h 418785"/>
                <a:gd name="connsiteX46" fmla="*/ 236336 w 536301"/>
                <a:gd name="connsiteY46" fmla="*/ 339249 h 418785"/>
                <a:gd name="connsiteX47" fmla="*/ 213612 w 536301"/>
                <a:gd name="connsiteY47" fmla="*/ 359701 h 418785"/>
                <a:gd name="connsiteX48" fmla="*/ 213612 w 536301"/>
                <a:gd name="connsiteY48" fmla="*/ 384047 h 418785"/>
                <a:gd name="connsiteX49" fmla="*/ 213612 w 536301"/>
                <a:gd name="connsiteY49" fmla="*/ 398333 h 418785"/>
                <a:gd name="connsiteX50" fmla="*/ 165890 w 536301"/>
                <a:gd name="connsiteY50" fmla="*/ 414240 h 418785"/>
                <a:gd name="connsiteX51" fmla="*/ 138620 w 536301"/>
                <a:gd name="connsiteY51" fmla="*/ 407423 h 418785"/>
                <a:gd name="connsiteX52" fmla="*/ 127258 w 536301"/>
                <a:gd name="connsiteY52" fmla="*/ 418785 h 418785"/>
                <a:gd name="connsiteX53" fmla="*/ 111351 w 536301"/>
                <a:gd name="connsiteY53" fmla="*/ 414240 h 418785"/>
                <a:gd name="connsiteX54" fmla="*/ 74991 w 536301"/>
                <a:gd name="connsiteY54" fmla="*/ 418785 h 418785"/>
                <a:gd name="connsiteX55" fmla="*/ 9090 w 536301"/>
                <a:gd name="connsiteY55" fmla="*/ 398333 h 418785"/>
                <a:gd name="connsiteX56" fmla="*/ 18986 w 536301"/>
                <a:gd name="connsiteY56" fmla="*/ 387118 h 418785"/>
                <a:gd name="connsiteX57" fmla="*/ 9090 w 536301"/>
                <a:gd name="connsiteY57" fmla="*/ 384047 h 418785"/>
                <a:gd name="connsiteX58" fmla="*/ 43177 w 536301"/>
                <a:gd name="connsiteY58" fmla="*/ 345415 h 418785"/>
                <a:gd name="connsiteX59" fmla="*/ 43177 w 536301"/>
                <a:gd name="connsiteY59" fmla="*/ 332431 h 418785"/>
                <a:gd name="connsiteX60" fmla="*/ 15907 w 536301"/>
                <a:gd name="connsiteY60" fmla="*/ 327886 h 418785"/>
                <a:gd name="connsiteX61" fmla="*/ 9090 w 536301"/>
                <a:gd name="connsiteY61" fmla="*/ 296072 h 418785"/>
                <a:gd name="connsiteX62" fmla="*/ 0 w 536301"/>
                <a:gd name="connsiteY62" fmla="*/ 261985 h 418785"/>
                <a:gd name="connsiteX63" fmla="*/ 2837 w 536301"/>
                <a:gd name="connsiteY63" fmla="*/ 258337 h 418785"/>
                <a:gd name="connsiteX64" fmla="*/ 0 w 536301"/>
                <a:gd name="connsiteY64" fmla="*/ 247699 h 418785"/>
                <a:gd name="connsiteX65" fmla="*/ 8764 w 536301"/>
                <a:gd name="connsiteY65" fmla="*/ 236431 h 418785"/>
                <a:gd name="connsiteX66" fmla="*/ 0 w 536301"/>
                <a:gd name="connsiteY66" fmla="*/ 230170 h 418785"/>
                <a:gd name="connsiteX67" fmla="*/ 3390 w 536301"/>
                <a:gd name="connsiteY67" fmla="*/ 218306 h 418785"/>
                <a:gd name="connsiteX68" fmla="*/ 0 w 536301"/>
                <a:gd name="connsiteY68" fmla="*/ 215884 h 418785"/>
                <a:gd name="connsiteX69" fmla="*/ 9090 w 536301"/>
                <a:gd name="connsiteY69" fmla="*/ 184070 h 418785"/>
                <a:gd name="connsiteX70" fmla="*/ 20452 w 536301"/>
                <a:gd name="connsiteY70" fmla="*/ 129531 h 418785"/>
                <a:gd name="connsiteX71" fmla="*/ 59084 w 536301"/>
                <a:gd name="connsiteY71" fmla="*/ 145438 h 418785"/>
                <a:gd name="connsiteX72" fmla="*/ 90899 w 536301"/>
                <a:gd name="connsiteY72" fmla="*/ 140893 h 418785"/>
                <a:gd name="connsiteX73" fmla="*/ 95444 w 536301"/>
                <a:gd name="connsiteY73" fmla="*/ 120441 h 418785"/>
                <a:gd name="connsiteX74" fmla="*/ 127258 w 536301"/>
                <a:gd name="connsiteY74" fmla="*/ 113623 h 418785"/>
                <a:gd name="connsiteX75" fmla="*/ 145438 w 536301"/>
                <a:gd name="connsiteY75" fmla="*/ 97716 h 418785"/>
                <a:gd name="connsiteX76" fmla="*/ 154528 w 536301"/>
                <a:gd name="connsiteY76" fmla="*/ 65902 h 418785"/>
                <a:gd name="connsiteX77" fmla="*/ 186342 w 536301"/>
                <a:gd name="connsiteY77" fmla="*/ 54539 h 418785"/>
                <a:gd name="connsiteX78" fmla="*/ 193160 w 536301"/>
                <a:gd name="connsiteY78" fmla="*/ 38632 h 418785"/>
                <a:gd name="connsiteX79" fmla="*/ 209067 w 536301"/>
                <a:gd name="connsiteY79" fmla="*/ 49994 h 418785"/>
                <a:gd name="connsiteX80" fmla="*/ 220429 w 536301"/>
                <a:gd name="connsiteY80" fmla="*/ 49994 h 418785"/>
                <a:gd name="connsiteX81" fmla="*/ 240881 w 536301"/>
                <a:gd name="connsiteY81" fmla="*/ 49994 h 418785"/>
                <a:gd name="connsiteX82" fmla="*/ 268151 w 536301"/>
                <a:gd name="connsiteY82" fmla="*/ 61357 h 418785"/>
                <a:gd name="connsiteX83" fmla="*/ 279513 w 536301"/>
                <a:gd name="connsiteY83" fmla="*/ 70447 h 418785"/>
                <a:gd name="connsiteX84" fmla="*/ 304510 w 536301"/>
                <a:gd name="connsiteY84" fmla="*/ 54539 h 418785"/>
                <a:gd name="connsiteX85" fmla="*/ 315872 w 536301"/>
                <a:gd name="connsiteY85" fmla="*/ 61357 h 418785"/>
                <a:gd name="connsiteX86" fmla="*/ 331779 w 536301"/>
                <a:gd name="connsiteY86" fmla="*/ 43177 h 418785"/>
                <a:gd name="connsiteX87" fmla="*/ 354504 w 536301"/>
                <a:gd name="connsiteY87" fmla="*/ 43177 h 418785"/>
                <a:gd name="connsiteX88" fmla="*/ 354504 w 536301"/>
                <a:gd name="connsiteY88" fmla="*/ 38632 h 418785"/>
                <a:gd name="connsiteX89" fmla="*/ 359049 w 536301"/>
                <a:gd name="connsiteY89" fmla="*/ 18180 h 41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36301" h="418785">
                  <a:moveTo>
                    <a:pt x="420069" y="91466"/>
                  </a:moveTo>
                  <a:lnTo>
                    <a:pt x="413588" y="93171"/>
                  </a:lnTo>
                  <a:lnTo>
                    <a:pt x="412499" y="94571"/>
                  </a:lnTo>
                  <a:lnTo>
                    <a:pt x="413588" y="96095"/>
                  </a:lnTo>
                  <a:close/>
                  <a:moveTo>
                    <a:pt x="374956" y="0"/>
                  </a:moveTo>
                  <a:lnTo>
                    <a:pt x="397681" y="11362"/>
                  </a:lnTo>
                  <a:lnTo>
                    <a:pt x="392638" y="23127"/>
                  </a:lnTo>
                  <a:lnTo>
                    <a:pt x="397681" y="25648"/>
                  </a:lnTo>
                  <a:lnTo>
                    <a:pt x="396986" y="27270"/>
                  </a:lnTo>
                  <a:lnTo>
                    <a:pt x="402226" y="27270"/>
                  </a:lnTo>
                  <a:lnTo>
                    <a:pt x="402226" y="41556"/>
                  </a:lnTo>
                  <a:lnTo>
                    <a:pt x="402226" y="65902"/>
                  </a:lnTo>
                  <a:lnTo>
                    <a:pt x="413588" y="81809"/>
                  </a:lnTo>
                  <a:lnTo>
                    <a:pt x="429495" y="70447"/>
                  </a:lnTo>
                  <a:lnTo>
                    <a:pt x="445403" y="65902"/>
                  </a:lnTo>
                  <a:lnTo>
                    <a:pt x="465855" y="49994"/>
                  </a:lnTo>
                  <a:lnTo>
                    <a:pt x="493124" y="49994"/>
                  </a:lnTo>
                  <a:lnTo>
                    <a:pt x="531756" y="49994"/>
                  </a:lnTo>
                  <a:lnTo>
                    <a:pt x="536301" y="65902"/>
                  </a:lnTo>
                  <a:lnTo>
                    <a:pt x="532463" y="66755"/>
                  </a:lnTo>
                  <a:lnTo>
                    <a:pt x="536301" y="80188"/>
                  </a:lnTo>
                  <a:lnTo>
                    <a:pt x="515849" y="84733"/>
                  </a:lnTo>
                  <a:lnTo>
                    <a:pt x="499942" y="91550"/>
                  </a:lnTo>
                  <a:lnTo>
                    <a:pt x="456765" y="96095"/>
                  </a:lnTo>
                  <a:lnTo>
                    <a:pt x="413588" y="107457"/>
                  </a:lnTo>
                  <a:lnTo>
                    <a:pt x="400666" y="124071"/>
                  </a:lnTo>
                  <a:lnTo>
                    <a:pt x="402226" y="129531"/>
                  </a:lnTo>
                  <a:lnTo>
                    <a:pt x="406771" y="152255"/>
                  </a:lnTo>
                  <a:lnTo>
                    <a:pt x="404498" y="155177"/>
                  </a:lnTo>
                  <a:lnTo>
                    <a:pt x="406771" y="166541"/>
                  </a:lnTo>
                  <a:lnTo>
                    <a:pt x="390863" y="186994"/>
                  </a:lnTo>
                  <a:lnTo>
                    <a:pt x="390863" y="188615"/>
                  </a:lnTo>
                  <a:lnTo>
                    <a:pt x="390863" y="202901"/>
                  </a:lnTo>
                  <a:lnTo>
                    <a:pt x="381774" y="218808"/>
                  </a:lnTo>
                  <a:lnTo>
                    <a:pt x="350731" y="215156"/>
                  </a:lnTo>
                  <a:lnTo>
                    <a:pt x="359049" y="231792"/>
                  </a:lnTo>
                  <a:lnTo>
                    <a:pt x="353459" y="234897"/>
                  </a:lnTo>
                  <a:lnTo>
                    <a:pt x="359049" y="246078"/>
                  </a:lnTo>
                  <a:lnTo>
                    <a:pt x="338597" y="257440"/>
                  </a:lnTo>
                  <a:lnTo>
                    <a:pt x="322690" y="284710"/>
                  </a:lnTo>
                  <a:lnTo>
                    <a:pt x="322690" y="297693"/>
                  </a:lnTo>
                  <a:lnTo>
                    <a:pt x="322690" y="311979"/>
                  </a:lnTo>
                  <a:lnTo>
                    <a:pt x="304510" y="321069"/>
                  </a:lnTo>
                  <a:lnTo>
                    <a:pt x="295420" y="316524"/>
                  </a:lnTo>
                  <a:lnTo>
                    <a:pt x="268151" y="321069"/>
                  </a:lnTo>
                  <a:lnTo>
                    <a:pt x="263606" y="339249"/>
                  </a:lnTo>
                  <a:lnTo>
                    <a:pt x="236336" y="339249"/>
                  </a:lnTo>
                  <a:lnTo>
                    <a:pt x="213612" y="359701"/>
                  </a:lnTo>
                  <a:lnTo>
                    <a:pt x="213612" y="384047"/>
                  </a:lnTo>
                  <a:lnTo>
                    <a:pt x="213612" y="398333"/>
                  </a:lnTo>
                  <a:lnTo>
                    <a:pt x="165890" y="414240"/>
                  </a:lnTo>
                  <a:lnTo>
                    <a:pt x="138620" y="407423"/>
                  </a:lnTo>
                  <a:lnTo>
                    <a:pt x="127258" y="418785"/>
                  </a:lnTo>
                  <a:lnTo>
                    <a:pt x="111351" y="414240"/>
                  </a:lnTo>
                  <a:lnTo>
                    <a:pt x="74991" y="418785"/>
                  </a:lnTo>
                  <a:lnTo>
                    <a:pt x="9090" y="398333"/>
                  </a:lnTo>
                  <a:lnTo>
                    <a:pt x="18986" y="387118"/>
                  </a:lnTo>
                  <a:lnTo>
                    <a:pt x="9090" y="384047"/>
                  </a:lnTo>
                  <a:lnTo>
                    <a:pt x="43177" y="345415"/>
                  </a:lnTo>
                  <a:lnTo>
                    <a:pt x="43177" y="332431"/>
                  </a:lnTo>
                  <a:lnTo>
                    <a:pt x="15907" y="327886"/>
                  </a:lnTo>
                  <a:lnTo>
                    <a:pt x="9090" y="296072"/>
                  </a:lnTo>
                  <a:lnTo>
                    <a:pt x="0" y="261985"/>
                  </a:lnTo>
                  <a:lnTo>
                    <a:pt x="2837" y="258337"/>
                  </a:lnTo>
                  <a:lnTo>
                    <a:pt x="0" y="247699"/>
                  </a:lnTo>
                  <a:lnTo>
                    <a:pt x="8764" y="236431"/>
                  </a:lnTo>
                  <a:lnTo>
                    <a:pt x="0" y="230170"/>
                  </a:lnTo>
                  <a:lnTo>
                    <a:pt x="3390" y="218306"/>
                  </a:lnTo>
                  <a:lnTo>
                    <a:pt x="0" y="215884"/>
                  </a:lnTo>
                  <a:lnTo>
                    <a:pt x="9090" y="184070"/>
                  </a:lnTo>
                  <a:lnTo>
                    <a:pt x="20452" y="129531"/>
                  </a:lnTo>
                  <a:lnTo>
                    <a:pt x="59084" y="145438"/>
                  </a:lnTo>
                  <a:lnTo>
                    <a:pt x="90899" y="140893"/>
                  </a:lnTo>
                  <a:lnTo>
                    <a:pt x="95444" y="120441"/>
                  </a:lnTo>
                  <a:lnTo>
                    <a:pt x="127258" y="113623"/>
                  </a:lnTo>
                  <a:lnTo>
                    <a:pt x="145438" y="97716"/>
                  </a:lnTo>
                  <a:lnTo>
                    <a:pt x="154528" y="65902"/>
                  </a:lnTo>
                  <a:lnTo>
                    <a:pt x="186342" y="54539"/>
                  </a:lnTo>
                  <a:lnTo>
                    <a:pt x="193160" y="38632"/>
                  </a:lnTo>
                  <a:lnTo>
                    <a:pt x="209067" y="49994"/>
                  </a:lnTo>
                  <a:lnTo>
                    <a:pt x="220429" y="49994"/>
                  </a:lnTo>
                  <a:lnTo>
                    <a:pt x="240881" y="49994"/>
                  </a:lnTo>
                  <a:lnTo>
                    <a:pt x="268151" y="61357"/>
                  </a:lnTo>
                  <a:lnTo>
                    <a:pt x="279513" y="70447"/>
                  </a:lnTo>
                  <a:lnTo>
                    <a:pt x="304510" y="54539"/>
                  </a:lnTo>
                  <a:lnTo>
                    <a:pt x="315872" y="61357"/>
                  </a:lnTo>
                  <a:lnTo>
                    <a:pt x="331779" y="43177"/>
                  </a:lnTo>
                  <a:lnTo>
                    <a:pt x="354504" y="43177"/>
                  </a:lnTo>
                  <a:lnTo>
                    <a:pt x="354504" y="38632"/>
                  </a:lnTo>
                  <a:lnTo>
                    <a:pt x="359049" y="1818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7" name="Freeform 470">
              <a:extLst>
                <a:ext uri="{FF2B5EF4-FFF2-40B4-BE49-F238E27FC236}">
                  <a16:creationId xmlns:a16="http://schemas.microsoft.com/office/drawing/2014/main" id="{CDA4CECD-FF1C-9421-40AC-2CE0D4260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525" y="2683526"/>
              <a:ext cx="209636" cy="160697"/>
            </a:xfrm>
            <a:custGeom>
              <a:avLst/>
              <a:gdLst>
                <a:gd name="connsiteX0" fmla="*/ 118169 w 279514"/>
                <a:gd name="connsiteY0" fmla="*/ 0 h 214263"/>
                <a:gd name="connsiteX1" fmla="*/ 115169 w 279514"/>
                <a:gd name="connsiteY1" fmla="*/ 15000 h 214263"/>
                <a:gd name="connsiteX2" fmla="*/ 118169 w 279514"/>
                <a:gd name="connsiteY2" fmla="*/ 14286 h 214263"/>
                <a:gd name="connsiteX3" fmla="*/ 115305 w 279514"/>
                <a:gd name="connsiteY3" fmla="*/ 28607 h 214263"/>
                <a:gd name="connsiteX4" fmla="*/ 118169 w 279514"/>
                <a:gd name="connsiteY4" fmla="*/ 38632 h 214263"/>
                <a:gd name="connsiteX5" fmla="*/ 134076 w 279514"/>
                <a:gd name="connsiteY5" fmla="*/ 34087 h 214263"/>
                <a:gd name="connsiteX6" fmla="*/ 118169 w 279514"/>
                <a:gd name="connsiteY6" fmla="*/ 49994 h 214263"/>
                <a:gd name="connsiteX7" fmla="*/ 117289 w 279514"/>
                <a:gd name="connsiteY7" fmla="*/ 49839 h 214263"/>
                <a:gd name="connsiteX8" fmla="*/ 118169 w 279514"/>
                <a:gd name="connsiteY8" fmla="*/ 52918 h 214263"/>
                <a:gd name="connsiteX9" fmla="*/ 134076 w 279514"/>
                <a:gd name="connsiteY9" fmla="*/ 48373 h 214263"/>
                <a:gd name="connsiteX10" fmla="*/ 118169 w 279514"/>
                <a:gd name="connsiteY10" fmla="*/ 64280 h 214263"/>
                <a:gd name="connsiteX11" fmla="*/ 79537 w 279514"/>
                <a:gd name="connsiteY11" fmla="*/ 57463 h 214263"/>
                <a:gd name="connsiteX12" fmla="*/ 77421 w 279514"/>
                <a:gd name="connsiteY12" fmla="*/ 70161 h 214263"/>
                <a:gd name="connsiteX13" fmla="*/ 113624 w 279514"/>
                <a:gd name="connsiteY13" fmla="*/ 65902 h 214263"/>
                <a:gd name="connsiteX14" fmla="*/ 161345 w 279514"/>
                <a:gd name="connsiteY14" fmla="*/ 81809 h 214263"/>
                <a:gd name="connsiteX15" fmla="*/ 231792 w 279514"/>
                <a:gd name="connsiteY15" fmla="*/ 77264 h 214263"/>
                <a:gd name="connsiteX16" fmla="*/ 240882 w 279514"/>
                <a:gd name="connsiteY16" fmla="*/ 118168 h 214263"/>
                <a:gd name="connsiteX17" fmla="*/ 252244 w 279514"/>
                <a:gd name="connsiteY17" fmla="*/ 113623 h 214263"/>
                <a:gd name="connsiteX18" fmla="*/ 272697 w 279514"/>
                <a:gd name="connsiteY18" fmla="*/ 124986 h 214263"/>
                <a:gd name="connsiteX19" fmla="*/ 272697 w 279514"/>
                <a:gd name="connsiteY19" fmla="*/ 139272 h 214263"/>
                <a:gd name="connsiteX20" fmla="*/ 272697 w 279514"/>
                <a:gd name="connsiteY20" fmla="*/ 140893 h 214263"/>
                <a:gd name="connsiteX21" fmla="*/ 279514 w 279514"/>
                <a:gd name="connsiteY21" fmla="*/ 168163 h 214263"/>
                <a:gd name="connsiteX22" fmla="*/ 275943 w 279514"/>
                <a:gd name="connsiteY22" fmla="*/ 168163 h 214263"/>
                <a:gd name="connsiteX23" fmla="*/ 279514 w 279514"/>
                <a:gd name="connsiteY23" fmla="*/ 182449 h 214263"/>
                <a:gd name="connsiteX24" fmla="*/ 240882 w 279514"/>
                <a:gd name="connsiteY24" fmla="*/ 182449 h 214263"/>
                <a:gd name="connsiteX25" fmla="*/ 213612 w 279514"/>
                <a:gd name="connsiteY25" fmla="*/ 175631 h 214263"/>
                <a:gd name="connsiteX26" fmla="*/ 193160 w 279514"/>
                <a:gd name="connsiteY26" fmla="*/ 198356 h 214263"/>
                <a:gd name="connsiteX27" fmla="*/ 177253 w 279514"/>
                <a:gd name="connsiteY27" fmla="*/ 202901 h 214263"/>
                <a:gd name="connsiteX28" fmla="*/ 161345 w 279514"/>
                <a:gd name="connsiteY28" fmla="*/ 214263 h 214263"/>
                <a:gd name="connsiteX29" fmla="*/ 149983 w 279514"/>
                <a:gd name="connsiteY29" fmla="*/ 198356 h 214263"/>
                <a:gd name="connsiteX30" fmla="*/ 149983 w 279514"/>
                <a:gd name="connsiteY30" fmla="*/ 184070 h 214263"/>
                <a:gd name="connsiteX31" fmla="*/ 149983 w 279514"/>
                <a:gd name="connsiteY31" fmla="*/ 159724 h 214263"/>
                <a:gd name="connsiteX32" fmla="*/ 138621 w 279514"/>
                <a:gd name="connsiteY32" fmla="*/ 159724 h 214263"/>
                <a:gd name="connsiteX33" fmla="*/ 144743 w 279514"/>
                <a:gd name="connsiteY33" fmla="*/ 145438 h 214263"/>
                <a:gd name="connsiteX34" fmla="*/ 138621 w 279514"/>
                <a:gd name="connsiteY34" fmla="*/ 145438 h 214263"/>
                <a:gd name="connsiteX35" fmla="*/ 140396 w 279514"/>
                <a:gd name="connsiteY35" fmla="*/ 141296 h 214263"/>
                <a:gd name="connsiteX36" fmla="*/ 122713 w 279514"/>
                <a:gd name="connsiteY36" fmla="*/ 132454 h 214263"/>
                <a:gd name="connsiteX37" fmla="*/ 106806 w 279514"/>
                <a:gd name="connsiteY37" fmla="*/ 150634 h 214263"/>
                <a:gd name="connsiteX38" fmla="*/ 102261 w 279514"/>
                <a:gd name="connsiteY38" fmla="*/ 166541 h 214263"/>
                <a:gd name="connsiteX39" fmla="*/ 102261 w 279514"/>
                <a:gd name="connsiteY39" fmla="*/ 171086 h 214263"/>
                <a:gd name="connsiteX40" fmla="*/ 79537 w 279514"/>
                <a:gd name="connsiteY40" fmla="*/ 171086 h 214263"/>
                <a:gd name="connsiteX41" fmla="*/ 63629 w 279514"/>
                <a:gd name="connsiteY41" fmla="*/ 193811 h 214263"/>
                <a:gd name="connsiteX42" fmla="*/ 52267 w 279514"/>
                <a:gd name="connsiteY42" fmla="*/ 186994 h 214263"/>
                <a:gd name="connsiteX43" fmla="*/ 27270 w 279514"/>
                <a:gd name="connsiteY43" fmla="*/ 202901 h 214263"/>
                <a:gd name="connsiteX44" fmla="*/ 15908 w 279514"/>
                <a:gd name="connsiteY44" fmla="*/ 193811 h 214263"/>
                <a:gd name="connsiteX45" fmla="*/ 20815 w 279514"/>
                <a:gd name="connsiteY45" fmla="*/ 183451 h 214263"/>
                <a:gd name="connsiteX46" fmla="*/ 15908 w 279514"/>
                <a:gd name="connsiteY46" fmla="*/ 179525 h 214263"/>
                <a:gd name="connsiteX47" fmla="*/ 35013 w 279514"/>
                <a:gd name="connsiteY47" fmla="*/ 139190 h 214263"/>
                <a:gd name="connsiteX48" fmla="*/ 31815 w 279514"/>
                <a:gd name="connsiteY48" fmla="*/ 112002 h 214263"/>
                <a:gd name="connsiteX49" fmla="*/ 0 w 279514"/>
                <a:gd name="connsiteY49" fmla="*/ 100640 h 214263"/>
                <a:gd name="connsiteX50" fmla="*/ 6623 w 279514"/>
                <a:gd name="connsiteY50" fmla="*/ 88719 h 214263"/>
                <a:gd name="connsiteX51" fmla="*/ 0 w 279514"/>
                <a:gd name="connsiteY51" fmla="*/ 86354 h 214263"/>
                <a:gd name="connsiteX52" fmla="*/ 11363 w 279514"/>
                <a:gd name="connsiteY52" fmla="*/ 65902 h 214263"/>
                <a:gd name="connsiteX53" fmla="*/ 43177 w 279514"/>
                <a:gd name="connsiteY53" fmla="*/ 70447 h 214263"/>
                <a:gd name="connsiteX54" fmla="*/ 59084 w 279514"/>
                <a:gd name="connsiteY54" fmla="*/ 43177 h 214263"/>
                <a:gd name="connsiteX55" fmla="*/ 70447 w 279514"/>
                <a:gd name="connsiteY55" fmla="*/ 11362 h 2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9514" h="214263">
                  <a:moveTo>
                    <a:pt x="118169" y="0"/>
                  </a:moveTo>
                  <a:lnTo>
                    <a:pt x="115169" y="15000"/>
                  </a:lnTo>
                  <a:lnTo>
                    <a:pt x="118169" y="14286"/>
                  </a:lnTo>
                  <a:lnTo>
                    <a:pt x="115305" y="28607"/>
                  </a:lnTo>
                  <a:lnTo>
                    <a:pt x="118169" y="38632"/>
                  </a:lnTo>
                  <a:lnTo>
                    <a:pt x="134076" y="34087"/>
                  </a:lnTo>
                  <a:lnTo>
                    <a:pt x="118169" y="49994"/>
                  </a:lnTo>
                  <a:lnTo>
                    <a:pt x="117289" y="49839"/>
                  </a:lnTo>
                  <a:lnTo>
                    <a:pt x="118169" y="52918"/>
                  </a:lnTo>
                  <a:lnTo>
                    <a:pt x="134076" y="48373"/>
                  </a:lnTo>
                  <a:lnTo>
                    <a:pt x="118169" y="64280"/>
                  </a:lnTo>
                  <a:lnTo>
                    <a:pt x="79537" y="57463"/>
                  </a:lnTo>
                  <a:lnTo>
                    <a:pt x="77421" y="70161"/>
                  </a:lnTo>
                  <a:lnTo>
                    <a:pt x="113624" y="65902"/>
                  </a:lnTo>
                  <a:lnTo>
                    <a:pt x="161345" y="81809"/>
                  </a:lnTo>
                  <a:lnTo>
                    <a:pt x="231792" y="77264"/>
                  </a:lnTo>
                  <a:lnTo>
                    <a:pt x="240882" y="118168"/>
                  </a:lnTo>
                  <a:lnTo>
                    <a:pt x="252244" y="113623"/>
                  </a:lnTo>
                  <a:lnTo>
                    <a:pt x="272697" y="124986"/>
                  </a:lnTo>
                  <a:lnTo>
                    <a:pt x="272697" y="139272"/>
                  </a:lnTo>
                  <a:lnTo>
                    <a:pt x="272697" y="140893"/>
                  </a:lnTo>
                  <a:lnTo>
                    <a:pt x="279514" y="168163"/>
                  </a:lnTo>
                  <a:lnTo>
                    <a:pt x="275943" y="168163"/>
                  </a:lnTo>
                  <a:lnTo>
                    <a:pt x="279514" y="182449"/>
                  </a:lnTo>
                  <a:lnTo>
                    <a:pt x="240882" y="182449"/>
                  </a:lnTo>
                  <a:lnTo>
                    <a:pt x="213612" y="175631"/>
                  </a:lnTo>
                  <a:lnTo>
                    <a:pt x="193160" y="198356"/>
                  </a:lnTo>
                  <a:lnTo>
                    <a:pt x="177253" y="202901"/>
                  </a:lnTo>
                  <a:lnTo>
                    <a:pt x="161345" y="214263"/>
                  </a:lnTo>
                  <a:lnTo>
                    <a:pt x="149983" y="198356"/>
                  </a:lnTo>
                  <a:lnTo>
                    <a:pt x="149983" y="184070"/>
                  </a:lnTo>
                  <a:lnTo>
                    <a:pt x="149983" y="159724"/>
                  </a:lnTo>
                  <a:lnTo>
                    <a:pt x="138621" y="159724"/>
                  </a:lnTo>
                  <a:lnTo>
                    <a:pt x="144743" y="145438"/>
                  </a:lnTo>
                  <a:lnTo>
                    <a:pt x="138621" y="145438"/>
                  </a:lnTo>
                  <a:lnTo>
                    <a:pt x="140396" y="141296"/>
                  </a:lnTo>
                  <a:lnTo>
                    <a:pt x="122713" y="132454"/>
                  </a:lnTo>
                  <a:lnTo>
                    <a:pt x="106806" y="150634"/>
                  </a:lnTo>
                  <a:lnTo>
                    <a:pt x="102261" y="166541"/>
                  </a:lnTo>
                  <a:lnTo>
                    <a:pt x="102261" y="171086"/>
                  </a:lnTo>
                  <a:lnTo>
                    <a:pt x="79537" y="171086"/>
                  </a:lnTo>
                  <a:lnTo>
                    <a:pt x="63629" y="193811"/>
                  </a:lnTo>
                  <a:lnTo>
                    <a:pt x="52267" y="186994"/>
                  </a:lnTo>
                  <a:lnTo>
                    <a:pt x="27270" y="202901"/>
                  </a:lnTo>
                  <a:lnTo>
                    <a:pt x="15908" y="193811"/>
                  </a:lnTo>
                  <a:lnTo>
                    <a:pt x="20815" y="183451"/>
                  </a:lnTo>
                  <a:lnTo>
                    <a:pt x="15908" y="179525"/>
                  </a:lnTo>
                  <a:lnTo>
                    <a:pt x="35013" y="139190"/>
                  </a:lnTo>
                  <a:lnTo>
                    <a:pt x="31815" y="112002"/>
                  </a:lnTo>
                  <a:lnTo>
                    <a:pt x="0" y="100640"/>
                  </a:lnTo>
                  <a:lnTo>
                    <a:pt x="6623" y="88719"/>
                  </a:lnTo>
                  <a:lnTo>
                    <a:pt x="0" y="86354"/>
                  </a:lnTo>
                  <a:lnTo>
                    <a:pt x="11363" y="65902"/>
                  </a:lnTo>
                  <a:lnTo>
                    <a:pt x="43177" y="70447"/>
                  </a:lnTo>
                  <a:lnTo>
                    <a:pt x="59084" y="43177"/>
                  </a:lnTo>
                  <a:lnTo>
                    <a:pt x="70447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8" name="Freeform 469">
              <a:extLst>
                <a:ext uri="{FF2B5EF4-FFF2-40B4-BE49-F238E27FC236}">
                  <a16:creationId xmlns:a16="http://schemas.microsoft.com/office/drawing/2014/main" id="{316C1211-7EB2-422C-FBA0-5F6AF41B2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82" y="2596686"/>
              <a:ext cx="305405" cy="160697"/>
            </a:xfrm>
            <a:custGeom>
              <a:avLst/>
              <a:gdLst>
                <a:gd name="connsiteX0" fmla="*/ 177253 w 407206"/>
                <a:gd name="connsiteY0" fmla="*/ 0 h 214263"/>
                <a:gd name="connsiteX1" fmla="*/ 224974 w 407206"/>
                <a:gd name="connsiteY1" fmla="*/ 22725 h 214263"/>
                <a:gd name="connsiteX2" fmla="*/ 240882 w 407206"/>
                <a:gd name="connsiteY2" fmla="*/ 15907 h 214263"/>
                <a:gd name="connsiteX3" fmla="*/ 299966 w 407206"/>
                <a:gd name="connsiteY3" fmla="*/ 22725 h 214263"/>
                <a:gd name="connsiteX4" fmla="*/ 359050 w 407206"/>
                <a:gd name="connsiteY4" fmla="*/ 27270 h 214263"/>
                <a:gd name="connsiteX5" fmla="*/ 377230 w 407206"/>
                <a:gd name="connsiteY5" fmla="*/ 43177 h 214263"/>
                <a:gd name="connsiteX6" fmla="*/ 397682 w 407206"/>
                <a:gd name="connsiteY6" fmla="*/ 49994 h 214263"/>
                <a:gd name="connsiteX7" fmla="*/ 393137 w 407206"/>
                <a:gd name="connsiteY7" fmla="*/ 59084 h 214263"/>
                <a:gd name="connsiteX8" fmla="*/ 392500 w 407206"/>
                <a:gd name="connsiteY8" fmla="*/ 59378 h 214263"/>
                <a:gd name="connsiteX9" fmla="*/ 407206 w 407206"/>
                <a:gd name="connsiteY9" fmla="*/ 64280 h 214263"/>
                <a:gd name="connsiteX10" fmla="*/ 402661 w 407206"/>
                <a:gd name="connsiteY10" fmla="*/ 73370 h 214263"/>
                <a:gd name="connsiteX11" fmla="*/ 343577 w 407206"/>
                <a:gd name="connsiteY11" fmla="*/ 100640 h 214263"/>
                <a:gd name="connsiteX12" fmla="*/ 332215 w 407206"/>
                <a:gd name="connsiteY12" fmla="*/ 123364 h 214263"/>
                <a:gd name="connsiteX13" fmla="*/ 284493 w 407206"/>
                <a:gd name="connsiteY13" fmla="*/ 127909 h 214263"/>
                <a:gd name="connsiteX14" fmla="*/ 273130 w 407206"/>
                <a:gd name="connsiteY14" fmla="*/ 155179 h 214263"/>
                <a:gd name="connsiteX15" fmla="*/ 229953 w 407206"/>
                <a:gd name="connsiteY15" fmla="*/ 150634 h 214263"/>
                <a:gd name="connsiteX16" fmla="*/ 207229 w 407206"/>
                <a:gd name="connsiteY16" fmla="*/ 159724 h 214263"/>
                <a:gd name="connsiteX17" fmla="*/ 170869 w 407206"/>
                <a:gd name="connsiteY17" fmla="*/ 182449 h 214263"/>
                <a:gd name="connsiteX18" fmla="*/ 175414 w 407206"/>
                <a:gd name="connsiteY18" fmla="*/ 191538 h 214263"/>
                <a:gd name="connsiteX19" fmla="*/ 166324 w 407206"/>
                <a:gd name="connsiteY19" fmla="*/ 202901 h 214263"/>
                <a:gd name="connsiteX20" fmla="*/ 95878 w 407206"/>
                <a:gd name="connsiteY20" fmla="*/ 214263 h 214263"/>
                <a:gd name="connsiteX21" fmla="*/ 48156 w 407206"/>
                <a:gd name="connsiteY21" fmla="*/ 198356 h 214263"/>
                <a:gd name="connsiteX22" fmla="*/ 9524 w 407206"/>
                <a:gd name="connsiteY22" fmla="*/ 198356 h 214263"/>
                <a:gd name="connsiteX23" fmla="*/ 11905 w 407206"/>
                <a:gd name="connsiteY23" fmla="*/ 184070 h 214263"/>
                <a:gd name="connsiteX24" fmla="*/ 0 w 407206"/>
                <a:gd name="connsiteY24" fmla="*/ 184070 h 214263"/>
                <a:gd name="connsiteX25" fmla="*/ 4545 w 407206"/>
                <a:gd name="connsiteY25" fmla="*/ 156800 h 214263"/>
                <a:gd name="connsiteX26" fmla="*/ 43177 w 407206"/>
                <a:gd name="connsiteY26" fmla="*/ 168163 h 214263"/>
                <a:gd name="connsiteX27" fmla="*/ 59084 w 407206"/>
                <a:gd name="connsiteY27" fmla="*/ 152255 h 214263"/>
                <a:gd name="connsiteX28" fmla="*/ 86354 w 407206"/>
                <a:gd name="connsiteY28" fmla="*/ 156800 h 214263"/>
                <a:gd name="connsiteX29" fmla="*/ 127705 w 407206"/>
                <a:gd name="connsiteY29" fmla="*/ 129233 h 214263"/>
                <a:gd name="connsiteX30" fmla="*/ 100423 w 407206"/>
                <a:gd name="connsiteY30" fmla="*/ 112002 h 214263"/>
                <a:gd name="connsiteX31" fmla="*/ 73153 w 407206"/>
                <a:gd name="connsiteY31" fmla="*/ 123364 h 214263"/>
                <a:gd name="connsiteX32" fmla="*/ 48156 w 407206"/>
                <a:gd name="connsiteY32" fmla="*/ 107457 h 214263"/>
                <a:gd name="connsiteX33" fmla="*/ 52972 w 407206"/>
                <a:gd name="connsiteY33" fmla="*/ 102297 h 214263"/>
                <a:gd name="connsiteX34" fmla="*/ 38632 w 407206"/>
                <a:gd name="connsiteY34" fmla="*/ 93171 h 214263"/>
                <a:gd name="connsiteX35" fmla="*/ 66525 w 407206"/>
                <a:gd name="connsiteY35" fmla="*/ 63286 h 214263"/>
                <a:gd name="connsiteX36" fmla="*/ 68624 w 407206"/>
                <a:gd name="connsiteY36" fmla="*/ 58563 h 214263"/>
                <a:gd name="connsiteX37" fmla="*/ 54539 w 407206"/>
                <a:gd name="connsiteY37" fmla="*/ 54539 h 214263"/>
                <a:gd name="connsiteX38" fmla="*/ 63629 w 407206"/>
                <a:gd name="connsiteY38" fmla="*/ 34087 h 214263"/>
                <a:gd name="connsiteX39" fmla="*/ 86354 w 407206"/>
                <a:gd name="connsiteY39" fmla="*/ 27270 h 214263"/>
                <a:gd name="connsiteX40" fmla="*/ 149983 w 407206"/>
                <a:gd name="connsiteY40" fmla="*/ 43177 h 214263"/>
                <a:gd name="connsiteX41" fmla="*/ 156800 w 407206"/>
                <a:gd name="connsiteY41" fmla="*/ 11362 h 2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07206" h="214263">
                  <a:moveTo>
                    <a:pt x="177253" y="0"/>
                  </a:moveTo>
                  <a:lnTo>
                    <a:pt x="224974" y="22725"/>
                  </a:lnTo>
                  <a:lnTo>
                    <a:pt x="240882" y="15907"/>
                  </a:lnTo>
                  <a:lnTo>
                    <a:pt x="299966" y="22725"/>
                  </a:lnTo>
                  <a:lnTo>
                    <a:pt x="359050" y="27270"/>
                  </a:lnTo>
                  <a:lnTo>
                    <a:pt x="377230" y="43177"/>
                  </a:lnTo>
                  <a:lnTo>
                    <a:pt x="397682" y="49994"/>
                  </a:lnTo>
                  <a:lnTo>
                    <a:pt x="393137" y="59084"/>
                  </a:lnTo>
                  <a:lnTo>
                    <a:pt x="392500" y="59378"/>
                  </a:lnTo>
                  <a:lnTo>
                    <a:pt x="407206" y="64280"/>
                  </a:lnTo>
                  <a:lnTo>
                    <a:pt x="402661" y="73370"/>
                  </a:lnTo>
                  <a:lnTo>
                    <a:pt x="343577" y="100640"/>
                  </a:lnTo>
                  <a:lnTo>
                    <a:pt x="332215" y="123364"/>
                  </a:lnTo>
                  <a:lnTo>
                    <a:pt x="284493" y="127909"/>
                  </a:lnTo>
                  <a:lnTo>
                    <a:pt x="273130" y="155179"/>
                  </a:lnTo>
                  <a:lnTo>
                    <a:pt x="229953" y="150634"/>
                  </a:lnTo>
                  <a:lnTo>
                    <a:pt x="207229" y="159724"/>
                  </a:lnTo>
                  <a:lnTo>
                    <a:pt x="170869" y="182449"/>
                  </a:lnTo>
                  <a:lnTo>
                    <a:pt x="175414" y="191538"/>
                  </a:lnTo>
                  <a:lnTo>
                    <a:pt x="166324" y="202901"/>
                  </a:lnTo>
                  <a:lnTo>
                    <a:pt x="95878" y="214263"/>
                  </a:lnTo>
                  <a:lnTo>
                    <a:pt x="48156" y="198356"/>
                  </a:lnTo>
                  <a:lnTo>
                    <a:pt x="9524" y="198356"/>
                  </a:lnTo>
                  <a:lnTo>
                    <a:pt x="11905" y="184070"/>
                  </a:lnTo>
                  <a:lnTo>
                    <a:pt x="0" y="184070"/>
                  </a:lnTo>
                  <a:lnTo>
                    <a:pt x="4545" y="156800"/>
                  </a:lnTo>
                  <a:lnTo>
                    <a:pt x="43177" y="168163"/>
                  </a:lnTo>
                  <a:lnTo>
                    <a:pt x="59084" y="152255"/>
                  </a:lnTo>
                  <a:lnTo>
                    <a:pt x="86354" y="156800"/>
                  </a:lnTo>
                  <a:lnTo>
                    <a:pt x="127705" y="129233"/>
                  </a:lnTo>
                  <a:lnTo>
                    <a:pt x="100423" y="112002"/>
                  </a:lnTo>
                  <a:lnTo>
                    <a:pt x="73153" y="123364"/>
                  </a:lnTo>
                  <a:lnTo>
                    <a:pt x="48156" y="107457"/>
                  </a:lnTo>
                  <a:lnTo>
                    <a:pt x="52972" y="102297"/>
                  </a:lnTo>
                  <a:lnTo>
                    <a:pt x="38632" y="93171"/>
                  </a:lnTo>
                  <a:lnTo>
                    <a:pt x="66525" y="63286"/>
                  </a:lnTo>
                  <a:lnTo>
                    <a:pt x="68624" y="58563"/>
                  </a:lnTo>
                  <a:lnTo>
                    <a:pt x="54539" y="54539"/>
                  </a:lnTo>
                  <a:lnTo>
                    <a:pt x="63629" y="34087"/>
                  </a:lnTo>
                  <a:lnTo>
                    <a:pt x="86354" y="27270"/>
                  </a:lnTo>
                  <a:lnTo>
                    <a:pt x="149983" y="43177"/>
                  </a:lnTo>
                  <a:lnTo>
                    <a:pt x="156800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9" name="Freeform 468">
              <a:extLst>
                <a:ext uri="{FF2B5EF4-FFF2-40B4-BE49-F238E27FC236}">
                  <a16:creationId xmlns:a16="http://schemas.microsoft.com/office/drawing/2014/main" id="{7213C990-2D8F-F553-F0DC-1F1876227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35" y="2514959"/>
              <a:ext cx="479248" cy="310355"/>
            </a:xfrm>
            <a:custGeom>
              <a:avLst/>
              <a:gdLst>
                <a:gd name="connsiteX0" fmla="*/ 102695 w 638997"/>
                <a:gd name="connsiteY0" fmla="*/ 0 h 413806"/>
                <a:gd name="connsiteX1" fmla="*/ 107240 w 638997"/>
                <a:gd name="connsiteY1" fmla="*/ 4545 h 413806"/>
                <a:gd name="connsiteX2" fmla="*/ 166324 w 638997"/>
                <a:gd name="connsiteY2" fmla="*/ 36360 h 413806"/>
                <a:gd name="connsiteX3" fmla="*/ 198139 w 638997"/>
                <a:gd name="connsiteY3" fmla="*/ 59084 h 413806"/>
                <a:gd name="connsiteX4" fmla="*/ 229953 w 638997"/>
                <a:gd name="connsiteY4" fmla="*/ 106806 h 413806"/>
                <a:gd name="connsiteX5" fmla="*/ 273130 w 638997"/>
                <a:gd name="connsiteY5" fmla="*/ 95444 h 413806"/>
                <a:gd name="connsiteX6" fmla="*/ 339032 w 638997"/>
                <a:gd name="connsiteY6" fmla="*/ 90899 h 413806"/>
                <a:gd name="connsiteX7" fmla="*/ 382209 w 638997"/>
                <a:gd name="connsiteY7" fmla="*/ 127258 h 413806"/>
                <a:gd name="connsiteX8" fmla="*/ 382209 w 638997"/>
                <a:gd name="connsiteY8" fmla="*/ 177253 h 413806"/>
                <a:gd name="connsiteX9" fmla="*/ 398116 w 638997"/>
                <a:gd name="connsiteY9" fmla="*/ 177253 h 413806"/>
                <a:gd name="connsiteX10" fmla="*/ 402661 w 638997"/>
                <a:gd name="connsiteY10" fmla="*/ 220429 h 413806"/>
                <a:gd name="connsiteX11" fmla="*/ 450383 w 638997"/>
                <a:gd name="connsiteY11" fmla="*/ 220429 h 413806"/>
                <a:gd name="connsiteX12" fmla="*/ 461745 w 638997"/>
                <a:gd name="connsiteY12" fmla="*/ 247699 h 413806"/>
                <a:gd name="connsiteX13" fmla="*/ 466104 w 638997"/>
                <a:gd name="connsiteY13" fmla="*/ 247699 h 413806"/>
                <a:gd name="connsiteX14" fmla="*/ 484035 w 638997"/>
                <a:gd name="connsiteY14" fmla="*/ 213829 h 413806"/>
                <a:gd name="connsiteX15" fmla="*/ 527212 w 638997"/>
                <a:gd name="connsiteY15" fmla="*/ 182015 h 413806"/>
                <a:gd name="connsiteX16" fmla="*/ 536736 w 638997"/>
                <a:gd name="connsiteY16" fmla="*/ 177253 h 413806"/>
                <a:gd name="connsiteX17" fmla="*/ 536736 w 638997"/>
                <a:gd name="connsiteY17" fmla="*/ 177253 h 413806"/>
                <a:gd name="connsiteX18" fmla="*/ 544525 w 638997"/>
                <a:gd name="connsiteY18" fmla="*/ 173358 h 413806"/>
                <a:gd name="connsiteX19" fmla="*/ 549937 w 638997"/>
                <a:gd name="connsiteY19" fmla="*/ 170652 h 413806"/>
                <a:gd name="connsiteX20" fmla="*/ 549937 w 638997"/>
                <a:gd name="connsiteY20" fmla="*/ 170652 h 413806"/>
                <a:gd name="connsiteX21" fmla="*/ 559461 w 638997"/>
                <a:gd name="connsiteY21" fmla="*/ 165890 h 413806"/>
                <a:gd name="connsiteX22" fmla="*/ 568551 w 638997"/>
                <a:gd name="connsiteY22" fmla="*/ 170435 h 413806"/>
                <a:gd name="connsiteX23" fmla="*/ 543553 w 638997"/>
                <a:gd name="connsiteY23" fmla="*/ 204522 h 413806"/>
                <a:gd name="connsiteX24" fmla="*/ 564006 w 638997"/>
                <a:gd name="connsiteY24" fmla="*/ 220429 h 413806"/>
                <a:gd name="connsiteX25" fmla="*/ 595820 w 638997"/>
                <a:gd name="connsiteY25" fmla="*/ 209067 h 413806"/>
                <a:gd name="connsiteX26" fmla="*/ 638997 w 638997"/>
                <a:gd name="connsiteY26" fmla="*/ 236337 h 413806"/>
                <a:gd name="connsiteX27" fmla="*/ 591275 w 638997"/>
                <a:gd name="connsiteY27" fmla="*/ 268151 h 413806"/>
                <a:gd name="connsiteX28" fmla="*/ 589370 w 638997"/>
                <a:gd name="connsiteY28" fmla="*/ 267834 h 413806"/>
                <a:gd name="connsiteX29" fmla="*/ 581751 w 638997"/>
                <a:gd name="connsiteY29" fmla="*/ 272913 h 413806"/>
                <a:gd name="connsiteX30" fmla="*/ 554482 w 638997"/>
                <a:gd name="connsiteY30" fmla="*/ 268368 h 413806"/>
                <a:gd name="connsiteX31" fmla="*/ 538574 w 638997"/>
                <a:gd name="connsiteY31" fmla="*/ 272913 h 413806"/>
                <a:gd name="connsiteX32" fmla="*/ 534029 w 638997"/>
                <a:gd name="connsiteY32" fmla="*/ 257006 h 413806"/>
                <a:gd name="connsiteX33" fmla="*/ 538574 w 638997"/>
                <a:gd name="connsiteY33" fmla="*/ 234281 h 413806"/>
                <a:gd name="connsiteX34" fmla="*/ 499403 w 638997"/>
                <a:gd name="connsiteY34" fmla="*/ 243608 h 413806"/>
                <a:gd name="connsiteX35" fmla="*/ 489014 w 638997"/>
                <a:gd name="connsiteY35" fmla="*/ 272696 h 413806"/>
                <a:gd name="connsiteX36" fmla="*/ 473107 w 638997"/>
                <a:gd name="connsiteY36" fmla="*/ 299966 h 413806"/>
                <a:gd name="connsiteX37" fmla="*/ 466880 w 638997"/>
                <a:gd name="connsiteY37" fmla="*/ 299076 h 413806"/>
                <a:gd name="connsiteX38" fmla="*/ 463583 w 638997"/>
                <a:gd name="connsiteY38" fmla="*/ 304728 h 413806"/>
                <a:gd name="connsiteX39" fmla="*/ 438141 w 638997"/>
                <a:gd name="connsiteY39" fmla="*/ 301093 h 413806"/>
                <a:gd name="connsiteX40" fmla="*/ 429930 w 638997"/>
                <a:gd name="connsiteY40" fmla="*/ 315873 h 413806"/>
                <a:gd name="connsiteX41" fmla="*/ 457200 w 638997"/>
                <a:gd name="connsiteY41" fmla="*/ 327235 h 413806"/>
                <a:gd name="connsiteX42" fmla="*/ 466290 w 638997"/>
                <a:gd name="connsiteY42" fmla="*/ 365867 h 413806"/>
                <a:gd name="connsiteX43" fmla="*/ 445838 w 638997"/>
                <a:gd name="connsiteY43" fmla="*/ 409044 h 413806"/>
                <a:gd name="connsiteX44" fmla="*/ 439767 w 638997"/>
                <a:gd name="connsiteY44" fmla="*/ 406515 h 413806"/>
                <a:gd name="connsiteX45" fmla="*/ 436314 w 638997"/>
                <a:gd name="connsiteY45" fmla="*/ 413806 h 413806"/>
                <a:gd name="connsiteX46" fmla="*/ 409044 w 638997"/>
                <a:gd name="connsiteY46" fmla="*/ 402444 h 413806"/>
                <a:gd name="connsiteX47" fmla="*/ 388592 w 638997"/>
                <a:gd name="connsiteY47" fmla="*/ 402444 h 413806"/>
                <a:gd name="connsiteX48" fmla="*/ 388592 w 638997"/>
                <a:gd name="connsiteY48" fmla="*/ 375174 h 413806"/>
                <a:gd name="connsiteX49" fmla="*/ 338598 w 638997"/>
                <a:gd name="connsiteY49" fmla="*/ 359267 h 413806"/>
                <a:gd name="connsiteX50" fmla="*/ 302238 w 638997"/>
                <a:gd name="connsiteY50" fmla="*/ 331997 h 413806"/>
                <a:gd name="connsiteX51" fmla="*/ 274969 w 638997"/>
                <a:gd name="connsiteY51" fmla="*/ 311545 h 413806"/>
                <a:gd name="connsiteX52" fmla="*/ 236337 w 638997"/>
                <a:gd name="connsiteY52" fmla="*/ 277458 h 413806"/>
                <a:gd name="connsiteX53" fmla="*/ 215884 w 638997"/>
                <a:gd name="connsiteY53" fmla="*/ 229736 h 413806"/>
                <a:gd name="connsiteX54" fmla="*/ 204522 w 638997"/>
                <a:gd name="connsiteY54" fmla="*/ 218374 h 413806"/>
                <a:gd name="connsiteX55" fmla="*/ 161345 w 638997"/>
                <a:gd name="connsiteY55" fmla="*/ 225191 h 413806"/>
                <a:gd name="connsiteX56" fmla="*/ 152255 w 638997"/>
                <a:gd name="connsiteY56" fmla="*/ 213829 h 413806"/>
                <a:gd name="connsiteX57" fmla="*/ 145438 w 638997"/>
                <a:gd name="connsiteY57" fmla="*/ 175197 h 413806"/>
                <a:gd name="connsiteX58" fmla="*/ 99794 w 638997"/>
                <a:gd name="connsiteY58" fmla="*/ 151288 h 413806"/>
                <a:gd name="connsiteX59" fmla="*/ 75426 w 638997"/>
                <a:gd name="connsiteY59" fmla="*/ 170435 h 413806"/>
                <a:gd name="connsiteX60" fmla="*/ 59298 w 638997"/>
                <a:gd name="connsiteY60" fmla="*/ 178499 h 413806"/>
                <a:gd name="connsiteX61" fmla="*/ 43611 w 638997"/>
                <a:gd name="connsiteY61" fmla="*/ 186342 h 413806"/>
                <a:gd name="connsiteX62" fmla="*/ 52701 w 638997"/>
                <a:gd name="connsiteY62" fmla="*/ 213612 h 413806"/>
                <a:gd name="connsiteX63" fmla="*/ 41590 w 638997"/>
                <a:gd name="connsiteY63" fmla="*/ 213612 h 413806"/>
                <a:gd name="connsiteX64" fmla="*/ 43177 w 638997"/>
                <a:gd name="connsiteY64" fmla="*/ 218374 h 413806"/>
                <a:gd name="connsiteX65" fmla="*/ 0 w 638997"/>
                <a:gd name="connsiteY65" fmla="*/ 218374 h 413806"/>
                <a:gd name="connsiteX66" fmla="*/ 0 w 638997"/>
                <a:gd name="connsiteY66" fmla="*/ 29759 h 413806"/>
                <a:gd name="connsiteX67" fmla="*/ 9524 w 638997"/>
                <a:gd name="connsiteY67" fmla="*/ 27204 h 413806"/>
                <a:gd name="connsiteX68" fmla="*/ 9524 w 638997"/>
                <a:gd name="connsiteY68" fmla="*/ 24997 h 41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38997" h="413806">
                  <a:moveTo>
                    <a:pt x="102695" y="0"/>
                  </a:moveTo>
                  <a:lnTo>
                    <a:pt x="107240" y="4545"/>
                  </a:lnTo>
                  <a:lnTo>
                    <a:pt x="166324" y="36360"/>
                  </a:lnTo>
                  <a:lnTo>
                    <a:pt x="198139" y="59084"/>
                  </a:lnTo>
                  <a:lnTo>
                    <a:pt x="229953" y="106806"/>
                  </a:lnTo>
                  <a:lnTo>
                    <a:pt x="273130" y="95444"/>
                  </a:lnTo>
                  <a:lnTo>
                    <a:pt x="339032" y="90899"/>
                  </a:lnTo>
                  <a:lnTo>
                    <a:pt x="382209" y="127258"/>
                  </a:lnTo>
                  <a:lnTo>
                    <a:pt x="382209" y="177253"/>
                  </a:lnTo>
                  <a:lnTo>
                    <a:pt x="398116" y="177253"/>
                  </a:lnTo>
                  <a:lnTo>
                    <a:pt x="402661" y="220429"/>
                  </a:lnTo>
                  <a:lnTo>
                    <a:pt x="450383" y="220429"/>
                  </a:lnTo>
                  <a:lnTo>
                    <a:pt x="461745" y="247699"/>
                  </a:lnTo>
                  <a:lnTo>
                    <a:pt x="466104" y="247699"/>
                  </a:lnTo>
                  <a:lnTo>
                    <a:pt x="484035" y="213829"/>
                  </a:lnTo>
                  <a:lnTo>
                    <a:pt x="527212" y="182015"/>
                  </a:lnTo>
                  <a:lnTo>
                    <a:pt x="536736" y="177253"/>
                  </a:lnTo>
                  <a:lnTo>
                    <a:pt x="536736" y="177253"/>
                  </a:lnTo>
                  <a:lnTo>
                    <a:pt x="544525" y="173358"/>
                  </a:lnTo>
                  <a:lnTo>
                    <a:pt x="549937" y="170652"/>
                  </a:lnTo>
                  <a:lnTo>
                    <a:pt x="549937" y="170652"/>
                  </a:lnTo>
                  <a:lnTo>
                    <a:pt x="559461" y="165890"/>
                  </a:lnTo>
                  <a:lnTo>
                    <a:pt x="568551" y="170435"/>
                  </a:lnTo>
                  <a:lnTo>
                    <a:pt x="543553" y="204522"/>
                  </a:lnTo>
                  <a:lnTo>
                    <a:pt x="564006" y="220429"/>
                  </a:lnTo>
                  <a:lnTo>
                    <a:pt x="595820" y="209067"/>
                  </a:lnTo>
                  <a:lnTo>
                    <a:pt x="638997" y="236337"/>
                  </a:lnTo>
                  <a:lnTo>
                    <a:pt x="591275" y="268151"/>
                  </a:lnTo>
                  <a:lnTo>
                    <a:pt x="589370" y="267834"/>
                  </a:lnTo>
                  <a:lnTo>
                    <a:pt x="581751" y="272913"/>
                  </a:lnTo>
                  <a:lnTo>
                    <a:pt x="554482" y="268368"/>
                  </a:lnTo>
                  <a:lnTo>
                    <a:pt x="538574" y="272913"/>
                  </a:lnTo>
                  <a:lnTo>
                    <a:pt x="534029" y="257006"/>
                  </a:lnTo>
                  <a:lnTo>
                    <a:pt x="538574" y="234281"/>
                  </a:lnTo>
                  <a:lnTo>
                    <a:pt x="499403" y="243608"/>
                  </a:lnTo>
                  <a:lnTo>
                    <a:pt x="489014" y="272696"/>
                  </a:lnTo>
                  <a:lnTo>
                    <a:pt x="473107" y="299966"/>
                  </a:lnTo>
                  <a:lnTo>
                    <a:pt x="466880" y="299076"/>
                  </a:lnTo>
                  <a:lnTo>
                    <a:pt x="463583" y="304728"/>
                  </a:lnTo>
                  <a:lnTo>
                    <a:pt x="438141" y="301093"/>
                  </a:lnTo>
                  <a:lnTo>
                    <a:pt x="429930" y="315873"/>
                  </a:lnTo>
                  <a:lnTo>
                    <a:pt x="457200" y="327235"/>
                  </a:lnTo>
                  <a:lnTo>
                    <a:pt x="466290" y="365867"/>
                  </a:lnTo>
                  <a:lnTo>
                    <a:pt x="445838" y="409044"/>
                  </a:lnTo>
                  <a:lnTo>
                    <a:pt x="439767" y="406515"/>
                  </a:lnTo>
                  <a:lnTo>
                    <a:pt x="436314" y="413806"/>
                  </a:lnTo>
                  <a:lnTo>
                    <a:pt x="409044" y="402444"/>
                  </a:lnTo>
                  <a:lnTo>
                    <a:pt x="388592" y="402444"/>
                  </a:lnTo>
                  <a:lnTo>
                    <a:pt x="388592" y="375174"/>
                  </a:lnTo>
                  <a:lnTo>
                    <a:pt x="338598" y="359267"/>
                  </a:lnTo>
                  <a:lnTo>
                    <a:pt x="302238" y="331997"/>
                  </a:lnTo>
                  <a:lnTo>
                    <a:pt x="274969" y="311545"/>
                  </a:lnTo>
                  <a:lnTo>
                    <a:pt x="236337" y="277458"/>
                  </a:lnTo>
                  <a:lnTo>
                    <a:pt x="215884" y="229736"/>
                  </a:lnTo>
                  <a:lnTo>
                    <a:pt x="204522" y="218374"/>
                  </a:lnTo>
                  <a:lnTo>
                    <a:pt x="161345" y="225191"/>
                  </a:lnTo>
                  <a:lnTo>
                    <a:pt x="152255" y="213829"/>
                  </a:lnTo>
                  <a:lnTo>
                    <a:pt x="145438" y="175197"/>
                  </a:lnTo>
                  <a:lnTo>
                    <a:pt x="99794" y="151288"/>
                  </a:lnTo>
                  <a:lnTo>
                    <a:pt x="75426" y="170435"/>
                  </a:lnTo>
                  <a:lnTo>
                    <a:pt x="59298" y="178499"/>
                  </a:lnTo>
                  <a:lnTo>
                    <a:pt x="43611" y="186342"/>
                  </a:lnTo>
                  <a:lnTo>
                    <a:pt x="52701" y="213612"/>
                  </a:lnTo>
                  <a:lnTo>
                    <a:pt x="41590" y="213612"/>
                  </a:lnTo>
                  <a:lnTo>
                    <a:pt x="43177" y="218374"/>
                  </a:lnTo>
                  <a:lnTo>
                    <a:pt x="0" y="218374"/>
                  </a:lnTo>
                  <a:lnTo>
                    <a:pt x="0" y="29759"/>
                  </a:lnTo>
                  <a:lnTo>
                    <a:pt x="9524" y="27204"/>
                  </a:lnTo>
                  <a:lnTo>
                    <a:pt x="9524" y="2499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0" name="Freeform 467">
              <a:extLst>
                <a:ext uri="{FF2B5EF4-FFF2-40B4-BE49-F238E27FC236}">
                  <a16:creationId xmlns:a16="http://schemas.microsoft.com/office/drawing/2014/main" id="{FF266E20-300A-7D84-41D2-8F7D41991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311" y="2085382"/>
              <a:ext cx="1137207" cy="620708"/>
            </a:xfrm>
            <a:custGeom>
              <a:avLst/>
              <a:gdLst>
                <a:gd name="connsiteX0" fmla="*/ 831722 w 1516276"/>
                <a:gd name="connsiteY0" fmla="*/ 0 h 827611"/>
                <a:gd name="connsiteX1" fmla="*/ 897623 w 1516276"/>
                <a:gd name="connsiteY1" fmla="*/ 15907 h 827611"/>
                <a:gd name="connsiteX2" fmla="*/ 898607 w 1516276"/>
                <a:gd name="connsiteY2" fmla="*/ 22795 h 827611"/>
                <a:gd name="connsiteX3" fmla="*/ 909528 w 1516276"/>
                <a:gd name="connsiteY3" fmla="*/ 25431 h 827611"/>
                <a:gd name="connsiteX4" fmla="*/ 916672 w 1516276"/>
                <a:gd name="connsiteY4" fmla="*/ 75436 h 827611"/>
                <a:gd name="connsiteX5" fmla="*/ 945345 w 1516276"/>
                <a:gd name="connsiteY5" fmla="*/ 63629 h 827611"/>
                <a:gd name="connsiteX6" fmla="*/ 993067 w 1516276"/>
                <a:gd name="connsiteY6" fmla="*/ 90899 h 827611"/>
                <a:gd name="connsiteX7" fmla="*/ 992653 w 1516276"/>
                <a:gd name="connsiteY7" fmla="*/ 93383 h 827611"/>
                <a:gd name="connsiteX8" fmla="*/ 1004972 w 1516276"/>
                <a:gd name="connsiteY8" fmla="*/ 100423 h 827611"/>
                <a:gd name="connsiteX9" fmla="*/ 1002014 w 1516276"/>
                <a:gd name="connsiteY9" fmla="*/ 118168 h 827611"/>
                <a:gd name="connsiteX10" fmla="*/ 1024881 w 1516276"/>
                <a:gd name="connsiteY10" fmla="*/ 118168 h 827611"/>
                <a:gd name="connsiteX11" fmla="*/ 1118052 w 1516276"/>
                <a:gd name="connsiteY11" fmla="*/ 59084 h 827611"/>
                <a:gd name="connsiteX12" fmla="*/ 1099873 w 1516276"/>
                <a:gd name="connsiteY12" fmla="*/ 79536 h 827611"/>
                <a:gd name="connsiteX13" fmla="*/ 1104860 w 1516276"/>
                <a:gd name="connsiteY13" fmla="*/ 84523 h 827611"/>
                <a:gd name="connsiteX14" fmla="*/ 1129957 w 1516276"/>
                <a:gd name="connsiteY14" fmla="*/ 68608 h 827611"/>
                <a:gd name="connsiteX15" fmla="*/ 1111777 w 1516276"/>
                <a:gd name="connsiteY15" fmla="*/ 89060 h 827611"/>
                <a:gd name="connsiteX16" fmla="*/ 1161772 w 1516276"/>
                <a:gd name="connsiteY16" fmla="*/ 139055 h 827611"/>
                <a:gd name="connsiteX17" fmla="*/ 1233337 w 1516276"/>
                <a:gd name="connsiteY17" fmla="*/ 274006 h 827611"/>
                <a:gd name="connsiteX18" fmla="*/ 1252127 w 1516276"/>
                <a:gd name="connsiteY18" fmla="*/ 247699 h 827611"/>
                <a:gd name="connsiteX19" fmla="*/ 1304394 w 1516276"/>
                <a:gd name="connsiteY19" fmla="*/ 279513 h 827611"/>
                <a:gd name="connsiteX20" fmla="*/ 1354388 w 1516276"/>
                <a:gd name="connsiteY20" fmla="*/ 263606 h 827611"/>
                <a:gd name="connsiteX21" fmla="*/ 1374841 w 1516276"/>
                <a:gd name="connsiteY21" fmla="*/ 272696 h 827611"/>
                <a:gd name="connsiteX22" fmla="*/ 1376974 w 1516276"/>
                <a:gd name="connsiteY22" fmla="*/ 277877 h 827611"/>
                <a:gd name="connsiteX23" fmla="*/ 1386746 w 1516276"/>
                <a:gd name="connsiteY23" fmla="*/ 282220 h 827611"/>
                <a:gd name="connsiteX24" fmla="*/ 1400385 w 1516276"/>
                <a:gd name="connsiteY24" fmla="*/ 315343 h 827611"/>
                <a:gd name="connsiteX25" fmla="*/ 1418017 w 1516276"/>
                <a:gd name="connsiteY25" fmla="*/ 322690 h 827611"/>
                <a:gd name="connsiteX26" fmla="*/ 1423269 w 1516276"/>
                <a:gd name="connsiteY26" fmla="*/ 329442 h 827611"/>
                <a:gd name="connsiteX27" fmla="*/ 1429922 w 1516276"/>
                <a:gd name="connsiteY27" fmla="*/ 332214 h 827611"/>
                <a:gd name="connsiteX28" fmla="*/ 1438112 w 1516276"/>
                <a:gd name="connsiteY28" fmla="*/ 342743 h 827611"/>
                <a:gd name="connsiteX29" fmla="*/ 1481646 w 1516276"/>
                <a:gd name="connsiteY29" fmla="*/ 338597 h 827611"/>
                <a:gd name="connsiteX30" fmla="*/ 1488774 w 1516276"/>
                <a:gd name="connsiteY30" fmla="*/ 348576 h 827611"/>
                <a:gd name="connsiteX31" fmla="*/ 1493551 w 1516276"/>
                <a:gd name="connsiteY31" fmla="*/ 348121 h 827611"/>
                <a:gd name="connsiteX32" fmla="*/ 1516276 w 1516276"/>
                <a:gd name="connsiteY32" fmla="*/ 379936 h 827611"/>
                <a:gd name="connsiteX33" fmla="*/ 1484461 w 1516276"/>
                <a:gd name="connsiteY33" fmla="*/ 418568 h 827611"/>
                <a:gd name="connsiteX34" fmla="*/ 1457192 w 1516276"/>
                <a:gd name="connsiteY34" fmla="*/ 423113 h 827611"/>
                <a:gd name="connsiteX35" fmla="*/ 1450375 w 1516276"/>
                <a:gd name="connsiteY35" fmla="*/ 477652 h 827611"/>
                <a:gd name="connsiteX36" fmla="*/ 1429922 w 1516276"/>
                <a:gd name="connsiteY36" fmla="*/ 502649 h 827611"/>
                <a:gd name="connsiteX37" fmla="*/ 1359476 w 1516276"/>
                <a:gd name="connsiteY37" fmla="*/ 482197 h 827611"/>
                <a:gd name="connsiteX38" fmla="*/ 1332206 w 1516276"/>
                <a:gd name="connsiteY38" fmla="*/ 579913 h 827611"/>
                <a:gd name="connsiteX39" fmla="*/ 1316299 w 1516276"/>
                <a:gd name="connsiteY39" fmla="*/ 589002 h 827611"/>
                <a:gd name="connsiteX40" fmla="*/ 1241308 w 1516276"/>
                <a:gd name="connsiteY40" fmla="*/ 611727 h 827611"/>
                <a:gd name="connsiteX41" fmla="*/ 1273122 w 1516276"/>
                <a:gd name="connsiteY41" fmla="*/ 698081 h 827611"/>
                <a:gd name="connsiteX42" fmla="*/ 1248125 w 1516276"/>
                <a:gd name="connsiteY42" fmla="*/ 713988 h 827611"/>
                <a:gd name="connsiteX43" fmla="*/ 1252670 w 1516276"/>
                <a:gd name="connsiteY43" fmla="*/ 741258 h 827611"/>
                <a:gd name="connsiteX44" fmla="*/ 1232218 w 1516276"/>
                <a:gd name="connsiteY44" fmla="*/ 734440 h 827611"/>
                <a:gd name="connsiteX45" fmla="*/ 1221961 w 1516276"/>
                <a:gd name="connsiteY45" fmla="*/ 725466 h 827611"/>
                <a:gd name="connsiteX46" fmla="*/ 1220313 w 1516276"/>
                <a:gd name="connsiteY46" fmla="*/ 724916 h 827611"/>
                <a:gd name="connsiteX47" fmla="*/ 1212919 w 1516276"/>
                <a:gd name="connsiteY47" fmla="*/ 718447 h 827611"/>
                <a:gd name="connsiteX48" fmla="*/ 1154954 w 1516276"/>
                <a:gd name="connsiteY48" fmla="*/ 713988 h 827611"/>
                <a:gd name="connsiteX49" fmla="*/ 1095870 w 1516276"/>
                <a:gd name="connsiteY49" fmla="*/ 707171 h 827611"/>
                <a:gd name="connsiteX50" fmla="*/ 1079963 w 1516276"/>
                <a:gd name="connsiteY50" fmla="*/ 713988 h 827611"/>
                <a:gd name="connsiteX51" fmla="*/ 1032241 w 1516276"/>
                <a:gd name="connsiteY51" fmla="*/ 691263 h 827611"/>
                <a:gd name="connsiteX52" fmla="*/ 1011789 w 1516276"/>
                <a:gd name="connsiteY52" fmla="*/ 702626 h 827611"/>
                <a:gd name="connsiteX53" fmla="*/ 1004972 w 1516276"/>
                <a:gd name="connsiteY53" fmla="*/ 734440 h 827611"/>
                <a:gd name="connsiteX54" fmla="*/ 941343 w 1516276"/>
                <a:gd name="connsiteY54" fmla="*/ 718533 h 827611"/>
                <a:gd name="connsiteX55" fmla="*/ 918618 w 1516276"/>
                <a:gd name="connsiteY55" fmla="*/ 725350 h 827611"/>
                <a:gd name="connsiteX56" fmla="*/ 909528 w 1516276"/>
                <a:gd name="connsiteY56" fmla="*/ 745802 h 827611"/>
                <a:gd name="connsiteX57" fmla="*/ 886804 w 1516276"/>
                <a:gd name="connsiteY57" fmla="*/ 757165 h 827611"/>
                <a:gd name="connsiteX58" fmla="*/ 843627 w 1516276"/>
                <a:gd name="connsiteY58" fmla="*/ 788979 h 827611"/>
                <a:gd name="connsiteX59" fmla="*/ 823175 w 1516276"/>
                <a:gd name="connsiteY59" fmla="*/ 827611 h 827611"/>
                <a:gd name="connsiteX60" fmla="*/ 811812 w 1516276"/>
                <a:gd name="connsiteY60" fmla="*/ 827611 h 827611"/>
                <a:gd name="connsiteX61" fmla="*/ 807844 w 1516276"/>
                <a:gd name="connsiteY61" fmla="*/ 818087 h 827611"/>
                <a:gd name="connsiteX62" fmla="*/ 799907 w 1516276"/>
                <a:gd name="connsiteY62" fmla="*/ 818087 h 827611"/>
                <a:gd name="connsiteX63" fmla="*/ 792513 w 1516276"/>
                <a:gd name="connsiteY63" fmla="*/ 800342 h 827611"/>
                <a:gd name="connsiteX64" fmla="*/ 752728 w 1516276"/>
                <a:gd name="connsiteY64" fmla="*/ 800342 h 827611"/>
                <a:gd name="connsiteX65" fmla="*/ 751726 w 1516276"/>
                <a:gd name="connsiteY65" fmla="*/ 790818 h 827611"/>
                <a:gd name="connsiteX66" fmla="*/ 740823 w 1516276"/>
                <a:gd name="connsiteY66" fmla="*/ 790818 h 827611"/>
                <a:gd name="connsiteX67" fmla="*/ 737281 w 1516276"/>
                <a:gd name="connsiteY67" fmla="*/ 757165 h 827611"/>
                <a:gd name="connsiteX68" fmla="*/ 732276 w 1516276"/>
                <a:gd name="connsiteY68" fmla="*/ 757165 h 827611"/>
                <a:gd name="connsiteX69" fmla="*/ 732276 w 1516276"/>
                <a:gd name="connsiteY69" fmla="*/ 747641 h 827611"/>
                <a:gd name="connsiteX70" fmla="*/ 720371 w 1516276"/>
                <a:gd name="connsiteY70" fmla="*/ 747641 h 827611"/>
                <a:gd name="connsiteX71" fmla="*/ 720371 w 1516276"/>
                <a:gd name="connsiteY71" fmla="*/ 697647 h 827611"/>
                <a:gd name="connsiteX72" fmla="*/ 688549 w 1516276"/>
                <a:gd name="connsiteY72" fmla="*/ 670849 h 827611"/>
                <a:gd name="connsiteX73" fmla="*/ 623198 w 1516276"/>
                <a:gd name="connsiteY73" fmla="*/ 675356 h 827611"/>
                <a:gd name="connsiteX74" fmla="*/ 580021 w 1516276"/>
                <a:gd name="connsiteY74" fmla="*/ 686718 h 827611"/>
                <a:gd name="connsiteX75" fmla="*/ 572843 w 1516276"/>
                <a:gd name="connsiteY75" fmla="*/ 675951 h 827611"/>
                <a:gd name="connsiteX76" fmla="*/ 568116 w 1516276"/>
                <a:gd name="connsiteY76" fmla="*/ 677194 h 827611"/>
                <a:gd name="connsiteX77" fmla="*/ 537601 w 1516276"/>
                <a:gd name="connsiteY77" fmla="*/ 631421 h 827611"/>
                <a:gd name="connsiteX78" fmla="*/ 516392 w 1516276"/>
                <a:gd name="connsiteY78" fmla="*/ 616272 h 827611"/>
                <a:gd name="connsiteX79" fmla="*/ 457308 w 1516276"/>
                <a:gd name="connsiteY79" fmla="*/ 584458 h 827611"/>
                <a:gd name="connsiteX80" fmla="*/ 452763 w 1516276"/>
                <a:gd name="connsiteY80" fmla="*/ 579913 h 827611"/>
                <a:gd name="connsiteX81" fmla="*/ 359592 w 1516276"/>
                <a:gd name="connsiteY81" fmla="*/ 604910 h 827611"/>
                <a:gd name="connsiteX82" fmla="*/ 359592 w 1516276"/>
                <a:gd name="connsiteY82" fmla="*/ 793524 h 827611"/>
                <a:gd name="connsiteX83" fmla="*/ 339140 w 1516276"/>
                <a:gd name="connsiteY83" fmla="*/ 793524 h 827611"/>
                <a:gd name="connsiteX84" fmla="*/ 333188 w 1516276"/>
                <a:gd name="connsiteY84" fmla="*/ 784000 h 827611"/>
                <a:gd name="connsiteX85" fmla="*/ 327235 w 1516276"/>
                <a:gd name="connsiteY85" fmla="*/ 784000 h 827611"/>
                <a:gd name="connsiteX86" fmla="*/ 308101 w 1516276"/>
                <a:gd name="connsiteY86" fmla="*/ 753385 h 827611"/>
                <a:gd name="connsiteX87" fmla="*/ 291418 w 1516276"/>
                <a:gd name="connsiteY87" fmla="*/ 745802 h 827611"/>
                <a:gd name="connsiteX88" fmla="*/ 248241 w 1516276"/>
                <a:gd name="connsiteY88" fmla="*/ 750347 h 827611"/>
                <a:gd name="connsiteX89" fmla="*/ 232334 w 1516276"/>
                <a:gd name="connsiteY89" fmla="*/ 766255 h 827611"/>
                <a:gd name="connsiteX90" fmla="*/ 232334 w 1516276"/>
                <a:gd name="connsiteY90" fmla="*/ 757165 h 827611"/>
                <a:gd name="connsiteX91" fmla="*/ 235419 w 1516276"/>
                <a:gd name="connsiteY91" fmla="*/ 741740 h 827611"/>
                <a:gd name="connsiteX92" fmla="*/ 220429 w 1516276"/>
                <a:gd name="connsiteY92" fmla="*/ 756731 h 827611"/>
                <a:gd name="connsiteX93" fmla="*/ 220429 w 1516276"/>
                <a:gd name="connsiteY93" fmla="*/ 747641 h 827611"/>
                <a:gd name="connsiteX94" fmla="*/ 224974 w 1516276"/>
                <a:gd name="connsiteY94" fmla="*/ 724916 h 827611"/>
                <a:gd name="connsiteX95" fmla="*/ 222070 w 1516276"/>
                <a:gd name="connsiteY95" fmla="*/ 714751 h 827611"/>
                <a:gd name="connsiteX96" fmla="*/ 189157 w 1516276"/>
                <a:gd name="connsiteY96" fmla="*/ 702626 h 827611"/>
                <a:gd name="connsiteX97" fmla="*/ 187205 w 1516276"/>
                <a:gd name="connsiteY97" fmla="*/ 696768 h 827611"/>
                <a:gd name="connsiteX98" fmla="*/ 177252 w 1516276"/>
                <a:gd name="connsiteY98" fmla="*/ 693102 h 827611"/>
                <a:gd name="connsiteX99" fmla="*/ 162774 w 1516276"/>
                <a:gd name="connsiteY99" fmla="*/ 649666 h 827611"/>
                <a:gd name="connsiteX100" fmla="*/ 150526 w 1516276"/>
                <a:gd name="connsiteY100" fmla="*/ 643542 h 827611"/>
                <a:gd name="connsiteX101" fmla="*/ 150526 w 1516276"/>
                <a:gd name="connsiteY101" fmla="*/ 639970 h 827611"/>
                <a:gd name="connsiteX102" fmla="*/ 138621 w 1516276"/>
                <a:gd name="connsiteY102" fmla="*/ 634018 h 827611"/>
                <a:gd name="connsiteX103" fmla="*/ 138621 w 1516276"/>
                <a:gd name="connsiteY103" fmla="*/ 618110 h 827611"/>
                <a:gd name="connsiteX104" fmla="*/ 177252 w 1516276"/>
                <a:gd name="connsiteY104" fmla="*/ 622655 h 827611"/>
                <a:gd name="connsiteX105" fmla="*/ 177252 w 1516276"/>
                <a:gd name="connsiteY105" fmla="*/ 586296 h 827611"/>
                <a:gd name="connsiteX106" fmla="*/ 209067 w 1516276"/>
                <a:gd name="connsiteY106" fmla="*/ 579478 h 827611"/>
                <a:gd name="connsiteX107" fmla="*/ 240881 w 1516276"/>
                <a:gd name="connsiteY107" fmla="*/ 586296 h 827611"/>
                <a:gd name="connsiteX108" fmla="*/ 245426 w 1516276"/>
                <a:gd name="connsiteY108" fmla="*/ 531757 h 827611"/>
                <a:gd name="connsiteX109" fmla="*/ 242242 w 1516276"/>
                <a:gd name="connsiteY109" fmla="*/ 509466 h 827611"/>
                <a:gd name="connsiteX110" fmla="*/ 214155 w 1516276"/>
                <a:gd name="connsiteY110" fmla="*/ 509466 h 827611"/>
                <a:gd name="connsiteX111" fmla="*/ 182340 w 1516276"/>
                <a:gd name="connsiteY111" fmla="*/ 498104 h 827611"/>
                <a:gd name="connsiteX112" fmla="*/ 139163 w 1516276"/>
                <a:gd name="connsiteY112" fmla="*/ 525373 h 827611"/>
                <a:gd name="connsiteX113" fmla="*/ 107349 w 1516276"/>
                <a:gd name="connsiteY113" fmla="*/ 536736 h 827611"/>
                <a:gd name="connsiteX114" fmla="*/ 86897 w 1516276"/>
                <a:gd name="connsiteY114" fmla="*/ 525373 h 827611"/>
                <a:gd name="connsiteX115" fmla="*/ 87341 w 1516276"/>
                <a:gd name="connsiteY115" fmla="*/ 522710 h 827611"/>
                <a:gd name="connsiteX116" fmla="*/ 74992 w 1516276"/>
                <a:gd name="connsiteY116" fmla="*/ 515849 h 827611"/>
                <a:gd name="connsiteX117" fmla="*/ 79536 w 1516276"/>
                <a:gd name="connsiteY117" fmla="*/ 488580 h 827611"/>
                <a:gd name="connsiteX118" fmla="*/ 64441 w 1516276"/>
                <a:gd name="connsiteY118" fmla="*/ 461744 h 827611"/>
                <a:gd name="connsiteX119" fmla="*/ 36902 w 1516276"/>
                <a:gd name="connsiteY119" fmla="*/ 461744 h 827611"/>
                <a:gd name="connsiteX120" fmla="*/ 29918 w 1516276"/>
                <a:gd name="connsiteY120" fmla="*/ 452220 h 827611"/>
                <a:gd name="connsiteX121" fmla="*/ 24997 w 1516276"/>
                <a:gd name="connsiteY121" fmla="*/ 452220 h 827611"/>
                <a:gd name="connsiteX122" fmla="*/ 0 w 1516276"/>
                <a:gd name="connsiteY122" fmla="*/ 418133 h 827611"/>
                <a:gd name="connsiteX123" fmla="*/ 20452 w 1516276"/>
                <a:gd name="connsiteY123" fmla="*/ 374957 h 827611"/>
                <a:gd name="connsiteX124" fmla="*/ 9090 w 1516276"/>
                <a:gd name="connsiteY124" fmla="*/ 365867 h 827611"/>
                <a:gd name="connsiteX125" fmla="*/ 36360 w 1516276"/>
                <a:gd name="connsiteY125" fmla="*/ 299965 h 827611"/>
                <a:gd name="connsiteX126" fmla="*/ 48178 w 1516276"/>
                <a:gd name="connsiteY126" fmla="*/ 309698 h 827611"/>
                <a:gd name="connsiteX127" fmla="*/ 48265 w 1516276"/>
                <a:gd name="connsiteY127" fmla="*/ 309489 h 827611"/>
                <a:gd name="connsiteX128" fmla="*/ 75024 w 1516276"/>
                <a:gd name="connsiteY128" fmla="*/ 331526 h 827611"/>
                <a:gd name="connsiteX129" fmla="*/ 79536 w 1516276"/>
                <a:gd name="connsiteY129" fmla="*/ 295420 h 827611"/>
                <a:gd name="connsiteX130" fmla="*/ 154528 w 1516276"/>
                <a:gd name="connsiteY130" fmla="*/ 231791 h 827611"/>
                <a:gd name="connsiteX131" fmla="*/ 213612 w 1516276"/>
                <a:gd name="connsiteY131" fmla="*/ 224974 h 827611"/>
                <a:gd name="connsiteX132" fmla="*/ 295421 w 1516276"/>
                <a:gd name="connsiteY132" fmla="*/ 268151 h 827611"/>
                <a:gd name="connsiteX133" fmla="*/ 338597 w 1516276"/>
                <a:gd name="connsiteY133" fmla="*/ 295420 h 827611"/>
                <a:gd name="connsiteX134" fmla="*/ 374957 w 1516276"/>
                <a:gd name="connsiteY134" fmla="*/ 268151 h 827611"/>
                <a:gd name="connsiteX135" fmla="*/ 434041 w 1516276"/>
                <a:gd name="connsiteY135" fmla="*/ 263606 h 827611"/>
                <a:gd name="connsiteX136" fmla="*/ 481763 w 1516276"/>
                <a:gd name="connsiteY136" fmla="*/ 295420 h 827611"/>
                <a:gd name="connsiteX137" fmla="*/ 493125 w 1516276"/>
                <a:gd name="connsiteY137" fmla="*/ 279513 h 827611"/>
                <a:gd name="connsiteX138" fmla="*/ 547664 w 1516276"/>
                <a:gd name="connsiteY138" fmla="*/ 284058 h 827611"/>
                <a:gd name="connsiteX139" fmla="*/ 551981 w 1516276"/>
                <a:gd name="connsiteY139" fmla="*/ 253835 h 827611"/>
                <a:gd name="connsiteX140" fmla="*/ 505030 w 1516276"/>
                <a:gd name="connsiteY140" fmla="*/ 223136 h 827611"/>
                <a:gd name="connsiteX141" fmla="*/ 506367 w 1516276"/>
                <a:gd name="connsiteY141" fmla="*/ 222270 h 827611"/>
                <a:gd name="connsiteX142" fmla="*/ 493125 w 1516276"/>
                <a:gd name="connsiteY142" fmla="*/ 213612 h 827611"/>
                <a:gd name="connsiteX143" fmla="*/ 531757 w 1516276"/>
                <a:gd name="connsiteY143" fmla="*/ 188615 h 827611"/>
                <a:gd name="connsiteX144" fmla="*/ 520394 w 1516276"/>
                <a:gd name="connsiteY144" fmla="*/ 165890 h 827611"/>
                <a:gd name="connsiteX145" fmla="*/ 559026 w 1516276"/>
                <a:gd name="connsiteY145" fmla="*/ 149983 h 827611"/>
                <a:gd name="connsiteX146" fmla="*/ 531757 w 1516276"/>
                <a:gd name="connsiteY146" fmla="*/ 111351 h 827611"/>
                <a:gd name="connsiteX147" fmla="*/ 547664 w 1516276"/>
                <a:gd name="connsiteY147" fmla="*/ 90899 h 827611"/>
                <a:gd name="connsiteX148" fmla="*/ 686284 w 1516276"/>
                <a:gd name="connsiteY148" fmla="*/ 70447 h 827611"/>
                <a:gd name="connsiteX149" fmla="*/ 702192 w 1516276"/>
                <a:gd name="connsiteY149" fmla="*/ 52267 h 827611"/>
                <a:gd name="connsiteX150" fmla="*/ 795363 w 1516276"/>
                <a:gd name="connsiteY150" fmla="*/ 27270 h 82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516276" h="827611">
                  <a:moveTo>
                    <a:pt x="831722" y="0"/>
                  </a:moveTo>
                  <a:lnTo>
                    <a:pt x="897623" y="15907"/>
                  </a:lnTo>
                  <a:lnTo>
                    <a:pt x="898607" y="22795"/>
                  </a:lnTo>
                  <a:lnTo>
                    <a:pt x="909528" y="25431"/>
                  </a:lnTo>
                  <a:lnTo>
                    <a:pt x="916672" y="75436"/>
                  </a:lnTo>
                  <a:lnTo>
                    <a:pt x="945345" y="63629"/>
                  </a:lnTo>
                  <a:lnTo>
                    <a:pt x="993067" y="90899"/>
                  </a:lnTo>
                  <a:lnTo>
                    <a:pt x="992653" y="93383"/>
                  </a:lnTo>
                  <a:lnTo>
                    <a:pt x="1004972" y="100423"/>
                  </a:lnTo>
                  <a:lnTo>
                    <a:pt x="1002014" y="118168"/>
                  </a:lnTo>
                  <a:lnTo>
                    <a:pt x="1024881" y="118168"/>
                  </a:lnTo>
                  <a:lnTo>
                    <a:pt x="1118052" y="59084"/>
                  </a:lnTo>
                  <a:lnTo>
                    <a:pt x="1099873" y="79536"/>
                  </a:lnTo>
                  <a:lnTo>
                    <a:pt x="1104860" y="84523"/>
                  </a:lnTo>
                  <a:lnTo>
                    <a:pt x="1129957" y="68608"/>
                  </a:lnTo>
                  <a:lnTo>
                    <a:pt x="1111777" y="89060"/>
                  </a:lnTo>
                  <a:lnTo>
                    <a:pt x="1161772" y="139055"/>
                  </a:lnTo>
                  <a:lnTo>
                    <a:pt x="1233337" y="274006"/>
                  </a:lnTo>
                  <a:lnTo>
                    <a:pt x="1252127" y="247699"/>
                  </a:lnTo>
                  <a:lnTo>
                    <a:pt x="1304394" y="279513"/>
                  </a:lnTo>
                  <a:lnTo>
                    <a:pt x="1354388" y="263606"/>
                  </a:lnTo>
                  <a:lnTo>
                    <a:pt x="1374841" y="272696"/>
                  </a:lnTo>
                  <a:lnTo>
                    <a:pt x="1376974" y="277877"/>
                  </a:lnTo>
                  <a:lnTo>
                    <a:pt x="1386746" y="282220"/>
                  </a:lnTo>
                  <a:lnTo>
                    <a:pt x="1400385" y="315343"/>
                  </a:lnTo>
                  <a:lnTo>
                    <a:pt x="1418017" y="322690"/>
                  </a:lnTo>
                  <a:lnTo>
                    <a:pt x="1423269" y="329442"/>
                  </a:lnTo>
                  <a:lnTo>
                    <a:pt x="1429922" y="332214"/>
                  </a:lnTo>
                  <a:lnTo>
                    <a:pt x="1438112" y="342743"/>
                  </a:lnTo>
                  <a:lnTo>
                    <a:pt x="1481646" y="338597"/>
                  </a:lnTo>
                  <a:lnTo>
                    <a:pt x="1488774" y="348576"/>
                  </a:lnTo>
                  <a:lnTo>
                    <a:pt x="1493551" y="348121"/>
                  </a:lnTo>
                  <a:lnTo>
                    <a:pt x="1516276" y="379936"/>
                  </a:lnTo>
                  <a:lnTo>
                    <a:pt x="1484461" y="418568"/>
                  </a:lnTo>
                  <a:lnTo>
                    <a:pt x="1457192" y="423113"/>
                  </a:lnTo>
                  <a:lnTo>
                    <a:pt x="1450375" y="477652"/>
                  </a:lnTo>
                  <a:lnTo>
                    <a:pt x="1429922" y="502649"/>
                  </a:lnTo>
                  <a:lnTo>
                    <a:pt x="1359476" y="482197"/>
                  </a:lnTo>
                  <a:lnTo>
                    <a:pt x="1332206" y="579913"/>
                  </a:lnTo>
                  <a:lnTo>
                    <a:pt x="1316299" y="589002"/>
                  </a:lnTo>
                  <a:lnTo>
                    <a:pt x="1241308" y="611727"/>
                  </a:lnTo>
                  <a:lnTo>
                    <a:pt x="1273122" y="698081"/>
                  </a:lnTo>
                  <a:lnTo>
                    <a:pt x="1248125" y="713988"/>
                  </a:lnTo>
                  <a:lnTo>
                    <a:pt x="1252670" y="741258"/>
                  </a:lnTo>
                  <a:lnTo>
                    <a:pt x="1232218" y="734440"/>
                  </a:lnTo>
                  <a:lnTo>
                    <a:pt x="1221961" y="725466"/>
                  </a:lnTo>
                  <a:lnTo>
                    <a:pt x="1220313" y="724916"/>
                  </a:lnTo>
                  <a:lnTo>
                    <a:pt x="1212919" y="718447"/>
                  </a:lnTo>
                  <a:lnTo>
                    <a:pt x="1154954" y="713988"/>
                  </a:lnTo>
                  <a:lnTo>
                    <a:pt x="1095870" y="707171"/>
                  </a:lnTo>
                  <a:lnTo>
                    <a:pt x="1079963" y="713988"/>
                  </a:lnTo>
                  <a:lnTo>
                    <a:pt x="1032241" y="691263"/>
                  </a:lnTo>
                  <a:lnTo>
                    <a:pt x="1011789" y="702626"/>
                  </a:lnTo>
                  <a:lnTo>
                    <a:pt x="1004972" y="734440"/>
                  </a:lnTo>
                  <a:lnTo>
                    <a:pt x="941343" y="718533"/>
                  </a:lnTo>
                  <a:lnTo>
                    <a:pt x="918618" y="725350"/>
                  </a:lnTo>
                  <a:lnTo>
                    <a:pt x="909528" y="745802"/>
                  </a:lnTo>
                  <a:lnTo>
                    <a:pt x="886804" y="757165"/>
                  </a:lnTo>
                  <a:lnTo>
                    <a:pt x="843627" y="788979"/>
                  </a:lnTo>
                  <a:lnTo>
                    <a:pt x="823175" y="827611"/>
                  </a:lnTo>
                  <a:lnTo>
                    <a:pt x="811812" y="827611"/>
                  </a:lnTo>
                  <a:lnTo>
                    <a:pt x="807844" y="818087"/>
                  </a:lnTo>
                  <a:lnTo>
                    <a:pt x="799907" y="818087"/>
                  </a:lnTo>
                  <a:lnTo>
                    <a:pt x="792513" y="800342"/>
                  </a:lnTo>
                  <a:lnTo>
                    <a:pt x="752728" y="800342"/>
                  </a:lnTo>
                  <a:lnTo>
                    <a:pt x="751726" y="790818"/>
                  </a:lnTo>
                  <a:lnTo>
                    <a:pt x="740823" y="790818"/>
                  </a:lnTo>
                  <a:lnTo>
                    <a:pt x="737281" y="757165"/>
                  </a:lnTo>
                  <a:lnTo>
                    <a:pt x="732276" y="757165"/>
                  </a:lnTo>
                  <a:lnTo>
                    <a:pt x="732276" y="747641"/>
                  </a:lnTo>
                  <a:lnTo>
                    <a:pt x="720371" y="747641"/>
                  </a:lnTo>
                  <a:lnTo>
                    <a:pt x="720371" y="697647"/>
                  </a:lnTo>
                  <a:lnTo>
                    <a:pt x="688549" y="670849"/>
                  </a:lnTo>
                  <a:lnTo>
                    <a:pt x="623198" y="675356"/>
                  </a:lnTo>
                  <a:lnTo>
                    <a:pt x="580021" y="686718"/>
                  </a:lnTo>
                  <a:lnTo>
                    <a:pt x="572843" y="675951"/>
                  </a:lnTo>
                  <a:lnTo>
                    <a:pt x="568116" y="677194"/>
                  </a:lnTo>
                  <a:lnTo>
                    <a:pt x="537601" y="631421"/>
                  </a:lnTo>
                  <a:lnTo>
                    <a:pt x="516392" y="616272"/>
                  </a:lnTo>
                  <a:lnTo>
                    <a:pt x="457308" y="584458"/>
                  </a:lnTo>
                  <a:lnTo>
                    <a:pt x="452763" y="579913"/>
                  </a:lnTo>
                  <a:lnTo>
                    <a:pt x="359592" y="604910"/>
                  </a:lnTo>
                  <a:lnTo>
                    <a:pt x="359592" y="793524"/>
                  </a:lnTo>
                  <a:lnTo>
                    <a:pt x="339140" y="793524"/>
                  </a:lnTo>
                  <a:lnTo>
                    <a:pt x="333188" y="784000"/>
                  </a:lnTo>
                  <a:lnTo>
                    <a:pt x="327235" y="784000"/>
                  </a:lnTo>
                  <a:lnTo>
                    <a:pt x="308101" y="753385"/>
                  </a:lnTo>
                  <a:lnTo>
                    <a:pt x="291418" y="745802"/>
                  </a:lnTo>
                  <a:lnTo>
                    <a:pt x="248241" y="750347"/>
                  </a:lnTo>
                  <a:lnTo>
                    <a:pt x="232334" y="766255"/>
                  </a:lnTo>
                  <a:lnTo>
                    <a:pt x="232334" y="757165"/>
                  </a:lnTo>
                  <a:lnTo>
                    <a:pt x="235419" y="741740"/>
                  </a:lnTo>
                  <a:lnTo>
                    <a:pt x="220429" y="756731"/>
                  </a:lnTo>
                  <a:lnTo>
                    <a:pt x="220429" y="747641"/>
                  </a:lnTo>
                  <a:lnTo>
                    <a:pt x="224974" y="724916"/>
                  </a:lnTo>
                  <a:lnTo>
                    <a:pt x="222070" y="714751"/>
                  </a:lnTo>
                  <a:lnTo>
                    <a:pt x="189157" y="702626"/>
                  </a:lnTo>
                  <a:lnTo>
                    <a:pt x="187205" y="696768"/>
                  </a:lnTo>
                  <a:lnTo>
                    <a:pt x="177252" y="693102"/>
                  </a:lnTo>
                  <a:lnTo>
                    <a:pt x="162774" y="649666"/>
                  </a:lnTo>
                  <a:lnTo>
                    <a:pt x="150526" y="643542"/>
                  </a:lnTo>
                  <a:lnTo>
                    <a:pt x="150526" y="639970"/>
                  </a:lnTo>
                  <a:lnTo>
                    <a:pt x="138621" y="634018"/>
                  </a:lnTo>
                  <a:lnTo>
                    <a:pt x="138621" y="618110"/>
                  </a:lnTo>
                  <a:lnTo>
                    <a:pt x="177252" y="622655"/>
                  </a:lnTo>
                  <a:lnTo>
                    <a:pt x="177252" y="586296"/>
                  </a:lnTo>
                  <a:lnTo>
                    <a:pt x="209067" y="579478"/>
                  </a:lnTo>
                  <a:lnTo>
                    <a:pt x="240881" y="586296"/>
                  </a:lnTo>
                  <a:lnTo>
                    <a:pt x="245426" y="531757"/>
                  </a:lnTo>
                  <a:lnTo>
                    <a:pt x="242242" y="509466"/>
                  </a:lnTo>
                  <a:lnTo>
                    <a:pt x="214155" y="509466"/>
                  </a:lnTo>
                  <a:lnTo>
                    <a:pt x="182340" y="498104"/>
                  </a:lnTo>
                  <a:lnTo>
                    <a:pt x="139163" y="525373"/>
                  </a:lnTo>
                  <a:lnTo>
                    <a:pt x="107349" y="536736"/>
                  </a:lnTo>
                  <a:lnTo>
                    <a:pt x="86897" y="525373"/>
                  </a:lnTo>
                  <a:lnTo>
                    <a:pt x="87341" y="522710"/>
                  </a:lnTo>
                  <a:lnTo>
                    <a:pt x="74992" y="515849"/>
                  </a:lnTo>
                  <a:lnTo>
                    <a:pt x="79536" y="488580"/>
                  </a:lnTo>
                  <a:lnTo>
                    <a:pt x="64441" y="461744"/>
                  </a:lnTo>
                  <a:lnTo>
                    <a:pt x="36902" y="461744"/>
                  </a:lnTo>
                  <a:lnTo>
                    <a:pt x="29918" y="452220"/>
                  </a:lnTo>
                  <a:lnTo>
                    <a:pt x="24997" y="452220"/>
                  </a:lnTo>
                  <a:lnTo>
                    <a:pt x="0" y="418133"/>
                  </a:lnTo>
                  <a:lnTo>
                    <a:pt x="20452" y="374957"/>
                  </a:lnTo>
                  <a:lnTo>
                    <a:pt x="9090" y="365867"/>
                  </a:lnTo>
                  <a:lnTo>
                    <a:pt x="36360" y="299965"/>
                  </a:lnTo>
                  <a:lnTo>
                    <a:pt x="48178" y="309698"/>
                  </a:lnTo>
                  <a:lnTo>
                    <a:pt x="48265" y="309489"/>
                  </a:lnTo>
                  <a:lnTo>
                    <a:pt x="75024" y="331526"/>
                  </a:lnTo>
                  <a:lnTo>
                    <a:pt x="79536" y="295420"/>
                  </a:lnTo>
                  <a:lnTo>
                    <a:pt x="154528" y="231791"/>
                  </a:lnTo>
                  <a:lnTo>
                    <a:pt x="213612" y="224974"/>
                  </a:lnTo>
                  <a:lnTo>
                    <a:pt x="295421" y="268151"/>
                  </a:lnTo>
                  <a:lnTo>
                    <a:pt x="338597" y="295420"/>
                  </a:lnTo>
                  <a:lnTo>
                    <a:pt x="374957" y="268151"/>
                  </a:lnTo>
                  <a:lnTo>
                    <a:pt x="434041" y="263606"/>
                  </a:lnTo>
                  <a:lnTo>
                    <a:pt x="481763" y="295420"/>
                  </a:lnTo>
                  <a:lnTo>
                    <a:pt x="493125" y="279513"/>
                  </a:lnTo>
                  <a:lnTo>
                    <a:pt x="547664" y="284058"/>
                  </a:lnTo>
                  <a:lnTo>
                    <a:pt x="551981" y="253835"/>
                  </a:lnTo>
                  <a:lnTo>
                    <a:pt x="505030" y="223136"/>
                  </a:lnTo>
                  <a:lnTo>
                    <a:pt x="506367" y="222270"/>
                  </a:lnTo>
                  <a:lnTo>
                    <a:pt x="493125" y="213612"/>
                  </a:lnTo>
                  <a:lnTo>
                    <a:pt x="531757" y="188615"/>
                  </a:lnTo>
                  <a:lnTo>
                    <a:pt x="520394" y="165890"/>
                  </a:lnTo>
                  <a:lnTo>
                    <a:pt x="559026" y="149983"/>
                  </a:lnTo>
                  <a:lnTo>
                    <a:pt x="531757" y="111351"/>
                  </a:lnTo>
                  <a:lnTo>
                    <a:pt x="547664" y="90899"/>
                  </a:lnTo>
                  <a:lnTo>
                    <a:pt x="686284" y="70447"/>
                  </a:lnTo>
                  <a:lnTo>
                    <a:pt x="702192" y="52267"/>
                  </a:lnTo>
                  <a:lnTo>
                    <a:pt x="795363" y="272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1" name="Freeform 466">
              <a:extLst>
                <a:ext uri="{FF2B5EF4-FFF2-40B4-BE49-F238E27FC236}">
                  <a16:creationId xmlns:a16="http://schemas.microsoft.com/office/drawing/2014/main" id="{6CD9D94A-1822-F801-2E34-591B451AF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469" y="2238609"/>
              <a:ext cx="888209" cy="431770"/>
            </a:xfrm>
            <a:custGeom>
              <a:avLst/>
              <a:gdLst>
                <a:gd name="connsiteX0" fmla="*/ 406771 w 1184279"/>
                <a:gd name="connsiteY0" fmla="*/ 0 h 575693"/>
                <a:gd name="connsiteX1" fmla="*/ 449948 w 1184279"/>
                <a:gd name="connsiteY1" fmla="*/ 27270 h 575693"/>
                <a:gd name="connsiteX2" fmla="*/ 481762 w 1184279"/>
                <a:gd name="connsiteY2" fmla="*/ 31815 h 575693"/>
                <a:gd name="connsiteX3" fmla="*/ 524939 w 1184279"/>
                <a:gd name="connsiteY3" fmla="*/ 47722 h 575693"/>
                <a:gd name="connsiteX4" fmla="*/ 527292 w 1184279"/>
                <a:gd name="connsiteY4" fmla="*/ 62624 h 575693"/>
                <a:gd name="connsiteX5" fmla="*/ 532082 w 1184279"/>
                <a:gd name="connsiteY5" fmla="*/ 64389 h 575693"/>
                <a:gd name="connsiteX6" fmla="*/ 536600 w 1184279"/>
                <a:gd name="connsiteY6" fmla="*/ 93005 h 575693"/>
                <a:gd name="connsiteX7" fmla="*/ 584023 w 1184279"/>
                <a:gd name="connsiteY7" fmla="*/ 113623 h 575693"/>
                <a:gd name="connsiteX8" fmla="*/ 622655 w 1184279"/>
                <a:gd name="connsiteY8" fmla="*/ 102261 h 575693"/>
                <a:gd name="connsiteX9" fmla="*/ 665832 w 1184279"/>
                <a:gd name="connsiteY9" fmla="*/ 97716 h 575693"/>
                <a:gd name="connsiteX10" fmla="*/ 702191 w 1184279"/>
                <a:gd name="connsiteY10" fmla="*/ 102261 h 575693"/>
                <a:gd name="connsiteX11" fmla="*/ 740823 w 1184279"/>
                <a:gd name="connsiteY11" fmla="*/ 129531 h 575693"/>
                <a:gd name="connsiteX12" fmla="*/ 761275 w 1184279"/>
                <a:gd name="connsiteY12" fmla="*/ 161345 h 575693"/>
                <a:gd name="connsiteX13" fmla="*/ 795362 w 1184279"/>
                <a:gd name="connsiteY13" fmla="*/ 161345 h 575693"/>
                <a:gd name="connsiteX14" fmla="*/ 843084 w 1184279"/>
                <a:gd name="connsiteY14" fmla="*/ 165890 h 575693"/>
                <a:gd name="connsiteX15" fmla="*/ 874898 w 1184279"/>
                <a:gd name="connsiteY15" fmla="*/ 156800 h 575693"/>
                <a:gd name="connsiteX16" fmla="*/ 922620 w 1184279"/>
                <a:gd name="connsiteY16" fmla="*/ 145438 h 575693"/>
                <a:gd name="connsiteX17" fmla="*/ 977159 w 1184279"/>
                <a:gd name="connsiteY17" fmla="*/ 106806 h 575693"/>
                <a:gd name="connsiteX18" fmla="*/ 1004429 w 1184279"/>
                <a:gd name="connsiteY18" fmla="*/ 113623 h 575693"/>
                <a:gd name="connsiteX19" fmla="*/ 1020336 w 1184279"/>
                <a:gd name="connsiteY19" fmla="*/ 129531 h 575693"/>
                <a:gd name="connsiteX20" fmla="*/ 1063513 w 1184279"/>
                <a:gd name="connsiteY20" fmla="*/ 122713 h 575693"/>
                <a:gd name="connsiteX21" fmla="*/ 1056552 w 1184279"/>
                <a:gd name="connsiteY21" fmla="*/ 141607 h 575693"/>
                <a:gd name="connsiteX22" fmla="*/ 1070656 w 1184279"/>
                <a:gd name="connsiteY22" fmla="*/ 139380 h 575693"/>
                <a:gd name="connsiteX23" fmla="*/ 1054749 w 1184279"/>
                <a:gd name="connsiteY23" fmla="*/ 182557 h 575693"/>
                <a:gd name="connsiteX24" fmla="*/ 1027479 w 1184279"/>
                <a:gd name="connsiteY24" fmla="*/ 237096 h 575693"/>
                <a:gd name="connsiteX25" fmla="*/ 1031859 w 1184279"/>
                <a:gd name="connsiteY25" fmla="*/ 247609 h 575693"/>
                <a:gd name="connsiteX26" fmla="*/ 1052151 w 1184279"/>
                <a:gd name="connsiteY26" fmla="*/ 236336 h 575693"/>
                <a:gd name="connsiteX27" fmla="*/ 1083965 w 1184279"/>
                <a:gd name="connsiteY27" fmla="*/ 247699 h 575693"/>
                <a:gd name="connsiteX28" fmla="*/ 1118052 w 1184279"/>
                <a:gd name="connsiteY28" fmla="*/ 224974 h 575693"/>
                <a:gd name="connsiteX29" fmla="*/ 1143049 w 1184279"/>
                <a:gd name="connsiteY29" fmla="*/ 243154 h 575693"/>
                <a:gd name="connsiteX30" fmla="*/ 1177136 w 1184279"/>
                <a:gd name="connsiteY30" fmla="*/ 279513 h 575693"/>
                <a:gd name="connsiteX31" fmla="*/ 1177136 w 1184279"/>
                <a:gd name="connsiteY31" fmla="*/ 288561 h 575693"/>
                <a:gd name="connsiteX32" fmla="*/ 1184279 w 1184279"/>
                <a:gd name="connsiteY32" fmla="*/ 296180 h 575693"/>
                <a:gd name="connsiteX33" fmla="*/ 1184279 w 1184279"/>
                <a:gd name="connsiteY33" fmla="*/ 318905 h 575693"/>
                <a:gd name="connsiteX34" fmla="*/ 1150192 w 1184279"/>
                <a:gd name="connsiteY34" fmla="*/ 312087 h 575693"/>
                <a:gd name="connsiteX35" fmla="*/ 1097925 w 1184279"/>
                <a:gd name="connsiteY35" fmla="*/ 318905 h 575693"/>
                <a:gd name="connsiteX36" fmla="*/ 1070656 w 1184279"/>
                <a:gd name="connsiteY36" fmla="*/ 334812 h 575693"/>
                <a:gd name="connsiteX37" fmla="*/ 1047931 w 1184279"/>
                <a:gd name="connsiteY37" fmla="*/ 371171 h 575693"/>
                <a:gd name="connsiteX38" fmla="*/ 988847 w 1184279"/>
                <a:gd name="connsiteY38" fmla="*/ 387079 h 575693"/>
                <a:gd name="connsiteX39" fmla="*/ 952488 w 1184279"/>
                <a:gd name="connsiteY39" fmla="*/ 414348 h 575693"/>
                <a:gd name="connsiteX40" fmla="*/ 913856 w 1184279"/>
                <a:gd name="connsiteY40" fmla="*/ 402986 h 575693"/>
                <a:gd name="connsiteX41" fmla="*/ 893404 w 1184279"/>
                <a:gd name="connsiteY41" fmla="*/ 398441 h 575693"/>
                <a:gd name="connsiteX42" fmla="*/ 879238 w 1184279"/>
                <a:gd name="connsiteY42" fmla="*/ 432844 h 575693"/>
                <a:gd name="connsiteX43" fmla="*/ 881716 w 1184279"/>
                <a:gd name="connsiteY43" fmla="*/ 436313 h 575693"/>
                <a:gd name="connsiteX44" fmla="*/ 884891 w 1184279"/>
                <a:gd name="connsiteY44" fmla="*/ 447425 h 575693"/>
                <a:gd name="connsiteX45" fmla="*/ 888859 w 1184279"/>
                <a:gd name="connsiteY45" fmla="*/ 452980 h 575693"/>
                <a:gd name="connsiteX46" fmla="*/ 893404 w 1184279"/>
                <a:gd name="connsiteY46" fmla="*/ 468887 h 575693"/>
                <a:gd name="connsiteX47" fmla="*/ 866134 w 1184279"/>
                <a:gd name="connsiteY47" fmla="*/ 489340 h 575693"/>
                <a:gd name="connsiteX48" fmla="*/ 838865 w 1184279"/>
                <a:gd name="connsiteY48" fmla="*/ 512064 h 575693"/>
                <a:gd name="connsiteX49" fmla="*/ 795688 w 1184279"/>
                <a:gd name="connsiteY49" fmla="*/ 532516 h 575693"/>
                <a:gd name="connsiteX50" fmla="*/ 743421 w 1184279"/>
                <a:gd name="connsiteY50" fmla="*/ 532516 h 575693"/>
                <a:gd name="connsiteX51" fmla="*/ 684337 w 1184279"/>
                <a:gd name="connsiteY51" fmla="*/ 548424 h 575693"/>
                <a:gd name="connsiteX52" fmla="*/ 641160 w 1184279"/>
                <a:gd name="connsiteY52" fmla="*/ 575693 h 575693"/>
                <a:gd name="connsiteX53" fmla="*/ 625253 w 1184279"/>
                <a:gd name="connsiteY53" fmla="*/ 559786 h 575693"/>
                <a:gd name="connsiteX54" fmla="*/ 582076 w 1184279"/>
                <a:gd name="connsiteY54" fmla="*/ 559786 h 575693"/>
                <a:gd name="connsiteX55" fmla="*/ 527537 w 1184279"/>
                <a:gd name="connsiteY55" fmla="*/ 532516 h 575693"/>
                <a:gd name="connsiteX56" fmla="*/ 488905 w 1184279"/>
                <a:gd name="connsiteY56" fmla="*/ 523426 h 575693"/>
                <a:gd name="connsiteX57" fmla="*/ 441183 w 1184279"/>
                <a:gd name="connsiteY57" fmla="*/ 532516 h 575693"/>
                <a:gd name="connsiteX58" fmla="*/ 361647 w 1184279"/>
                <a:gd name="connsiteY58" fmla="*/ 523426 h 575693"/>
                <a:gd name="connsiteX59" fmla="*/ 323015 w 1184279"/>
                <a:gd name="connsiteY59" fmla="*/ 523426 h 575693"/>
                <a:gd name="connsiteX60" fmla="*/ 302563 w 1184279"/>
                <a:gd name="connsiteY60" fmla="*/ 489340 h 575693"/>
                <a:gd name="connsiteX61" fmla="*/ 298018 w 1184279"/>
                <a:gd name="connsiteY61" fmla="*/ 477002 h 575693"/>
                <a:gd name="connsiteX62" fmla="*/ 295420 w 1184279"/>
                <a:gd name="connsiteY62" fmla="*/ 472673 h 575693"/>
                <a:gd name="connsiteX63" fmla="*/ 285574 w 1184279"/>
                <a:gd name="connsiteY63" fmla="*/ 445946 h 575693"/>
                <a:gd name="connsiteX64" fmla="*/ 263931 w 1184279"/>
                <a:gd name="connsiteY64" fmla="*/ 441618 h 575693"/>
                <a:gd name="connsiteX65" fmla="*/ 216210 w 1184279"/>
                <a:gd name="connsiteY65" fmla="*/ 409803 h 575693"/>
                <a:gd name="connsiteX66" fmla="*/ 168488 w 1184279"/>
                <a:gd name="connsiteY66" fmla="*/ 398441 h 575693"/>
                <a:gd name="connsiteX67" fmla="*/ 125311 w 1184279"/>
                <a:gd name="connsiteY67" fmla="*/ 393896 h 575693"/>
                <a:gd name="connsiteX68" fmla="*/ 113949 w 1184279"/>
                <a:gd name="connsiteY68" fmla="*/ 371171 h 575693"/>
                <a:gd name="connsiteX69" fmla="*/ 114262 w 1184279"/>
                <a:gd name="connsiteY69" fmla="*/ 369417 h 575693"/>
                <a:gd name="connsiteX70" fmla="*/ 106806 w 1184279"/>
                <a:gd name="connsiteY70" fmla="*/ 354504 h 575693"/>
                <a:gd name="connsiteX71" fmla="*/ 117422 w 1184279"/>
                <a:gd name="connsiteY71" fmla="*/ 295052 h 575693"/>
                <a:gd name="connsiteX72" fmla="*/ 98042 w 1184279"/>
                <a:gd name="connsiteY72" fmla="*/ 264366 h 575693"/>
                <a:gd name="connsiteX73" fmla="*/ 50320 w 1184279"/>
                <a:gd name="connsiteY73" fmla="*/ 241641 h 575693"/>
                <a:gd name="connsiteX74" fmla="*/ 16233 w 1184279"/>
                <a:gd name="connsiteY74" fmla="*/ 216644 h 575693"/>
                <a:gd name="connsiteX75" fmla="*/ 12983 w 1184279"/>
                <a:gd name="connsiteY75" fmla="*/ 202832 h 575693"/>
                <a:gd name="connsiteX76" fmla="*/ 9090 w 1184279"/>
                <a:gd name="connsiteY76" fmla="*/ 199977 h 575693"/>
                <a:gd name="connsiteX77" fmla="*/ 0 w 1184279"/>
                <a:gd name="connsiteY77" fmla="*/ 161345 h 575693"/>
                <a:gd name="connsiteX78" fmla="*/ 43177 w 1184279"/>
                <a:gd name="connsiteY78" fmla="*/ 149983 h 575693"/>
                <a:gd name="connsiteX79" fmla="*/ 106806 w 1184279"/>
                <a:gd name="connsiteY79" fmla="*/ 102261 h 575693"/>
                <a:gd name="connsiteX80" fmla="*/ 165890 w 1184279"/>
                <a:gd name="connsiteY80" fmla="*/ 74991 h 575693"/>
                <a:gd name="connsiteX81" fmla="*/ 197704 w 1184279"/>
                <a:gd name="connsiteY81" fmla="*/ 90899 h 575693"/>
                <a:gd name="connsiteX82" fmla="*/ 236336 w 1184279"/>
                <a:gd name="connsiteY82" fmla="*/ 90899 h 575693"/>
                <a:gd name="connsiteX83" fmla="*/ 263606 w 1184279"/>
                <a:gd name="connsiteY83" fmla="*/ 118168 h 575693"/>
                <a:gd name="connsiteX84" fmla="*/ 295420 w 1184279"/>
                <a:gd name="connsiteY84" fmla="*/ 118168 h 575693"/>
                <a:gd name="connsiteX85" fmla="*/ 347687 w 1184279"/>
                <a:gd name="connsiteY85" fmla="*/ 134075 h 575693"/>
                <a:gd name="connsiteX86" fmla="*/ 385878 w 1184279"/>
                <a:gd name="connsiteY86" fmla="*/ 98131 h 575693"/>
                <a:gd name="connsiteX87" fmla="*/ 377555 w 1184279"/>
                <a:gd name="connsiteY87" fmla="*/ 80296 h 575693"/>
                <a:gd name="connsiteX88" fmla="*/ 377904 w 1184279"/>
                <a:gd name="connsiteY88" fmla="*/ 79685 h 575693"/>
                <a:gd name="connsiteX89" fmla="*/ 370412 w 1184279"/>
                <a:gd name="connsiteY89" fmla="*/ 63629 h 5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184279" h="575693">
                  <a:moveTo>
                    <a:pt x="406771" y="0"/>
                  </a:moveTo>
                  <a:lnTo>
                    <a:pt x="449948" y="27270"/>
                  </a:lnTo>
                  <a:lnTo>
                    <a:pt x="481762" y="31815"/>
                  </a:lnTo>
                  <a:lnTo>
                    <a:pt x="524939" y="47722"/>
                  </a:lnTo>
                  <a:lnTo>
                    <a:pt x="527292" y="62624"/>
                  </a:lnTo>
                  <a:lnTo>
                    <a:pt x="532082" y="64389"/>
                  </a:lnTo>
                  <a:lnTo>
                    <a:pt x="536600" y="93005"/>
                  </a:lnTo>
                  <a:lnTo>
                    <a:pt x="584023" y="113623"/>
                  </a:lnTo>
                  <a:lnTo>
                    <a:pt x="622655" y="102261"/>
                  </a:lnTo>
                  <a:lnTo>
                    <a:pt x="665832" y="97716"/>
                  </a:lnTo>
                  <a:lnTo>
                    <a:pt x="702191" y="102261"/>
                  </a:lnTo>
                  <a:lnTo>
                    <a:pt x="740823" y="129531"/>
                  </a:lnTo>
                  <a:lnTo>
                    <a:pt x="761275" y="161345"/>
                  </a:lnTo>
                  <a:lnTo>
                    <a:pt x="795362" y="161345"/>
                  </a:lnTo>
                  <a:lnTo>
                    <a:pt x="843084" y="165890"/>
                  </a:lnTo>
                  <a:lnTo>
                    <a:pt x="874898" y="156800"/>
                  </a:lnTo>
                  <a:lnTo>
                    <a:pt x="922620" y="145438"/>
                  </a:lnTo>
                  <a:lnTo>
                    <a:pt x="977159" y="106806"/>
                  </a:lnTo>
                  <a:lnTo>
                    <a:pt x="1004429" y="113623"/>
                  </a:lnTo>
                  <a:lnTo>
                    <a:pt x="1020336" y="129531"/>
                  </a:lnTo>
                  <a:lnTo>
                    <a:pt x="1063513" y="122713"/>
                  </a:lnTo>
                  <a:lnTo>
                    <a:pt x="1056552" y="141607"/>
                  </a:lnTo>
                  <a:lnTo>
                    <a:pt x="1070656" y="139380"/>
                  </a:lnTo>
                  <a:lnTo>
                    <a:pt x="1054749" y="182557"/>
                  </a:lnTo>
                  <a:lnTo>
                    <a:pt x="1027479" y="237096"/>
                  </a:lnTo>
                  <a:lnTo>
                    <a:pt x="1031859" y="247609"/>
                  </a:lnTo>
                  <a:lnTo>
                    <a:pt x="1052151" y="236336"/>
                  </a:lnTo>
                  <a:lnTo>
                    <a:pt x="1083965" y="247699"/>
                  </a:lnTo>
                  <a:lnTo>
                    <a:pt x="1118052" y="224974"/>
                  </a:lnTo>
                  <a:lnTo>
                    <a:pt x="1143049" y="243154"/>
                  </a:lnTo>
                  <a:lnTo>
                    <a:pt x="1177136" y="279513"/>
                  </a:lnTo>
                  <a:lnTo>
                    <a:pt x="1177136" y="288561"/>
                  </a:lnTo>
                  <a:lnTo>
                    <a:pt x="1184279" y="296180"/>
                  </a:lnTo>
                  <a:lnTo>
                    <a:pt x="1184279" y="318905"/>
                  </a:lnTo>
                  <a:lnTo>
                    <a:pt x="1150192" y="312087"/>
                  </a:lnTo>
                  <a:lnTo>
                    <a:pt x="1097925" y="318905"/>
                  </a:lnTo>
                  <a:lnTo>
                    <a:pt x="1070656" y="334812"/>
                  </a:lnTo>
                  <a:lnTo>
                    <a:pt x="1047931" y="371171"/>
                  </a:lnTo>
                  <a:lnTo>
                    <a:pt x="988847" y="387079"/>
                  </a:lnTo>
                  <a:lnTo>
                    <a:pt x="952488" y="414348"/>
                  </a:lnTo>
                  <a:lnTo>
                    <a:pt x="913856" y="402986"/>
                  </a:lnTo>
                  <a:lnTo>
                    <a:pt x="893404" y="398441"/>
                  </a:lnTo>
                  <a:lnTo>
                    <a:pt x="879238" y="432844"/>
                  </a:lnTo>
                  <a:lnTo>
                    <a:pt x="881716" y="436313"/>
                  </a:lnTo>
                  <a:lnTo>
                    <a:pt x="884891" y="447425"/>
                  </a:lnTo>
                  <a:lnTo>
                    <a:pt x="888859" y="452980"/>
                  </a:lnTo>
                  <a:lnTo>
                    <a:pt x="893404" y="468887"/>
                  </a:lnTo>
                  <a:lnTo>
                    <a:pt x="866134" y="489340"/>
                  </a:lnTo>
                  <a:lnTo>
                    <a:pt x="838865" y="512064"/>
                  </a:lnTo>
                  <a:lnTo>
                    <a:pt x="795688" y="532516"/>
                  </a:lnTo>
                  <a:lnTo>
                    <a:pt x="743421" y="532516"/>
                  </a:lnTo>
                  <a:lnTo>
                    <a:pt x="684337" y="548424"/>
                  </a:lnTo>
                  <a:lnTo>
                    <a:pt x="641160" y="575693"/>
                  </a:lnTo>
                  <a:lnTo>
                    <a:pt x="625253" y="559786"/>
                  </a:lnTo>
                  <a:lnTo>
                    <a:pt x="582076" y="559786"/>
                  </a:lnTo>
                  <a:lnTo>
                    <a:pt x="527537" y="532516"/>
                  </a:lnTo>
                  <a:lnTo>
                    <a:pt x="488905" y="523426"/>
                  </a:lnTo>
                  <a:lnTo>
                    <a:pt x="441183" y="532516"/>
                  </a:lnTo>
                  <a:lnTo>
                    <a:pt x="361647" y="523426"/>
                  </a:lnTo>
                  <a:lnTo>
                    <a:pt x="323015" y="523426"/>
                  </a:lnTo>
                  <a:lnTo>
                    <a:pt x="302563" y="489340"/>
                  </a:lnTo>
                  <a:lnTo>
                    <a:pt x="298018" y="477002"/>
                  </a:lnTo>
                  <a:lnTo>
                    <a:pt x="295420" y="472673"/>
                  </a:lnTo>
                  <a:lnTo>
                    <a:pt x="285574" y="445946"/>
                  </a:lnTo>
                  <a:lnTo>
                    <a:pt x="263931" y="441618"/>
                  </a:lnTo>
                  <a:lnTo>
                    <a:pt x="216210" y="409803"/>
                  </a:lnTo>
                  <a:lnTo>
                    <a:pt x="168488" y="398441"/>
                  </a:lnTo>
                  <a:lnTo>
                    <a:pt x="125311" y="393896"/>
                  </a:lnTo>
                  <a:lnTo>
                    <a:pt x="113949" y="371171"/>
                  </a:lnTo>
                  <a:lnTo>
                    <a:pt x="114262" y="369417"/>
                  </a:lnTo>
                  <a:lnTo>
                    <a:pt x="106806" y="354504"/>
                  </a:lnTo>
                  <a:lnTo>
                    <a:pt x="117422" y="295052"/>
                  </a:lnTo>
                  <a:lnTo>
                    <a:pt x="98042" y="264366"/>
                  </a:lnTo>
                  <a:lnTo>
                    <a:pt x="50320" y="241641"/>
                  </a:lnTo>
                  <a:lnTo>
                    <a:pt x="16233" y="216644"/>
                  </a:lnTo>
                  <a:lnTo>
                    <a:pt x="12983" y="202832"/>
                  </a:lnTo>
                  <a:lnTo>
                    <a:pt x="9090" y="199977"/>
                  </a:lnTo>
                  <a:lnTo>
                    <a:pt x="0" y="161345"/>
                  </a:lnTo>
                  <a:lnTo>
                    <a:pt x="43177" y="149983"/>
                  </a:lnTo>
                  <a:lnTo>
                    <a:pt x="106806" y="102261"/>
                  </a:lnTo>
                  <a:lnTo>
                    <a:pt x="165890" y="74991"/>
                  </a:lnTo>
                  <a:lnTo>
                    <a:pt x="197704" y="90899"/>
                  </a:lnTo>
                  <a:lnTo>
                    <a:pt x="236336" y="90899"/>
                  </a:lnTo>
                  <a:lnTo>
                    <a:pt x="263606" y="118168"/>
                  </a:lnTo>
                  <a:lnTo>
                    <a:pt x="295420" y="118168"/>
                  </a:lnTo>
                  <a:lnTo>
                    <a:pt x="347687" y="134075"/>
                  </a:lnTo>
                  <a:lnTo>
                    <a:pt x="385878" y="98131"/>
                  </a:lnTo>
                  <a:lnTo>
                    <a:pt x="377555" y="80296"/>
                  </a:lnTo>
                  <a:lnTo>
                    <a:pt x="377904" y="79685"/>
                  </a:lnTo>
                  <a:lnTo>
                    <a:pt x="370412" y="636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2" name="Freeform 461">
              <a:extLst>
                <a:ext uri="{FF2B5EF4-FFF2-40B4-BE49-F238E27FC236}">
                  <a16:creationId xmlns:a16="http://schemas.microsoft.com/office/drawing/2014/main" id="{FD094340-6356-F9F1-059D-E2AFB266B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835" y="3041358"/>
              <a:ext cx="228708" cy="126367"/>
            </a:xfrm>
            <a:custGeom>
              <a:avLst/>
              <a:gdLst>
                <a:gd name="connsiteX0" fmla="*/ 61791 w 304944"/>
                <a:gd name="connsiteY0" fmla="*/ 0 h 168489"/>
                <a:gd name="connsiteX1" fmla="*/ 89060 w 304944"/>
                <a:gd name="connsiteY1" fmla="*/ 11363 h 168489"/>
                <a:gd name="connsiteX2" fmla="*/ 127692 w 304944"/>
                <a:gd name="connsiteY2" fmla="*/ 38632 h 168489"/>
                <a:gd name="connsiteX3" fmla="*/ 148144 w 304944"/>
                <a:gd name="connsiteY3" fmla="*/ 43177 h 168489"/>
                <a:gd name="connsiteX4" fmla="*/ 159506 w 304944"/>
                <a:gd name="connsiteY4" fmla="*/ 63630 h 168489"/>
                <a:gd name="connsiteX5" fmla="*/ 191321 w 304944"/>
                <a:gd name="connsiteY5" fmla="*/ 70447 h 168489"/>
                <a:gd name="connsiteX6" fmla="*/ 218590 w 304944"/>
                <a:gd name="connsiteY6" fmla="*/ 90899 h 168489"/>
                <a:gd name="connsiteX7" fmla="*/ 261767 w 304944"/>
                <a:gd name="connsiteY7" fmla="*/ 97717 h 168489"/>
                <a:gd name="connsiteX8" fmla="*/ 304944 w 304944"/>
                <a:gd name="connsiteY8" fmla="*/ 102262 h 168489"/>
                <a:gd name="connsiteX9" fmla="*/ 298127 w 304944"/>
                <a:gd name="connsiteY9" fmla="*/ 118169 h 168489"/>
                <a:gd name="connsiteX10" fmla="*/ 304944 w 304944"/>
                <a:gd name="connsiteY10" fmla="*/ 145439 h 168489"/>
                <a:gd name="connsiteX11" fmla="*/ 298127 w 304944"/>
                <a:gd name="connsiteY11" fmla="*/ 161346 h 168489"/>
                <a:gd name="connsiteX12" fmla="*/ 291664 w 304944"/>
                <a:gd name="connsiteY12" fmla="*/ 161346 h 168489"/>
                <a:gd name="connsiteX13" fmla="*/ 288603 w 304944"/>
                <a:gd name="connsiteY13" fmla="*/ 168489 h 168489"/>
                <a:gd name="connsiteX14" fmla="*/ 256788 w 304944"/>
                <a:gd name="connsiteY14" fmla="*/ 168489 h 168489"/>
                <a:gd name="connsiteX15" fmla="*/ 213611 w 304944"/>
                <a:gd name="connsiteY15" fmla="*/ 163944 h 168489"/>
                <a:gd name="connsiteX16" fmla="*/ 186342 w 304944"/>
                <a:gd name="connsiteY16" fmla="*/ 157127 h 168489"/>
                <a:gd name="connsiteX17" fmla="*/ 165890 w 304944"/>
                <a:gd name="connsiteY17" fmla="*/ 136674 h 168489"/>
                <a:gd name="connsiteX18" fmla="*/ 118168 w 304944"/>
                <a:gd name="connsiteY18" fmla="*/ 132129 h 168489"/>
                <a:gd name="connsiteX19" fmla="*/ 68174 w 304944"/>
                <a:gd name="connsiteY19" fmla="*/ 109405 h 168489"/>
                <a:gd name="connsiteX20" fmla="*/ 36359 w 304944"/>
                <a:gd name="connsiteY20" fmla="*/ 88952 h 168489"/>
                <a:gd name="connsiteX21" fmla="*/ 0 w 304944"/>
                <a:gd name="connsiteY21" fmla="*/ 70773 h 168489"/>
                <a:gd name="connsiteX22" fmla="*/ 9090 w 304944"/>
                <a:gd name="connsiteY22" fmla="*/ 34413 h 168489"/>
                <a:gd name="connsiteX23" fmla="*/ 36359 w 304944"/>
                <a:gd name="connsiteY23" fmla="*/ 11688 h 168489"/>
                <a:gd name="connsiteX24" fmla="*/ 37809 w 304944"/>
                <a:gd name="connsiteY24" fmla="*/ 11274 h 168489"/>
                <a:gd name="connsiteX25" fmla="*/ 45883 w 304944"/>
                <a:gd name="connsiteY25" fmla="*/ 4545 h 1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4944" h="168489">
                  <a:moveTo>
                    <a:pt x="61791" y="0"/>
                  </a:moveTo>
                  <a:lnTo>
                    <a:pt x="89060" y="11363"/>
                  </a:lnTo>
                  <a:lnTo>
                    <a:pt x="127692" y="38632"/>
                  </a:lnTo>
                  <a:lnTo>
                    <a:pt x="148144" y="43177"/>
                  </a:lnTo>
                  <a:lnTo>
                    <a:pt x="159506" y="63630"/>
                  </a:lnTo>
                  <a:lnTo>
                    <a:pt x="191321" y="70447"/>
                  </a:lnTo>
                  <a:lnTo>
                    <a:pt x="218590" y="90899"/>
                  </a:lnTo>
                  <a:lnTo>
                    <a:pt x="261767" y="97717"/>
                  </a:lnTo>
                  <a:lnTo>
                    <a:pt x="304944" y="102262"/>
                  </a:lnTo>
                  <a:lnTo>
                    <a:pt x="298127" y="118169"/>
                  </a:lnTo>
                  <a:lnTo>
                    <a:pt x="304944" y="145439"/>
                  </a:lnTo>
                  <a:lnTo>
                    <a:pt x="298127" y="161346"/>
                  </a:lnTo>
                  <a:lnTo>
                    <a:pt x="291664" y="161346"/>
                  </a:lnTo>
                  <a:lnTo>
                    <a:pt x="288603" y="168489"/>
                  </a:lnTo>
                  <a:lnTo>
                    <a:pt x="256788" y="168489"/>
                  </a:lnTo>
                  <a:lnTo>
                    <a:pt x="213611" y="163944"/>
                  </a:lnTo>
                  <a:lnTo>
                    <a:pt x="186342" y="157127"/>
                  </a:lnTo>
                  <a:lnTo>
                    <a:pt x="165890" y="136674"/>
                  </a:lnTo>
                  <a:lnTo>
                    <a:pt x="118168" y="132129"/>
                  </a:lnTo>
                  <a:lnTo>
                    <a:pt x="68174" y="109405"/>
                  </a:lnTo>
                  <a:lnTo>
                    <a:pt x="36359" y="88952"/>
                  </a:lnTo>
                  <a:lnTo>
                    <a:pt x="0" y="70773"/>
                  </a:lnTo>
                  <a:lnTo>
                    <a:pt x="9090" y="34413"/>
                  </a:lnTo>
                  <a:lnTo>
                    <a:pt x="36359" y="11688"/>
                  </a:lnTo>
                  <a:lnTo>
                    <a:pt x="37809" y="11274"/>
                  </a:lnTo>
                  <a:lnTo>
                    <a:pt x="45883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3" name="Freeform 460">
              <a:extLst>
                <a:ext uri="{FF2B5EF4-FFF2-40B4-BE49-F238E27FC236}">
                  <a16:creationId xmlns:a16="http://schemas.microsoft.com/office/drawing/2014/main" id="{9E9223A1-D9A6-165C-FFBF-3E56B28A9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977" y="2871437"/>
              <a:ext cx="813301" cy="827963"/>
            </a:xfrm>
            <a:custGeom>
              <a:avLst/>
              <a:gdLst>
                <a:gd name="connsiteX0" fmla="*/ 364030 w 1084401"/>
                <a:gd name="connsiteY0" fmla="*/ 0 h 1103951"/>
                <a:gd name="connsiteX1" fmla="*/ 400389 w 1084401"/>
                <a:gd name="connsiteY1" fmla="*/ 52267 h 1103951"/>
                <a:gd name="connsiteX2" fmla="*/ 400389 w 1084401"/>
                <a:gd name="connsiteY2" fmla="*/ 86354 h 1103951"/>
                <a:gd name="connsiteX3" fmla="*/ 411751 w 1084401"/>
                <a:gd name="connsiteY3" fmla="*/ 111351 h 1103951"/>
                <a:gd name="connsiteX4" fmla="*/ 411751 w 1084401"/>
                <a:gd name="connsiteY4" fmla="*/ 134076 h 1103951"/>
                <a:gd name="connsiteX5" fmla="*/ 402226 w 1084401"/>
                <a:gd name="connsiteY5" fmla="*/ 130901 h 1103951"/>
                <a:gd name="connsiteX6" fmla="*/ 402226 w 1084401"/>
                <a:gd name="connsiteY6" fmla="*/ 140426 h 1103951"/>
                <a:gd name="connsiteX7" fmla="*/ 392192 w 1084401"/>
                <a:gd name="connsiteY7" fmla="*/ 137081 h 1103951"/>
                <a:gd name="connsiteX8" fmla="*/ 395844 w 1084401"/>
                <a:gd name="connsiteY8" fmla="*/ 177252 h 1103951"/>
                <a:gd name="connsiteX9" fmla="*/ 434476 w 1084401"/>
                <a:gd name="connsiteY9" fmla="*/ 204522 h 1103951"/>
                <a:gd name="connsiteX10" fmla="*/ 486743 w 1084401"/>
                <a:gd name="connsiteY10" fmla="*/ 229519 h 1103951"/>
                <a:gd name="connsiteX11" fmla="*/ 459473 w 1084401"/>
                <a:gd name="connsiteY11" fmla="*/ 252244 h 1103951"/>
                <a:gd name="connsiteX12" fmla="*/ 450383 w 1084401"/>
                <a:gd name="connsiteY12" fmla="*/ 288603 h 1103951"/>
                <a:gd name="connsiteX13" fmla="*/ 482198 w 1084401"/>
                <a:gd name="connsiteY13" fmla="*/ 306783 h 1103951"/>
                <a:gd name="connsiteX14" fmla="*/ 518557 w 1084401"/>
                <a:gd name="connsiteY14" fmla="*/ 327235 h 1103951"/>
                <a:gd name="connsiteX15" fmla="*/ 568551 w 1084401"/>
                <a:gd name="connsiteY15" fmla="*/ 349960 h 1103951"/>
                <a:gd name="connsiteX16" fmla="*/ 616273 w 1084401"/>
                <a:gd name="connsiteY16" fmla="*/ 354505 h 1103951"/>
                <a:gd name="connsiteX17" fmla="*/ 636725 w 1084401"/>
                <a:gd name="connsiteY17" fmla="*/ 374957 h 1103951"/>
                <a:gd name="connsiteX18" fmla="*/ 663995 w 1084401"/>
                <a:gd name="connsiteY18" fmla="*/ 381774 h 1103951"/>
                <a:gd name="connsiteX19" fmla="*/ 713989 w 1084401"/>
                <a:gd name="connsiteY19" fmla="*/ 386319 h 1103951"/>
                <a:gd name="connsiteX20" fmla="*/ 732183 w 1084401"/>
                <a:gd name="connsiteY20" fmla="*/ 386319 h 1103951"/>
                <a:gd name="connsiteX21" fmla="*/ 736279 w 1084401"/>
                <a:gd name="connsiteY21" fmla="*/ 376762 h 1103951"/>
                <a:gd name="connsiteX22" fmla="*/ 729461 w 1084401"/>
                <a:gd name="connsiteY22" fmla="*/ 349492 h 1103951"/>
                <a:gd name="connsiteX23" fmla="*/ 736279 w 1084401"/>
                <a:gd name="connsiteY23" fmla="*/ 333585 h 1103951"/>
                <a:gd name="connsiteX24" fmla="*/ 745209 w 1084401"/>
                <a:gd name="connsiteY24" fmla="*/ 328624 h 1103951"/>
                <a:gd name="connsiteX25" fmla="*/ 745804 w 1084401"/>
                <a:gd name="connsiteY25" fmla="*/ 327235 h 1103951"/>
                <a:gd name="connsiteX26" fmla="*/ 766256 w 1084401"/>
                <a:gd name="connsiteY26" fmla="*/ 315873 h 1103951"/>
                <a:gd name="connsiteX27" fmla="*/ 773073 w 1084401"/>
                <a:gd name="connsiteY27" fmla="*/ 349960 h 1103951"/>
                <a:gd name="connsiteX28" fmla="*/ 773073 w 1084401"/>
                <a:gd name="connsiteY28" fmla="*/ 359050 h 1103951"/>
                <a:gd name="connsiteX29" fmla="*/ 804888 w 1084401"/>
                <a:gd name="connsiteY29" fmla="*/ 374957 h 1103951"/>
                <a:gd name="connsiteX30" fmla="*/ 825340 w 1084401"/>
                <a:gd name="connsiteY30" fmla="*/ 370412 h 1103951"/>
                <a:gd name="connsiteX31" fmla="*/ 857154 w 1084401"/>
                <a:gd name="connsiteY31" fmla="*/ 370412 h 1103951"/>
                <a:gd name="connsiteX32" fmla="*/ 881716 w 1084401"/>
                <a:gd name="connsiteY32" fmla="*/ 370412 h 1103951"/>
                <a:gd name="connsiteX33" fmla="*/ 881716 w 1084401"/>
                <a:gd name="connsiteY33" fmla="*/ 349492 h 1103951"/>
                <a:gd name="connsiteX34" fmla="*/ 863537 w 1084401"/>
                <a:gd name="connsiteY34" fmla="*/ 338130 h 1103951"/>
                <a:gd name="connsiteX35" fmla="*/ 879761 w 1084401"/>
                <a:gd name="connsiteY35" fmla="*/ 335967 h 1103951"/>
                <a:gd name="connsiteX36" fmla="*/ 873062 w 1084401"/>
                <a:gd name="connsiteY36" fmla="*/ 331780 h 1103951"/>
                <a:gd name="connsiteX37" fmla="*/ 903485 w 1084401"/>
                <a:gd name="connsiteY37" fmla="*/ 327724 h 1103951"/>
                <a:gd name="connsiteX38" fmla="*/ 929438 w 1084401"/>
                <a:gd name="connsiteY38" fmla="*/ 301771 h 1103951"/>
                <a:gd name="connsiteX39" fmla="*/ 938056 w 1084401"/>
                <a:gd name="connsiteY39" fmla="*/ 296328 h 1103951"/>
                <a:gd name="connsiteX40" fmla="*/ 938963 w 1084401"/>
                <a:gd name="connsiteY40" fmla="*/ 295421 h 1103951"/>
                <a:gd name="connsiteX41" fmla="*/ 982140 w 1084401"/>
                <a:gd name="connsiteY41" fmla="*/ 268151 h 1103951"/>
                <a:gd name="connsiteX42" fmla="*/ 1013955 w 1084401"/>
                <a:gd name="connsiteY42" fmla="*/ 279513 h 1103951"/>
                <a:gd name="connsiteX43" fmla="*/ 1041224 w 1084401"/>
                <a:gd name="connsiteY43" fmla="*/ 263606 h 1103951"/>
                <a:gd name="connsiteX44" fmla="*/ 1057131 w 1084401"/>
                <a:gd name="connsiteY44" fmla="*/ 288603 h 1103951"/>
                <a:gd name="connsiteX45" fmla="*/ 1045769 w 1084401"/>
                <a:gd name="connsiteY45" fmla="*/ 306783 h 1103951"/>
                <a:gd name="connsiteX46" fmla="*/ 1084401 w 1084401"/>
                <a:gd name="connsiteY46" fmla="*/ 311328 h 1103951"/>
                <a:gd name="connsiteX47" fmla="*/ 1084401 w 1084401"/>
                <a:gd name="connsiteY47" fmla="*/ 327235 h 1103951"/>
                <a:gd name="connsiteX48" fmla="*/ 1074876 w 1084401"/>
                <a:gd name="connsiteY48" fmla="*/ 331045 h 1103951"/>
                <a:gd name="connsiteX49" fmla="*/ 1074876 w 1084401"/>
                <a:gd name="connsiteY49" fmla="*/ 333585 h 1103951"/>
                <a:gd name="connsiteX50" fmla="*/ 1073436 w 1084401"/>
                <a:gd name="connsiteY50" fmla="*/ 334161 h 1103951"/>
                <a:gd name="connsiteX51" fmla="*/ 1077584 w 1084401"/>
                <a:gd name="connsiteY51" fmla="*/ 359050 h 1103951"/>
                <a:gd name="connsiteX52" fmla="*/ 1066471 w 1084401"/>
                <a:gd name="connsiteY52" fmla="*/ 355875 h 1103951"/>
                <a:gd name="connsiteX53" fmla="*/ 1068059 w 1084401"/>
                <a:gd name="connsiteY53" fmla="*/ 365400 h 1103951"/>
                <a:gd name="connsiteX54" fmla="*/ 1036898 w 1084401"/>
                <a:gd name="connsiteY54" fmla="*/ 356497 h 1103951"/>
                <a:gd name="connsiteX55" fmla="*/ 1002592 w 1084401"/>
                <a:gd name="connsiteY55" fmla="*/ 381774 h 1103951"/>
                <a:gd name="connsiteX56" fmla="*/ 1002592 w 1084401"/>
                <a:gd name="connsiteY56" fmla="*/ 402227 h 1103951"/>
                <a:gd name="connsiteX57" fmla="*/ 982140 w 1084401"/>
                <a:gd name="connsiteY57" fmla="*/ 440859 h 1103951"/>
                <a:gd name="connsiteX58" fmla="*/ 982140 w 1084401"/>
                <a:gd name="connsiteY58" fmla="*/ 456766 h 1103951"/>
                <a:gd name="connsiteX59" fmla="*/ 966233 w 1084401"/>
                <a:gd name="connsiteY59" fmla="*/ 488580 h 1103951"/>
                <a:gd name="connsiteX60" fmla="*/ 960280 w 1084401"/>
                <a:gd name="connsiteY60" fmla="*/ 487786 h 1103951"/>
                <a:gd name="connsiteX61" fmla="*/ 956708 w 1084401"/>
                <a:gd name="connsiteY61" fmla="*/ 494930 h 1103951"/>
                <a:gd name="connsiteX62" fmla="*/ 932146 w 1084401"/>
                <a:gd name="connsiteY62" fmla="*/ 491655 h 1103951"/>
                <a:gd name="connsiteX63" fmla="*/ 932146 w 1084401"/>
                <a:gd name="connsiteY63" fmla="*/ 520395 h 1103951"/>
                <a:gd name="connsiteX64" fmla="*/ 923056 w 1084401"/>
                <a:gd name="connsiteY64" fmla="*/ 536302 h 1103951"/>
                <a:gd name="connsiteX65" fmla="*/ 927601 w 1084401"/>
                <a:gd name="connsiteY65" fmla="*/ 552209 h 1103951"/>
                <a:gd name="connsiteX66" fmla="*/ 911694 w 1084401"/>
                <a:gd name="connsiteY66" fmla="*/ 563572 h 1103951"/>
                <a:gd name="connsiteX67" fmla="*/ 911575 w 1084401"/>
                <a:gd name="connsiteY67" fmla="*/ 563203 h 1103951"/>
                <a:gd name="connsiteX68" fmla="*/ 902169 w 1084401"/>
                <a:gd name="connsiteY68" fmla="*/ 569922 h 1103951"/>
                <a:gd name="connsiteX69" fmla="*/ 881716 w 1084401"/>
                <a:gd name="connsiteY69" fmla="*/ 506293 h 1103951"/>
                <a:gd name="connsiteX70" fmla="*/ 878292 w 1084401"/>
                <a:gd name="connsiteY70" fmla="*/ 506293 h 1103951"/>
                <a:gd name="connsiteX71" fmla="*/ 873062 w 1084401"/>
                <a:gd name="connsiteY71" fmla="*/ 527212 h 1103951"/>
                <a:gd name="connsiteX72" fmla="*/ 866850 w 1084401"/>
                <a:gd name="connsiteY72" fmla="*/ 520310 h 1103951"/>
                <a:gd name="connsiteX73" fmla="*/ 863537 w 1084401"/>
                <a:gd name="connsiteY73" fmla="*/ 533562 h 1103951"/>
                <a:gd name="connsiteX74" fmla="*/ 843085 w 1084401"/>
                <a:gd name="connsiteY74" fmla="*/ 510838 h 1103951"/>
                <a:gd name="connsiteX75" fmla="*/ 858992 w 1084401"/>
                <a:gd name="connsiteY75" fmla="*/ 490385 h 1103951"/>
                <a:gd name="connsiteX76" fmla="*/ 865871 w 1084401"/>
                <a:gd name="connsiteY76" fmla="*/ 487437 h 1103951"/>
                <a:gd name="connsiteX77" fmla="*/ 868517 w 1084401"/>
                <a:gd name="connsiteY77" fmla="*/ 484035 h 1103951"/>
                <a:gd name="connsiteX78" fmla="*/ 876342 w 1084401"/>
                <a:gd name="connsiteY78" fmla="*/ 480682 h 1103951"/>
                <a:gd name="connsiteX79" fmla="*/ 890806 w 1084401"/>
                <a:gd name="connsiteY79" fmla="*/ 451754 h 1103951"/>
                <a:gd name="connsiteX80" fmla="*/ 870354 w 1084401"/>
                <a:gd name="connsiteY80" fmla="*/ 447209 h 1103951"/>
                <a:gd name="connsiteX81" fmla="*/ 838540 w 1084401"/>
                <a:gd name="connsiteY81" fmla="*/ 447209 h 1103951"/>
                <a:gd name="connsiteX82" fmla="*/ 799908 w 1084401"/>
                <a:gd name="connsiteY82" fmla="*/ 440391 h 1103951"/>
                <a:gd name="connsiteX83" fmla="*/ 795363 w 1084401"/>
                <a:gd name="connsiteY83" fmla="*/ 408577 h 1103951"/>
                <a:gd name="connsiteX84" fmla="*/ 779456 w 1084401"/>
                <a:gd name="connsiteY84" fmla="*/ 408577 h 1103951"/>
                <a:gd name="connsiteX85" fmla="*/ 756529 w 1084401"/>
                <a:gd name="connsiteY85" fmla="*/ 395203 h 1103951"/>
                <a:gd name="connsiteX86" fmla="*/ 745804 w 1084401"/>
                <a:gd name="connsiteY86" fmla="*/ 413589 h 1103951"/>
                <a:gd name="connsiteX87" fmla="*/ 773073 w 1084401"/>
                <a:gd name="connsiteY87" fmla="*/ 434041 h 1103951"/>
                <a:gd name="connsiteX88" fmla="*/ 750349 w 1084401"/>
                <a:gd name="connsiteY88" fmla="*/ 449948 h 1103951"/>
                <a:gd name="connsiteX89" fmla="*/ 738986 w 1084401"/>
                <a:gd name="connsiteY89" fmla="*/ 461311 h 1103951"/>
                <a:gd name="connsiteX90" fmla="*/ 766256 w 1084401"/>
                <a:gd name="connsiteY90" fmla="*/ 477218 h 1103951"/>
                <a:gd name="connsiteX91" fmla="*/ 761711 w 1084401"/>
                <a:gd name="connsiteY91" fmla="*/ 499943 h 1103951"/>
                <a:gd name="connsiteX92" fmla="*/ 773073 w 1084401"/>
                <a:gd name="connsiteY92" fmla="*/ 531757 h 1103951"/>
                <a:gd name="connsiteX93" fmla="*/ 777618 w 1084401"/>
                <a:gd name="connsiteY93" fmla="*/ 559027 h 1103951"/>
                <a:gd name="connsiteX94" fmla="*/ 773073 w 1084401"/>
                <a:gd name="connsiteY94" fmla="*/ 574934 h 1103951"/>
                <a:gd name="connsiteX95" fmla="*/ 765362 w 1084401"/>
                <a:gd name="connsiteY95" fmla="*/ 574934 h 1103951"/>
                <a:gd name="connsiteX96" fmla="*/ 763548 w 1084401"/>
                <a:gd name="connsiteY96" fmla="*/ 581284 h 1103951"/>
                <a:gd name="connsiteX97" fmla="*/ 736279 w 1084401"/>
                <a:gd name="connsiteY97" fmla="*/ 581284 h 1103951"/>
                <a:gd name="connsiteX98" fmla="*/ 702627 w 1084401"/>
                <a:gd name="connsiteY98" fmla="*/ 590140 h 1103951"/>
                <a:gd name="connsiteX99" fmla="*/ 702627 w 1084401"/>
                <a:gd name="connsiteY99" fmla="*/ 611294 h 1103951"/>
                <a:gd name="connsiteX100" fmla="*/ 686720 w 1084401"/>
                <a:gd name="connsiteY100" fmla="*/ 634018 h 1103951"/>
                <a:gd name="connsiteX101" fmla="*/ 678905 w 1084401"/>
                <a:gd name="connsiteY101" fmla="*/ 637926 h 1103951"/>
                <a:gd name="connsiteX102" fmla="*/ 677195 w 1084401"/>
                <a:gd name="connsiteY102" fmla="*/ 640368 h 1103951"/>
                <a:gd name="connsiteX103" fmla="*/ 629557 w 1084401"/>
                <a:gd name="connsiteY103" fmla="*/ 664187 h 1103951"/>
                <a:gd name="connsiteX104" fmla="*/ 589004 w 1084401"/>
                <a:gd name="connsiteY104" fmla="*/ 709010 h 1103951"/>
                <a:gd name="connsiteX105" fmla="*/ 561734 w 1084401"/>
                <a:gd name="connsiteY105" fmla="*/ 731734 h 1103951"/>
                <a:gd name="connsiteX106" fmla="*/ 525375 w 1084401"/>
                <a:gd name="connsiteY106" fmla="*/ 756731 h 1103951"/>
                <a:gd name="connsiteX107" fmla="*/ 525375 w 1084401"/>
                <a:gd name="connsiteY107" fmla="*/ 774911 h 1103951"/>
                <a:gd name="connsiteX108" fmla="*/ 515850 w 1084401"/>
                <a:gd name="connsiteY108" fmla="*/ 780354 h 1103951"/>
                <a:gd name="connsiteX109" fmla="*/ 515850 w 1084401"/>
                <a:gd name="connsiteY109" fmla="*/ 781261 h 1103951"/>
                <a:gd name="connsiteX110" fmla="*/ 499942 w 1084401"/>
                <a:gd name="connsiteY110" fmla="*/ 790351 h 1103951"/>
                <a:gd name="connsiteX111" fmla="*/ 461310 w 1084401"/>
                <a:gd name="connsiteY111" fmla="*/ 806258 h 1103951"/>
                <a:gd name="connsiteX112" fmla="*/ 452282 w 1084401"/>
                <a:gd name="connsiteY112" fmla="*/ 806258 h 1103951"/>
                <a:gd name="connsiteX113" fmla="*/ 443566 w 1084401"/>
                <a:gd name="connsiteY113" fmla="*/ 827178 h 1103951"/>
                <a:gd name="connsiteX114" fmla="*/ 454928 w 1084401"/>
                <a:gd name="connsiteY114" fmla="*/ 874900 h 1103951"/>
                <a:gd name="connsiteX115" fmla="*/ 454928 w 1084401"/>
                <a:gd name="connsiteY115" fmla="*/ 908987 h 1103951"/>
                <a:gd name="connsiteX116" fmla="*/ 439021 w 1084401"/>
                <a:gd name="connsiteY116" fmla="*/ 945346 h 1103951"/>
                <a:gd name="connsiteX117" fmla="*/ 439021 w 1084401"/>
                <a:gd name="connsiteY117" fmla="*/ 1004430 h 1103951"/>
                <a:gd name="connsiteX118" fmla="*/ 429496 w 1084401"/>
                <a:gd name="connsiteY118" fmla="*/ 1007288 h 1103951"/>
                <a:gd name="connsiteX119" fmla="*/ 429496 w 1084401"/>
                <a:gd name="connsiteY119" fmla="*/ 1010780 h 1103951"/>
                <a:gd name="connsiteX120" fmla="*/ 413549 w 1084401"/>
                <a:gd name="connsiteY120" fmla="*/ 1015564 h 1103951"/>
                <a:gd name="connsiteX121" fmla="*/ 400389 w 1084401"/>
                <a:gd name="connsiteY121" fmla="*/ 1036245 h 1103951"/>
                <a:gd name="connsiteX122" fmla="*/ 411751 w 1084401"/>
                <a:gd name="connsiteY122" fmla="*/ 1047607 h 1103951"/>
                <a:gd name="connsiteX123" fmla="*/ 400054 w 1084401"/>
                <a:gd name="connsiteY123" fmla="*/ 1051785 h 1103951"/>
                <a:gd name="connsiteX124" fmla="*/ 402226 w 1084401"/>
                <a:gd name="connsiteY124" fmla="*/ 1053957 h 1103951"/>
                <a:gd name="connsiteX125" fmla="*/ 378494 w 1084401"/>
                <a:gd name="connsiteY125" fmla="*/ 1062433 h 1103951"/>
                <a:gd name="connsiteX126" fmla="*/ 368574 w 1084401"/>
                <a:gd name="connsiteY126" fmla="*/ 1086239 h 1103951"/>
                <a:gd name="connsiteX127" fmla="*/ 352667 w 1084401"/>
                <a:gd name="connsiteY127" fmla="*/ 1097601 h 1103951"/>
                <a:gd name="connsiteX128" fmla="*/ 352432 w 1084401"/>
                <a:gd name="connsiteY128" fmla="*/ 1097316 h 1103951"/>
                <a:gd name="connsiteX129" fmla="*/ 343142 w 1084401"/>
                <a:gd name="connsiteY129" fmla="*/ 1103951 h 1103951"/>
                <a:gd name="connsiteX130" fmla="*/ 311328 w 1084401"/>
                <a:gd name="connsiteY130" fmla="*/ 1065319 h 1103951"/>
                <a:gd name="connsiteX131" fmla="*/ 288603 w 1084401"/>
                <a:gd name="connsiteY131" fmla="*/ 1017598 h 1103951"/>
                <a:gd name="connsiteX132" fmla="*/ 279513 w 1084401"/>
                <a:gd name="connsiteY132" fmla="*/ 978966 h 1103951"/>
                <a:gd name="connsiteX133" fmla="*/ 263606 w 1084401"/>
                <a:gd name="connsiteY133" fmla="*/ 958513 h 1103951"/>
                <a:gd name="connsiteX134" fmla="*/ 245426 w 1084401"/>
                <a:gd name="connsiteY134" fmla="*/ 924426 h 1103951"/>
                <a:gd name="connsiteX135" fmla="*/ 236336 w 1084401"/>
                <a:gd name="connsiteY135" fmla="*/ 876705 h 1103951"/>
                <a:gd name="connsiteX136" fmla="*/ 229519 w 1084401"/>
                <a:gd name="connsiteY136" fmla="*/ 856252 h 1103951"/>
                <a:gd name="connsiteX137" fmla="*/ 197704 w 1084401"/>
                <a:gd name="connsiteY137" fmla="*/ 801713 h 1103951"/>
                <a:gd name="connsiteX138" fmla="*/ 181797 w 1084401"/>
                <a:gd name="connsiteY138" fmla="*/ 726722 h 1103951"/>
                <a:gd name="connsiteX139" fmla="*/ 170435 w 1084401"/>
                <a:gd name="connsiteY139" fmla="*/ 679000 h 1103951"/>
                <a:gd name="connsiteX140" fmla="*/ 170435 w 1084401"/>
                <a:gd name="connsiteY140" fmla="*/ 635823 h 1103951"/>
                <a:gd name="connsiteX141" fmla="*/ 165890 w 1084401"/>
                <a:gd name="connsiteY141" fmla="*/ 597191 h 1103951"/>
                <a:gd name="connsiteX142" fmla="*/ 111351 w 1084401"/>
                <a:gd name="connsiteY142" fmla="*/ 617644 h 1103951"/>
                <a:gd name="connsiteX143" fmla="*/ 86354 w 1084401"/>
                <a:gd name="connsiteY143" fmla="*/ 613099 h 1103951"/>
                <a:gd name="connsiteX144" fmla="*/ 36359 w 1084401"/>
                <a:gd name="connsiteY144" fmla="*/ 565377 h 1103951"/>
                <a:gd name="connsiteX145" fmla="*/ 52267 w 1084401"/>
                <a:gd name="connsiteY145" fmla="*/ 554014 h 1103951"/>
                <a:gd name="connsiteX146" fmla="*/ 43177 w 1084401"/>
                <a:gd name="connsiteY146" fmla="*/ 538107 h 1103951"/>
                <a:gd name="connsiteX147" fmla="*/ 0 w 1084401"/>
                <a:gd name="connsiteY147" fmla="*/ 499475 h 1103951"/>
                <a:gd name="connsiteX148" fmla="*/ 24997 w 1084401"/>
                <a:gd name="connsiteY148" fmla="*/ 479023 h 1103951"/>
                <a:gd name="connsiteX149" fmla="*/ 26761 w 1084401"/>
                <a:gd name="connsiteY149" fmla="*/ 479023 h 1103951"/>
                <a:gd name="connsiteX150" fmla="*/ 34522 w 1084401"/>
                <a:gd name="connsiteY150" fmla="*/ 472673 h 1103951"/>
                <a:gd name="connsiteX151" fmla="*/ 104938 w 1084401"/>
                <a:gd name="connsiteY151" fmla="*/ 472673 h 1103951"/>
                <a:gd name="connsiteX152" fmla="*/ 95444 w 1084401"/>
                <a:gd name="connsiteY152" fmla="*/ 440391 h 1103951"/>
                <a:gd name="connsiteX153" fmla="*/ 74991 w 1084401"/>
                <a:gd name="connsiteY153" fmla="*/ 419939 h 1103951"/>
                <a:gd name="connsiteX154" fmla="*/ 68174 w 1084401"/>
                <a:gd name="connsiteY154" fmla="*/ 392669 h 1103951"/>
                <a:gd name="connsiteX155" fmla="*/ 47722 w 1084401"/>
                <a:gd name="connsiteY155" fmla="*/ 372217 h 1103951"/>
                <a:gd name="connsiteX156" fmla="*/ 90899 w 1084401"/>
                <a:gd name="connsiteY156" fmla="*/ 329040 h 1103951"/>
                <a:gd name="connsiteX157" fmla="*/ 93772 w 1084401"/>
                <a:gd name="connsiteY157" fmla="*/ 329343 h 1103951"/>
                <a:gd name="connsiteX158" fmla="*/ 100424 w 1084401"/>
                <a:gd name="connsiteY158" fmla="*/ 322690 h 1103951"/>
                <a:gd name="connsiteX159" fmla="*/ 139763 w 1084401"/>
                <a:gd name="connsiteY159" fmla="*/ 326831 h 1103951"/>
                <a:gd name="connsiteX160" fmla="*/ 170435 w 1084401"/>
                <a:gd name="connsiteY160" fmla="*/ 290408 h 1103951"/>
                <a:gd name="connsiteX161" fmla="*/ 193160 w 1084401"/>
                <a:gd name="connsiteY161" fmla="*/ 247232 h 1103951"/>
                <a:gd name="connsiteX162" fmla="*/ 229519 w 1084401"/>
                <a:gd name="connsiteY162" fmla="*/ 204055 h 1103951"/>
                <a:gd name="connsiteX163" fmla="*/ 229519 w 1084401"/>
                <a:gd name="connsiteY163" fmla="*/ 172240 h 1103951"/>
                <a:gd name="connsiteX164" fmla="*/ 256789 w 1084401"/>
                <a:gd name="connsiteY164" fmla="*/ 151788 h 1103951"/>
                <a:gd name="connsiteX165" fmla="*/ 229519 w 1084401"/>
                <a:gd name="connsiteY165" fmla="*/ 124518 h 1103951"/>
                <a:gd name="connsiteX166" fmla="*/ 220429 w 1084401"/>
                <a:gd name="connsiteY166" fmla="*/ 97249 h 1103951"/>
                <a:gd name="connsiteX167" fmla="*/ 204522 w 1084401"/>
                <a:gd name="connsiteY167" fmla="*/ 58617 h 1103951"/>
                <a:gd name="connsiteX168" fmla="*/ 220429 w 1084401"/>
                <a:gd name="connsiteY168" fmla="*/ 38165 h 1103951"/>
                <a:gd name="connsiteX169" fmla="*/ 224419 w 1084401"/>
                <a:gd name="connsiteY169" fmla="*/ 38932 h 1103951"/>
                <a:gd name="connsiteX170" fmla="*/ 229954 w 1084401"/>
                <a:gd name="connsiteY170" fmla="*/ 31815 h 1103951"/>
                <a:gd name="connsiteX171" fmla="*/ 289038 w 1084401"/>
                <a:gd name="connsiteY171" fmla="*/ 43177 h 1103951"/>
                <a:gd name="connsiteX172" fmla="*/ 327610 w 1084401"/>
                <a:gd name="connsiteY172" fmla="*/ 37087 h 1103951"/>
                <a:gd name="connsiteX173" fmla="*/ 354505 w 1084401"/>
                <a:gd name="connsiteY173" fmla="*/ 6350 h 1103951"/>
                <a:gd name="connsiteX174" fmla="*/ 356263 w 1084401"/>
                <a:gd name="connsiteY174" fmla="*/ 8877 h 110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084401" h="1103951">
                  <a:moveTo>
                    <a:pt x="364030" y="0"/>
                  </a:moveTo>
                  <a:lnTo>
                    <a:pt x="400389" y="52267"/>
                  </a:lnTo>
                  <a:lnTo>
                    <a:pt x="400389" y="86354"/>
                  </a:lnTo>
                  <a:lnTo>
                    <a:pt x="411751" y="111351"/>
                  </a:lnTo>
                  <a:lnTo>
                    <a:pt x="411751" y="134076"/>
                  </a:lnTo>
                  <a:lnTo>
                    <a:pt x="402226" y="130901"/>
                  </a:lnTo>
                  <a:lnTo>
                    <a:pt x="402226" y="140426"/>
                  </a:lnTo>
                  <a:lnTo>
                    <a:pt x="392192" y="137081"/>
                  </a:lnTo>
                  <a:lnTo>
                    <a:pt x="395844" y="177252"/>
                  </a:lnTo>
                  <a:lnTo>
                    <a:pt x="434476" y="204522"/>
                  </a:lnTo>
                  <a:lnTo>
                    <a:pt x="486743" y="229519"/>
                  </a:lnTo>
                  <a:lnTo>
                    <a:pt x="459473" y="252244"/>
                  </a:lnTo>
                  <a:lnTo>
                    <a:pt x="450383" y="288603"/>
                  </a:lnTo>
                  <a:lnTo>
                    <a:pt x="482198" y="306783"/>
                  </a:lnTo>
                  <a:lnTo>
                    <a:pt x="518557" y="327235"/>
                  </a:lnTo>
                  <a:lnTo>
                    <a:pt x="568551" y="349960"/>
                  </a:lnTo>
                  <a:lnTo>
                    <a:pt x="616273" y="354505"/>
                  </a:lnTo>
                  <a:lnTo>
                    <a:pt x="636725" y="374957"/>
                  </a:lnTo>
                  <a:lnTo>
                    <a:pt x="663995" y="381774"/>
                  </a:lnTo>
                  <a:lnTo>
                    <a:pt x="713989" y="386319"/>
                  </a:lnTo>
                  <a:lnTo>
                    <a:pt x="732183" y="386319"/>
                  </a:lnTo>
                  <a:lnTo>
                    <a:pt x="736279" y="376762"/>
                  </a:lnTo>
                  <a:lnTo>
                    <a:pt x="729461" y="349492"/>
                  </a:lnTo>
                  <a:lnTo>
                    <a:pt x="736279" y="333585"/>
                  </a:lnTo>
                  <a:lnTo>
                    <a:pt x="745209" y="328624"/>
                  </a:lnTo>
                  <a:lnTo>
                    <a:pt x="745804" y="327235"/>
                  </a:lnTo>
                  <a:lnTo>
                    <a:pt x="766256" y="315873"/>
                  </a:lnTo>
                  <a:lnTo>
                    <a:pt x="773073" y="349960"/>
                  </a:lnTo>
                  <a:lnTo>
                    <a:pt x="773073" y="359050"/>
                  </a:lnTo>
                  <a:lnTo>
                    <a:pt x="804888" y="374957"/>
                  </a:lnTo>
                  <a:lnTo>
                    <a:pt x="825340" y="370412"/>
                  </a:lnTo>
                  <a:lnTo>
                    <a:pt x="857154" y="370412"/>
                  </a:lnTo>
                  <a:lnTo>
                    <a:pt x="881716" y="370412"/>
                  </a:lnTo>
                  <a:lnTo>
                    <a:pt x="881716" y="349492"/>
                  </a:lnTo>
                  <a:lnTo>
                    <a:pt x="863537" y="338130"/>
                  </a:lnTo>
                  <a:lnTo>
                    <a:pt x="879761" y="335967"/>
                  </a:lnTo>
                  <a:lnTo>
                    <a:pt x="873062" y="331780"/>
                  </a:lnTo>
                  <a:lnTo>
                    <a:pt x="903485" y="327724"/>
                  </a:lnTo>
                  <a:lnTo>
                    <a:pt x="929438" y="301771"/>
                  </a:lnTo>
                  <a:lnTo>
                    <a:pt x="938056" y="296328"/>
                  </a:lnTo>
                  <a:lnTo>
                    <a:pt x="938963" y="295421"/>
                  </a:lnTo>
                  <a:lnTo>
                    <a:pt x="982140" y="268151"/>
                  </a:lnTo>
                  <a:lnTo>
                    <a:pt x="1013955" y="279513"/>
                  </a:lnTo>
                  <a:lnTo>
                    <a:pt x="1041224" y="263606"/>
                  </a:lnTo>
                  <a:lnTo>
                    <a:pt x="1057131" y="288603"/>
                  </a:lnTo>
                  <a:lnTo>
                    <a:pt x="1045769" y="306783"/>
                  </a:lnTo>
                  <a:lnTo>
                    <a:pt x="1084401" y="311328"/>
                  </a:lnTo>
                  <a:lnTo>
                    <a:pt x="1084401" y="327235"/>
                  </a:lnTo>
                  <a:lnTo>
                    <a:pt x="1074876" y="331045"/>
                  </a:lnTo>
                  <a:lnTo>
                    <a:pt x="1074876" y="333585"/>
                  </a:lnTo>
                  <a:lnTo>
                    <a:pt x="1073436" y="334161"/>
                  </a:lnTo>
                  <a:lnTo>
                    <a:pt x="1077584" y="359050"/>
                  </a:lnTo>
                  <a:lnTo>
                    <a:pt x="1066471" y="355875"/>
                  </a:lnTo>
                  <a:lnTo>
                    <a:pt x="1068059" y="365400"/>
                  </a:lnTo>
                  <a:lnTo>
                    <a:pt x="1036898" y="356497"/>
                  </a:lnTo>
                  <a:lnTo>
                    <a:pt x="1002592" y="381774"/>
                  </a:lnTo>
                  <a:lnTo>
                    <a:pt x="1002592" y="402227"/>
                  </a:lnTo>
                  <a:lnTo>
                    <a:pt x="982140" y="440859"/>
                  </a:lnTo>
                  <a:lnTo>
                    <a:pt x="982140" y="456766"/>
                  </a:lnTo>
                  <a:lnTo>
                    <a:pt x="966233" y="488580"/>
                  </a:lnTo>
                  <a:lnTo>
                    <a:pt x="960280" y="487786"/>
                  </a:lnTo>
                  <a:lnTo>
                    <a:pt x="956708" y="494930"/>
                  </a:lnTo>
                  <a:lnTo>
                    <a:pt x="932146" y="491655"/>
                  </a:lnTo>
                  <a:lnTo>
                    <a:pt x="932146" y="520395"/>
                  </a:lnTo>
                  <a:lnTo>
                    <a:pt x="923056" y="536302"/>
                  </a:lnTo>
                  <a:lnTo>
                    <a:pt x="927601" y="552209"/>
                  </a:lnTo>
                  <a:lnTo>
                    <a:pt x="911694" y="563572"/>
                  </a:lnTo>
                  <a:lnTo>
                    <a:pt x="911575" y="563203"/>
                  </a:lnTo>
                  <a:lnTo>
                    <a:pt x="902169" y="569922"/>
                  </a:lnTo>
                  <a:lnTo>
                    <a:pt x="881716" y="506293"/>
                  </a:lnTo>
                  <a:lnTo>
                    <a:pt x="878292" y="506293"/>
                  </a:lnTo>
                  <a:lnTo>
                    <a:pt x="873062" y="527212"/>
                  </a:lnTo>
                  <a:lnTo>
                    <a:pt x="866850" y="520310"/>
                  </a:lnTo>
                  <a:lnTo>
                    <a:pt x="863537" y="533562"/>
                  </a:lnTo>
                  <a:lnTo>
                    <a:pt x="843085" y="510838"/>
                  </a:lnTo>
                  <a:lnTo>
                    <a:pt x="858992" y="490385"/>
                  </a:lnTo>
                  <a:lnTo>
                    <a:pt x="865871" y="487437"/>
                  </a:lnTo>
                  <a:lnTo>
                    <a:pt x="868517" y="484035"/>
                  </a:lnTo>
                  <a:lnTo>
                    <a:pt x="876342" y="480682"/>
                  </a:lnTo>
                  <a:lnTo>
                    <a:pt x="890806" y="451754"/>
                  </a:lnTo>
                  <a:lnTo>
                    <a:pt x="870354" y="447209"/>
                  </a:lnTo>
                  <a:lnTo>
                    <a:pt x="838540" y="447209"/>
                  </a:lnTo>
                  <a:lnTo>
                    <a:pt x="799908" y="440391"/>
                  </a:lnTo>
                  <a:lnTo>
                    <a:pt x="795363" y="408577"/>
                  </a:lnTo>
                  <a:lnTo>
                    <a:pt x="779456" y="408577"/>
                  </a:lnTo>
                  <a:lnTo>
                    <a:pt x="756529" y="395203"/>
                  </a:lnTo>
                  <a:lnTo>
                    <a:pt x="745804" y="413589"/>
                  </a:lnTo>
                  <a:lnTo>
                    <a:pt x="773073" y="434041"/>
                  </a:lnTo>
                  <a:lnTo>
                    <a:pt x="750349" y="449948"/>
                  </a:lnTo>
                  <a:lnTo>
                    <a:pt x="738986" y="461311"/>
                  </a:lnTo>
                  <a:lnTo>
                    <a:pt x="766256" y="477218"/>
                  </a:lnTo>
                  <a:lnTo>
                    <a:pt x="761711" y="499943"/>
                  </a:lnTo>
                  <a:lnTo>
                    <a:pt x="773073" y="531757"/>
                  </a:lnTo>
                  <a:lnTo>
                    <a:pt x="777618" y="559027"/>
                  </a:lnTo>
                  <a:lnTo>
                    <a:pt x="773073" y="574934"/>
                  </a:lnTo>
                  <a:lnTo>
                    <a:pt x="765362" y="574934"/>
                  </a:lnTo>
                  <a:lnTo>
                    <a:pt x="763548" y="581284"/>
                  </a:lnTo>
                  <a:lnTo>
                    <a:pt x="736279" y="581284"/>
                  </a:lnTo>
                  <a:lnTo>
                    <a:pt x="702627" y="590140"/>
                  </a:lnTo>
                  <a:lnTo>
                    <a:pt x="702627" y="611294"/>
                  </a:lnTo>
                  <a:lnTo>
                    <a:pt x="686720" y="634018"/>
                  </a:lnTo>
                  <a:lnTo>
                    <a:pt x="678905" y="637926"/>
                  </a:lnTo>
                  <a:lnTo>
                    <a:pt x="677195" y="640368"/>
                  </a:lnTo>
                  <a:lnTo>
                    <a:pt x="629557" y="664187"/>
                  </a:lnTo>
                  <a:lnTo>
                    <a:pt x="589004" y="709010"/>
                  </a:lnTo>
                  <a:lnTo>
                    <a:pt x="561734" y="731734"/>
                  </a:lnTo>
                  <a:lnTo>
                    <a:pt x="525375" y="756731"/>
                  </a:lnTo>
                  <a:lnTo>
                    <a:pt x="525375" y="774911"/>
                  </a:lnTo>
                  <a:lnTo>
                    <a:pt x="515850" y="780354"/>
                  </a:lnTo>
                  <a:lnTo>
                    <a:pt x="515850" y="781261"/>
                  </a:lnTo>
                  <a:lnTo>
                    <a:pt x="499942" y="790351"/>
                  </a:lnTo>
                  <a:lnTo>
                    <a:pt x="461310" y="806258"/>
                  </a:lnTo>
                  <a:lnTo>
                    <a:pt x="452282" y="806258"/>
                  </a:lnTo>
                  <a:lnTo>
                    <a:pt x="443566" y="827178"/>
                  </a:lnTo>
                  <a:lnTo>
                    <a:pt x="454928" y="874900"/>
                  </a:lnTo>
                  <a:lnTo>
                    <a:pt x="454928" y="908987"/>
                  </a:lnTo>
                  <a:lnTo>
                    <a:pt x="439021" y="945346"/>
                  </a:lnTo>
                  <a:lnTo>
                    <a:pt x="439021" y="1004430"/>
                  </a:lnTo>
                  <a:lnTo>
                    <a:pt x="429496" y="1007288"/>
                  </a:lnTo>
                  <a:lnTo>
                    <a:pt x="429496" y="1010780"/>
                  </a:lnTo>
                  <a:lnTo>
                    <a:pt x="413549" y="1015564"/>
                  </a:lnTo>
                  <a:lnTo>
                    <a:pt x="400389" y="1036245"/>
                  </a:lnTo>
                  <a:lnTo>
                    <a:pt x="411751" y="1047607"/>
                  </a:lnTo>
                  <a:lnTo>
                    <a:pt x="400054" y="1051785"/>
                  </a:lnTo>
                  <a:lnTo>
                    <a:pt x="402226" y="1053957"/>
                  </a:lnTo>
                  <a:lnTo>
                    <a:pt x="378494" y="1062433"/>
                  </a:lnTo>
                  <a:lnTo>
                    <a:pt x="368574" y="1086239"/>
                  </a:lnTo>
                  <a:lnTo>
                    <a:pt x="352667" y="1097601"/>
                  </a:lnTo>
                  <a:lnTo>
                    <a:pt x="352432" y="1097316"/>
                  </a:lnTo>
                  <a:lnTo>
                    <a:pt x="343142" y="1103951"/>
                  </a:lnTo>
                  <a:lnTo>
                    <a:pt x="311328" y="1065319"/>
                  </a:lnTo>
                  <a:lnTo>
                    <a:pt x="288603" y="1017598"/>
                  </a:lnTo>
                  <a:lnTo>
                    <a:pt x="279513" y="978966"/>
                  </a:lnTo>
                  <a:lnTo>
                    <a:pt x="263606" y="958513"/>
                  </a:lnTo>
                  <a:lnTo>
                    <a:pt x="245426" y="924426"/>
                  </a:lnTo>
                  <a:lnTo>
                    <a:pt x="236336" y="876705"/>
                  </a:lnTo>
                  <a:lnTo>
                    <a:pt x="229519" y="856252"/>
                  </a:lnTo>
                  <a:lnTo>
                    <a:pt x="197704" y="801713"/>
                  </a:lnTo>
                  <a:lnTo>
                    <a:pt x="181797" y="726722"/>
                  </a:lnTo>
                  <a:lnTo>
                    <a:pt x="170435" y="679000"/>
                  </a:lnTo>
                  <a:lnTo>
                    <a:pt x="170435" y="635823"/>
                  </a:lnTo>
                  <a:lnTo>
                    <a:pt x="165890" y="597191"/>
                  </a:lnTo>
                  <a:lnTo>
                    <a:pt x="111351" y="617644"/>
                  </a:lnTo>
                  <a:lnTo>
                    <a:pt x="86354" y="613099"/>
                  </a:lnTo>
                  <a:lnTo>
                    <a:pt x="36359" y="565377"/>
                  </a:lnTo>
                  <a:lnTo>
                    <a:pt x="52267" y="554014"/>
                  </a:lnTo>
                  <a:lnTo>
                    <a:pt x="43177" y="538107"/>
                  </a:lnTo>
                  <a:lnTo>
                    <a:pt x="0" y="499475"/>
                  </a:lnTo>
                  <a:lnTo>
                    <a:pt x="24997" y="479023"/>
                  </a:lnTo>
                  <a:lnTo>
                    <a:pt x="26761" y="479023"/>
                  </a:lnTo>
                  <a:lnTo>
                    <a:pt x="34522" y="472673"/>
                  </a:lnTo>
                  <a:lnTo>
                    <a:pt x="104938" y="472673"/>
                  </a:lnTo>
                  <a:lnTo>
                    <a:pt x="95444" y="440391"/>
                  </a:lnTo>
                  <a:lnTo>
                    <a:pt x="74991" y="419939"/>
                  </a:lnTo>
                  <a:lnTo>
                    <a:pt x="68174" y="392669"/>
                  </a:lnTo>
                  <a:lnTo>
                    <a:pt x="47722" y="372217"/>
                  </a:lnTo>
                  <a:lnTo>
                    <a:pt x="90899" y="329040"/>
                  </a:lnTo>
                  <a:lnTo>
                    <a:pt x="93772" y="329343"/>
                  </a:lnTo>
                  <a:lnTo>
                    <a:pt x="100424" y="322690"/>
                  </a:lnTo>
                  <a:lnTo>
                    <a:pt x="139763" y="326831"/>
                  </a:lnTo>
                  <a:lnTo>
                    <a:pt x="170435" y="290408"/>
                  </a:lnTo>
                  <a:lnTo>
                    <a:pt x="193160" y="247232"/>
                  </a:lnTo>
                  <a:lnTo>
                    <a:pt x="229519" y="204055"/>
                  </a:lnTo>
                  <a:lnTo>
                    <a:pt x="229519" y="172240"/>
                  </a:lnTo>
                  <a:lnTo>
                    <a:pt x="256789" y="151788"/>
                  </a:lnTo>
                  <a:lnTo>
                    <a:pt x="229519" y="124518"/>
                  </a:lnTo>
                  <a:lnTo>
                    <a:pt x="220429" y="97249"/>
                  </a:lnTo>
                  <a:lnTo>
                    <a:pt x="204522" y="58617"/>
                  </a:lnTo>
                  <a:lnTo>
                    <a:pt x="220429" y="38165"/>
                  </a:lnTo>
                  <a:lnTo>
                    <a:pt x="224419" y="38932"/>
                  </a:lnTo>
                  <a:lnTo>
                    <a:pt x="229954" y="31815"/>
                  </a:lnTo>
                  <a:lnTo>
                    <a:pt x="289038" y="43177"/>
                  </a:lnTo>
                  <a:lnTo>
                    <a:pt x="327610" y="37087"/>
                  </a:lnTo>
                  <a:lnTo>
                    <a:pt x="354505" y="6350"/>
                  </a:lnTo>
                  <a:lnTo>
                    <a:pt x="356263" y="88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4" name="Freeform 459">
              <a:extLst>
                <a:ext uri="{FF2B5EF4-FFF2-40B4-BE49-F238E27FC236}">
                  <a16:creationId xmlns:a16="http://schemas.microsoft.com/office/drawing/2014/main" id="{7257CA24-C3EB-F6BA-042F-A5DC93952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212" y="3179655"/>
              <a:ext cx="136511" cy="112650"/>
            </a:xfrm>
            <a:custGeom>
              <a:avLst/>
              <a:gdLst>
                <a:gd name="connsiteX0" fmla="*/ 168162 w 182014"/>
                <a:gd name="connsiteY0" fmla="*/ 0 h 150200"/>
                <a:gd name="connsiteX1" fmla="*/ 170781 w 182014"/>
                <a:gd name="connsiteY1" fmla="*/ 6548 h 150200"/>
                <a:gd name="connsiteX2" fmla="*/ 172924 w 182014"/>
                <a:gd name="connsiteY2" fmla="*/ 4762 h 150200"/>
                <a:gd name="connsiteX3" fmla="*/ 177469 w 182014"/>
                <a:gd name="connsiteY3" fmla="*/ 16125 h 150200"/>
                <a:gd name="connsiteX4" fmla="*/ 182014 w 182014"/>
                <a:gd name="connsiteY4" fmla="*/ 47939 h 150200"/>
                <a:gd name="connsiteX5" fmla="*/ 161562 w 182014"/>
                <a:gd name="connsiteY5" fmla="*/ 47939 h 150200"/>
                <a:gd name="connsiteX6" fmla="*/ 161562 w 182014"/>
                <a:gd name="connsiteY6" fmla="*/ 75209 h 150200"/>
                <a:gd name="connsiteX7" fmla="*/ 166107 w 182014"/>
                <a:gd name="connsiteY7" fmla="*/ 79754 h 150200"/>
                <a:gd name="connsiteX8" fmla="*/ 150200 w 182014"/>
                <a:gd name="connsiteY8" fmla="*/ 91116 h 150200"/>
                <a:gd name="connsiteX9" fmla="*/ 150200 w 182014"/>
                <a:gd name="connsiteY9" fmla="*/ 107023 h 150200"/>
                <a:gd name="connsiteX10" fmla="*/ 141110 w 182014"/>
                <a:gd name="connsiteY10" fmla="*/ 122931 h 150200"/>
                <a:gd name="connsiteX11" fmla="*/ 134293 w 182014"/>
                <a:gd name="connsiteY11" fmla="*/ 138838 h 150200"/>
                <a:gd name="connsiteX12" fmla="*/ 129748 w 182014"/>
                <a:gd name="connsiteY12" fmla="*/ 150200 h 150200"/>
                <a:gd name="connsiteX13" fmla="*/ 20669 w 182014"/>
                <a:gd name="connsiteY13" fmla="*/ 129748 h 150200"/>
                <a:gd name="connsiteX14" fmla="*/ 19138 w 182014"/>
                <a:gd name="connsiteY14" fmla="*/ 125592 h 150200"/>
                <a:gd name="connsiteX15" fmla="*/ 15907 w 182014"/>
                <a:gd name="connsiteY15" fmla="*/ 124986 h 150200"/>
                <a:gd name="connsiteX16" fmla="*/ 0 w 182014"/>
                <a:gd name="connsiteY16" fmla="*/ 81809 h 150200"/>
                <a:gd name="connsiteX17" fmla="*/ 0 w 182014"/>
                <a:gd name="connsiteY17" fmla="*/ 70447 h 150200"/>
                <a:gd name="connsiteX18" fmla="*/ 6818 w 182014"/>
                <a:gd name="connsiteY18" fmla="*/ 70447 h 150200"/>
                <a:gd name="connsiteX19" fmla="*/ 6818 w 182014"/>
                <a:gd name="connsiteY19" fmla="*/ 75209 h 150200"/>
                <a:gd name="connsiteX20" fmla="*/ 11580 w 182014"/>
                <a:gd name="connsiteY20" fmla="*/ 75209 h 150200"/>
                <a:gd name="connsiteX21" fmla="*/ 11580 w 182014"/>
                <a:gd name="connsiteY21" fmla="*/ 80789 h 150200"/>
                <a:gd name="connsiteX22" fmla="*/ 38632 w 182014"/>
                <a:gd name="connsiteY22" fmla="*/ 74992 h 150200"/>
                <a:gd name="connsiteX23" fmla="*/ 65902 w 182014"/>
                <a:gd name="connsiteY23" fmla="*/ 74992 h 150200"/>
                <a:gd name="connsiteX24" fmla="*/ 86354 w 182014"/>
                <a:gd name="connsiteY24" fmla="*/ 74992 h 150200"/>
                <a:gd name="connsiteX25" fmla="*/ 113623 w 182014"/>
                <a:gd name="connsiteY25" fmla="*/ 47722 h 150200"/>
                <a:gd name="connsiteX26" fmla="*/ 140893 w 182014"/>
                <a:gd name="connsiteY26" fmla="*/ 22725 h 15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14" h="150200">
                  <a:moveTo>
                    <a:pt x="168162" y="0"/>
                  </a:moveTo>
                  <a:lnTo>
                    <a:pt x="170781" y="6548"/>
                  </a:lnTo>
                  <a:lnTo>
                    <a:pt x="172924" y="4762"/>
                  </a:lnTo>
                  <a:lnTo>
                    <a:pt x="177469" y="16125"/>
                  </a:lnTo>
                  <a:lnTo>
                    <a:pt x="182014" y="47939"/>
                  </a:lnTo>
                  <a:lnTo>
                    <a:pt x="161562" y="47939"/>
                  </a:lnTo>
                  <a:lnTo>
                    <a:pt x="161562" y="75209"/>
                  </a:lnTo>
                  <a:lnTo>
                    <a:pt x="166107" y="79754"/>
                  </a:lnTo>
                  <a:lnTo>
                    <a:pt x="150200" y="91116"/>
                  </a:lnTo>
                  <a:lnTo>
                    <a:pt x="150200" y="107023"/>
                  </a:lnTo>
                  <a:lnTo>
                    <a:pt x="141110" y="122931"/>
                  </a:lnTo>
                  <a:lnTo>
                    <a:pt x="134293" y="138838"/>
                  </a:lnTo>
                  <a:lnTo>
                    <a:pt x="129748" y="150200"/>
                  </a:lnTo>
                  <a:lnTo>
                    <a:pt x="20669" y="129748"/>
                  </a:lnTo>
                  <a:lnTo>
                    <a:pt x="19138" y="125592"/>
                  </a:lnTo>
                  <a:lnTo>
                    <a:pt x="15907" y="124986"/>
                  </a:lnTo>
                  <a:lnTo>
                    <a:pt x="0" y="81809"/>
                  </a:lnTo>
                  <a:lnTo>
                    <a:pt x="0" y="70447"/>
                  </a:lnTo>
                  <a:lnTo>
                    <a:pt x="6818" y="70447"/>
                  </a:lnTo>
                  <a:lnTo>
                    <a:pt x="6818" y="75209"/>
                  </a:lnTo>
                  <a:lnTo>
                    <a:pt x="11580" y="75209"/>
                  </a:lnTo>
                  <a:lnTo>
                    <a:pt x="11580" y="80789"/>
                  </a:lnTo>
                  <a:lnTo>
                    <a:pt x="38632" y="74992"/>
                  </a:lnTo>
                  <a:lnTo>
                    <a:pt x="65902" y="74992"/>
                  </a:lnTo>
                  <a:lnTo>
                    <a:pt x="86354" y="74992"/>
                  </a:lnTo>
                  <a:lnTo>
                    <a:pt x="113623" y="47722"/>
                  </a:lnTo>
                  <a:lnTo>
                    <a:pt x="140893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5" name="Freeform 241">
              <a:extLst>
                <a:ext uri="{FF2B5EF4-FFF2-40B4-BE49-F238E27FC236}">
                  <a16:creationId xmlns:a16="http://schemas.microsoft.com/office/drawing/2014/main" id="{E7B62D1A-F48B-8328-8A00-71AC40575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3142" y="3167724"/>
              <a:ext cx="214748" cy="291444"/>
            </a:xfrm>
            <a:custGeom>
              <a:avLst/>
              <a:gdLst>
                <a:gd name="T0" fmla="*/ 109 w 126"/>
                <a:gd name="T1" fmla="*/ 95 h 171"/>
                <a:gd name="T2" fmla="*/ 109 w 126"/>
                <a:gd name="T3" fmla="*/ 95 h 171"/>
                <a:gd name="T4" fmla="*/ 105 w 126"/>
                <a:gd name="T5" fmla="*/ 107 h 171"/>
                <a:gd name="T6" fmla="*/ 97 w 126"/>
                <a:gd name="T7" fmla="*/ 104 h 171"/>
                <a:gd name="T8" fmla="*/ 93 w 126"/>
                <a:gd name="T9" fmla="*/ 109 h 171"/>
                <a:gd name="T10" fmla="*/ 90 w 126"/>
                <a:gd name="T11" fmla="*/ 118 h 171"/>
                <a:gd name="T12" fmla="*/ 93 w 126"/>
                <a:gd name="T13" fmla="*/ 128 h 171"/>
                <a:gd name="T14" fmla="*/ 90 w 126"/>
                <a:gd name="T15" fmla="*/ 130 h 171"/>
                <a:gd name="T16" fmla="*/ 83 w 126"/>
                <a:gd name="T17" fmla="*/ 130 h 171"/>
                <a:gd name="T18" fmla="*/ 74 w 126"/>
                <a:gd name="T19" fmla="*/ 137 h 171"/>
                <a:gd name="T20" fmla="*/ 71 w 126"/>
                <a:gd name="T21" fmla="*/ 147 h 171"/>
                <a:gd name="T22" fmla="*/ 69 w 126"/>
                <a:gd name="T23" fmla="*/ 149 h 171"/>
                <a:gd name="T24" fmla="*/ 60 w 126"/>
                <a:gd name="T25" fmla="*/ 149 h 171"/>
                <a:gd name="T26" fmla="*/ 53 w 126"/>
                <a:gd name="T27" fmla="*/ 154 h 171"/>
                <a:gd name="T28" fmla="*/ 53 w 126"/>
                <a:gd name="T29" fmla="*/ 161 h 171"/>
                <a:gd name="T30" fmla="*/ 45 w 126"/>
                <a:gd name="T31" fmla="*/ 166 h 171"/>
                <a:gd name="T32" fmla="*/ 36 w 126"/>
                <a:gd name="T33" fmla="*/ 163 h 171"/>
                <a:gd name="T34" fmla="*/ 24 w 126"/>
                <a:gd name="T35" fmla="*/ 168 h 171"/>
                <a:gd name="T36" fmla="*/ 17 w 126"/>
                <a:gd name="T37" fmla="*/ 171 h 171"/>
                <a:gd name="T38" fmla="*/ 12 w 126"/>
                <a:gd name="T39" fmla="*/ 159 h 171"/>
                <a:gd name="T40" fmla="*/ 0 w 126"/>
                <a:gd name="T41" fmla="*/ 130 h 171"/>
                <a:gd name="T42" fmla="*/ 48 w 126"/>
                <a:gd name="T43" fmla="*/ 114 h 171"/>
                <a:gd name="T44" fmla="*/ 60 w 126"/>
                <a:gd name="T45" fmla="*/ 78 h 171"/>
                <a:gd name="T46" fmla="*/ 50 w 126"/>
                <a:gd name="T47" fmla="*/ 66 h 171"/>
                <a:gd name="T48" fmla="*/ 53 w 126"/>
                <a:gd name="T49" fmla="*/ 59 h 171"/>
                <a:gd name="T50" fmla="*/ 57 w 126"/>
                <a:gd name="T51" fmla="*/ 52 h 171"/>
                <a:gd name="T52" fmla="*/ 57 w 126"/>
                <a:gd name="T53" fmla="*/ 45 h 171"/>
                <a:gd name="T54" fmla="*/ 62 w 126"/>
                <a:gd name="T55" fmla="*/ 40 h 171"/>
                <a:gd name="T56" fmla="*/ 60 w 126"/>
                <a:gd name="T57" fmla="*/ 38 h 171"/>
                <a:gd name="T58" fmla="*/ 62 w 126"/>
                <a:gd name="T59" fmla="*/ 28 h 171"/>
                <a:gd name="T60" fmla="*/ 69 w 126"/>
                <a:gd name="T61" fmla="*/ 28 h 171"/>
                <a:gd name="T62" fmla="*/ 79 w 126"/>
                <a:gd name="T63" fmla="*/ 40 h 171"/>
                <a:gd name="T64" fmla="*/ 86 w 126"/>
                <a:gd name="T65" fmla="*/ 45 h 171"/>
                <a:gd name="T66" fmla="*/ 97 w 126"/>
                <a:gd name="T67" fmla="*/ 47 h 171"/>
                <a:gd name="T68" fmla="*/ 107 w 126"/>
                <a:gd name="T69" fmla="*/ 52 h 171"/>
                <a:gd name="T70" fmla="*/ 114 w 126"/>
                <a:gd name="T71" fmla="*/ 62 h 171"/>
                <a:gd name="T72" fmla="*/ 119 w 126"/>
                <a:gd name="T73" fmla="*/ 66 h 171"/>
                <a:gd name="T74" fmla="*/ 126 w 126"/>
                <a:gd name="T75" fmla="*/ 69 h 171"/>
                <a:gd name="T76" fmla="*/ 126 w 126"/>
                <a:gd name="T77" fmla="*/ 73 h 171"/>
                <a:gd name="T78" fmla="*/ 119 w 126"/>
                <a:gd name="T79" fmla="*/ 83 h 171"/>
                <a:gd name="T80" fmla="*/ 116 w 126"/>
                <a:gd name="T81" fmla="*/ 88 h 171"/>
                <a:gd name="T82" fmla="*/ 109 w 126"/>
                <a:gd name="T83" fmla="*/ 95 h 171"/>
                <a:gd name="T84" fmla="*/ 69 w 126"/>
                <a:gd name="T85" fmla="*/ 10 h 171"/>
                <a:gd name="T86" fmla="*/ 69 w 126"/>
                <a:gd name="T87" fmla="*/ 10 h 171"/>
                <a:gd name="T88" fmla="*/ 67 w 126"/>
                <a:gd name="T89" fmla="*/ 12 h 171"/>
                <a:gd name="T90" fmla="*/ 64 w 126"/>
                <a:gd name="T91" fmla="*/ 7 h 171"/>
                <a:gd name="T92" fmla="*/ 69 w 126"/>
                <a:gd name="T93" fmla="*/ 0 h 171"/>
                <a:gd name="T94" fmla="*/ 71 w 126"/>
                <a:gd name="T95" fmla="*/ 2 h 171"/>
                <a:gd name="T96" fmla="*/ 69 w 126"/>
                <a:gd name="T97" fmla="*/ 1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" h="171">
                  <a:moveTo>
                    <a:pt x="109" y="95"/>
                  </a:moveTo>
                  <a:lnTo>
                    <a:pt x="109" y="95"/>
                  </a:lnTo>
                  <a:lnTo>
                    <a:pt x="105" y="107"/>
                  </a:lnTo>
                  <a:lnTo>
                    <a:pt x="97" y="104"/>
                  </a:lnTo>
                  <a:lnTo>
                    <a:pt x="93" y="109"/>
                  </a:lnTo>
                  <a:lnTo>
                    <a:pt x="90" y="118"/>
                  </a:lnTo>
                  <a:lnTo>
                    <a:pt x="93" y="128"/>
                  </a:lnTo>
                  <a:lnTo>
                    <a:pt x="90" y="130"/>
                  </a:lnTo>
                  <a:lnTo>
                    <a:pt x="83" y="130"/>
                  </a:lnTo>
                  <a:lnTo>
                    <a:pt x="74" y="137"/>
                  </a:lnTo>
                  <a:lnTo>
                    <a:pt x="71" y="147"/>
                  </a:lnTo>
                  <a:lnTo>
                    <a:pt x="69" y="149"/>
                  </a:lnTo>
                  <a:lnTo>
                    <a:pt x="60" y="149"/>
                  </a:lnTo>
                  <a:lnTo>
                    <a:pt x="53" y="154"/>
                  </a:lnTo>
                  <a:lnTo>
                    <a:pt x="53" y="161"/>
                  </a:lnTo>
                  <a:lnTo>
                    <a:pt x="45" y="166"/>
                  </a:lnTo>
                  <a:lnTo>
                    <a:pt x="36" y="163"/>
                  </a:lnTo>
                  <a:lnTo>
                    <a:pt x="24" y="168"/>
                  </a:lnTo>
                  <a:lnTo>
                    <a:pt x="17" y="171"/>
                  </a:lnTo>
                  <a:lnTo>
                    <a:pt x="12" y="159"/>
                  </a:lnTo>
                  <a:lnTo>
                    <a:pt x="0" y="130"/>
                  </a:lnTo>
                  <a:lnTo>
                    <a:pt x="48" y="114"/>
                  </a:lnTo>
                  <a:lnTo>
                    <a:pt x="60" y="78"/>
                  </a:lnTo>
                  <a:lnTo>
                    <a:pt x="50" y="66"/>
                  </a:lnTo>
                  <a:lnTo>
                    <a:pt x="53" y="59"/>
                  </a:lnTo>
                  <a:lnTo>
                    <a:pt x="57" y="52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28"/>
                  </a:lnTo>
                  <a:lnTo>
                    <a:pt x="69" y="28"/>
                  </a:lnTo>
                  <a:lnTo>
                    <a:pt x="79" y="40"/>
                  </a:lnTo>
                  <a:lnTo>
                    <a:pt x="86" y="45"/>
                  </a:lnTo>
                  <a:lnTo>
                    <a:pt x="97" y="47"/>
                  </a:lnTo>
                  <a:lnTo>
                    <a:pt x="107" y="52"/>
                  </a:lnTo>
                  <a:lnTo>
                    <a:pt x="114" y="62"/>
                  </a:lnTo>
                  <a:lnTo>
                    <a:pt x="119" y="66"/>
                  </a:lnTo>
                  <a:lnTo>
                    <a:pt x="126" y="69"/>
                  </a:lnTo>
                  <a:lnTo>
                    <a:pt x="126" y="73"/>
                  </a:lnTo>
                  <a:lnTo>
                    <a:pt x="119" y="83"/>
                  </a:lnTo>
                  <a:lnTo>
                    <a:pt x="116" y="88"/>
                  </a:lnTo>
                  <a:lnTo>
                    <a:pt x="109" y="95"/>
                  </a:lnTo>
                  <a:moveTo>
                    <a:pt x="69" y="10"/>
                  </a:moveTo>
                  <a:lnTo>
                    <a:pt x="69" y="10"/>
                  </a:lnTo>
                  <a:lnTo>
                    <a:pt x="67" y="12"/>
                  </a:lnTo>
                  <a:lnTo>
                    <a:pt x="64" y="7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69" y="10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6" name="Freeform 458">
              <a:extLst>
                <a:ext uri="{FF2B5EF4-FFF2-40B4-BE49-F238E27FC236}">
                  <a16:creationId xmlns:a16="http://schemas.microsoft.com/office/drawing/2014/main" id="{0D3FD1D9-C575-C28E-BFC2-BDEFDB8B4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377" y="3387503"/>
              <a:ext cx="295097" cy="184151"/>
            </a:xfrm>
            <a:custGeom>
              <a:avLst/>
              <a:gdLst>
                <a:gd name="connsiteX0" fmla="*/ 350285 w 393462"/>
                <a:gd name="connsiteY0" fmla="*/ 0 h 245535"/>
                <a:gd name="connsiteX1" fmla="*/ 382100 w 393462"/>
                <a:gd name="connsiteY1" fmla="*/ 65902 h 245535"/>
                <a:gd name="connsiteX2" fmla="*/ 393462 w 393462"/>
                <a:gd name="connsiteY2" fmla="*/ 93171 h 245535"/>
                <a:gd name="connsiteX3" fmla="*/ 366193 w 393462"/>
                <a:gd name="connsiteY3" fmla="*/ 102261 h 245535"/>
                <a:gd name="connsiteX4" fmla="*/ 354830 w 393462"/>
                <a:gd name="connsiteY4" fmla="*/ 118169 h 245535"/>
                <a:gd name="connsiteX5" fmla="*/ 354830 w 393462"/>
                <a:gd name="connsiteY5" fmla="*/ 129531 h 245535"/>
                <a:gd name="connsiteX6" fmla="*/ 323016 w 393462"/>
                <a:gd name="connsiteY6" fmla="*/ 145438 h 245535"/>
                <a:gd name="connsiteX7" fmla="*/ 317857 w 393462"/>
                <a:gd name="connsiteY7" fmla="*/ 146827 h 245535"/>
                <a:gd name="connsiteX8" fmla="*/ 315873 w 393462"/>
                <a:gd name="connsiteY8" fmla="*/ 147819 h 245535"/>
                <a:gd name="connsiteX9" fmla="*/ 263153 w 393462"/>
                <a:gd name="connsiteY9" fmla="*/ 162013 h 245535"/>
                <a:gd name="connsiteX10" fmla="*/ 232117 w 393462"/>
                <a:gd name="connsiteY10" fmla="*/ 188615 h 245535"/>
                <a:gd name="connsiteX11" fmla="*/ 225570 w 393462"/>
                <a:gd name="connsiteY11" fmla="*/ 190486 h 245535"/>
                <a:gd name="connsiteX12" fmla="*/ 224974 w 393462"/>
                <a:gd name="connsiteY12" fmla="*/ 190996 h 245535"/>
                <a:gd name="connsiteX13" fmla="*/ 209067 w 393462"/>
                <a:gd name="connsiteY13" fmla="*/ 195541 h 245535"/>
                <a:gd name="connsiteX14" fmla="*/ 199521 w 393462"/>
                <a:gd name="connsiteY14" fmla="*/ 191723 h 245535"/>
                <a:gd name="connsiteX15" fmla="*/ 177578 w 393462"/>
                <a:gd name="connsiteY15" fmla="*/ 204522 h 245535"/>
                <a:gd name="connsiteX16" fmla="*/ 170435 w 393462"/>
                <a:gd name="connsiteY16" fmla="*/ 206903 h 245535"/>
                <a:gd name="connsiteX17" fmla="*/ 170435 w 393462"/>
                <a:gd name="connsiteY17" fmla="*/ 206903 h 245535"/>
                <a:gd name="connsiteX18" fmla="*/ 149983 w 393462"/>
                <a:gd name="connsiteY18" fmla="*/ 213721 h 245535"/>
                <a:gd name="connsiteX19" fmla="*/ 122713 w 393462"/>
                <a:gd name="connsiteY19" fmla="*/ 218266 h 245535"/>
                <a:gd name="connsiteX20" fmla="*/ 116589 w 393462"/>
                <a:gd name="connsiteY20" fmla="*/ 218266 h 245535"/>
                <a:gd name="connsiteX21" fmla="*/ 109404 w 393462"/>
                <a:gd name="connsiteY21" fmla="*/ 227247 h 245535"/>
                <a:gd name="connsiteX22" fmla="*/ 98042 w 393462"/>
                <a:gd name="connsiteY22" fmla="*/ 231792 h 245535"/>
                <a:gd name="connsiteX23" fmla="*/ 93497 w 393462"/>
                <a:gd name="connsiteY23" fmla="*/ 236337 h 245535"/>
                <a:gd name="connsiteX24" fmla="*/ 88735 w 393462"/>
                <a:gd name="connsiteY24" fmla="*/ 236337 h 245535"/>
                <a:gd name="connsiteX25" fmla="*/ 86354 w 393462"/>
                <a:gd name="connsiteY25" fmla="*/ 238718 h 245535"/>
                <a:gd name="connsiteX26" fmla="*/ 72143 w 393462"/>
                <a:gd name="connsiteY26" fmla="*/ 238718 h 245535"/>
                <a:gd name="connsiteX27" fmla="*/ 66227 w 393462"/>
                <a:gd name="connsiteY27" fmla="*/ 243154 h 245535"/>
                <a:gd name="connsiteX28" fmla="*/ 62259 w 393462"/>
                <a:gd name="connsiteY28" fmla="*/ 243154 h 245535"/>
                <a:gd name="connsiteX29" fmla="*/ 59084 w 393462"/>
                <a:gd name="connsiteY29" fmla="*/ 245535 h 245535"/>
                <a:gd name="connsiteX30" fmla="*/ 31815 w 393462"/>
                <a:gd name="connsiteY30" fmla="*/ 245535 h 245535"/>
                <a:gd name="connsiteX31" fmla="*/ 20452 w 393462"/>
                <a:gd name="connsiteY31" fmla="*/ 222811 h 245535"/>
                <a:gd name="connsiteX32" fmla="*/ 20452 w 393462"/>
                <a:gd name="connsiteY32" fmla="*/ 202358 h 245535"/>
                <a:gd name="connsiteX33" fmla="*/ 15908 w 393462"/>
                <a:gd name="connsiteY33" fmla="*/ 190996 h 245535"/>
                <a:gd name="connsiteX34" fmla="*/ 9090 w 393462"/>
                <a:gd name="connsiteY34" fmla="*/ 159181 h 245535"/>
                <a:gd name="connsiteX35" fmla="*/ 0 w 393462"/>
                <a:gd name="connsiteY35" fmla="*/ 147819 h 245535"/>
                <a:gd name="connsiteX36" fmla="*/ 4545 w 393462"/>
                <a:gd name="connsiteY36" fmla="*/ 143274 h 245535"/>
                <a:gd name="connsiteX37" fmla="*/ 4545 w 393462"/>
                <a:gd name="connsiteY37" fmla="*/ 127367 h 245535"/>
                <a:gd name="connsiteX38" fmla="*/ 9090 w 393462"/>
                <a:gd name="connsiteY38" fmla="*/ 120550 h 245535"/>
                <a:gd name="connsiteX39" fmla="*/ 4545 w 393462"/>
                <a:gd name="connsiteY39" fmla="*/ 104642 h 245535"/>
                <a:gd name="connsiteX40" fmla="*/ 20452 w 393462"/>
                <a:gd name="connsiteY40" fmla="*/ 95552 h 245535"/>
                <a:gd name="connsiteX41" fmla="*/ 15908 w 393462"/>
                <a:gd name="connsiteY41" fmla="*/ 72828 h 245535"/>
                <a:gd name="connsiteX42" fmla="*/ 27270 w 393462"/>
                <a:gd name="connsiteY42" fmla="*/ 56920 h 245535"/>
                <a:gd name="connsiteX43" fmla="*/ 30874 w 393462"/>
                <a:gd name="connsiteY43" fmla="*/ 59494 h 245535"/>
                <a:gd name="connsiteX44" fmla="*/ 34413 w 393462"/>
                <a:gd name="connsiteY44" fmla="*/ 54539 h 245535"/>
                <a:gd name="connsiteX45" fmla="*/ 50320 w 393462"/>
                <a:gd name="connsiteY45" fmla="*/ 65902 h 245535"/>
                <a:gd name="connsiteX46" fmla="*/ 59410 w 393462"/>
                <a:gd name="connsiteY46" fmla="*/ 65902 h 245535"/>
                <a:gd name="connsiteX47" fmla="*/ 102587 w 393462"/>
                <a:gd name="connsiteY47" fmla="*/ 59084 h 245535"/>
                <a:gd name="connsiteX48" fmla="*/ 109404 w 393462"/>
                <a:gd name="connsiteY48" fmla="*/ 65902 h 245535"/>
                <a:gd name="connsiteX49" fmla="*/ 144856 w 393462"/>
                <a:gd name="connsiteY49" fmla="*/ 70333 h 245535"/>
                <a:gd name="connsiteX50" fmla="*/ 149983 w 393462"/>
                <a:gd name="connsiteY50" fmla="*/ 68283 h 245535"/>
                <a:gd name="connsiteX51" fmla="*/ 150380 w 393462"/>
                <a:gd name="connsiteY51" fmla="*/ 68600 h 245535"/>
                <a:gd name="connsiteX52" fmla="*/ 157126 w 393462"/>
                <a:gd name="connsiteY52" fmla="*/ 65902 h 245535"/>
                <a:gd name="connsiteX53" fmla="*/ 168488 w 393462"/>
                <a:gd name="connsiteY53" fmla="*/ 74992 h 245535"/>
                <a:gd name="connsiteX54" fmla="*/ 177553 w 393462"/>
                <a:gd name="connsiteY54" fmla="*/ 72402 h 245535"/>
                <a:gd name="connsiteX55" fmla="*/ 204522 w 393462"/>
                <a:gd name="connsiteY55" fmla="*/ 34196 h 245535"/>
                <a:gd name="connsiteX56" fmla="*/ 236337 w 393462"/>
                <a:gd name="connsiteY56" fmla="*/ 18289 h 245535"/>
                <a:gd name="connsiteX57" fmla="*/ 239728 w 393462"/>
                <a:gd name="connsiteY57" fmla="*/ 17784 h 245535"/>
                <a:gd name="connsiteX58" fmla="*/ 243480 w 393462"/>
                <a:gd name="connsiteY58" fmla="*/ 15908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93462" h="245535">
                  <a:moveTo>
                    <a:pt x="350285" y="0"/>
                  </a:moveTo>
                  <a:lnTo>
                    <a:pt x="382100" y="65902"/>
                  </a:lnTo>
                  <a:lnTo>
                    <a:pt x="393462" y="93171"/>
                  </a:lnTo>
                  <a:lnTo>
                    <a:pt x="366193" y="102261"/>
                  </a:lnTo>
                  <a:lnTo>
                    <a:pt x="354830" y="118169"/>
                  </a:lnTo>
                  <a:lnTo>
                    <a:pt x="354830" y="129531"/>
                  </a:lnTo>
                  <a:lnTo>
                    <a:pt x="323016" y="145438"/>
                  </a:lnTo>
                  <a:lnTo>
                    <a:pt x="317857" y="146827"/>
                  </a:lnTo>
                  <a:lnTo>
                    <a:pt x="315873" y="147819"/>
                  </a:lnTo>
                  <a:lnTo>
                    <a:pt x="263153" y="162013"/>
                  </a:lnTo>
                  <a:lnTo>
                    <a:pt x="232117" y="188615"/>
                  </a:lnTo>
                  <a:lnTo>
                    <a:pt x="225570" y="190486"/>
                  </a:lnTo>
                  <a:lnTo>
                    <a:pt x="224974" y="190996"/>
                  </a:lnTo>
                  <a:lnTo>
                    <a:pt x="209067" y="195541"/>
                  </a:lnTo>
                  <a:lnTo>
                    <a:pt x="199521" y="191723"/>
                  </a:lnTo>
                  <a:lnTo>
                    <a:pt x="177578" y="204522"/>
                  </a:lnTo>
                  <a:lnTo>
                    <a:pt x="170435" y="206903"/>
                  </a:lnTo>
                  <a:lnTo>
                    <a:pt x="170435" y="206903"/>
                  </a:lnTo>
                  <a:lnTo>
                    <a:pt x="149983" y="213721"/>
                  </a:lnTo>
                  <a:lnTo>
                    <a:pt x="122713" y="218266"/>
                  </a:lnTo>
                  <a:lnTo>
                    <a:pt x="116589" y="218266"/>
                  </a:lnTo>
                  <a:lnTo>
                    <a:pt x="109404" y="227247"/>
                  </a:lnTo>
                  <a:lnTo>
                    <a:pt x="98042" y="231792"/>
                  </a:lnTo>
                  <a:lnTo>
                    <a:pt x="93497" y="236337"/>
                  </a:lnTo>
                  <a:lnTo>
                    <a:pt x="88735" y="236337"/>
                  </a:lnTo>
                  <a:lnTo>
                    <a:pt x="86354" y="238718"/>
                  </a:lnTo>
                  <a:lnTo>
                    <a:pt x="72143" y="238718"/>
                  </a:lnTo>
                  <a:lnTo>
                    <a:pt x="66227" y="243154"/>
                  </a:lnTo>
                  <a:lnTo>
                    <a:pt x="62259" y="243154"/>
                  </a:lnTo>
                  <a:lnTo>
                    <a:pt x="59084" y="245535"/>
                  </a:lnTo>
                  <a:lnTo>
                    <a:pt x="31815" y="245535"/>
                  </a:lnTo>
                  <a:lnTo>
                    <a:pt x="20452" y="222811"/>
                  </a:lnTo>
                  <a:lnTo>
                    <a:pt x="20452" y="202358"/>
                  </a:lnTo>
                  <a:lnTo>
                    <a:pt x="15908" y="190996"/>
                  </a:lnTo>
                  <a:lnTo>
                    <a:pt x="9090" y="159181"/>
                  </a:lnTo>
                  <a:lnTo>
                    <a:pt x="0" y="147819"/>
                  </a:lnTo>
                  <a:lnTo>
                    <a:pt x="4545" y="143274"/>
                  </a:lnTo>
                  <a:lnTo>
                    <a:pt x="4545" y="127367"/>
                  </a:lnTo>
                  <a:lnTo>
                    <a:pt x="9090" y="120550"/>
                  </a:lnTo>
                  <a:lnTo>
                    <a:pt x="4545" y="104642"/>
                  </a:lnTo>
                  <a:lnTo>
                    <a:pt x="20452" y="95552"/>
                  </a:lnTo>
                  <a:lnTo>
                    <a:pt x="15908" y="72828"/>
                  </a:lnTo>
                  <a:lnTo>
                    <a:pt x="27270" y="56920"/>
                  </a:lnTo>
                  <a:lnTo>
                    <a:pt x="30874" y="59494"/>
                  </a:lnTo>
                  <a:lnTo>
                    <a:pt x="34413" y="54539"/>
                  </a:lnTo>
                  <a:lnTo>
                    <a:pt x="50320" y="65902"/>
                  </a:lnTo>
                  <a:lnTo>
                    <a:pt x="59410" y="65902"/>
                  </a:lnTo>
                  <a:lnTo>
                    <a:pt x="102587" y="59084"/>
                  </a:lnTo>
                  <a:lnTo>
                    <a:pt x="109404" y="65902"/>
                  </a:lnTo>
                  <a:lnTo>
                    <a:pt x="144856" y="70333"/>
                  </a:lnTo>
                  <a:lnTo>
                    <a:pt x="149983" y="68283"/>
                  </a:lnTo>
                  <a:lnTo>
                    <a:pt x="150380" y="68600"/>
                  </a:lnTo>
                  <a:lnTo>
                    <a:pt x="157126" y="65902"/>
                  </a:lnTo>
                  <a:lnTo>
                    <a:pt x="168488" y="74992"/>
                  </a:lnTo>
                  <a:lnTo>
                    <a:pt x="177553" y="72402"/>
                  </a:lnTo>
                  <a:lnTo>
                    <a:pt x="204522" y="34196"/>
                  </a:lnTo>
                  <a:lnTo>
                    <a:pt x="236337" y="18289"/>
                  </a:lnTo>
                  <a:lnTo>
                    <a:pt x="239728" y="17784"/>
                  </a:lnTo>
                  <a:lnTo>
                    <a:pt x="243480" y="1590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7" name="Freeform 457">
              <a:extLst>
                <a:ext uri="{FF2B5EF4-FFF2-40B4-BE49-F238E27FC236}">
                  <a16:creationId xmlns:a16="http://schemas.microsoft.com/office/drawing/2014/main" id="{DA09CFD5-D3F1-4413-A4B6-88C0FB267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648" y="2986899"/>
              <a:ext cx="586541" cy="482657"/>
            </a:xfrm>
            <a:custGeom>
              <a:avLst/>
              <a:gdLst>
                <a:gd name="connsiteX0" fmla="*/ 165890 w 782054"/>
                <a:gd name="connsiteY0" fmla="*/ 0 h 643542"/>
                <a:gd name="connsiteX1" fmla="*/ 209067 w 782054"/>
                <a:gd name="connsiteY1" fmla="*/ 11362 h 643542"/>
                <a:gd name="connsiteX2" fmla="*/ 263606 w 782054"/>
                <a:gd name="connsiteY2" fmla="*/ 38632 h 643542"/>
                <a:gd name="connsiteX3" fmla="*/ 370412 w 782054"/>
                <a:gd name="connsiteY3" fmla="*/ 122713 h 643542"/>
                <a:gd name="connsiteX4" fmla="*/ 436314 w 782054"/>
                <a:gd name="connsiteY4" fmla="*/ 129531 h 643542"/>
                <a:gd name="connsiteX5" fmla="*/ 468128 w 782054"/>
                <a:gd name="connsiteY5" fmla="*/ 129531 h 643542"/>
                <a:gd name="connsiteX6" fmla="*/ 473419 w 782054"/>
                <a:gd name="connsiteY6" fmla="*/ 139055 h 643542"/>
                <a:gd name="connsiteX7" fmla="*/ 475271 w 782054"/>
                <a:gd name="connsiteY7" fmla="*/ 139055 h 643542"/>
                <a:gd name="connsiteX8" fmla="*/ 481343 w 782054"/>
                <a:gd name="connsiteY8" fmla="*/ 149983 h 643542"/>
                <a:gd name="connsiteX9" fmla="*/ 504488 w 782054"/>
                <a:gd name="connsiteY9" fmla="*/ 149983 h 643542"/>
                <a:gd name="connsiteX10" fmla="*/ 509250 w 782054"/>
                <a:gd name="connsiteY10" fmla="*/ 159507 h 643542"/>
                <a:gd name="connsiteX11" fmla="*/ 511631 w 782054"/>
                <a:gd name="connsiteY11" fmla="*/ 159507 h 643542"/>
                <a:gd name="connsiteX12" fmla="*/ 523858 w 782054"/>
                <a:gd name="connsiteY12" fmla="*/ 183962 h 643542"/>
                <a:gd name="connsiteX13" fmla="*/ 538575 w 782054"/>
                <a:gd name="connsiteY13" fmla="*/ 193160 h 643542"/>
                <a:gd name="connsiteX14" fmla="*/ 540335 w 782054"/>
                <a:gd name="connsiteY14" fmla="*/ 199319 h 643542"/>
                <a:gd name="connsiteX15" fmla="*/ 545718 w 782054"/>
                <a:gd name="connsiteY15" fmla="*/ 202684 h 643542"/>
                <a:gd name="connsiteX16" fmla="*/ 548426 w 782054"/>
                <a:gd name="connsiteY16" fmla="*/ 212163 h 643542"/>
                <a:gd name="connsiteX17" fmla="*/ 570389 w 782054"/>
                <a:gd name="connsiteY17" fmla="*/ 224974 h 643542"/>
                <a:gd name="connsiteX18" fmla="*/ 570389 w 782054"/>
                <a:gd name="connsiteY18" fmla="*/ 230332 h 643542"/>
                <a:gd name="connsiteX19" fmla="*/ 577532 w 782054"/>
                <a:gd name="connsiteY19" fmla="*/ 234498 h 643542"/>
                <a:gd name="connsiteX20" fmla="*/ 577532 w 782054"/>
                <a:gd name="connsiteY20" fmla="*/ 250406 h 643542"/>
                <a:gd name="connsiteX21" fmla="*/ 577532 w 782054"/>
                <a:gd name="connsiteY21" fmla="*/ 268585 h 643542"/>
                <a:gd name="connsiteX22" fmla="*/ 577532 w 782054"/>
                <a:gd name="connsiteY22" fmla="*/ 277080 h 643542"/>
                <a:gd name="connsiteX23" fmla="*/ 579479 w 782054"/>
                <a:gd name="connsiteY23" fmla="*/ 279514 h 643542"/>
                <a:gd name="connsiteX24" fmla="*/ 580029 w 782054"/>
                <a:gd name="connsiteY24" fmla="*/ 280796 h 643542"/>
                <a:gd name="connsiteX25" fmla="*/ 586622 w 782054"/>
                <a:gd name="connsiteY25" fmla="*/ 289038 h 643542"/>
                <a:gd name="connsiteX26" fmla="*/ 591511 w 782054"/>
                <a:gd name="connsiteY26" fmla="*/ 300444 h 643542"/>
                <a:gd name="connsiteX27" fmla="*/ 606749 w 782054"/>
                <a:gd name="connsiteY27" fmla="*/ 311328 h 643542"/>
                <a:gd name="connsiteX28" fmla="*/ 613566 w 782054"/>
                <a:gd name="connsiteY28" fmla="*/ 306783 h 643542"/>
                <a:gd name="connsiteX29" fmla="*/ 619478 w 782054"/>
                <a:gd name="connsiteY29" fmla="*/ 317128 h 643542"/>
                <a:gd name="connsiteX30" fmla="*/ 620709 w 782054"/>
                <a:gd name="connsiteY30" fmla="*/ 316307 h 643542"/>
                <a:gd name="connsiteX31" fmla="*/ 629799 w 782054"/>
                <a:gd name="connsiteY31" fmla="*/ 332214 h 643542"/>
                <a:gd name="connsiteX32" fmla="*/ 629799 w 782054"/>
                <a:gd name="connsiteY32" fmla="*/ 343577 h 643542"/>
                <a:gd name="connsiteX33" fmla="*/ 642404 w 782054"/>
                <a:gd name="connsiteY33" fmla="*/ 377790 h 643542"/>
                <a:gd name="connsiteX34" fmla="*/ 747642 w 782054"/>
                <a:gd name="connsiteY34" fmla="*/ 393137 h 643542"/>
                <a:gd name="connsiteX35" fmla="*/ 752187 w 782054"/>
                <a:gd name="connsiteY35" fmla="*/ 386319 h 643542"/>
                <a:gd name="connsiteX36" fmla="*/ 774911 w 782054"/>
                <a:gd name="connsiteY36" fmla="*/ 413589 h 643542"/>
                <a:gd name="connsiteX37" fmla="*/ 774670 w 782054"/>
                <a:gd name="connsiteY37" fmla="*/ 414252 h 643542"/>
                <a:gd name="connsiteX38" fmla="*/ 782054 w 782054"/>
                <a:gd name="connsiteY38" fmla="*/ 423113 h 643542"/>
                <a:gd name="connsiteX39" fmla="*/ 754785 w 782054"/>
                <a:gd name="connsiteY39" fmla="*/ 498104 h 643542"/>
                <a:gd name="connsiteX40" fmla="*/ 645706 w 782054"/>
                <a:gd name="connsiteY40" fmla="*/ 541281 h 643542"/>
                <a:gd name="connsiteX41" fmla="*/ 538900 w 782054"/>
                <a:gd name="connsiteY41" fmla="*/ 557189 h 643542"/>
                <a:gd name="connsiteX42" fmla="*/ 502541 w 782054"/>
                <a:gd name="connsiteY42" fmla="*/ 573096 h 643542"/>
                <a:gd name="connsiteX43" fmla="*/ 479816 w 782054"/>
                <a:gd name="connsiteY43" fmla="*/ 611728 h 643542"/>
                <a:gd name="connsiteX44" fmla="*/ 459364 w 782054"/>
                <a:gd name="connsiteY44" fmla="*/ 616273 h 643542"/>
                <a:gd name="connsiteX45" fmla="*/ 452547 w 782054"/>
                <a:gd name="connsiteY45" fmla="*/ 607183 h 643542"/>
                <a:gd name="connsiteX46" fmla="*/ 436639 w 782054"/>
                <a:gd name="connsiteY46" fmla="*/ 607183 h 643542"/>
                <a:gd name="connsiteX47" fmla="*/ 400280 w 782054"/>
                <a:gd name="connsiteY47" fmla="*/ 607183 h 643542"/>
                <a:gd name="connsiteX48" fmla="*/ 393463 w 782054"/>
                <a:gd name="connsiteY48" fmla="*/ 600365 h 643542"/>
                <a:gd name="connsiteX49" fmla="*/ 350286 w 782054"/>
                <a:gd name="connsiteY49" fmla="*/ 600365 h 643542"/>
                <a:gd name="connsiteX50" fmla="*/ 341196 w 782054"/>
                <a:gd name="connsiteY50" fmla="*/ 607183 h 643542"/>
                <a:gd name="connsiteX51" fmla="*/ 325289 w 782054"/>
                <a:gd name="connsiteY51" fmla="*/ 595820 h 643542"/>
                <a:gd name="connsiteX52" fmla="*/ 313926 w 782054"/>
                <a:gd name="connsiteY52" fmla="*/ 611728 h 643542"/>
                <a:gd name="connsiteX53" fmla="*/ 318471 w 782054"/>
                <a:gd name="connsiteY53" fmla="*/ 627635 h 643542"/>
                <a:gd name="connsiteX54" fmla="*/ 302564 w 782054"/>
                <a:gd name="connsiteY54" fmla="*/ 643542 h 643542"/>
                <a:gd name="connsiteX55" fmla="*/ 302564 w 782054"/>
                <a:gd name="connsiteY55" fmla="*/ 627635 h 643542"/>
                <a:gd name="connsiteX56" fmla="*/ 302121 w 782054"/>
                <a:gd name="connsiteY56" fmla="*/ 627319 h 643542"/>
                <a:gd name="connsiteX57" fmla="*/ 295421 w 782054"/>
                <a:gd name="connsiteY57" fmla="*/ 634018 h 643542"/>
                <a:gd name="connsiteX58" fmla="*/ 295421 w 782054"/>
                <a:gd name="connsiteY58" fmla="*/ 622533 h 643542"/>
                <a:gd name="connsiteX59" fmla="*/ 286657 w 782054"/>
                <a:gd name="connsiteY59" fmla="*/ 616273 h 643542"/>
                <a:gd name="connsiteX60" fmla="*/ 286657 w 782054"/>
                <a:gd name="connsiteY60" fmla="*/ 611851 h 643542"/>
                <a:gd name="connsiteX61" fmla="*/ 279514 w 782054"/>
                <a:gd name="connsiteY61" fmla="*/ 606749 h 643542"/>
                <a:gd name="connsiteX62" fmla="*/ 279514 w 782054"/>
                <a:gd name="connsiteY62" fmla="*/ 594810 h 643542"/>
                <a:gd name="connsiteX63" fmla="*/ 266204 w 782054"/>
                <a:gd name="connsiteY63" fmla="*/ 584458 h 643542"/>
                <a:gd name="connsiteX64" fmla="*/ 262123 w 782054"/>
                <a:gd name="connsiteY64" fmla="*/ 577315 h 643542"/>
                <a:gd name="connsiteX65" fmla="*/ 259061 w 782054"/>
                <a:gd name="connsiteY65" fmla="*/ 574934 h 643542"/>
                <a:gd name="connsiteX66" fmla="*/ 240882 w 782054"/>
                <a:gd name="connsiteY66" fmla="*/ 543120 h 643542"/>
                <a:gd name="connsiteX67" fmla="*/ 232744 w 782054"/>
                <a:gd name="connsiteY67" fmla="*/ 514639 h 643542"/>
                <a:gd name="connsiteX68" fmla="*/ 211665 w 782054"/>
                <a:gd name="connsiteY68" fmla="*/ 493559 h 643542"/>
                <a:gd name="connsiteX69" fmla="*/ 195758 w 782054"/>
                <a:gd name="connsiteY69" fmla="*/ 489015 h 643542"/>
                <a:gd name="connsiteX70" fmla="*/ 190467 w 782054"/>
                <a:gd name="connsiteY70" fmla="*/ 480020 h 643542"/>
                <a:gd name="connsiteX71" fmla="*/ 188615 w 782054"/>
                <a:gd name="connsiteY71" fmla="*/ 479491 h 643542"/>
                <a:gd name="connsiteX72" fmla="*/ 165890 w 782054"/>
                <a:gd name="connsiteY72" fmla="*/ 440859 h 643542"/>
                <a:gd name="connsiteX73" fmla="*/ 161345 w 782054"/>
                <a:gd name="connsiteY73" fmla="*/ 413589 h 643542"/>
                <a:gd name="connsiteX74" fmla="*/ 161345 w 782054"/>
                <a:gd name="connsiteY74" fmla="*/ 393137 h 643542"/>
                <a:gd name="connsiteX75" fmla="*/ 141963 w 782054"/>
                <a:gd name="connsiteY75" fmla="*/ 350495 h 643542"/>
                <a:gd name="connsiteX76" fmla="*/ 129856 w 782054"/>
                <a:gd name="connsiteY76" fmla="*/ 343577 h 643542"/>
                <a:gd name="connsiteX77" fmla="*/ 109404 w 782054"/>
                <a:gd name="connsiteY77" fmla="*/ 332214 h 643542"/>
                <a:gd name="connsiteX78" fmla="*/ 105558 w 782054"/>
                <a:gd name="connsiteY78" fmla="*/ 324522 h 643542"/>
                <a:gd name="connsiteX79" fmla="*/ 102261 w 782054"/>
                <a:gd name="connsiteY79" fmla="*/ 322690 h 643542"/>
                <a:gd name="connsiteX80" fmla="*/ 90899 w 782054"/>
                <a:gd name="connsiteY80" fmla="*/ 299966 h 643542"/>
                <a:gd name="connsiteX81" fmla="*/ 90899 w 782054"/>
                <a:gd name="connsiteY81" fmla="*/ 290876 h 643542"/>
                <a:gd name="connsiteX82" fmla="*/ 83505 w 782054"/>
                <a:gd name="connsiteY82" fmla="*/ 276088 h 643542"/>
                <a:gd name="connsiteX83" fmla="*/ 77590 w 782054"/>
                <a:gd name="connsiteY83" fmla="*/ 273130 h 643542"/>
                <a:gd name="connsiteX84" fmla="*/ 73621 w 782054"/>
                <a:gd name="connsiteY84" fmla="*/ 265194 h 643542"/>
                <a:gd name="connsiteX85" fmla="*/ 70447 w 782054"/>
                <a:gd name="connsiteY85" fmla="*/ 263606 h 643542"/>
                <a:gd name="connsiteX86" fmla="*/ 54539 w 782054"/>
                <a:gd name="connsiteY86" fmla="*/ 231792 h 643542"/>
                <a:gd name="connsiteX87" fmla="*/ 38632 w 782054"/>
                <a:gd name="connsiteY87" fmla="*/ 199977 h 643542"/>
                <a:gd name="connsiteX88" fmla="*/ 22257 w 782054"/>
                <a:gd name="connsiteY88" fmla="*/ 175414 h 643542"/>
                <a:gd name="connsiteX89" fmla="*/ 7143 w 782054"/>
                <a:gd name="connsiteY89" fmla="*/ 175414 h 643542"/>
                <a:gd name="connsiteX90" fmla="*/ 9260 w 782054"/>
                <a:gd name="connsiteY90" fmla="*/ 165890 h 643542"/>
                <a:gd name="connsiteX91" fmla="*/ 0 w 782054"/>
                <a:gd name="connsiteY91" fmla="*/ 165890 h 643542"/>
                <a:gd name="connsiteX92" fmla="*/ 4545 w 782054"/>
                <a:gd name="connsiteY92" fmla="*/ 145438 h 643542"/>
                <a:gd name="connsiteX93" fmla="*/ 4545 w 782054"/>
                <a:gd name="connsiteY93" fmla="*/ 134076 h 643542"/>
                <a:gd name="connsiteX94" fmla="*/ 11363 w 782054"/>
                <a:gd name="connsiteY94" fmla="*/ 113623 h 643542"/>
                <a:gd name="connsiteX95" fmla="*/ 47722 w 782054"/>
                <a:gd name="connsiteY95" fmla="*/ 122713 h 643542"/>
                <a:gd name="connsiteX96" fmla="*/ 63629 w 782054"/>
                <a:gd name="connsiteY96" fmla="*/ 106806 h 643542"/>
                <a:gd name="connsiteX97" fmla="*/ 74992 w 782054"/>
                <a:gd name="connsiteY97" fmla="*/ 97716 h 643542"/>
                <a:gd name="connsiteX98" fmla="*/ 102261 w 782054"/>
                <a:gd name="connsiteY98" fmla="*/ 90899 h 643542"/>
                <a:gd name="connsiteX99" fmla="*/ 106806 w 782054"/>
                <a:gd name="connsiteY99" fmla="*/ 74992 h 643542"/>
                <a:gd name="connsiteX100" fmla="*/ 121324 w 782054"/>
                <a:gd name="connsiteY100" fmla="*/ 64621 h 643542"/>
                <a:gd name="connsiteX101" fmla="*/ 93497 w 782054"/>
                <a:gd name="connsiteY101" fmla="*/ 36794 h 643542"/>
                <a:gd name="connsiteX102" fmla="*/ 95324 w 782054"/>
                <a:gd name="connsiteY102" fmla="*/ 36240 h 643542"/>
                <a:gd name="connsiteX103" fmla="*/ 86354 w 782054"/>
                <a:gd name="connsiteY103" fmla="*/ 27270 h 643542"/>
                <a:gd name="connsiteX104" fmla="*/ 161345 w 782054"/>
                <a:gd name="connsiteY104" fmla="*/ 4545 h 64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782054" h="643542">
                  <a:moveTo>
                    <a:pt x="165890" y="0"/>
                  </a:moveTo>
                  <a:lnTo>
                    <a:pt x="209067" y="11362"/>
                  </a:lnTo>
                  <a:lnTo>
                    <a:pt x="263606" y="38632"/>
                  </a:lnTo>
                  <a:lnTo>
                    <a:pt x="370412" y="122713"/>
                  </a:lnTo>
                  <a:lnTo>
                    <a:pt x="436314" y="129531"/>
                  </a:lnTo>
                  <a:lnTo>
                    <a:pt x="468128" y="129531"/>
                  </a:lnTo>
                  <a:lnTo>
                    <a:pt x="473419" y="139055"/>
                  </a:lnTo>
                  <a:lnTo>
                    <a:pt x="475271" y="139055"/>
                  </a:lnTo>
                  <a:lnTo>
                    <a:pt x="481343" y="149983"/>
                  </a:lnTo>
                  <a:lnTo>
                    <a:pt x="504488" y="149983"/>
                  </a:lnTo>
                  <a:lnTo>
                    <a:pt x="509250" y="159507"/>
                  </a:lnTo>
                  <a:lnTo>
                    <a:pt x="511631" y="159507"/>
                  </a:lnTo>
                  <a:lnTo>
                    <a:pt x="523858" y="183962"/>
                  </a:lnTo>
                  <a:lnTo>
                    <a:pt x="538575" y="193160"/>
                  </a:lnTo>
                  <a:lnTo>
                    <a:pt x="540335" y="199319"/>
                  </a:lnTo>
                  <a:lnTo>
                    <a:pt x="545718" y="202684"/>
                  </a:lnTo>
                  <a:lnTo>
                    <a:pt x="548426" y="212163"/>
                  </a:lnTo>
                  <a:lnTo>
                    <a:pt x="570389" y="224974"/>
                  </a:lnTo>
                  <a:lnTo>
                    <a:pt x="570389" y="230332"/>
                  </a:lnTo>
                  <a:lnTo>
                    <a:pt x="577532" y="234498"/>
                  </a:lnTo>
                  <a:lnTo>
                    <a:pt x="577532" y="250406"/>
                  </a:lnTo>
                  <a:lnTo>
                    <a:pt x="577532" y="268585"/>
                  </a:lnTo>
                  <a:lnTo>
                    <a:pt x="577532" y="277080"/>
                  </a:lnTo>
                  <a:lnTo>
                    <a:pt x="579479" y="279514"/>
                  </a:lnTo>
                  <a:lnTo>
                    <a:pt x="580029" y="280796"/>
                  </a:lnTo>
                  <a:lnTo>
                    <a:pt x="586622" y="289038"/>
                  </a:lnTo>
                  <a:lnTo>
                    <a:pt x="591511" y="300444"/>
                  </a:lnTo>
                  <a:lnTo>
                    <a:pt x="606749" y="311328"/>
                  </a:lnTo>
                  <a:lnTo>
                    <a:pt x="613566" y="306783"/>
                  </a:lnTo>
                  <a:lnTo>
                    <a:pt x="619478" y="317128"/>
                  </a:lnTo>
                  <a:lnTo>
                    <a:pt x="620709" y="316307"/>
                  </a:lnTo>
                  <a:lnTo>
                    <a:pt x="629799" y="332214"/>
                  </a:lnTo>
                  <a:lnTo>
                    <a:pt x="629799" y="343577"/>
                  </a:lnTo>
                  <a:lnTo>
                    <a:pt x="642404" y="377790"/>
                  </a:lnTo>
                  <a:lnTo>
                    <a:pt x="747642" y="393137"/>
                  </a:lnTo>
                  <a:lnTo>
                    <a:pt x="752187" y="386319"/>
                  </a:lnTo>
                  <a:lnTo>
                    <a:pt x="774911" y="413589"/>
                  </a:lnTo>
                  <a:lnTo>
                    <a:pt x="774670" y="414252"/>
                  </a:lnTo>
                  <a:lnTo>
                    <a:pt x="782054" y="423113"/>
                  </a:lnTo>
                  <a:lnTo>
                    <a:pt x="754785" y="498104"/>
                  </a:lnTo>
                  <a:lnTo>
                    <a:pt x="645706" y="541281"/>
                  </a:lnTo>
                  <a:lnTo>
                    <a:pt x="538900" y="557189"/>
                  </a:lnTo>
                  <a:lnTo>
                    <a:pt x="502541" y="573096"/>
                  </a:lnTo>
                  <a:lnTo>
                    <a:pt x="479816" y="611728"/>
                  </a:lnTo>
                  <a:lnTo>
                    <a:pt x="459364" y="616273"/>
                  </a:lnTo>
                  <a:lnTo>
                    <a:pt x="452547" y="607183"/>
                  </a:lnTo>
                  <a:lnTo>
                    <a:pt x="436639" y="607183"/>
                  </a:lnTo>
                  <a:lnTo>
                    <a:pt x="400280" y="607183"/>
                  </a:lnTo>
                  <a:lnTo>
                    <a:pt x="393463" y="600365"/>
                  </a:lnTo>
                  <a:lnTo>
                    <a:pt x="350286" y="600365"/>
                  </a:lnTo>
                  <a:lnTo>
                    <a:pt x="341196" y="607183"/>
                  </a:lnTo>
                  <a:lnTo>
                    <a:pt x="325289" y="595820"/>
                  </a:lnTo>
                  <a:lnTo>
                    <a:pt x="313926" y="611728"/>
                  </a:lnTo>
                  <a:lnTo>
                    <a:pt x="318471" y="627635"/>
                  </a:lnTo>
                  <a:lnTo>
                    <a:pt x="302564" y="643542"/>
                  </a:lnTo>
                  <a:lnTo>
                    <a:pt x="302564" y="627635"/>
                  </a:lnTo>
                  <a:lnTo>
                    <a:pt x="302121" y="627319"/>
                  </a:lnTo>
                  <a:lnTo>
                    <a:pt x="295421" y="634018"/>
                  </a:lnTo>
                  <a:lnTo>
                    <a:pt x="295421" y="622533"/>
                  </a:lnTo>
                  <a:lnTo>
                    <a:pt x="286657" y="616273"/>
                  </a:lnTo>
                  <a:lnTo>
                    <a:pt x="286657" y="611851"/>
                  </a:lnTo>
                  <a:lnTo>
                    <a:pt x="279514" y="606749"/>
                  </a:lnTo>
                  <a:lnTo>
                    <a:pt x="279514" y="594810"/>
                  </a:lnTo>
                  <a:lnTo>
                    <a:pt x="266204" y="584458"/>
                  </a:lnTo>
                  <a:lnTo>
                    <a:pt x="262123" y="577315"/>
                  </a:lnTo>
                  <a:lnTo>
                    <a:pt x="259061" y="574934"/>
                  </a:lnTo>
                  <a:lnTo>
                    <a:pt x="240882" y="543120"/>
                  </a:lnTo>
                  <a:lnTo>
                    <a:pt x="232744" y="514639"/>
                  </a:lnTo>
                  <a:lnTo>
                    <a:pt x="211665" y="493559"/>
                  </a:lnTo>
                  <a:lnTo>
                    <a:pt x="195758" y="489015"/>
                  </a:lnTo>
                  <a:lnTo>
                    <a:pt x="190467" y="480020"/>
                  </a:lnTo>
                  <a:lnTo>
                    <a:pt x="188615" y="479491"/>
                  </a:lnTo>
                  <a:lnTo>
                    <a:pt x="165890" y="440859"/>
                  </a:lnTo>
                  <a:lnTo>
                    <a:pt x="161345" y="413589"/>
                  </a:lnTo>
                  <a:lnTo>
                    <a:pt x="161345" y="393137"/>
                  </a:lnTo>
                  <a:lnTo>
                    <a:pt x="141963" y="350495"/>
                  </a:lnTo>
                  <a:lnTo>
                    <a:pt x="129856" y="343577"/>
                  </a:lnTo>
                  <a:lnTo>
                    <a:pt x="109404" y="332214"/>
                  </a:lnTo>
                  <a:lnTo>
                    <a:pt x="105558" y="324522"/>
                  </a:lnTo>
                  <a:lnTo>
                    <a:pt x="102261" y="322690"/>
                  </a:lnTo>
                  <a:lnTo>
                    <a:pt x="90899" y="299966"/>
                  </a:lnTo>
                  <a:lnTo>
                    <a:pt x="90899" y="290876"/>
                  </a:lnTo>
                  <a:lnTo>
                    <a:pt x="83505" y="276088"/>
                  </a:lnTo>
                  <a:lnTo>
                    <a:pt x="77590" y="273130"/>
                  </a:lnTo>
                  <a:lnTo>
                    <a:pt x="73621" y="265194"/>
                  </a:lnTo>
                  <a:lnTo>
                    <a:pt x="70447" y="263606"/>
                  </a:lnTo>
                  <a:lnTo>
                    <a:pt x="54539" y="231792"/>
                  </a:lnTo>
                  <a:lnTo>
                    <a:pt x="38632" y="199977"/>
                  </a:lnTo>
                  <a:lnTo>
                    <a:pt x="22257" y="175414"/>
                  </a:lnTo>
                  <a:lnTo>
                    <a:pt x="7143" y="175414"/>
                  </a:lnTo>
                  <a:lnTo>
                    <a:pt x="9260" y="165890"/>
                  </a:lnTo>
                  <a:lnTo>
                    <a:pt x="0" y="165890"/>
                  </a:lnTo>
                  <a:lnTo>
                    <a:pt x="4545" y="145438"/>
                  </a:lnTo>
                  <a:lnTo>
                    <a:pt x="4545" y="134076"/>
                  </a:lnTo>
                  <a:lnTo>
                    <a:pt x="11363" y="113623"/>
                  </a:lnTo>
                  <a:lnTo>
                    <a:pt x="47722" y="122713"/>
                  </a:lnTo>
                  <a:lnTo>
                    <a:pt x="63629" y="106806"/>
                  </a:lnTo>
                  <a:lnTo>
                    <a:pt x="74992" y="97716"/>
                  </a:lnTo>
                  <a:lnTo>
                    <a:pt x="102261" y="90899"/>
                  </a:lnTo>
                  <a:lnTo>
                    <a:pt x="106806" y="74992"/>
                  </a:lnTo>
                  <a:lnTo>
                    <a:pt x="121324" y="64621"/>
                  </a:lnTo>
                  <a:lnTo>
                    <a:pt x="93497" y="36794"/>
                  </a:lnTo>
                  <a:lnTo>
                    <a:pt x="95324" y="36240"/>
                  </a:lnTo>
                  <a:lnTo>
                    <a:pt x="86354" y="27270"/>
                  </a:lnTo>
                  <a:lnTo>
                    <a:pt x="161345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8" name="Freeform 456">
              <a:extLst>
                <a:ext uri="{FF2B5EF4-FFF2-40B4-BE49-F238E27FC236}">
                  <a16:creationId xmlns:a16="http://schemas.microsoft.com/office/drawing/2014/main" id="{17424316-17E5-F453-1B7B-286F4DD3D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516" y="3566541"/>
              <a:ext cx="46099" cy="54621"/>
            </a:xfrm>
            <a:custGeom>
              <a:avLst/>
              <a:gdLst>
                <a:gd name="connsiteX0" fmla="*/ 47722 w 61465"/>
                <a:gd name="connsiteY0" fmla="*/ 0 h 72828"/>
                <a:gd name="connsiteX1" fmla="*/ 50103 w 61465"/>
                <a:gd name="connsiteY1" fmla="*/ 2381 h 72828"/>
                <a:gd name="connsiteX2" fmla="*/ 50103 w 61465"/>
                <a:gd name="connsiteY2" fmla="*/ 2381 h 72828"/>
                <a:gd name="connsiteX3" fmla="*/ 61465 w 61465"/>
                <a:gd name="connsiteY3" fmla="*/ 13744 h 72828"/>
                <a:gd name="connsiteX4" fmla="*/ 54648 w 61465"/>
                <a:gd name="connsiteY4" fmla="*/ 29651 h 72828"/>
                <a:gd name="connsiteX5" fmla="*/ 38741 w 61465"/>
                <a:gd name="connsiteY5" fmla="*/ 41013 h 72828"/>
                <a:gd name="connsiteX6" fmla="*/ 50103 w 61465"/>
                <a:gd name="connsiteY6" fmla="*/ 52376 h 72828"/>
                <a:gd name="connsiteX7" fmla="*/ 38741 w 61465"/>
                <a:gd name="connsiteY7" fmla="*/ 72828 h 72828"/>
                <a:gd name="connsiteX8" fmla="*/ 35320 w 61465"/>
                <a:gd name="connsiteY8" fmla="*/ 69407 h 72828"/>
                <a:gd name="connsiteX9" fmla="*/ 34196 w 61465"/>
                <a:gd name="connsiteY9" fmla="*/ 68283 h 72828"/>
                <a:gd name="connsiteX10" fmla="*/ 22833 w 61465"/>
                <a:gd name="connsiteY10" fmla="*/ 68283 h 72828"/>
                <a:gd name="connsiteX11" fmla="*/ 2381 w 61465"/>
                <a:gd name="connsiteY11" fmla="*/ 68283 h 72828"/>
                <a:gd name="connsiteX12" fmla="*/ 2381 w 61465"/>
                <a:gd name="connsiteY12" fmla="*/ 65902 h 72828"/>
                <a:gd name="connsiteX13" fmla="*/ 0 w 61465"/>
                <a:gd name="connsiteY13" fmla="*/ 65902 h 72828"/>
                <a:gd name="connsiteX14" fmla="*/ 0 w 61465"/>
                <a:gd name="connsiteY14" fmla="*/ 54540 h 72828"/>
                <a:gd name="connsiteX15" fmla="*/ 0 w 61465"/>
                <a:gd name="connsiteY15" fmla="*/ 43177 h 72828"/>
                <a:gd name="connsiteX16" fmla="*/ 9090 w 61465"/>
                <a:gd name="connsiteY16" fmla="*/ 22725 h 72828"/>
                <a:gd name="connsiteX17" fmla="*/ 20452 w 61465"/>
                <a:gd name="connsiteY17" fmla="*/ 6818 h 72828"/>
                <a:gd name="connsiteX18" fmla="*/ 36360 w 61465"/>
                <a:gd name="connsiteY18" fmla="*/ 11363 h 7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465" h="72828">
                  <a:moveTo>
                    <a:pt x="47722" y="0"/>
                  </a:moveTo>
                  <a:lnTo>
                    <a:pt x="50103" y="2381"/>
                  </a:lnTo>
                  <a:lnTo>
                    <a:pt x="50103" y="2381"/>
                  </a:lnTo>
                  <a:lnTo>
                    <a:pt x="61465" y="13744"/>
                  </a:lnTo>
                  <a:lnTo>
                    <a:pt x="54648" y="29651"/>
                  </a:lnTo>
                  <a:lnTo>
                    <a:pt x="38741" y="41013"/>
                  </a:lnTo>
                  <a:lnTo>
                    <a:pt x="50103" y="52376"/>
                  </a:lnTo>
                  <a:lnTo>
                    <a:pt x="38741" y="72828"/>
                  </a:lnTo>
                  <a:lnTo>
                    <a:pt x="35320" y="69407"/>
                  </a:lnTo>
                  <a:lnTo>
                    <a:pt x="34196" y="68283"/>
                  </a:lnTo>
                  <a:lnTo>
                    <a:pt x="22833" y="68283"/>
                  </a:lnTo>
                  <a:lnTo>
                    <a:pt x="2381" y="68283"/>
                  </a:lnTo>
                  <a:lnTo>
                    <a:pt x="2381" y="65902"/>
                  </a:lnTo>
                  <a:lnTo>
                    <a:pt x="0" y="65902"/>
                  </a:lnTo>
                  <a:lnTo>
                    <a:pt x="0" y="54540"/>
                  </a:lnTo>
                  <a:lnTo>
                    <a:pt x="0" y="43177"/>
                  </a:lnTo>
                  <a:lnTo>
                    <a:pt x="9090" y="22725"/>
                  </a:lnTo>
                  <a:lnTo>
                    <a:pt x="20452" y="6818"/>
                  </a:lnTo>
                  <a:lnTo>
                    <a:pt x="36360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9" name="Freeform 455">
              <a:extLst>
                <a:ext uri="{FF2B5EF4-FFF2-40B4-BE49-F238E27FC236}">
                  <a16:creationId xmlns:a16="http://schemas.microsoft.com/office/drawing/2014/main" id="{A2AC1DDC-691E-0519-2E31-B13FF976C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806" y="3604037"/>
              <a:ext cx="184395" cy="100720"/>
            </a:xfrm>
            <a:custGeom>
              <a:avLst/>
              <a:gdLst>
                <a:gd name="connsiteX0" fmla="*/ 20452 w 245860"/>
                <a:gd name="connsiteY0" fmla="*/ 0 h 134293"/>
                <a:gd name="connsiteX1" fmla="*/ 31815 w 245860"/>
                <a:gd name="connsiteY1" fmla="*/ 4545 h 134293"/>
                <a:gd name="connsiteX2" fmla="*/ 32122 w 245860"/>
                <a:gd name="connsiteY2" fmla="*/ 5621 h 134293"/>
                <a:gd name="connsiteX3" fmla="*/ 41339 w 245860"/>
                <a:gd name="connsiteY3" fmla="*/ 9307 h 134293"/>
                <a:gd name="connsiteX4" fmla="*/ 45884 w 245860"/>
                <a:gd name="connsiteY4" fmla="*/ 25215 h 134293"/>
                <a:gd name="connsiteX5" fmla="*/ 61805 w 245860"/>
                <a:gd name="connsiteY5" fmla="*/ 36360 h 134293"/>
                <a:gd name="connsiteX6" fmla="*/ 74991 w 245860"/>
                <a:gd name="connsiteY6" fmla="*/ 36360 h 134293"/>
                <a:gd name="connsiteX7" fmla="*/ 106806 w 245860"/>
                <a:gd name="connsiteY7" fmla="*/ 27270 h 134293"/>
                <a:gd name="connsiteX8" fmla="*/ 149983 w 245860"/>
                <a:gd name="connsiteY8" fmla="*/ 20453 h 134293"/>
                <a:gd name="connsiteX9" fmla="*/ 181797 w 245860"/>
                <a:gd name="connsiteY9" fmla="*/ 9090 h 134293"/>
                <a:gd name="connsiteX10" fmla="*/ 197704 w 245860"/>
                <a:gd name="connsiteY10" fmla="*/ 9090 h 134293"/>
                <a:gd name="connsiteX11" fmla="*/ 213612 w 245860"/>
                <a:gd name="connsiteY11" fmla="*/ 0 h 134293"/>
                <a:gd name="connsiteX12" fmla="*/ 236336 w 245860"/>
                <a:gd name="connsiteY12" fmla="*/ 0 h 134293"/>
                <a:gd name="connsiteX13" fmla="*/ 236336 w 245860"/>
                <a:gd name="connsiteY13" fmla="*/ 4762 h 134293"/>
                <a:gd name="connsiteX14" fmla="*/ 245860 w 245860"/>
                <a:gd name="connsiteY14" fmla="*/ 4762 h 134293"/>
                <a:gd name="connsiteX15" fmla="*/ 245860 w 245860"/>
                <a:gd name="connsiteY15" fmla="*/ 20670 h 134293"/>
                <a:gd name="connsiteX16" fmla="*/ 245860 w 245860"/>
                <a:gd name="connsiteY16" fmla="*/ 57029 h 134293"/>
                <a:gd name="connsiteX17" fmla="*/ 245860 w 245860"/>
                <a:gd name="connsiteY17" fmla="*/ 79754 h 134293"/>
                <a:gd name="connsiteX18" fmla="*/ 223136 w 245860"/>
                <a:gd name="connsiteY18" fmla="*/ 100206 h 134293"/>
                <a:gd name="connsiteX19" fmla="*/ 202683 w 245860"/>
                <a:gd name="connsiteY19" fmla="*/ 134293 h 134293"/>
                <a:gd name="connsiteX20" fmla="*/ 170869 w 245860"/>
                <a:gd name="connsiteY20" fmla="*/ 134293 h 134293"/>
                <a:gd name="connsiteX21" fmla="*/ 52701 w 245860"/>
                <a:gd name="connsiteY21" fmla="*/ 91116 h 134293"/>
                <a:gd name="connsiteX22" fmla="*/ 51052 w 245860"/>
                <a:gd name="connsiteY22" fmla="*/ 89232 h 134293"/>
                <a:gd name="connsiteX23" fmla="*/ 43177 w 245860"/>
                <a:gd name="connsiteY23" fmla="*/ 86354 h 134293"/>
                <a:gd name="connsiteX24" fmla="*/ 27270 w 245860"/>
                <a:gd name="connsiteY24" fmla="*/ 68174 h 134293"/>
                <a:gd name="connsiteX25" fmla="*/ 15907 w 245860"/>
                <a:gd name="connsiteY25" fmla="*/ 52267 h 134293"/>
                <a:gd name="connsiteX26" fmla="*/ 0 w 245860"/>
                <a:gd name="connsiteY26" fmla="*/ 31815 h 134293"/>
                <a:gd name="connsiteX27" fmla="*/ 9090 w 245860"/>
                <a:gd name="connsiteY27" fmla="*/ 15908 h 13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5860" h="134293">
                  <a:moveTo>
                    <a:pt x="20452" y="0"/>
                  </a:moveTo>
                  <a:lnTo>
                    <a:pt x="31815" y="4545"/>
                  </a:lnTo>
                  <a:lnTo>
                    <a:pt x="32122" y="5621"/>
                  </a:lnTo>
                  <a:lnTo>
                    <a:pt x="41339" y="9307"/>
                  </a:lnTo>
                  <a:lnTo>
                    <a:pt x="45884" y="25215"/>
                  </a:lnTo>
                  <a:lnTo>
                    <a:pt x="61805" y="36360"/>
                  </a:lnTo>
                  <a:lnTo>
                    <a:pt x="74991" y="36360"/>
                  </a:lnTo>
                  <a:lnTo>
                    <a:pt x="106806" y="27270"/>
                  </a:lnTo>
                  <a:lnTo>
                    <a:pt x="149983" y="20453"/>
                  </a:lnTo>
                  <a:lnTo>
                    <a:pt x="181797" y="9090"/>
                  </a:lnTo>
                  <a:lnTo>
                    <a:pt x="197704" y="9090"/>
                  </a:lnTo>
                  <a:lnTo>
                    <a:pt x="213612" y="0"/>
                  </a:lnTo>
                  <a:lnTo>
                    <a:pt x="236336" y="0"/>
                  </a:lnTo>
                  <a:lnTo>
                    <a:pt x="236336" y="4762"/>
                  </a:lnTo>
                  <a:lnTo>
                    <a:pt x="245860" y="4762"/>
                  </a:lnTo>
                  <a:lnTo>
                    <a:pt x="245860" y="20670"/>
                  </a:lnTo>
                  <a:lnTo>
                    <a:pt x="245860" y="57029"/>
                  </a:lnTo>
                  <a:lnTo>
                    <a:pt x="245860" y="79754"/>
                  </a:lnTo>
                  <a:lnTo>
                    <a:pt x="223136" y="100206"/>
                  </a:lnTo>
                  <a:lnTo>
                    <a:pt x="202683" y="134293"/>
                  </a:lnTo>
                  <a:lnTo>
                    <a:pt x="170869" y="134293"/>
                  </a:lnTo>
                  <a:lnTo>
                    <a:pt x="52701" y="91116"/>
                  </a:lnTo>
                  <a:lnTo>
                    <a:pt x="51052" y="89232"/>
                  </a:lnTo>
                  <a:lnTo>
                    <a:pt x="43177" y="86354"/>
                  </a:lnTo>
                  <a:lnTo>
                    <a:pt x="27270" y="68174"/>
                  </a:lnTo>
                  <a:lnTo>
                    <a:pt x="15907" y="52267"/>
                  </a:lnTo>
                  <a:lnTo>
                    <a:pt x="0" y="31815"/>
                  </a:lnTo>
                  <a:lnTo>
                    <a:pt x="9090" y="1590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0" name="Freeform 454">
              <a:extLst>
                <a:ext uri="{FF2B5EF4-FFF2-40B4-BE49-F238E27FC236}">
                  <a16:creationId xmlns:a16="http://schemas.microsoft.com/office/drawing/2014/main" id="{A498130A-2394-28CA-DF28-524434D5F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748" y="3418263"/>
              <a:ext cx="187560" cy="162158"/>
            </a:xfrm>
            <a:custGeom>
              <a:avLst/>
              <a:gdLst>
                <a:gd name="connsiteX0" fmla="*/ 77373 w 250080"/>
                <a:gd name="connsiteY0" fmla="*/ 0 h 216210"/>
                <a:gd name="connsiteX1" fmla="*/ 100097 w 250080"/>
                <a:gd name="connsiteY1" fmla="*/ 47722 h 216210"/>
                <a:gd name="connsiteX2" fmla="*/ 109187 w 250080"/>
                <a:gd name="connsiteY2" fmla="*/ 79537 h 216210"/>
                <a:gd name="connsiteX3" fmla="*/ 131912 w 250080"/>
                <a:gd name="connsiteY3" fmla="*/ 102261 h 216210"/>
                <a:gd name="connsiteX4" fmla="*/ 179634 w 250080"/>
                <a:gd name="connsiteY4" fmla="*/ 134076 h 216210"/>
                <a:gd name="connsiteX5" fmla="*/ 202358 w 250080"/>
                <a:gd name="connsiteY5" fmla="*/ 154528 h 216210"/>
                <a:gd name="connsiteX6" fmla="*/ 222811 w 250080"/>
                <a:gd name="connsiteY6" fmla="*/ 177253 h 216210"/>
                <a:gd name="connsiteX7" fmla="*/ 234173 w 250080"/>
                <a:gd name="connsiteY7" fmla="*/ 193160 h 216210"/>
                <a:gd name="connsiteX8" fmla="*/ 250080 w 250080"/>
                <a:gd name="connsiteY8" fmla="*/ 197705 h 216210"/>
                <a:gd name="connsiteX9" fmla="*/ 243995 w 250080"/>
                <a:gd name="connsiteY9" fmla="*/ 203790 h 216210"/>
                <a:gd name="connsiteX10" fmla="*/ 247699 w 250080"/>
                <a:gd name="connsiteY10" fmla="*/ 204848 h 216210"/>
                <a:gd name="connsiteX11" fmla="*/ 236337 w 250080"/>
                <a:gd name="connsiteY11" fmla="*/ 216210 h 216210"/>
                <a:gd name="connsiteX12" fmla="*/ 220430 w 250080"/>
                <a:gd name="connsiteY12" fmla="*/ 216210 h 216210"/>
                <a:gd name="connsiteX13" fmla="*/ 209067 w 250080"/>
                <a:gd name="connsiteY13" fmla="*/ 204848 h 216210"/>
                <a:gd name="connsiteX14" fmla="*/ 193160 w 250080"/>
                <a:gd name="connsiteY14" fmla="*/ 179851 h 216210"/>
                <a:gd name="connsiteX15" fmla="*/ 177253 w 250080"/>
                <a:gd name="connsiteY15" fmla="*/ 168488 h 216210"/>
                <a:gd name="connsiteX16" fmla="*/ 165890 w 250080"/>
                <a:gd name="connsiteY16" fmla="*/ 157126 h 216210"/>
                <a:gd name="connsiteX17" fmla="*/ 140893 w 250080"/>
                <a:gd name="connsiteY17" fmla="*/ 141219 h 216210"/>
                <a:gd name="connsiteX18" fmla="*/ 113624 w 250080"/>
                <a:gd name="connsiteY18" fmla="*/ 141219 h 216210"/>
                <a:gd name="connsiteX19" fmla="*/ 102261 w 250080"/>
                <a:gd name="connsiteY19" fmla="*/ 129856 h 216210"/>
                <a:gd name="connsiteX20" fmla="*/ 79537 w 250080"/>
                <a:gd name="connsiteY20" fmla="*/ 141219 h 216210"/>
                <a:gd name="connsiteX21" fmla="*/ 59084 w 250080"/>
                <a:gd name="connsiteY21" fmla="*/ 125312 h 216210"/>
                <a:gd name="connsiteX22" fmla="*/ 47722 w 250080"/>
                <a:gd name="connsiteY22" fmla="*/ 152581 h 216210"/>
                <a:gd name="connsiteX23" fmla="*/ 4545 w 250080"/>
                <a:gd name="connsiteY23" fmla="*/ 145764 h 216210"/>
                <a:gd name="connsiteX24" fmla="*/ 0 w 250080"/>
                <a:gd name="connsiteY24" fmla="*/ 129856 h 216210"/>
                <a:gd name="connsiteX25" fmla="*/ 15908 w 250080"/>
                <a:gd name="connsiteY25" fmla="*/ 70772 h 216210"/>
                <a:gd name="connsiteX26" fmla="*/ 15908 w 250080"/>
                <a:gd name="connsiteY26" fmla="*/ 50320 h 216210"/>
                <a:gd name="connsiteX27" fmla="*/ 18289 w 250080"/>
                <a:gd name="connsiteY27" fmla="*/ 47939 h 216210"/>
                <a:gd name="connsiteX28" fmla="*/ 18289 w 250080"/>
                <a:gd name="connsiteY28" fmla="*/ 43177 h 216210"/>
                <a:gd name="connsiteX29" fmla="*/ 34196 w 250080"/>
                <a:gd name="connsiteY29" fmla="*/ 27270 h 216210"/>
                <a:gd name="connsiteX30" fmla="*/ 61465 w 250080"/>
                <a:gd name="connsiteY30" fmla="*/ 20452 h 2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50080" h="216210">
                  <a:moveTo>
                    <a:pt x="77373" y="0"/>
                  </a:moveTo>
                  <a:lnTo>
                    <a:pt x="100097" y="47722"/>
                  </a:lnTo>
                  <a:lnTo>
                    <a:pt x="109187" y="79537"/>
                  </a:lnTo>
                  <a:lnTo>
                    <a:pt x="131912" y="102261"/>
                  </a:lnTo>
                  <a:lnTo>
                    <a:pt x="179634" y="134076"/>
                  </a:lnTo>
                  <a:lnTo>
                    <a:pt x="202358" y="154528"/>
                  </a:lnTo>
                  <a:lnTo>
                    <a:pt x="222811" y="177253"/>
                  </a:lnTo>
                  <a:lnTo>
                    <a:pt x="234173" y="193160"/>
                  </a:lnTo>
                  <a:lnTo>
                    <a:pt x="250080" y="197705"/>
                  </a:lnTo>
                  <a:lnTo>
                    <a:pt x="243995" y="203790"/>
                  </a:lnTo>
                  <a:lnTo>
                    <a:pt x="247699" y="204848"/>
                  </a:lnTo>
                  <a:lnTo>
                    <a:pt x="236337" y="216210"/>
                  </a:lnTo>
                  <a:lnTo>
                    <a:pt x="220430" y="216210"/>
                  </a:lnTo>
                  <a:lnTo>
                    <a:pt x="209067" y="204848"/>
                  </a:lnTo>
                  <a:lnTo>
                    <a:pt x="193160" y="179851"/>
                  </a:lnTo>
                  <a:lnTo>
                    <a:pt x="177253" y="168488"/>
                  </a:lnTo>
                  <a:lnTo>
                    <a:pt x="165890" y="157126"/>
                  </a:lnTo>
                  <a:lnTo>
                    <a:pt x="140893" y="141219"/>
                  </a:lnTo>
                  <a:lnTo>
                    <a:pt x="113624" y="141219"/>
                  </a:lnTo>
                  <a:lnTo>
                    <a:pt x="102261" y="129856"/>
                  </a:lnTo>
                  <a:lnTo>
                    <a:pt x="79537" y="141219"/>
                  </a:lnTo>
                  <a:lnTo>
                    <a:pt x="59084" y="125312"/>
                  </a:lnTo>
                  <a:lnTo>
                    <a:pt x="47722" y="152581"/>
                  </a:lnTo>
                  <a:lnTo>
                    <a:pt x="4545" y="145764"/>
                  </a:lnTo>
                  <a:lnTo>
                    <a:pt x="0" y="129856"/>
                  </a:lnTo>
                  <a:lnTo>
                    <a:pt x="15908" y="70772"/>
                  </a:lnTo>
                  <a:lnTo>
                    <a:pt x="15908" y="50320"/>
                  </a:lnTo>
                  <a:lnTo>
                    <a:pt x="18289" y="47939"/>
                  </a:lnTo>
                  <a:lnTo>
                    <a:pt x="18289" y="43177"/>
                  </a:lnTo>
                  <a:lnTo>
                    <a:pt x="34196" y="27270"/>
                  </a:lnTo>
                  <a:lnTo>
                    <a:pt x="61465" y="204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1" name="Freeform 453">
              <a:extLst>
                <a:ext uri="{FF2B5EF4-FFF2-40B4-BE49-F238E27FC236}">
                  <a16:creationId xmlns:a16="http://schemas.microsoft.com/office/drawing/2014/main" id="{3FB07857-04A0-88AB-B074-7D4A575FC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928" y="3503481"/>
              <a:ext cx="414320" cy="329265"/>
            </a:xfrm>
            <a:custGeom>
              <a:avLst/>
              <a:gdLst>
                <a:gd name="connsiteX0" fmla="*/ 186559 w 552426"/>
                <a:gd name="connsiteY0" fmla="*/ 0 h 439020"/>
                <a:gd name="connsiteX1" fmla="*/ 207012 w 552426"/>
                <a:gd name="connsiteY1" fmla="*/ 20452 h 439020"/>
                <a:gd name="connsiteX2" fmla="*/ 229736 w 552426"/>
                <a:gd name="connsiteY2" fmla="*/ 9090 h 439020"/>
                <a:gd name="connsiteX3" fmla="*/ 241099 w 552426"/>
                <a:gd name="connsiteY3" fmla="*/ 15908 h 439020"/>
                <a:gd name="connsiteX4" fmla="*/ 268368 w 552426"/>
                <a:gd name="connsiteY4" fmla="*/ 20452 h 439020"/>
                <a:gd name="connsiteX5" fmla="*/ 300183 w 552426"/>
                <a:gd name="connsiteY5" fmla="*/ 31815 h 439020"/>
                <a:gd name="connsiteX6" fmla="*/ 309273 w 552426"/>
                <a:gd name="connsiteY6" fmla="*/ 47722 h 439020"/>
                <a:gd name="connsiteX7" fmla="*/ 320635 w 552426"/>
                <a:gd name="connsiteY7" fmla="*/ 59084 h 439020"/>
                <a:gd name="connsiteX8" fmla="*/ 336542 w 552426"/>
                <a:gd name="connsiteY8" fmla="*/ 79537 h 439020"/>
                <a:gd name="connsiteX9" fmla="*/ 347904 w 552426"/>
                <a:gd name="connsiteY9" fmla="*/ 90899 h 439020"/>
                <a:gd name="connsiteX10" fmla="*/ 341952 w 552426"/>
                <a:gd name="connsiteY10" fmla="*/ 99232 h 439020"/>
                <a:gd name="connsiteX11" fmla="*/ 343142 w 552426"/>
                <a:gd name="connsiteY11" fmla="*/ 100423 h 439020"/>
                <a:gd name="connsiteX12" fmla="*/ 333181 w 552426"/>
                <a:gd name="connsiteY12" fmla="*/ 114370 h 439020"/>
                <a:gd name="connsiteX13" fmla="*/ 327452 w 552426"/>
                <a:gd name="connsiteY13" fmla="*/ 127258 h 439020"/>
                <a:gd name="connsiteX14" fmla="*/ 327452 w 552426"/>
                <a:gd name="connsiteY14" fmla="*/ 138621 h 439020"/>
                <a:gd name="connsiteX15" fmla="*/ 327452 w 552426"/>
                <a:gd name="connsiteY15" fmla="*/ 149983 h 439020"/>
                <a:gd name="connsiteX16" fmla="*/ 347904 w 552426"/>
                <a:gd name="connsiteY16" fmla="*/ 149983 h 439020"/>
                <a:gd name="connsiteX17" fmla="*/ 359267 w 552426"/>
                <a:gd name="connsiteY17" fmla="*/ 143166 h 439020"/>
                <a:gd name="connsiteX18" fmla="*/ 368357 w 552426"/>
                <a:gd name="connsiteY18" fmla="*/ 149983 h 439020"/>
                <a:gd name="connsiteX19" fmla="*/ 363119 w 552426"/>
                <a:gd name="connsiteY19" fmla="*/ 159150 h 439020"/>
                <a:gd name="connsiteX20" fmla="*/ 363595 w 552426"/>
                <a:gd name="connsiteY20" fmla="*/ 159507 h 439020"/>
                <a:gd name="connsiteX21" fmla="*/ 359659 w 552426"/>
                <a:gd name="connsiteY21" fmla="*/ 166394 h 439020"/>
                <a:gd name="connsiteX22" fmla="*/ 375174 w 552426"/>
                <a:gd name="connsiteY22" fmla="*/ 186342 h 439020"/>
                <a:gd name="connsiteX23" fmla="*/ 386536 w 552426"/>
                <a:gd name="connsiteY23" fmla="*/ 202250 h 439020"/>
                <a:gd name="connsiteX24" fmla="*/ 402444 w 552426"/>
                <a:gd name="connsiteY24" fmla="*/ 220429 h 439020"/>
                <a:gd name="connsiteX25" fmla="*/ 520612 w 552426"/>
                <a:gd name="connsiteY25" fmla="*/ 263606 h 439020"/>
                <a:gd name="connsiteX26" fmla="*/ 552426 w 552426"/>
                <a:gd name="connsiteY26" fmla="*/ 263606 h 439020"/>
                <a:gd name="connsiteX27" fmla="*/ 542902 w 552426"/>
                <a:gd name="connsiteY27" fmla="*/ 273130 h 439020"/>
                <a:gd name="connsiteX28" fmla="*/ 547664 w 552426"/>
                <a:gd name="connsiteY28" fmla="*/ 273130 h 439020"/>
                <a:gd name="connsiteX29" fmla="*/ 440858 w 552426"/>
                <a:gd name="connsiteY29" fmla="*/ 379936 h 439020"/>
                <a:gd name="connsiteX30" fmla="*/ 390864 w 552426"/>
                <a:gd name="connsiteY30" fmla="*/ 379936 h 439020"/>
                <a:gd name="connsiteX31" fmla="*/ 359050 w 552426"/>
                <a:gd name="connsiteY31" fmla="*/ 407206 h 439020"/>
                <a:gd name="connsiteX32" fmla="*/ 338597 w 552426"/>
                <a:gd name="connsiteY32" fmla="*/ 407206 h 439020"/>
                <a:gd name="connsiteX33" fmla="*/ 327235 w 552426"/>
                <a:gd name="connsiteY33" fmla="*/ 416296 h 439020"/>
                <a:gd name="connsiteX34" fmla="*/ 304511 w 552426"/>
                <a:gd name="connsiteY34" fmla="*/ 416296 h 439020"/>
                <a:gd name="connsiteX35" fmla="*/ 288603 w 552426"/>
                <a:gd name="connsiteY35" fmla="*/ 407206 h 439020"/>
                <a:gd name="connsiteX36" fmla="*/ 252244 w 552426"/>
                <a:gd name="connsiteY36" fmla="*/ 423113 h 439020"/>
                <a:gd name="connsiteX37" fmla="*/ 240882 w 552426"/>
                <a:gd name="connsiteY37" fmla="*/ 439020 h 439020"/>
                <a:gd name="connsiteX38" fmla="*/ 220429 w 552426"/>
                <a:gd name="connsiteY38" fmla="*/ 434475 h 439020"/>
                <a:gd name="connsiteX39" fmla="*/ 209067 w 552426"/>
                <a:gd name="connsiteY39" fmla="*/ 427658 h 439020"/>
                <a:gd name="connsiteX40" fmla="*/ 202250 w 552426"/>
                <a:gd name="connsiteY40" fmla="*/ 434475 h 439020"/>
                <a:gd name="connsiteX41" fmla="*/ 193160 w 552426"/>
                <a:gd name="connsiteY41" fmla="*/ 434475 h 439020"/>
                <a:gd name="connsiteX42" fmla="*/ 143166 w 552426"/>
                <a:gd name="connsiteY42" fmla="*/ 400388 h 439020"/>
                <a:gd name="connsiteX43" fmla="*/ 118168 w 552426"/>
                <a:gd name="connsiteY43" fmla="*/ 400388 h 439020"/>
                <a:gd name="connsiteX44" fmla="*/ 106806 w 552426"/>
                <a:gd name="connsiteY44" fmla="*/ 391298 h 439020"/>
                <a:gd name="connsiteX45" fmla="*/ 106806 w 552426"/>
                <a:gd name="connsiteY45" fmla="*/ 368574 h 439020"/>
                <a:gd name="connsiteX46" fmla="*/ 84081 w 552426"/>
                <a:gd name="connsiteY46" fmla="*/ 364029 h 439020"/>
                <a:gd name="connsiteX47" fmla="*/ 63629 w 552426"/>
                <a:gd name="connsiteY47" fmla="*/ 320852 h 439020"/>
                <a:gd name="connsiteX48" fmla="*/ 47722 w 552426"/>
                <a:gd name="connsiteY48" fmla="*/ 314035 h 439020"/>
                <a:gd name="connsiteX49" fmla="*/ 43177 w 552426"/>
                <a:gd name="connsiteY49" fmla="*/ 298127 h 439020"/>
                <a:gd name="connsiteX50" fmla="*/ 20452 w 552426"/>
                <a:gd name="connsiteY50" fmla="*/ 282220 h 439020"/>
                <a:gd name="connsiteX51" fmla="*/ 0 w 552426"/>
                <a:gd name="connsiteY51" fmla="*/ 277675 h 439020"/>
                <a:gd name="connsiteX52" fmla="*/ 9090 w 552426"/>
                <a:gd name="connsiteY52" fmla="*/ 254951 h 439020"/>
                <a:gd name="connsiteX53" fmla="*/ 10043 w 552426"/>
                <a:gd name="connsiteY53" fmla="*/ 254951 h 439020"/>
                <a:gd name="connsiteX54" fmla="*/ 13852 w 552426"/>
                <a:gd name="connsiteY54" fmla="*/ 245427 h 439020"/>
                <a:gd name="connsiteX55" fmla="*/ 36360 w 552426"/>
                <a:gd name="connsiteY55" fmla="*/ 245427 h 439020"/>
                <a:gd name="connsiteX56" fmla="*/ 36360 w 552426"/>
                <a:gd name="connsiteY56" fmla="*/ 211774 h 439020"/>
                <a:gd name="connsiteX57" fmla="*/ 47722 w 552426"/>
                <a:gd name="connsiteY57" fmla="*/ 175414 h 439020"/>
                <a:gd name="connsiteX58" fmla="*/ 50021 w 552426"/>
                <a:gd name="connsiteY58" fmla="*/ 173772 h 439020"/>
                <a:gd name="connsiteX59" fmla="*/ 52484 w 552426"/>
                <a:gd name="connsiteY59" fmla="*/ 165890 h 439020"/>
                <a:gd name="connsiteX60" fmla="*/ 65827 w 552426"/>
                <a:gd name="connsiteY60" fmla="*/ 156359 h 439020"/>
                <a:gd name="connsiteX61" fmla="*/ 68174 w 552426"/>
                <a:gd name="connsiteY61" fmla="*/ 148145 h 439020"/>
                <a:gd name="connsiteX62" fmla="*/ 84081 w 552426"/>
                <a:gd name="connsiteY62" fmla="*/ 116330 h 439020"/>
                <a:gd name="connsiteX63" fmla="*/ 84081 w 552426"/>
                <a:gd name="connsiteY63" fmla="*/ 116330 h 439020"/>
                <a:gd name="connsiteX64" fmla="*/ 88843 w 552426"/>
                <a:gd name="connsiteY64" fmla="*/ 106806 h 439020"/>
                <a:gd name="connsiteX65" fmla="*/ 110388 w 552426"/>
                <a:gd name="connsiteY65" fmla="*/ 91725 h 439020"/>
                <a:gd name="connsiteX66" fmla="*/ 122713 w 552426"/>
                <a:gd name="connsiteY66" fmla="*/ 61791 h 439020"/>
                <a:gd name="connsiteX67" fmla="*/ 127258 w 552426"/>
                <a:gd name="connsiteY67" fmla="*/ 29976 h 439020"/>
                <a:gd name="connsiteX68" fmla="*/ 130536 w 552426"/>
                <a:gd name="connsiteY68" fmla="*/ 30839 h 439020"/>
                <a:gd name="connsiteX69" fmla="*/ 132020 w 552426"/>
                <a:gd name="connsiteY69" fmla="*/ 20452 h 439020"/>
                <a:gd name="connsiteX70" fmla="*/ 173953 w 552426"/>
                <a:gd name="connsiteY70" fmla="*/ 31487 h 439020"/>
                <a:gd name="connsiteX71" fmla="*/ 181797 w 552426"/>
                <a:gd name="connsiteY71" fmla="*/ 9524 h 439020"/>
                <a:gd name="connsiteX72" fmla="*/ 182800 w 552426"/>
                <a:gd name="connsiteY72" fmla="*/ 10527 h 43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52426" h="439020">
                  <a:moveTo>
                    <a:pt x="186559" y="0"/>
                  </a:moveTo>
                  <a:lnTo>
                    <a:pt x="207012" y="20452"/>
                  </a:lnTo>
                  <a:lnTo>
                    <a:pt x="229736" y="9090"/>
                  </a:lnTo>
                  <a:lnTo>
                    <a:pt x="241099" y="15908"/>
                  </a:lnTo>
                  <a:lnTo>
                    <a:pt x="268368" y="20452"/>
                  </a:lnTo>
                  <a:lnTo>
                    <a:pt x="300183" y="31815"/>
                  </a:lnTo>
                  <a:lnTo>
                    <a:pt x="309273" y="47722"/>
                  </a:lnTo>
                  <a:lnTo>
                    <a:pt x="320635" y="59084"/>
                  </a:lnTo>
                  <a:lnTo>
                    <a:pt x="336542" y="79537"/>
                  </a:lnTo>
                  <a:lnTo>
                    <a:pt x="347904" y="90899"/>
                  </a:lnTo>
                  <a:lnTo>
                    <a:pt x="341952" y="99232"/>
                  </a:lnTo>
                  <a:lnTo>
                    <a:pt x="343142" y="100423"/>
                  </a:lnTo>
                  <a:lnTo>
                    <a:pt x="333181" y="114370"/>
                  </a:lnTo>
                  <a:lnTo>
                    <a:pt x="327452" y="127258"/>
                  </a:lnTo>
                  <a:lnTo>
                    <a:pt x="327452" y="138621"/>
                  </a:lnTo>
                  <a:lnTo>
                    <a:pt x="327452" y="149983"/>
                  </a:lnTo>
                  <a:lnTo>
                    <a:pt x="347904" y="149983"/>
                  </a:lnTo>
                  <a:lnTo>
                    <a:pt x="359267" y="143166"/>
                  </a:lnTo>
                  <a:lnTo>
                    <a:pt x="368357" y="149983"/>
                  </a:lnTo>
                  <a:lnTo>
                    <a:pt x="363119" y="159150"/>
                  </a:lnTo>
                  <a:lnTo>
                    <a:pt x="363595" y="159507"/>
                  </a:lnTo>
                  <a:lnTo>
                    <a:pt x="359659" y="166394"/>
                  </a:lnTo>
                  <a:lnTo>
                    <a:pt x="375174" y="186342"/>
                  </a:lnTo>
                  <a:lnTo>
                    <a:pt x="386536" y="202250"/>
                  </a:lnTo>
                  <a:lnTo>
                    <a:pt x="402444" y="220429"/>
                  </a:lnTo>
                  <a:lnTo>
                    <a:pt x="520612" y="263606"/>
                  </a:lnTo>
                  <a:lnTo>
                    <a:pt x="552426" y="263606"/>
                  </a:lnTo>
                  <a:lnTo>
                    <a:pt x="542902" y="273130"/>
                  </a:lnTo>
                  <a:lnTo>
                    <a:pt x="547664" y="273130"/>
                  </a:lnTo>
                  <a:lnTo>
                    <a:pt x="440858" y="379936"/>
                  </a:lnTo>
                  <a:lnTo>
                    <a:pt x="390864" y="379936"/>
                  </a:lnTo>
                  <a:lnTo>
                    <a:pt x="359050" y="407206"/>
                  </a:lnTo>
                  <a:lnTo>
                    <a:pt x="338597" y="407206"/>
                  </a:lnTo>
                  <a:lnTo>
                    <a:pt x="327235" y="416296"/>
                  </a:lnTo>
                  <a:lnTo>
                    <a:pt x="304511" y="416296"/>
                  </a:lnTo>
                  <a:lnTo>
                    <a:pt x="288603" y="407206"/>
                  </a:lnTo>
                  <a:lnTo>
                    <a:pt x="252244" y="423113"/>
                  </a:lnTo>
                  <a:lnTo>
                    <a:pt x="240882" y="439020"/>
                  </a:lnTo>
                  <a:lnTo>
                    <a:pt x="220429" y="434475"/>
                  </a:lnTo>
                  <a:lnTo>
                    <a:pt x="209067" y="427658"/>
                  </a:lnTo>
                  <a:lnTo>
                    <a:pt x="202250" y="434475"/>
                  </a:lnTo>
                  <a:lnTo>
                    <a:pt x="193160" y="434475"/>
                  </a:lnTo>
                  <a:lnTo>
                    <a:pt x="143166" y="400388"/>
                  </a:lnTo>
                  <a:lnTo>
                    <a:pt x="118168" y="400388"/>
                  </a:lnTo>
                  <a:lnTo>
                    <a:pt x="106806" y="391298"/>
                  </a:lnTo>
                  <a:lnTo>
                    <a:pt x="106806" y="368574"/>
                  </a:lnTo>
                  <a:lnTo>
                    <a:pt x="84081" y="364029"/>
                  </a:lnTo>
                  <a:lnTo>
                    <a:pt x="63629" y="320852"/>
                  </a:lnTo>
                  <a:lnTo>
                    <a:pt x="47722" y="314035"/>
                  </a:lnTo>
                  <a:lnTo>
                    <a:pt x="43177" y="298127"/>
                  </a:lnTo>
                  <a:lnTo>
                    <a:pt x="20452" y="282220"/>
                  </a:lnTo>
                  <a:lnTo>
                    <a:pt x="0" y="277675"/>
                  </a:lnTo>
                  <a:lnTo>
                    <a:pt x="9090" y="254951"/>
                  </a:lnTo>
                  <a:lnTo>
                    <a:pt x="10043" y="254951"/>
                  </a:lnTo>
                  <a:lnTo>
                    <a:pt x="13852" y="245427"/>
                  </a:lnTo>
                  <a:lnTo>
                    <a:pt x="36360" y="245427"/>
                  </a:lnTo>
                  <a:lnTo>
                    <a:pt x="36360" y="211774"/>
                  </a:lnTo>
                  <a:lnTo>
                    <a:pt x="47722" y="175414"/>
                  </a:lnTo>
                  <a:lnTo>
                    <a:pt x="50021" y="173772"/>
                  </a:lnTo>
                  <a:lnTo>
                    <a:pt x="52484" y="165890"/>
                  </a:lnTo>
                  <a:lnTo>
                    <a:pt x="65827" y="156359"/>
                  </a:lnTo>
                  <a:lnTo>
                    <a:pt x="68174" y="148145"/>
                  </a:lnTo>
                  <a:lnTo>
                    <a:pt x="84081" y="116330"/>
                  </a:lnTo>
                  <a:lnTo>
                    <a:pt x="84081" y="116330"/>
                  </a:lnTo>
                  <a:lnTo>
                    <a:pt x="88843" y="106806"/>
                  </a:lnTo>
                  <a:lnTo>
                    <a:pt x="110388" y="91725"/>
                  </a:lnTo>
                  <a:lnTo>
                    <a:pt x="122713" y="61791"/>
                  </a:lnTo>
                  <a:lnTo>
                    <a:pt x="127258" y="29976"/>
                  </a:lnTo>
                  <a:lnTo>
                    <a:pt x="130536" y="30839"/>
                  </a:lnTo>
                  <a:lnTo>
                    <a:pt x="132020" y="20452"/>
                  </a:lnTo>
                  <a:lnTo>
                    <a:pt x="173953" y="31487"/>
                  </a:lnTo>
                  <a:lnTo>
                    <a:pt x="181797" y="9524"/>
                  </a:lnTo>
                  <a:lnTo>
                    <a:pt x="182800" y="105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2" name="Freeform 452">
              <a:extLst>
                <a:ext uri="{FF2B5EF4-FFF2-40B4-BE49-F238E27FC236}">
                  <a16:creationId xmlns:a16="http://schemas.microsoft.com/office/drawing/2014/main" id="{3A65FA4D-BD42-6F3C-7539-F1E872A6D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716" y="3300663"/>
              <a:ext cx="455061" cy="528511"/>
            </a:xfrm>
            <a:custGeom>
              <a:avLst/>
              <a:gdLst>
                <a:gd name="connsiteX0" fmla="*/ 113623 w 606748"/>
                <a:gd name="connsiteY0" fmla="*/ 0 h 704681"/>
                <a:gd name="connsiteX1" fmla="*/ 263606 w 606748"/>
                <a:gd name="connsiteY1" fmla="*/ 0 h 704681"/>
                <a:gd name="connsiteX2" fmla="*/ 409044 w 606748"/>
                <a:gd name="connsiteY2" fmla="*/ 0 h 704681"/>
                <a:gd name="connsiteX3" fmla="*/ 547664 w 606748"/>
                <a:gd name="connsiteY3" fmla="*/ 0 h 704681"/>
                <a:gd name="connsiteX4" fmla="*/ 563571 w 606748"/>
                <a:gd name="connsiteY4" fmla="*/ 38632 h 704681"/>
                <a:gd name="connsiteX5" fmla="*/ 561888 w 606748"/>
                <a:gd name="connsiteY5" fmla="*/ 39306 h 704681"/>
                <a:gd name="connsiteX6" fmla="*/ 563571 w 606748"/>
                <a:gd name="connsiteY6" fmla="*/ 43394 h 704681"/>
                <a:gd name="connsiteX7" fmla="*/ 552916 w 606748"/>
                <a:gd name="connsiteY7" fmla="*/ 47656 h 704681"/>
                <a:gd name="connsiteX8" fmla="*/ 559026 w 606748"/>
                <a:gd name="connsiteY8" fmla="*/ 86354 h 704681"/>
                <a:gd name="connsiteX9" fmla="*/ 574934 w 606748"/>
                <a:gd name="connsiteY9" fmla="*/ 134076 h 704681"/>
                <a:gd name="connsiteX10" fmla="*/ 590841 w 606748"/>
                <a:gd name="connsiteY10" fmla="*/ 140893 h 704681"/>
                <a:gd name="connsiteX11" fmla="*/ 606748 w 606748"/>
                <a:gd name="connsiteY11" fmla="*/ 156800 h 704681"/>
                <a:gd name="connsiteX12" fmla="*/ 604665 w 606748"/>
                <a:gd name="connsiteY12" fmla="*/ 159479 h 704681"/>
                <a:gd name="connsiteX13" fmla="*/ 606748 w 606748"/>
                <a:gd name="connsiteY13" fmla="*/ 161562 h 704681"/>
                <a:gd name="connsiteX14" fmla="*/ 590841 w 606748"/>
                <a:gd name="connsiteY14" fmla="*/ 182014 h 704681"/>
                <a:gd name="connsiteX15" fmla="*/ 563571 w 606748"/>
                <a:gd name="connsiteY15" fmla="*/ 188832 h 704681"/>
                <a:gd name="connsiteX16" fmla="*/ 547664 w 606748"/>
                <a:gd name="connsiteY16" fmla="*/ 197922 h 704681"/>
                <a:gd name="connsiteX17" fmla="*/ 547664 w 606748"/>
                <a:gd name="connsiteY17" fmla="*/ 220429 h 704681"/>
                <a:gd name="connsiteX18" fmla="*/ 547664 w 606748"/>
                <a:gd name="connsiteY18" fmla="*/ 225191 h 704681"/>
                <a:gd name="connsiteX19" fmla="*/ 532444 w 606748"/>
                <a:gd name="connsiteY19" fmla="*/ 277374 h 704681"/>
                <a:gd name="connsiteX20" fmla="*/ 536302 w 606748"/>
                <a:gd name="connsiteY20" fmla="*/ 290876 h 704681"/>
                <a:gd name="connsiteX21" fmla="*/ 535848 w 606748"/>
                <a:gd name="connsiteY21" fmla="*/ 294050 h 704681"/>
                <a:gd name="connsiteX22" fmla="*/ 536302 w 606748"/>
                <a:gd name="connsiteY22" fmla="*/ 295638 h 704681"/>
                <a:gd name="connsiteX23" fmla="*/ 531757 w 606748"/>
                <a:gd name="connsiteY23" fmla="*/ 327452 h 704681"/>
                <a:gd name="connsiteX24" fmla="*/ 515850 w 606748"/>
                <a:gd name="connsiteY24" fmla="*/ 366084 h 704681"/>
                <a:gd name="connsiteX25" fmla="*/ 493125 w 606748"/>
                <a:gd name="connsiteY25" fmla="*/ 381991 h 704681"/>
                <a:gd name="connsiteX26" fmla="*/ 477218 w 606748"/>
                <a:gd name="connsiteY26" fmla="*/ 413806 h 704681"/>
                <a:gd name="connsiteX27" fmla="*/ 472673 w 606748"/>
                <a:gd name="connsiteY27" fmla="*/ 429713 h 704681"/>
                <a:gd name="connsiteX28" fmla="*/ 456766 w 606748"/>
                <a:gd name="connsiteY28" fmla="*/ 441075 h 704681"/>
                <a:gd name="connsiteX29" fmla="*/ 445403 w 606748"/>
                <a:gd name="connsiteY29" fmla="*/ 477435 h 704681"/>
                <a:gd name="connsiteX30" fmla="*/ 445403 w 606748"/>
                <a:gd name="connsiteY30" fmla="*/ 506760 h 704681"/>
                <a:gd name="connsiteX31" fmla="*/ 445403 w 606748"/>
                <a:gd name="connsiteY31" fmla="*/ 511522 h 704681"/>
                <a:gd name="connsiteX32" fmla="*/ 440858 w 606748"/>
                <a:gd name="connsiteY32" fmla="*/ 520612 h 704681"/>
                <a:gd name="connsiteX33" fmla="*/ 418134 w 606748"/>
                <a:gd name="connsiteY33" fmla="*/ 520612 h 704681"/>
                <a:gd name="connsiteX34" fmla="*/ 410793 w 606748"/>
                <a:gd name="connsiteY34" fmla="*/ 538963 h 704681"/>
                <a:gd name="connsiteX35" fmla="*/ 429496 w 606748"/>
                <a:gd name="connsiteY35" fmla="*/ 543119 h 704681"/>
                <a:gd name="connsiteX36" fmla="*/ 445403 w 606748"/>
                <a:gd name="connsiteY36" fmla="*/ 559026 h 704681"/>
                <a:gd name="connsiteX37" fmla="*/ 456766 w 606748"/>
                <a:gd name="connsiteY37" fmla="*/ 574934 h 704681"/>
                <a:gd name="connsiteX38" fmla="*/ 472673 w 606748"/>
                <a:gd name="connsiteY38" fmla="*/ 581751 h 704681"/>
                <a:gd name="connsiteX39" fmla="*/ 493125 w 606748"/>
                <a:gd name="connsiteY39" fmla="*/ 624928 h 704681"/>
                <a:gd name="connsiteX40" fmla="*/ 491500 w 606748"/>
                <a:gd name="connsiteY40" fmla="*/ 626258 h 704681"/>
                <a:gd name="connsiteX41" fmla="*/ 493125 w 606748"/>
                <a:gd name="connsiteY41" fmla="*/ 629690 h 704681"/>
                <a:gd name="connsiteX42" fmla="*/ 468128 w 606748"/>
                <a:gd name="connsiteY42" fmla="*/ 650142 h 704681"/>
                <a:gd name="connsiteX43" fmla="*/ 445403 w 606748"/>
                <a:gd name="connsiteY43" fmla="*/ 672867 h 704681"/>
                <a:gd name="connsiteX44" fmla="*/ 424951 w 606748"/>
                <a:gd name="connsiteY44" fmla="*/ 693319 h 704681"/>
                <a:gd name="connsiteX45" fmla="*/ 397682 w 606748"/>
                <a:gd name="connsiteY45" fmla="*/ 693319 h 704681"/>
                <a:gd name="connsiteX46" fmla="*/ 365867 w 606748"/>
                <a:gd name="connsiteY46" fmla="*/ 700136 h 704681"/>
                <a:gd name="connsiteX47" fmla="*/ 343142 w 606748"/>
                <a:gd name="connsiteY47" fmla="*/ 693319 h 704681"/>
                <a:gd name="connsiteX48" fmla="*/ 334053 w 606748"/>
                <a:gd name="connsiteY48" fmla="*/ 704681 h 704681"/>
                <a:gd name="connsiteX49" fmla="*/ 295421 w 606748"/>
                <a:gd name="connsiteY49" fmla="*/ 677412 h 704681"/>
                <a:gd name="connsiteX50" fmla="*/ 290876 w 606748"/>
                <a:gd name="connsiteY50" fmla="*/ 661504 h 704681"/>
                <a:gd name="connsiteX51" fmla="*/ 268151 w 606748"/>
                <a:gd name="connsiteY51" fmla="*/ 666049 h 704681"/>
                <a:gd name="connsiteX52" fmla="*/ 252244 w 606748"/>
                <a:gd name="connsiteY52" fmla="*/ 666049 h 704681"/>
                <a:gd name="connsiteX53" fmla="*/ 240881 w 606748"/>
                <a:gd name="connsiteY53" fmla="*/ 672867 h 704681"/>
                <a:gd name="connsiteX54" fmla="*/ 224974 w 606748"/>
                <a:gd name="connsiteY54" fmla="*/ 666049 h 704681"/>
                <a:gd name="connsiteX55" fmla="*/ 204522 w 606748"/>
                <a:gd name="connsiteY55" fmla="*/ 638780 h 704681"/>
                <a:gd name="connsiteX56" fmla="*/ 197705 w 606748"/>
                <a:gd name="connsiteY56" fmla="*/ 629690 h 704681"/>
                <a:gd name="connsiteX57" fmla="*/ 165890 w 606748"/>
                <a:gd name="connsiteY57" fmla="*/ 613783 h 704681"/>
                <a:gd name="connsiteX58" fmla="*/ 161345 w 606748"/>
                <a:gd name="connsiteY58" fmla="*/ 591058 h 704681"/>
                <a:gd name="connsiteX59" fmla="*/ 145438 w 606748"/>
                <a:gd name="connsiteY59" fmla="*/ 575151 h 704681"/>
                <a:gd name="connsiteX60" fmla="*/ 118168 w 606748"/>
                <a:gd name="connsiteY60" fmla="*/ 554699 h 704681"/>
                <a:gd name="connsiteX61" fmla="*/ 118168 w 606748"/>
                <a:gd name="connsiteY61" fmla="*/ 549937 h 704681"/>
                <a:gd name="connsiteX62" fmla="*/ 118168 w 606748"/>
                <a:gd name="connsiteY62" fmla="*/ 543336 h 704681"/>
                <a:gd name="connsiteX63" fmla="*/ 95444 w 606748"/>
                <a:gd name="connsiteY63" fmla="*/ 527429 h 704681"/>
                <a:gd name="connsiteX64" fmla="*/ 70447 w 606748"/>
                <a:gd name="connsiteY64" fmla="*/ 511522 h 704681"/>
                <a:gd name="connsiteX65" fmla="*/ 59084 w 606748"/>
                <a:gd name="connsiteY65" fmla="*/ 500159 h 704681"/>
                <a:gd name="connsiteX66" fmla="*/ 54539 w 606748"/>
                <a:gd name="connsiteY66" fmla="*/ 488797 h 704681"/>
                <a:gd name="connsiteX67" fmla="*/ 55660 w 606748"/>
                <a:gd name="connsiteY67" fmla="*/ 486836 h 704681"/>
                <a:gd name="connsiteX68" fmla="*/ 54539 w 606748"/>
                <a:gd name="connsiteY68" fmla="*/ 484035 h 704681"/>
                <a:gd name="connsiteX69" fmla="*/ 63629 w 606748"/>
                <a:gd name="connsiteY69" fmla="*/ 468128 h 704681"/>
                <a:gd name="connsiteX70" fmla="*/ 63629 w 606748"/>
                <a:gd name="connsiteY70" fmla="*/ 461528 h 704681"/>
                <a:gd name="connsiteX71" fmla="*/ 36360 w 606748"/>
                <a:gd name="connsiteY71" fmla="*/ 436530 h 704681"/>
                <a:gd name="connsiteX72" fmla="*/ 36360 w 606748"/>
                <a:gd name="connsiteY72" fmla="*/ 431768 h 704681"/>
                <a:gd name="connsiteX73" fmla="*/ 36360 w 606748"/>
                <a:gd name="connsiteY73" fmla="*/ 418351 h 704681"/>
                <a:gd name="connsiteX74" fmla="*/ 36360 w 606748"/>
                <a:gd name="connsiteY74" fmla="*/ 413806 h 704681"/>
                <a:gd name="connsiteX75" fmla="*/ 20452 w 606748"/>
                <a:gd name="connsiteY75" fmla="*/ 397899 h 704681"/>
                <a:gd name="connsiteX76" fmla="*/ 20452 w 606748"/>
                <a:gd name="connsiteY76" fmla="*/ 393137 h 704681"/>
                <a:gd name="connsiteX77" fmla="*/ 20452 w 606748"/>
                <a:gd name="connsiteY77" fmla="*/ 377446 h 704681"/>
                <a:gd name="connsiteX78" fmla="*/ 15908 w 606748"/>
                <a:gd name="connsiteY78" fmla="*/ 366084 h 704681"/>
                <a:gd name="connsiteX79" fmla="*/ 0 w 606748"/>
                <a:gd name="connsiteY79" fmla="*/ 366084 h 704681"/>
                <a:gd name="connsiteX80" fmla="*/ 1905 w 606748"/>
                <a:gd name="connsiteY80" fmla="*/ 361322 h 704681"/>
                <a:gd name="connsiteX81" fmla="*/ 0 w 606748"/>
                <a:gd name="connsiteY81" fmla="*/ 361322 h 704681"/>
                <a:gd name="connsiteX82" fmla="*/ 4545 w 606748"/>
                <a:gd name="connsiteY82" fmla="*/ 349960 h 704681"/>
                <a:gd name="connsiteX83" fmla="*/ 14936 w 606748"/>
                <a:gd name="connsiteY83" fmla="*/ 335413 h 704681"/>
                <a:gd name="connsiteX84" fmla="*/ 11363 w 606748"/>
                <a:gd name="connsiteY84" fmla="*/ 322907 h 704681"/>
                <a:gd name="connsiteX85" fmla="*/ 12365 w 606748"/>
                <a:gd name="connsiteY85" fmla="*/ 321654 h 704681"/>
                <a:gd name="connsiteX86" fmla="*/ 11363 w 606748"/>
                <a:gd name="connsiteY86" fmla="*/ 318145 h 704681"/>
                <a:gd name="connsiteX87" fmla="*/ 19182 w 606748"/>
                <a:gd name="connsiteY87" fmla="*/ 308370 h 704681"/>
                <a:gd name="connsiteX88" fmla="*/ 15908 w 606748"/>
                <a:gd name="connsiteY88" fmla="*/ 300183 h 704681"/>
                <a:gd name="connsiteX89" fmla="*/ 16921 w 606748"/>
                <a:gd name="connsiteY89" fmla="*/ 297954 h 704681"/>
                <a:gd name="connsiteX90" fmla="*/ 15908 w 606748"/>
                <a:gd name="connsiteY90" fmla="*/ 295421 h 704681"/>
                <a:gd name="connsiteX91" fmla="*/ 27270 w 606748"/>
                <a:gd name="connsiteY91" fmla="*/ 270423 h 704681"/>
                <a:gd name="connsiteX92" fmla="*/ 43177 w 606748"/>
                <a:gd name="connsiteY92" fmla="*/ 243154 h 704681"/>
                <a:gd name="connsiteX93" fmla="*/ 74992 w 606748"/>
                <a:gd name="connsiteY93" fmla="*/ 247699 h 704681"/>
                <a:gd name="connsiteX94" fmla="*/ 74992 w 606748"/>
                <a:gd name="connsiteY94" fmla="*/ 102478 h 704681"/>
                <a:gd name="connsiteX95" fmla="*/ 74992 w 606748"/>
                <a:gd name="connsiteY95" fmla="*/ 97716 h 704681"/>
                <a:gd name="connsiteX96" fmla="*/ 74992 w 606748"/>
                <a:gd name="connsiteY96" fmla="*/ 79754 h 704681"/>
                <a:gd name="connsiteX97" fmla="*/ 74992 w 606748"/>
                <a:gd name="connsiteY97" fmla="*/ 74992 h 704681"/>
                <a:gd name="connsiteX98" fmla="*/ 113623 w 606748"/>
                <a:gd name="connsiteY98" fmla="*/ 74992 h 704681"/>
                <a:gd name="connsiteX99" fmla="*/ 113623 w 606748"/>
                <a:gd name="connsiteY99" fmla="*/ 4762 h 70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6748" h="704681">
                  <a:moveTo>
                    <a:pt x="113623" y="0"/>
                  </a:moveTo>
                  <a:lnTo>
                    <a:pt x="263606" y="0"/>
                  </a:lnTo>
                  <a:lnTo>
                    <a:pt x="409044" y="0"/>
                  </a:lnTo>
                  <a:lnTo>
                    <a:pt x="547664" y="0"/>
                  </a:lnTo>
                  <a:lnTo>
                    <a:pt x="563571" y="38632"/>
                  </a:lnTo>
                  <a:lnTo>
                    <a:pt x="561888" y="39306"/>
                  </a:lnTo>
                  <a:lnTo>
                    <a:pt x="563571" y="43394"/>
                  </a:lnTo>
                  <a:lnTo>
                    <a:pt x="552916" y="47656"/>
                  </a:lnTo>
                  <a:lnTo>
                    <a:pt x="559026" y="86354"/>
                  </a:lnTo>
                  <a:lnTo>
                    <a:pt x="574934" y="134076"/>
                  </a:lnTo>
                  <a:lnTo>
                    <a:pt x="590841" y="140893"/>
                  </a:lnTo>
                  <a:lnTo>
                    <a:pt x="606748" y="156800"/>
                  </a:lnTo>
                  <a:lnTo>
                    <a:pt x="604665" y="159479"/>
                  </a:lnTo>
                  <a:lnTo>
                    <a:pt x="606748" y="161562"/>
                  </a:lnTo>
                  <a:lnTo>
                    <a:pt x="590841" y="182014"/>
                  </a:lnTo>
                  <a:lnTo>
                    <a:pt x="563571" y="188832"/>
                  </a:lnTo>
                  <a:lnTo>
                    <a:pt x="547664" y="197922"/>
                  </a:lnTo>
                  <a:lnTo>
                    <a:pt x="547664" y="220429"/>
                  </a:lnTo>
                  <a:lnTo>
                    <a:pt x="547664" y="225191"/>
                  </a:lnTo>
                  <a:lnTo>
                    <a:pt x="532444" y="277374"/>
                  </a:lnTo>
                  <a:lnTo>
                    <a:pt x="536302" y="290876"/>
                  </a:lnTo>
                  <a:lnTo>
                    <a:pt x="535848" y="294050"/>
                  </a:lnTo>
                  <a:lnTo>
                    <a:pt x="536302" y="295638"/>
                  </a:lnTo>
                  <a:lnTo>
                    <a:pt x="531757" y="327452"/>
                  </a:lnTo>
                  <a:lnTo>
                    <a:pt x="515850" y="366084"/>
                  </a:lnTo>
                  <a:lnTo>
                    <a:pt x="493125" y="381991"/>
                  </a:lnTo>
                  <a:lnTo>
                    <a:pt x="477218" y="413806"/>
                  </a:lnTo>
                  <a:lnTo>
                    <a:pt x="472673" y="429713"/>
                  </a:lnTo>
                  <a:lnTo>
                    <a:pt x="456766" y="441075"/>
                  </a:lnTo>
                  <a:lnTo>
                    <a:pt x="445403" y="477435"/>
                  </a:lnTo>
                  <a:lnTo>
                    <a:pt x="445403" y="506760"/>
                  </a:lnTo>
                  <a:lnTo>
                    <a:pt x="445403" y="511522"/>
                  </a:lnTo>
                  <a:lnTo>
                    <a:pt x="440858" y="520612"/>
                  </a:lnTo>
                  <a:lnTo>
                    <a:pt x="418134" y="520612"/>
                  </a:lnTo>
                  <a:lnTo>
                    <a:pt x="410793" y="538963"/>
                  </a:lnTo>
                  <a:lnTo>
                    <a:pt x="429496" y="543119"/>
                  </a:lnTo>
                  <a:lnTo>
                    <a:pt x="445403" y="559026"/>
                  </a:lnTo>
                  <a:lnTo>
                    <a:pt x="456766" y="574934"/>
                  </a:lnTo>
                  <a:lnTo>
                    <a:pt x="472673" y="581751"/>
                  </a:lnTo>
                  <a:lnTo>
                    <a:pt x="493125" y="624928"/>
                  </a:lnTo>
                  <a:lnTo>
                    <a:pt x="491500" y="626258"/>
                  </a:lnTo>
                  <a:lnTo>
                    <a:pt x="493125" y="629690"/>
                  </a:lnTo>
                  <a:lnTo>
                    <a:pt x="468128" y="650142"/>
                  </a:lnTo>
                  <a:lnTo>
                    <a:pt x="445403" y="672867"/>
                  </a:lnTo>
                  <a:lnTo>
                    <a:pt x="424951" y="693319"/>
                  </a:lnTo>
                  <a:lnTo>
                    <a:pt x="397682" y="693319"/>
                  </a:lnTo>
                  <a:lnTo>
                    <a:pt x="365867" y="700136"/>
                  </a:lnTo>
                  <a:lnTo>
                    <a:pt x="343142" y="693319"/>
                  </a:lnTo>
                  <a:lnTo>
                    <a:pt x="334053" y="704681"/>
                  </a:lnTo>
                  <a:lnTo>
                    <a:pt x="295421" y="677412"/>
                  </a:lnTo>
                  <a:lnTo>
                    <a:pt x="290876" y="661504"/>
                  </a:lnTo>
                  <a:lnTo>
                    <a:pt x="268151" y="666049"/>
                  </a:lnTo>
                  <a:lnTo>
                    <a:pt x="252244" y="666049"/>
                  </a:lnTo>
                  <a:lnTo>
                    <a:pt x="240881" y="672867"/>
                  </a:lnTo>
                  <a:lnTo>
                    <a:pt x="224974" y="666049"/>
                  </a:lnTo>
                  <a:lnTo>
                    <a:pt x="204522" y="638780"/>
                  </a:lnTo>
                  <a:lnTo>
                    <a:pt x="197705" y="629690"/>
                  </a:lnTo>
                  <a:lnTo>
                    <a:pt x="165890" y="613783"/>
                  </a:lnTo>
                  <a:lnTo>
                    <a:pt x="161345" y="591058"/>
                  </a:lnTo>
                  <a:lnTo>
                    <a:pt x="145438" y="575151"/>
                  </a:lnTo>
                  <a:lnTo>
                    <a:pt x="118168" y="554699"/>
                  </a:lnTo>
                  <a:lnTo>
                    <a:pt x="118168" y="549937"/>
                  </a:lnTo>
                  <a:lnTo>
                    <a:pt x="118168" y="543336"/>
                  </a:lnTo>
                  <a:lnTo>
                    <a:pt x="95444" y="527429"/>
                  </a:lnTo>
                  <a:lnTo>
                    <a:pt x="70447" y="511522"/>
                  </a:lnTo>
                  <a:lnTo>
                    <a:pt x="59084" y="500159"/>
                  </a:lnTo>
                  <a:lnTo>
                    <a:pt x="54539" y="488797"/>
                  </a:lnTo>
                  <a:lnTo>
                    <a:pt x="55660" y="486836"/>
                  </a:lnTo>
                  <a:lnTo>
                    <a:pt x="54539" y="484035"/>
                  </a:lnTo>
                  <a:lnTo>
                    <a:pt x="63629" y="468128"/>
                  </a:lnTo>
                  <a:lnTo>
                    <a:pt x="63629" y="461528"/>
                  </a:lnTo>
                  <a:lnTo>
                    <a:pt x="36360" y="436530"/>
                  </a:lnTo>
                  <a:lnTo>
                    <a:pt x="36360" y="431768"/>
                  </a:lnTo>
                  <a:lnTo>
                    <a:pt x="36360" y="418351"/>
                  </a:lnTo>
                  <a:lnTo>
                    <a:pt x="36360" y="413806"/>
                  </a:lnTo>
                  <a:lnTo>
                    <a:pt x="20452" y="397899"/>
                  </a:lnTo>
                  <a:lnTo>
                    <a:pt x="20452" y="393137"/>
                  </a:lnTo>
                  <a:lnTo>
                    <a:pt x="20452" y="377446"/>
                  </a:lnTo>
                  <a:lnTo>
                    <a:pt x="15908" y="366084"/>
                  </a:lnTo>
                  <a:lnTo>
                    <a:pt x="0" y="366084"/>
                  </a:lnTo>
                  <a:lnTo>
                    <a:pt x="1905" y="361322"/>
                  </a:lnTo>
                  <a:lnTo>
                    <a:pt x="0" y="361322"/>
                  </a:lnTo>
                  <a:lnTo>
                    <a:pt x="4545" y="349960"/>
                  </a:lnTo>
                  <a:lnTo>
                    <a:pt x="14936" y="335413"/>
                  </a:lnTo>
                  <a:lnTo>
                    <a:pt x="11363" y="322907"/>
                  </a:lnTo>
                  <a:lnTo>
                    <a:pt x="12365" y="321654"/>
                  </a:lnTo>
                  <a:lnTo>
                    <a:pt x="11363" y="318145"/>
                  </a:lnTo>
                  <a:lnTo>
                    <a:pt x="19182" y="308370"/>
                  </a:lnTo>
                  <a:lnTo>
                    <a:pt x="15908" y="300183"/>
                  </a:lnTo>
                  <a:lnTo>
                    <a:pt x="16921" y="297954"/>
                  </a:lnTo>
                  <a:lnTo>
                    <a:pt x="15908" y="295421"/>
                  </a:lnTo>
                  <a:lnTo>
                    <a:pt x="27270" y="270423"/>
                  </a:lnTo>
                  <a:lnTo>
                    <a:pt x="43177" y="243154"/>
                  </a:lnTo>
                  <a:lnTo>
                    <a:pt x="74992" y="247699"/>
                  </a:lnTo>
                  <a:lnTo>
                    <a:pt x="74992" y="102478"/>
                  </a:lnTo>
                  <a:lnTo>
                    <a:pt x="74992" y="97716"/>
                  </a:lnTo>
                  <a:lnTo>
                    <a:pt x="74992" y="79754"/>
                  </a:lnTo>
                  <a:lnTo>
                    <a:pt x="74992" y="74992"/>
                  </a:lnTo>
                  <a:lnTo>
                    <a:pt x="113623" y="74992"/>
                  </a:lnTo>
                  <a:lnTo>
                    <a:pt x="113623" y="47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3" name="Freeform 448">
              <a:extLst>
                <a:ext uri="{FF2B5EF4-FFF2-40B4-BE49-F238E27FC236}">
                  <a16:creationId xmlns:a16="http://schemas.microsoft.com/office/drawing/2014/main" id="{8C6E6990-7CD3-BEC8-367C-31B588891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758" y="3798169"/>
              <a:ext cx="151769" cy="160372"/>
            </a:xfrm>
            <a:custGeom>
              <a:avLst/>
              <a:gdLst>
                <a:gd name="connsiteX0" fmla="*/ 163726 w 202358"/>
                <a:gd name="connsiteY0" fmla="*/ 0 h 213829"/>
                <a:gd name="connsiteX1" fmla="*/ 179634 w 202358"/>
                <a:gd name="connsiteY1" fmla="*/ 27270 h 213829"/>
                <a:gd name="connsiteX2" fmla="*/ 186451 w 202358"/>
                <a:gd name="connsiteY2" fmla="*/ 43177 h 213829"/>
                <a:gd name="connsiteX3" fmla="*/ 202358 w 202358"/>
                <a:gd name="connsiteY3" fmla="*/ 86354 h 213829"/>
                <a:gd name="connsiteX4" fmla="*/ 190996 w 202358"/>
                <a:gd name="connsiteY4" fmla="*/ 111351 h 213829"/>
                <a:gd name="connsiteX5" fmla="*/ 190446 w 202358"/>
                <a:gd name="connsiteY5" fmla="*/ 112084 h 213829"/>
                <a:gd name="connsiteX6" fmla="*/ 188615 w 202358"/>
                <a:gd name="connsiteY6" fmla="*/ 116113 h 213829"/>
                <a:gd name="connsiteX7" fmla="*/ 168163 w 202358"/>
                <a:gd name="connsiteY7" fmla="*/ 143383 h 213829"/>
                <a:gd name="connsiteX8" fmla="*/ 159181 w 202358"/>
                <a:gd name="connsiteY8" fmla="*/ 155957 h 213829"/>
                <a:gd name="connsiteX9" fmla="*/ 159181 w 202358"/>
                <a:gd name="connsiteY9" fmla="*/ 193160 h 213829"/>
                <a:gd name="connsiteX10" fmla="*/ 156800 w 202358"/>
                <a:gd name="connsiteY10" fmla="*/ 193160 h 213829"/>
                <a:gd name="connsiteX11" fmla="*/ 156800 w 202358"/>
                <a:gd name="connsiteY11" fmla="*/ 197922 h 213829"/>
                <a:gd name="connsiteX12" fmla="*/ 86354 w 202358"/>
                <a:gd name="connsiteY12" fmla="*/ 197922 h 213829"/>
                <a:gd name="connsiteX13" fmla="*/ 43177 w 202358"/>
                <a:gd name="connsiteY13" fmla="*/ 197922 h 213829"/>
                <a:gd name="connsiteX14" fmla="*/ 31815 w 202358"/>
                <a:gd name="connsiteY14" fmla="*/ 202467 h 213829"/>
                <a:gd name="connsiteX15" fmla="*/ 11363 w 202358"/>
                <a:gd name="connsiteY15" fmla="*/ 213829 h 213829"/>
                <a:gd name="connsiteX16" fmla="*/ 0 w 202358"/>
                <a:gd name="connsiteY16" fmla="*/ 209284 h 213829"/>
                <a:gd name="connsiteX17" fmla="*/ 0 w 202358"/>
                <a:gd name="connsiteY17" fmla="*/ 182015 h 213829"/>
                <a:gd name="connsiteX18" fmla="*/ 2381 w 202358"/>
                <a:gd name="connsiteY18" fmla="*/ 178681 h 213829"/>
                <a:gd name="connsiteX19" fmla="*/ 2381 w 202358"/>
                <a:gd name="connsiteY19" fmla="*/ 177253 h 213829"/>
                <a:gd name="connsiteX20" fmla="*/ 11363 w 202358"/>
                <a:gd name="connsiteY20" fmla="*/ 164679 h 213829"/>
                <a:gd name="connsiteX21" fmla="*/ 11363 w 202358"/>
                <a:gd name="connsiteY21" fmla="*/ 138838 h 213829"/>
                <a:gd name="connsiteX22" fmla="*/ 13744 w 202358"/>
                <a:gd name="connsiteY22" fmla="*/ 135504 h 213829"/>
                <a:gd name="connsiteX23" fmla="*/ 13744 w 202358"/>
                <a:gd name="connsiteY23" fmla="*/ 134076 h 213829"/>
                <a:gd name="connsiteX24" fmla="*/ 24023 w 202358"/>
                <a:gd name="connsiteY24" fmla="*/ 119684 h 213829"/>
                <a:gd name="connsiteX25" fmla="*/ 31815 w 202358"/>
                <a:gd name="connsiteY25" fmla="*/ 100206 h 213829"/>
                <a:gd name="connsiteX26" fmla="*/ 32344 w 202358"/>
                <a:gd name="connsiteY26" fmla="*/ 100073 h 213829"/>
                <a:gd name="connsiteX27" fmla="*/ 34196 w 202358"/>
                <a:gd name="connsiteY27" fmla="*/ 95444 h 213829"/>
                <a:gd name="connsiteX28" fmla="*/ 52375 w 202358"/>
                <a:gd name="connsiteY28" fmla="*/ 90899 h 213829"/>
                <a:gd name="connsiteX29" fmla="*/ 58811 w 202358"/>
                <a:gd name="connsiteY29" fmla="*/ 79637 h 213829"/>
                <a:gd name="connsiteX30" fmla="*/ 43177 w 202358"/>
                <a:gd name="connsiteY30" fmla="*/ 72936 h 213829"/>
                <a:gd name="connsiteX31" fmla="*/ 49994 w 202358"/>
                <a:gd name="connsiteY31" fmla="*/ 32032 h 213829"/>
                <a:gd name="connsiteX32" fmla="*/ 51999 w 202358"/>
                <a:gd name="connsiteY32" fmla="*/ 29526 h 213829"/>
                <a:gd name="connsiteX33" fmla="*/ 52375 w 202358"/>
                <a:gd name="connsiteY33" fmla="*/ 27270 h 213829"/>
                <a:gd name="connsiteX34" fmla="*/ 61465 w 202358"/>
                <a:gd name="connsiteY34" fmla="*/ 15908 h 213829"/>
                <a:gd name="connsiteX35" fmla="*/ 88735 w 202358"/>
                <a:gd name="connsiteY35" fmla="*/ 27270 h 213829"/>
                <a:gd name="connsiteX36" fmla="*/ 116005 w 202358"/>
                <a:gd name="connsiteY36" fmla="*/ 15908 h 213829"/>
                <a:gd name="connsiteX37" fmla="*/ 143274 w 202358"/>
                <a:gd name="connsiteY37" fmla="*/ 15908 h 21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2358" h="213829">
                  <a:moveTo>
                    <a:pt x="163726" y="0"/>
                  </a:moveTo>
                  <a:lnTo>
                    <a:pt x="179634" y="27270"/>
                  </a:lnTo>
                  <a:lnTo>
                    <a:pt x="186451" y="43177"/>
                  </a:lnTo>
                  <a:lnTo>
                    <a:pt x="202358" y="86354"/>
                  </a:lnTo>
                  <a:lnTo>
                    <a:pt x="190996" y="111351"/>
                  </a:lnTo>
                  <a:lnTo>
                    <a:pt x="190446" y="112084"/>
                  </a:lnTo>
                  <a:lnTo>
                    <a:pt x="188615" y="116113"/>
                  </a:lnTo>
                  <a:lnTo>
                    <a:pt x="168163" y="143383"/>
                  </a:lnTo>
                  <a:lnTo>
                    <a:pt x="159181" y="155957"/>
                  </a:lnTo>
                  <a:lnTo>
                    <a:pt x="159181" y="193160"/>
                  </a:lnTo>
                  <a:lnTo>
                    <a:pt x="156800" y="193160"/>
                  </a:lnTo>
                  <a:lnTo>
                    <a:pt x="156800" y="197922"/>
                  </a:lnTo>
                  <a:lnTo>
                    <a:pt x="86354" y="197922"/>
                  </a:lnTo>
                  <a:lnTo>
                    <a:pt x="43177" y="197922"/>
                  </a:lnTo>
                  <a:lnTo>
                    <a:pt x="31815" y="202467"/>
                  </a:lnTo>
                  <a:lnTo>
                    <a:pt x="11363" y="213829"/>
                  </a:lnTo>
                  <a:lnTo>
                    <a:pt x="0" y="209284"/>
                  </a:lnTo>
                  <a:lnTo>
                    <a:pt x="0" y="182015"/>
                  </a:lnTo>
                  <a:lnTo>
                    <a:pt x="2381" y="178681"/>
                  </a:lnTo>
                  <a:lnTo>
                    <a:pt x="2381" y="177253"/>
                  </a:lnTo>
                  <a:lnTo>
                    <a:pt x="11363" y="164679"/>
                  </a:lnTo>
                  <a:lnTo>
                    <a:pt x="11363" y="138838"/>
                  </a:lnTo>
                  <a:lnTo>
                    <a:pt x="13744" y="135504"/>
                  </a:lnTo>
                  <a:lnTo>
                    <a:pt x="13744" y="134076"/>
                  </a:lnTo>
                  <a:lnTo>
                    <a:pt x="24023" y="119684"/>
                  </a:lnTo>
                  <a:lnTo>
                    <a:pt x="31815" y="100206"/>
                  </a:lnTo>
                  <a:lnTo>
                    <a:pt x="32344" y="100073"/>
                  </a:lnTo>
                  <a:lnTo>
                    <a:pt x="34196" y="95444"/>
                  </a:lnTo>
                  <a:lnTo>
                    <a:pt x="52375" y="90899"/>
                  </a:lnTo>
                  <a:lnTo>
                    <a:pt x="58811" y="79637"/>
                  </a:lnTo>
                  <a:lnTo>
                    <a:pt x="43177" y="72936"/>
                  </a:lnTo>
                  <a:lnTo>
                    <a:pt x="49994" y="32032"/>
                  </a:lnTo>
                  <a:lnTo>
                    <a:pt x="51999" y="29526"/>
                  </a:lnTo>
                  <a:lnTo>
                    <a:pt x="52375" y="27270"/>
                  </a:lnTo>
                  <a:lnTo>
                    <a:pt x="61465" y="15908"/>
                  </a:lnTo>
                  <a:lnTo>
                    <a:pt x="88735" y="27270"/>
                  </a:lnTo>
                  <a:lnTo>
                    <a:pt x="116005" y="15908"/>
                  </a:lnTo>
                  <a:lnTo>
                    <a:pt x="143274" y="1590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4" name="Freeform 447">
              <a:extLst>
                <a:ext uri="{FF2B5EF4-FFF2-40B4-BE49-F238E27FC236}">
                  <a16:creationId xmlns:a16="http://schemas.microsoft.com/office/drawing/2014/main" id="{36FC6084-768E-62FC-6F55-DA92CA284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788" y="3760430"/>
              <a:ext cx="226922" cy="288524"/>
            </a:xfrm>
            <a:custGeom>
              <a:avLst/>
              <a:gdLst>
                <a:gd name="connsiteX0" fmla="*/ 59410 w 302563"/>
                <a:gd name="connsiteY0" fmla="*/ 0 h 384698"/>
                <a:gd name="connsiteX1" fmla="*/ 82134 w 302563"/>
                <a:gd name="connsiteY1" fmla="*/ 4545 h 384698"/>
                <a:gd name="connsiteX2" fmla="*/ 82134 w 302563"/>
                <a:gd name="connsiteY2" fmla="*/ 27270 h 384698"/>
                <a:gd name="connsiteX3" fmla="*/ 93497 w 302563"/>
                <a:gd name="connsiteY3" fmla="*/ 36360 h 384698"/>
                <a:gd name="connsiteX4" fmla="*/ 118494 w 302563"/>
                <a:gd name="connsiteY4" fmla="*/ 36360 h 384698"/>
                <a:gd name="connsiteX5" fmla="*/ 161671 w 302563"/>
                <a:gd name="connsiteY5" fmla="*/ 70447 h 384698"/>
                <a:gd name="connsiteX6" fmla="*/ 177578 w 302563"/>
                <a:gd name="connsiteY6" fmla="*/ 70447 h 384698"/>
                <a:gd name="connsiteX7" fmla="*/ 184395 w 302563"/>
                <a:gd name="connsiteY7" fmla="*/ 70447 h 384698"/>
                <a:gd name="connsiteX8" fmla="*/ 195758 w 302563"/>
                <a:gd name="connsiteY8" fmla="*/ 70447 h 384698"/>
                <a:gd name="connsiteX9" fmla="*/ 216210 w 302563"/>
                <a:gd name="connsiteY9" fmla="*/ 74992 h 384698"/>
                <a:gd name="connsiteX10" fmla="*/ 227572 w 302563"/>
                <a:gd name="connsiteY10" fmla="*/ 59084 h 384698"/>
                <a:gd name="connsiteX11" fmla="*/ 263931 w 302563"/>
                <a:gd name="connsiteY11" fmla="*/ 43177 h 384698"/>
                <a:gd name="connsiteX12" fmla="*/ 279839 w 302563"/>
                <a:gd name="connsiteY12" fmla="*/ 59084 h 384698"/>
                <a:gd name="connsiteX13" fmla="*/ 302563 w 302563"/>
                <a:gd name="connsiteY13" fmla="*/ 59084 h 384698"/>
                <a:gd name="connsiteX14" fmla="*/ 290063 w 302563"/>
                <a:gd name="connsiteY14" fmla="*/ 73370 h 384698"/>
                <a:gd name="connsiteX15" fmla="*/ 295420 w 302563"/>
                <a:gd name="connsiteY15" fmla="*/ 73370 h 384698"/>
                <a:gd name="connsiteX16" fmla="*/ 270749 w 302563"/>
                <a:gd name="connsiteY16" fmla="*/ 101566 h 384698"/>
                <a:gd name="connsiteX17" fmla="*/ 270749 w 302563"/>
                <a:gd name="connsiteY17" fmla="*/ 231792 h 384698"/>
                <a:gd name="connsiteX18" fmla="*/ 291201 w 302563"/>
                <a:gd name="connsiteY18" fmla="*/ 263606 h 384698"/>
                <a:gd name="connsiteX19" fmla="*/ 278502 w 302563"/>
                <a:gd name="connsiteY19" fmla="*/ 269250 h 384698"/>
                <a:gd name="connsiteX20" fmla="*/ 284058 w 302563"/>
                <a:gd name="connsiteY20" fmla="*/ 277892 h 384698"/>
                <a:gd name="connsiteX21" fmla="*/ 263606 w 302563"/>
                <a:gd name="connsiteY21" fmla="*/ 286982 h 384698"/>
                <a:gd name="connsiteX22" fmla="*/ 252243 w 302563"/>
                <a:gd name="connsiteY22" fmla="*/ 305162 h 384698"/>
                <a:gd name="connsiteX23" fmla="*/ 241336 w 302563"/>
                <a:gd name="connsiteY23" fmla="*/ 308278 h 384698"/>
                <a:gd name="connsiteX24" fmla="*/ 238934 w 302563"/>
                <a:gd name="connsiteY24" fmla="*/ 322690 h 384698"/>
                <a:gd name="connsiteX25" fmla="*/ 233220 w 302563"/>
                <a:gd name="connsiteY25" fmla="*/ 328405 h 384698"/>
                <a:gd name="connsiteX26" fmla="*/ 231791 w 302563"/>
                <a:gd name="connsiteY26" fmla="*/ 336976 h 384698"/>
                <a:gd name="connsiteX27" fmla="*/ 224894 w 302563"/>
                <a:gd name="connsiteY27" fmla="*/ 343874 h 384698"/>
                <a:gd name="connsiteX28" fmla="*/ 220755 w 302563"/>
                <a:gd name="connsiteY28" fmla="*/ 359050 h 384698"/>
                <a:gd name="connsiteX29" fmla="*/ 216722 w 302563"/>
                <a:gd name="connsiteY29" fmla="*/ 361930 h 384698"/>
                <a:gd name="connsiteX30" fmla="*/ 213612 w 302563"/>
                <a:gd name="connsiteY30" fmla="*/ 373336 h 384698"/>
                <a:gd name="connsiteX31" fmla="*/ 197704 w 302563"/>
                <a:gd name="connsiteY31" fmla="*/ 384698 h 384698"/>
                <a:gd name="connsiteX32" fmla="*/ 145438 w 302563"/>
                <a:gd name="connsiteY32" fmla="*/ 348339 h 384698"/>
                <a:gd name="connsiteX33" fmla="*/ 138620 w 302563"/>
                <a:gd name="connsiteY33" fmla="*/ 330159 h 384698"/>
                <a:gd name="connsiteX34" fmla="*/ 4545 w 302563"/>
                <a:gd name="connsiteY34" fmla="*/ 255168 h 384698"/>
                <a:gd name="connsiteX35" fmla="*/ 0 w 302563"/>
                <a:gd name="connsiteY35" fmla="*/ 250623 h 384698"/>
                <a:gd name="connsiteX36" fmla="*/ 0 w 302563"/>
                <a:gd name="connsiteY36" fmla="*/ 211991 h 384698"/>
                <a:gd name="connsiteX37" fmla="*/ 7143 w 302563"/>
                <a:gd name="connsiteY37" fmla="*/ 201991 h 384698"/>
                <a:gd name="connsiteX38" fmla="*/ 7143 w 302563"/>
                <a:gd name="connsiteY38" fmla="*/ 197705 h 384698"/>
                <a:gd name="connsiteX39" fmla="*/ 18506 w 302563"/>
                <a:gd name="connsiteY39" fmla="*/ 181798 h 384698"/>
                <a:gd name="connsiteX40" fmla="*/ 37310 w 302563"/>
                <a:gd name="connsiteY40" fmla="*/ 156725 h 384698"/>
                <a:gd name="connsiteX41" fmla="*/ 43177 w 302563"/>
                <a:gd name="connsiteY41" fmla="*/ 143817 h 384698"/>
                <a:gd name="connsiteX42" fmla="*/ 27270 w 302563"/>
                <a:gd name="connsiteY42" fmla="*/ 100640 h 384698"/>
                <a:gd name="connsiteX43" fmla="*/ 20452 w 302563"/>
                <a:gd name="connsiteY43" fmla="*/ 84733 h 384698"/>
                <a:gd name="connsiteX44" fmla="*/ 4545 w 302563"/>
                <a:gd name="connsiteY44" fmla="*/ 57463 h 384698"/>
                <a:gd name="connsiteX45" fmla="*/ 14320 w 302563"/>
                <a:gd name="connsiteY45" fmla="*/ 47689 h 384698"/>
                <a:gd name="connsiteX46" fmla="*/ 11688 w 302563"/>
                <a:gd name="connsiteY46" fmla="*/ 43177 h 384698"/>
                <a:gd name="connsiteX47" fmla="*/ 34413 w 302563"/>
                <a:gd name="connsiteY47" fmla="*/ 20452 h 38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2563" h="384698">
                  <a:moveTo>
                    <a:pt x="59410" y="0"/>
                  </a:moveTo>
                  <a:lnTo>
                    <a:pt x="82134" y="4545"/>
                  </a:lnTo>
                  <a:lnTo>
                    <a:pt x="82134" y="27270"/>
                  </a:lnTo>
                  <a:lnTo>
                    <a:pt x="93497" y="36360"/>
                  </a:lnTo>
                  <a:lnTo>
                    <a:pt x="118494" y="36360"/>
                  </a:lnTo>
                  <a:lnTo>
                    <a:pt x="161671" y="70447"/>
                  </a:lnTo>
                  <a:lnTo>
                    <a:pt x="177578" y="70447"/>
                  </a:lnTo>
                  <a:lnTo>
                    <a:pt x="184395" y="70447"/>
                  </a:lnTo>
                  <a:lnTo>
                    <a:pt x="195758" y="70447"/>
                  </a:lnTo>
                  <a:lnTo>
                    <a:pt x="216210" y="74992"/>
                  </a:lnTo>
                  <a:lnTo>
                    <a:pt x="227572" y="59084"/>
                  </a:lnTo>
                  <a:lnTo>
                    <a:pt x="263931" y="43177"/>
                  </a:lnTo>
                  <a:lnTo>
                    <a:pt x="279839" y="59084"/>
                  </a:lnTo>
                  <a:lnTo>
                    <a:pt x="302563" y="59084"/>
                  </a:lnTo>
                  <a:lnTo>
                    <a:pt x="290063" y="73370"/>
                  </a:lnTo>
                  <a:lnTo>
                    <a:pt x="295420" y="73370"/>
                  </a:lnTo>
                  <a:lnTo>
                    <a:pt x="270749" y="101566"/>
                  </a:lnTo>
                  <a:lnTo>
                    <a:pt x="270749" y="231792"/>
                  </a:lnTo>
                  <a:lnTo>
                    <a:pt x="291201" y="263606"/>
                  </a:lnTo>
                  <a:lnTo>
                    <a:pt x="278502" y="269250"/>
                  </a:lnTo>
                  <a:lnTo>
                    <a:pt x="284058" y="277892"/>
                  </a:lnTo>
                  <a:lnTo>
                    <a:pt x="263606" y="286982"/>
                  </a:lnTo>
                  <a:lnTo>
                    <a:pt x="252243" y="305162"/>
                  </a:lnTo>
                  <a:lnTo>
                    <a:pt x="241336" y="308278"/>
                  </a:lnTo>
                  <a:lnTo>
                    <a:pt x="238934" y="322690"/>
                  </a:lnTo>
                  <a:lnTo>
                    <a:pt x="233220" y="328405"/>
                  </a:lnTo>
                  <a:lnTo>
                    <a:pt x="231791" y="336976"/>
                  </a:lnTo>
                  <a:lnTo>
                    <a:pt x="224894" y="343874"/>
                  </a:lnTo>
                  <a:lnTo>
                    <a:pt x="220755" y="359050"/>
                  </a:lnTo>
                  <a:lnTo>
                    <a:pt x="216722" y="361930"/>
                  </a:lnTo>
                  <a:lnTo>
                    <a:pt x="213612" y="373336"/>
                  </a:lnTo>
                  <a:lnTo>
                    <a:pt x="197704" y="384698"/>
                  </a:lnTo>
                  <a:lnTo>
                    <a:pt x="145438" y="348339"/>
                  </a:lnTo>
                  <a:lnTo>
                    <a:pt x="138620" y="330159"/>
                  </a:lnTo>
                  <a:lnTo>
                    <a:pt x="4545" y="255168"/>
                  </a:lnTo>
                  <a:lnTo>
                    <a:pt x="0" y="250623"/>
                  </a:lnTo>
                  <a:lnTo>
                    <a:pt x="0" y="211991"/>
                  </a:lnTo>
                  <a:lnTo>
                    <a:pt x="7143" y="201991"/>
                  </a:lnTo>
                  <a:lnTo>
                    <a:pt x="7143" y="197705"/>
                  </a:lnTo>
                  <a:lnTo>
                    <a:pt x="18506" y="181798"/>
                  </a:lnTo>
                  <a:lnTo>
                    <a:pt x="37310" y="156725"/>
                  </a:lnTo>
                  <a:lnTo>
                    <a:pt x="43177" y="143817"/>
                  </a:lnTo>
                  <a:lnTo>
                    <a:pt x="27270" y="100640"/>
                  </a:lnTo>
                  <a:lnTo>
                    <a:pt x="20452" y="84733"/>
                  </a:lnTo>
                  <a:lnTo>
                    <a:pt x="4545" y="57463"/>
                  </a:lnTo>
                  <a:lnTo>
                    <a:pt x="14320" y="47689"/>
                  </a:lnTo>
                  <a:lnTo>
                    <a:pt x="11688" y="43177"/>
                  </a:lnTo>
                  <a:lnTo>
                    <a:pt x="34413" y="204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5" name="Freeform 446">
              <a:extLst>
                <a:ext uri="{FF2B5EF4-FFF2-40B4-BE49-F238E27FC236}">
                  <a16:creationId xmlns:a16="http://schemas.microsoft.com/office/drawing/2014/main" id="{59749406-5360-7D91-756D-ECEF025B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21" y="3948234"/>
              <a:ext cx="51293" cy="54784"/>
            </a:xfrm>
            <a:custGeom>
              <a:avLst/>
              <a:gdLst>
                <a:gd name="connsiteX0" fmla="*/ 57029 w 68391"/>
                <a:gd name="connsiteY0" fmla="*/ 0 h 73045"/>
                <a:gd name="connsiteX1" fmla="*/ 68391 w 68391"/>
                <a:gd name="connsiteY1" fmla="*/ 22725 h 73045"/>
                <a:gd name="connsiteX2" fmla="*/ 68391 w 68391"/>
                <a:gd name="connsiteY2" fmla="*/ 43177 h 73045"/>
                <a:gd name="connsiteX3" fmla="*/ 63629 w 68391"/>
                <a:gd name="connsiteY3" fmla="*/ 46034 h 73045"/>
                <a:gd name="connsiteX4" fmla="*/ 63629 w 68391"/>
                <a:gd name="connsiteY4" fmla="*/ 50320 h 73045"/>
                <a:gd name="connsiteX5" fmla="*/ 52267 w 68391"/>
                <a:gd name="connsiteY5" fmla="*/ 57138 h 73045"/>
                <a:gd name="connsiteX6" fmla="*/ 36360 w 68391"/>
                <a:gd name="connsiteY6" fmla="*/ 50320 h 73045"/>
                <a:gd name="connsiteX7" fmla="*/ 20452 w 68391"/>
                <a:gd name="connsiteY7" fmla="*/ 73045 h 73045"/>
                <a:gd name="connsiteX8" fmla="*/ 0 w 68391"/>
                <a:gd name="connsiteY8" fmla="*/ 73045 h 73045"/>
                <a:gd name="connsiteX9" fmla="*/ 4545 w 68391"/>
                <a:gd name="connsiteY9" fmla="*/ 50320 h 73045"/>
                <a:gd name="connsiteX10" fmla="*/ 8712 w 68391"/>
                <a:gd name="connsiteY10" fmla="*/ 46153 h 73045"/>
                <a:gd name="connsiteX11" fmla="*/ 9090 w 68391"/>
                <a:gd name="connsiteY11" fmla="*/ 44262 h 73045"/>
                <a:gd name="connsiteX12" fmla="*/ 9090 w 68391"/>
                <a:gd name="connsiteY12" fmla="*/ 23051 h 73045"/>
                <a:gd name="connsiteX13" fmla="*/ 13852 w 68391"/>
                <a:gd name="connsiteY13" fmla="*/ 19241 h 73045"/>
                <a:gd name="connsiteX14" fmla="*/ 13852 w 68391"/>
                <a:gd name="connsiteY14" fmla="*/ 15908 h 73045"/>
                <a:gd name="connsiteX15" fmla="*/ 25214 w 68391"/>
                <a:gd name="connsiteY15" fmla="*/ 6817 h 73045"/>
                <a:gd name="connsiteX16" fmla="*/ 36577 w 68391"/>
                <a:gd name="connsiteY16" fmla="*/ 11363 h 7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91" h="73045">
                  <a:moveTo>
                    <a:pt x="57029" y="0"/>
                  </a:moveTo>
                  <a:lnTo>
                    <a:pt x="68391" y="22725"/>
                  </a:lnTo>
                  <a:lnTo>
                    <a:pt x="68391" y="43177"/>
                  </a:lnTo>
                  <a:lnTo>
                    <a:pt x="63629" y="46034"/>
                  </a:lnTo>
                  <a:lnTo>
                    <a:pt x="63629" y="50320"/>
                  </a:lnTo>
                  <a:lnTo>
                    <a:pt x="52267" y="57138"/>
                  </a:lnTo>
                  <a:lnTo>
                    <a:pt x="36360" y="50320"/>
                  </a:lnTo>
                  <a:lnTo>
                    <a:pt x="20452" y="73045"/>
                  </a:lnTo>
                  <a:lnTo>
                    <a:pt x="0" y="73045"/>
                  </a:lnTo>
                  <a:lnTo>
                    <a:pt x="4545" y="50320"/>
                  </a:lnTo>
                  <a:lnTo>
                    <a:pt x="8712" y="46153"/>
                  </a:lnTo>
                  <a:lnTo>
                    <a:pt x="9090" y="44262"/>
                  </a:lnTo>
                  <a:lnTo>
                    <a:pt x="9090" y="23051"/>
                  </a:lnTo>
                  <a:lnTo>
                    <a:pt x="13852" y="19241"/>
                  </a:lnTo>
                  <a:lnTo>
                    <a:pt x="13852" y="15908"/>
                  </a:lnTo>
                  <a:lnTo>
                    <a:pt x="25214" y="6817"/>
                  </a:lnTo>
                  <a:lnTo>
                    <a:pt x="36577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6" name="Freeform 445">
              <a:extLst>
                <a:ext uri="{FF2B5EF4-FFF2-40B4-BE49-F238E27FC236}">
                  <a16:creationId xmlns:a16="http://schemas.microsoft.com/office/drawing/2014/main" id="{C216D401-550B-05D3-596C-80EAA0E82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67" y="3943039"/>
              <a:ext cx="310517" cy="301996"/>
            </a:xfrm>
            <a:custGeom>
              <a:avLst/>
              <a:gdLst>
                <a:gd name="connsiteX0" fmla="*/ 54539 w 414022"/>
                <a:gd name="connsiteY0" fmla="*/ 0 h 402661"/>
                <a:gd name="connsiteX1" fmla="*/ 97716 w 414022"/>
                <a:gd name="connsiteY1" fmla="*/ 0 h 402661"/>
                <a:gd name="connsiteX2" fmla="*/ 172707 w 414022"/>
                <a:gd name="connsiteY2" fmla="*/ 0 h 402661"/>
                <a:gd name="connsiteX3" fmla="*/ 172707 w 414022"/>
                <a:gd name="connsiteY3" fmla="*/ 4545 h 402661"/>
                <a:gd name="connsiteX4" fmla="*/ 181609 w 414022"/>
                <a:gd name="connsiteY4" fmla="*/ 9524 h 402661"/>
                <a:gd name="connsiteX5" fmla="*/ 182231 w 414022"/>
                <a:gd name="connsiteY5" fmla="*/ 9524 h 402661"/>
                <a:gd name="connsiteX6" fmla="*/ 182231 w 414022"/>
                <a:gd name="connsiteY6" fmla="*/ 9872 h 402661"/>
                <a:gd name="connsiteX7" fmla="*/ 306782 w 414022"/>
                <a:gd name="connsiteY7" fmla="*/ 79537 h 402661"/>
                <a:gd name="connsiteX8" fmla="*/ 308774 w 414022"/>
                <a:gd name="connsiteY8" fmla="*/ 84848 h 402661"/>
                <a:gd name="connsiteX9" fmla="*/ 316306 w 414022"/>
                <a:gd name="connsiteY9" fmla="*/ 89061 h 402661"/>
                <a:gd name="connsiteX10" fmla="*/ 321653 w 414022"/>
                <a:gd name="connsiteY10" fmla="*/ 103319 h 402661"/>
                <a:gd name="connsiteX11" fmla="*/ 365866 w 414022"/>
                <a:gd name="connsiteY11" fmla="*/ 134076 h 402661"/>
                <a:gd name="connsiteX12" fmla="*/ 365016 w 414022"/>
                <a:gd name="connsiteY12" fmla="*/ 136383 h 402661"/>
                <a:gd name="connsiteX13" fmla="*/ 375390 w 414022"/>
                <a:gd name="connsiteY13" fmla="*/ 143600 h 402661"/>
                <a:gd name="connsiteX14" fmla="*/ 359483 w 414022"/>
                <a:gd name="connsiteY14" fmla="*/ 186777 h 402661"/>
                <a:gd name="connsiteX15" fmla="*/ 359483 w 414022"/>
                <a:gd name="connsiteY15" fmla="*/ 205324 h 402661"/>
                <a:gd name="connsiteX16" fmla="*/ 372684 w 414022"/>
                <a:gd name="connsiteY16" fmla="*/ 215885 h 402661"/>
                <a:gd name="connsiteX17" fmla="*/ 377229 w 414022"/>
                <a:gd name="connsiteY17" fmla="*/ 220430 h 402661"/>
                <a:gd name="connsiteX18" fmla="*/ 376918 w 414022"/>
                <a:gd name="connsiteY18" fmla="*/ 221177 h 402661"/>
                <a:gd name="connsiteX19" fmla="*/ 382208 w 414022"/>
                <a:gd name="connsiteY19" fmla="*/ 225409 h 402661"/>
                <a:gd name="connsiteX20" fmla="*/ 386753 w 414022"/>
                <a:gd name="connsiteY20" fmla="*/ 229954 h 402661"/>
                <a:gd name="connsiteX21" fmla="*/ 375390 w 414022"/>
                <a:gd name="connsiteY21" fmla="*/ 257223 h 402661"/>
                <a:gd name="connsiteX22" fmla="*/ 375390 w 414022"/>
                <a:gd name="connsiteY22" fmla="*/ 268586 h 402661"/>
                <a:gd name="connsiteX23" fmla="*/ 375390 w 414022"/>
                <a:gd name="connsiteY23" fmla="*/ 284493 h 402661"/>
                <a:gd name="connsiteX24" fmla="*/ 386753 w 414022"/>
                <a:gd name="connsiteY24" fmla="*/ 304945 h 402661"/>
                <a:gd name="connsiteX25" fmla="*/ 401490 w 414022"/>
                <a:gd name="connsiteY25" fmla="*/ 340736 h 402661"/>
                <a:gd name="connsiteX26" fmla="*/ 404498 w 414022"/>
                <a:gd name="connsiteY26" fmla="*/ 343143 h 402661"/>
                <a:gd name="connsiteX27" fmla="*/ 403332 w 414022"/>
                <a:gd name="connsiteY27" fmla="*/ 344115 h 402661"/>
                <a:gd name="connsiteX28" fmla="*/ 414022 w 414022"/>
                <a:gd name="connsiteY28" fmla="*/ 352667 h 402661"/>
                <a:gd name="connsiteX29" fmla="*/ 386753 w 414022"/>
                <a:gd name="connsiteY29" fmla="*/ 375392 h 402661"/>
                <a:gd name="connsiteX30" fmla="*/ 348121 w 414022"/>
                <a:gd name="connsiteY30" fmla="*/ 386754 h 402661"/>
                <a:gd name="connsiteX31" fmla="*/ 323124 w 414022"/>
                <a:gd name="connsiteY31" fmla="*/ 386754 h 402661"/>
                <a:gd name="connsiteX32" fmla="*/ 311762 w 414022"/>
                <a:gd name="connsiteY32" fmla="*/ 395844 h 402661"/>
                <a:gd name="connsiteX33" fmla="*/ 284492 w 414022"/>
                <a:gd name="connsiteY33" fmla="*/ 395844 h 402661"/>
                <a:gd name="connsiteX34" fmla="*/ 273130 w 414022"/>
                <a:gd name="connsiteY34" fmla="*/ 402661 h 402661"/>
                <a:gd name="connsiteX35" fmla="*/ 229953 w 414022"/>
                <a:gd name="connsiteY35" fmla="*/ 395844 h 402661"/>
                <a:gd name="connsiteX36" fmla="*/ 204956 w 414022"/>
                <a:gd name="connsiteY36" fmla="*/ 395844 h 402661"/>
                <a:gd name="connsiteX37" fmla="*/ 202688 w 414022"/>
                <a:gd name="connsiteY37" fmla="*/ 386320 h 402661"/>
                <a:gd name="connsiteX38" fmla="*/ 195432 w 414022"/>
                <a:gd name="connsiteY38" fmla="*/ 386320 h 402661"/>
                <a:gd name="connsiteX39" fmla="*/ 184070 w 414022"/>
                <a:gd name="connsiteY39" fmla="*/ 338598 h 402661"/>
                <a:gd name="connsiteX40" fmla="*/ 173532 w 414022"/>
                <a:gd name="connsiteY40" fmla="*/ 319630 h 402661"/>
                <a:gd name="connsiteX41" fmla="*/ 139055 w 414022"/>
                <a:gd name="connsiteY41" fmla="*/ 309490 h 402661"/>
                <a:gd name="connsiteX42" fmla="*/ 118602 w 414022"/>
                <a:gd name="connsiteY42" fmla="*/ 300400 h 402661"/>
                <a:gd name="connsiteX43" fmla="*/ 91333 w 414022"/>
                <a:gd name="connsiteY43" fmla="*/ 293583 h 402661"/>
                <a:gd name="connsiteX44" fmla="*/ 79971 w 414022"/>
                <a:gd name="connsiteY44" fmla="*/ 289038 h 402661"/>
                <a:gd name="connsiteX45" fmla="*/ 64063 w 414022"/>
                <a:gd name="connsiteY45" fmla="*/ 277675 h 402661"/>
                <a:gd name="connsiteX46" fmla="*/ 62383 w 414022"/>
                <a:gd name="connsiteY46" fmla="*/ 273754 h 402661"/>
                <a:gd name="connsiteX47" fmla="*/ 54539 w 414022"/>
                <a:gd name="connsiteY47" fmla="*/ 268151 h 402661"/>
                <a:gd name="connsiteX48" fmla="*/ 35836 w 414022"/>
                <a:gd name="connsiteY48" fmla="*/ 224511 h 402661"/>
                <a:gd name="connsiteX49" fmla="*/ 20887 w 414022"/>
                <a:gd name="connsiteY49" fmla="*/ 214046 h 402661"/>
                <a:gd name="connsiteX50" fmla="*/ 20348 w 414022"/>
                <a:gd name="connsiteY50" fmla="*/ 210812 h 402661"/>
                <a:gd name="connsiteX51" fmla="*/ 11363 w 414022"/>
                <a:gd name="connsiteY51" fmla="*/ 204522 h 402661"/>
                <a:gd name="connsiteX52" fmla="*/ 6817 w 414022"/>
                <a:gd name="connsiteY52" fmla="*/ 177253 h 402661"/>
                <a:gd name="connsiteX53" fmla="*/ 11363 w 414022"/>
                <a:gd name="connsiteY53" fmla="*/ 161345 h 402661"/>
                <a:gd name="connsiteX54" fmla="*/ 0 w 414022"/>
                <a:gd name="connsiteY54" fmla="*/ 129531 h 402661"/>
                <a:gd name="connsiteX55" fmla="*/ 18180 w 414022"/>
                <a:gd name="connsiteY55" fmla="*/ 129531 h 402661"/>
                <a:gd name="connsiteX56" fmla="*/ 34087 w 414022"/>
                <a:gd name="connsiteY56" fmla="*/ 113624 h 402661"/>
                <a:gd name="connsiteX57" fmla="*/ 43177 w 414022"/>
                <a:gd name="connsiteY57" fmla="*/ 90899 h 402661"/>
                <a:gd name="connsiteX58" fmla="*/ 54539 w 414022"/>
                <a:gd name="connsiteY58" fmla="*/ 86354 h 402661"/>
                <a:gd name="connsiteX59" fmla="*/ 54539 w 414022"/>
                <a:gd name="connsiteY59" fmla="*/ 74992 h 402661"/>
                <a:gd name="connsiteX60" fmla="*/ 49994 w 414022"/>
                <a:gd name="connsiteY60" fmla="*/ 63629 h 402661"/>
                <a:gd name="connsiteX61" fmla="*/ 43177 w 414022"/>
                <a:gd name="connsiteY61" fmla="*/ 54539 h 402661"/>
                <a:gd name="connsiteX62" fmla="*/ 54539 w 414022"/>
                <a:gd name="connsiteY62" fmla="*/ 47722 h 402661"/>
                <a:gd name="connsiteX63" fmla="*/ 61357 w 414022"/>
                <a:gd name="connsiteY63" fmla="*/ 27270 h 402661"/>
                <a:gd name="connsiteX64" fmla="*/ 43177 w 414022"/>
                <a:gd name="connsiteY64" fmla="*/ 4545 h 40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14022" h="402661">
                  <a:moveTo>
                    <a:pt x="54539" y="0"/>
                  </a:moveTo>
                  <a:lnTo>
                    <a:pt x="97716" y="0"/>
                  </a:lnTo>
                  <a:lnTo>
                    <a:pt x="172707" y="0"/>
                  </a:lnTo>
                  <a:lnTo>
                    <a:pt x="172707" y="4545"/>
                  </a:lnTo>
                  <a:lnTo>
                    <a:pt x="181609" y="9524"/>
                  </a:lnTo>
                  <a:lnTo>
                    <a:pt x="182231" y="9524"/>
                  </a:lnTo>
                  <a:lnTo>
                    <a:pt x="182231" y="9872"/>
                  </a:lnTo>
                  <a:lnTo>
                    <a:pt x="306782" y="79537"/>
                  </a:lnTo>
                  <a:lnTo>
                    <a:pt x="308774" y="84848"/>
                  </a:lnTo>
                  <a:lnTo>
                    <a:pt x="316306" y="89061"/>
                  </a:lnTo>
                  <a:lnTo>
                    <a:pt x="321653" y="103319"/>
                  </a:lnTo>
                  <a:lnTo>
                    <a:pt x="365866" y="134076"/>
                  </a:lnTo>
                  <a:lnTo>
                    <a:pt x="365016" y="136383"/>
                  </a:lnTo>
                  <a:lnTo>
                    <a:pt x="375390" y="143600"/>
                  </a:lnTo>
                  <a:lnTo>
                    <a:pt x="359483" y="186777"/>
                  </a:lnTo>
                  <a:lnTo>
                    <a:pt x="359483" y="205324"/>
                  </a:lnTo>
                  <a:lnTo>
                    <a:pt x="372684" y="215885"/>
                  </a:lnTo>
                  <a:lnTo>
                    <a:pt x="377229" y="220430"/>
                  </a:lnTo>
                  <a:lnTo>
                    <a:pt x="376918" y="221177"/>
                  </a:lnTo>
                  <a:lnTo>
                    <a:pt x="382208" y="225409"/>
                  </a:lnTo>
                  <a:lnTo>
                    <a:pt x="386753" y="229954"/>
                  </a:lnTo>
                  <a:lnTo>
                    <a:pt x="375390" y="257223"/>
                  </a:lnTo>
                  <a:lnTo>
                    <a:pt x="375390" y="268586"/>
                  </a:lnTo>
                  <a:lnTo>
                    <a:pt x="375390" y="284493"/>
                  </a:lnTo>
                  <a:lnTo>
                    <a:pt x="386753" y="304945"/>
                  </a:lnTo>
                  <a:lnTo>
                    <a:pt x="401490" y="340736"/>
                  </a:lnTo>
                  <a:lnTo>
                    <a:pt x="404498" y="343143"/>
                  </a:lnTo>
                  <a:lnTo>
                    <a:pt x="403332" y="344115"/>
                  </a:lnTo>
                  <a:lnTo>
                    <a:pt x="414022" y="352667"/>
                  </a:lnTo>
                  <a:lnTo>
                    <a:pt x="386753" y="375392"/>
                  </a:lnTo>
                  <a:lnTo>
                    <a:pt x="348121" y="386754"/>
                  </a:lnTo>
                  <a:lnTo>
                    <a:pt x="323124" y="386754"/>
                  </a:lnTo>
                  <a:lnTo>
                    <a:pt x="311762" y="395844"/>
                  </a:lnTo>
                  <a:lnTo>
                    <a:pt x="284492" y="395844"/>
                  </a:lnTo>
                  <a:lnTo>
                    <a:pt x="273130" y="402661"/>
                  </a:lnTo>
                  <a:lnTo>
                    <a:pt x="229953" y="395844"/>
                  </a:lnTo>
                  <a:lnTo>
                    <a:pt x="204956" y="395844"/>
                  </a:lnTo>
                  <a:lnTo>
                    <a:pt x="202688" y="386320"/>
                  </a:lnTo>
                  <a:lnTo>
                    <a:pt x="195432" y="386320"/>
                  </a:lnTo>
                  <a:lnTo>
                    <a:pt x="184070" y="338598"/>
                  </a:lnTo>
                  <a:lnTo>
                    <a:pt x="173532" y="319630"/>
                  </a:lnTo>
                  <a:lnTo>
                    <a:pt x="139055" y="309490"/>
                  </a:lnTo>
                  <a:lnTo>
                    <a:pt x="118602" y="300400"/>
                  </a:lnTo>
                  <a:lnTo>
                    <a:pt x="91333" y="293583"/>
                  </a:lnTo>
                  <a:lnTo>
                    <a:pt x="79971" y="289038"/>
                  </a:lnTo>
                  <a:lnTo>
                    <a:pt x="64063" y="277675"/>
                  </a:lnTo>
                  <a:lnTo>
                    <a:pt x="62383" y="273754"/>
                  </a:lnTo>
                  <a:lnTo>
                    <a:pt x="54539" y="268151"/>
                  </a:lnTo>
                  <a:lnTo>
                    <a:pt x="35836" y="224511"/>
                  </a:lnTo>
                  <a:lnTo>
                    <a:pt x="20887" y="214046"/>
                  </a:lnTo>
                  <a:lnTo>
                    <a:pt x="20348" y="210812"/>
                  </a:lnTo>
                  <a:lnTo>
                    <a:pt x="11363" y="204522"/>
                  </a:lnTo>
                  <a:lnTo>
                    <a:pt x="6817" y="177253"/>
                  </a:lnTo>
                  <a:lnTo>
                    <a:pt x="11363" y="161345"/>
                  </a:lnTo>
                  <a:lnTo>
                    <a:pt x="0" y="129531"/>
                  </a:lnTo>
                  <a:lnTo>
                    <a:pt x="18180" y="129531"/>
                  </a:lnTo>
                  <a:lnTo>
                    <a:pt x="34087" y="113624"/>
                  </a:lnTo>
                  <a:lnTo>
                    <a:pt x="43177" y="90899"/>
                  </a:lnTo>
                  <a:lnTo>
                    <a:pt x="54539" y="86354"/>
                  </a:lnTo>
                  <a:lnTo>
                    <a:pt x="54539" y="74992"/>
                  </a:lnTo>
                  <a:lnTo>
                    <a:pt x="49994" y="63629"/>
                  </a:lnTo>
                  <a:lnTo>
                    <a:pt x="43177" y="54539"/>
                  </a:lnTo>
                  <a:lnTo>
                    <a:pt x="54539" y="47722"/>
                  </a:lnTo>
                  <a:lnTo>
                    <a:pt x="61357" y="27270"/>
                  </a:lnTo>
                  <a:lnTo>
                    <a:pt x="43177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7" name="Freeform 444">
              <a:extLst>
                <a:ext uri="{FF2B5EF4-FFF2-40B4-BE49-F238E27FC236}">
                  <a16:creationId xmlns:a16="http://schemas.microsoft.com/office/drawing/2014/main" id="{1F9528C6-58C6-775A-9C10-B6E939215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976" y="4166228"/>
              <a:ext cx="88789" cy="220105"/>
            </a:xfrm>
            <a:custGeom>
              <a:avLst/>
              <a:gdLst>
                <a:gd name="connsiteX0" fmla="*/ 9307 w 118385"/>
                <a:gd name="connsiteY0" fmla="*/ 0 h 293473"/>
                <a:gd name="connsiteX1" fmla="*/ 47939 w 118385"/>
                <a:gd name="connsiteY1" fmla="*/ 11363 h 293473"/>
                <a:gd name="connsiteX2" fmla="*/ 52484 w 118385"/>
                <a:gd name="connsiteY2" fmla="*/ 22725 h 293473"/>
                <a:gd name="connsiteX3" fmla="*/ 63846 w 118385"/>
                <a:gd name="connsiteY3" fmla="*/ 38632 h 293473"/>
                <a:gd name="connsiteX4" fmla="*/ 75209 w 118385"/>
                <a:gd name="connsiteY4" fmla="*/ 86354 h 293473"/>
                <a:gd name="connsiteX5" fmla="*/ 63846 w 118385"/>
                <a:gd name="connsiteY5" fmla="*/ 120441 h 293473"/>
                <a:gd name="connsiteX6" fmla="*/ 75209 w 118385"/>
                <a:gd name="connsiteY6" fmla="*/ 161345 h 293473"/>
                <a:gd name="connsiteX7" fmla="*/ 91116 w 118385"/>
                <a:gd name="connsiteY7" fmla="*/ 161345 h 293473"/>
                <a:gd name="connsiteX8" fmla="*/ 100206 w 118385"/>
                <a:gd name="connsiteY8" fmla="*/ 179525 h 293473"/>
                <a:gd name="connsiteX9" fmla="*/ 118385 w 118385"/>
                <a:gd name="connsiteY9" fmla="*/ 204522 h 293473"/>
                <a:gd name="connsiteX10" fmla="*/ 118385 w 118385"/>
                <a:gd name="connsiteY10" fmla="*/ 254516 h 293473"/>
                <a:gd name="connsiteX11" fmla="*/ 113623 w 118385"/>
                <a:gd name="connsiteY11" fmla="*/ 255706 h 293473"/>
                <a:gd name="connsiteX12" fmla="*/ 113623 w 118385"/>
                <a:gd name="connsiteY12" fmla="*/ 261659 h 293473"/>
                <a:gd name="connsiteX13" fmla="*/ 98041 w 118385"/>
                <a:gd name="connsiteY13" fmla="*/ 265554 h 293473"/>
                <a:gd name="connsiteX14" fmla="*/ 91116 w 118385"/>
                <a:gd name="connsiteY14" fmla="*/ 286330 h 293473"/>
                <a:gd name="connsiteX15" fmla="*/ 89330 w 118385"/>
                <a:gd name="connsiteY15" fmla="*/ 284545 h 293473"/>
                <a:gd name="connsiteX16" fmla="*/ 86354 w 118385"/>
                <a:gd name="connsiteY16" fmla="*/ 293473 h 293473"/>
                <a:gd name="connsiteX17" fmla="*/ 63629 w 118385"/>
                <a:gd name="connsiteY17" fmla="*/ 270749 h 293473"/>
                <a:gd name="connsiteX18" fmla="*/ 59084 w 118385"/>
                <a:gd name="connsiteY18" fmla="*/ 245752 h 293473"/>
                <a:gd name="connsiteX19" fmla="*/ 70447 w 118385"/>
                <a:gd name="connsiteY19" fmla="*/ 227572 h 293473"/>
                <a:gd name="connsiteX20" fmla="*/ 63629 w 118385"/>
                <a:gd name="connsiteY20" fmla="*/ 211665 h 293473"/>
                <a:gd name="connsiteX21" fmla="*/ 54539 w 118385"/>
                <a:gd name="connsiteY21" fmla="*/ 202575 h 293473"/>
                <a:gd name="connsiteX22" fmla="*/ 43177 w 118385"/>
                <a:gd name="connsiteY22" fmla="*/ 202575 h 293473"/>
                <a:gd name="connsiteX23" fmla="*/ 20452 w 118385"/>
                <a:gd name="connsiteY23" fmla="*/ 186668 h 293473"/>
                <a:gd name="connsiteX24" fmla="*/ 0 w 118385"/>
                <a:gd name="connsiteY24" fmla="*/ 175305 h 293473"/>
                <a:gd name="connsiteX25" fmla="*/ 15907 w 118385"/>
                <a:gd name="connsiteY25" fmla="*/ 143491 h 293473"/>
                <a:gd name="connsiteX26" fmla="*/ 20452 w 118385"/>
                <a:gd name="connsiteY26" fmla="*/ 132129 h 293473"/>
                <a:gd name="connsiteX27" fmla="*/ 15907 w 118385"/>
                <a:gd name="connsiteY27" fmla="*/ 100314 h 293473"/>
                <a:gd name="connsiteX28" fmla="*/ 20452 w 118385"/>
                <a:gd name="connsiteY28" fmla="*/ 66227 h 293473"/>
                <a:gd name="connsiteX29" fmla="*/ 24717 w 118385"/>
                <a:gd name="connsiteY29" fmla="*/ 62816 h 293473"/>
                <a:gd name="connsiteX30" fmla="*/ 25214 w 118385"/>
                <a:gd name="connsiteY30" fmla="*/ 59084 h 293473"/>
                <a:gd name="connsiteX31" fmla="*/ 30773 w 118385"/>
                <a:gd name="connsiteY31" fmla="*/ 54637 h 293473"/>
                <a:gd name="connsiteX32" fmla="*/ 20452 w 118385"/>
                <a:gd name="connsiteY32" fmla="*/ 29868 h 293473"/>
                <a:gd name="connsiteX33" fmla="*/ 4545 w 118385"/>
                <a:gd name="connsiteY33" fmla="*/ 7143 h 293473"/>
                <a:gd name="connsiteX34" fmla="*/ 16838 w 118385"/>
                <a:gd name="connsiteY34" fmla="*/ 10759 h 29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8385" h="293473">
                  <a:moveTo>
                    <a:pt x="9307" y="0"/>
                  </a:moveTo>
                  <a:lnTo>
                    <a:pt x="47939" y="11363"/>
                  </a:lnTo>
                  <a:lnTo>
                    <a:pt x="52484" y="22725"/>
                  </a:lnTo>
                  <a:lnTo>
                    <a:pt x="63846" y="38632"/>
                  </a:lnTo>
                  <a:lnTo>
                    <a:pt x="75209" y="86354"/>
                  </a:lnTo>
                  <a:lnTo>
                    <a:pt x="63846" y="120441"/>
                  </a:lnTo>
                  <a:lnTo>
                    <a:pt x="75209" y="161345"/>
                  </a:lnTo>
                  <a:lnTo>
                    <a:pt x="91116" y="161345"/>
                  </a:lnTo>
                  <a:lnTo>
                    <a:pt x="100206" y="179525"/>
                  </a:lnTo>
                  <a:lnTo>
                    <a:pt x="118385" y="204522"/>
                  </a:lnTo>
                  <a:lnTo>
                    <a:pt x="118385" y="254516"/>
                  </a:lnTo>
                  <a:lnTo>
                    <a:pt x="113623" y="255706"/>
                  </a:lnTo>
                  <a:lnTo>
                    <a:pt x="113623" y="261659"/>
                  </a:lnTo>
                  <a:lnTo>
                    <a:pt x="98041" y="265554"/>
                  </a:lnTo>
                  <a:lnTo>
                    <a:pt x="91116" y="286330"/>
                  </a:lnTo>
                  <a:lnTo>
                    <a:pt x="89330" y="284545"/>
                  </a:lnTo>
                  <a:lnTo>
                    <a:pt x="86354" y="293473"/>
                  </a:lnTo>
                  <a:lnTo>
                    <a:pt x="63629" y="270749"/>
                  </a:lnTo>
                  <a:lnTo>
                    <a:pt x="59084" y="245752"/>
                  </a:lnTo>
                  <a:lnTo>
                    <a:pt x="70447" y="227572"/>
                  </a:lnTo>
                  <a:lnTo>
                    <a:pt x="63629" y="211665"/>
                  </a:lnTo>
                  <a:lnTo>
                    <a:pt x="54539" y="202575"/>
                  </a:lnTo>
                  <a:lnTo>
                    <a:pt x="43177" y="202575"/>
                  </a:lnTo>
                  <a:lnTo>
                    <a:pt x="20452" y="186668"/>
                  </a:lnTo>
                  <a:lnTo>
                    <a:pt x="0" y="175305"/>
                  </a:lnTo>
                  <a:lnTo>
                    <a:pt x="15907" y="143491"/>
                  </a:lnTo>
                  <a:lnTo>
                    <a:pt x="20452" y="132129"/>
                  </a:lnTo>
                  <a:lnTo>
                    <a:pt x="15907" y="100314"/>
                  </a:lnTo>
                  <a:lnTo>
                    <a:pt x="20452" y="66227"/>
                  </a:lnTo>
                  <a:lnTo>
                    <a:pt x="24717" y="62816"/>
                  </a:lnTo>
                  <a:lnTo>
                    <a:pt x="25214" y="59084"/>
                  </a:lnTo>
                  <a:lnTo>
                    <a:pt x="30773" y="54637"/>
                  </a:lnTo>
                  <a:lnTo>
                    <a:pt x="20452" y="29868"/>
                  </a:lnTo>
                  <a:lnTo>
                    <a:pt x="4545" y="7143"/>
                  </a:lnTo>
                  <a:lnTo>
                    <a:pt x="16838" y="107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8" name="Freeform 443">
              <a:extLst>
                <a:ext uri="{FF2B5EF4-FFF2-40B4-BE49-F238E27FC236}">
                  <a16:creationId xmlns:a16="http://schemas.microsoft.com/office/drawing/2014/main" id="{3462EC77-87E5-1C08-46C9-231DD1263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446" y="4202181"/>
              <a:ext cx="300291" cy="484361"/>
            </a:xfrm>
            <a:custGeom>
              <a:avLst/>
              <a:gdLst>
                <a:gd name="connsiteX0" fmla="*/ 379936 w 400388"/>
                <a:gd name="connsiteY0" fmla="*/ 0 h 645815"/>
                <a:gd name="connsiteX1" fmla="*/ 391298 w 400388"/>
                <a:gd name="connsiteY1" fmla="*/ 15907 h 645815"/>
                <a:gd name="connsiteX2" fmla="*/ 384481 w 400388"/>
                <a:gd name="connsiteY2" fmla="*/ 54539 h 645815"/>
                <a:gd name="connsiteX3" fmla="*/ 391298 w 400388"/>
                <a:gd name="connsiteY3" fmla="*/ 86354 h 645815"/>
                <a:gd name="connsiteX4" fmla="*/ 395843 w 400388"/>
                <a:gd name="connsiteY4" fmla="*/ 145438 h 645815"/>
                <a:gd name="connsiteX5" fmla="*/ 400388 w 400388"/>
                <a:gd name="connsiteY5" fmla="*/ 161345 h 645815"/>
                <a:gd name="connsiteX6" fmla="*/ 391298 w 400388"/>
                <a:gd name="connsiteY6" fmla="*/ 188615 h 645815"/>
                <a:gd name="connsiteX7" fmla="*/ 375391 w 400388"/>
                <a:gd name="connsiteY7" fmla="*/ 215884 h 645815"/>
                <a:gd name="connsiteX8" fmla="*/ 352666 w 400388"/>
                <a:gd name="connsiteY8" fmla="*/ 243154 h 645815"/>
                <a:gd name="connsiteX9" fmla="*/ 351616 w 400388"/>
                <a:gd name="connsiteY9" fmla="*/ 243463 h 645815"/>
                <a:gd name="connsiteX10" fmla="*/ 347904 w 400388"/>
                <a:gd name="connsiteY10" fmla="*/ 247917 h 645815"/>
                <a:gd name="connsiteX11" fmla="*/ 346853 w 400388"/>
                <a:gd name="connsiteY11" fmla="*/ 248226 h 645815"/>
                <a:gd name="connsiteX12" fmla="*/ 343142 w 400388"/>
                <a:gd name="connsiteY12" fmla="*/ 252679 h 645815"/>
                <a:gd name="connsiteX13" fmla="*/ 304511 w 400388"/>
                <a:gd name="connsiteY13" fmla="*/ 264041 h 645815"/>
                <a:gd name="connsiteX14" fmla="*/ 268151 w 400388"/>
                <a:gd name="connsiteY14" fmla="*/ 284493 h 645815"/>
                <a:gd name="connsiteX15" fmla="*/ 224974 w 400388"/>
                <a:gd name="connsiteY15" fmla="*/ 323125 h 645815"/>
                <a:gd name="connsiteX16" fmla="*/ 210868 w 400388"/>
                <a:gd name="connsiteY16" fmla="*/ 327156 h 645815"/>
                <a:gd name="connsiteX17" fmla="*/ 191321 w 400388"/>
                <a:gd name="connsiteY17" fmla="*/ 349960 h 645815"/>
                <a:gd name="connsiteX18" fmla="*/ 189923 w 400388"/>
                <a:gd name="connsiteY18" fmla="*/ 350799 h 645815"/>
                <a:gd name="connsiteX19" fmla="*/ 186559 w 400388"/>
                <a:gd name="connsiteY19" fmla="*/ 354723 h 645815"/>
                <a:gd name="connsiteX20" fmla="*/ 185159 w 400388"/>
                <a:gd name="connsiteY20" fmla="*/ 355563 h 645815"/>
                <a:gd name="connsiteX21" fmla="*/ 181797 w 400388"/>
                <a:gd name="connsiteY21" fmla="*/ 359485 h 645815"/>
                <a:gd name="connsiteX22" fmla="*/ 179182 w 400388"/>
                <a:gd name="connsiteY22" fmla="*/ 361054 h 645815"/>
                <a:gd name="connsiteX23" fmla="*/ 175414 w 400388"/>
                <a:gd name="connsiteY23" fmla="*/ 381774 h 645815"/>
                <a:gd name="connsiteX24" fmla="*/ 191321 w 400388"/>
                <a:gd name="connsiteY24" fmla="*/ 415861 h 645815"/>
                <a:gd name="connsiteX25" fmla="*/ 202684 w 400388"/>
                <a:gd name="connsiteY25" fmla="*/ 436313 h 645815"/>
                <a:gd name="connsiteX26" fmla="*/ 202684 w 400388"/>
                <a:gd name="connsiteY26" fmla="*/ 447676 h 645815"/>
                <a:gd name="connsiteX27" fmla="*/ 207229 w 400388"/>
                <a:gd name="connsiteY27" fmla="*/ 447676 h 645815"/>
                <a:gd name="connsiteX28" fmla="*/ 207229 w 400388"/>
                <a:gd name="connsiteY28" fmla="*/ 484035 h 645815"/>
                <a:gd name="connsiteX29" fmla="*/ 202684 w 400388"/>
                <a:gd name="connsiteY29" fmla="*/ 506760 h 645815"/>
                <a:gd name="connsiteX30" fmla="*/ 207229 w 400388"/>
                <a:gd name="connsiteY30" fmla="*/ 511305 h 645815"/>
                <a:gd name="connsiteX31" fmla="*/ 202684 w 400388"/>
                <a:gd name="connsiteY31" fmla="*/ 527212 h 645815"/>
                <a:gd name="connsiteX32" fmla="*/ 197923 w 400388"/>
                <a:gd name="connsiteY32" fmla="*/ 531974 h 645815"/>
                <a:gd name="connsiteX33" fmla="*/ 197922 w 400388"/>
                <a:gd name="connsiteY33" fmla="*/ 531975 h 645815"/>
                <a:gd name="connsiteX34" fmla="*/ 182015 w 400388"/>
                <a:gd name="connsiteY34" fmla="*/ 547882 h 645815"/>
                <a:gd name="connsiteX35" fmla="*/ 182014 w 400388"/>
                <a:gd name="connsiteY35" fmla="*/ 547882 h 645815"/>
                <a:gd name="connsiteX36" fmla="*/ 177253 w 400388"/>
                <a:gd name="connsiteY36" fmla="*/ 552644 h 645815"/>
                <a:gd name="connsiteX37" fmla="*/ 149983 w 400388"/>
                <a:gd name="connsiteY37" fmla="*/ 564007 h 645815"/>
                <a:gd name="connsiteX38" fmla="*/ 106806 w 400388"/>
                <a:gd name="connsiteY38" fmla="*/ 586731 h 645815"/>
                <a:gd name="connsiteX39" fmla="*/ 100423 w 400388"/>
                <a:gd name="connsiteY39" fmla="*/ 593114 h 645815"/>
                <a:gd name="connsiteX40" fmla="*/ 100423 w 400388"/>
                <a:gd name="connsiteY40" fmla="*/ 609021 h 645815"/>
                <a:gd name="connsiteX41" fmla="*/ 111785 w 400388"/>
                <a:gd name="connsiteY41" fmla="*/ 613566 h 645815"/>
                <a:gd name="connsiteX42" fmla="*/ 104968 w 400388"/>
                <a:gd name="connsiteY42" fmla="*/ 636290 h 645815"/>
                <a:gd name="connsiteX43" fmla="*/ 101868 w 400388"/>
                <a:gd name="connsiteY43" fmla="*/ 635515 h 645815"/>
                <a:gd name="connsiteX44" fmla="*/ 100206 w 400388"/>
                <a:gd name="connsiteY44" fmla="*/ 641053 h 645815"/>
                <a:gd name="connsiteX45" fmla="*/ 97105 w 400388"/>
                <a:gd name="connsiteY45" fmla="*/ 640278 h 645815"/>
                <a:gd name="connsiteX46" fmla="*/ 95444 w 400388"/>
                <a:gd name="connsiteY46" fmla="*/ 645815 h 645815"/>
                <a:gd name="connsiteX47" fmla="*/ 68174 w 400388"/>
                <a:gd name="connsiteY47" fmla="*/ 638998 h 645815"/>
                <a:gd name="connsiteX48" fmla="*/ 68174 w 400388"/>
                <a:gd name="connsiteY48" fmla="*/ 623091 h 645815"/>
                <a:gd name="connsiteX49" fmla="*/ 63629 w 400388"/>
                <a:gd name="connsiteY49" fmla="*/ 607183 h 645815"/>
                <a:gd name="connsiteX50" fmla="*/ 59084 w 400388"/>
                <a:gd name="connsiteY50" fmla="*/ 591276 h 645815"/>
                <a:gd name="connsiteX51" fmla="*/ 63629 w 400388"/>
                <a:gd name="connsiteY51" fmla="*/ 548099 h 645815"/>
                <a:gd name="connsiteX52" fmla="*/ 52267 w 400388"/>
                <a:gd name="connsiteY52" fmla="*/ 520830 h 645815"/>
                <a:gd name="connsiteX53" fmla="*/ 36360 w 400388"/>
                <a:gd name="connsiteY53" fmla="*/ 461746 h 645815"/>
                <a:gd name="connsiteX54" fmla="*/ 74992 w 400388"/>
                <a:gd name="connsiteY54" fmla="*/ 418569 h 645815"/>
                <a:gd name="connsiteX55" fmla="*/ 86354 w 400388"/>
                <a:gd name="connsiteY55" fmla="*/ 391299 h 645815"/>
                <a:gd name="connsiteX56" fmla="*/ 90899 w 400388"/>
                <a:gd name="connsiteY56" fmla="*/ 386754 h 645815"/>
                <a:gd name="connsiteX57" fmla="*/ 95444 w 400388"/>
                <a:gd name="connsiteY57" fmla="*/ 366302 h 645815"/>
                <a:gd name="connsiteX58" fmla="*/ 90899 w 400388"/>
                <a:gd name="connsiteY58" fmla="*/ 354940 h 645815"/>
                <a:gd name="connsiteX59" fmla="*/ 90899 w 400388"/>
                <a:gd name="connsiteY59" fmla="*/ 323125 h 645815"/>
                <a:gd name="connsiteX60" fmla="*/ 102261 w 400388"/>
                <a:gd name="connsiteY60" fmla="*/ 300401 h 645815"/>
                <a:gd name="connsiteX61" fmla="*/ 102261 w 400388"/>
                <a:gd name="connsiteY61" fmla="*/ 248134 h 645815"/>
                <a:gd name="connsiteX62" fmla="*/ 79537 w 400388"/>
                <a:gd name="connsiteY62" fmla="*/ 236772 h 645815"/>
                <a:gd name="connsiteX63" fmla="*/ 63629 w 400388"/>
                <a:gd name="connsiteY63" fmla="*/ 229954 h 645815"/>
                <a:gd name="connsiteX64" fmla="*/ 52267 w 400388"/>
                <a:gd name="connsiteY64" fmla="*/ 225409 h 645815"/>
                <a:gd name="connsiteX65" fmla="*/ 36360 w 400388"/>
                <a:gd name="connsiteY65" fmla="*/ 214047 h 645815"/>
                <a:gd name="connsiteX66" fmla="*/ 4545 w 400388"/>
                <a:gd name="connsiteY66" fmla="*/ 214047 h 645815"/>
                <a:gd name="connsiteX67" fmla="*/ 4545 w 400388"/>
                <a:gd name="connsiteY67" fmla="*/ 204957 h 645815"/>
                <a:gd name="connsiteX68" fmla="*/ 0 w 400388"/>
                <a:gd name="connsiteY68" fmla="*/ 177688 h 645815"/>
                <a:gd name="connsiteX69" fmla="*/ 5303 w 400388"/>
                <a:gd name="connsiteY69" fmla="*/ 176173 h 645815"/>
                <a:gd name="connsiteX70" fmla="*/ 4762 w 400388"/>
                <a:gd name="connsiteY70" fmla="*/ 172926 h 645815"/>
                <a:gd name="connsiteX71" fmla="*/ 4762 w 400388"/>
                <a:gd name="connsiteY71" fmla="*/ 172926 h 645815"/>
                <a:gd name="connsiteX72" fmla="*/ 4762 w 400388"/>
                <a:gd name="connsiteY72" fmla="*/ 172925 h 645815"/>
                <a:gd name="connsiteX73" fmla="*/ 10065 w 400388"/>
                <a:gd name="connsiteY73" fmla="*/ 171410 h 645815"/>
                <a:gd name="connsiteX74" fmla="*/ 9524 w 400388"/>
                <a:gd name="connsiteY74" fmla="*/ 168163 h 645815"/>
                <a:gd name="connsiteX75" fmla="*/ 120875 w 400388"/>
                <a:gd name="connsiteY75" fmla="*/ 136348 h 645815"/>
                <a:gd name="connsiteX76" fmla="*/ 143600 w 400388"/>
                <a:gd name="connsiteY76" fmla="*/ 152255 h 645815"/>
                <a:gd name="connsiteX77" fmla="*/ 154962 w 400388"/>
                <a:gd name="connsiteY77" fmla="*/ 152255 h 645815"/>
                <a:gd name="connsiteX78" fmla="*/ 170869 w 400388"/>
                <a:gd name="connsiteY78" fmla="*/ 156800 h 645815"/>
                <a:gd name="connsiteX79" fmla="*/ 170869 w 400388"/>
                <a:gd name="connsiteY79" fmla="*/ 172708 h 645815"/>
                <a:gd name="connsiteX80" fmla="*/ 159507 w 400388"/>
                <a:gd name="connsiteY80" fmla="*/ 195432 h 645815"/>
                <a:gd name="connsiteX81" fmla="*/ 164052 w 400388"/>
                <a:gd name="connsiteY81" fmla="*/ 215884 h 645815"/>
                <a:gd name="connsiteX82" fmla="*/ 182242 w 400388"/>
                <a:gd name="connsiteY82" fmla="*/ 237712 h 645815"/>
                <a:gd name="connsiteX83" fmla="*/ 186342 w 400388"/>
                <a:gd name="connsiteY83" fmla="*/ 225409 h 645815"/>
                <a:gd name="connsiteX84" fmla="*/ 189743 w 400388"/>
                <a:gd name="connsiteY84" fmla="*/ 224729 h 645815"/>
                <a:gd name="connsiteX85" fmla="*/ 191104 w 400388"/>
                <a:gd name="connsiteY85" fmla="*/ 220646 h 645815"/>
                <a:gd name="connsiteX86" fmla="*/ 194506 w 400388"/>
                <a:gd name="connsiteY86" fmla="*/ 219966 h 645815"/>
                <a:gd name="connsiteX87" fmla="*/ 195866 w 400388"/>
                <a:gd name="connsiteY87" fmla="*/ 215884 h 645815"/>
                <a:gd name="connsiteX88" fmla="*/ 208443 w 400388"/>
                <a:gd name="connsiteY88" fmla="*/ 213369 h 645815"/>
                <a:gd name="connsiteX89" fmla="*/ 204522 w 400388"/>
                <a:gd name="connsiteY89" fmla="*/ 166325 h 645815"/>
                <a:gd name="connsiteX90" fmla="*/ 186342 w 400388"/>
                <a:gd name="connsiteY90" fmla="*/ 139056 h 645815"/>
                <a:gd name="connsiteX91" fmla="*/ 177253 w 400388"/>
                <a:gd name="connsiteY91" fmla="*/ 127693 h 645815"/>
                <a:gd name="connsiteX92" fmla="*/ 161345 w 400388"/>
                <a:gd name="connsiteY92" fmla="*/ 127693 h 645815"/>
                <a:gd name="connsiteX93" fmla="*/ 149983 w 400388"/>
                <a:gd name="connsiteY93" fmla="*/ 79972 h 645815"/>
                <a:gd name="connsiteX94" fmla="*/ 161345 w 400388"/>
                <a:gd name="connsiteY94" fmla="*/ 52702 h 645815"/>
                <a:gd name="connsiteX95" fmla="*/ 164123 w 400388"/>
                <a:gd name="connsiteY95" fmla="*/ 52702 h 645815"/>
                <a:gd name="connsiteX96" fmla="*/ 166107 w 400388"/>
                <a:gd name="connsiteY96" fmla="*/ 47939 h 645815"/>
                <a:gd name="connsiteX97" fmla="*/ 168885 w 400388"/>
                <a:gd name="connsiteY97" fmla="*/ 47939 h 645815"/>
                <a:gd name="connsiteX98" fmla="*/ 170869 w 400388"/>
                <a:gd name="connsiteY98" fmla="*/ 43177 h 645815"/>
                <a:gd name="connsiteX99" fmla="*/ 195866 w 400388"/>
                <a:gd name="connsiteY99" fmla="*/ 43177 h 645815"/>
                <a:gd name="connsiteX100" fmla="*/ 239043 w 400388"/>
                <a:gd name="connsiteY100" fmla="*/ 49994 h 645815"/>
                <a:gd name="connsiteX101" fmla="*/ 250406 w 400388"/>
                <a:gd name="connsiteY101" fmla="*/ 43177 h 645815"/>
                <a:gd name="connsiteX102" fmla="*/ 277675 w 400388"/>
                <a:gd name="connsiteY102" fmla="*/ 43177 h 645815"/>
                <a:gd name="connsiteX103" fmla="*/ 293582 w 400388"/>
                <a:gd name="connsiteY103" fmla="*/ 34087 h 645815"/>
                <a:gd name="connsiteX104" fmla="*/ 314035 w 400388"/>
                <a:gd name="connsiteY104" fmla="*/ 34087 h 645815"/>
                <a:gd name="connsiteX105" fmla="*/ 352666 w 400388"/>
                <a:gd name="connsiteY105" fmla="*/ 22725 h 6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00388" h="645815">
                  <a:moveTo>
                    <a:pt x="379936" y="0"/>
                  </a:moveTo>
                  <a:lnTo>
                    <a:pt x="391298" y="15907"/>
                  </a:lnTo>
                  <a:lnTo>
                    <a:pt x="384481" y="54539"/>
                  </a:lnTo>
                  <a:lnTo>
                    <a:pt x="391298" y="86354"/>
                  </a:lnTo>
                  <a:lnTo>
                    <a:pt x="395843" y="145438"/>
                  </a:lnTo>
                  <a:lnTo>
                    <a:pt x="400388" y="161345"/>
                  </a:lnTo>
                  <a:lnTo>
                    <a:pt x="391298" y="188615"/>
                  </a:lnTo>
                  <a:lnTo>
                    <a:pt x="375391" y="215884"/>
                  </a:lnTo>
                  <a:lnTo>
                    <a:pt x="352666" y="243154"/>
                  </a:lnTo>
                  <a:lnTo>
                    <a:pt x="351616" y="243463"/>
                  </a:lnTo>
                  <a:lnTo>
                    <a:pt x="347904" y="247917"/>
                  </a:lnTo>
                  <a:lnTo>
                    <a:pt x="346853" y="248226"/>
                  </a:lnTo>
                  <a:lnTo>
                    <a:pt x="343142" y="252679"/>
                  </a:lnTo>
                  <a:lnTo>
                    <a:pt x="304511" y="264041"/>
                  </a:lnTo>
                  <a:lnTo>
                    <a:pt x="268151" y="284493"/>
                  </a:lnTo>
                  <a:lnTo>
                    <a:pt x="224974" y="323125"/>
                  </a:lnTo>
                  <a:lnTo>
                    <a:pt x="210868" y="327156"/>
                  </a:lnTo>
                  <a:lnTo>
                    <a:pt x="191321" y="349960"/>
                  </a:lnTo>
                  <a:lnTo>
                    <a:pt x="189923" y="350799"/>
                  </a:lnTo>
                  <a:lnTo>
                    <a:pt x="186559" y="354723"/>
                  </a:lnTo>
                  <a:lnTo>
                    <a:pt x="185159" y="355563"/>
                  </a:lnTo>
                  <a:lnTo>
                    <a:pt x="181797" y="359485"/>
                  </a:lnTo>
                  <a:lnTo>
                    <a:pt x="179182" y="361054"/>
                  </a:lnTo>
                  <a:lnTo>
                    <a:pt x="175414" y="381774"/>
                  </a:lnTo>
                  <a:lnTo>
                    <a:pt x="191321" y="415861"/>
                  </a:lnTo>
                  <a:lnTo>
                    <a:pt x="202684" y="436313"/>
                  </a:lnTo>
                  <a:lnTo>
                    <a:pt x="202684" y="447676"/>
                  </a:lnTo>
                  <a:lnTo>
                    <a:pt x="207229" y="447676"/>
                  </a:lnTo>
                  <a:lnTo>
                    <a:pt x="207229" y="484035"/>
                  </a:lnTo>
                  <a:lnTo>
                    <a:pt x="202684" y="506760"/>
                  </a:lnTo>
                  <a:lnTo>
                    <a:pt x="207229" y="511305"/>
                  </a:lnTo>
                  <a:lnTo>
                    <a:pt x="202684" y="527212"/>
                  </a:lnTo>
                  <a:lnTo>
                    <a:pt x="197923" y="531974"/>
                  </a:lnTo>
                  <a:lnTo>
                    <a:pt x="197922" y="531975"/>
                  </a:lnTo>
                  <a:lnTo>
                    <a:pt x="182015" y="547882"/>
                  </a:lnTo>
                  <a:lnTo>
                    <a:pt x="182014" y="547882"/>
                  </a:lnTo>
                  <a:lnTo>
                    <a:pt x="177253" y="552644"/>
                  </a:lnTo>
                  <a:lnTo>
                    <a:pt x="149983" y="564007"/>
                  </a:lnTo>
                  <a:lnTo>
                    <a:pt x="106806" y="586731"/>
                  </a:lnTo>
                  <a:lnTo>
                    <a:pt x="100423" y="593114"/>
                  </a:lnTo>
                  <a:lnTo>
                    <a:pt x="100423" y="609021"/>
                  </a:lnTo>
                  <a:lnTo>
                    <a:pt x="111785" y="613566"/>
                  </a:lnTo>
                  <a:lnTo>
                    <a:pt x="104968" y="636290"/>
                  </a:lnTo>
                  <a:lnTo>
                    <a:pt x="101868" y="635515"/>
                  </a:lnTo>
                  <a:lnTo>
                    <a:pt x="100206" y="641053"/>
                  </a:lnTo>
                  <a:lnTo>
                    <a:pt x="97105" y="640278"/>
                  </a:lnTo>
                  <a:lnTo>
                    <a:pt x="95444" y="645815"/>
                  </a:lnTo>
                  <a:lnTo>
                    <a:pt x="68174" y="638998"/>
                  </a:lnTo>
                  <a:lnTo>
                    <a:pt x="68174" y="623091"/>
                  </a:lnTo>
                  <a:lnTo>
                    <a:pt x="63629" y="607183"/>
                  </a:lnTo>
                  <a:lnTo>
                    <a:pt x="59084" y="591276"/>
                  </a:lnTo>
                  <a:lnTo>
                    <a:pt x="63629" y="548099"/>
                  </a:lnTo>
                  <a:lnTo>
                    <a:pt x="52267" y="520830"/>
                  </a:lnTo>
                  <a:lnTo>
                    <a:pt x="36360" y="461746"/>
                  </a:lnTo>
                  <a:lnTo>
                    <a:pt x="74992" y="418569"/>
                  </a:lnTo>
                  <a:lnTo>
                    <a:pt x="86354" y="391299"/>
                  </a:lnTo>
                  <a:lnTo>
                    <a:pt x="90899" y="386754"/>
                  </a:lnTo>
                  <a:lnTo>
                    <a:pt x="95444" y="366302"/>
                  </a:lnTo>
                  <a:lnTo>
                    <a:pt x="90899" y="354940"/>
                  </a:lnTo>
                  <a:lnTo>
                    <a:pt x="90899" y="323125"/>
                  </a:lnTo>
                  <a:lnTo>
                    <a:pt x="102261" y="300401"/>
                  </a:lnTo>
                  <a:lnTo>
                    <a:pt x="102261" y="248134"/>
                  </a:lnTo>
                  <a:lnTo>
                    <a:pt x="79537" y="236772"/>
                  </a:lnTo>
                  <a:lnTo>
                    <a:pt x="63629" y="229954"/>
                  </a:lnTo>
                  <a:lnTo>
                    <a:pt x="52267" y="225409"/>
                  </a:lnTo>
                  <a:lnTo>
                    <a:pt x="36360" y="214047"/>
                  </a:lnTo>
                  <a:lnTo>
                    <a:pt x="4545" y="214047"/>
                  </a:lnTo>
                  <a:lnTo>
                    <a:pt x="4545" y="204957"/>
                  </a:lnTo>
                  <a:lnTo>
                    <a:pt x="0" y="177688"/>
                  </a:lnTo>
                  <a:lnTo>
                    <a:pt x="5303" y="176173"/>
                  </a:lnTo>
                  <a:lnTo>
                    <a:pt x="4762" y="172926"/>
                  </a:lnTo>
                  <a:lnTo>
                    <a:pt x="4762" y="172926"/>
                  </a:lnTo>
                  <a:lnTo>
                    <a:pt x="4762" y="172925"/>
                  </a:lnTo>
                  <a:lnTo>
                    <a:pt x="10065" y="171410"/>
                  </a:lnTo>
                  <a:lnTo>
                    <a:pt x="9524" y="168163"/>
                  </a:lnTo>
                  <a:lnTo>
                    <a:pt x="120875" y="136348"/>
                  </a:lnTo>
                  <a:lnTo>
                    <a:pt x="143600" y="152255"/>
                  </a:lnTo>
                  <a:lnTo>
                    <a:pt x="154962" y="152255"/>
                  </a:lnTo>
                  <a:lnTo>
                    <a:pt x="170869" y="156800"/>
                  </a:lnTo>
                  <a:lnTo>
                    <a:pt x="170869" y="172708"/>
                  </a:lnTo>
                  <a:lnTo>
                    <a:pt x="159507" y="195432"/>
                  </a:lnTo>
                  <a:lnTo>
                    <a:pt x="164052" y="215884"/>
                  </a:lnTo>
                  <a:lnTo>
                    <a:pt x="182242" y="237712"/>
                  </a:lnTo>
                  <a:lnTo>
                    <a:pt x="186342" y="225409"/>
                  </a:lnTo>
                  <a:lnTo>
                    <a:pt x="189743" y="224729"/>
                  </a:lnTo>
                  <a:lnTo>
                    <a:pt x="191104" y="220646"/>
                  </a:lnTo>
                  <a:lnTo>
                    <a:pt x="194506" y="219966"/>
                  </a:lnTo>
                  <a:lnTo>
                    <a:pt x="195866" y="215884"/>
                  </a:lnTo>
                  <a:lnTo>
                    <a:pt x="208443" y="213369"/>
                  </a:lnTo>
                  <a:lnTo>
                    <a:pt x="204522" y="166325"/>
                  </a:lnTo>
                  <a:lnTo>
                    <a:pt x="186342" y="139056"/>
                  </a:lnTo>
                  <a:lnTo>
                    <a:pt x="177253" y="127693"/>
                  </a:lnTo>
                  <a:lnTo>
                    <a:pt x="161345" y="127693"/>
                  </a:lnTo>
                  <a:lnTo>
                    <a:pt x="149983" y="79972"/>
                  </a:lnTo>
                  <a:lnTo>
                    <a:pt x="161345" y="52702"/>
                  </a:lnTo>
                  <a:lnTo>
                    <a:pt x="164123" y="52702"/>
                  </a:lnTo>
                  <a:lnTo>
                    <a:pt x="166107" y="47939"/>
                  </a:lnTo>
                  <a:lnTo>
                    <a:pt x="168885" y="47939"/>
                  </a:lnTo>
                  <a:lnTo>
                    <a:pt x="170869" y="43177"/>
                  </a:lnTo>
                  <a:lnTo>
                    <a:pt x="195866" y="43177"/>
                  </a:lnTo>
                  <a:lnTo>
                    <a:pt x="239043" y="49994"/>
                  </a:lnTo>
                  <a:lnTo>
                    <a:pt x="250406" y="43177"/>
                  </a:lnTo>
                  <a:lnTo>
                    <a:pt x="277675" y="43177"/>
                  </a:lnTo>
                  <a:lnTo>
                    <a:pt x="293582" y="34087"/>
                  </a:lnTo>
                  <a:lnTo>
                    <a:pt x="314035" y="34087"/>
                  </a:lnTo>
                  <a:lnTo>
                    <a:pt x="352666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9" name="Freeform 439">
              <a:extLst>
                <a:ext uri="{FF2B5EF4-FFF2-40B4-BE49-F238E27FC236}">
                  <a16:creationId xmlns:a16="http://schemas.microsoft.com/office/drawing/2014/main" id="{C9819A45-07DD-4EB3-7C81-39546C55F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634" y="3982403"/>
              <a:ext cx="49508" cy="77223"/>
            </a:xfrm>
            <a:custGeom>
              <a:avLst/>
              <a:gdLst>
                <a:gd name="connsiteX0" fmla="*/ 38741 w 66010"/>
                <a:gd name="connsiteY0" fmla="*/ 0 h 102964"/>
                <a:gd name="connsiteX1" fmla="*/ 54648 w 66010"/>
                <a:gd name="connsiteY1" fmla="*/ 6818 h 102964"/>
                <a:gd name="connsiteX2" fmla="*/ 61465 w 66010"/>
                <a:gd name="connsiteY2" fmla="*/ 15908 h 102964"/>
                <a:gd name="connsiteX3" fmla="*/ 66010 w 66010"/>
                <a:gd name="connsiteY3" fmla="*/ 27270 h 102964"/>
                <a:gd name="connsiteX4" fmla="*/ 66010 w 66010"/>
                <a:gd name="connsiteY4" fmla="*/ 38632 h 102964"/>
                <a:gd name="connsiteX5" fmla="*/ 63629 w 66010"/>
                <a:gd name="connsiteY5" fmla="*/ 39585 h 102964"/>
                <a:gd name="connsiteX6" fmla="*/ 63629 w 66010"/>
                <a:gd name="connsiteY6" fmla="*/ 49878 h 102964"/>
                <a:gd name="connsiteX7" fmla="*/ 52267 w 66010"/>
                <a:gd name="connsiteY7" fmla="*/ 55466 h 102964"/>
                <a:gd name="connsiteX8" fmla="*/ 43177 w 66010"/>
                <a:gd name="connsiteY8" fmla="*/ 83406 h 102964"/>
                <a:gd name="connsiteX9" fmla="*/ 27270 w 66010"/>
                <a:gd name="connsiteY9" fmla="*/ 94582 h 102964"/>
                <a:gd name="connsiteX10" fmla="*/ 9090 w 66010"/>
                <a:gd name="connsiteY10" fmla="*/ 102964 h 102964"/>
                <a:gd name="connsiteX11" fmla="*/ 9090 w 66010"/>
                <a:gd name="connsiteY11" fmla="*/ 49878 h 102964"/>
                <a:gd name="connsiteX12" fmla="*/ 0 w 66010"/>
                <a:gd name="connsiteY12" fmla="*/ 30320 h 102964"/>
                <a:gd name="connsiteX13" fmla="*/ 6722 w 66010"/>
                <a:gd name="connsiteY13" fmla="*/ 30320 h 102964"/>
                <a:gd name="connsiteX14" fmla="*/ 2381 w 66010"/>
                <a:gd name="connsiteY14" fmla="*/ 22725 h 102964"/>
                <a:gd name="connsiteX15" fmla="*/ 22833 w 66010"/>
                <a:gd name="connsiteY15" fmla="*/ 22725 h 102964"/>
                <a:gd name="connsiteX16" fmla="*/ 33245 w 66010"/>
                <a:gd name="connsiteY16" fmla="*/ 7852 h 102964"/>
                <a:gd name="connsiteX17" fmla="*/ 36360 w 66010"/>
                <a:gd name="connsiteY17" fmla="*/ 2380 h 102964"/>
                <a:gd name="connsiteX18" fmla="*/ 36882 w 66010"/>
                <a:gd name="connsiteY18" fmla="*/ 2655 h 10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010" h="102964">
                  <a:moveTo>
                    <a:pt x="38741" y="0"/>
                  </a:moveTo>
                  <a:lnTo>
                    <a:pt x="54648" y="6818"/>
                  </a:lnTo>
                  <a:lnTo>
                    <a:pt x="61465" y="15908"/>
                  </a:lnTo>
                  <a:lnTo>
                    <a:pt x="66010" y="27270"/>
                  </a:lnTo>
                  <a:lnTo>
                    <a:pt x="66010" y="38632"/>
                  </a:lnTo>
                  <a:lnTo>
                    <a:pt x="63629" y="39585"/>
                  </a:lnTo>
                  <a:lnTo>
                    <a:pt x="63629" y="49878"/>
                  </a:lnTo>
                  <a:lnTo>
                    <a:pt x="52267" y="55466"/>
                  </a:lnTo>
                  <a:lnTo>
                    <a:pt x="43177" y="83406"/>
                  </a:lnTo>
                  <a:lnTo>
                    <a:pt x="27270" y="94582"/>
                  </a:lnTo>
                  <a:lnTo>
                    <a:pt x="9090" y="102964"/>
                  </a:lnTo>
                  <a:lnTo>
                    <a:pt x="9090" y="49878"/>
                  </a:lnTo>
                  <a:lnTo>
                    <a:pt x="0" y="30320"/>
                  </a:lnTo>
                  <a:lnTo>
                    <a:pt x="6722" y="30320"/>
                  </a:lnTo>
                  <a:lnTo>
                    <a:pt x="2381" y="22725"/>
                  </a:lnTo>
                  <a:lnTo>
                    <a:pt x="22833" y="22725"/>
                  </a:lnTo>
                  <a:lnTo>
                    <a:pt x="33245" y="7852"/>
                  </a:lnTo>
                  <a:lnTo>
                    <a:pt x="36360" y="2380"/>
                  </a:lnTo>
                  <a:lnTo>
                    <a:pt x="36882" y="26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0" name="Freeform 438">
              <a:extLst>
                <a:ext uri="{FF2B5EF4-FFF2-40B4-BE49-F238E27FC236}">
                  <a16:creationId xmlns:a16="http://schemas.microsoft.com/office/drawing/2014/main" id="{2BE63512-AC18-BC9D-D92C-FD2E4A875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931" y="4145938"/>
              <a:ext cx="325694" cy="276349"/>
            </a:xfrm>
            <a:custGeom>
              <a:avLst/>
              <a:gdLst>
                <a:gd name="connsiteX0" fmla="*/ 316090 w 434258"/>
                <a:gd name="connsiteY0" fmla="*/ 0 h 368465"/>
                <a:gd name="connsiteX1" fmla="*/ 331997 w 434258"/>
                <a:gd name="connsiteY1" fmla="*/ 0 h 368465"/>
                <a:gd name="connsiteX2" fmla="*/ 347905 w 434258"/>
                <a:gd name="connsiteY2" fmla="*/ 11363 h 368465"/>
                <a:gd name="connsiteX3" fmla="*/ 359267 w 434258"/>
                <a:gd name="connsiteY3" fmla="*/ 15908 h 368465"/>
                <a:gd name="connsiteX4" fmla="*/ 386536 w 434258"/>
                <a:gd name="connsiteY4" fmla="*/ 27270 h 368465"/>
                <a:gd name="connsiteX5" fmla="*/ 406989 w 434258"/>
                <a:gd name="connsiteY5" fmla="*/ 31815 h 368465"/>
                <a:gd name="connsiteX6" fmla="*/ 422896 w 434258"/>
                <a:gd name="connsiteY6" fmla="*/ 54539 h 368465"/>
                <a:gd name="connsiteX7" fmla="*/ 434258 w 434258"/>
                <a:gd name="connsiteY7" fmla="*/ 81809 h 368465"/>
                <a:gd name="connsiteX8" fmla="*/ 428454 w 434258"/>
                <a:gd name="connsiteY8" fmla="*/ 86452 h 368465"/>
                <a:gd name="connsiteX9" fmla="*/ 429496 w 434258"/>
                <a:gd name="connsiteY9" fmla="*/ 88952 h 368465"/>
                <a:gd name="connsiteX10" fmla="*/ 422398 w 434258"/>
                <a:gd name="connsiteY10" fmla="*/ 94630 h 368465"/>
                <a:gd name="connsiteX11" fmla="*/ 418351 w 434258"/>
                <a:gd name="connsiteY11" fmla="*/ 124986 h 368465"/>
                <a:gd name="connsiteX12" fmla="*/ 422896 w 434258"/>
                <a:gd name="connsiteY12" fmla="*/ 156800 h 368465"/>
                <a:gd name="connsiteX13" fmla="*/ 417989 w 434258"/>
                <a:gd name="connsiteY13" fmla="*/ 162933 h 368465"/>
                <a:gd name="connsiteX14" fmla="*/ 418134 w 434258"/>
                <a:gd name="connsiteY14" fmla="*/ 163943 h 368465"/>
                <a:gd name="connsiteX15" fmla="*/ 413038 w 434258"/>
                <a:gd name="connsiteY15" fmla="*/ 170313 h 368465"/>
                <a:gd name="connsiteX16" fmla="*/ 402444 w 434258"/>
                <a:gd name="connsiteY16" fmla="*/ 199977 h 368465"/>
                <a:gd name="connsiteX17" fmla="*/ 422896 w 434258"/>
                <a:gd name="connsiteY17" fmla="*/ 211340 h 368465"/>
                <a:gd name="connsiteX18" fmla="*/ 411260 w 434258"/>
                <a:gd name="connsiteY18" fmla="*/ 214664 h 368465"/>
                <a:gd name="connsiteX19" fmla="*/ 418134 w 434258"/>
                <a:gd name="connsiteY19" fmla="*/ 218483 h 368465"/>
                <a:gd name="connsiteX20" fmla="*/ 312465 w 434258"/>
                <a:gd name="connsiteY20" fmla="*/ 248674 h 368465"/>
                <a:gd name="connsiteX21" fmla="*/ 316090 w 434258"/>
                <a:gd name="connsiteY21" fmla="*/ 270424 h 368465"/>
                <a:gd name="connsiteX22" fmla="*/ 310276 w 434258"/>
                <a:gd name="connsiteY22" fmla="*/ 271254 h 368465"/>
                <a:gd name="connsiteX23" fmla="*/ 311328 w 434258"/>
                <a:gd name="connsiteY23" fmla="*/ 277567 h 368465"/>
                <a:gd name="connsiteX24" fmla="*/ 279514 w 434258"/>
                <a:gd name="connsiteY24" fmla="*/ 282112 h 368465"/>
                <a:gd name="connsiteX25" fmla="*/ 264797 w 434258"/>
                <a:gd name="connsiteY25" fmla="*/ 296828 h 368465"/>
                <a:gd name="connsiteX26" fmla="*/ 261551 w 434258"/>
                <a:gd name="connsiteY26" fmla="*/ 302238 h 368465"/>
                <a:gd name="connsiteX27" fmla="*/ 260976 w 434258"/>
                <a:gd name="connsiteY27" fmla="*/ 302402 h 368465"/>
                <a:gd name="connsiteX28" fmla="*/ 256789 w 434258"/>
                <a:gd name="connsiteY28" fmla="*/ 309381 h 368465"/>
                <a:gd name="connsiteX29" fmla="*/ 240882 w 434258"/>
                <a:gd name="connsiteY29" fmla="*/ 313926 h 368465"/>
                <a:gd name="connsiteX30" fmla="*/ 209067 w 434258"/>
                <a:gd name="connsiteY30" fmla="*/ 345741 h 368465"/>
                <a:gd name="connsiteX31" fmla="*/ 193160 w 434258"/>
                <a:gd name="connsiteY31" fmla="*/ 368465 h 368465"/>
                <a:gd name="connsiteX32" fmla="*/ 177253 w 434258"/>
                <a:gd name="connsiteY32" fmla="*/ 368465 h 368465"/>
                <a:gd name="connsiteX33" fmla="*/ 165890 w 434258"/>
                <a:gd name="connsiteY33" fmla="*/ 368465 h 368465"/>
                <a:gd name="connsiteX34" fmla="*/ 122713 w 434258"/>
                <a:gd name="connsiteY34" fmla="*/ 361648 h 368465"/>
                <a:gd name="connsiteX35" fmla="*/ 118168 w 434258"/>
                <a:gd name="connsiteY35" fmla="*/ 357103 h 368465"/>
                <a:gd name="connsiteX36" fmla="*/ 102261 w 434258"/>
                <a:gd name="connsiteY36" fmla="*/ 345741 h 368465"/>
                <a:gd name="connsiteX37" fmla="*/ 79537 w 434258"/>
                <a:gd name="connsiteY37" fmla="*/ 345741 h 368465"/>
                <a:gd name="connsiteX38" fmla="*/ 47722 w 434258"/>
                <a:gd name="connsiteY38" fmla="*/ 352558 h 368465"/>
                <a:gd name="connsiteX39" fmla="*/ 27270 w 434258"/>
                <a:gd name="connsiteY39" fmla="*/ 329833 h 368465"/>
                <a:gd name="connsiteX40" fmla="*/ 0 w 434258"/>
                <a:gd name="connsiteY40" fmla="*/ 298019 h 368465"/>
                <a:gd name="connsiteX41" fmla="*/ 4545 w 434258"/>
                <a:gd name="connsiteY41" fmla="*/ 179851 h 368465"/>
                <a:gd name="connsiteX42" fmla="*/ 9033 w 434258"/>
                <a:gd name="connsiteY42" fmla="*/ 179851 h 368465"/>
                <a:gd name="connsiteX43" fmla="*/ 9307 w 434258"/>
                <a:gd name="connsiteY43" fmla="*/ 172708 h 368465"/>
                <a:gd name="connsiteX44" fmla="*/ 79537 w 434258"/>
                <a:gd name="connsiteY44" fmla="*/ 172708 h 368465"/>
                <a:gd name="connsiteX45" fmla="*/ 79537 w 434258"/>
                <a:gd name="connsiteY45" fmla="*/ 168488 h 368465"/>
                <a:gd name="connsiteX46" fmla="*/ 86354 w 434258"/>
                <a:gd name="connsiteY46" fmla="*/ 152581 h 368465"/>
                <a:gd name="connsiteX47" fmla="*/ 74992 w 434258"/>
                <a:gd name="connsiteY47" fmla="*/ 132129 h 368465"/>
                <a:gd name="connsiteX48" fmla="*/ 79537 w 434258"/>
                <a:gd name="connsiteY48" fmla="*/ 116222 h 368465"/>
                <a:gd name="connsiteX49" fmla="*/ 74992 w 434258"/>
                <a:gd name="connsiteY49" fmla="*/ 104859 h 368465"/>
                <a:gd name="connsiteX50" fmla="*/ 82611 w 434258"/>
                <a:gd name="connsiteY50" fmla="*/ 104859 h 368465"/>
                <a:gd name="connsiteX51" fmla="*/ 79754 w 434258"/>
                <a:gd name="connsiteY51" fmla="*/ 97716 h 368465"/>
                <a:gd name="connsiteX52" fmla="*/ 95661 w 434258"/>
                <a:gd name="connsiteY52" fmla="*/ 97716 h 368465"/>
                <a:gd name="connsiteX53" fmla="*/ 95661 w 434258"/>
                <a:gd name="connsiteY53" fmla="*/ 113624 h 368465"/>
                <a:gd name="connsiteX54" fmla="*/ 111568 w 434258"/>
                <a:gd name="connsiteY54" fmla="*/ 109079 h 368465"/>
                <a:gd name="connsiteX55" fmla="*/ 138838 w 434258"/>
                <a:gd name="connsiteY55" fmla="*/ 113624 h 368465"/>
                <a:gd name="connsiteX56" fmla="*/ 150200 w 434258"/>
                <a:gd name="connsiteY56" fmla="*/ 129531 h 368465"/>
                <a:gd name="connsiteX57" fmla="*/ 177470 w 434258"/>
                <a:gd name="connsiteY57" fmla="*/ 134076 h 368465"/>
                <a:gd name="connsiteX58" fmla="*/ 202467 w 434258"/>
                <a:gd name="connsiteY58" fmla="*/ 124986 h 368465"/>
                <a:gd name="connsiteX59" fmla="*/ 209284 w 434258"/>
                <a:gd name="connsiteY59" fmla="*/ 140893 h 368465"/>
                <a:gd name="connsiteX60" fmla="*/ 236554 w 434258"/>
                <a:gd name="connsiteY60" fmla="*/ 145438 h 368465"/>
                <a:gd name="connsiteX61" fmla="*/ 252461 w 434258"/>
                <a:gd name="connsiteY61" fmla="*/ 161345 h 368465"/>
                <a:gd name="connsiteX62" fmla="*/ 268368 w 434258"/>
                <a:gd name="connsiteY62" fmla="*/ 184070 h 368465"/>
                <a:gd name="connsiteX63" fmla="*/ 289615 w 434258"/>
                <a:gd name="connsiteY63" fmla="*/ 184070 h 368465"/>
                <a:gd name="connsiteX64" fmla="*/ 284058 w 434258"/>
                <a:gd name="connsiteY64" fmla="*/ 152581 h 368465"/>
                <a:gd name="connsiteX65" fmla="*/ 272696 w 434258"/>
                <a:gd name="connsiteY65" fmla="*/ 159398 h 368465"/>
                <a:gd name="connsiteX66" fmla="*/ 252244 w 434258"/>
                <a:gd name="connsiteY66" fmla="*/ 141219 h 368465"/>
                <a:gd name="connsiteX67" fmla="*/ 240882 w 434258"/>
                <a:gd name="connsiteY67" fmla="*/ 136674 h 368465"/>
                <a:gd name="connsiteX68" fmla="*/ 247699 w 434258"/>
                <a:gd name="connsiteY68" fmla="*/ 98042 h 368465"/>
                <a:gd name="connsiteX69" fmla="*/ 252244 w 434258"/>
                <a:gd name="connsiteY69" fmla="*/ 57137 h 368465"/>
                <a:gd name="connsiteX70" fmla="*/ 240882 w 434258"/>
                <a:gd name="connsiteY70" fmla="*/ 38958 h 368465"/>
                <a:gd name="connsiteX71" fmla="*/ 252244 w 434258"/>
                <a:gd name="connsiteY71" fmla="*/ 18506 h 368465"/>
                <a:gd name="connsiteX72" fmla="*/ 253264 w 434258"/>
                <a:gd name="connsiteY72" fmla="*/ 18098 h 368465"/>
                <a:gd name="connsiteX73" fmla="*/ 257006 w 434258"/>
                <a:gd name="connsiteY73" fmla="*/ 11363 h 368465"/>
                <a:gd name="connsiteX74" fmla="*/ 268368 w 434258"/>
                <a:gd name="connsiteY74" fmla="*/ 6818 h 36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34258" h="368465">
                  <a:moveTo>
                    <a:pt x="316090" y="0"/>
                  </a:moveTo>
                  <a:lnTo>
                    <a:pt x="331997" y="0"/>
                  </a:lnTo>
                  <a:lnTo>
                    <a:pt x="347905" y="11363"/>
                  </a:lnTo>
                  <a:lnTo>
                    <a:pt x="359267" y="15908"/>
                  </a:lnTo>
                  <a:lnTo>
                    <a:pt x="386536" y="27270"/>
                  </a:lnTo>
                  <a:lnTo>
                    <a:pt x="406989" y="31815"/>
                  </a:lnTo>
                  <a:lnTo>
                    <a:pt x="422896" y="54539"/>
                  </a:lnTo>
                  <a:lnTo>
                    <a:pt x="434258" y="81809"/>
                  </a:lnTo>
                  <a:lnTo>
                    <a:pt x="428454" y="86452"/>
                  </a:lnTo>
                  <a:lnTo>
                    <a:pt x="429496" y="88952"/>
                  </a:lnTo>
                  <a:lnTo>
                    <a:pt x="422398" y="94630"/>
                  </a:lnTo>
                  <a:lnTo>
                    <a:pt x="418351" y="124986"/>
                  </a:lnTo>
                  <a:lnTo>
                    <a:pt x="422896" y="156800"/>
                  </a:lnTo>
                  <a:lnTo>
                    <a:pt x="417989" y="162933"/>
                  </a:lnTo>
                  <a:lnTo>
                    <a:pt x="418134" y="163943"/>
                  </a:lnTo>
                  <a:lnTo>
                    <a:pt x="413038" y="170313"/>
                  </a:lnTo>
                  <a:lnTo>
                    <a:pt x="402444" y="199977"/>
                  </a:lnTo>
                  <a:lnTo>
                    <a:pt x="422896" y="211340"/>
                  </a:lnTo>
                  <a:lnTo>
                    <a:pt x="411260" y="214664"/>
                  </a:lnTo>
                  <a:lnTo>
                    <a:pt x="418134" y="218483"/>
                  </a:lnTo>
                  <a:lnTo>
                    <a:pt x="312465" y="248674"/>
                  </a:lnTo>
                  <a:lnTo>
                    <a:pt x="316090" y="270424"/>
                  </a:lnTo>
                  <a:lnTo>
                    <a:pt x="310276" y="271254"/>
                  </a:lnTo>
                  <a:lnTo>
                    <a:pt x="311328" y="277567"/>
                  </a:lnTo>
                  <a:lnTo>
                    <a:pt x="279514" y="282112"/>
                  </a:lnTo>
                  <a:lnTo>
                    <a:pt x="264797" y="296828"/>
                  </a:lnTo>
                  <a:lnTo>
                    <a:pt x="261551" y="302238"/>
                  </a:lnTo>
                  <a:lnTo>
                    <a:pt x="260976" y="302402"/>
                  </a:lnTo>
                  <a:lnTo>
                    <a:pt x="256789" y="309381"/>
                  </a:lnTo>
                  <a:lnTo>
                    <a:pt x="240882" y="313926"/>
                  </a:lnTo>
                  <a:lnTo>
                    <a:pt x="209067" y="345741"/>
                  </a:lnTo>
                  <a:lnTo>
                    <a:pt x="193160" y="368465"/>
                  </a:lnTo>
                  <a:lnTo>
                    <a:pt x="177253" y="368465"/>
                  </a:lnTo>
                  <a:lnTo>
                    <a:pt x="165890" y="368465"/>
                  </a:lnTo>
                  <a:lnTo>
                    <a:pt x="122713" y="361648"/>
                  </a:lnTo>
                  <a:lnTo>
                    <a:pt x="118168" y="357103"/>
                  </a:lnTo>
                  <a:lnTo>
                    <a:pt x="102261" y="345741"/>
                  </a:lnTo>
                  <a:lnTo>
                    <a:pt x="79537" y="345741"/>
                  </a:lnTo>
                  <a:lnTo>
                    <a:pt x="47722" y="352558"/>
                  </a:lnTo>
                  <a:lnTo>
                    <a:pt x="27270" y="329833"/>
                  </a:lnTo>
                  <a:lnTo>
                    <a:pt x="0" y="298019"/>
                  </a:lnTo>
                  <a:lnTo>
                    <a:pt x="4545" y="179851"/>
                  </a:lnTo>
                  <a:lnTo>
                    <a:pt x="9033" y="179851"/>
                  </a:lnTo>
                  <a:lnTo>
                    <a:pt x="9307" y="172708"/>
                  </a:lnTo>
                  <a:lnTo>
                    <a:pt x="79537" y="172708"/>
                  </a:lnTo>
                  <a:lnTo>
                    <a:pt x="79537" y="168488"/>
                  </a:lnTo>
                  <a:lnTo>
                    <a:pt x="86354" y="152581"/>
                  </a:lnTo>
                  <a:lnTo>
                    <a:pt x="74992" y="132129"/>
                  </a:lnTo>
                  <a:lnTo>
                    <a:pt x="79537" y="116222"/>
                  </a:lnTo>
                  <a:lnTo>
                    <a:pt x="74992" y="104859"/>
                  </a:lnTo>
                  <a:lnTo>
                    <a:pt x="82611" y="104859"/>
                  </a:lnTo>
                  <a:lnTo>
                    <a:pt x="79754" y="97716"/>
                  </a:lnTo>
                  <a:lnTo>
                    <a:pt x="95661" y="97716"/>
                  </a:lnTo>
                  <a:lnTo>
                    <a:pt x="95661" y="113624"/>
                  </a:lnTo>
                  <a:lnTo>
                    <a:pt x="111568" y="109079"/>
                  </a:lnTo>
                  <a:lnTo>
                    <a:pt x="138838" y="113624"/>
                  </a:lnTo>
                  <a:lnTo>
                    <a:pt x="150200" y="129531"/>
                  </a:lnTo>
                  <a:lnTo>
                    <a:pt x="177470" y="134076"/>
                  </a:lnTo>
                  <a:lnTo>
                    <a:pt x="202467" y="124986"/>
                  </a:lnTo>
                  <a:lnTo>
                    <a:pt x="209284" y="140893"/>
                  </a:lnTo>
                  <a:lnTo>
                    <a:pt x="236554" y="145438"/>
                  </a:lnTo>
                  <a:lnTo>
                    <a:pt x="252461" y="161345"/>
                  </a:lnTo>
                  <a:lnTo>
                    <a:pt x="268368" y="184070"/>
                  </a:lnTo>
                  <a:lnTo>
                    <a:pt x="289615" y="184070"/>
                  </a:lnTo>
                  <a:lnTo>
                    <a:pt x="284058" y="152581"/>
                  </a:lnTo>
                  <a:lnTo>
                    <a:pt x="272696" y="159398"/>
                  </a:lnTo>
                  <a:lnTo>
                    <a:pt x="252244" y="141219"/>
                  </a:lnTo>
                  <a:lnTo>
                    <a:pt x="240882" y="136674"/>
                  </a:lnTo>
                  <a:lnTo>
                    <a:pt x="247699" y="98042"/>
                  </a:lnTo>
                  <a:lnTo>
                    <a:pt x="252244" y="57137"/>
                  </a:lnTo>
                  <a:lnTo>
                    <a:pt x="240882" y="38958"/>
                  </a:lnTo>
                  <a:lnTo>
                    <a:pt x="252244" y="18506"/>
                  </a:lnTo>
                  <a:lnTo>
                    <a:pt x="253264" y="18098"/>
                  </a:lnTo>
                  <a:lnTo>
                    <a:pt x="257006" y="11363"/>
                  </a:lnTo>
                  <a:lnTo>
                    <a:pt x="268368" y="681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1" name="Freeform 437">
              <a:extLst>
                <a:ext uri="{FF2B5EF4-FFF2-40B4-BE49-F238E27FC236}">
                  <a16:creationId xmlns:a16="http://schemas.microsoft.com/office/drawing/2014/main" id="{829F74B7-903B-D5DE-AE18-BCE24B7A2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113" y="4401264"/>
              <a:ext cx="281952" cy="292258"/>
            </a:xfrm>
            <a:custGeom>
              <a:avLst/>
              <a:gdLst>
                <a:gd name="connsiteX0" fmla="*/ 214591 w 375936"/>
                <a:gd name="connsiteY0" fmla="*/ 0 h 389677"/>
                <a:gd name="connsiteX1" fmla="*/ 219136 w 375936"/>
                <a:gd name="connsiteY1" fmla="*/ 4545 h 389677"/>
                <a:gd name="connsiteX2" fmla="*/ 235044 w 375936"/>
                <a:gd name="connsiteY2" fmla="*/ 31815 h 389677"/>
                <a:gd name="connsiteX3" fmla="*/ 241861 w 375936"/>
                <a:gd name="connsiteY3" fmla="*/ 43177 h 389677"/>
                <a:gd name="connsiteX4" fmla="*/ 250951 w 375936"/>
                <a:gd name="connsiteY4" fmla="*/ 65902 h 389677"/>
                <a:gd name="connsiteX5" fmla="*/ 294128 w 375936"/>
                <a:gd name="connsiteY5" fmla="*/ 106806 h 389677"/>
                <a:gd name="connsiteX6" fmla="*/ 310035 w 375936"/>
                <a:gd name="connsiteY6" fmla="*/ 113624 h 389677"/>
                <a:gd name="connsiteX7" fmla="*/ 310035 w 375936"/>
                <a:gd name="connsiteY7" fmla="*/ 124986 h 389677"/>
                <a:gd name="connsiteX8" fmla="*/ 321397 w 375936"/>
                <a:gd name="connsiteY8" fmla="*/ 149983 h 389677"/>
                <a:gd name="connsiteX9" fmla="*/ 353212 w 375936"/>
                <a:gd name="connsiteY9" fmla="*/ 156800 h 389677"/>
                <a:gd name="connsiteX10" fmla="*/ 375936 w 375936"/>
                <a:gd name="connsiteY10" fmla="*/ 172708 h 389677"/>
                <a:gd name="connsiteX11" fmla="*/ 368328 w 375936"/>
                <a:gd name="connsiteY11" fmla="*/ 177146 h 389677"/>
                <a:gd name="connsiteX12" fmla="*/ 368791 w 375936"/>
                <a:gd name="connsiteY12" fmla="*/ 177470 h 389677"/>
                <a:gd name="connsiteX13" fmla="*/ 365824 w 375936"/>
                <a:gd name="connsiteY13" fmla="*/ 179201 h 389677"/>
                <a:gd name="connsiteX14" fmla="*/ 373555 w 375936"/>
                <a:gd name="connsiteY14" fmla="*/ 184613 h 389677"/>
                <a:gd name="connsiteX15" fmla="*/ 365947 w 375936"/>
                <a:gd name="connsiteY15" fmla="*/ 189051 h 389677"/>
                <a:gd name="connsiteX16" fmla="*/ 366410 w 375936"/>
                <a:gd name="connsiteY16" fmla="*/ 189375 h 389677"/>
                <a:gd name="connsiteX17" fmla="*/ 354350 w 375936"/>
                <a:gd name="connsiteY17" fmla="*/ 196410 h 389677"/>
                <a:gd name="connsiteX18" fmla="*/ 354504 w 375936"/>
                <a:gd name="connsiteY18" fmla="*/ 196518 h 389677"/>
                <a:gd name="connsiteX19" fmla="*/ 316125 w 375936"/>
                <a:gd name="connsiteY19" fmla="*/ 218906 h 389677"/>
                <a:gd name="connsiteX20" fmla="*/ 287202 w 375936"/>
                <a:gd name="connsiteY20" fmla="*/ 243697 h 389677"/>
                <a:gd name="connsiteX21" fmla="*/ 275839 w 375936"/>
                <a:gd name="connsiteY21" fmla="*/ 270966 h 389677"/>
                <a:gd name="connsiteX22" fmla="*/ 266750 w 375936"/>
                <a:gd name="connsiteY22" fmla="*/ 286874 h 389677"/>
                <a:gd name="connsiteX23" fmla="*/ 261755 w 375936"/>
                <a:gd name="connsiteY23" fmla="*/ 287873 h 389677"/>
                <a:gd name="connsiteX24" fmla="*/ 259605 w 375936"/>
                <a:gd name="connsiteY24" fmla="*/ 291636 h 389677"/>
                <a:gd name="connsiteX25" fmla="*/ 255766 w 375936"/>
                <a:gd name="connsiteY25" fmla="*/ 292404 h 389677"/>
                <a:gd name="connsiteX26" fmla="*/ 254844 w 375936"/>
                <a:gd name="connsiteY26" fmla="*/ 294017 h 389677"/>
                <a:gd name="connsiteX27" fmla="*/ 249849 w 375936"/>
                <a:gd name="connsiteY27" fmla="*/ 295016 h 389677"/>
                <a:gd name="connsiteX28" fmla="*/ 247699 w 375936"/>
                <a:gd name="connsiteY28" fmla="*/ 298779 h 389677"/>
                <a:gd name="connsiteX29" fmla="*/ 241572 w 375936"/>
                <a:gd name="connsiteY29" fmla="*/ 300005 h 389677"/>
                <a:gd name="connsiteX30" fmla="*/ 239480 w 375936"/>
                <a:gd name="connsiteY30" fmla="*/ 307326 h 389677"/>
                <a:gd name="connsiteX31" fmla="*/ 232663 w 375936"/>
                <a:gd name="connsiteY31" fmla="*/ 318688 h 389677"/>
                <a:gd name="connsiteX32" fmla="*/ 226232 w 375936"/>
                <a:gd name="connsiteY32" fmla="*/ 322261 h 389677"/>
                <a:gd name="connsiteX33" fmla="*/ 225518 w 375936"/>
                <a:gd name="connsiteY33" fmla="*/ 323450 h 389677"/>
                <a:gd name="connsiteX34" fmla="*/ 214089 w 375936"/>
                <a:gd name="connsiteY34" fmla="*/ 329799 h 389677"/>
                <a:gd name="connsiteX35" fmla="*/ 213612 w 375936"/>
                <a:gd name="connsiteY35" fmla="*/ 330593 h 389677"/>
                <a:gd name="connsiteX36" fmla="*/ 193159 w 375936"/>
                <a:gd name="connsiteY36" fmla="*/ 341955 h 389677"/>
                <a:gd name="connsiteX37" fmla="*/ 161345 w 375936"/>
                <a:gd name="connsiteY37" fmla="*/ 341955 h 389677"/>
                <a:gd name="connsiteX38" fmla="*/ 145438 w 375936"/>
                <a:gd name="connsiteY38" fmla="*/ 330593 h 389677"/>
                <a:gd name="connsiteX39" fmla="*/ 129531 w 375936"/>
                <a:gd name="connsiteY39" fmla="*/ 326048 h 389677"/>
                <a:gd name="connsiteX40" fmla="*/ 128500 w 375936"/>
                <a:gd name="connsiteY40" fmla="*/ 326564 h 389677"/>
                <a:gd name="connsiteX41" fmla="*/ 121312 w 375936"/>
                <a:gd name="connsiteY41" fmla="*/ 339140 h 389677"/>
                <a:gd name="connsiteX42" fmla="*/ 105405 w 375936"/>
                <a:gd name="connsiteY42" fmla="*/ 350503 h 389677"/>
                <a:gd name="connsiteX43" fmla="*/ 82680 w 375936"/>
                <a:gd name="connsiteY43" fmla="*/ 373227 h 389677"/>
                <a:gd name="connsiteX44" fmla="*/ 79821 w 375936"/>
                <a:gd name="connsiteY44" fmla="*/ 373704 h 389677"/>
                <a:gd name="connsiteX45" fmla="*/ 75535 w 375936"/>
                <a:gd name="connsiteY45" fmla="*/ 377989 h 389677"/>
                <a:gd name="connsiteX46" fmla="*/ 72679 w 375936"/>
                <a:gd name="connsiteY46" fmla="*/ 378465 h 389677"/>
                <a:gd name="connsiteX47" fmla="*/ 70774 w 375936"/>
                <a:gd name="connsiteY47" fmla="*/ 380370 h 389677"/>
                <a:gd name="connsiteX48" fmla="*/ 67915 w 375936"/>
                <a:gd name="connsiteY48" fmla="*/ 380847 h 389677"/>
                <a:gd name="connsiteX49" fmla="*/ 63629 w 375936"/>
                <a:gd name="connsiteY49" fmla="*/ 385132 h 389677"/>
                <a:gd name="connsiteX50" fmla="*/ 36360 w 375936"/>
                <a:gd name="connsiteY50" fmla="*/ 389677 h 389677"/>
                <a:gd name="connsiteX51" fmla="*/ 31815 w 375936"/>
                <a:gd name="connsiteY51" fmla="*/ 373770 h 389677"/>
                <a:gd name="connsiteX52" fmla="*/ 36360 w 375936"/>
                <a:gd name="connsiteY52" fmla="*/ 346500 h 389677"/>
                <a:gd name="connsiteX53" fmla="*/ 9090 w 375936"/>
                <a:gd name="connsiteY53" fmla="*/ 310141 h 389677"/>
                <a:gd name="connsiteX54" fmla="*/ 0 w 375936"/>
                <a:gd name="connsiteY54" fmla="*/ 303324 h 389677"/>
                <a:gd name="connsiteX55" fmla="*/ 0 w 375936"/>
                <a:gd name="connsiteY55" fmla="*/ 185155 h 389677"/>
                <a:gd name="connsiteX56" fmla="*/ 2381 w 375936"/>
                <a:gd name="connsiteY56" fmla="*/ 185155 h 389677"/>
                <a:gd name="connsiteX57" fmla="*/ 2381 w 375936"/>
                <a:gd name="connsiteY57" fmla="*/ 173250 h 389677"/>
                <a:gd name="connsiteX58" fmla="*/ 9526 w 375936"/>
                <a:gd name="connsiteY58" fmla="*/ 173250 h 389677"/>
                <a:gd name="connsiteX59" fmla="*/ 9526 w 375936"/>
                <a:gd name="connsiteY59" fmla="*/ 168488 h 389677"/>
                <a:gd name="connsiteX60" fmla="*/ 14287 w 375936"/>
                <a:gd name="connsiteY60" fmla="*/ 168488 h 389677"/>
                <a:gd name="connsiteX61" fmla="*/ 14287 w 375936"/>
                <a:gd name="connsiteY61" fmla="*/ 166107 h 389677"/>
                <a:gd name="connsiteX62" fmla="*/ 21432 w 375936"/>
                <a:gd name="connsiteY62" fmla="*/ 166107 h 389677"/>
                <a:gd name="connsiteX63" fmla="*/ 21432 w 375936"/>
                <a:gd name="connsiteY63" fmla="*/ 161345 h 389677"/>
                <a:gd name="connsiteX64" fmla="*/ 37531 w 375936"/>
                <a:gd name="connsiteY64" fmla="*/ 161345 h 389677"/>
                <a:gd name="connsiteX65" fmla="*/ 43177 w 375936"/>
                <a:gd name="connsiteY65" fmla="*/ 46535 h 389677"/>
                <a:gd name="connsiteX66" fmla="*/ 44973 w 375936"/>
                <a:gd name="connsiteY66" fmla="*/ 46535 h 389677"/>
                <a:gd name="connsiteX67" fmla="*/ 45558 w 375936"/>
                <a:gd name="connsiteY67" fmla="*/ 34630 h 389677"/>
                <a:gd name="connsiteX68" fmla="*/ 52469 w 375936"/>
                <a:gd name="connsiteY68" fmla="*/ 34630 h 389677"/>
                <a:gd name="connsiteX69" fmla="*/ 52703 w 375936"/>
                <a:gd name="connsiteY69" fmla="*/ 29868 h 389677"/>
                <a:gd name="connsiteX70" fmla="*/ 57347 w 375936"/>
                <a:gd name="connsiteY70" fmla="*/ 29868 h 389677"/>
                <a:gd name="connsiteX71" fmla="*/ 57464 w 375936"/>
                <a:gd name="connsiteY71" fmla="*/ 27487 h 389677"/>
                <a:gd name="connsiteX72" fmla="*/ 64375 w 375936"/>
                <a:gd name="connsiteY72" fmla="*/ 27487 h 389677"/>
                <a:gd name="connsiteX73" fmla="*/ 64609 w 375936"/>
                <a:gd name="connsiteY73" fmla="*/ 22725 h 389677"/>
                <a:gd name="connsiteX74" fmla="*/ 89606 w 375936"/>
                <a:gd name="connsiteY74" fmla="*/ 22725 h 389677"/>
                <a:gd name="connsiteX75" fmla="*/ 144145 w 375936"/>
                <a:gd name="connsiteY75" fmla="*/ 11363 h 389677"/>
                <a:gd name="connsiteX76" fmla="*/ 160052 w 375936"/>
                <a:gd name="connsiteY76" fmla="*/ 22725 h 389677"/>
                <a:gd name="connsiteX77" fmla="*/ 182777 w 375936"/>
                <a:gd name="connsiteY77" fmla="*/ 11363 h 389677"/>
                <a:gd name="connsiteX78" fmla="*/ 191867 w 375936"/>
                <a:gd name="connsiteY78" fmla="*/ 11363 h 38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75936" h="389677">
                  <a:moveTo>
                    <a:pt x="214591" y="0"/>
                  </a:moveTo>
                  <a:lnTo>
                    <a:pt x="219136" y="4545"/>
                  </a:lnTo>
                  <a:lnTo>
                    <a:pt x="235044" y="31815"/>
                  </a:lnTo>
                  <a:lnTo>
                    <a:pt x="241861" y="43177"/>
                  </a:lnTo>
                  <a:lnTo>
                    <a:pt x="250951" y="65902"/>
                  </a:lnTo>
                  <a:lnTo>
                    <a:pt x="294128" y="106806"/>
                  </a:lnTo>
                  <a:lnTo>
                    <a:pt x="310035" y="113624"/>
                  </a:lnTo>
                  <a:lnTo>
                    <a:pt x="310035" y="124986"/>
                  </a:lnTo>
                  <a:lnTo>
                    <a:pt x="321397" y="149983"/>
                  </a:lnTo>
                  <a:lnTo>
                    <a:pt x="353212" y="156800"/>
                  </a:lnTo>
                  <a:lnTo>
                    <a:pt x="375936" y="172708"/>
                  </a:lnTo>
                  <a:lnTo>
                    <a:pt x="368328" y="177146"/>
                  </a:lnTo>
                  <a:lnTo>
                    <a:pt x="368791" y="177470"/>
                  </a:lnTo>
                  <a:lnTo>
                    <a:pt x="365824" y="179201"/>
                  </a:lnTo>
                  <a:lnTo>
                    <a:pt x="373555" y="184613"/>
                  </a:lnTo>
                  <a:lnTo>
                    <a:pt x="365947" y="189051"/>
                  </a:lnTo>
                  <a:lnTo>
                    <a:pt x="366410" y="189375"/>
                  </a:lnTo>
                  <a:lnTo>
                    <a:pt x="354350" y="196410"/>
                  </a:lnTo>
                  <a:lnTo>
                    <a:pt x="354504" y="196518"/>
                  </a:lnTo>
                  <a:lnTo>
                    <a:pt x="316125" y="218906"/>
                  </a:lnTo>
                  <a:lnTo>
                    <a:pt x="287202" y="243697"/>
                  </a:lnTo>
                  <a:lnTo>
                    <a:pt x="275839" y="270966"/>
                  </a:lnTo>
                  <a:lnTo>
                    <a:pt x="266750" y="286874"/>
                  </a:lnTo>
                  <a:lnTo>
                    <a:pt x="261755" y="287873"/>
                  </a:lnTo>
                  <a:lnTo>
                    <a:pt x="259605" y="291636"/>
                  </a:lnTo>
                  <a:lnTo>
                    <a:pt x="255766" y="292404"/>
                  </a:lnTo>
                  <a:lnTo>
                    <a:pt x="254844" y="294017"/>
                  </a:lnTo>
                  <a:lnTo>
                    <a:pt x="249849" y="295016"/>
                  </a:lnTo>
                  <a:lnTo>
                    <a:pt x="247699" y="298779"/>
                  </a:lnTo>
                  <a:lnTo>
                    <a:pt x="241572" y="300005"/>
                  </a:lnTo>
                  <a:lnTo>
                    <a:pt x="239480" y="307326"/>
                  </a:lnTo>
                  <a:lnTo>
                    <a:pt x="232663" y="318688"/>
                  </a:lnTo>
                  <a:lnTo>
                    <a:pt x="226232" y="322261"/>
                  </a:lnTo>
                  <a:lnTo>
                    <a:pt x="225518" y="323450"/>
                  </a:lnTo>
                  <a:lnTo>
                    <a:pt x="214089" y="329799"/>
                  </a:lnTo>
                  <a:lnTo>
                    <a:pt x="213612" y="330593"/>
                  </a:lnTo>
                  <a:lnTo>
                    <a:pt x="193159" y="341955"/>
                  </a:lnTo>
                  <a:lnTo>
                    <a:pt x="161345" y="341955"/>
                  </a:lnTo>
                  <a:lnTo>
                    <a:pt x="145438" y="330593"/>
                  </a:lnTo>
                  <a:lnTo>
                    <a:pt x="129531" y="326048"/>
                  </a:lnTo>
                  <a:lnTo>
                    <a:pt x="128500" y="326564"/>
                  </a:lnTo>
                  <a:lnTo>
                    <a:pt x="121312" y="339140"/>
                  </a:lnTo>
                  <a:lnTo>
                    <a:pt x="105405" y="350503"/>
                  </a:lnTo>
                  <a:lnTo>
                    <a:pt x="82680" y="373227"/>
                  </a:lnTo>
                  <a:lnTo>
                    <a:pt x="79821" y="373704"/>
                  </a:lnTo>
                  <a:lnTo>
                    <a:pt x="75535" y="377989"/>
                  </a:lnTo>
                  <a:lnTo>
                    <a:pt x="72679" y="378465"/>
                  </a:lnTo>
                  <a:lnTo>
                    <a:pt x="70774" y="380370"/>
                  </a:lnTo>
                  <a:lnTo>
                    <a:pt x="67915" y="380847"/>
                  </a:lnTo>
                  <a:lnTo>
                    <a:pt x="63629" y="385132"/>
                  </a:lnTo>
                  <a:lnTo>
                    <a:pt x="36360" y="389677"/>
                  </a:lnTo>
                  <a:lnTo>
                    <a:pt x="31815" y="373770"/>
                  </a:lnTo>
                  <a:lnTo>
                    <a:pt x="36360" y="346500"/>
                  </a:lnTo>
                  <a:lnTo>
                    <a:pt x="9090" y="310141"/>
                  </a:lnTo>
                  <a:lnTo>
                    <a:pt x="0" y="303324"/>
                  </a:lnTo>
                  <a:lnTo>
                    <a:pt x="0" y="185155"/>
                  </a:lnTo>
                  <a:lnTo>
                    <a:pt x="2381" y="185155"/>
                  </a:lnTo>
                  <a:lnTo>
                    <a:pt x="2381" y="173250"/>
                  </a:lnTo>
                  <a:lnTo>
                    <a:pt x="9526" y="173250"/>
                  </a:lnTo>
                  <a:lnTo>
                    <a:pt x="9526" y="168488"/>
                  </a:lnTo>
                  <a:lnTo>
                    <a:pt x="14287" y="168488"/>
                  </a:lnTo>
                  <a:lnTo>
                    <a:pt x="14287" y="166107"/>
                  </a:lnTo>
                  <a:lnTo>
                    <a:pt x="21432" y="166107"/>
                  </a:lnTo>
                  <a:lnTo>
                    <a:pt x="21432" y="161345"/>
                  </a:lnTo>
                  <a:lnTo>
                    <a:pt x="37531" y="161345"/>
                  </a:lnTo>
                  <a:lnTo>
                    <a:pt x="43177" y="46535"/>
                  </a:lnTo>
                  <a:lnTo>
                    <a:pt x="44973" y="46535"/>
                  </a:lnTo>
                  <a:lnTo>
                    <a:pt x="45558" y="34630"/>
                  </a:lnTo>
                  <a:lnTo>
                    <a:pt x="52469" y="34630"/>
                  </a:lnTo>
                  <a:lnTo>
                    <a:pt x="52703" y="29868"/>
                  </a:lnTo>
                  <a:lnTo>
                    <a:pt x="57347" y="29868"/>
                  </a:lnTo>
                  <a:lnTo>
                    <a:pt x="57464" y="27487"/>
                  </a:lnTo>
                  <a:lnTo>
                    <a:pt x="64375" y="27487"/>
                  </a:lnTo>
                  <a:lnTo>
                    <a:pt x="64609" y="22725"/>
                  </a:lnTo>
                  <a:lnTo>
                    <a:pt x="89606" y="22725"/>
                  </a:lnTo>
                  <a:lnTo>
                    <a:pt x="144145" y="11363"/>
                  </a:lnTo>
                  <a:lnTo>
                    <a:pt x="160052" y="22725"/>
                  </a:lnTo>
                  <a:lnTo>
                    <a:pt x="182777" y="11363"/>
                  </a:lnTo>
                  <a:lnTo>
                    <a:pt x="191867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2" name="Freeform 435">
              <a:extLst>
                <a:ext uri="{FF2B5EF4-FFF2-40B4-BE49-F238E27FC236}">
                  <a16:creationId xmlns:a16="http://schemas.microsoft.com/office/drawing/2014/main" id="{24DAD5AC-62E2-2014-2EAB-5DB680E02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751" y="4341016"/>
              <a:ext cx="214398" cy="214373"/>
            </a:xfrm>
            <a:custGeom>
              <a:avLst/>
              <a:gdLst>
                <a:gd name="connsiteX0" fmla="*/ 194965 w 285864"/>
                <a:gd name="connsiteY0" fmla="*/ 0 h 285831"/>
                <a:gd name="connsiteX1" fmla="*/ 194965 w 285864"/>
                <a:gd name="connsiteY1" fmla="*/ 15908 h 285831"/>
                <a:gd name="connsiteX2" fmla="*/ 226780 w 285864"/>
                <a:gd name="connsiteY2" fmla="*/ 15908 h 285831"/>
                <a:gd name="connsiteX3" fmla="*/ 242687 w 285864"/>
                <a:gd name="connsiteY3" fmla="*/ 20452 h 285831"/>
                <a:gd name="connsiteX4" fmla="*/ 249505 w 285864"/>
                <a:gd name="connsiteY4" fmla="*/ 31815 h 285831"/>
                <a:gd name="connsiteX5" fmla="*/ 269957 w 285864"/>
                <a:gd name="connsiteY5" fmla="*/ 31815 h 285831"/>
                <a:gd name="connsiteX6" fmla="*/ 285864 w 285864"/>
                <a:gd name="connsiteY6" fmla="*/ 43177 h 285831"/>
                <a:gd name="connsiteX7" fmla="*/ 285864 w 285864"/>
                <a:gd name="connsiteY7" fmla="*/ 95444 h 285831"/>
                <a:gd name="connsiteX8" fmla="*/ 281319 w 285864"/>
                <a:gd name="connsiteY8" fmla="*/ 122713 h 285831"/>
                <a:gd name="connsiteX9" fmla="*/ 281319 w 285864"/>
                <a:gd name="connsiteY9" fmla="*/ 149983 h 285831"/>
                <a:gd name="connsiteX10" fmla="*/ 285864 w 285864"/>
                <a:gd name="connsiteY10" fmla="*/ 161345 h 285831"/>
                <a:gd name="connsiteX11" fmla="*/ 281319 w 285864"/>
                <a:gd name="connsiteY11" fmla="*/ 181797 h 285831"/>
                <a:gd name="connsiteX12" fmla="*/ 279505 w 285864"/>
                <a:gd name="connsiteY12" fmla="*/ 183611 h 285831"/>
                <a:gd name="connsiteX13" fmla="*/ 274969 w 285864"/>
                <a:gd name="connsiteY13" fmla="*/ 204022 h 285831"/>
                <a:gd name="connsiteX14" fmla="*/ 270424 w 285864"/>
                <a:gd name="connsiteY14" fmla="*/ 208567 h 285831"/>
                <a:gd name="connsiteX15" fmla="*/ 259062 w 285864"/>
                <a:gd name="connsiteY15" fmla="*/ 235837 h 285831"/>
                <a:gd name="connsiteX16" fmla="*/ 220430 w 285864"/>
                <a:gd name="connsiteY16" fmla="*/ 285831 h 285831"/>
                <a:gd name="connsiteX17" fmla="*/ 199978 w 285864"/>
                <a:gd name="connsiteY17" fmla="*/ 279014 h 285831"/>
                <a:gd name="connsiteX18" fmla="*/ 188615 w 285864"/>
                <a:gd name="connsiteY18" fmla="*/ 285831 h 285831"/>
                <a:gd name="connsiteX19" fmla="*/ 172708 w 285864"/>
                <a:gd name="connsiteY19" fmla="*/ 274469 h 285831"/>
                <a:gd name="connsiteX20" fmla="*/ 156801 w 285864"/>
                <a:gd name="connsiteY20" fmla="*/ 274469 h 285831"/>
                <a:gd name="connsiteX21" fmla="*/ 134076 w 285864"/>
                <a:gd name="connsiteY21" fmla="*/ 258562 h 285831"/>
                <a:gd name="connsiteX22" fmla="*/ 102261 w 285864"/>
                <a:gd name="connsiteY22" fmla="*/ 251744 h 285831"/>
                <a:gd name="connsiteX23" fmla="*/ 90899 w 285864"/>
                <a:gd name="connsiteY23" fmla="*/ 226747 h 285831"/>
                <a:gd name="connsiteX24" fmla="*/ 90899 w 285864"/>
                <a:gd name="connsiteY24" fmla="*/ 215385 h 285831"/>
                <a:gd name="connsiteX25" fmla="*/ 74992 w 285864"/>
                <a:gd name="connsiteY25" fmla="*/ 208567 h 285831"/>
                <a:gd name="connsiteX26" fmla="*/ 31815 w 285864"/>
                <a:gd name="connsiteY26" fmla="*/ 167663 h 285831"/>
                <a:gd name="connsiteX27" fmla="*/ 27270 w 285864"/>
                <a:gd name="connsiteY27" fmla="*/ 144938 h 285831"/>
                <a:gd name="connsiteX28" fmla="*/ 15908 w 285864"/>
                <a:gd name="connsiteY28" fmla="*/ 140393 h 285831"/>
                <a:gd name="connsiteX29" fmla="*/ 0 w 285864"/>
                <a:gd name="connsiteY29" fmla="*/ 106306 h 285831"/>
                <a:gd name="connsiteX30" fmla="*/ 18052 w 285864"/>
                <a:gd name="connsiteY30" fmla="*/ 109157 h 285831"/>
                <a:gd name="connsiteX31" fmla="*/ 6350 w 285864"/>
                <a:gd name="connsiteY31" fmla="*/ 84081 h 285831"/>
                <a:gd name="connsiteX32" fmla="*/ 49527 w 285864"/>
                <a:gd name="connsiteY32" fmla="*/ 90899 h 285831"/>
                <a:gd name="connsiteX33" fmla="*/ 60890 w 285864"/>
                <a:gd name="connsiteY33" fmla="*/ 90899 h 285831"/>
                <a:gd name="connsiteX34" fmla="*/ 76797 w 285864"/>
                <a:gd name="connsiteY34" fmla="*/ 90899 h 285831"/>
                <a:gd name="connsiteX35" fmla="*/ 92704 w 285864"/>
                <a:gd name="connsiteY35" fmla="*/ 68174 h 285831"/>
                <a:gd name="connsiteX36" fmla="*/ 124519 w 285864"/>
                <a:gd name="connsiteY36" fmla="*/ 36360 h 285831"/>
                <a:gd name="connsiteX37" fmla="*/ 140426 w 285864"/>
                <a:gd name="connsiteY37" fmla="*/ 31815 h 285831"/>
                <a:gd name="connsiteX38" fmla="*/ 140426 w 285864"/>
                <a:gd name="connsiteY38" fmla="*/ 20452 h 285831"/>
                <a:gd name="connsiteX39" fmla="*/ 163151 w 285864"/>
                <a:gd name="connsiteY39" fmla="*/ 4545 h 28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5864" h="285831">
                  <a:moveTo>
                    <a:pt x="194965" y="0"/>
                  </a:moveTo>
                  <a:lnTo>
                    <a:pt x="194965" y="15908"/>
                  </a:lnTo>
                  <a:lnTo>
                    <a:pt x="226780" y="15908"/>
                  </a:lnTo>
                  <a:lnTo>
                    <a:pt x="242687" y="20452"/>
                  </a:lnTo>
                  <a:lnTo>
                    <a:pt x="249505" y="31815"/>
                  </a:lnTo>
                  <a:lnTo>
                    <a:pt x="269957" y="31815"/>
                  </a:lnTo>
                  <a:lnTo>
                    <a:pt x="285864" y="43177"/>
                  </a:lnTo>
                  <a:lnTo>
                    <a:pt x="285864" y="95444"/>
                  </a:lnTo>
                  <a:lnTo>
                    <a:pt x="281319" y="122713"/>
                  </a:lnTo>
                  <a:lnTo>
                    <a:pt x="281319" y="149983"/>
                  </a:lnTo>
                  <a:lnTo>
                    <a:pt x="285864" y="161345"/>
                  </a:lnTo>
                  <a:lnTo>
                    <a:pt x="281319" y="181797"/>
                  </a:lnTo>
                  <a:lnTo>
                    <a:pt x="279505" y="183611"/>
                  </a:lnTo>
                  <a:lnTo>
                    <a:pt x="274969" y="204022"/>
                  </a:lnTo>
                  <a:lnTo>
                    <a:pt x="270424" y="208567"/>
                  </a:lnTo>
                  <a:lnTo>
                    <a:pt x="259062" y="235837"/>
                  </a:lnTo>
                  <a:lnTo>
                    <a:pt x="220430" y="285831"/>
                  </a:lnTo>
                  <a:lnTo>
                    <a:pt x="199978" y="279014"/>
                  </a:lnTo>
                  <a:lnTo>
                    <a:pt x="188615" y="285831"/>
                  </a:lnTo>
                  <a:lnTo>
                    <a:pt x="172708" y="274469"/>
                  </a:lnTo>
                  <a:lnTo>
                    <a:pt x="156801" y="274469"/>
                  </a:lnTo>
                  <a:lnTo>
                    <a:pt x="134076" y="258562"/>
                  </a:lnTo>
                  <a:lnTo>
                    <a:pt x="102261" y="251744"/>
                  </a:lnTo>
                  <a:lnTo>
                    <a:pt x="90899" y="226747"/>
                  </a:lnTo>
                  <a:lnTo>
                    <a:pt x="90899" y="215385"/>
                  </a:lnTo>
                  <a:lnTo>
                    <a:pt x="74992" y="208567"/>
                  </a:lnTo>
                  <a:lnTo>
                    <a:pt x="31815" y="167663"/>
                  </a:lnTo>
                  <a:lnTo>
                    <a:pt x="27270" y="144938"/>
                  </a:lnTo>
                  <a:lnTo>
                    <a:pt x="15908" y="140393"/>
                  </a:lnTo>
                  <a:lnTo>
                    <a:pt x="0" y="106306"/>
                  </a:lnTo>
                  <a:lnTo>
                    <a:pt x="18052" y="109157"/>
                  </a:lnTo>
                  <a:lnTo>
                    <a:pt x="6350" y="84081"/>
                  </a:lnTo>
                  <a:lnTo>
                    <a:pt x="49527" y="90899"/>
                  </a:lnTo>
                  <a:lnTo>
                    <a:pt x="60890" y="90899"/>
                  </a:lnTo>
                  <a:lnTo>
                    <a:pt x="76797" y="90899"/>
                  </a:lnTo>
                  <a:lnTo>
                    <a:pt x="92704" y="68174"/>
                  </a:lnTo>
                  <a:lnTo>
                    <a:pt x="124519" y="36360"/>
                  </a:lnTo>
                  <a:lnTo>
                    <a:pt x="140426" y="31815"/>
                  </a:lnTo>
                  <a:lnTo>
                    <a:pt x="140426" y="20452"/>
                  </a:lnTo>
                  <a:lnTo>
                    <a:pt x="163151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3" name="Freeform 351">
              <a:extLst>
                <a:ext uri="{FF2B5EF4-FFF2-40B4-BE49-F238E27FC236}">
                  <a16:creationId xmlns:a16="http://schemas.microsoft.com/office/drawing/2014/main" id="{EC06ECE6-CAEE-BE39-2136-6BEDECE9D9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6325" y="4543296"/>
              <a:ext cx="455061" cy="398818"/>
            </a:xfrm>
            <a:custGeom>
              <a:avLst/>
              <a:gdLst>
                <a:gd name="T0" fmla="*/ 220 w 267"/>
                <a:gd name="T1" fmla="*/ 0 h 234"/>
                <a:gd name="T2" fmla="*/ 234 w 267"/>
                <a:gd name="T3" fmla="*/ 2 h 234"/>
                <a:gd name="T4" fmla="*/ 248 w 267"/>
                <a:gd name="T5" fmla="*/ 28 h 234"/>
                <a:gd name="T6" fmla="*/ 251 w 267"/>
                <a:gd name="T7" fmla="*/ 59 h 234"/>
                <a:gd name="T8" fmla="*/ 244 w 267"/>
                <a:gd name="T9" fmla="*/ 64 h 234"/>
                <a:gd name="T10" fmla="*/ 239 w 267"/>
                <a:gd name="T11" fmla="*/ 68 h 234"/>
                <a:gd name="T12" fmla="*/ 234 w 267"/>
                <a:gd name="T13" fmla="*/ 83 h 234"/>
                <a:gd name="T14" fmla="*/ 253 w 267"/>
                <a:gd name="T15" fmla="*/ 90 h 234"/>
                <a:gd name="T16" fmla="*/ 267 w 267"/>
                <a:gd name="T17" fmla="*/ 83 h 234"/>
                <a:gd name="T18" fmla="*/ 263 w 267"/>
                <a:gd name="T19" fmla="*/ 111 h 234"/>
                <a:gd name="T20" fmla="*/ 246 w 267"/>
                <a:gd name="T21" fmla="*/ 128 h 234"/>
                <a:gd name="T22" fmla="*/ 237 w 267"/>
                <a:gd name="T23" fmla="*/ 139 h 234"/>
                <a:gd name="T24" fmla="*/ 222 w 267"/>
                <a:gd name="T25" fmla="*/ 163 h 234"/>
                <a:gd name="T26" fmla="*/ 194 w 267"/>
                <a:gd name="T27" fmla="*/ 194 h 234"/>
                <a:gd name="T28" fmla="*/ 163 w 267"/>
                <a:gd name="T29" fmla="*/ 211 h 234"/>
                <a:gd name="T30" fmla="*/ 154 w 267"/>
                <a:gd name="T31" fmla="*/ 218 h 234"/>
                <a:gd name="T32" fmla="*/ 135 w 267"/>
                <a:gd name="T33" fmla="*/ 218 h 234"/>
                <a:gd name="T34" fmla="*/ 109 w 267"/>
                <a:gd name="T35" fmla="*/ 218 h 234"/>
                <a:gd name="T36" fmla="*/ 85 w 267"/>
                <a:gd name="T37" fmla="*/ 225 h 234"/>
                <a:gd name="T38" fmla="*/ 61 w 267"/>
                <a:gd name="T39" fmla="*/ 234 h 234"/>
                <a:gd name="T40" fmla="*/ 47 w 267"/>
                <a:gd name="T41" fmla="*/ 227 h 234"/>
                <a:gd name="T42" fmla="*/ 35 w 267"/>
                <a:gd name="T43" fmla="*/ 218 h 234"/>
                <a:gd name="T44" fmla="*/ 31 w 267"/>
                <a:gd name="T45" fmla="*/ 215 h 234"/>
                <a:gd name="T46" fmla="*/ 26 w 267"/>
                <a:gd name="T47" fmla="*/ 192 h 234"/>
                <a:gd name="T48" fmla="*/ 31 w 267"/>
                <a:gd name="T49" fmla="*/ 173 h 234"/>
                <a:gd name="T50" fmla="*/ 14 w 267"/>
                <a:gd name="T51" fmla="*/ 139 h 234"/>
                <a:gd name="T52" fmla="*/ 0 w 267"/>
                <a:gd name="T53" fmla="*/ 116 h 234"/>
                <a:gd name="T54" fmla="*/ 14 w 267"/>
                <a:gd name="T55" fmla="*/ 111 h 234"/>
                <a:gd name="T56" fmla="*/ 26 w 267"/>
                <a:gd name="T57" fmla="*/ 121 h 234"/>
                <a:gd name="T58" fmla="*/ 45 w 267"/>
                <a:gd name="T59" fmla="*/ 123 h 234"/>
                <a:gd name="T60" fmla="*/ 59 w 267"/>
                <a:gd name="T61" fmla="*/ 47 h 234"/>
                <a:gd name="T62" fmla="*/ 73 w 267"/>
                <a:gd name="T63" fmla="*/ 66 h 234"/>
                <a:gd name="T64" fmla="*/ 76 w 267"/>
                <a:gd name="T65" fmla="*/ 85 h 234"/>
                <a:gd name="T66" fmla="*/ 95 w 267"/>
                <a:gd name="T67" fmla="*/ 73 h 234"/>
                <a:gd name="T68" fmla="*/ 106 w 267"/>
                <a:gd name="T69" fmla="*/ 61 h 234"/>
                <a:gd name="T70" fmla="*/ 121 w 267"/>
                <a:gd name="T71" fmla="*/ 59 h 234"/>
                <a:gd name="T72" fmla="*/ 142 w 267"/>
                <a:gd name="T73" fmla="*/ 64 h 234"/>
                <a:gd name="T74" fmla="*/ 154 w 267"/>
                <a:gd name="T75" fmla="*/ 54 h 234"/>
                <a:gd name="T76" fmla="*/ 166 w 267"/>
                <a:gd name="T77" fmla="*/ 45 h 234"/>
                <a:gd name="T78" fmla="*/ 175 w 267"/>
                <a:gd name="T79" fmla="*/ 26 h 234"/>
                <a:gd name="T80" fmla="*/ 213 w 267"/>
                <a:gd name="T81" fmla="*/ 0 h 234"/>
                <a:gd name="T82" fmla="*/ 192 w 267"/>
                <a:gd name="T83" fmla="*/ 121 h 234"/>
                <a:gd name="T84" fmla="*/ 182 w 267"/>
                <a:gd name="T85" fmla="*/ 128 h 234"/>
                <a:gd name="T86" fmla="*/ 187 w 267"/>
                <a:gd name="T87" fmla="*/ 154 h 234"/>
                <a:gd name="T88" fmla="*/ 194 w 267"/>
                <a:gd name="T89" fmla="*/ 147 h 234"/>
                <a:gd name="T90" fmla="*/ 206 w 267"/>
                <a:gd name="T91" fmla="*/ 137 h 234"/>
                <a:gd name="T92" fmla="*/ 206 w 267"/>
                <a:gd name="T93" fmla="*/ 123 h 234"/>
                <a:gd name="T94" fmla="*/ 192 w 267"/>
                <a:gd name="T95" fmla="*/ 1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34">
                  <a:moveTo>
                    <a:pt x="220" y="0"/>
                  </a:moveTo>
                  <a:lnTo>
                    <a:pt x="220" y="0"/>
                  </a:lnTo>
                  <a:lnTo>
                    <a:pt x="227" y="2"/>
                  </a:lnTo>
                  <a:lnTo>
                    <a:pt x="234" y="2"/>
                  </a:lnTo>
                  <a:lnTo>
                    <a:pt x="241" y="2"/>
                  </a:lnTo>
                  <a:lnTo>
                    <a:pt x="248" y="28"/>
                  </a:lnTo>
                  <a:lnTo>
                    <a:pt x="253" y="40"/>
                  </a:lnTo>
                  <a:lnTo>
                    <a:pt x="251" y="59"/>
                  </a:lnTo>
                  <a:lnTo>
                    <a:pt x="253" y="66"/>
                  </a:lnTo>
                  <a:lnTo>
                    <a:pt x="244" y="64"/>
                  </a:lnTo>
                  <a:lnTo>
                    <a:pt x="239" y="64"/>
                  </a:lnTo>
                  <a:lnTo>
                    <a:pt x="239" y="68"/>
                  </a:lnTo>
                  <a:lnTo>
                    <a:pt x="234" y="76"/>
                  </a:lnTo>
                  <a:lnTo>
                    <a:pt x="234" y="83"/>
                  </a:lnTo>
                  <a:lnTo>
                    <a:pt x="244" y="92"/>
                  </a:lnTo>
                  <a:lnTo>
                    <a:pt x="253" y="90"/>
                  </a:lnTo>
                  <a:lnTo>
                    <a:pt x="255" y="83"/>
                  </a:lnTo>
                  <a:lnTo>
                    <a:pt x="267" y="83"/>
                  </a:lnTo>
                  <a:lnTo>
                    <a:pt x="265" y="95"/>
                  </a:lnTo>
                  <a:lnTo>
                    <a:pt x="263" y="111"/>
                  </a:lnTo>
                  <a:lnTo>
                    <a:pt x="258" y="118"/>
                  </a:lnTo>
                  <a:lnTo>
                    <a:pt x="246" y="128"/>
                  </a:lnTo>
                  <a:lnTo>
                    <a:pt x="244" y="132"/>
                  </a:lnTo>
                  <a:lnTo>
                    <a:pt x="237" y="139"/>
                  </a:lnTo>
                  <a:lnTo>
                    <a:pt x="232" y="149"/>
                  </a:lnTo>
                  <a:lnTo>
                    <a:pt x="222" y="163"/>
                  </a:lnTo>
                  <a:lnTo>
                    <a:pt x="206" y="182"/>
                  </a:lnTo>
                  <a:lnTo>
                    <a:pt x="194" y="194"/>
                  </a:lnTo>
                  <a:lnTo>
                    <a:pt x="182" y="203"/>
                  </a:lnTo>
                  <a:lnTo>
                    <a:pt x="163" y="211"/>
                  </a:lnTo>
                  <a:lnTo>
                    <a:pt x="156" y="211"/>
                  </a:lnTo>
                  <a:lnTo>
                    <a:pt x="154" y="218"/>
                  </a:lnTo>
                  <a:lnTo>
                    <a:pt x="144" y="215"/>
                  </a:lnTo>
                  <a:lnTo>
                    <a:pt x="135" y="218"/>
                  </a:lnTo>
                  <a:lnTo>
                    <a:pt x="118" y="215"/>
                  </a:lnTo>
                  <a:lnTo>
                    <a:pt x="109" y="218"/>
                  </a:lnTo>
                  <a:lnTo>
                    <a:pt x="102" y="215"/>
                  </a:lnTo>
                  <a:lnTo>
                    <a:pt x="85" y="225"/>
                  </a:lnTo>
                  <a:lnTo>
                    <a:pt x="71" y="225"/>
                  </a:lnTo>
                  <a:lnTo>
                    <a:pt x="61" y="234"/>
                  </a:lnTo>
                  <a:lnTo>
                    <a:pt x="54" y="234"/>
                  </a:lnTo>
                  <a:lnTo>
                    <a:pt x="47" y="227"/>
                  </a:lnTo>
                  <a:lnTo>
                    <a:pt x="43" y="227"/>
                  </a:lnTo>
                  <a:lnTo>
                    <a:pt x="35" y="218"/>
                  </a:lnTo>
                  <a:lnTo>
                    <a:pt x="33" y="222"/>
                  </a:lnTo>
                  <a:lnTo>
                    <a:pt x="31" y="215"/>
                  </a:lnTo>
                  <a:lnTo>
                    <a:pt x="31" y="203"/>
                  </a:lnTo>
                  <a:lnTo>
                    <a:pt x="26" y="192"/>
                  </a:lnTo>
                  <a:lnTo>
                    <a:pt x="31" y="187"/>
                  </a:lnTo>
                  <a:lnTo>
                    <a:pt x="31" y="173"/>
                  </a:lnTo>
                  <a:lnTo>
                    <a:pt x="21" y="156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0" y="116"/>
                  </a:lnTo>
                  <a:lnTo>
                    <a:pt x="9" y="106"/>
                  </a:lnTo>
                  <a:lnTo>
                    <a:pt x="14" y="111"/>
                  </a:lnTo>
                  <a:lnTo>
                    <a:pt x="19" y="121"/>
                  </a:lnTo>
                  <a:lnTo>
                    <a:pt x="26" y="121"/>
                  </a:lnTo>
                  <a:lnTo>
                    <a:pt x="35" y="125"/>
                  </a:lnTo>
                  <a:lnTo>
                    <a:pt x="45" y="123"/>
                  </a:lnTo>
                  <a:lnTo>
                    <a:pt x="59" y="113"/>
                  </a:lnTo>
                  <a:lnTo>
                    <a:pt x="59" y="47"/>
                  </a:lnTo>
                  <a:lnTo>
                    <a:pt x="61" y="50"/>
                  </a:lnTo>
                  <a:lnTo>
                    <a:pt x="73" y="66"/>
                  </a:lnTo>
                  <a:lnTo>
                    <a:pt x="71" y="78"/>
                  </a:lnTo>
                  <a:lnTo>
                    <a:pt x="76" y="85"/>
                  </a:lnTo>
                  <a:lnTo>
                    <a:pt x="85" y="83"/>
                  </a:lnTo>
                  <a:lnTo>
                    <a:pt x="95" y="73"/>
                  </a:lnTo>
                  <a:lnTo>
                    <a:pt x="102" y="68"/>
                  </a:lnTo>
                  <a:lnTo>
                    <a:pt x="106" y="61"/>
                  </a:lnTo>
                  <a:lnTo>
                    <a:pt x="114" y="57"/>
                  </a:lnTo>
                  <a:lnTo>
                    <a:pt x="121" y="59"/>
                  </a:lnTo>
                  <a:lnTo>
                    <a:pt x="130" y="64"/>
                  </a:lnTo>
                  <a:lnTo>
                    <a:pt x="142" y="64"/>
                  </a:lnTo>
                  <a:lnTo>
                    <a:pt x="151" y="59"/>
                  </a:lnTo>
                  <a:lnTo>
                    <a:pt x="154" y="54"/>
                  </a:lnTo>
                  <a:lnTo>
                    <a:pt x="156" y="45"/>
                  </a:lnTo>
                  <a:lnTo>
                    <a:pt x="166" y="45"/>
                  </a:lnTo>
                  <a:lnTo>
                    <a:pt x="170" y="38"/>
                  </a:lnTo>
                  <a:lnTo>
                    <a:pt x="175" y="26"/>
                  </a:lnTo>
                  <a:lnTo>
                    <a:pt x="189" y="14"/>
                  </a:lnTo>
                  <a:lnTo>
                    <a:pt x="213" y="0"/>
                  </a:lnTo>
                  <a:lnTo>
                    <a:pt x="220" y="0"/>
                  </a:lnTo>
                  <a:moveTo>
                    <a:pt x="192" y="121"/>
                  </a:moveTo>
                  <a:lnTo>
                    <a:pt x="192" y="121"/>
                  </a:lnTo>
                  <a:lnTo>
                    <a:pt x="182" y="128"/>
                  </a:lnTo>
                  <a:lnTo>
                    <a:pt x="173" y="139"/>
                  </a:lnTo>
                  <a:lnTo>
                    <a:pt x="187" y="154"/>
                  </a:lnTo>
                  <a:lnTo>
                    <a:pt x="192" y="151"/>
                  </a:lnTo>
                  <a:lnTo>
                    <a:pt x="194" y="147"/>
                  </a:lnTo>
                  <a:lnTo>
                    <a:pt x="203" y="144"/>
                  </a:lnTo>
                  <a:lnTo>
                    <a:pt x="206" y="137"/>
                  </a:lnTo>
                  <a:lnTo>
                    <a:pt x="210" y="128"/>
                  </a:lnTo>
                  <a:lnTo>
                    <a:pt x="206" y="123"/>
                  </a:lnTo>
                  <a:lnTo>
                    <a:pt x="199" y="116"/>
                  </a:lnTo>
                  <a:lnTo>
                    <a:pt x="192" y="121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54" name="Freeform 429">
              <a:extLst>
                <a:ext uri="{FF2B5EF4-FFF2-40B4-BE49-F238E27FC236}">
                  <a16:creationId xmlns:a16="http://schemas.microsoft.com/office/drawing/2014/main" id="{C7845719-5027-3342-4882-B5FF6A02B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907" y="4384384"/>
              <a:ext cx="366435" cy="370333"/>
            </a:xfrm>
            <a:custGeom>
              <a:avLst/>
              <a:gdLst>
                <a:gd name="connsiteX0" fmla="*/ 379218 w 488580"/>
                <a:gd name="connsiteY0" fmla="*/ 46740 h 493777"/>
                <a:gd name="connsiteX1" fmla="*/ 363595 w 488580"/>
                <a:gd name="connsiteY1" fmla="*/ 49995 h 493777"/>
                <a:gd name="connsiteX2" fmla="*/ 338598 w 488580"/>
                <a:gd name="connsiteY2" fmla="*/ 49995 h 493777"/>
                <a:gd name="connsiteX3" fmla="*/ 338513 w 488580"/>
                <a:gd name="connsiteY3" fmla="*/ 51719 h 493777"/>
                <a:gd name="connsiteX4" fmla="*/ 354505 w 488580"/>
                <a:gd name="connsiteY4" fmla="*/ 52918 h 493777"/>
                <a:gd name="connsiteX5" fmla="*/ 36360 w 488580"/>
                <a:gd name="connsiteY5" fmla="*/ 0 h 493777"/>
                <a:gd name="connsiteX6" fmla="*/ 59084 w 488580"/>
                <a:gd name="connsiteY6" fmla="*/ 6817 h 493777"/>
                <a:gd name="connsiteX7" fmla="*/ 79537 w 488580"/>
                <a:gd name="connsiteY7" fmla="*/ 22725 h 493777"/>
                <a:gd name="connsiteX8" fmla="*/ 90899 w 488580"/>
                <a:gd name="connsiteY8" fmla="*/ 15908 h 493777"/>
                <a:gd name="connsiteX9" fmla="*/ 236337 w 488580"/>
                <a:gd name="connsiteY9" fmla="*/ 15908 h 493777"/>
                <a:gd name="connsiteX10" fmla="*/ 263606 w 488580"/>
                <a:gd name="connsiteY10" fmla="*/ 31815 h 493777"/>
                <a:gd name="connsiteX11" fmla="*/ 354505 w 488580"/>
                <a:gd name="connsiteY11" fmla="*/ 38632 h 493777"/>
                <a:gd name="connsiteX12" fmla="*/ 418134 w 488580"/>
                <a:gd name="connsiteY12" fmla="*/ 22725 h 493777"/>
                <a:gd name="connsiteX13" fmla="*/ 449948 w 488580"/>
                <a:gd name="connsiteY13" fmla="*/ 15908 h 493777"/>
                <a:gd name="connsiteX14" fmla="*/ 472673 w 488580"/>
                <a:gd name="connsiteY14" fmla="*/ 15908 h 493777"/>
                <a:gd name="connsiteX15" fmla="*/ 488580 w 488580"/>
                <a:gd name="connsiteY15" fmla="*/ 27270 h 493777"/>
                <a:gd name="connsiteX16" fmla="*/ 478580 w 488580"/>
                <a:gd name="connsiteY16" fmla="*/ 34413 h 493777"/>
                <a:gd name="connsiteX17" fmla="*/ 488580 w 488580"/>
                <a:gd name="connsiteY17" fmla="*/ 41556 h 493777"/>
                <a:gd name="connsiteX18" fmla="*/ 472673 w 488580"/>
                <a:gd name="connsiteY18" fmla="*/ 52918 h 493777"/>
                <a:gd name="connsiteX19" fmla="*/ 461311 w 488580"/>
                <a:gd name="connsiteY19" fmla="*/ 52918 h 493777"/>
                <a:gd name="connsiteX20" fmla="*/ 434041 w 488580"/>
                <a:gd name="connsiteY20" fmla="*/ 68826 h 493777"/>
                <a:gd name="connsiteX21" fmla="*/ 418134 w 488580"/>
                <a:gd name="connsiteY21" fmla="*/ 52918 h 493777"/>
                <a:gd name="connsiteX22" fmla="*/ 363595 w 488580"/>
                <a:gd name="connsiteY22" fmla="*/ 64281 h 493777"/>
                <a:gd name="connsiteX23" fmla="*/ 338598 w 488580"/>
                <a:gd name="connsiteY23" fmla="*/ 64281 h 493777"/>
                <a:gd name="connsiteX24" fmla="*/ 331780 w 488580"/>
                <a:gd name="connsiteY24" fmla="*/ 202901 h 493777"/>
                <a:gd name="connsiteX25" fmla="*/ 299966 w 488580"/>
                <a:gd name="connsiteY25" fmla="*/ 202901 h 493777"/>
                <a:gd name="connsiteX26" fmla="*/ 299966 w 488580"/>
                <a:gd name="connsiteY26" fmla="*/ 306784 h 493777"/>
                <a:gd name="connsiteX27" fmla="*/ 299966 w 488580"/>
                <a:gd name="connsiteY27" fmla="*/ 321070 h 493777"/>
                <a:gd name="connsiteX28" fmla="*/ 299966 w 488580"/>
                <a:gd name="connsiteY28" fmla="*/ 456767 h 493777"/>
                <a:gd name="connsiteX29" fmla="*/ 299966 w 488580"/>
                <a:gd name="connsiteY29" fmla="*/ 471053 h 493777"/>
                <a:gd name="connsiteX30" fmla="*/ 263606 w 488580"/>
                <a:gd name="connsiteY30" fmla="*/ 493777 h 493777"/>
                <a:gd name="connsiteX31" fmla="*/ 245426 w 488580"/>
                <a:gd name="connsiteY31" fmla="*/ 493777 h 493777"/>
                <a:gd name="connsiteX32" fmla="*/ 224974 w 488580"/>
                <a:gd name="connsiteY32" fmla="*/ 489232 h 493777"/>
                <a:gd name="connsiteX33" fmla="*/ 204522 w 488580"/>
                <a:gd name="connsiteY33" fmla="*/ 489232 h 493777"/>
                <a:gd name="connsiteX34" fmla="*/ 197705 w 488580"/>
                <a:gd name="connsiteY34" fmla="*/ 466508 h 493777"/>
                <a:gd name="connsiteX35" fmla="*/ 186342 w 488580"/>
                <a:gd name="connsiteY35" fmla="*/ 455145 h 493777"/>
                <a:gd name="connsiteX36" fmla="*/ 165890 w 488580"/>
                <a:gd name="connsiteY36" fmla="*/ 477870 h 493777"/>
                <a:gd name="connsiteX37" fmla="*/ 138621 w 488580"/>
                <a:gd name="connsiteY37" fmla="*/ 446055 h 493777"/>
                <a:gd name="connsiteX38" fmla="*/ 122713 w 488580"/>
                <a:gd name="connsiteY38" fmla="*/ 411968 h 493777"/>
                <a:gd name="connsiteX39" fmla="*/ 118168 w 488580"/>
                <a:gd name="connsiteY39" fmla="*/ 375609 h 493777"/>
                <a:gd name="connsiteX40" fmla="*/ 106806 w 488580"/>
                <a:gd name="connsiteY40" fmla="*/ 348339 h 493777"/>
                <a:gd name="connsiteX41" fmla="*/ 95444 w 488580"/>
                <a:gd name="connsiteY41" fmla="*/ 284710 h 493777"/>
                <a:gd name="connsiteX42" fmla="*/ 95444 w 488580"/>
                <a:gd name="connsiteY42" fmla="*/ 270424 h 493777"/>
                <a:gd name="connsiteX43" fmla="*/ 95444 w 488580"/>
                <a:gd name="connsiteY43" fmla="*/ 234716 h 493777"/>
                <a:gd name="connsiteX44" fmla="*/ 90899 w 488580"/>
                <a:gd name="connsiteY44" fmla="*/ 214264 h 493777"/>
                <a:gd name="connsiteX45" fmla="*/ 74992 w 488580"/>
                <a:gd name="connsiteY45" fmla="*/ 198356 h 493777"/>
                <a:gd name="connsiteX46" fmla="*/ 59084 w 488580"/>
                <a:gd name="connsiteY46" fmla="*/ 166542 h 493777"/>
                <a:gd name="connsiteX47" fmla="*/ 36360 w 488580"/>
                <a:gd name="connsiteY47" fmla="*/ 123365 h 493777"/>
                <a:gd name="connsiteX48" fmla="*/ 31815 w 488580"/>
                <a:gd name="connsiteY48" fmla="*/ 96095 h 493777"/>
                <a:gd name="connsiteX49" fmla="*/ 0 w 488580"/>
                <a:gd name="connsiteY49" fmla="*/ 64281 h 493777"/>
                <a:gd name="connsiteX50" fmla="*/ 0 w 488580"/>
                <a:gd name="connsiteY50" fmla="*/ 49995 h 493777"/>
                <a:gd name="connsiteX51" fmla="*/ 0 w 488580"/>
                <a:gd name="connsiteY51" fmla="*/ 30194 h 493777"/>
                <a:gd name="connsiteX52" fmla="*/ 0 w 488580"/>
                <a:gd name="connsiteY52" fmla="*/ 15908 h 493777"/>
                <a:gd name="connsiteX53" fmla="*/ 15908 w 488580"/>
                <a:gd name="connsiteY53" fmla="*/ 6817 h 4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8580" h="493777">
                  <a:moveTo>
                    <a:pt x="379218" y="46740"/>
                  </a:moveTo>
                  <a:lnTo>
                    <a:pt x="363595" y="49995"/>
                  </a:lnTo>
                  <a:lnTo>
                    <a:pt x="338598" y="49995"/>
                  </a:lnTo>
                  <a:lnTo>
                    <a:pt x="338513" y="51719"/>
                  </a:lnTo>
                  <a:lnTo>
                    <a:pt x="354505" y="52918"/>
                  </a:lnTo>
                  <a:close/>
                  <a:moveTo>
                    <a:pt x="36360" y="0"/>
                  </a:moveTo>
                  <a:lnTo>
                    <a:pt x="59084" y="6817"/>
                  </a:lnTo>
                  <a:lnTo>
                    <a:pt x="79537" y="22725"/>
                  </a:lnTo>
                  <a:lnTo>
                    <a:pt x="90899" y="15908"/>
                  </a:lnTo>
                  <a:lnTo>
                    <a:pt x="236337" y="15908"/>
                  </a:lnTo>
                  <a:lnTo>
                    <a:pt x="263606" y="31815"/>
                  </a:lnTo>
                  <a:lnTo>
                    <a:pt x="354505" y="38632"/>
                  </a:lnTo>
                  <a:lnTo>
                    <a:pt x="418134" y="22725"/>
                  </a:lnTo>
                  <a:lnTo>
                    <a:pt x="449948" y="15908"/>
                  </a:lnTo>
                  <a:lnTo>
                    <a:pt x="472673" y="15908"/>
                  </a:lnTo>
                  <a:lnTo>
                    <a:pt x="488580" y="27270"/>
                  </a:lnTo>
                  <a:lnTo>
                    <a:pt x="478580" y="34413"/>
                  </a:lnTo>
                  <a:lnTo>
                    <a:pt x="488580" y="41556"/>
                  </a:lnTo>
                  <a:lnTo>
                    <a:pt x="472673" y="52918"/>
                  </a:lnTo>
                  <a:lnTo>
                    <a:pt x="461311" y="52918"/>
                  </a:lnTo>
                  <a:lnTo>
                    <a:pt x="434041" y="68826"/>
                  </a:lnTo>
                  <a:lnTo>
                    <a:pt x="418134" y="52918"/>
                  </a:lnTo>
                  <a:lnTo>
                    <a:pt x="363595" y="64281"/>
                  </a:lnTo>
                  <a:lnTo>
                    <a:pt x="338598" y="64281"/>
                  </a:lnTo>
                  <a:lnTo>
                    <a:pt x="331780" y="202901"/>
                  </a:lnTo>
                  <a:lnTo>
                    <a:pt x="299966" y="202901"/>
                  </a:lnTo>
                  <a:lnTo>
                    <a:pt x="299966" y="306784"/>
                  </a:lnTo>
                  <a:lnTo>
                    <a:pt x="299966" y="321070"/>
                  </a:lnTo>
                  <a:lnTo>
                    <a:pt x="299966" y="456767"/>
                  </a:lnTo>
                  <a:lnTo>
                    <a:pt x="299966" y="471053"/>
                  </a:lnTo>
                  <a:lnTo>
                    <a:pt x="263606" y="493777"/>
                  </a:lnTo>
                  <a:lnTo>
                    <a:pt x="245426" y="493777"/>
                  </a:lnTo>
                  <a:lnTo>
                    <a:pt x="224974" y="489232"/>
                  </a:lnTo>
                  <a:lnTo>
                    <a:pt x="204522" y="489232"/>
                  </a:lnTo>
                  <a:lnTo>
                    <a:pt x="197705" y="466508"/>
                  </a:lnTo>
                  <a:lnTo>
                    <a:pt x="186342" y="455145"/>
                  </a:lnTo>
                  <a:lnTo>
                    <a:pt x="165890" y="477870"/>
                  </a:lnTo>
                  <a:lnTo>
                    <a:pt x="138621" y="446055"/>
                  </a:lnTo>
                  <a:lnTo>
                    <a:pt x="122713" y="411968"/>
                  </a:lnTo>
                  <a:lnTo>
                    <a:pt x="118168" y="375609"/>
                  </a:lnTo>
                  <a:lnTo>
                    <a:pt x="106806" y="348339"/>
                  </a:lnTo>
                  <a:lnTo>
                    <a:pt x="95444" y="284710"/>
                  </a:lnTo>
                  <a:lnTo>
                    <a:pt x="95444" y="270424"/>
                  </a:lnTo>
                  <a:lnTo>
                    <a:pt x="95444" y="234716"/>
                  </a:lnTo>
                  <a:lnTo>
                    <a:pt x="90899" y="214264"/>
                  </a:lnTo>
                  <a:lnTo>
                    <a:pt x="74992" y="198356"/>
                  </a:lnTo>
                  <a:lnTo>
                    <a:pt x="59084" y="166542"/>
                  </a:lnTo>
                  <a:lnTo>
                    <a:pt x="36360" y="123365"/>
                  </a:lnTo>
                  <a:lnTo>
                    <a:pt x="31815" y="96095"/>
                  </a:lnTo>
                  <a:lnTo>
                    <a:pt x="0" y="64281"/>
                  </a:lnTo>
                  <a:lnTo>
                    <a:pt x="0" y="49995"/>
                  </a:lnTo>
                  <a:lnTo>
                    <a:pt x="0" y="30194"/>
                  </a:lnTo>
                  <a:lnTo>
                    <a:pt x="0" y="15908"/>
                  </a:lnTo>
                  <a:lnTo>
                    <a:pt x="15908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5" name="Freeform 427">
              <a:extLst>
                <a:ext uri="{FF2B5EF4-FFF2-40B4-BE49-F238E27FC236}">
                  <a16:creationId xmlns:a16="http://schemas.microsoft.com/office/drawing/2014/main" id="{615C11F4-696E-535C-0A8E-57A0A886D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838" y="3776176"/>
              <a:ext cx="530379" cy="514958"/>
            </a:xfrm>
            <a:custGeom>
              <a:avLst/>
              <a:gdLst>
                <a:gd name="connsiteX0" fmla="*/ 493125 w 707172"/>
                <a:gd name="connsiteY0" fmla="*/ 0 h 686611"/>
                <a:gd name="connsiteX1" fmla="*/ 520395 w 707172"/>
                <a:gd name="connsiteY1" fmla="*/ 6817 h 686611"/>
                <a:gd name="connsiteX2" fmla="*/ 543120 w 707172"/>
                <a:gd name="connsiteY2" fmla="*/ 6817 h 686611"/>
                <a:gd name="connsiteX3" fmla="*/ 559027 w 707172"/>
                <a:gd name="connsiteY3" fmla="*/ 0 h 686611"/>
                <a:gd name="connsiteX4" fmla="*/ 564385 w 707172"/>
                <a:gd name="connsiteY4" fmla="*/ 8930 h 686611"/>
                <a:gd name="connsiteX5" fmla="*/ 568552 w 707172"/>
                <a:gd name="connsiteY5" fmla="*/ 7144 h 686611"/>
                <a:gd name="connsiteX6" fmla="*/ 585802 w 707172"/>
                <a:gd name="connsiteY6" fmla="*/ 35894 h 686611"/>
                <a:gd name="connsiteX7" fmla="*/ 595386 w 707172"/>
                <a:gd name="connsiteY7" fmla="*/ 38632 h 686611"/>
                <a:gd name="connsiteX8" fmla="*/ 606749 w 707172"/>
                <a:gd name="connsiteY8" fmla="*/ 27270 h 686611"/>
                <a:gd name="connsiteX9" fmla="*/ 622656 w 707172"/>
                <a:gd name="connsiteY9" fmla="*/ 34087 h 686611"/>
                <a:gd name="connsiteX10" fmla="*/ 645381 w 707172"/>
                <a:gd name="connsiteY10" fmla="*/ 22725 h 686611"/>
                <a:gd name="connsiteX11" fmla="*/ 650672 w 707172"/>
                <a:gd name="connsiteY11" fmla="*/ 31985 h 686611"/>
                <a:gd name="connsiteX12" fmla="*/ 654906 w 707172"/>
                <a:gd name="connsiteY12" fmla="*/ 29869 h 686611"/>
                <a:gd name="connsiteX13" fmla="*/ 663995 w 707172"/>
                <a:gd name="connsiteY13" fmla="*/ 45776 h 686611"/>
                <a:gd name="connsiteX14" fmla="*/ 698082 w 707172"/>
                <a:gd name="connsiteY14" fmla="*/ 73046 h 686611"/>
                <a:gd name="connsiteX15" fmla="*/ 691797 w 707172"/>
                <a:gd name="connsiteY15" fmla="*/ 106571 h 686611"/>
                <a:gd name="connsiteX16" fmla="*/ 697647 w 707172"/>
                <a:gd name="connsiteY16" fmla="*/ 109079 h 686611"/>
                <a:gd name="connsiteX17" fmla="*/ 696242 w 707172"/>
                <a:gd name="connsiteY17" fmla="*/ 111538 h 686611"/>
                <a:gd name="connsiteX18" fmla="*/ 707172 w 707172"/>
                <a:gd name="connsiteY18" fmla="*/ 116223 h 686611"/>
                <a:gd name="connsiteX19" fmla="*/ 698082 w 707172"/>
                <a:gd name="connsiteY19" fmla="*/ 132130 h 686611"/>
                <a:gd name="connsiteX20" fmla="*/ 679903 w 707172"/>
                <a:gd name="connsiteY20" fmla="*/ 143492 h 686611"/>
                <a:gd name="connsiteX21" fmla="*/ 670813 w 707172"/>
                <a:gd name="connsiteY21" fmla="*/ 159399 h 686611"/>
                <a:gd name="connsiteX22" fmla="*/ 659450 w 707172"/>
                <a:gd name="connsiteY22" fmla="*/ 179852 h 686611"/>
                <a:gd name="connsiteX23" fmla="*/ 659450 w 707172"/>
                <a:gd name="connsiteY23" fmla="*/ 207121 h 686611"/>
                <a:gd name="connsiteX24" fmla="*/ 648088 w 707172"/>
                <a:gd name="connsiteY24" fmla="*/ 218483 h 686611"/>
                <a:gd name="connsiteX25" fmla="*/ 648088 w 707172"/>
                <a:gd name="connsiteY25" fmla="*/ 245753 h 686611"/>
                <a:gd name="connsiteX26" fmla="*/ 636726 w 707172"/>
                <a:gd name="connsiteY26" fmla="*/ 254843 h 686611"/>
                <a:gd name="connsiteX27" fmla="*/ 636726 w 707172"/>
                <a:gd name="connsiteY27" fmla="*/ 282112 h 686611"/>
                <a:gd name="connsiteX28" fmla="*/ 632181 w 707172"/>
                <a:gd name="connsiteY28" fmla="*/ 282112 h 686611"/>
                <a:gd name="connsiteX29" fmla="*/ 627636 w 707172"/>
                <a:gd name="connsiteY29" fmla="*/ 304837 h 686611"/>
                <a:gd name="connsiteX30" fmla="*/ 636726 w 707172"/>
                <a:gd name="connsiteY30" fmla="*/ 320744 h 686611"/>
                <a:gd name="connsiteX31" fmla="*/ 636726 w 707172"/>
                <a:gd name="connsiteY31" fmla="*/ 363921 h 686611"/>
                <a:gd name="connsiteX32" fmla="*/ 643543 w 707172"/>
                <a:gd name="connsiteY32" fmla="*/ 395736 h 686611"/>
                <a:gd name="connsiteX33" fmla="*/ 643543 w 707172"/>
                <a:gd name="connsiteY33" fmla="*/ 416188 h 686611"/>
                <a:gd name="connsiteX34" fmla="*/ 648088 w 707172"/>
                <a:gd name="connsiteY34" fmla="*/ 438913 h 686611"/>
                <a:gd name="connsiteX35" fmla="*/ 670813 w 707172"/>
                <a:gd name="connsiteY35" fmla="*/ 459365 h 686611"/>
                <a:gd name="connsiteX36" fmla="*/ 691265 w 707172"/>
                <a:gd name="connsiteY36" fmla="*/ 502542 h 686611"/>
                <a:gd name="connsiteX37" fmla="*/ 675358 w 707172"/>
                <a:gd name="connsiteY37" fmla="*/ 502542 h 686611"/>
                <a:gd name="connsiteX38" fmla="*/ 627636 w 707172"/>
                <a:gd name="connsiteY38" fmla="*/ 509359 h 686611"/>
                <a:gd name="connsiteX39" fmla="*/ 616274 w 707172"/>
                <a:gd name="connsiteY39" fmla="*/ 513904 h 686611"/>
                <a:gd name="connsiteX40" fmla="*/ 604911 w 707172"/>
                <a:gd name="connsiteY40" fmla="*/ 534356 h 686611"/>
                <a:gd name="connsiteX41" fmla="*/ 616274 w 707172"/>
                <a:gd name="connsiteY41" fmla="*/ 552536 h 686611"/>
                <a:gd name="connsiteX42" fmla="*/ 611729 w 707172"/>
                <a:gd name="connsiteY42" fmla="*/ 593440 h 686611"/>
                <a:gd name="connsiteX43" fmla="*/ 605461 w 707172"/>
                <a:gd name="connsiteY43" fmla="*/ 628958 h 686611"/>
                <a:gd name="connsiteX44" fmla="*/ 606749 w 707172"/>
                <a:gd name="connsiteY44" fmla="*/ 629473 h 686611"/>
                <a:gd name="connsiteX45" fmla="*/ 613568 w 707172"/>
                <a:gd name="connsiteY45" fmla="*/ 635535 h 686611"/>
                <a:gd name="connsiteX46" fmla="*/ 616274 w 707172"/>
                <a:gd name="connsiteY46" fmla="*/ 636617 h 686611"/>
                <a:gd name="connsiteX47" fmla="*/ 628089 w 707172"/>
                <a:gd name="connsiteY47" fmla="*/ 647120 h 686611"/>
                <a:gd name="connsiteX48" fmla="*/ 638563 w 707172"/>
                <a:gd name="connsiteY48" fmla="*/ 640835 h 686611"/>
                <a:gd name="connsiteX49" fmla="*/ 640615 w 707172"/>
                <a:gd name="connsiteY49" fmla="*/ 652463 h 686611"/>
                <a:gd name="connsiteX50" fmla="*/ 648088 w 707172"/>
                <a:gd name="connsiteY50" fmla="*/ 647979 h 686611"/>
                <a:gd name="connsiteX51" fmla="*/ 654906 w 707172"/>
                <a:gd name="connsiteY51" fmla="*/ 686611 h 686611"/>
                <a:gd name="connsiteX52" fmla="*/ 620819 w 707172"/>
                <a:gd name="connsiteY52" fmla="*/ 686611 h 686611"/>
                <a:gd name="connsiteX53" fmla="*/ 617961 w 707172"/>
                <a:gd name="connsiteY53" fmla="*/ 679467 h 686611"/>
                <a:gd name="connsiteX54" fmla="*/ 611294 w 707172"/>
                <a:gd name="connsiteY54" fmla="*/ 679467 h 686611"/>
                <a:gd name="connsiteX55" fmla="*/ 602204 w 707172"/>
                <a:gd name="connsiteY55" fmla="*/ 656743 h 686611"/>
                <a:gd name="connsiteX56" fmla="*/ 592964 w 707172"/>
                <a:gd name="connsiteY56" fmla="*/ 647503 h 686611"/>
                <a:gd name="connsiteX57" fmla="*/ 568552 w 707172"/>
                <a:gd name="connsiteY57" fmla="*/ 643434 h 686611"/>
                <a:gd name="connsiteX58" fmla="*/ 564046 w 707172"/>
                <a:gd name="connsiteY58" fmla="*/ 637127 h 686611"/>
                <a:gd name="connsiteX59" fmla="*/ 559027 w 707172"/>
                <a:gd name="connsiteY59" fmla="*/ 636290 h 686611"/>
                <a:gd name="connsiteX60" fmla="*/ 553833 w 707172"/>
                <a:gd name="connsiteY60" fmla="*/ 629019 h 686611"/>
                <a:gd name="connsiteX61" fmla="*/ 536737 w 707172"/>
                <a:gd name="connsiteY61" fmla="*/ 636617 h 686611"/>
                <a:gd name="connsiteX62" fmla="*/ 509468 w 707172"/>
                <a:gd name="connsiteY62" fmla="*/ 632072 h 686611"/>
                <a:gd name="connsiteX63" fmla="*/ 502800 w 707172"/>
                <a:gd name="connsiteY63" fmla="*/ 625404 h 686611"/>
                <a:gd name="connsiteX64" fmla="*/ 499943 w 707172"/>
                <a:gd name="connsiteY64" fmla="*/ 624928 h 686611"/>
                <a:gd name="connsiteX65" fmla="*/ 490584 w 707172"/>
                <a:gd name="connsiteY65" fmla="*/ 615569 h 686611"/>
                <a:gd name="connsiteX66" fmla="*/ 470836 w 707172"/>
                <a:gd name="connsiteY66" fmla="*/ 611620 h 686611"/>
                <a:gd name="connsiteX67" fmla="*/ 454929 w 707172"/>
                <a:gd name="connsiteY67" fmla="*/ 611620 h 686611"/>
                <a:gd name="connsiteX68" fmla="*/ 452071 w 707172"/>
                <a:gd name="connsiteY68" fmla="*/ 604476 h 686611"/>
                <a:gd name="connsiteX69" fmla="*/ 445404 w 707172"/>
                <a:gd name="connsiteY69" fmla="*/ 604476 h 686611"/>
                <a:gd name="connsiteX70" fmla="*/ 443716 w 707172"/>
                <a:gd name="connsiteY70" fmla="*/ 600258 h 686611"/>
                <a:gd name="connsiteX71" fmla="*/ 439021 w 707172"/>
                <a:gd name="connsiteY71" fmla="*/ 600258 h 686611"/>
                <a:gd name="connsiteX72" fmla="*/ 423114 w 707172"/>
                <a:gd name="connsiteY72" fmla="*/ 600258 h 686611"/>
                <a:gd name="connsiteX73" fmla="*/ 400389 w 707172"/>
                <a:gd name="connsiteY73" fmla="*/ 604802 h 686611"/>
                <a:gd name="connsiteX74" fmla="*/ 384482 w 707172"/>
                <a:gd name="connsiteY74" fmla="*/ 604802 h 686611"/>
                <a:gd name="connsiteX75" fmla="*/ 375392 w 707172"/>
                <a:gd name="connsiteY75" fmla="*/ 604802 h 686611"/>
                <a:gd name="connsiteX76" fmla="*/ 375392 w 707172"/>
                <a:gd name="connsiteY76" fmla="*/ 597658 h 686611"/>
                <a:gd name="connsiteX77" fmla="*/ 374957 w 707172"/>
                <a:gd name="connsiteY77" fmla="*/ 597658 h 686611"/>
                <a:gd name="connsiteX78" fmla="*/ 365867 w 707172"/>
                <a:gd name="connsiteY78" fmla="*/ 597658 h 686611"/>
                <a:gd name="connsiteX79" fmla="*/ 365867 w 707172"/>
                <a:gd name="connsiteY79" fmla="*/ 554482 h 686611"/>
                <a:gd name="connsiteX80" fmla="*/ 354505 w 707172"/>
                <a:gd name="connsiteY80" fmla="*/ 538574 h 686611"/>
                <a:gd name="connsiteX81" fmla="*/ 347688 w 707172"/>
                <a:gd name="connsiteY81" fmla="*/ 518122 h 686611"/>
                <a:gd name="connsiteX82" fmla="*/ 354505 w 707172"/>
                <a:gd name="connsiteY82" fmla="*/ 495398 h 686611"/>
                <a:gd name="connsiteX83" fmla="*/ 347688 w 707172"/>
                <a:gd name="connsiteY83" fmla="*/ 479490 h 686611"/>
                <a:gd name="connsiteX84" fmla="*/ 347688 w 707172"/>
                <a:gd name="connsiteY84" fmla="*/ 466182 h 686611"/>
                <a:gd name="connsiteX85" fmla="*/ 316308 w 707172"/>
                <a:gd name="connsiteY85" fmla="*/ 466182 h 686611"/>
                <a:gd name="connsiteX86" fmla="*/ 316308 w 707172"/>
                <a:gd name="connsiteY86" fmla="*/ 459038 h 686611"/>
                <a:gd name="connsiteX87" fmla="*/ 306783 w 707172"/>
                <a:gd name="connsiteY87" fmla="*/ 459038 h 686611"/>
                <a:gd name="connsiteX88" fmla="*/ 306783 w 707172"/>
                <a:gd name="connsiteY88" fmla="*/ 454820 h 686611"/>
                <a:gd name="connsiteX89" fmla="*/ 298128 w 707172"/>
                <a:gd name="connsiteY89" fmla="*/ 454820 h 686611"/>
                <a:gd name="connsiteX90" fmla="*/ 293583 w 707172"/>
                <a:gd name="connsiteY90" fmla="*/ 459365 h 686611"/>
                <a:gd name="connsiteX91" fmla="*/ 273131 w 707172"/>
                <a:gd name="connsiteY91" fmla="*/ 459365 h 686611"/>
                <a:gd name="connsiteX92" fmla="*/ 261769 w 707172"/>
                <a:gd name="connsiteY92" fmla="*/ 482089 h 686611"/>
                <a:gd name="connsiteX93" fmla="*/ 257224 w 707172"/>
                <a:gd name="connsiteY93" fmla="*/ 493452 h 686611"/>
                <a:gd name="connsiteX94" fmla="*/ 239044 w 707172"/>
                <a:gd name="connsiteY94" fmla="*/ 486634 h 686611"/>
                <a:gd name="connsiteX95" fmla="*/ 223137 w 707172"/>
                <a:gd name="connsiteY95" fmla="*/ 493452 h 686611"/>
                <a:gd name="connsiteX96" fmla="*/ 202685 w 707172"/>
                <a:gd name="connsiteY96" fmla="*/ 493452 h 686611"/>
                <a:gd name="connsiteX97" fmla="*/ 196434 w 707172"/>
                <a:gd name="connsiteY97" fmla="*/ 486308 h 686611"/>
                <a:gd name="connsiteX98" fmla="*/ 193160 w 707172"/>
                <a:gd name="connsiteY98" fmla="*/ 486308 h 686611"/>
                <a:gd name="connsiteX99" fmla="*/ 177253 w 707172"/>
                <a:gd name="connsiteY99" fmla="*/ 468128 h 686611"/>
                <a:gd name="connsiteX100" fmla="*/ 170435 w 707172"/>
                <a:gd name="connsiteY100" fmla="*/ 459038 h 686611"/>
                <a:gd name="connsiteX101" fmla="*/ 161345 w 707172"/>
                <a:gd name="connsiteY101" fmla="*/ 431769 h 686611"/>
                <a:gd name="connsiteX102" fmla="*/ 153426 w 707172"/>
                <a:gd name="connsiteY102" fmla="*/ 415929 h 686611"/>
                <a:gd name="connsiteX103" fmla="*/ 52702 w 707172"/>
                <a:gd name="connsiteY103" fmla="*/ 411643 h 686611"/>
                <a:gd name="connsiteX104" fmla="*/ 36795 w 707172"/>
                <a:gd name="connsiteY104" fmla="*/ 416188 h 686611"/>
                <a:gd name="connsiteX105" fmla="*/ 29977 w 707172"/>
                <a:gd name="connsiteY105" fmla="*/ 416188 h 686611"/>
                <a:gd name="connsiteX106" fmla="*/ 14070 w 707172"/>
                <a:gd name="connsiteY106" fmla="*/ 423005 h 686611"/>
                <a:gd name="connsiteX107" fmla="*/ 10237 w 707172"/>
                <a:gd name="connsiteY107" fmla="*/ 413422 h 686611"/>
                <a:gd name="connsiteX108" fmla="*/ 4545 w 707172"/>
                <a:gd name="connsiteY108" fmla="*/ 415861 h 686611"/>
                <a:gd name="connsiteX109" fmla="*/ 0 w 707172"/>
                <a:gd name="connsiteY109" fmla="*/ 404499 h 686611"/>
                <a:gd name="connsiteX110" fmla="*/ 4545 w 707172"/>
                <a:gd name="connsiteY110" fmla="*/ 399954 h 686611"/>
                <a:gd name="connsiteX111" fmla="*/ 9090 w 707172"/>
                <a:gd name="connsiteY111" fmla="*/ 384047 h 686611"/>
                <a:gd name="connsiteX112" fmla="*/ 15908 w 707172"/>
                <a:gd name="connsiteY112" fmla="*/ 372684 h 686611"/>
                <a:gd name="connsiteX113" fmla="*/ 27270 w 707172"/>
                <a:gd name="connsiteY113" fmla="*/ 365867 h 686611"/>
                <a:gd name="connsiteX114" fmla="*/ 36360 w 707172"/>
                <a:gd name="connsiteY114" fmla="*/ 372684 h 686611"/>
                <a:gd name="connsiteX115" fmla="*/ 47722 w 707172"/>
                <a:gd name="connsiteY115" fmla="*/ 356777 h 686611"/>
                <a:gd name="connsiteX116" fmla="*/ 68174 w 707172"/>
                <a:gd name="connsiteY116" fmla="*/ 356777 h 686611"/>
                <a:gd name="connsiteX117" fmla="*/ 73532 w 707172"/>
                <a:gd name="connsiteY117" fmla="*/ 363921 h 686611"/>
                <a:gd name="connsiteX118" fmla="*/ 77699 w 707172"/>
                <a:gd name="connsiteY118" fmla="*/ 363921 h 686611"/>
                <a:gd name="connsiteX119" fmla="*/ 82568 w 707172"/>
                <a:gd name="connsiteY119" fmla="*/ 370413 h 686611"/>
                <a:gd name="connsiteX120" fmla="*/ 86354 w 707172"/>
                <a:gd name="connsiteY120" fmla="*/ 372684 h 686611"/>
                <a:gd name="connsiteX121" fmla="*/ 106806 w 707172"/>
                <a:gd name="connsiteY121" fmla="*/ 349960 h 686611"/>
                <a:gd name="connsiteX122" fmla="*/ 129531 w 707172"/>
                <a:gd name="connsiteY122" fmla="*/ 334053 h 686611"/>
                <a:gd name="connsiteX123" fmla="*/ 138621 w 707172"/>
                <a:gd name="connsiteY123" fmla="*/ 324963 h 686611"/>
                <a:gd name="connsiteX124" fmla="*/ 138621 w 707172"/>
                <a:gd name="connsiteY124" fmla="*/ 290876 h 686611"/>
                <a:gd name="connsiteX125" fmla="*/ 149983 w 707172"/>
                <a:gd name="connsiteY125" fmla="*/ 254516 h 686611"/>
                <a:gd name="connsiteX126" fmla="*/ 170435 w 707172"/>
                <a:gd name="connsiteY126" fmla="*/ 238609 h 686611"/>
                <a:gd name="connsiteX127" fmla="*/ 193160 w 707172"/>
                <a:gd name="connsiteY127" fmla="*/ 222702 h 686611"/>
                <a:gd name="connsiteX128" fmla="*/ 197705 w 707172"/>
                <a:gd name="connsiteY128" fmla="*/ 204522 h 686611"/>
                <a:gd name="connsiteX129" fmla="*/ 197705 w 707172"/>
                <a:gd name="connsiteY129" fmla="*/ 195432 h 686611"/>
                <a:gd name="connsiteX130" fmla="*/ 209067 w 707172"/>
                <a:gd name="connsiteY130" fmla="*/ 184070 h 686611"/>
                <a:gd name="connsiteX131" fmla="*/ 204522 w 707172"/>
                <a:gd name="connsiteY131" fmla="*/ 161345 h 686611"/>
                <a:gd name="connsiteX132" fmla="*/ 209067 w 707172"/>
                <a:gd name="connsiteY132" fmla="*/ 129531 h 686611"/>
                <a:gd name="connsiteX133" fmla="*/ 213612 w 707172"/>
                <a:gd name="connsiteY133" fmla="*/ 102261 h 686611"/>
                <a:gd name="connsiteX134" fmla="*/ 224974 w 707172"/>
                <a:gd name="connsiteY134" fmla="*/ 86354 h 686611"/>
                <a:gd name="connsiteX135" fmla="*/ 229519 w 707172"/>
                <a:gd name="connsiteY135" fmla="*/ 65902 h 686611"/>
                <a:gd name="connsiteX136" fmla="*/ 229519 w 707172"/>
                <a:gd name="connsiteY136" fmla="*/ 38632 h 686611"/>
                <a:gd name="connsiteX137" fmla="*/ 247699 w 707172"/>
                <a:gd name="connsiteY137" fmla="*/ 18180 h 686611"/>
                <a:gd name="connsiteX138" fmla="*/ 268151 w 707172"/>
                <a:gd name="connsiteY138" fmla="*/ 6817 h 686611"/>
                <a:gd name="connsiteX139" fmla="*/ 295421 w 707172"/>
                <a:gd name="connsiteY139" fmla="*/ 22725 h 686611"/>
                <a:gd name="connsiteX140" fmla="*/ 322690 w 707172"/>
                <a:gd name="connsiteY140" fmla="*/ 34087 h 686611"/>
                <a:gd name="connsiteX141" fmla="*/ 347688 w 707172"/>
                <a:gd name="connsiteY141" fmla="*/ 38632 h 686611"/>
                <a:gd name="connsiteX142" fmla="*/ 374957 w 707172"/>
                <a:gd name="connsiteY142" fmla="*/ 43177 h 686611"/>
                <a:gd name="connsiteX143" fmla="*/ 386319 w 707172"/>
                <a:gd name="connsiteY143" fmla="*/ 22725 h 686611"/>
                <a:gd name="connsiteX144" fmla="*/ 390864 w 707172"/>
                <a:gd name="connsiteY144" fmla="*/ 18180 h 686611"/>
                <a:gd name="connsiteX145" fmla="*/ 409044 w 707172"/>
                <a:gd name="connsiteY145" fmla="*/ 22725 h 686611"/>
                <a:gd name="connsiteX146" fmla="*/ 445404 w 707172"/>
                <a:gd name="connsiteY146" fmla="*/ 6817 h 686611"/>
                <a:gd name="connsiteX147" fmla="*/ 461311 w 707172"/>
                <a:gd name="connsiteY147" fmla="*/ 11363 h 686611"/>
                <a:gd name="connsiteX148" fmla="*/ 472673 w 707172"/>
                <a:gd name="connsiteY148" fmla="*/ 11363 h 686611"/>
                <a:gd name="connsiteX149" fmla="*/ 477218 w 707172"/>
                <a:gd name="connsiteY149" fmla="*/ 6817 h 6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707172" h="686611">
                  <a:moveTo>
                    <a:pt x="493125" y="0"/>
                  </a:moveTo>
                  <a:lnTo>
                    <a:pt x="520395" y="6817"/>
                  </a:lnTo>
                  <a:lnTo>
                    <a:pt x="543120" y="6817"/>
                  </a:lnTo>
                  <a:lnTo>
                    <a:pt x="559027" y="0"/>
                  </a:lnTo>
                  <a:lnTo>
                    <a:pt x="564385" y="8930"/>
                  </a:lnTo>
                  <a:lnTo>
                    <a:pt x="568552" y="7144"/>
                  </a:lnTo>
                  <a:lnTo>
                    <a:pt x="585802" y="35894"/>
                  </a:lnTo>
                  <a:lnTo>
                    <a:pt x="595386" y="38632"/>
                  </a:lnTo>
                  <a:lnTo>
                    <a:pt x="606749" y="27270"/>
                  </a:lnTo>
                  <a:lnTo>
                    <a:pt x="622656" y="34087"/>
                  </a:lnTo>
                  <a:lnTo>
                    <a:pt x="645381" y="22725"/>
                  </a:lnTo>
                  <a:lnTo>
                    <a:pt x="650672" y="31985"/>
                  </a:lnTo>
                  <a:lnTo>
                    <a:pt x="654906" y="29869"/>
                  </a:lnTo>
                  <a:lnTo>
                    <a:pt x="663995" y="45776"/>
                  </a:lnTo>
                  <a:lnTo>
                    <a:pt x="698082" y="73046"/>
                  </a:lnTo>
                  <a:lnTo>
                    <a:pt x="691797" y="106571"/>
                  </a:lnTo>
                  <a:lnTo>
                    <a:pt x="697647" y="109079"/>
                  </a:lnTo>
                  <a:lnTo>
                    <a:pt x="696242" y="111538"/>
                  </a:lnTo>
                  <a:lnTo>
                    <a:pt x="707172" y="116223"/>
                  </a:lnTo>
                  <a:lnTo>
                    <a:pt x="698082" y="132130"/>
                  </a:lnTo>
                  <a:lnTo>
                    <a:pt x="679903" y="143492"/>
                  </a:lnTo>
                  <a:lnTo>
                    <a:pt x="670813" y="159399"/>
                  </a:lnTo>
                  <a:lnTo>
                    <a:pt x="659450" y="179852"/>
                  </a:lnTo>
                  <a:lnTo>
                    <a:pt x="659450" y="207121"/>
                  </a:lnTo>
                  <a:lnTo>
                    <a:pt x="648088" y="218483"/>
                  </a:lnTo>
                  <a:lnTo>
                    <a:pt x="648088" y="245753"/>
                  </a:lnTo>
                  <a:lnTo>
                    <a:pt x="636726" y="254843"/>
                  </a:lnTo>
                  <a:lnTo>
                    <a:pt x="636726" y="282112"/>
                  </a:lnTo>
                  <a:lnTo>
                    <a:pt x="632181" y="282112"/>
                  </a:lnTo>
                  <a:lnTo>
                    <a:pt x="627636" y="304837"/>
                  </a:lnTo>
                  <a:lnTo>
                    <a:pt x="636726" y="320744"/>
                  </a:lnTo>
                  <a:lnTo>
                    <a:pt x="636726" y="363921"/>
                  </a:lnTo>
                  <a:lnTo>
                    <a:pt x="643543" y="395736"/>
                  </a:lnTo>
                  <a:lnTo>
                    <a:pt x="643543" y="416188"/>
                  </a:lnTo>
                  <a:lnTo>
                    <a:pt x="648088" y="438913"/>
                  </a:lnTo>
                  <a:lnTo>
                    <a:pt x="670813" y="459365"/>
                  </a:lnTo>
                  <a:lnTo>
                    <a:pt x="691265" y="502542"/>
                  </a:lnTo>
                  <a:lnTo>
                    <a:pt x="675358" y="502542"/>
                  </a:lnTo>
                  <a:lnTo>
                    <a:pt x="627636" y="509359"/>
                  </a:lnTo>
                  <a:lnTo>
                    <a:pt x="616274" y="513904"/>
                  </a:lnTo>
                  <a:lnTo>
                    <a:pt x="604911" y="534356"/>
                  </a:lnTo>
                  <a:lnTo>
                    <a:pt x="616274" y="552536"/>
                  </a:lnTo>
                  <a:lnTo>
                    <a:pt x="611729" y="593440"/>
                  </a:lnTo>
                  <a:lnTo>
                    <a:pt x="605461" y="628958"/>
                  </a:lnTo>
                  <a:lnTo>
                    <a:pt x="606749" y="629473"/>
                  </a:lnTo>
                  <a:lnTo>
                    <a:pt x="613568" y="635535"/>
                  </a:lnTo>
                  <a:lnTo>
                    <a:pt x="616274" y="636617"/>
                  </a:lnTo>
                  <a:lnTo>
                    <a:pt x="628089" y="647120"/>
                  </a:lnTo>
                  <a:lnTo>
                    <a:pt x="638563" y="640835"/>
                  </a:lnTo>
                  <a:lnTo>
                    <a:pt x="640615" y="652463"/>
                  </a:lnTo>
                  <a:lnTo>
                    <a:pt x="648088" y="647979"/>
                  </a:lnTo>
                  <a:lnTo>
                    <a:pt x="654906" y="686611"/>
                  </a:lnTo>
                  <a:lnTo>
                    <a:pt x="620819" y="686611"/>
                  </a:lnTo>
                  <a:lnTo>
                    <a:pt x="617961" y="679467"/>
                  </a:lnTo>
                  <a:lnTo>
                    <a:pt x="611294" y="679467"/>
                  </a:lnTo>
                  <a:lnTo>
                    <a:pt x="602204" y="656743"/>
                  </a:lnTo>
                  <a:lnTo>
                    <a:pt x="592964" y="647503"/>
                  </a:lnTo>
                  <a:lnTo>
                    <a:pt x="568552" y="643434"/>
                  </a:lnTo>
                  <a:lnTo>
                    <a:pt x="564046" y="637127"/>
                  </a:lnTo>
                  <a:lnTo>
                    <a:pt x="559027" y="636290"/>
                  </a:lnTo>
                  <a:lnTo>
                    <a:pt x="553833" y="629019"/>
                  </a:lnTo>
                  <a:lnTo>
                    <a:pt x="536737" y="636617"/>
                  </a:lnTo>
                  <a:lnTo>
                    <a:pt x="509468" y="632072"/>
                  </a:lnTo>
                  <a:lnTo>
                    <a:pt x="502800" y="625404"/>
                  </a:lnTo>
                  <a:lnTo>
                    <a:pt x="499943" y="624928"/>
                  </a:lnTo>
                  <a:lnTo>
                    <a:pt x="490584" y="615569"/>
                  </a:lnTo>
                  <a:lnTo>
                    <a:pt x="470836" y="611620"/>
                  </a:lnTo>
                  <a:lnTo>
                    <a:pt x="454929" y="611620"/>
                  </a:lnTo>
                  <a:lnTo>
                    <a:pt x="452071" y="604476"/>
                  </a:lnTo>
                  <a:lnTo>
                    <a:pt x="445404" y="604476"/>
                  </a:lnTo>
                  <a:lnTo>
                    <a:pt x="443716" y="600258"/>
                  </a:lnTo>
                  <a:lnTo>
                    <a:pt x="439021" y="600258"/>
                  </a:lnTo>
                  <a:lnTo>
                    <a:pt x="423114" y="600258"/>
                  </a:lnTo>
                  <a:lnTo>
                    <a:pt x="400389" y="604802"/>
                  </a:lnTo>
                  <a:lnTo>
                    <a:pt x="384482" y="604802"/>
                  </a:lnTo>
                  <a:lnTo>
                    <a:pt x="375392" y="604802"/>
                  </a:lnTo>
                  <a:lnTo>
                    <a:pt x="375392" y="597658"/>
                  </a:lnTo>
                  <a:lnTo>
                    <a:pt x="374957" y="597658"/>
                  </a:lnTo>
                  <a:lnTo>
                    <a:pt x="365867" y="597658"/>
                  </a:lnTo>
                  <a:lnTo>
                    <a:pt x="365867" y="554482"/>
                  </a:lnTo>
                  <a:lnTo>
                    <a:pt x="354505" y="538574"/>
                  </a:lnTo>
                  <a:lnTo>
                    <a:pt x="347688" y="518122"/>
                  </a:lnTo>
                  <a:lnTo>
                    <a:pt x="354505" y="495398"/>
                  </a:lnTo>
                  <a:lnTo>
                    <a:pt x="347688" y="479490"/>
                  </a:lnTo>
                  <a:lnTo>
                    <a:pt x="347688" y="466182"/>
                  </a:lnTo>
                  <a:lnTo>
                    <a:pt x="316308" y="466182"/>
                  </a:lnTo>
                  <a:lnTo>
                    <a:pt x="316308" y="459038"/>
                  </a:lnTo>
                  <a:lnTo>
                    <a:pt x="306783" y="459038"/>
                  </a:lnTo>
                  <a:lnTo>
                    <a:pt x="306783" y="454820"/>
                  </a:lnTo>
                  <a:lnTo>
                    <a:pt x="298128" y="454820"/>
                  </a:lnTo>
                  <a:lnTo>
                    <a:pt x="293583" y="459365"/>
                  </a:lnTo>
                  <a:lnTo>
                    <a:pt x="273131" y="459365"/>
                  </a:lnTo>
                  <a:lnTo>
                    <a:pt x="261769" y="482089"/>
                  </a:lnTo>
                  <a:lnTo>
                    <a:pt x="257224" y="493452"/>
                  </a:lnTo>
                  <a:lnTo>
                    <a:pt x="239044" y="486634"/>
                  </a:lnTo>
                  <a:lnTo>
                    <a:pt x="223137" y="493452"/>
                  </a:lnTo>
                  <a:lnTo>
                    <a:pt x="202685" y="493452"/>
                  </a:lnTo>
                  <a:lnTo>
                    <a:pt x="196434" y="486308"/>
                  </a:lnTo>
                  <a:lnTo>
                    <a:pt x="193160" y="486308"/>
                  </a:lnTo>
                  <a:lnTo>
                    <a:pt x="177253" y="468128"/>
                  </a:lnTo>
                  <a:lnTo>
                    <a:pt x="170435" y="459038"/>
                  </a:lnTo>
                  <a:lnTo>
                    <a:pt x="161345" y="431769"/>
                  </a:lnTo>
                  <a:lnTo>
                    <a:pt x="153426" y="415929"/>
                  </a:lnTo>
                  <a:lnTo>
                    <a:pt x="52702" y="411643"/>
                  </a:lnTo>
                  <a:lnTo>
                    <a:pt x="36795" y="416188"/>
                  </a:lnTo>
                  <a:lnTo>
                    <a:pt x="29977" y="416188"/>
                  </a:lnTo>
                  <a:lnTo>
                    <a:pt x="14070" y="423005"/>
                  </a:lnTo>
                  <a:lnTo>
                    <a:pt x="10237" y="413422"/>
                  </a:lnTo>
                  <a:lnTo>
                    <a:pt x="4545" y="415861"/>
                  </a:lnTo>
                  <a:lnTo>
                    <a:pt x="0" y="404499"/>
                  </a:lnTo>
                  <a:lnTo>
                    <a:pt x="4545" y="399954"/>
                  </a:lnTo>
                  <a:lnTo>
                    <a:pt x="9090" y="384047"/>
                  </a:lnTo>
                  <a:lnTo>
                    <a:pt x="15908" y="372684"/>
                  </a:lnTo>
                  <a:lnTo>
                    <a:pt x="27270" y="365867"/>
                  </a:lnTo>
                  <a:lnTo>
                    <a:pt x="36360" y="372684"/>
                  </a:lnTo>
                  <a:lnTo>
                    <a:pt x="47722" y="356777"/>
                  </a:lnTo>
                  <a:lnTo>
                    <a:pt x="68174" y="356777"/>
                  </a:lnTo>
                  <a:lnTo>
                    <a:pt x="73532" y="363921"/>
                  </a:lnTo>
                  <a:lnTo>
                    <a:pt x="77699" y="363921"/>
                  </a:lnTo>
                  <a:lnTo>
                    <a:pt x="82568" y="370413"/>
                  </a:lnTo>
                  <a:lnTo>
                    <a:pt x="86354" y="372684"/>
                  </a:lnTo>
                  <a:lnTo>
                    <a:pt x="106806" y="349960"/>
                  </a:lnTo>
                  <a:lnTo>
                    <a:pt x="129531" y="334053"/>
                  </a:lnTo>
                  <a:lnTo>
                    <a:pt x="138621" y="324963"/>
                  </a:lnTo>
                  <a:lnTo>
                    <a:pt x="138621" y="290876"/>
                  </a:lnTo>
                  <a:lnTo>
                    <a:pt x="149983" y="254516"/>
                  </a:lnTo>
                  <a:lnTo>
                    <a:pt x="170435" y="238609"/>
                  </a:lnTo>
                  <a:lnTo>
                    <a:pt x="193160" y="222702"/>
                  </a:lnTo>
                  <a:lnTo>
                    <a:pt x="197705" y="204522"/>
                  </a:lnTo>
                  <a:lnTo>
                    <a:pt x="197705" y="195432"/>
                  </a:lnTo>
                  <a:lnTo>
                    <a:pt x="209067" y="184070"/>
                  </a:lnTo>
                  <a:lnTo>
                    <a:pt x="204522" y="161345"/>
                  </a:lnTo>
                  <a:lnTo>
                    <a:pt x="209067" y="129531"/>
                  </a:lnTo>
                  <a:lnTo>
                    <a:pt x="213612" y="102261"/>
                  </a:lnTo>
                  <a:lnTo>
                    <a:pt x="224974" y="86354"/>
                  </a:lnTo>
                  <a:lnTo>
                    <a:pt x="229519" y="65902"/>
                  </a:lnTo>
                  <a:lnTo>
                    <a:pt x="229519" y="38632"/>
                  </a:lnTo>
                  <a:lnTo>
                    <a:pt x="247699" y="18180"/>
                  </a:lnTo>
                  <a:lnTo>
                    <a:pt x="268151" y="6817"/>
                  </a:lnTo>
                  <a:lnTo>
                    <a:pt x="295421" y="22725"/>
                  </a:lnTo>
                  <a:lnTo>
                    <a:pt x="322690" y="34087"/>
                  </a:lnTo>
                  <a:lnTo>
                    <a:pt x="347688" y="38632"/>
                  </a:lnTo>
                  <a:lnTo>
                    <a:pt x="374957" y="43177"/>
                  </a:lnTo>
                  <a:lnTo>
                    <a:pt x="386319" y="22725"/>
                  </a:lnTo>
                  <a:lnTo>
                    <a:pt x="390864" y="18180"/>
                  </a:lnTo>
                  <a:lnTo>
                    <a:pt x="409044" y="22725"/>
                  </a:lnTo>
                  <a:lnTo>
                    <a:pt x="445404" y="6817"/>
                  </a:lnTo>
                  <a:lnTo>
                    <a:pt x="461311" y="11363"/>
                  </a:lnTo>
                  <a:lnTo>
                    <a:pt x="472673" y="11363"/>
                  </a:lnTo>
                  <a:lnTo>
                    <a:pt x="477218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998B7FF8-CF11-E2CC-116B-AE1C57F347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6795" y="4038646"/>
              <a:ext cx="347687" cy="380070"/>
            </a:xfrm>
            <a:custGeom>
              <a:avLst/>
              <a:gdLst>
                <a:gd name="T0" fmla="*/ 76 w 204"/>
                <a:gd name="T1" fmla="*/ 24 h 223"/>
                <a:gd name="T2" fmla="*/ 85 w 204"/>
                <a:gd name="T3" fmla="*/ 45 h 223"/>
                <a:gd name="T4" fmla="*/ 95 w 204"/>
                <a:gd name="T5" fmla="*/ 60 h 223"/>
                <a:gd name="T6" fmla="*/ 111 w 204"/>
                <a:gd name="T7" fmla="*/ 55 h 223"/>
                <a:gd name="T8" fmla="*/ 123 w 204"/>
                <a:gd name="T9" fmla="*/ 55 h 223"/>
                <a:gd name="T10" fmla="*/ 137 w 204"/>
                <a:gd name="T11" fmla="*/ 45 h 223"/>
                <a:gd name="T12" fmla="*/ 147 w 204"/>
                <a:gd name="T13" fmla="*/ 41 h 223"/>
                <a:gd name="T14" fmla="*/ 163 w 204"/>
                <a:gd name="T15" fmla="*/ 48 h 223"/>
                <a:gd name="T16" fmla="*/ 168 w 204"/>
                <a:gd name="T17" fmla="*/ 64 h 223"/>
                <a:gd name="T18" fmla="*/ 166 w 204"/>
                <a:gd name="T19" fmla="*/ 83 h 223"/>
                <a:gd name="T20" fmla="*/ 171 w 204"/>
                <a:gd name="T21" fmla="*/ 109 h 223"/>
                <a:gd name="T22" fmla="*/ 182 w 204"/>
                <a:gd name="T23" fmla="*/ 107 h 223"/>
                <a:gd name="T24" fmla="*/ 199 w 204"/>
                <a:gd name="T25" fmla="*/ 107 h 223"/>
                <a:gd name="T26" fmla="*/ 199 w 204"/>
                <a:gd name="T27" fmla="*/ 119 h 223"/>
                <a:gd name="T28" fmla="*/ 201 w 204"/>
                <a:gd name="T29" fmla="*/ 133 h 223"/>
                <a:gd name="T30" fmla="*/ 168 w 204"/>
                <a:gd name="T31" fmla="*/ 140 h 223"/>
                <a:gd name="T32" fmla="*/ 178 w 204"/>
                <a:gd name="T33" fmla="*/ 206 h 223"/>
                <a:gd name="T34" fmla="*/ 159 w 204"/>
                <a:gd name="T35" fmla="*/ 223 h 223"/>
                <a:gd name="T36" fmla="*/ 107 w 204"/>
                <a:gd name="T37" fmla="*/ 211 h 223"/>
                <a:gd name="T38" fmla="*/ 38 w 204"/>
                <a:gd name="T39" fmla="*/ 213 h 223"/>
                <a:gd name="T40" fmla="*/ 19 w 204"/>
                <a:gd name="T41" fmla="*/ 206 h 223"/>
                <a:gd name="T42" fmla="*/ 3 w 204"/>
                <a:gd name="T43" fmla="*/ 211 h 223"/>
                <a:gd name="T44" fmla="*/ 3 w 204"/>
                <a:gd name="T45" fmla="*/ 187 h 223"/>
                <a:gd name="T46" fmla="*/ 10 w 204"/>
                <a:gd name="T47" fmla="*/ 164 h 223"/>
                <a:gd name="T48" fmla="*/ 19 w 204"/>
                <a:gd name="T49" fmla="*/ 142 h 223"/>
                <a:gd name="T50" fmla="*/ 33 w 204"/>
                <a:gd name="T51" fmla="*/ 123 h 223"/>
                <a:gd name="T52" fmla="*/ 33 w 204"/>
                <a:gd name="T53" fmla="*/ 102 h 223"/>
                <a:gd name="T54" fmla="*/ 24 w 204"/>
                <a:gd name="T55" fmla="*/ 88 h 223"/>
                <a:gd name="T56" fmla="*/ 22 w 204"/>
                <a:gd name="T57" fmla="*/ 74 h 223"/>
                <a:gd name="T58" fmla="*/ 22 w 204"/>
                <a:gd name="T59" fmla="*/ 52 h 223"/>
                <a:gd name="T60" fmla="*/ 10 w 204"/>
                <a:gd name="T61" fmla="*/ 31 h 223"/>
                <a:gd name="T62" fmla="*/ 19 w 204"/>
                <a:gd name="T63" fmla="*/ 26 h 223"/>
                <a:gd name="T64" fmla="*/ 29 w 204"/>
                <a:gd name="T65" fmla="*/ 24 h 223"/>
                <a:gd name="T66" fmla="*/ 12 w 204"/>
                <a:gd name="T67" fmla="*/ 22 h 223"/>
                <a:gd name="T68" fmla="*/ 10 w 204"/>
                <a:gd name="T69" fmla="*/ 22 h 223"/>
                <a:gd name="T70" fmla="*/ 12 w 204"/>
                <a:gd name="T71" fmla="*/ 5 h 223"/>
                <a:gd name="T72" fmla="*/ 24 w 204"/>
                <a:gd name="T73" fmla="*/ 7 h 223"/>
                <a:gd name="T74" fmla="*/ 14 w 204"/>
                <a:gd name="T75" fmla="*/ 1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23">
                  <a:moveTo>
                    <a:pt x="76" y="24"/>
                  </a:moveTo>
                  <a:lnTo>
                    <a:pt x="76" y="24"/>
                  </a:lnTo>
                  <a:lnTo>
                    <a:pt x="81" y="36"/>
                  </a:lnTo>
                  <a:lnTo>
                    <a:pt x="85" y="45"/>
                  </a:lnTo>
                  <a:lnTo>
                    <a:pt x="90" y="52"/>
                  </a:lnTo>
                  <a:lnTo>
                    <a:pt x="95" y="60"/>
                  </a:lnTo>
                  <a:lnTo>
                    <a:pt x="107" y="57"/>
                  </a:lnTo>
                  <a:lnTo>
                    <a:pt x="111" y="55"/>
                  </a:lnTo>
                  <a:lnTo>
                    <a:pt x="121" y="57"/>
                  </a:lnTo>
                  <a:lnTo>
                    <a:pt x="123" y="55"/>
                  </a:lnTo>
                  <a:lnTo>
                    <a:pt x="126" y="45"/>
                  </a:lnTo>
                  <a:lnTo>
                    <a:pt x="137" y="45"/>
                  </a:lnTo>
                  <a:lnTo>
                    <a:pt x="137" y="41"/>
                  </a:lnTo>
                  <a:lnTo>
                    <a:pt x="147" y="41"/>
                  </a:lnTo>
                  <a:lnTo>
                    <a:pt x="145" y="48"/>
                  </a:lnTo>
                  <a:lnTo>
                    <a:pt x="163" y="48"/>
                  </a:lnTo>
                  <a:lnTo>
                    <a:pt x="163" y="57"/>
                  </a:lnTo>
                  <a:lnTo>
                    <a:pt x="168" y="64"/>
                  </a:lnTo>
                  <a:lnTo>
                    <a:pt x="166" y="74"/>
                  </a:lnTo>
                  <a:lnTo>
                    <a:pt x="166" y="83"/>
                  </a:lnTo>
                  <a:lnTo>
                    <a:pt x="173" y="90"/>
                  </a:lnTo>
                  <a:lnTo>
                    <a:pt x="171" y="109"/>
                  </a:lnTo>
                  <a:lnTo>
                    <a:pt x="175" y="107"/>
                  </a:lnTo>
                  <a:lnTo>
                    <a:pt x="182" y="107"/>
                  </a:lnTo>
                  <a:lnTo>
                    <a:pt x="192" y="104"/>
                  </a:lnTo>
                  <a:lnTo>
                    <a:pt x="199" y="107"/>
                  </a:lnTo>
                  <a:lnTo>
                    <a:pt x="201" y="112"/>
                  </a:lnTo>
                  <a:lnTo>
                    <a:pt x="199" y="119"/>
                  </a:lnTo>
                  <a:lnTo>
                    <a:pt x="204" y="128"/>
                  </a:lnTo>
                  <a:lnTo>
                    <a:pt x="201" y="133"/>
                  </a:lnTo>
                  <a:lnTo>
                    <a:pt x="201" y="140"/>
                  </a:lnTo>
                  <a:lnTo>
                    <a:pt x="168" y="140"/>
                  </a:lnTo>
                  <a:lnTo>
                    <a:pt x="166" y="192"/>
                  </a:lnTo>
                  <a:lnTo>
                    <a:pt x="178" y="206"/>
                  </a:lnTo>
                  <a:lnTo>
                    <a:pt x="190" y="216"/>
                  </a:lnTo>
                  <a:lnTo>
                    <a:pt x="159" y="223"/>
                  </a:lnTo>
                  <a:lnTo>
                    <a:pt x="119" y="220"/>
                  </a:lnTo>
                  <a:lnTo>
                    <a:pt x="107" y="211"/>
                  </a:lnTo>
                  <a:lnTo>
                    <a:pt x="43" y="213"/>
                  </a:lnTo>
                  <a:lnTo>
                    <a:pt x="38" y="213"/>
                  </a:lnTo>
                  <a:lnTo>
                    <a:pt x="29" y="206"/>
                  </a:lnTo>
                  <a:lnTo>
                    <a:pt x="19" y="206"/>
                  </a:lnTo>
                  <a:lnTo>
                    <a:pt x="10" y="209"/>
                  </a:lnTo>
                  <a:lnTo>
                    <a:pt x="3" y="211"/>
                  </a:lnTo>
                  <a:lnTo>
                    <a:pt x="0" y="202"/>
                  </a:lnTo>
                  <a:lnTo>
                    <a:pt x="3" y="187"/>
                  </a:lnTo>
                  <a:lnTo>
                    <a:pt x="7" y="171"/>
                  </a:lnTo>
                  <a:lnTo>
                    <a:pt x="10" y="164"/>
                  </a:lnTo>
                  <a:lnTo>
                    <a:pt x="14" y="149"/>
                  </a:lnTo>
                  <a:lnTo>
                    <a:pt x="19" y="142"/>
                  </a:lnTo>
                  <a:lnTo>
                    <a:pt x="26" y="133"/>
                  </a:lnTo>
                  <a:lnTo>
                    <a:pt x="33" y="123"/>
                  </a:lnTo>
                  <a:lnTo>
                    <a:pt x="33" y="114"/>
                  </a:lnTo>
                  <a:lnTo>
                    <a:pt x="33" y="102"/>
                  </a:lnTo>
                  <a:lnTo>
                    <a:pt x="29" y="97"/>
                  </a:lnTo>
                  <a:lnTo>
                    <a:pt x="24" y="88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26" y="69"/>
                  </a:lnTo>
                  <a:lnTo>
                    <a:pt x="22" y="52"/>
                  </a:lnTo>
                  <a:lnTo>
                    <a:pt x="19" y="4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9" y="26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76" y="24"/>
                  </a:lnTo>
                  <a:close/>
                  <a:moveTo>
                    <a:pt x="12" y="22"/>
                  </a:moveTo>
                  <a:lnTo>
                    <a:pt x="12" y="22"/>
                  </a:lnTo>
                  <a:lnTo>
                    <a:pt x="10" y="22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24" y="7"/>
                  </a:lnTo>
                  <a:lnTo>
                    <a:pt x="17" y="10"/>
                  </a:lnTo>
                  <a:lnTo>
                    <a:pt x="14" y="15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57" name="Freeform 425">
              <a:extLst>
                <a:ext uri="{FF2B5EF4-FFF2-40B4-BE49-F238E27FC236}">
                  <a16:creationId xmlns:a16="http://schemas.microsoft.com/office/drawing/2014/main" id="{36BAF7ED-02C7-B054-738E-FBCD3D6CD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455" y="3817080"/>
              <a:ext cx="208094" cy="245589"/>
            </a:xfrm>
            <a:custGeom>
              <a:avLst/>
              <a:gdLst>
                <a:gd name="connsiteX0" fmla="*/ 224974 w 277458"/>
                <a:gd name="connsiteY0" fmla="*/ 0 h 327452"/>
                <a:gd name="connsiteX1" fmla="*/ 247699 w 277458"/>
                <a:gd name="connsiteY1" fmla="*/ 6818 h 327452"/>
                <a:gd name="connsiteX2" fmla="*/ 272696 w 277458"/>
                <a:gd name="connsiteY2" fmla="*/ 11363 h 327452"/>
                <a:gd name="connsiteX3" fmla="*/ 271864 w 277458"/>
                <a:gd name="connsiteY3" fmla="*/ 15108 h 327452"/>
                <a:gd name="connsiteX4" fmla="*/ 277458 w 277458"/>
                <a:gd name="connsiteY4" fmla="*/ 16125 h 327452"/>
                <a:gd name="connsiteX5" fmla="*/ 272913 w 277458"/>
                <a:gd name="connsiteY5" fmla="*/ 36577 h 327452"/>
                <a:gd name="connsiteX6" fmla="*/ 261551 w 277458"/>
                <a:gd name="connsiteY6" fmla="*/ 52484 h 327452"/>
                <a:gd name="connsiteX7" fmla="*/ 257006 w 277458"/>
                <a:gd name="connsiteY7" fmla="*/ 79754 h 327452"/>
                <a:gd name="connsiteX8" fmla="*/ 252461 w 277458"/>
                <a:gd name="connsiteY8" fmla="*/ 111568 h 327452"/>
                <a:gd name="connsiteX9" fmla="*/ 257006 w 277458"/>
                <a:gd name="connsiteY9" fmla="*/ 134293 h 327452"/>
                <a:gd name="connsiteX10" fmla="*/ 245644 w 277458"/>
                <a:gd name="connsiteY10" fmla="*/ 145655 h 327452"/>
                <a:gd name="connsiteX11" fmla="*/ 245644 w 277458"/>
                <a:gd name="connsiteY11" fmla="*/ 154745 h 327452"/>
                <a:gd name="connsiteX12" fmla="*/ 241099 w 277458"/>
                <a:gd name="connsiteY12" fmla="*/ 172925 h 327452"/>
                <a:gd name="connsiteX13" fmla="*/ 218374 w 277458"/>
                <a:gd name="connsiteY13" fmla="*/ 188832 h 327452"/>
                <a:gd name="connsiteX14" fmla="*/ 202467 w 277458"/>
                <a:gd name="connsiteY14" fmla="*/ 204739 h 327452"/>
                <a:gd name="connsiteX15" fmla="*/ 186560 w 277458"/>
                <a:gd name="connsiteY15" fmla="*/ 241099 h 327452"/>
                <a:gd name="connsiteX16" fmla="*/ 186560 w 277458"/>
                <a:gd name="connsiteY16" fmla="*/ 275186 h 327452"/>
                <a:gd name="connsiteX17" fmla="*/ 177470 w 277458"/>
                <a:gd name="connsiteY17" fmla="*/ 284275 h 327452"/>
                <a:gd name="connsiteX18" fmla="*/ 154745 w 277458"/>
                <a:gd name="connsiteY18" fmla="*/ 300183 h 327452"/>
                <a:gd name="connsiteX19" fmla="*/ 134293 w 277458"/>
                <a:gd name="connsiteY19" fmla="*/ 322907 h 327452"/>
                <a:gd name="connsiteX20" fmla="*/ 122931 w 277458"/>
                <a:gd name="connsiteY20" fmla="*/ 316090 h 327452"/>
                <a:gd name="connsiteX21" fmla="*/ 120333 w 277458"/>
                <a:gd name="connsiteY21" fmla="*/ 312626 h 327452"/>
                <a:gd name="connsiteX22" fmla="*/ 118169 w 277458"/>
                <a:gd name="connsiteY22" fmla="*/ 311328 h 327452"/>
                <a:gd name="connsiteX23" fmla="*/ 114923 w 277458"/>
                <a:gd name="connsiteY23" fmla="*/ 307000 h 327452"/>
                <a:gd name="connsiteX24" fmla="*/ 100206 w 277458"/>
                <a:gd name="connsiteY24" fmla="*/ 307000 h 327452"/>
                <a:gd name="connsiteX25" fmla="*/ 84299 w 277458"/>
                <a:gd name="connsiteY25" fmla="*/ 322907 h 327452"/>
                <a:gd name="connsiteX26" fmla="*/ 80489 w 277458"/>
                <a:gd name="connsiteY26" fmla="*/ 317193 h 327452"/>
                <a:gd name="connsiteX27" fmla="*/ 79537 w 277458"/>
                <a:gd name="connsiteY27" fmla="*/ 318145 h 327452"/>
                <a:gd name="connsiteX28" fmla="*/ 77190 w 277458"/>
                <a:gd name="connsiteY28" fmla="*/ 314625 h 327452"/>
                <a:gd name="connsiteX29" fmla="*/ 63846 w 277458"/>
                <a:gd name="connsiteY29" fmla="*/ 307000 h 327452"/>
                <a:gd name="connsiteX30" fmla="*/ 52484 w 277458"/>
                <a:gd name="connsiteY30" fmla="*/ 311545 h 327452"/>
                <a:gd name="connsiteX31" fmla="*/ 36577 w 277458"/>
                <a:gd name="connsiteY31" fmla="*/ 327452 h 327452"/>
                <a:gd name="connsiteX32" fmla="*/ 32132 w 277458"/>
                <a:gd name="connsiteY32" fmla="*/ 322373 h 327452"/>
                <a:gd name="connsiteX33" fmla="*/ 31815 w 277458"/>
                <a:gd name="connsiteY33" fmla="*/ 322690 h 327452"/>
                <a:gd name="connsiteX34" fmla="*/ 0 w 277458"/>
                <a:gd name="connsiteY34" fmla="*/ 286331 h 327452"/>
                <a:gd name="connsiteX35" fmla="*/ 31815 w 277458"/>
                <a:gd name="connsiteY35" fmla="*/ 263606 h 327452"/>
                <a:gd name="connsiteX36" fmla="*/ 15908 w 277458"/>
                <a:gd name="connsiteY36" fmla="*/ 236337 h 327452"/>
                <a:gd name="connsiteX37" fmla="*/ 31815 w 277458"/>
                <a:gd name="connsiteY37" fmla="*/ 231792 h 327452"/>
                <a:gd name="connsiteX38" fmla="*/ 52267 w 277458"/>
                <a:gd name="connsiteY38" fmla="*/ 227247 h 327452"/>
                <a:gd name="connsiteX39" fmla="*/ 52267 w 277458"/>
                <a:gd name="connsiteY39" fmla="*/ 209067 h 327452"/>
                <a:gd name="connsiteX40" fmla="*/ 74992 w 277458"/>
                <a:gd name="connsiteY40" fmla="*/ 227247 h 327452"/>
                <a:gd name="connsiteX41" fmla="*/ 106806 w 277458"/>
                <a:gd name="connsiteY41" fmla="*/ 227247 h 327452"/>
                <a:gd name="connsiteX42" fmla="*/ 118169 w 277458"/>
                <a:gd name="connsiteY42" fmla="*/ 209067 h 327452"/>
                <a:gd name="connsiteX43" fmla="*/ 122713 w 277458"/>
                <a:gd name="connsiteY43" fmla="*/ 188615 h 327452"/>
                <a:gd name="connsiteX44" fmla="*/ 118169 w 277458"/>
                <a:gd name="connsiteY44" fmla="*/ 156800 h 327452"/>
                <a:gd name="connsiteX45" fmla="*/ 102261 w 277458"/>
                <a:gd name="connsiteY45" fmla="*/ 134076 h 327452"/>
                <a:gd name="connsiteX46" fmla="*/ 117251 w 277458"/>
                <a:gd name="connsiteY46" fmla="*/ 93389 h 327452"/>
                <a:gd name="connsiteX47" fmla="*/ 111568 w 277458"/>
                <a:gd name="connsiteY47" fmla="*/ 91116 h 327452"/>
                <a:gd name="connsiteX48" fmla="*/ 84299 w 277458"/>
                <a:gd name="connsiteY48" fmla="*/ 95661 h 327452"/>
                <a:gd name="connsiteX49" fmla="*/ 83108 w 277458"/>
                <a:gd name="connsiteY49" fmla="*/ 90303 h 327452"/>
                <a:gd name="connsiteX50" fmla="*/ 79537 w 277458"/>
                <a:gd name="connsiteY50" fmla="*/ 90899 h 327452"/>
                <a:gd name="connsiteX51" fmla="*/ 74992 w 277458"/>
                <a:gd name="connsiteY51" fmla="*/ 70447 h 327452"/>
                <a:gd name="connsiteX52" fmla="*/ 74992 w 277458"/>
                <a:gd name="connsiteY52" fmla="*/ 54539 h 327452"/>
                <a:gd name="connsiteX53" fmla="*/ 122713 w 277458"/>
                <a:gd name="connsiteY53" fmla="*/ 54539 h 327452"/>
                <a:gd name="connsiteX54" fmla="*/ 149983 w 277458"/>
                <a:gd name="connsiteY54" fmla="*/ 65902 h 327452"/>
                <a:gd name="connsiteX55" fmla="*/ 177253 w 277458"/>
                <a:gd name="connsiteY55" fmla="*/ 74992 h 327452"/>
                <a:gd name="connsiteX56" fmla="*/ 181798 w 277458"/>
                <a:gd name="connsiteY56" fmla="*/ 54539 h 327452"/>
                <a:gd name="connsiteX57" fmla="*/ 204522 w 277458"/>
                <a:gd name="connsiteY57" fmla="*/ 22725 h 32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77458" h="327452">
                  <a:moveTo>
                    <a:pt x="224974" y="0"/>
                  </a:moveTo>
                  <a:lnTo>
                    <a:pt x="247699" y="6818"/>
                  </a:lnTo>
                  <a:lnTo>
                    <a:pt x="272696" y="11363"/>
                  </a:lnTo>
                  <a:lnTo>
                    <a:pt x="271864" y="15108"/>
                  </a:lnTo>
                  <a:lnTo>
                    <a:pt x="277458" y="16125"/>
                  </a:lnTo>
                  <a:lnTo>
                    <a:pt x="272913" y="36577"/>
                  </a:lnTo>
                  <a:lnTo>
                    <a:pt x="261551" y="52484"/>
                  </a:lnTo>
                  <a:lnTo>
                    <a:pt x="257006" y="79754"/>
                  </a:lnTo>
                  <a:lnTo>
                    <a:pt x="252461" y="111568"/>
                  </a:lnTo>
                  <a:lnTo>
                    <a:pt x="257006" y="134293"/>
                  </a:lnTo>
                  <a:lnTo>
                    <a:pt x="245644" y="145655"/>
                  </a:lnTo>
                  <a:lnTo>
                    <a:pt x="245644" y="154745"/>
                  </a:lnTo>
                  <a:lnTo>
                    <a:pt x="241099" y="172925"/>
                  </a:lnTo>
                  <a:lnTo>
                    <a:pt x="218374" y="188832"/>
                  </a:lnTo>
                  <a:lnTo>
                    <a:pt x="202467" y="204739"/>
                  </a:lnTo>
                  <a:lnTo>
                    <a:pt x="186560" y="241099"/>
                  </a:lnTo>
                  <a:lnTo>
                    <a:pt x="186560" y="275186"/>
                  </a:lnTo>
                  <a:lnTo>
                    <a:pt x="177470" y="284275"/>
                  </a:lnTo>
                  <a:lnTo>
                    <a:pt x="154745" y="300183"/>
                  </a:lnTo>
                  <a:lnTo>
                    <a:pt x="134293" y="322907"/>
                  </a:lnTo>
                  <a:lnTo>
                    <a:pt x="122931" y="316090"/>
                  </a:lnTo>
                  <a:lnTo>
                    <a:pt x="120333" y="312626"/>
                  </a:lnTo>
                  <a:lnTo>
                    <a:pt x="118169" y="311328"/>
                  </a:lnTo>
                  <a:lnTo>
                    <a:pt x="114923" y="307000"/>
                  </a:lnTo>
                  <a:lnTo>
                    <a:pt x="100206" y="307000"/>
                  </a:lnTo>
                  <a:lnTo>
                    <a:pt x="84299" y="322907"/>
                  </a:lnTo>
                  <a:lnTo>
                    <a:pt x="80489" y="317193"/>
                  </a:lnTo>
                  <a:lnTo>
                    <a:pt x="79537" y="318145"/>
                  </a:lnTo>
                  <a:lnTo>
                    <a:pt x="77190" y="314625"/>
                  </a:lnTo>
                  <a:lnTo>
                    <a:pt x="63846" y="307000"/>
                  </a:lnTo>
                  <a:lnTo>
                    <a:pt x="52484" y="311545"/>
                  </a:lnTo>
                  <a:lnTo>
                    <a:pt x="36577" y="327452"/>
                  </a:lnTo>
                  <a:lnTo>
                    <a:pt x="32132" y="322373"/>
                  </a:lnTo>
                  <a:lnTo>
                    <a:pt x="31815" y="322690"/>
                  </a:lnTo>
                  <a:lnTo>
                    <a:pt x="0" y="286331"/>
                  </a:lnTo>
                  <a:lnTo>
                    <a:pt x="31815" y="263606"/>
                  </a:lnTo>
                  <a:lnTo>
                    <a:pt x="15908" y="236337"/>
                  </a:lnTo>
                  <a:lnTo>
                    <a:pt x="31815" y="231792"/>
                  </a:lnTo>
                  <a:lnTo>
                    <a:pt x="52267" y="227247"/>
                  </a:lnTo>
                  <a:lnTo>
                    <a:pt x="52267" y="209067"/>
                  </a:lnTo>
                  <a:lnTo>
                    <a:pt x="74992" y="227247"/>
                  </a:lnTo>
                  <a:lnTo>
                    <a:pt x="106806" y="227247"/>
                  </a:lnTo>
                  <a:lnTo>
                    <a:pt x="118169" y="209067"/>
                  </a:lnTo>
                  <a:lnTo>
                    <a:pt x="122713" y="188615"/>
                  </a:lnTo>
                  <a:lnTo>
                    <a:pt x="118169" y="156800"/>
                  </a:lnTo>
                  <a:lnTo>
                    <a:pt x="102261" y="134076"/>
                  </a:lnTo>
                  <a:lnTo>
                    <a:pt x="117251" y="93389"/>
                  </a:lnTo>
                  <a:lnTo>
                    <a:pt x="111568" y="91116"/>
                  </a:lnTo>
                  <a:lnTo>
                    <a:pt x="84299" y="95661"/>
                  </a:lnTo>
                  <a:lnTo>
                    <a:pt x="83108" y="90303"/>
                  </a:lnTo>
                  <a:lnTo>
                    <a:pt x="79537" y="90899"/>
                  </a:lnTo>
                  <a:lnTo>
                    <a:pt x="74992" y="70447"/>
                  </a:lnTo>
                  <a:lnTo>
                    <a:pt x="74992" y="54539"/>
                  </a:lnTo>
                  <a:lnTo>
                    <a:pt x="122713" y="54539"/>
                  </a:lnTo>
                  <a:lnTo>
                    <a:pt x="149983" y="65902"/>
                  </a:lnTo>
                  <a:lnTo>
                    <a:pt x="177253" y="74992"/>
                  </a:lnTo>
                  <a:lnTo>
                    <a:pt x="181798" y="54539"/>
                  </a:lnTo>
                  <a:lnTo>
                    <a:pt x="204522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8" name="Freeform 424">
              <a:extLst>
                <a:ext uri="{FF2B5EF4-FFF2-40B4-BE49-F238E27FC236}">
                  <a16:creationId xmlns:a16="http://schemas.microsoft.com/office/drawing/2014/main" id="{8E59F2E0-2E3B-3A13-1CAF-F72786415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030" y="3857985"/>
              <a:ext cx="57948" cy="39363"/>
            </a:xfrm>
            <a:custGeom>
              <a:avLst/>
              <a:gdLst>
                <a:gd name="connsiteX0" fmla="*/ 18180 w 77264"/>
                <a:gd name="connsiteY0" fmla="*/ 0 h 52484"/>
                <a:gd name="connsiteX1" fmla="*/ 77264 w 77264"/>
                <a:gd name="connsiteY1" fmla="*/ 0 h 52484"/>
                <a:gd name="connsiteX2" fmla="*/ 77264 w 77264"/>
                <a:gd name="connsiteY2" fmla="*/ 4762 h 52484"/>
                <a:gd name="connsiteX3" fmla="*/ 77264 w 77264"/>
                <a:gd name="connsiteY3" fmla="*/ 43177 h 52484"/>
                <a:gd name="connsiteX4" fmla="*/ 77264 w 77264"/>
                <a:gd name="connsiteY4" fmla="*/ 47939 h 52484"/>
                <a:gd name="connsiteX5" fmla="*/ 22725 w 77264"/>
                <a:gd name="connsiteY5" fmla="*/ 47939 h 52484"/>
                <a:gd name="connsiteX6" fmla="*/ 6818 w 77264"/>
                <a:gd name="connsiteY6" fmla="*/ 52484 h 52484"/>
                <a:gd name="connsiteX7" fmla="*/ 0 w 77264"/>
                <a:gd name="connsiteY7" fmla="*/ 41122 h 52484"/>
                <a:gd name="connsiteX8" fmla="*/ 1299 w 77264"/>
                <a:gd name="connsiteY8" fmla="*/ 38524 h 52484"/>
                <a:gd name="connsiteX9" fmla="*/ 0 w 77264"/>
                <a:gd name="connsiteY9" fmla="*/ 36360 h 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264" h="52484">
                  <a:moveTo>
                    <a:pt x="18180" y="0"/>
                  </a:moveTo>
                  <a:lnTo>
                    <a:pt x="77264" y="0"/>
                  </a:lnTo>
                  <a:lnTo>
                    <a:pt x="77264" y="4762"/>
                  </a:lnTo>
                  <a:lnTo>
                    <a:pt x="77264" y="43177"/>
                  </a:lnTo>
                  <a:lnTo>
                    <a:pt x="77264" y="47939"/>
                  </a:lnTo>
                  <a:lnTo>
                    <a:pt x="22725" y="47939"/>
                  </a:lnTo>
                  <a:lnTo>
                    <a:pt x="6818" y="52484"/>
                  </a:lnTo>
                  <a:lnTo>
                    <a:pt x="0" y="41122"/>
                  </a:lnTo>
                  <a:lnTo>
                    <a:pt x="1299" y="38524"/>
                  </a:lnTo>
                  <a:lnTo>
                    <a:pt x="0" y="3636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9" name="Freeform 423">
              <a:extLst>
                <a:ext uri="{FF2B5EF4-FFF2-40B4-BE49-F238E27FC236}">
                  <a16:creationId xmlns:a16="http://schemas.microsoft.com/office/drawing/2014/main" id="{2D169011-B32A-F423-E742-9438F4116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099" y="3857984"/>
              <a:ext cx="153392" cy="174089"/>
            </a:xfrm>
            <a:custGeom>
              <a:avLst/>
              <a:gdLst>
                <a:gd name="connsiteX0" fmla="*/ 93171 w 204522"/>
                <a:gd name="connsiteY0" fmla="*/ 0 h 232118"/>
                <a:gd name="connsiteX1" fmla="*/ 109079 w 204522"/>
                <a:gd name="connsiteY1" fmla="*/ 0 h 232118"/>
                <a:gd name="connsiteX2" fmla="*/ 129531 w 204522"/>
                <a:gd name="connsiteY2" fmla="*/ 0 h 232118"/>
                <a:gd name="connsiteX3" fmla="*/ 152256 w 204522"/>
                <a:gd name="connsiteY3" fmla="*/ 0 h 232118"/>
                <a:gd name="connsiteX4" fmla="*/ 156800 w 204522"/>
                <a:gd name="connsiteY4" fmla="*/ 0 h 232118"/>
                <a:gd name="connsiteX5" fmla="*/ 156800 w 204522"/>
                <a:gd name="connsiteY5" fmla="*/ 7143 h 232118"/>
                <a:gd name="connsiteX6" fmla="*/ 156800 w 204522"/>
                <a:gd name="connsiteY6" fmla="*/ 15908 h 232118"/>
                <a:gd name="connsiteX7" fmla="*/ 161345 w 204522"/>
                <a:gd name="connsiteY7" fmla="*/ 31815 h 232118"/>
                <a:gd name="connsiteX8" fmla="*/ 188615 w 204522"/>
                <a:gd name="connsiteY8" fmla="*/ 31815 h 232118"/>
                <a:gd name="connsiteX9" fmla="*/ 199977 w 204522"/>
                <a:gd name="connsiteY9" fmla="*/ 36360 h 232118"/>
                <a:gd name="connsiteX10" fmla="*/ 197684 w 204522"/>
                <a:gd name="connsiteY10" fmla="*/ 42585 h 232118"/>
                <a:gd name="connsiteX11" fmla="*/ 199977 w 204522"/>
                <a:gd name="connsiteY11" fmla="*/ 43503 h 232118"/>
                <a:gd name="connsiteX12" fmla="*/ 185794 w 204522"/>
                <a:gd name="connsiteY12" fmla="*/ 82000 h 232118"/>
                <a:gd name="connsiteX13" fmla="*/ 199977 w 204522"/>
                <a:gd name="connsiteY13" fmla="*/ 102262 h 232118"/>
                <a:gd name="connsiteX14" fmla="*/ 204522 w 204522"/>
                <a:gd name="connsiteY14" fmla="*/ 129531 h 232118"/>
                <a:gd name="connsiteX15" fmla="*/ 203901 w 204522"/>
                <a:gd name="connsiteY15" fmla="*/ 132947 h 232118"/>
                <a:gd name="connsiteX16" fmla="*/ 204522 w 204522"/>
                <a:gd name="connsiteY16" fmla="*/ 136674 h 232118"/>
                <a:gd name="connsiteX17" fmla="*/ 199977 w 204522"/>
                <a:gd name="connsiteY17" fmla="*/ 161672 h 232118"/>
                <a:gd name="connsiteX18" fmla="*/ 188615 w 204522"/>
                <a:gd name="connsiteY18" fmla="*/ 179851 h 232118"/>
                <a:gd name="connsiteX19" fmla="*/ 156800 w 204522"/>
                <a:gd name="connsiteY19" fmla="*/ 179851 h 232118"/>
                <a:gd name="connsiteX20" fmla="*/ 134076 w 204522"/>
                <a:gd name="connsiteY20" fmla="*/ 161672 h 232118"/>
                <a:gd name="connsiteX21" fmla="*/ 134076 w 204522"/>
                <a:gd name="connsiteY21" fmla="*/ 172708 h 232118"/>
                <a:gd name="connsiteX22" fmla="*/ 134076 w 204522"/>
                <a:gd name="connsiteY22" fmla="*/ 179851 h 232118"/>
                <a:gd name="connsiteX23" fmla="*/ 113624 w 204522"/>
                <a:gd name="connsiteY23" fmla="*/ 179851 h 232118"/>
                <a:gd name="connsiteX24" fmla="*/ 100841 w 204522"/>
                <a:gd name="connsiteY24" fmla="*/ 187155 h 232118"/>
                <a:gd name="connsiteX25" fmla="*/ 113624 w 204522"/>
                <a:gd name="connsiteY25" fmla="*/ 209068 h 232118"/>
                <a:gd name="connsiteX26" fmla="*/ 110398 w 204522"/>
                <a:gd name="connsiteY26" fmla="*/ 210681 h 232118"/>
                <a:gd name="connsiteX27" fmla="*/ 113624 w 204522"/>
                <a:gd name="connsiteY27" fmla="*/ 216211 h 232118"/>
                <a:gd name="connsiteX28" fmla="*/ 81809 w 204522"/>
                <a:gd name="connsiteY28" fmla="*/ 232118 h 232118"/>
                <a:gd name="connsiteX29" fmla="*/ 49995 w 204522"/>
                <a:gd name="connsiteY29" fmla="*/ 200304 h 232118"/>
                <a:gd name="connsiteX30" fmla="*/ 22725 w 204522"/>
                <a:gd name="connsiteY30" fmla="*/ 168489 h 232118"/>
                <a:gd name="connsiteX31" fmla="*/ 0 w 204522"/>
                <a:gd name="connsiteY31" fmla="*/ 129857 h 232118"/>
                <a:gd name="connsiteX32" fmla="*/ 0 w 204522"/>
                <a:gd name="connsiteY32" fmla="*/ 122714 h 232118"/>
                <a:gd name="connsiteX33" fmla="*/ 0 w 204522"/>
                <a:gd name="connsiteY33" fmla="*/ 120767 h 232118"/>
                <a:gd name="connsiteX34" fmla="*/ 0 w 204522"/>
                <a:gd name="connsiteY34" fmla="*/ 113624 h 232118"/>
                <a:gd name="connsiteX35" fmla="*/ 11363 w 204522"/>
                <a:gd name="connsiteY35" fmla="*/ 95444 h 232118"/>
                <a:gd name="connsiteX36" fmla="*/ 15908 w 204522"/>
                <a:gd name="connsiteY36" fmla="*/ 74992 h 232118"/>
                <a:gd name="connsiteX37" fmla="*/ 27270 w 204522"/>
                <a:gd name="connsiteY37" fmla="*/ 47722 h 232118"/>
                <a:gd name="connsiteX38" fmla="*/ 38632 w 204522"/>
                <a:gd name="connsiteY38" fmla="*/ 43177 h 232118"/>
                <a:gd name="connsiteX39" fmla="*/ 93171 w 204522"/>
                <a:gd name="connsiteY39" fmla="*/ 43177 h 232118"/>
                <a:gd name="connsiteX40" fmla="*/ 93171 w 204522"/>
                <a:gd name="connsiteY40" fmla="*/ 7143 h 23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4522" h="232118">
                  <a:moveTo>
                    <a:pt x="93171" y="0"/>
                  </a:moveTo>
                  <a:lnTo>
                    <a:pt x="109079" y="0"/>
                  </a:lnTo>
                  <a:lnTo>
                    <a:pt x="129531" y="0"/>
                  </a:lnTo>
                  <a:lnTo>
                    <a:pt x="152256" y="0"/>
                  </a:lnTo>
                  <a:lnTo>
                    <a:pt x="156800" y="0"/>
                  </a:lnTo>
                  <a:lnTo>
                    <a:pt x="156800" y="7143"/>
                  </a:lnTo>
                  <a:lnTo>
                    <a:pt x="156800" y="15908"/>
                  </a:lnTo>
                  <a:lnTo>
                    <a:pt x="161345" y="31815"/>
                  </a:lnTo>
                  <a:lnTo>
                    <a:pt x="188615" y="31815"/>
                  </a:lnTo>
                  <a:lnTo>
                    <a:pt x="199977" y="36360"/>
                  </a:lnTo>
                  <a:lnTo>
                    <a:pt x="197684" y="42585"/>
                  </a:lnTo>
                  <a:lnTo>
                    <a:pt x="199977" y="43503"/>
                  </a:lnTo>
                  <a:lnTo>
                    <a:pt x="185794" y="82000"/>
                  </a:lnTo>
                  <a:lnTo>
                    <a:pt x="199977" y="102262"/>
                  </a:lnTo>
                  <a:lnTo>
                    <a:pt x="204522" y="129531"/>
                  </a:lnTo>
                  <a:lnTo>
                    <a:pt x="203901" y="132947"/>
                  </a:lnTo>
                  <a:lnTo>
                    <a:pt x="204522" y="136674"/>
                  </a:lnTo>
                  <a:lnTo>
                    <a:pt x="199977" y="161672"/>
                  </a:lnTo>
                  <a:lnTo>
                    <a:pt x="188615" y="179851"/>
                  </a:lnTo>
                  <a:lnTo>
                    <a:pt x="156800" y="179851"/>
                  </a:lnTo>
                  <a:lnTo>
                    <a:pt x="134076" y="161672"/>
                  </a:lnTo>
                  <a:lnTo>
                    <a:pt x="134076" y="172708"/>
                  </a:lnTo>
                  <a:lnTo>
                    <a:pt x="134076" y="179851"/>
                  </a:lnTo>
                  <a:lnTo>
                    <a:pt x="113624" y="179851"/>
                  </a:lnTo>
                  <a:lnTo>
                    <a:pt x="100841" y="187155"/>
                  </a:lnTo>
                  <a:lnTo>
                    <a:pt x="113624" y="209068"/>
                  </a:lnTo>
                  <a:lnTo>
                    <a:pt x="110398" y="210681"/>
                  </a:lnTo>
                  <a:lnTo>
                    <a:pt x="113624" y="216211"/>
                  </a:lnTo>
                  <a:lnTo>
                    <a:pt x="81809" y="232118"/>
                  </a:lnTo>
                  <a:lnTo>
                    <a:pt x="49995" y="200304"/>
                  </a:lnTo>
                  <a:lnTo>
                    <a:pt x="22725" y="168489"/>
                  </a:lnTo>
                  <a:lnTo>
                    <a:pt x="0" y="129857"/>
                  </a:lnTo>
                  <a:lnTo>
                    <a:pt x="0" y="122714"/>
                  </a:lnTo>
                  <a:lnTo>
                    <a:pt x="0" y="120767"/>
                  </a:lnTo>
                  <a:lnTo>
                    <a:pt x="0" y="113624"/>
                  </a:lnTo>
                  <a:lnTo>
                    <a:pt x="11363" y="95444"/>
                  </a:lnTo>
                  <a:lnTo>
                    <a:pt x="15908" y="74992"/>
                  </a:lnTo>
                  <a:lnTo>
                    <a:pt x="27270" y="47722"/>
                  </a:lnTo>
                  <a:lnTo>
                    <a:pt x="38632" y="43177"/>
                  </a:lnTo>
                  <a:lnTo>
                    <a:pt x="93171" y="43177"/>
                  </a:lnTo>
                  <a:lnTo>
                    <a:pt x="93171" y="714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0" name="Freeform 422">
              <a:extLst>
                <a:ext uri="{FF2B5EF4-FFF2-40B4-BE49-F238E27FC236}">
                  <a16:creationId xmlns:a16="http://schemas.microsoft.com/office/drawing/2014/main" id="{325E372E-8E9B-FFE4-A1E9-5CCC41F06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490" y="3610855"/>
              <a:ext cx="363189" cy="256060"/>
            </a:xfrm>
            <a:custGeom>
              <a:avLst/>
              <a:gdLst>
                <a:gd name="connsiteX0" fmla="*/ 311328 w 484252"/>
                <a:gd name="connsiteY0" fmla="*/ 0 h 341413"/>
                <a:gd name="connsiteX1" fmla="*/ 315843 w 484252"/>
                <a:gd name="connsiteY1" fmla="*/ 12042 h 341413"/>
                <a:gd name="connsiteX2" fmla="*/ 316090 w 484252"/>
                <a:gd name="connsiteY2" fmla="*/ 11905 h 341413"/>
                <a:gd name="connsiteX3" fmla="*/ 318695 w 484252"/>
                <a:gd name="connsiteY3" fmla="*/ 18852 h 341413"/>
                <a:gd name="connsiteX4" fmla="*/ 338597 w 484252"/>
                <a:gd name="connsiteY4" fmla="*/ 43177 h 341413"/>
                <a:gd name="connsiteX5" fmla="*/ 338597 w 484252"/>
                <a:gd name="connsiteY5" fmla="*/ 49262 h 341413"/>
                <a:gd name="connsiteX6" fmla="*/ 343359 w 484252"/>
                <a:gd name="connsiteY6" fmla="*/ 55082 h 341413"/>
                <a:gd name="connsiteX7" fmla="*/ 343359 w 484252"/>
                <a:gd name="connsiteY7" fmla="*/ 66445 h 341413"/>
                <a:gd name="connsiteX8" fmla="*/ 338815 w 484252"/>
                <a:gd name="connsiteY8" fmla="*/ 82352 h 341413"/>
                <a:gd name="connsiteX9" fmla="*/ 338815 w 484252"/>
                <a:gd name="connsiteY9" fmla="*/ 85211 h 341413"/>
                <a:gd name="connsiteX10" fmla="*/ 349960 w 484252"/>
                <a:gd name="connsiteY10" fmla="*/ 93171 h 341413"/>
                <a:gd name="connsiteX11" fmla="*/ 377229 w 484252"/>
                <a:gd name="connsiteY11" fmla="*/ 109079 h 341413"/>
                <a:gd name="connsiteX12" fmla="*/ 393137 w 484252"/>
                <a:gd name="connsiteY12" fmla="*/ 124986 h 341413"/>
                <a:gd name="connsiteX13" fmla="*/ 393137 w 484252"/>
                <a:gd name="connsiteY13" fmla="*/ 132129 h 341413"/>
                <a:gd name="connsiteX14" fmla="*/ 397899 w 484252"/>
                <a:gd name="connsiteY14" fmla="*/ 136891 h 341413"/>
                <a:gd name="connsiteX15" fmla="*/ 397899 w 484252"/>
                <a:gd name="connsiteY15" fmla="*/ 139920 h 341413"/>
                <a:gd name="connsiteX16" fmla="*/ 420406 w 484252"/>
                <a:gd name="connsiteY16" fmla="*/ 156801 h 341413"/>
                <a:gd name="connsiteX17" fmla="*/ 436313 w 484252"/>
                <a:gd name="connsiteY17" fmla="*/ 172708 h 341413"/>
                <a:gd name="connsiteX18" fmla="*/ 447676 w 484252"/>
                <a:gd name="connsiteY18" fmla="*/ 195433 h 341413"/>
                <a:gd name="connsiteX19" fmla="*/ 472673 w 484252"/>
                <a:gd name="connsiteY19" fmla="*/ 211340 h 341413"/>
                <a:gd name="connsiteX20" fmla="*/ 479490 w 484252"/>
                <a:gd name="connsiteY20" fmla="*/ 220430 h 341413"/>
                <a:gd name="connsiteX21" fmla="*/ 473011 w 484252"/>
                <a:gd name="connsiteY21" fmla="*/ 220430 h 341413"/>
                <a:gd name="connsiteX22" fmla="*/ 477435 w 484252"/>
                <a:gd name="connsiteY22" fmla="*/ 223245 h 341413"/>
                <a:gd name="connsiteX23" fmla="*/ 484252 w 484252"/>
                <a:gd name="connsiteY23" fmla="*/ 232335 h 341413"/>
                <a:gd name="connsiteX24" fmla="*/ 472890 w 484252"/>
                <a:gd name="connsiteY24" fmla="*/ 232335 h 341413"/>
                <a:gd name="connsiteX25" fmla="*/ 445620 w 484252"/>
                <a:gd name="connsiteY25" fmla="*/ 232335 h 341413"/>
                <a:gd name="connsiteX26" fmla="*/ 418351 w 484252"/>
                <a:gd name="connsiteY26" fmla="*/ 227790 h 341413"/>
                <a:gd name="connsiteX27" fmla="*/ 409261 w 484252"/>
                <a:gd name="connsiteY27" fmla="*/ 232335 h 341413"/>
                <a:gd name="connsiteX28" fmla="*/ 397899 w 484252"/>
                <a:gd name="connsiteY28" fmla="*/ 243697 h 341413"/>
                <a:gd name="connsiteX29" fmla="*/ 386536 w 484252"/>
                <a:gd name="connsiteY29" fmla="*/ 243697 h 341413"/>
                <a:gd name="connsiteX30" fmla="*/ 370629 w 484252"/>
                <a:gd name="connsiteY30" fmla="*/ 239152 h 341413"/>
                <a:gd name="connsiteX31" fmla="*/ 334270 w 484252"/>
                <a:gd name="connsiteY31" fmla="*/ 255059 h 341413"/>
                <a:gd name="connsiteX32" fmla="*/ 316090 w 484252"/>
                <a:gd name="connsiteY32" fmla="*/ 250514 h 341413"/>
                <a:gd name="connsiteX33" fmla="*/ 311545 w 484252"/>
                <a:gd name="connsiteY33" fmla="*/ 255059 h 341413"/>
                <a:gd name="connsiteX34" fmla="*/ 300183 w 484252"/>
                <a:gd name="connsiteY34" fmla="*/ 275512 h 341413"/>
                <a:gd name="connsiteX35" fmla="*/ 272913 w 484252"/>
                <a:gd name="connsiteY35" fmla="*/ 266422 h 341413"/>
                <a:gd name="connsiteX36" fmla="*/ 247916 w 484252"/>
                <a:gd name="connsiteY36" fmla="*/ 266422 h 341413"/>
                <a:gd name="connsiteX37" fmla="*/ 220646 w 484252"/>
                <a:gd name="connsiteY37" fmla="*/ 250514 h 341413"/>
                <a:gd name="connsiteX38" fmla="*/ 193377 w 484252"/>
                <a:gd name="connsiteY38" fmla="*/ 239152 h 341413"/>
                <a:gd name="connsiteX39" fmla="*/ 172925 w 484252"/>
                <a:gd name="connsiteY39" fmla="*/ 250514 h 341413"/>
                <a:gd name="connsiteX40" fmla="*/ 154745 w 484252"/>
                <a:gd name="connsiteY40" fmla="*/ 270967 h 341413"/>
                <a:gd name="connsiteX41" fmla="*/ 154745 w 484252"/>
                <a:gd name="connsiteY41" fmla="*/ 293691 h 341413"/>
                <a:gd name="connsiteX42" fmla="*/ 129748 w 484252"/>
                <a:gd name="connsiteY42" fmla="*/ 293691 h 341413"/>
                <a:gd name="connsiteX43" fmla="*/ 107023 w 484252"/>
                <a:gd name="connsiteY43" fmla="*/ 286874 h 341413"/>
                <a:gd name="connsiteX44" fmla="*/ 86571 w 484252"/>
                <a:gd name="connsiteY44" fmla="*/ 302781 h 341413"/>
                <a:gd name="connsiteX45" fmla="*/ 63846 w 484252"/>
                <a:gd name="connsiteY45" fmla="*/ 341413 h 341413"/>
                <a:gd name="connsiteX46" fmla="*/ 59301 w 484252"/>
                <a:gd name="connsiteY46" fmla="*/ 330051 h 341413"/>
                <a:gd name="connsiteX47" fmla="*/ 59301 w 484252"/>
                <a:gd name="connsiteY47" fmla="*/ 329139 h 341413"/>
                <a:gd name="connsiteX48" fmla="*/ 59084 w 484252"/>
                <a:gd name="connsiteY48" fmla="*/ 329508 h 341413"/>
                <a:gd name="connsiteX49" fmla="*/ 54539 w 484252"/>
                <a:gd name="connsiteY49" fmla="*/ 318146 h 341413"/>
                <a:gd name="connsiteX50" fmla="*/ 54539 w 484252"/>
                <a:gd name="connsiteY50" fmla="*/ 309382 h 341413"/>
                <a:gd name="connsiteX51" fmla="*/ 43394 w 484252"/>
                <a:gd name="connsiteY51" fmla="*/ 298236 h 341413"/>
                <a:gd name="connsiteX52" fmla="*/ 32032 w 484252"/>
                <a:gd name="connsiteY52" fmla="*/ 282329 h 341413"/>
                <a:gd name="connsiteX53" fmla="*/ 27487 w 484252"/>
                <a:gd name="connsiteY53" fmla="*/ 270967 h 341413"/>
                <a:gd name="connsiteX54" fmla="*/ 11580 w 484252"/>
                <a:gd name="connsiteY54" fmla="*/ 250514 h 341413"/>
                <a:gd name="connsiteX55" fmla="*/ 11580 w 484252"/>
                <a:gd name="connsiteY55" fmla="*/ 244732 h 341413"/>
                <a:gd name="connsiteX56" fmla="*/ 6818 w 484252"/>
                <a:gd name="connsiteY56" fmla="*/ 238609 h 341413"/>
                <a:gd name="connsiteX57" fmla="*/ 6818 w 484252"/>
                <a:gd name="connsiteY57" fmla="*/ 228041 h 341413"/>
                <a:gd name="connsiteX58" fmla="*/ 4762 w 484252"/>
                <a:gd name="connsiteY58" fmla="*/ 223245 h 341413"/>
                <a:gd name="connsiteX59" fmla="*/ 4888 w 484252"/>
                <a:gd name="connsiteY59" fmla="*/ 222743 h 341413"/>
                <a:gd name="connsiteX60" fmla="*/ 0 w 484252"/>
                <a:gd name="connsiteY60" fmla="*/ 211340 h 341413"/>
                <a:gd name="connsiteX61" fmla="*/ 6818 w 484252"/>
                <a:gd name="connsiteY61" fmla="*/ 184070 h 341413"/>
                <a:gd name="connsiteX62" fmla="*/ 15908 w 484252"/>
                <a:gd name="connsiteY62" fmla="*/ 179525 h 341413"/>
                <a:gd name="connsiteX63" fmla="*/ 31815 w 484252"/>
                <a:gd name="connsiteY63" fmla="*/ 140893 h 341413"/>
                <a:gd name="connsiteX64" fmla="*/ 65902 w 484252"/>
                <a:gd name="connsiteY64" fmla="*/ 136348 h 341413"/>
                <a:gd name="connsiteX65" fmla="*/ 70447 w 484252"/>
                <a:gd name="connsiteY65" fmla="*/ 129531 h 341413"/>
                <a:gd name="connsiteX66" fmla="*/ 74992 w 484252"/>
                <a:gd name="connsiteY66" fmla="*/ 129531 h 341413"/>
                <a:gd name="connsiteX67" fmla="*/ 86354 w 484252"/>
                <a:gd name="connsiteY67" fmla="*/ 136348 h 341413"/>
                <a:gd name="connsiteX68" fmla="*/ 134076 w 484252"/>
                <a:gd name="connsiteY68" fmla="*/ 124986 h 341413"/>
                <a:gd name="connsiteX69" fmla="*/ 145438 w 484252"/>
                <a:gd name="connsiteY69" fmla="*/ 109079 h 341413"/>
                <a:gd name="connsiteX70" fmla="*/ 167883 w 484252"/>
                <a:gd name="connsiteY70" fmla="*/ 97856 h 341413"/>
                <a:gd name="connsiteX71" fmla="*/ 166107 w 484252"/>
                <a:gd name="connsiteY71" fmla="*/ 93714 h 341413"/>
                <a:gd name="connsiteX72" fmla="*/ 166398 w 484252"/>
                <a:gd name="connsiteY72" fmla="*/ 93598 h 341413"/>
                <a:gd name="connsiteX73" fmla="*/ 161345 w 484252"/>
                <a:gd name="connsiteY73" fmla="*/ 81809 h 341413"/>
                <a:gd name="connsiteX74" fmla="*/ 172708 w 484252"/>
                <a:gd name="connsiteY74" fmla="*/ 77264 h 341413"/>
                <a:gd name="connsiteX75" fmla="*/ 209067 w 484252"/>
                <a:gd name="connsiteY75" fmla="*/ 81809 h 341413"/>
                <a:gd name="connsiteX76" fmla="*/ 243154 w 484252"/>
                <a:gd name="connsiteY76" fmla="*/ 65902 h 341413"/>
                <a:gd name="connsiteX77" fmla="*/ 268151 w 484252"/>
                <a:gd name="connsiteY77" fmla="*/ 22725 h 341413"/>
                <a:gd name="connsiteX78" fmla="*/ 290876 w 484252"/>
                <a:gd name="connsiteY78" fmla="*/ 11362 h 34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84252" h="341413">
                  <a:moveTo>
                    <a:pt x="311328" y="0"/>
                  </a:moveTo>
                  <a:lnTo>
                    <a:pt x="315843" y="12042"/>
                  </a:lnTo>
                  <a:lnTo>
                    <a:pt x="316090" y="11905"/>
                  </a:lnTo>
                  <a:lnTo>
                    <a:pt x="318695" y="18852"/>
                  </a:lnTo>
                  <a:lnTo>
                    <a:pt x="338597" y="43177"/>
                  </a:lnTo>
                  <a:lnTo>
                    <a:pt x="338597" y="49262"/>
                  </a:lnTo>
                  <a:lnTo>
                    <a:pt x="343359" y="55082"/>
                  </a:lnTo>
                  <a:lnTo>
                    <a:pt x="343359" y="66445"/>
                  </a:lnTo>
                  <a:lnTo>
                    <a:pt x="338815" y="82352"/>
                  </a:lnTo>
                  <a:lnTo>
                    <a:pt x="338815" y="85211"/>
                  </a:lnTo>
                  <a:lnTo>
                    <a:pt x="349960" y="93171"/>
                  </a:lnTo>
                  <a:lnTo>
                    <a:pt x="377229" y="109079"/>
                  </a:lnTo>
                  <a:lnTo>
                    <a:pt x="393137" y="124986"/>
                  </a:lnTo>
                  <a:lnTo>
                    <a:pt x="393137" y="132129"/>
                  </a:lnTo>
                  <a:lnTo>
                    <a:pt x="397899" y="136891"/>
                  </a:lnTo>
                  <a:lnTo>
                    <a:pt x="397899" y="139920"/>
                  </a:lnTo>
                  <a:lnTo>
                    <a:pt x="420406" y="156801"/>
                  </a:lnTo>
                  <a:lnTo>
                    <a:pt x="436313" y="172708"/>
                  </a:lnTo>
                  <a:lnTo>
                    <a:pt x="447676" y="195433"/>
                  </a:lnTo>
                  <a:lnTo>
                    <a:pt x="472673" y="211340"/>
                  </a:lnTo>
                  <a:lnTo>
                    <a:pt x="479490" y="220430"/>
                  </a:lnTo>
                  <a:lnTo>
                    <a:pt x="473011" y="220430"/>
                  </a:lnTo>
                  <a:lnTo>
                    <a:pt x="477435" y="223245"/>
                  </a:lnTo>
                  <a:lnTo>
                    <a:pt x="484252" y="232335"/>
                  </a:lnTo>
                  <a:lnTo>
                    <a:pt x="472890" y="232335"/>
                  </a:lnTo>
                  <a:lnTo>
                    <a:pt x="445620" y="232335"/>
                  </a:lnTo>
                  <a:lnTo>
                    <a:pt x="418351" y="227790"/>
                  </a:lnTo>
                  <a:lnTo>
                    <a:pt x="409261" y="232335"/>
                  </a:lnTo>
                  <a:lnTo>
                    <a:pt x="397899" y="243697"/>
                  </a:lnTo>
                  <a:lnTo>
                    <a:pt x="386536" y="243697"/>
                  </a:lnTo>
                  <a:lnTo>
                    <a:pt x="370629" y="239152"/>
                  </a:lnTo>
                  <a:lnTo>
                    <a:pt x="334270" y="255059"/>
                  </a:lnTo>
                  <a:lnTo>
                    <a:pt x="316090" y="250514"/>
                  </a:lnTo>
                  <a:lnTo>
                    <a:pt x="311545" y="255059"/>
                  </a:lnTo>
                  <a:lnTo>
                    <a:pt x="300183" y="275512"/>
                  </a:lnTo>
                  <a:lnTo>
                    <a:pt x="272913" y="266422"/>
                  </a:lnTo>
                  <a:lnTo>
                    <a:pt x="247916" y="266422"/>
                  </a:lnTo>
                  <a:lnTo>
                    <a:pt x="220646" y="250514"/>
                  </a:lnTo>
                  <a:lnTo>
                    <a:pt x="193377" y="239152"/>
                  </a:lnTo>
                  <a:lnTo>
                    <a:pt x="172925" y="250514"/>
                  </a:lnTo>
                  <a:lnTo>
                    <a:pt x="154745" y="270967"/>
                  </a:lnTo>
                  <a:lnTo>
                    <a:pt x="154745" y="293691"/>
                  </a:lnTo>
                  <a:lnTo>
                    <a:pt x="129748" y="293691"/>
                  </a:lnTo>
                  <a:lnTo>
                    <a:pt x="107023" y="286874"/>
                  </a:lnTo>
                  <a:lnTo>
                    <a:pt x="86571" y="302781"/>
                  </a:lnTo>
                  <a:lnTo>
                    <a:pt x="63846" y="341413"/>
                  </a:lnTo>
                  <a:lnTo>
                    <a:pt x="59301" y="330051"/>
                  </a:lnTo>
                  <a:lnTo>
                    <a:pt x="59301" y="329139"/>
                  </a:lnTo>
                  <a:lnTo>
                    <a:pt x="59084" y="329508"/>
                  </a:lnTo>
                  <a:lnTo>
                    <a:pt x="54539" y="318146"/>
                  </a:lnTo>
                  <a:lnTo>
                    <a:pt x="54539" y="309382"/>
                  </a:lnTo>
                  <a:lnTo>
                    <a:pt x="43394" y="298236"/>
                  </a:lnTo>
                  <a:lnTo>
                    <a:pt x="32032" y="282329"/>
                  </a:lnTo>
                  <a:lnTo>
                    <a:pt x="27487" y="270967"/>
                  </a:lnTo>
                  <a:lnTo>
                    <a:pt x="11580" y="250514"/>
                  </a:lnTo>
                  <a:lnTo>
                    <a:pt x="11580" y="244732"/>
                  </a:lnTo>
                  <a:lnTo>
                    <a:pt x="6818" y="238609"/>
                  </a:lnTo>
                  <a:lnTo>
                    <a:pt x="6818" y="228041"/>
                  </a:lnTo>
                  <a:lnTo>
                    <a:pt x="4762" y="223245"/>
                  </a:lnTo>
                  <a:lnTo>
                    <a:pt x="4888" y="222743"/>
                  </a:lnTo>
                  <a:lnTo>
                    <a:pt x="0" y="211340"/>
                  </a:lnTo>
                  <a:lnTo>
                    <a:pt x="6818" y="184070"/>
                  </a:lnTo>
                  <a:lnTo>
                    <a:pt x="15908" y="179525"/>
                  </a:lnTo>
                  <a:lnTo>
                    <a:pt x="31815" y="140893"/>
                  </a:lnTo>
                  <a:lnTo>
                    <a:pt x="65902" y="136348"/>
                  </a:lnTo>
                  <a:lnTo>
                    <a:pt x="70447" y="129531"/>
                  </a:lnTo>
                  <a:lnTo>
                    <a:pt x="74992" y="129531"/>
                  </a:lnTo>
                  <a:lnTo>
                    <a:pt x="86354" y="136348"/>
                  </a:lnTo>
                  <a:lnTo>
                    <a:pt x="134076" y="124986"/>
                  </a:lnTo>
                  <a:lnTo>
                    <a:pt x="145438" y="109079"/>
                  </a:lnTo>
                  <a:lnTo>
                    <a:pt x="167883" y="97856"/>
                  </a:lnTo>
                  <a:lnTo>
                    <a:pt x="166107" y="93714"/>
                  </a:lnTo>
                  <a:lnTo>
                    <a:pt x="166398" y="93598"/>
                  </a:lnTo>
                  <a:lnTo>
                    <a:pt x="161345" y="81809"/>
                  </a:lnTo>
                  <a:lnTo>
                    <a:pt x="172708" y="77264"/>
                  </a:lnTo>
                  <a:lnTo>
                    <a:pt x="209067" y="81809"/>
                  </a:lnTo>
                  <a:lnTo>
                    <a:pt x="243154" y="65902"/>
                  </a:lnTo>
                  <a:lnTo>
                    <a:pt x="268151" y="22725"/>
                  </a:lnTo>
                  <a:lnTo>
                    <a:pt x="290876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1" name="Freeform 421">
              <a:extLst>
                <a:ext uri="{FF2B5EF4-FFF2-40B4-BE49-F238E27FC236}">
                  <a16:creationId xmlns:a16="http://schemas.microsoft.com/office/drawing/2014/main" id="{0CA47B92-D936-8425-A2B3-EF9E619A7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281" y="3563133"/>
              <a:ext cx="208094" cy="313763"/>
            </a:xfrm>
            <a:custGeom>
              <a:avLst/>
              <a:gdLst>
                <a:gd name="connsiteX0" fmla="*/ 220430 w 277458"/>
                <a:gd name="connsiteY0" fmla="*/ 0 h 418350"/>
                <a:gd name="connsiteX1" fmla="*/ 223583 w 277458"/>
                <a:gd name="connsiteY1" fmla="*/ 5406 h 418350"/>
                <a:gd name="connsiteX2" fmla="*/ 225192 w 277458"/>
                <a:gd name="connsiteY2" fmla="*/ 4762 h 418350"/>
                <a:gd name="connsiteX3" fmla="*/ 241099 w 277458"/>
                <a:gd name="connsiteY3" fmla="*/ 32032 h 418350"/>
                <a:gd name="connsiteX4" fmla="*/ 241099 w 277458"/>
                <a:gd name="connsiteY4" fmla="*/ 52484 h 418350"/>
                <a:gd name="connsiteX5" fmla="*/ 241099 w 277458"/>
                <a:gd name="connsiteY5" fmla="*/ 79753 h 418350"/>
                <a:gd name="connsiteX6" fmla="*/ 257006 w 277458"/>
                <a:gd name="connsiteY6" fmla="*/ 111568 h 418350"/>
                <a:gd name="connsiteX7" fmla="*/ 241099 w 277458"/>
                <a:gd name="connsiteY7" fmla="*/ 111568 h 418350"/>
                <a:gd name="connsiteX8" fmla="*/ 229736 w 277458"/>
                <a:gd name="connsiteY8" fmla="*/ 118385 h 418350"/>
                <a:gd name="connsiteX9" fmla="*/ 207012 w 277458"/>
                <a:gd name="connsiteY9" fmla="*/ 111568 h 418350"/>
                <a:gd name="connsiteX10" fmla="*/ 202467 w 277458"/>
                <a:gd name="connsiteY10" fmla="*/ 127475 h 418350"/>
                <a:gd name="connsiteX11" fmla="*/ 220430 w 277458"/>
                <a:gd name="connsiteY11" fmla="*/ 145438 h 418350"/>
                <a:gd name="connsiteX12" fmla="*/ 236337 w 277458"/>
                <a:gd name="connsiteY12" fmla="*/ 149983 h 418350"/>
                <a:gd name="connsiteX13" fmla="*/ 237395 w 277458"/>
                <a:gd name="connsiteY13" fmla="*/ 153687 h 418350"/>
                <a:gd name="connsiteX14" fmla="*/ 241099 w 277458"/>
                <a:gd name="connsiteY14" fmla="*/ 154745 h 418350"/>
                <a:gd name="connsiteX15" fmla="*/ 245644 w 277458"/>
                <a:gd name="connsiteY15" fmla="*/ 170652 h 418350"/>
                <a:gd name="connsiteX16" fmla="*/ 257006 w 277458"/>
                <a:gd name="connsiteY16" fmla="*/ 197921 h 418350"/>
                <a:gd name="connsiteX17" fmla="*/ 250189 w 277458"/>
                <a:gd name="connsiteY17" fmla="*/ 209284 h 418350"/>
                <a:gd name="connsiteX18" fmla="*/ 234281 w 277458"/>
                <a:gd name="connsiteY18" fmla="*/ 247916 h 418350"/>
                <a:gd name="connsiteX19" fmla="*/ 225192 w 277458"/>
                <a:gd name="connsiteY19" fmla="*/ 252461 h 418350"/>
                <a:gd name="connsiteX20" fmla="*/ 218374 w 277458"/>
                <a:gd name="connsiteY20" fmla="*/ 279730 h 418350"/>
                <a:gd name="connsiteX21" fmla="*/ 225192 w 277458"/>
                <a:gd name="connsiteY21" fmla="*/ 295637 h 418350"/>
                <a:gd name="connsiteX22" fmla="*/ 225192 w 277458"/>
                <a:gd name="connsiteY22" fmla="*/ 307000 h 418350"/>
                <a:gd name="connsiteX23" fmla="*/ 241099 w 277458"/>
                <a:gd name="connsiteY23" fmla="*/ 327452 h 418350"/>
                <a:gd name="connsiteX24" fmla="*/ 245644 w 277458"/>
                <a:gd name="connsiteY24" fmla="*/ 338814 h 418350"/>
                <a:gd name="connsiteX25" fmla="*/ 255753 w 277458"/>
                <a:gd name="connsiteY25" fmla="*/ 357011 h 418350"/>
                <a:gd name="connsiteX26" fmla="*/ 268151 w 277458"/>
                <a:gd name="connsiteY26" fmla="*/ 365867 h 418350"/>
                <a:gd name="connsiteX27" fmla="*/ 268151 w 277458"/>
                <a:gd name="connsiteY27" fmla="*/ 367227 h 418350"/>
                <a:gd name="connsiteX28" fmla="*/ 272913 w 277458"/>
                <a:gd name="connsiteY28" fmla="*/ 370629 h 418350"/>
                <a:gd name="connsiteX29" fmla="*/ 272913 w 277458"/>
                <a:gd name="connsiteY29" fmla="*/ 386536 h 418350"/>
                <a:gd name="connsiteX30" fmla="*/ 277458 w 277458"/>
                <a:gd name="connsiteY30" fmla="*/ 397898 h 418350"/>
                <a:gd name="connsiteX31" fmla="*/ 272913 w 277458"/>
                <a:gd name="connsiteY31" fmla="*/ 418350 h 418350"/>
                <a:gd name="connsiteX32" fmla="*/ 245644 w 277458"/>
                <a:gd name="connsiteY32" fmla="*/ 409260 h 418350"/>
                <a:gd name="connsiteX33" fmla="*/ 218374 w 277458"/>
                <a:gd name="connsiteY33" fmla="*/ 397898 h 418350"/>
                <a:gd name="connsiteX34" fmla="*/ 170652 w 277458"/>
                <a:gd name="connsiteY34" fmla="*/ 397898 h 418350"/>
                <a:gd name="connsiteX35" fmla="*/ 166107 w 277458"/>
                <a:gd name="connsiteY35" fmla="*/ 397898 h 418350"/>
                <a:gd name="connsiteX36" fmla="*/ 143383 w 277458"/>
                <a:gd name="connsiteY36" fmla="*/ 397898 h 418350"/>
                <a:gd name="connsiteX37" fmla="*/ 122931 w 277458"/>
                <a:gd name="connsiteY37" fmla="*/ 397898 h 418350"/>
                <a:gd name="connsiteX38" fmla="*/ 107023 w 277458"/>
                <a:gd name="connsiteY38" fmla="*/ 397898 h 418350"/>
                <a:gd name="connsiteX39" fmla="*/ 47939 w 277458"/>
                <a:gd name="connsiteY39" fmla="*/ 397898 h 418350"/>
                <a:gd name="connsiteX40" fmla="*/ 48733 w 277458"/>
                <a:gd name="connsiteY40" fmla="*/ 393136 h 418350"/>
                <a:gd name="connsiteX41" fmla="*/ 43177 w 277458"/>
                <a:gd name="connsiteY41" fmla="*/ 393136 h 418350"/>
                <a:gd name="connsiteX42" fmla="*/ 47722 w 277458"/>
                <a:gd name="connsiteY42" fmla="*/ 365867 h 418350"/>
                <a:gd name="connsiteX43" fmla="*/ 34196 w 277458"/>
                <a:gd name="connsiteY43" fmla="*/ 342679 h 418350"/>
                <a:gd name="connsiteX44" fmla="*/ 20670 w 277458"/>
                <a:gd name="connsiteY44" fmla="*/ 338814 h 418350"/>
                <a:gd name="connsiteX45" fmla="*/ 17617 w 277458"/>
                <a:gd name="connsiteY45" fmla="*/ 334541 h 418350"/>
                <a:gd name="connsiteX46" fmla="*/ 15908 w 277458"/>
                <a:gd name="connsiteY46" fmla="*/ 334052 h 418350"/>
                <a:gd name="connsiteX47" fmla="*/ 4545 w 277458"/>
                <a:gd name="connsiteY47" fmla="*/ 318145 h 418350"/>
                <a:gd name="connsiteX48" fmla="*/ 0 w 277458"/>
                <a:gd name="connsiteY48" fmla="*/ 311327 h 418350"/>
                <a:gd name="connsiteX49" fmla="*/ 0 w 277458"/>
                <a:gd name="connsiteY49" fmla="*/ 302238 h 418350"/>
                <a:gd name="connsiteX50" fmla="*/ 9090 w 277458"/>
                <a:gd name="connsiteY50" fmla="*/ 274968 h 418350"/>
                <a:gd name="connsiteX51" fmla="*/ 24997 w 277458"/>
                <a:gd name="connsiteY51" fmla="*/ 243154 h 418350"/>
                <a:gd name="connsiteX52" fmla="*/ 36360 w 277458"/>
                <a:gd name="connsiteY52" fmla="*/ 243154 h 418350"/>
                <a:gd name="connsiteX53" fmla="*/ 59084 w 277458"/>
                <a:gd name="connsiteY53" fmla="*/ 215884 h 418350"/>
                <a:gd name="connsiteX54" fmla="*/ 68174 w 277458"/>
                <a:gd name="connsiteY54" fmla="*/ 215884 h 418350"/>
                <a:gd name="connsiteX55" fmla="*/ 90899 w 277458"/>
                <a:gd name="connsiteY55" fmla="*/ 231791 h 418350"/>
                <a:gd name="connsiteX56" fmla="*/ 118169 w 277458"/>
                <a:gd name="connsiteY56" fmla="*/ 220429 h 418350"/>
                <a:gd name="connsiteX57" fmla="*/ 122713 w 277458"/>
                <a:gd name="connsiteY57" fmla="*/ 204522 h 418350"/>
                <a:gd name="connsiteX58" fmla="*/ 127258 w 277458"/>
                <a:gd name="connsiteY58" fmla="*/ 188615 h 418350"/>
                <a:gd name="connsiteX59" fmla="*/ 134076 w 277458"/>
                <a:gd name="connsiteY59" fmla="*/ 165890 h 418350"/>
                <a:gd name="connsiteX60" fmla="*/ 154528 w 277458"/>
                <a:gd name="connsiteY60" fmla="*/ 156800 h 418350"/>
                <a:gd name="connsiteX61" fmla="*/ 161345 w 277458"/>
                <a:gd name="connsiteY61" fmla="*/ 129531 h 418350"/>
                <a:gd name="connsiteX62" fmla="*/ 170435 w 277458"/>
                <a:gd name="connsiteY62" fmla="*/ 118168 h 418350"/>
                <a:gd name="connsiteX63" fmla="*/ 177253 w 277458"/>
                <a:gd name="connsiteY63" fmla="*/ 102261 h 418350"/>
                <a:gd name="connsiteX64" fmla="*/ 181798 w 277458"/>
                <a:gd name="connsiteY64" fmla="*/ 74991 h 418350"/>
                <a:gd name="connsiteX65" fmla="*/ 213612 w 277458"/>
                <a:gd name="connsiteY65" fmla="*/ 47722 h 418350"/>
                <a:gd name="connsiteX66" fmla="*/ 213612 w 277458"/>
                <a:gd name="connsiteY66" fmla="*/ 38632 h 418350"/>
                <a:gd name="connsiteX67" fmla="*/ 219651 w 277458"/>
                <a:gd name="connsiteY67" fmla="*/ 28568 h 418350"/>
                <a:gd name="connsiteX68" fmla="*/ 207012 w 277458"/>
                <a:gd name="connsiteY68" fmla="*/ 20669 h 418350"/>
                <a:gd name="connsiteX69" fmla="*/ 207791 w 277458"/>
                <a:gd name="connsiteY69" fmla="*/ 19371 h 418350"/>
                <a:gd name="connsiteX70" fmla="*/ 202250 w 277458"/>
                <a:gd name="connsiteY70" fmla="*/ 15907 h 418350"/>
                <a:gd name="connsiteX71" fmla="*/ 209067 w 277458"/>
                <a:gd name="connsiteY71" fmla="*/ 4545 h 41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77458" h="418350">
                  <a:moveTo>
                    <a:pt x="220430" y="0"/>
                  </a:moveTo>
                  <a:lnTo>
                    <a:pt x="223583" y="5406"/>
                  </a:lnTo>
                  <a:lnTo>
                    <a:pt x="225192" y="4762"/>
                  </a:lnTo>
                  <a:lnTo>
                    <a:pt x="241099" y="32032"/>
                  </a:lnTo>
                  <a:lnTo>
                    <a:pt x="241099" y="52484"/>
                  </a:lnTo>
                  <a:lnTo>
                    <a:pt x="241099" y="79753"/>
                  </a:lnTo>
                  <a:lnTo>
                    <a:pt x="257006" y="111568"/>
                  </a:lnTo>
                  <a:lnTo>
                    <a:pt x="241099" y="111568"/>
                  </a:lnTo>
                  <a:lnTo>
                    <a:pt x="229736" y="118385"/>
                  </a:lnTo>
                  <a:lnTo>
                    <a:pt x="207012" y="111568"/>
                  </a:lnTo>
                  <a:lnTo>
                    <a:pt x="202467" y="127475"/>
                  </a:lnTo>
                  <a:lnTo>
                    <a:pt x="220430" y="145438"/>
                  </a:lnTo>
                  <a:lnTo>
                    <a:pt x="236337" y="149983"/>
                  </a:lnTo>
                  <a:lnTo>
                    <a:pt x="237395" y="153687"/>
                  </a:lnTo>
                  <a:lnTo>
                    <a:pt x="241099" y="154745"/>
                  </a:lnTo>
                  <a:lnTo>
                    <a:pt x="245644" y="170652"/>
                  </a:lnTo>
                  <a:lnTo>
                    <a:pt x="257006" y="197921"/>
                  </a:lnTo>
                  <a:lnTo>
                    <a:pt x="250189" y="209284"/>
                  </a:lnTo>
                  <a:lnTo>
                    <a:pt x="234281" y="247916"/>
                  </a:lnTo>
                  <a:lnTo>
                    <a:pt x="225192" y="252461"/>
                  </a:lnTo>
                  <a:lnTo>
                    <a:pt x="218374" y="279730"/>
                  </a:lnTo>
                  <a:lnTo>
                    <a:pt x="225192" y="295637"/>
                  </a:lnTo>
                  <a:lnTo>
                    <a:pt x="225192" y="307000"/>
                  </a:lnTo>
                  <a:lnTo>
                    <a:pt x="241099" y="327452"/>
                  </a:lnTo>
                  <a:lnTo>
                    <a:pt x="245644" y="338814"/>
                  </a:lnTo>
                  <a:lnTo>
                    <a:pt x="255753" y="357011"/>
                  </a:lnTo>
                  <a:lnTo>
                    <a:pt x="268151" y="365867"/>
                  </a:lnTo>
                  <a:lnTo>
                    <a:pt x="268151" y="367227"/>
                  </a:lnTo>
                  <a:lnTo>
                    <a:pt x="272913" y="370629"/>
                  </a:lnTo>
                  <a:lnTo>
                    <a:pt x="272913" y="386536"/>
                  </a:lnTo>
                  <a:lnTo>
                    <a:pt x="277458" y="397898"/>
                  </a:lnTo>
                  <a:lnTo>
                    <a:pt x="272913" y="418350"/>
                  </a:lnTo>
                  <a:lnTo>
                    <a:pt x="245644" y="409260"/>
                  </a:lnTo>
                  <a:lnTo>
                    <a:pt x="218374" y="397898"/>
                  </a:lnTo>
                  <a:lnTo>
                    <a:pt x="170652" y="397898"/>
                  </a:lnTo>
                  <a:lnTo>
                    <a:pt x="166107" y="397898"/>
                  </a:lnTo>
                  <a:lnTo>
                    <a:pt x="143383" y="397898"/>
                  </a:lnTo>
                  <a:lnTo>
                    <a:pt x="122931" y="397898"/>
                  </a:lnTo>
                  <a:lnTo>
                    <a:pt x="107023" y="397898"/>
                  </a:lnTo>
                  <a:lnTo>
                    <a:pt x="47939" y="397898"/>
                  </a:lnTo>
                  <a:lnTo>
                    <a:pt x="48733" y="393136"/>
                  </a:lnTo>
                  <a:lnTo>
                    <a:pt x="43177" y="393136"/>
                  </a:lnTo>
                  <a:lnTo>
                    <a:pt x="47722" y="365867"/>
                  </a:lnTo>
                  <a:lnTo>
                    <a:pt x="34196" y="342679"/>
                  </a:lnTo>
                  <a:lnTo>
                    <a:pt x="20670" y="338814"/>
                  </a:lnTo>
                  <a:lnTo>
                    <a:pt x="17617" y="334541"/>
                  </a:lnTo>
                  <a:lnTo>
                    <a:pt x="15908" y="334052"/>
                  </a:lnTo>
                  <a:lnTo>
                    <a:pt x="4545" y="318145"/>
                  </a:lnTo>
                  <a:lnTo>
                    <a:pt x="0" y="311327"/>
                  </a:lnTo>
                  <a:lnTo>
                    <a:pt x="0" y="302238"/>
                  </a:lnTo>
                  <a:lnTo>
                    <a:pt x="9090" y="274968"/>
                  </a:lnTo>
                  <a:lnTo>
                    <a:pt x="24997" y="243154"/>
                  </a:lnTo>
                  <a:lnTo>
                    <a:pt x="36360" y="243154"/>
                  </a:lnTo>
                  <a:lnTo>
                    <a:pt x="59084" y="215884"/>
                  </a:lnTo>
                  <a:lnTo>
                    <a:pt x="68174" y="215884"/>
                  </a:lnTo>
                  <a:lnTo>
                    <a:pt x="90899" y="231791"/>
                  </a:lnTo>
                  <a:lnTo>
                    <a:pt x="118169" y="220429"/>
                  </a:lnTo>
                  <a:lnTo>
                    <a:pt x="122713" y="204522"/>
                  </a:lnTo>
                  <a:lnTo>
                    <a:pt x="127258" y="188615"/>
                  </a:lnTo>
                  <a:lnTo>
                    <a:pt x="134076" y="165890"/>
                  </a:lnTo>
                  <a:lnTo>
                    <a:pt x="154528" y="156800"/>
                  </a:lnTo>
                  <a:lnTo>
                    <a:pt x="161345" y="129531"/>
                  </a:lnTo>
                  <a:lnTo>
                    <a:pt x="170435" y="118168"/>
                  </a:lnTo>
                  <a:lnTo>
                    <a:pt x="177253" y="102261"/>
                  </a:lnTo>
                  <a:lnTo>
                    <a:pt x="181798" y="74991"/>
                  </a:lnTo>
                  <a:lnTo>
                    <a:pt x="213612" y="47722"/>
                  </a:lnTo>
                  <a:lnTo>
                    <a:pt x="213612" y="38632"/>
                  </a:lnTo>
                  <a:lnTo>
                    <a:pt x="219651" y="28568"/>
                  </a:lnTo>
                  <a:lnTo>
                    <a:pt x="207012" y="20669"/>
                  </a:lnTo>
                  <a:lnTo>
                    <a:pt x="207791" y="19371"/>
                  </a:lnTo>
                  <a:lnTo>
                    <a:pt x="202250" y="15907"/>
                  </a:lnTo>
                  <a:lnTo>
                    <a:pt x="209067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2" name="Freeform 420">
              <a:extLst>
                <a:ext uri="{FF2B5EF4-FFF2-40B4-BE49-F238E27FC236}">
                  <a16:creationId xmlns:a16="http://schemas.microsoft.com/office/drawing/2014/main" id="{CB152CC6-2B69-9499-9EDE-2EBC141F6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367" y="3534159"/>
              <a:ext cx="332592" cy="274727"/>
            </a:xfrm>
            <a:custGeom>
              <a:avLst/>
              <a:gdLst>
                <a:gd name="connsiteX0" fmla="*/ 102261 w 443456"/>
                <a:gd name="connsiteY0" fmla="*/ 0 h 366302"/>
                <a:gd name="connsiteX1" fmla="*/ 138621 w 443456"/>
                <a:gd name="connsiteY1" fmla="*/ 18180 h 366302"/>
                <a:gd name="connsiteX2" fmla="*/ 149983 w 443456"/>
                <a:gd name="connsiteY2" fmla="*/ 27270 h 366302"/>
                <a:gd name="connsiteX3" fmla="*/ 165890 w 443456"/>
                <a:gd name="connsiteY3" fmla="*/ 27270 h 366302"/>
                <a:gd name="connsiteX4" fmla="*/ 188615 w 443456"/>
                <a:gd name="connsiteY4" fmla="*/ 22725 h 366302"/>
                <a:gd name="connsiteX5" fmla="*/ 231792 w 443456"/>
                <a:gd name="connsiteY5" fmla="*/ 38632 h 366302"/>
                <a:gd name="connsiteX6" fmla="*/ 252244 w 443456"/>
                <a:gd name="connsiteY6" fmla="*/ 38632 h 366302"/>
                <a:gd name="connsiteX7" fmla="*/ 274968 w 443456"/>
                <a:gd name="connsiteY7" fmla="*/ 22725 h 366302"/>
                <a:gd name="connsiteX8" fmla="*/ 295420 w 443456"/>
                <a:gd name="connsiteY8" fmla="*/ 27270 h 366302"/>
                <a:gd name="connsiteX9" fmla="*/ 299965 w 443456"/>
                <a:gd name="connsiteY9" fmla="*/ 18180 h 366302"/>
                <a:gd name="connsiteX10" fmla="*/ 322690 w 443456"/>
                <a:gd name="connsiteY10" fmla="*/ 22725 h 366302"/>
                <a:gd name="connsiteX11" fmla="*/ 354505 w 443456"/>
                <a:gd name="connsiteY11" fmla="*/ 34087 h 366302"/>
                <a:gd name="connsiteX12" fmla="*/ 381774 w 443456"/>
                <a:gd name="connsiteY12" fmla="*/ 11363 h 366302"/>
                <a:gd name="connsiteX13" fmla="*/ 393136 w 443456"/>
                <a:gd name="connsiteY13" fmla="*/ 11363 h 366302"/>
                <a:gd name="connsiteX14" fmla="*/ 397648 w 443456"/>
                <a:gd name="connsiteY14" fmla="*/ 20887 h 366302"/>
                <a:gd name="connsiteX15" fmla="*/ 400279 w 443456"/>
                <a:gd name="connsiteY15" fmla="*/ 20887 h 366302"/>
                <a:gd name="connsiteX16" fmla="*/ 416220 w 443456"/>
                <a:gd name="connsiteY16" fmla="*/ 54540 h 366302"/>
                <a:gd name="connsiteX17" fmla="*/ 418134 w 443456"/>
                <a:gd name="connsiteY17" fmla="*/ 54540 h 366302"/>
                <a:gd name="connsiteX18" fmla="*/ 436313 w 443456"/>
                <a:gd name="connsiteY18" fmla="*/ 65902 h 366302"/>
                <a:gd name="connsiteX19" fmla="*/ 434105 w 443456"/>
                <a:gd name="connsiteY19" fmla="*/ 69582 h 366302"/>
                <a:gd name="connsiteX20" fmla="*/ 443456 w 443456"/>
                <a:gd name="connsiteY20" fmla="*/ 75426 h 366302"/>
                <a:gd name="connsiteX21" fmla="*/ 436639 w 443456"/>
                <a:gd name="connsiteY21" fmla="*/ 86788 h 366302"/>
                <a:gd name="connsiteX22" fmla="*/ 436639 w 443456"/>
                <a:gd name="connsiteY22" fmla="*/ 95878 h 366302"/>
                <a:gd name="connsiteX23" fmla="*/ 404824 w 443456"/>
                <a:gd name="connsiteY23" fmla="*/ 123148 h 366302"/>
                <a:gd name="connsiteX24" fmla="*/ 400279 w 443456"/>
                <a:gd name="connsiteY24" fmla="*/ 150417 h 366302"/>
                <a:gd name="connsiteX25" fmla="*/ 393462 w 443456"/>
                <a:gd name="connsiteY25" fmla="*/ 166325 h 366302"/>
                <a:gd name="connsiteX26" fmla="*/ 384372 w 443456"/>
                <a:gd name="connsiteY26" fmla="*/ 177687 h 366302"/>
                <a:gd name="connsiteX27" fmla="*/ 377555 w 443456"/>
                <a:gd name="connsiteY27" fmla="*/ 204957 h 366302"/>
                <a:gd name="connsiteX28" fmla="*/ 357103 w 443456"/>
                <a:gd name="connsiteY28" fmla="*/ 214047 h 366302"/>
                <a:gd name="connsiteX29" fmla="*/ 350285 w 443456"/>
                <a:gd name="connsiteY29" fmla="*/ 236771 h 366302"/>
                <a:gd name="connsiteX30" fmla="*/ 345740 w 443456"/>
                <a:gd name="connsiteY30" fmla="*/ 252679 h 366302"/>
                <a:gd name="connsiteX31" fmla="*/ 341195 w 443456"/>
                <a:gd name="connsiteY31" fmla="*/ 268586 h 366302"/>
                <a:gd name="connsiteX32" fmla="*/ 313926 w 443456"/>
                <a:gd name="connsiteY32" fmla="*/ 279948 h 366302"/>
                <a:gd name="connsiteX33" fmla="*/ 291201 w 443456"/>
                <a:gd name="connsiteY33" fmla="*/ 264041 h 366302"/>
                <a:gd name="connsiteX34" fmla="*/ 282111 w 443456"/>
                <a:gd name="connsiteY34" fmla="*/ 264041 h 366302"/>
                <a:gd name="connsiteX35" fmla="*/ 259387 w 443456"/>
                <a:gd name="connsiteY35" fmla="*/ 284493 h 366302"/>
                <a:gd name="connsiteX36" fmla="*/ 248024 w 443456"/>
                <a:gd name="connsiteY36" fmla="*/ 284493 h 366302"/>
                <a:gd name="connsiteX37" fmla="*/ 232117 w 443456"/>
                <a:gd name="connsiteY37" fmla="*/ 323125 h 366302"/>
                <a:gd name="connsiteX38" fmla="*/ 223027 w 443456"/>
                <a:gd name="connsiteY38" fmla="*/ 350395 h 366302"/>
                <a:gd name="connsiteX39" fmla="*/ 179850 w 443456"/>
                <a:gd name="connsiteY39" fmla="*/ 359485 h 366302"/>
                <a:gd name="connsiteX40" fmla="*/ 168488 w 443456"/>
                <a:gd name="connsiteY40" fmla="*/ 359485 h 366302"/>
                <a:gd name="connsiteX41" fmla="*/ 152581 w 443456"/>
                <a:gd name="connsiteY41" fmla="*/ 366302 h 366302"/>
                <a:gd name="connsiteX42" fmla="*/ 125311 w 443456"/>
                <a:gd name="connsiteY42" fmla="*/ 366302 h 366302"/>
                <a:gd name="connsiteX43" fmla="*/ 104859 w 443456"/>
                <a:gd name="connsiteY43" fmla="*/ 343578 h 366302"/>
                <a:gd name="connsiteX44" fmla="*/ 103628 w 443456"/>
                <a:gd name="connsiteY44" fmla="*/ 340622 h 366302"/>
                <a:gd name="connsiteX45" fmla="*/ 97716 w 443456"/>
                <a:gd name="connsiteY45" fmla="*/ 334054 h 366302"/>
                <a:gd name="connsiteX46" fmla="*/ 88360 w 443456"/>
                <a:gd name="connsiteY46" fmla="*/ 311599 h 366302"/>
                <a:gd name="connsiteX47" fmla="*/ 66227 w 443456"/>
                <a:gd name="connsiteY47" fmla="*/ 291311 h 366302"/>
                <a:gd name="connsiteX48" fmla="*/ 38958 w 443456"/>
                <a:gd name="connsiteY48" fmla="*/ 291311 h 366302"/>
                <a:gd name="connsiteX49" fmla="*/ 7143 w 443456"/>
                <a:gd name="connsiteY49" fmla="*/ 291311 h 366302"/>
                <a:gd name="connsiteX50" fmla="*/ 7143 w 443456"/>
                <a:gd name="connsiteY50" fmla="*/ 281787 h 366302"/>
                <a:gd name="connsiteX51" fmla="*/ 0 w 443456"/>
                <a:gd name="connsiteY51" fmla="*/ 281787 h 366302"/>
                <a:gd name="connsiteX52" fmla="*/ 0 w 443456"/>
                <a:gd name="connsiteY52" fmla="*/ 227247 h 366302"/>
                <a:gd name="connsiteX53" fmla="*/ 0 w 443456"/>
                <a:gd name="connsiteY53" fmla="*/ 199978 h 366302"/>
                <a:gd name="connsiteX54" fmla="*/ 4545 w 443456"/>
                <a:gd name="connsiteY54" fmla="*/ 179525 h 366302"/>
                <a:gd name="connsiteX55" fmla="*/ 15907 w 443456"/>
                <a:gd name="connsiteY55" fmla="*/ 168163 h 366302"/>
                <a:gd name="connsiteX56" fmla="*/ 38632 w 443456"/>
                <a:gd name="connsiteY56" fmla="*/ 140893 h 366302"/>
                <a:gd name="connsiteX57" fmla="*/ 31815 w 443456"/>
                <a:gd name="connsiteY57" fmla="*/ 129531 h 366302"/>
                <a:gd name="connsiteX58" fmla="*/ 43177 w 443456"/>
                <a:gd name="connsiteY58" fmla="*/ 120441 h 366302"/>
                <a:gd name="connsiteX59" fmla="*/ 31815 w 443456"/>
                <a:gd name="connsiteY59" fmla="*/ 97717 h 366302"/>
                <a:gd name="connsiteX60" fmla="*/ 31815 w 443456"/>
                <a:gd name="connsiteY60" fmla="*/ 81809 h 366302"/>
                <a:gd name="connsiteX61" fmla="*/ 38632 w 443456"/>
                <a:gd name="connsiteY61" fmla="*/ 49995 h 366302"/>
                <a:gd name="connsiteX62" fmla="*/ 47722 w 443456"/>
                <a:gd name="connsiteY62" fmla="*/ 34087 h 366302"/>
                <a:gd name="connsiteX63" fmla="*/ 54539 w 443456"/>
                <a:gd name="connsiteY63" fmla="*/ 11363 h 366302"/>
                <a:gd name="connsiteX64" fmla="*/ 59084 w 443456"/>
                <a:gd name="connsiteY64" fmla="*/ 6817 h 36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43456" h="366302">
                  <a:moveTo>
                    <a:pt x="102261" y="0"/>
                  </a:moveTo>
                  <a:lnTo>
                    <a:pt x="138621" y="18180"/>
                  </a:lnTo>
                  <a:lnTo>
                    <a:pt x="149983" y="27270"/>
                  </a:lnTo>
                  <a:lnTo>
                    <a:pt x="165890" y="27270"/>
                  </a:lnTo>
                  <a:lnTo>
                    <a:pt x="188615" y="22725"/>
                  </a:lnTo>
                  <a:lnTo>
                    <a:pt x="231792" y="38632"/>
                  </a:lnTo>
                  <a:lnTo>
                    <a:pt x="252244" y="38632"/>
                  </a:lnTo>
                  <a:lnTo>
                    <a:pt x="274968" y="22725"/>
                  </a:lnTo>
                  <a:lnTo>
                    <a:pt x="295420" y="27270"/>
                  </a:lnTo>
                  <a:lnTo>
                    <a:pt x="299965" y="18180"/>
                  </a:lnTo>
                  <a:lnTo>
                    <a:pt x="322690" y="22725"/>
                  </a:lnTo>
                  <a:lnTo>
                    <a:pt x="354505" y="34087"/>
                  </a:lnTo>
                  <a:lnTo>
                    <a:pt x="381774" y="11363"/>
                  </a:lnTo>
                  <a:lnTo>
                    <a:pt x="393136" y="11363"/>
                  </a:lnTo>
                  <a:lnTo>
                    <a:pt x="397648" y="20887"/>
                  </a:lnTo>
                  <a:lnTo>
                    <a:pt x="400279" y="20887"/>
                  </a:lnTo>
                  <a:lnTo>
                    <a:pt x="416220" y="54540"/>
                  </a:lnTo>
                  <a:lnTo>
                    <a:pt x="418134" y="54540"/>
                  </a:lnTo>
                  <a:lnTo>
                    <a:pt x="436313" y="65902"/>
                  </a:lnTo>
                  <a:lnTo>
                    <a:pt x="434105" y="69582"/>
                  </a:lnTo>
                  <a:lnTo>
                    <a:pt x="443456" y="75426"/>
                  </a:lnTo>
                  <a:lnTo>
                    <a:pt x="436639" y="86788"/>
                  </a:lnTo>
                  <a:lnTo>
                    <a:pt x="436639" y="95878"/>
                  </a:lnTo>
                  <a:lnTo>
                    <a:pt x="404824" y="123148"/>
                  </a:lnTo>
                  <a:lnTo>
                    <a:pt x="400279" y="150417"/>
                  </a:lnTo>
                  <a:lnTo>
                    <a:pt x="393462" y="166325"/>
                  </a:lnTo>
                  <a:lnTo>
                    <a:pt x="384372" y="177687"/>
                  </a:lnTo>
                  <a:lnTo>
                    <a:pt x="377555" y="204957"/>
                  </a:lnTo>
                  <a:lnTo>
                    <a:pt x="357103" y="214047"/>
                  </a:lnTo>
                  <a:lnTo>
                    <a:pt x="350285" y="236771"/>
                  </a:lnTo>
                  <a:lnTo>
                    <a:pt x="345740" y="252679"/>
                  </a:lnTo>
                  <a:lnTo>
                    <a:pt x="341195" y="268586"/>
                  </a:lnTo>
                  <a:lnTo>
                    <a:pt x="313926" y="279948"/>
                  </a:lnTo>
                  <a:lnTo>
                    <a:pt x="291201" y="264041"/>
                  </a:lnTo>
                  <a:lnTo>
                    <a:pt x="282111" y="264041"/>
                  </a:lnTo>
                  <a:lnTo>
                    <a:pt x="259387" y="284493"/>
                  </a:lnTo>
                  <a:lnTo>
                    <a:pt x="248024" y="284493"/>
                  </a:lnTo>
                  <a:lnTo>
                    <a:pt x="232117" y="323125"/>
                  </a:lnTo>
                  <a:lnTo>
                    <a:pt x="223027" y="350395"/>
                  </a:lnTo>
                  <a:lnTo>
                    <a:pt x="179850" y="359485"/>
                  </a:lnTo>
                  <a:lnTo>
                    <a:pt x="168488" y="359485"/>
                  </a:lnTo>
                  <a:lnTo>
                    <a:pt x="152581" y="366302"/>
                  </a:lnTo>
                  <a:lnTo>
                    <a:pt x="125311" y="366302"/>
                  </a:lnTo>
                  <a:lnTo>
                    <a:pt x="104859" y="343578"/>
                  </a:lnTo>
                  <a:lnTo>
                    <a:pt x="103628" y="340622"/>
                  </a:lnTo>
                  <a:lnTo>
                    <a:pt x="97716" y="334054"/>
                  </a:lnTo>
                  <a:lnTo>
                    <a:pt x="88360" y="311599"/>
                  </a:lnTo>
                  <a:lnTo>
                    <a:pt x="66227" y="291311"/>
                  </a:lnTo>
                  <a:lnTo>
                    <a:pt x="38958" y="291311"/>
                  </a:lnTo>
                  <a:lnTo>
                    <a:pt x="7143" y="291311"/>
                  </a:lnTo>
                  <a:lnTo>
                    <a:pt x="7143" y="281787"/>
                  </a:lnTo>
                  <a:lnTo>
                    <a:pt x="0" y="281787"/>
                  </a:lnTo>
                  <a:lnTo>
                    <a:pt x="0" y="227247"/>
                  </a:lnTo>
                  <a:lnTo>
                    <a:pt x="0" y="199978"/>
                  </a:lnTo>
                  <a:lnTo>
                    <a:pt x="4545" y="179525"/>
                  </a:lnTo>
                  <a:lnTo>
                    <a:pt x="15907" y="168163"/>
                  </a:lnTo>
                  <a:lnTo>
                    <a:pt x="38632" y="140893"/>
                  </a:lnTo>
                  <a:lnTo>
                    <a:pt x="31815" y="129531"/>
                  </a:lnTo>
                  <a:lnTo>
                    <a:pt x="43177" y="120441"/>
                  </a:lnTo>
                  <a:lnTo>
                    <a:pt x="31815" y="97717"/>
                  </a:lnTo>
                  <a:lnTo>
                    <a:pt x="31815" y="81809"/>
                  </a:lnTo>
                  <a:lnTo>
                    <a:pt x="38632" y="49995"/>
                  </a:lnTo>
                  <a:lnTo>
                    <a:pt x="47722" y="34087"/>
                  </a:lnTo>
                  <a:lnTo>
                    <a:pt x="54539" y="11363"/>
                  </a:lnTo>
                  <a:lnTo>
                    <a:pt x="59084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3" name="Freeform 419">
              <a:extLst>
                <a:ext uri="{FF2B5EF4-FFF2-40B4-BE49-F238E27FC236}">
                  <a16:creationId xmlns:a16="http://schemas.microsoft.com/office/drawing/2014/main" id="{340CC4AD-B681-D969-C74F-22634E066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533" y="3583585"/>
              <a:ext cx="88789" cy="168731"/>
            </a:xfrm>
            <a:custGeom>
              <a:avLst/>
              <a:gdLst>
                <a:gd name="connsiteX0" fmla="*/ 59084 w 118385"/>
                <a:gd name="connsiteY0" fmla="*/ 0 h 224975"/>
                <a:gd name="connsiteX1" fmla="*/ 63846 w 118385"/>
                <a:gd name="connsiteY1" fmla="*/ 0 h 224975"/>
                <a:gd name="connsiteX2" fmla="*/ 74991 w 118385"/>
                <a:gd name="connsiteY2" fmla="*/ 0 h 224975"/>
                <a:gd name="connsiteX3" fmla="*/ 79753 w 118385"/>
                <a:gd name="connsiteY3" fmla="*/ 0 h 224975"/>
                <a:gd name="connsiteX4" fmla="*/ 107023 w 118385"/>
                <a:gd name="connsiteY4" fmla="*/ 20453 h 224975"/>
                <a:gd name="connsiteX5" fmla="*/ 107023 w 118385"/>
                <a:gd name="connsiteY5" fmla="*/ 31815 h 224975"/>
                <a:gd name="connsiteX6" fmla="*/ 118385 w 118385"/>
                <a:gd name="connsiteY6" fmla="*/ 54540 h 224975"/>
                <a:gd name="connsiteX7" fmla="*/ 107023 w 118385"/>
                <a:gd name="connsiteY7" fmla="*/ 70447 h 224975"/>
                <a:gd name="connsiteX8" fmla="*/ 113840 w 118385"/>
                <a:gd name="connsiteY8" fmla="*/ 79537 h 224975"/>
                <a:gd name="connsiteX9" fmla="*/ 91116 w 118385"/>
                <a:gd name="connsiteY9" fmla="*/ 102262 h 224975"/>
                <a:gd name="connsiteX10" fmla="*/ 79753 w 118385"/>
                <a:gd name="connsiteY10" fmla="*/ 113624 h 224975"/>
                <a:gd name="connsiteX11" fmla="*/ 75209 w 118385"/>
                <a:gd name="connsiteY11" fmla="*/ 138621 h 224975"/>
                <a:gd name="connsiteX12" fmla="*/ 75209 w 118385"/>
                <a:gd name="connsiteY12" fmla="*/ 161346 h 224975"/>
                <a:gd name="connsiteX13" fmla="*/ 75209 w 118385"/>
                <a:gd name="connsiteY13" fmla="*/ 220430 h 224975"/>
                <a:gd name="connsiteX14" fmla="*/ 43394 w 118385"/>
                <a:gd name="connsiteY14" fmla="*/ 224975 h 224975"/>
                <a:gd name="connsiteX15" fmla="*/ 43230 w 118385"/>
                <a:gd name="connsiteY15" fmla="*/ 224318 h 224975"/>
                <a:gd name="connsiteX16" fmla="*/ 38632 w 118385"/>
                <a:gd name="connsiteY16" fmla="*/ 224975 h 224975"/>
                <a:gd name="connsiteX17" fmla="*/ 31815 w 118385"/>
                <a:gd name="connsiteY17" fmla="*/ 197706 h 224975"/>
                <a:gd name="connsiteX18" fmla="*/ 31815 w 118385"/>
                <a:gd name="connsiteY18" fmla="*/ 113624 h 224975"/>
                <a:gd name="connsiteX19" fmla="*/ 22725 w 118385"/>
                <a:gd name="connsiteY19" fmla="*/ 106807 h 224975"/>
                <a:gd name="connsiteX20" fmla="*/ 22725 w 118385"/>
                <a:gd name="connsiteY20" fmla="*/ 86354 h 224975"/>
                <a:gd name="connsiteX21" fmla="*/ 11363 w 118385"/>
                <a:gd name="connsiteY21" fmla="*/ 74992 h 224975"/>
                <a:gd name="connsiteX22" fmla="*/ 0 w 118385"/>
                <a:gd name="connsiteY22" fmla="*/ 63630 h 224975"/>
                <a:gd name="connsiteX23" fmla="*/ 6818 w 118385"/>
                <a:gd name="connsiteY23" fmla="*/ 43177 h 224975"/>
                <a:gd name="connsiteX24" fmla="*/ 11580 w 118385"/>
                <a:gd name="connsiteY24" fmla="*/ 43177 h 224975"/>
                <a:gd name="connsiteX25" fmla="*/ 15907 w 118385"/>
                <a:gd name="connsiteY25" fmla="*/ 43177 h 224975"/>
                <a:gd name="connsiteX26" fmla="*/ 22725 w 118385"/>
                <a:gd name="connsiteY26" fmla="*/ 27270 h 224975"/>
                <a:gd name="connsiteX27" fmla="*/ 43177 w 118385"/>
                <a:gd name="connsiteY27" fmla="*/ 20453 h 224975"/>
                <a:gd name="connsiteX28" fmla="*/ 49994 w 118385"/>
                <a:gd name="connsiteY28" fmla="*/ 11363 h 22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385" h="224975">
                  <a:moveTo>
                    <a:pt x="59084" y="0"/>
                  </a:moveTo>
                  <a:lnTo>
                    <a:pt x="63846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107023" y="20453"/>
                  </a:lnTo>
                  <a:lnTo>
                    <a:pt x="107023" y="31815"/>
                  </a:lnTo>
                  <a:lnTo>
                    <a:pt x="118385" y="54540"/>
                  </a:lnTo>
                  <a:lnTo>
                    <a:pt x="107023" y="70447"/>
                  </a:lnTo>
                  <a:lnTo>
                    <a:pt x="113840" y="79537"/>
                  </a:lnTo>
                  <a:lnTo>
                    <a:pt x="91116" y="102262"/>
                  </a:lnTo>
                  <a:lnTo>
                    <a:pt x="79753" y="113624"/>
                  </a:lnTo>
                  <a:lnTo>
                    <a:pt x="75209" y="138621"/>
                  </a:lnTo>
                  <a:lnTo>
                    <a:pt x="75209" y="161346"/>
                  </a:lnTo>
                  <a:lnTo>
                    <a:pt x="75209" y="220430"/>
                  </a:lnTo>
                  <a:lnTo>
                    <a:pt x="43394" y="224975"/>
                  </a:lnTo>
                  <a:lnTo>
                    <a:pt x="43230" y="224318"/>
                  </a:lnTo>
                  <a:lnTo>
                    <a:pt x="38632" y="224975"/>
                  </a:lnTo>
                  <a:lnTo>
                    <a:pt x="31815" y="197706"/>
                  </a:lnTo>
                  <a:lnTo>
                    <a:pt x="31815" y="113624"/>
                  </a:lnTo>
                  <a:lnTo>
                    <a:pt x="22725" y="106807"/>
                  </a:lnTo>
                  <a:lnTo>
                    <a:pt x="22725" y="86354"/>
                  </a:lnTo>
                  <a:lnTo>
                    <a:pt x="11363" y="74992"/>
                  </a:lnTo>
                  <a:lnTo>
                    <a:pt x="0" y="63630"/>
                  </a:lnTo>
                  <a:lnTo>
                    <a:pt x="6818" y="43177"/>
                  </a:lnTo>
                  <a:lnTo>
                    <a:pt x="11580" y="43177"/>
                  </a:lnTo>
                  <a:lnTo>
                    <a:pt x="15907" y="43177"/>
                  </a:lnTo>
                  <a:lnTo>
                    <a:pt x="22725" y="27270"/>
                  </a:lnTo>
                  <a:lnTo>
                    <a:pt x="43177" y="20453"/>
                  </a:lnTo>
                  <a:lnTo>
                    <a:pt x="49994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4" name="Freeform 418">
              <a:extLst>
                <a:ext uri="{FF2B5EF4-FFF2-40B4-BE49-F238E27FC236}">
                  <a16:creationId xmlns:a16="http://schemas.microsoft.com/office/drawing/2014/main" id="{BEB586A0-4EFC-51CA-C0A2-533D9ABB1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672" y="3615967"/>
              <a:ext cx="58193" cy="141461"/>
            </a:xfrm>
            <a:custGeom>
              <a:avLst/>
              <a:gdLst>
                <a:gd name="connsiteX0" fmla="*/ 0 w 77590"/>
                <a:gd name="connsiteY0" fmla="*/ 0 h 188615"/>
                <a:gd name="connsiteX1" fmla="*/ 7143 w 77590"/>
                <a:gd name="connsiteY1" fmla="*/ 0 h 188615"/>
                <a:gd name="connsiteX2" fmla="*/ 38632 w 77590"/>
                <a:gd name="connsiteY2" fmla="*/ 0 h 188615"/>
                <a:gd name="connsiteX3" fmla="*/ 45775 w 77590"/>
                <a:gd name="connsiteY3" fmla="*/ 0 h 188615"/>
                <a:gd name="connsiteX4" fmla="*/ 38958 w 77590"/>
                <a:gd name="connsiteY4" fmla="*/ 20452 h 188615"/>
                <a:gd name="connsiteX5" fmla="*/ 50320 w 77590"/>
                <a:gd name="connsiteY5" fmla="*/ 31815 h 188615"/>
                <a:gd name="connsiteX6" fmla="*/ 61683 w 77590"/>
                <a:gd name="connsiteY6" fmla="*/ 43177 h 188615"/>
                <a:gd name="connsiteX7" fmla="*/ 61683 w 77590"/>
                <a:gd name="connsiteY7" fmla="*/ 63629 h 188615"/>
                <a:gd name="connsiteX8" fmla="*/ 70773 w 77590"/>
                <a:gd name="connsiteY8" fmla="*/ 70447 h 188615"/>
                <a:gd name="connsiteX9" fmla="*/ 66228 w 77590"/>
                <a:gd name="connsiteY9" fmla="*/ 154528 h 188615"/>
                <a:gd name="connsiteX10" fmla="*/ 77590 w 77590"/>
                <a:gd name="connsiteY10" fmla="*/ 177253 h 188615"/>
                <a:gd name="connsiteX11" fmla="*/ 50320 w 77590"/>
                <a:gd name="connsiteY11" fmla="*/ 188615 h 188615"/>
                <a:gd name="connsiteX12" fmla="*/ 48219 w 77590"/>
                <a:gd name="connsiteY12" fmla="*/ 186514 h 188615"/>
                <a:gd name="connsiteX13" fmla="*/ 43177 w 77590"/>
                <a:gd name="connsiteY13" fmla="*/ 188615 h 188615"/>
                <a:gd name="connsiteX14" fmla="*/ 31815 w 77590"/>
                <a:gd name="connsiteY14" fmla="*/ 177253 h 188615"/>
                <a:gd name="connsiteX15" fmla="*/ 22725 w 77590"/>
                <a:gd name="connsiteY15" fmla="*/ 149983 h 188615"/>
                <a:gd name="connsiteX16" fmla="*/ 22725 w 77590"/>
                <a:gd name="connsiteY16" fmla="*/ 134076 h 188615"/>
                <a:gd name="connsiteX17" fmla="*/ 27270 w 77590"/>
                <a:gd name="connsiteY17" fmla="*/ 95444 h 188615"/>
                <a:gd name="connsiteX18" fmla="*/ 15908 w 77590"/>
                <a:gd name="connsiteY18" fmla="*/ 86354 h 188615"/>
                <a:gd name="connsiteX19" fmla="*/ 15908 w 77590"/>
                <a:gd name="connsiteY19" fmla="*/ 59084 h 188615"/>
                <a:gd name="connsiteX20" fmla="*/ 15908 w 77590"/>
                <a:gd name="connsiteY20" fmla="*/ 31815 h 188615"/>
                <a:gd name="connsiteX21" fmla="*/ 0 w 77590"/>
                <a:gd name="connsiteY21" fmla="*/ 11363 h 18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590" h="188615">
                  <a:moveTo>
                    <a:pt x="0" y="0"/>
                  </a:moveTo>
                  <a:lnTo>
                    <a:pt x="7143" y="0"/>
                  </a:lnTo>
                  <a:lnTo>
                    <a:pt x="38632" y="0"/>
                  </a:lnTo>
                  <a:lnTo>
                    <a:pt x="45775" y="0"/>
                  </a:lnTo>
                  <a:lnTo>
                    <a:pt x="38958" y="20452"/>
                  </a:lnTo>
                  <a:lnTo>
                    <a:pt x="50320" y="31815"/>
                  </a:lnTo>
                  <a:lnTo>
                    <a:pt x="61683" y="43177"/>
                  </a:lnTo>
                  <a:lnTo>
                    <a:pt x="61683" y="63629"/>
                  </a:lnTo>
                  <a:lnTo>
                    <a:pt x="70773" y="70447"/>
                  </a:lnTo>
                  <a:lnTo>
                    <a:pt x="66228" y="154528"/>
                  </a:lnTo>
                  <a:lnTo>
                    <a:pt x="77590" y="177253"/>
                  </a:lnTo>
                  <a:lnTo>
                    <a:pt x="50320" y="188615"/>
                  </a:lnTo>
                  <a:lnTo>
                    <a:pt x="48219" y="186514"/>
                  </a:lnTo>
                  <a:lnTo>
                    <a:pt x="43177" y="188615"/>
                  </a:lnTo>
                  <a:lnTo>
                    <a:pt x="31815" y="177253"/>
                  </a:lnTo>
                  <a:lnTo>
                    <a:pt x="22725" y="149983"/>
                  </a:lnTo>
                  <a:lnTo>
                    <a:pt x="22725" y="134076"/>
                  </a:lnTo>
                  <a:lnTo>
                    <a:pt x="27270" y="95444"/>
                  </a:lnTo>
                  <a:lnTo>
                    <a:pt x="15908" y="86354"/>
                  </a:lnTo>
                  <a:lnTo>
                    <a:pt x="15908" y="59084"/>
                  </a:lnTo>
                  <a:lnTo>
                    <a:pt x="15908" y="31815"/>
                  </a:lnTo>
                  <a:lnTo>
                    <a:pt x="0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5" name="Freeform 417">
              <a:extLst>
                <a:ext uri="{FF2B5EF4-FFF2-40B4-BE49-F238E27FC236}">
                  <a16:creationId xmlns:a16="http://schemas.microsoft.com/office/drawing/2014/main" id="{0029C3A9-63FA-E275-DDBF-04AC91A08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046" y="3615967"/>
              <a:ext cx="122795" cy="173843"/>
            </a:xfrm>
            <a:custGeom>
              <a:avLst/>
              <a:gdLst>
                <a:gd name="connsiteX0" fmla="*/ 74992 w 163727"/>
                <a:gd name="connsiteY0" fmla="*/ 0 h 231791"/>
                <a:gd name="connsiteX1" fmla="*/ 75468 w 163727"/>
                <a:gd name="connsiteY1" fmla="*/ 136 h 231791"/>
                <a:gd name="connsiteX2" fmla="*/ 77373 w 163727"/>
                <a:gd name="connsiteY2" fmla="*/ 0 h 231791"/>
                <a:gd name="connsiteX3" fmla="*/ 91891 w 163727"/>
                <a:gd name="connsiteY3" fmla="*/ 4148 h 231791"/>
                <a:gd name="connsiteX4" fmla="*/ 102262 w 163727"/>
                <a:gd name="connsiteY4" fmla="*/ 0 h 231791"/>
                <a:gd name="connsiteX5" fmla="*/ 104643 w 163727"/>
                <a:gd name="connsiteY5" fmla="*/ 0 h 231791"/>
                <a:gd name="connsiteX6" fmla="*/ 122714 w 163727"/>
                <a:gd name="connsiteY6" fmla="*/ 0 h 231791"/>
                <a:gd name="connsiteX7" fmla="*/ 125095 w 163727"/>
                <a:gd name="connsiteY7" fmla="*/ 0 h 231791"/>
                <a:gd name="connsiteX8" fmla="*/ 120550 w 163727"/>
                <a:gd name="connsiteY8" fmla="*/ 11363 h 231791"/>
                <a:gd name="connsiteX9" fmla="*/ 136457 w 163727"/>
                <a:gd name="connsiteY9" fmla="*/ 31815 h 231791"/>
                <a:gd name="connsiteX10" fmla="*/ 136457 w 163727"/>
                <a:gd name="connsiteY10" fmla="*/ 59084 h 231791"/>
                <a:gd name="connsiteX11" fmla="*/ 143275 w 163727"/>
                <a:gd name="connsiteY11" fmla="*/ 86354 h 231791"/>
                <a:gd name="connsiteX12" fmla="*/ 147820 w 163727"/>
                <a:gd name="connsiteY12" fmla="*/ 102261 h 231791"/>
                <a:gd name="connsiteX13" fmla="*/ 143275 w 163727"/>
                <a:gd name="connsiteY13" fmla="*/ 134075 h 231791"/>
                <a:gd name="connsiteX14" fmla="*/ 147820 w 163727"/>
                <a:gd name="connsiteY14" fmla="*/ 149983 h 231791"/>
                <a:gd name="connsiteX15" fmla="*/ 152365 w 163727"/>
                <a:gd name="connsiteY15" fmla="*/ 177252 h 231791"/>
                <a:gd name="connsiteX16" fmla="*/ 163727 w 163727"/>
                <a:gd name="connsiteY16" fmla="*/ 188614 h 231791"/>
                <a:gd name="connsiteX17" fmla="*/ 104643 w 163727"/>
                <a:gd name="connsiteY17" fmla="*/ 209067 h 231791"/>
                <a:gd name="connsiteX18" fmla="*/ 84190 w 163727"/>
                <a:gd name="connsiteY18" fmla="*/ 220429 h 231791"/>
                <a:gd name="connsiteX19" fmla="*/ 50103 w 163727"/>
                <a:gd name="connsiteY19" fmla="*/ 231791 h 231791"/>
                <a:gd name="connsiteX20" fmla="*/ 48954 w 163727"/>
                <a:gd name="connsiteY20" fmla="*/ 231381 h 231791"/>
                <a:gd name="connsiteX21" fmla="*/ 47722 w 163727"/>
                <a:gd name="connsiteY21" fmla="*/ 231791 h 231791"/>
                <a:gd name="connsiteX22" fmla="*/ 15908 w 163727"/>
                <a:gd name="connsiteY22" fmla="*/ 220429 h 231791"/>
                <a:gd name="connsiteX23" fmla="*/ 15908 w 163727"/>
                <a:gd name="connsiteY23" fmla="*/ 209067 h 231791"/>
                <a:gd name="connsiteX24" fmla="*/ 0 w 163727"/>
                <a:gd name="connsiteY24" fmla="*/ 177252 h 231791"/>
                <a:gd name="connsiteX25" fmla="*/ 11363 w 163727"/>
                <a:gd name="connsiteY25" fmla="*/ 134075 h 231791"/>
                <a:gd name="connsiteX26" fmla="*/ 27270 w 163727"/>
                <a:gd name="connsiteY26" fmla="*/ 106806 h 231791"/>
                <a:gd name="connsiteX27" fmla="*/ 15908 w 163727"/>
                <a:gd name="connsiteY27" fmla="*/ 52267 h 231791"/>
                <a:gd name="connsiteX28" fmla="*/ 11363 w 163727"/>
                <a:gd name="connsiteY28" fmla="*/ 27270 h 231791"/>
                <a:gd name="connsiteX29" fmla="*/ 11363 w 163727"/>
                <a:gd name="connsiteY29" fmla="*/ 4545 h 2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3727" h="231791">
                  <a:moveTo>
                    <a:pt x="74992" y="0"/>
                  </a:moveTo>
                  <a:lnTo>
                    <a:pt x="75468" y="136"/>
                  </a:lnTo>
                  <a:lnTo>
                    <a:pt x="77373" y="0"/>
                  </a:lnTo>
                  <a:lnTo>
                    <a:pt x="91891" y="4148"/>
                  </a:lnTo>
                  <a:lnTo>
                    <a:pt x="102262" y="0"/>
                  </a:lnTo>
                  <a:lnTo>
                    <a:pt x="104643" y="0"/>
                  </a:lnTo>
                  <a:lnTo>
                    <a:pt x="122714" y="0"/>
                  </a:lnTo>
                  <a:lnTo>
                    <a:pt x="125095" y="0"/>
                  </a:lnTo>
                  <a:lnTo>
                    <a:pt x="120550" y="11363"/>
                  </a:lnTo>
                  <a:lnTo>
                    <a:pt x="136457" y="31815"/>
                  </a:lnTo>
                  <a:lnTo>
                    <a:pt x="136457" y="59084"/>
                  </a:lnTo>
                  <a:lnTo>
                    <a:pt x="143275" y="86354"/>
                  </a:lnTo>
                  <a:lnTo>
                    <a:pt x="147820" y="102261"/>
                  </a:lnTo>
                  <a:lnTo>
                    <a:pt x="143275" y="134075"/>
                  </a:lnTo>
                  <a:lnTo>
                    <a:pt x="147820" y="149983"/>
                  </a:lnTo>
                  <a:lnTo>
                    <a:pt x="152365" y="177252"/>
                  </a:lnTo>
                  <a:lnTo>
                    <a:pt x="163727" y="188614"/>
                  </a:lnTo>
                  <a:lnTo>
                    <a:pt x="104643" y="209067"/>
                  </a:lnTo>
                  <a:lnTo>
                    <a:pt x="84190" y="220429"/>
                  </a:lnTo>
                  <a:lnTo>
                    <a:pt x="50103" y="231791"/>
                  </a:lnTo>
                  <a:lnTo>
                    <a:pt x="48954" y="231381"/>
                  </a:lnTo>
                  <a:lnTo>
                    <a:pt x="47722" y="231791"/>
                  </a:lnTo>
                  <a:lnTo>
                    <a:pt x="15908" y="220429"/>
                  </a:lnTo>
                  <a:lnTo>
                    <a:pt x="15908" y="209067"/>
                  </a:lnTo>
                  <a:lnTo>
                    <a:pt x="0" y="177252"/>
                  </a:lnTo>
                  <a:lnTo>
                    <a:pt x="11363" y="134075"/>
                  </a:lnTo>
                  <a:lnTo>
                    <a:pt x="27270" y="106806"/>
                  </a:lnTo>
                  <a:lnTo>
                    <a:pt x="15908" y="52267"/>
                  </a:lnTo>
                  <a:lnTo>
                    <a:pt x="11363" y="27270"/>
                  </a:lnTo>
                  <a:lnTo>
                    <a:pt x="11363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6" name="Freeform 416">
              <a:extLst>
                <a:ext uri="{FF2B5EF4-FFF2-40B4-BE49-F238E27FC236}">
                  <a16:creationId xmlns:a16="http://schemas.microsoft.com/office/drawing/2014/main" id="{410BE361-1654-DAC8-1D2A-818CB05F1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394" y="3498368"/>
              <a:ext cx="214993" cy="167515"/>
            </a:xfrm>
            <a:custGeom>
              <a:avLst/>
              <a:gdLst>
                <a:gd name="connsiteX0" fmla="*/ 181798 w 286657"/>
                <a:gd name="connsiteY0" fmla="*/ 0 h 223353"/>
                <a:gd name="connsiteX1" fmla="*/ 193160 w 286657"/>
                <a:gd name="connsiteY1" fmla="*/ 11362 h 223353"/>
                <a:gd name="connsiteX2" fmla="*/ 213613 w 286657"/>
                <a:gd name="connsiteY2" fmla="*/ 6817 h 223353"/>
                <a:gd name="connsiteX3" fmla="*/ 213613 w 286657"/>
                <a:gd name="connsiteY3" fmla="*/ 22691 h 223353"/>
                <a:gd name="connsiteX4" fmla="*/ 220756 w 286657"/>
                <a:gd name="connsiteY4" fmla="*/ 21104 h 223353"/>
                <a:gd name="connsiteX5" fmla="*/ 220756 w 286657"/>
                <a:gd name="connsiteY5" fmla="*/ 41556 h 223353"/>
                <a:gd name="connsiteX6" fmla="*/ 220756 w 286657"/>
                <a:gd name="connsiteY6" fmla="*/ 51749 h 223353"/>
                <a:gd name="connsiteX7" fmla="*/ 236337 w 286657"/>
                <a:gd name="connsiteY7" fmla="*/ 70447 h 223353"/>
                <a:gd name="connsiteX8" fmla="*/ 236337 w 286657"/>
                <a:gd name="connsiteY8" fmla="*/ 76161 h 223353"/>
                <a:gd name="connsiteX9" fmla="*/ 243480 w 286657"/>
                <a:gd name="connsiteY9" fmla="*/ 84733 h 223353"/>
                <a:gd name="connsiteX10" fmla="*/ 243480 w 286657"/>
                <a:gd name="connsiteY10" fmla="*/ 88234 h 223353"/>
                <a:gd name="connsiteX11" fmla="*/ 279514 w 286657"/>
                <a:gd name="connsiteY11" fmla="*/ 97716 h 223353"/>
                <a:gd name="connsiteX12" fmla="*/ 279514 w 286657"/>
                <a:gd name="connsiteY12" fmla="*/ 110123 h 223353"/>
                <a:gd name="connsiteX13" fmla="*/ 286657 w 286657"/>
                <a:gd name="connsiteY13" fmla="*/ 112002 h 223353"/>
                <a:gd name="connsiteX14" fmla="*/ 286657 w 286657"/>
                <a:gd name="connsiteY14" fmla="*/ 132455 h 223353"/>
                <a:gd name="connsiteX15" fmla="*/ 279840 w 286657"/>
                <a:gd name="connsiteY15" fmla="*/ 148362 h 223353"/>
                <a:gd name="connsiteX16" fmla="*/ 259388 w 286657"/>
                <a:gd name="connsiteY16" fmla="*/ 148362 h 223353"/>
                <a:gd name="connsiteX17" fmla="*/ 252570 w 286657"/>
                <a:gd name="connsiteY17" fmla="*/ 164269 h 223353"/>
                <a:gd name="connsiteX18" fmla="*/ 243480 w 286657"/>
                <a:gd name="connsiteY18" fmla="*/ 171086 h 223353"/>
                <a:gd name="connsiteX19" fmla="*/ 209393 w 286657"/>
                <a:gd name="connsiteY19" fmla="*/ 171086 h 223353"/>
                <a:gd name="connsiteX20" fmla="*/ 188941 w 286657"/>
                <a:gd name="connsiteY20" fmla="*/ 164269 h 223353"/>
                <a:gd name="connsiteX21" fmla="*/ 177579 w 286657"/>
                <a:gd name="connsiteY21" fmla="*/ 171086 h 223353"/>
                <a:gd name="connsiteX22" fmla="*/ 161671 w 286657"/>
                <a:gd name="connsiteY22" fmla="*/ 171086 h 223353"/>
                <a:gd name="connsiteX23" fmla="*/ 102587 w 286657"/>
                <a:gd name="connsiteY23" fmla="*/ 171086 h 223353"/>
                <a:gd name="connsiteX24" fmla="*/ 98042 w 286657"/>
                <a:gd name="connsiteY24" fmla="*/ 191539 h 223353"/>
                <a:gd name="connsiteX25" fmla="*/ 102587 w 286657"/>
                <a:gd name="connsiteY25" fmla="*/ 218808 h 223353"/>
                <a:gd name="connsiteX26" fmla="*/ 75317 w 286657"/>
                <a:gd name="connsiteY26" fmla="*/ 214263 h 223353"/>
                <a:gd name="connsiteX27" fmla="*/ 59410 w 286657"/>
                <a:gd name="connsiteY27" fmla="*/ 214263 h 223353"/>
                <a:gd name="connsiteX28" fmla="*/ 48048 w 286657"/>
                <a:gd name="connsiteY28" fmla="*/ 223353 h 223353"/>
                <a:gd name="connsiteX29" fmla="*/ 32140 w 286657"/>
                <a:gd name="connsiteY29" fmla="*/ 214263 h 223353"/>
                <a:gd name="connsiteX30" fmla="*/ 27595 w 286657"/>
                <a:gd name="connsiteY30" fmla="*/ 202901 h 223353"/>
                <a:gd name="connsiteX31" fmla="*/ 7143 w 286657"/>
                <a:gd name="connsiteY31" fmla="*/ 198356 h 223353"/>
                <a:gd name="connsiteX32" fmla="*/ 7143 w 286657"/>
                <a:gd name="connsiteY32" fmla="*/ 185658 h 223353"/>
                <a:gd name="connsiteX33" fmla="*/ 0 w 286657"/>
                <a:gd name="connsiteY33" fmla="*/ 184070 h 223353"/>
                <a:gd name="connsiteX34" fmla="*/ 0 w 286657"/>
                <a:gd name="connsiteY34" fmla="*/ 156800 h 223353"/>
                <a:gd name="connsiteX35" fmla="*/ 9090 w 286657"/>
                <a:gd name="connsiteY35" fmla="*/ 145438 h 223353"/>
                <a:gd name="connsiteX36" fmla="*/ 9090 w 286657"/>
                <a:gd name="connsiteY36" fmla="*/ 129531 h 223353"/>
                <a:gd name="connsiteX37" fmla="*/ 36360 w 286657"/>
                <a:gd name="connsiteY37" fmla="*/ 97716 h 223353"/>
                <a:gd name="connsiteX38" fmla="*/ 40905 w 286657"/>
                <a:gd name="connsiteY38" fmla="*/ 74992 h 223353"/>
                <a:gd name="connsiteX39" fmla="*/ 52267 w 286657"/>
                <a:gd name="connsiteY39" fmla="*/ 65902 h 223353"/>
                <a:gd name="connsiteX40" fmla="*/ 68174 w 286657"/>
                <a:gd name="connsiteY40" fmla="*/ 70447 h 223353"/>
                <a:gd name="connsiteX41" fmla="*/ 84082 w 286657"/>
                <a:gd name="connsiteY41" fmla="*/ 59084 h 223353"/>
                <a:gd name="connsiteX42" fmla="*/ 90899 w 286657"/>
                <a:gd name="connsiteY42" fmla="*/ 47722 h 223353"/>
                <a:gd name="connsiteX43" fmla="*/ 118169 w 286657"/>
                <a:gd name="connsiteY43" fmla="*/ 38632 h 223353"/>
                <a:gd name="connsiteX44" fmla="*/ 127259 w 286657"/>
                <a:gd name="connsiteY44" fmla="*/ 22725 h 223353"/>
                <a:gd name="connsiteX45" fmla="*/ 161346 w 286657"/>
                <a:gd name="connsiteY45" fmla="*/ 6817 h 2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86657" h="223353">
                  <a:moveTo>
                    <a:pt x="181798" y="0"/>
                  </a:moveTo>
                  <a:lnTo>
                    <a:pt x="193160" y="11362"/>
                  </a:lnTo>
                  <a:lnTo>
                    <a:pt x="213613" y="6817"/>
                  </a:lnTo>
                  <a:lnTo>
                    <a:pt x="213613" y="22691"/>
                  </a:lnTo>
                  <a:lnTo>
                    <a:pt x="220756" y="21104"/>
                  </a:lnTo>
                  <a:lnTo>
                    <a:pt x="220756" y="41556"/>
                  </a:lnTo>
                  <a:lnTo>
                    <a:pt x="220756" y="51749"/>
                  </a:lnTo>
                  <a:lnTo>
                    <a:pt x="236337" y="70447"/>
                  </a:lnTo>
                  <a:lnTo>
                    <a:pt x="236337" y="76161"/>
                  </a:lnTo>
                  <a:lnTo>
                    <a:pt x="243480" y="84733"/>
                  </a:lnTo>
                  <a:lnTo>
                    <a:pt x="243480" y="88234"/>
                  </a:lnTo>
                  <a:lnTo>
                    <a:pt x="279514" y="97716"/>
                  </a:lnTo>
                  <a:lnTo>
                    <a:pt x="279514" y="110123"/>
                  </a:lnTo>
                  <a:lnTo>
                    <a:pt x="286657" y="112002"/>
                  </a:lnTo>
                  <a:lnTo>
                    <a:pt x="286657" y="132455"/>
                  </a:lnTo>
                  <a:lnTo>
                    <a:pt x="279840" y="148362"/>
                  </a:lnTo>
                  <a:lnTo>
                    <a:pt x="259388" y="148362"/>
                  </a:lnTo>
                  <a:lnTo>
                    <a:pt x="252570" y="164269"/>
                  </a:lnTo>
                  <a:lnTo>
                    <a:pt x="243480" y="171086"/>
                  </a:lnTo>
                  <a:lnTo>
                    <a:pt x="209393" y="171086"/>
                  </a:lnTo>
                  <a:lnTo>
                    <a:pt x="188941" y="164269"/>
                  </a:lnTo>
                  <a:lnTo>
                    <a:pt x="177579" y="171086"/>
                  </a:lnTo>
                  <a:lnTo>
                    <a:pt x="161671" y="171086"/>
                  </a:lnTo>
                  <a:lnTo>
                    <a:pt x="102587" y="171086"/>
                  </a:lnTo>
                  <a:lnTo>
                    <a:pt x="98042" y="191539"/>
                  </a:lnTo>
                  <a:lnTo>
                    <a:pt x="102587" y="218808"/>
                  </a:lnTo>
                  <a:lnTo>
                    <a:pt x="75317" y="214263"/>
                  </a:lnTo>
                  <a:lnTo>
                    <a:pt x="59410" y="214263"/>
                  </a:lnTo>
                  <a:lnTo>
                    <a:pt x="48048" y="223353"/>
                  </a:lnTo>
                  <a:lnTo>
                    <a:pt x="32140" y="214263"/>
                  </a:lnTo>
                  <a:lnTo>
                    <a:pt x="27595" y="202901"/>
                  </a:lnTo>
                  <a:lnTo>
                    <a:pt x="7143" y="198356"/>
                  </a:lnTo>
                  <a:lnTo>
                    <a:pt x="7143" y="185658"/>
                  </a:lnTo>
                  <a:lnTo>
                    <a:pt x="0" y="184070"/>
                  </a:lnTo>
                  <a:lnTo>
                    <a:pt x="0" y="156800"/>
                  </a:lnTo>
                  <a:lnTo>
                    <a:pt x="9090" y="145438"/>
                  </a:lnTo>
                  <a:lnTo>
                    <a:pt x="9090" y="129531"/>
                  </a:lnTo>
                  <a:lnTo>
                    <a:pt x="36360" y="97716"/>
                  </a:lnTo>
                  <a:lnTo>
                    <a:pt x="40905" y="74992"/>
                  </a:lnTo>
                  <a:lnTo>
                    <a:pt x="52267" y="65902"/>
                  </a:lnTo>
                  <a:lnTo>
                    <a:pt x="68174" y="70447"/>
                  </a:lnTo>
                  <a:lnTo>
                    <a:pt x="84082" y="59084"/>
                  </a:lnTo>
                  <a:lnTo>
                    <a:pt x="90899" y="47722"/>
                  </a:lnTo>
                  <a:lnTo>
                    <a:pt x="118169" y="38632"/>
                  </a:lnTo>
                  <a:lnTo>
                    <a:pt x="127259" y="22725"/>
                  </a:lnTo>
                  <a:lnTo>
                    <a:pt x="161346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7" name="Freeform 415">
              <a:extLst>
                <a:ext uri="{FF2B5EF4-FFF2-40B4-BE49-F238E27FC236}">
                  <a16:creationId xmlns:a16="http://schemas.microsoft.com/office/drawing/2014/main" id="{274424FE-A443-B034-3E12-93CDCE32C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976" y="2591654"/>
              <a:ext cx="59979" cy="63062"/>
            </a:xfrm>
            <a:custGeom>
              <a:avLst/>
              <a:gdLst>
                <a:gd name="connsiteX0" fmla="*/ 27270 w 79972"/>
                <a:gd name="connsiteY0" fmla="*/ 0 h 84082"/>
                <a:gd name="connsiteX1" fmla="*/ 32562 w 79972"/>
                <a:gd name="connsiteY1" fmla="*/ 4234 h 84082"/>
                <a:gd name="connsiteX2" fmla="*/ 36795 w 79972"/>
                <a:gd name="connsiteY2" fmla="*/ 0 h 84082"/>
                <a:gd name="connsiteX3" fmla="*/ 48157 w 79972"/>
                <a:gd name="connsiteY3" fmla="*/ 9090 h 84082"/>
                <a:gd name="connsiteX4" fmla="*/ 52702 w 79972"/>
                <a:gd name="connsiteY4" fmla="*/ 15908 h 84082"/>
                <a:gd name="connsiteX5" fmla="*/ 64065 w 79972"/>
                <a:gd name="connsiteY5" fmla="*/ 20453 h 84082"/>
                <a:gd name="connsiteX6" fmla="*/ 79972 w 79972"/>
                <a:gd name="connsiteY6" fmla="*/ 31815 h 84082"/>
                <a:gd name="connsiteX7" fmla="*/ 75427 w 79972"/>
                <a:gd name="connsiteY7" fmla="*/ 36360 h 84082"/>
                <a:gd name="connsiteX8" fmla="*/ 68610 w 79972"/>
                <a:gd name="connsiteY8" fmla="*/ 47722 h 84082"/>
                <a:gd name="connsiteX9" fmla="*/ 59520 w 79972"/>
                <a:gd name="connsiteY9" fmla="*/ 52267 h 84082"/>
                <a:gd name="connsiteX10" fmla="*/ 59520 w 79972"/>
                <a:gd name="connsiteY10" fmla="*/ 46997 h 84082"/>
                <a:gd name="connsiteX11" fmla="*/ 59085 w 79972"/>
                <a:gd name="connsiteY11" fmla="*/ 47722 h 84082"/>
                <a:gd name="connsiteX12" fmla="*/ 52307 w 79972"/>
                <a:gd name="connsiteY12" fmla="*/ 51111 h 84082"/>
                <a:gd name="connsiteX13" fmla="*/ 36795 w 79972"/>
                <a:gd name="connsiteY13" fmla="*/ 68175 h 84082"/>
                <a:gd name="connsiteX14" fmla="*/ 43613 w 79972"/>
                <a:gd name="connsiteY14" fmla="*/ 84082 h 84082"/>
                <a:gd name="connsiteX15" fmla="*/ 32250 w 79972"/>
                <a:gd name="connsiteY15" fmla="*/ 79537 h 84082"/>
                <a:gd name="connsiteX16" fmla="*/ 31974 w 79972"/>
                <a:gd name="connsiteY16" fmla="*/ 79151 h 84082"/>
                <a:gd name="connsiteX17" fmla="*/ 34088 w 79972"/>
                <a:gd name="connsiteY17" fmla="*/ 84082 h 84082"/>
                <a:gd name="connsiteX18" fmla="*/ 22725 w 79972"/>
                <a:gd name="connsiteY18" fmla="*/ 79537 h 84082"/>
                <a:gd name="connsiteX19" fmla="*/ 11363 w 79972"/>
                <a:gd name="connsiteY19" fmla="*/ 63630 h 84082"/>
                <a:gd name="connsiteX20" fmla="*/ 0 w 79972"/>
                <a:gd name="connsiteY20" fmla="*/ 52267 h 84082"/>
                <a:gd name="connsiteX21" fmla="*/ 0 w 79972"/>
                <a:gd name="connsiteY21" fmla="*/ 43177 h 84082"/>
                <a:gd name="connsiteX22" fmla="*/ 6817 w 79972"/>
                <a:gd name="connsiteY22" fmla="*/ 15908 h 84082"/>
                <a:gd name="connsiteX23" fmla="*/ 22725 w 79972"/>
                <a:gd name="connsiteY23" fmla="*/ 4545 h 8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972" h="84082">
                  <a:moveTo>
                    <a:pt x="27270" y="0"/>
                  </a:moveTo>
                  <a:lnTo>
                    <a:pt x="32562" y="4234"/>
                  </a:lnTo>
                  <a:lnTo>
                    <a:pt x="36795" y="0"/>
                  </a:lnTo>
                  <a:lnTo>
                    <a:pt x="48157" y="9090"/>
                  </a:lnTo>
                  <a:lnTo>
                    <a:pt x="52702" y="15908"/>
                  </a:lnTo>
                  <a:lnTo>
                    <a:pt x="64065" y="20453"/>
                  </a:lnTo>
                  <a:lnTo>
                    <a:pt x="79972" y="31815"/>
                  </a:lnTo>
                  <a:lnTo>
                    <a:pt x="75427" y="36360"/>
                  </a:lnTo>
                  <a:lnTo>
                    <a:pt x="68610" y="47722"/>
                  </a:lnTo>
                  <a:lnTo>
                    <a:pt x="59520" y="52267"/>
                  </a:lnTo>
                  <a:lnTo>
                    <a:pt x="59520" y="46997"/>
                  </a:lnTo>
                  <a:lnTo>
                    <a:pt x="59085" y="47722"/>
                  </a:lnTo>
                  <a:lnTo>
                    <a:pt x="52307" y="51111"/>
                  </a:lnTo>
                  <a:lnTo>
                    <a:pt x="36795" y="68175"/>
                  </a:lnTo>
                  <a:lnTo>
                    <a:pt x="43613" y="84082"/>
                  </a:lnTo>
                  <a:lnTo>
                    <a:pt x="32250" y="79537"/>
                  </a:lnTo>
                  <a:lnTo>
                    <a:pt x="31974" y="79151"/>
                  </a:lnTo>
                  <a:lnTo>
                    <a:pt x="34088" y="84082"/>
                  </a:lnTo>
                  <a:lnTo>
                    <a:pt x="22725" y="79537"/>
                  </a:lnTo>
                  <a:lnTo>
                    <a:pt x="11363" y="63630"/>
                  </a:lnTo>
                  <a:lnTo>
                    <a:pt x="0" y="52267"/>
                  </a:lnTo>
                  <a:lnTo>
                    <a:pt x="0" y="43177"/>
                  </a:lnTo>
                  <a:lnTo>
                    <a:pt x="6817" y="15908"/>
                  </a:lnTo>
                  <a:lnTo>
                    <a:pt x="22725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8" name="Freeform 413">
              <a:extLst>
                <a:ext uri="{FF2B5EF4-FFF2-40B4-BE49-F238E27FC236}">
                  <a16:creationId xmlns:a16="http://schemas.microsoft.com/office/drawing/2014/main" id="{4B1E17C6-3FDB-C140-496D-92DABF3A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467" y="2489393"/>
              <a:ext cx="119631" cy="149983"/>
            </a:xfrm>
            <a:custGeom>
              <a:avLst/>
              <a:gdLst>
                <a:gd name="connsiteX0" fmla="*/ 24997 w 159508"/>
                <a:gd name="connsiteY0" fmla="*/ 0 h 199977"/>
                <a:gd name="connsiteX1" fmla="*/ 34522 w 159508"/>
                <a:gd name="connsiteY1" fmla="*/ 0 h 199977"/>
                <a:gd name="connsiteX2" fmla="*/ 47722 w 159508"/>
                <a:gd name="connsiteY2" fmla="*/ 0 h 199977"/>
                <a:gd name="connsiteX3" fmla="*/ 57247 w 159508"/>
                <a:gd name="connsiteY3" fmla="*/ 0 h 199977"/>
                <a:gd name="connsiteX4" fmla="*/ 77699 w 159508"/>
                <a:gd name="connsiteY4" fmla="*/ 22725 h 199977"/>
                <a:gd name="connsiteX5" fmla="*/ 77699 w 159508"/>
                <a:gd name="connsiteY5" fmla="*/ 38632 h 199977"/>
                <a:gd name="connsiteX6" fmla="*/ 104969 w 159508"/>
                <a:gd name="connsiteY6" fmla="*/ 54539 h 199977"/>
                <a:gd name="connsiteX7" fmla="*/ 104969 w 159508"/>
                <a:gd name="connsiteY7" fmla="*/ 70447 h 199977"/>
                <a:gd name="connsiteX8" fmla="*/ 122091 w 159508"/>
                <a:gd name="connsiteY8" fmla="*/ 82432 h 199977"/>
                <a:gd name="connsiteX9" fmla="*/ 127259 w 159508"/>
                <a:gd name="connsiteY9" fmla="*/ 77264 h 199977"/>
                <a:gd name="connsiteX10" fmla="*/ 134062 w 159508"/>
                <a:gd name="connsiteY10" fmla="*/ 79985 h 199977"/>
                <a:gd name="connsiteX11" fmla="*/ 136784 w 159508"/>
                <a:gd name="connsiteY11" fmla="*/ 77264 h 199977"/>
                <a:gd name="connsiteX12" fmla="*/ 148146 w 159508"/>
                <a:gd name="connsiteY12" fmla="*/ 81809 h 199977"/>
                <a:gd name="connsiteX13" fmla="*/ 136784 w 159508"/>
                <a:gd name="connsiteY13" fmla="*/ 93171 h 199977"/>
                <a:gd name="connsiteX14" fmla="*/ 148146 w 159508"/>
                <a:gd name="connsiteY14" fmla="*/ 102261 h 199977"/>
                <a:gd name="connsiteX15" fmla="*/ 136784 w 159508"/>
                <a:gd name="connsiteY15" fmla="*/ 113623 h 199977"/>
                <a:gd name="connsiteX16" fmla="*/ 136784 w 159508"/>
                <a:gd name="connsiteY16" fmla="*/ 129531 h 199977"/>
                <a:gd name="connsiteX17" fmla="*/ 159508 w 159508"/>
                <a:gd name="connsiteY17" fmla="*/ 152255 h 199977"/>
                <a:gd name="connsiteX18" fmla="*/ 143601 w 159508"/>
                <a:gd name="connsiteY18" fmla="*/ 168163 h 199977"/>
                <a:gd name="connsiteX19" fmla="*/ 136784 w 159508"/>
                <a:gd name="connsiteY19" fmla="*/ 184070 h 199977"/>
                <a:gd name="connsiteX20" fmla="*/ 143601 w 159508"/>
                <a:gd name="connsiteY20" fmla="*/ 188615 h 199977"/>
                <a:gd name="connsiteX21" fmla="*/ 136784 w 159508"/>
                <a:gd name="connsiteY21" fmla="*/ 199977 h 199977"/>
                <a:gd name="connsiteX22" fmla="*/ 127259 w 159508"/>
                <a:gd name="connsiteY22" fmla="*/ 199977 h 199977"/>
                <a:gd name="connsiteX23" fmla="*/ 120876 w 159508"/>
                <a:gd name="connsiteY23" fmla="*/ 199977 h 199977"/>
                <a:gd name="connsiteX24" fmla="*/ 111351 w 159508"/>
                <a:gd name="connsiteY24" fmla="*/ 199977 h 199977"/>
                <a:gd name="connsiteX25" fmla="*/ 104969 w 159508"/>
                <a:gd name="connsiteY25" fmla="*/ 199977 h 199977"/>
                <a:gd name="connsiteX26" fmla="*/ 95444 w 159508"/>
                <a:gd name="connsiteY26" fmla="*/ 199977 h 199977"/>
                <a:gd name="connsiteX27" fmla="*/ 99989 w 159508"/>
                <a:gd name="connsiteY27" fmla="*/ 188615 h 199977"/>
                <a:gd name="connsiteX28" fmla="*/ 106806 w 159508"/>
                <a:gd name="connsiteY28" fmla="*/ 179525 h 199977"/>
                <a:gd name="connsiteX29" fmla="*/ 99989 w 159508"/>
                <a:gd name="connsiteY29" fmla="*/ 179525 h 199977"/>
                <a:gd name="connsiteX30" fmla="*/ 90899 w 159508"/>
                <a:gd name="connsiteY30" fmla="*/ 172708 h 199977"/>
                <a:gd name="connsiteX31" fmla="*/ 84082 w 159508"/>
                <a:gd name="connsiteY31" fmla="*/ 168163 h 199977"/>
                <a:gd name="connsiteX32" fmla="*/ 79537 w 159508"/>
                <a:gd name="connsiteY32" fmla="*/ 161345 h 199977"/>
                <a:gd name="connsiteX33" fmla="*/ 74992 w 159508"/>
                <a:gd name="connsiteY33" fmla="*/ 156800 h 199977"/>
                <a:gd name="connsiteX34" fmla="*/ 72357 w 159508"/>
                <a:gd name="connsiteY34" fmla="*/ 155044 h 199977"/>
                <a:gd name="connsiteX35" fmla="*/ 68609 w 159508"/>
                <a:gd name="connsiteY35" fmla="*/ 168163 h 199977"/>
                <a:gd name="connsiteX36" fmla="*/ 57247 w 159508"/>
                <a:gd name="connsiteY36" fmla="*/ 172708 h 199977"/>
                <a:gd name="connsiteX37" fmla="*/ 61792 w 159508"/>
                <a:gd name="connsiteY37" fmla="*/ 168163 h 199977"/>
                <a:gd name="connsiteX38" fmla="*/ 59543 w 159508"/>
                <a:gd name="connsiteY38" fmla="*/ 166556 h 199977"/>
                <a:gd name="connsiteX39" fmla="*/ 59084 w 159508"/>
                <a:gd name="connsiteY39" fmla="*/ 168163 h 199977"/>
                <a:gd name="connsiteX40" fmla="*/ 47722 w 159508"/>
                <a:gd name="connsiteY40" fmla="*/ 172708 h 199977"/>
                <a:gd name="connsiteX41" fmla="*/ 52267 w 159508"/>
                <a:gd name="connsiteY41" fmla="*/ 168163 h 199977"/>
                <a:gd name="connsiteX42" fmla="*/ 36360 w 159508"/>
                <a:gd name="connsiteY42" fmla="*/ 156800 h 199977"/>
                <a:gd name="connsiteX43" fmla="*/ 24997 w 159508"/>
                <a:gd name="connsiteY43" fmla="*/ 152255 h 199977"/>
                <a:gd name="connsiteX44" fmla="*/ 20452 w 159508"/>
                <a:gd name="connsiteY44" fmla="*/ 145438 h 199977"/>
                <a:gd name="connsiteX45" fmla="*/ 9090 w 159508"/>
                <a:gd name="connsiteY45" fmla="*/ 136348 h 199977"/>
                <a:gd name="connsiteX46" fmla="*/ 18615 w 159508"/>
                <a:gd name="connsiteY46" fmla="*/ 136348 h 199977"/>
                <a:gd name="connsiteX47" fmla="*/ 20452 w 159508"/>
                <a:gd name="connsiteY47" fmla="*/ 136348 h 199977"/>
                <a:gd name="connsiteX48" fmla="*/ 24997 w 159508"/>
                <a:gd name="connsiteY48" fmla="*/ 109078 h 199977"/>
                <a:gd name="connsiteX49" fmla="*/ 9090 w 159508"/>
                <a:gd name="connsiteY49" fmla="*/ 93171 h 199977"/>
                <a:gd name="connsiteX50" fmla="*/ 15908 w 159508"/>
                <a:gd name="connsiteY50" fmla="*/ 70447 h 199977"/>
                <a:gd name="connsiteX51" fmla="*/ 14070 w 159508"/>
                <a:gd name="connsiteY51" fmla="*/ 70447 h 199977"/>
                <a:gd name="connsiteX52" fmla="*/ 4545 w 159508"/>
                <a:gd name="connsiteY52" fmla="*/ 70447 h 199977"/>
                <a:gd name="connsiteX53" fmla="*/ 15908 w 159508"/>
                <a:gd name="connsiteY53" fmla="*/ 49994 h 199977"/>
                <a:gd name="connsiteX54" fmla="*/ 4545 w 159508"/>
                <a:gd name="connsiteY54" fmla="*/ 34087 h 199977"/>
                <a:gd name="connsiteX55" fmla="*/ 0 w 159508"/>
                <a:gd name="connsiteY55" fmla="*/ 11362 h 19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9508" h="199977">
                  <a:moveTo>
                    <a:pt x="24997" y="0"/>
                  </a:moveTo>
                  <a:lnTo>
                    <a:pt x="34522" y="0"/>
                  </a:lnTo>
                  <a:lnTo>
                    <a:pt x="47722" y="0"/>
                  </a:lnTo>
                  <a:lnTo>
                    <a:pt x="57247" y="0"/>
                  </a:lnTo>
                  <a:lnTo>
                    <a:pt x="77699" y="22725"/>
                  </a:lnTo>
                  <a:lnTo>
                    <a:pt x="77699" y="38632"/>
                  </a:lnTo>
                  <a:lnTo>
                    <a:pt x="104969" y="54539"/>
                  </a:lnTo>
                  <a:lnTo>
                    <a:pt x="104969" y="70447"/>
                  </a:lnTo>
                  <a:lnTo>
                    <a:pt x="122091" y="82432"/>
                  </a:lnTo>
                  <a:lnTo>
                    <a:pt x="127259" y="77264"/>
                  </a:lnTo>
                  <a:lnTo>
                    <a:pt x="134062" y="79985"/>
                  </a:lnTo>
                  <a:lnTo>
                    <a:pt x="136784" y="77264"/>
                  </a:lnTo>
                  <a:lnTo>
                    <a:pt x="148146" y="81809"/>
                  </a:lnTo>
                  <a:lnTo>
                    <a:pt x="136784" y="93171"/>
                  </a:lnTo>
                  <a:lnTo>
                    <a:pt x="148146" y="102261"/>
                  </a:lnTo>
                  <a:lnTo>
                    <a:pt x="136784" y="113623"/>
                  </a:lnTo>
                  <a:lnTo>
                    <a:pt x="136784" y="129531"/>
                  </a:lnTo>
                  <a:lnTo>
                    <a:pt x="159508" y="152255"/>
                  </a:lnTo>
                  <a:lnTo>
                    <a:pt x="143601" y="168163"/>
                  </a:lnTo>
                  <a:lnTo>
                    <a:pt x="136784" y="184070"/>
                  </a:lnTo>
                  <a:lnTo>
                    <a:pt x="143601" y="188615"/>
                  </a:lnTo>
                  <a:lnTo>
                    <a:pt x="136784" y="199977"/>
                  </a:lnTo>
                  <a:lnTo>
                    <a:pt x="127259" y="199977"/>
                  </a:lnTo>
                  <a:lnTo>
                    <a:pt x="120876" y="199977"/>
                  </a:lnTo>
                  <a:lnTo>
                    <a:pt x="111351" y="199977"/>
                  </a:lnTo>
                  <a:lnTo>
                    <a:pt x="104969" y="199977"/>
                  </a:lnTo>
                  <a:lnTo>
                    <a:pt x="95444" y="199977"/>
                  </a:lnTo>
                  <a:lnTo>
                    <a:pt x="99989" y="188615"/>
                  </a:lnTo>
                  <a:lnTo>
                    <a:pt x="106806" y="179525"/>
                  </a:lnTo>
                  <a:lnTo>
                    <a:pt x="99989" y="179525"/>
                  </a:lnTo>
                  <a:lnTo>
                    <a:pt x="90899" y="172708"/>
                  </a:lnTo>
                  <a:lnTo>
                    <a:pt x="84082" y="168163"/>
                  </a:lnTo>
                  <a:lnTo>
                    <a:pt x="79537" y="161345"/>
                  </a:lnTo>
                  <a:lnTo>
                    <a:pt x="74992" y="156800"/>
                  </a:lnTo>
                  <a:lnTo>
                    <a:pt x="72357" y="155044"/>
                  </a:lnTo>
                  <a:lnTo>
                    <a:pt x="68609" y="168163"/>
                  </a:lnTo>
                  <a:lnTo>
                    <a:pt x="57247" y="172708"/>
                  </a:lnTo>
                  <a:lnTo>
                    <a:pt x="61792" y="168163"/>
                  </a:lnTo>
                  <a:lnTo>
                    <a:pt x="59543" y="166556"/>
                  </a:lnTo>
                  <a:lnTo>
                    <a:pt x="59084" y="168163"/>
                  </a:lnTo>
                  <a:lnTo>
                    <a:pt x="47722" y="172708"/>
                  </a:lnTo>
                  <a:lnTo>
                    <a:pt x="52267" y="168163"/>
                  </a:lnTo>
                  <a:lnTo>
                    <a:pt x="36360" y="156800"/>
                  </a:lnTo>
                  <a:lnTo>
                    <a:pt x="24997" y="152255"/>
                  </a:lnTo>
                  <a:lnTo>
                    <a:pt x="20452" y="145438"/>
                  </a:lnTo>
                  <a:lnTo>
                    <a:pt x="9090" y="136348"/>
                  </a:lnTo>
                  <a:lnTo>
                    <a:pt x="18615" y="136348"/>
                  </a:lnTo>
                  <a:lnTo>
                    <a:pt x="20452" y="136348"/>
                  </a:lnTo>
                  <a:lnTo>
                    <a:pt x="24997" y="109078"/>
                  </a:lnTo>
                  <a:lnTo>
                    <a:pt x="9090" y="93171"/>
                  </a:lnTo>
                  <a:lnTo>
                    <a:pt x="15908" y="70447"/>
                  </a:lnTo>
                  <a:lnTo>
                    <a:pt x="14070" y="70447"/>
                  </a:lnTo>
                  <a:lnTo>
                    <a:pt x="4545" y="70447"/>
                  </a:lnTo>
                  <a:lnTo>
                    <a:pt x="15908" y="49994"/>
                  </a:lnTo>
                  <a:lnTo>
                    <a:pt x="4545" y="34087"/>
                  </a:lnTo>
                  <a:lnTo>
                    <a:pt x="0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9" name="Freeform 411">
              <a:extLst>
                <a:ext uri="{FF2B5EF4-FFF2-40B4-BE49-F238E27FC236}">
                  <a16:creationId xmlns:a16="http://schemas.microsoft.com/office/drawing/2014/main" id="{13FF07DB-6EA8-4574-1FD6-CA6FBA995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507" y="2049672"/>
              <a:ext cx="267827" cy="226679"/>
            </a:xfrm>
            <a:custGeom>
              <a:avLst/>
              <a:gdLst>
                <a:gd name="connsiteX0" fmla="*/ 184079 w 357103"/>
                <a:gd name="connsiteY0" fmla="*/ 0 h 302238"/>
                <a:gd name="connsiteX1" fmla="*/ 188461 w 357103"/>
                <a:gd name="connsiteY1" fmla="*/ 1949 h 302238"/>
                <a:gd name="connsiteX2" fmla="*/ 191223 w 357103"/>
                <a:gd name="connsiteY2" fmla="*/ 0 h 302238"/>
                <a:gd name="connsiteX3" fmla="*/ 232133 w 357103"/>
                <a:gd name="connsiteY3" fmla="*/ 18195 h 302238"/>
                <a:gd name="connsiteX4" fmla="*/ 237816 w 357103"/>
                <a:gd name="connsiteY4" fmla="*/ 31502 h 302238"/>
                <a:gd name="connsiteX5" fmla="*/ 247701 w 357103"/>
                <a:gd name="connsiteY5" fmla="*/ 27262 h 302238"/>
                <a:gd name="connsiteX6" fmla="*/ 251939 w 357103"/>
                <a:gd name="connsiteY6" fmla="*/ 28508 h 302238"/>
                <a:gd name="connsiteX7" fmla="*/ 254845 w 357103"/>
                <a:gd name="connsiteY7" fmla="*/ 27262 h 302238"/>
                <a:gd name="connsiteX8" fmla="*/ 293481 w 357103"/>
                <a:gd name="connsiteY8" fmla="*/ 38626 h 302238"/>
                <a:gd name="connsiteX9" fmla="*/ 298030 w 357103"/>
                <a:gd name="connsiteY9" fmla="*/ 70452 h 302238"/>
                <a:gd name="connsiteX10" fmla="*/ 286656 w 357103"/>
                <a:gd name="connsiteY10" fmla="*/ 86350 h 302238"/>
                <a:gd name="connsiteX11" fmla="*/ 313918 w 357103"/>
                <a:gd name="connsiteY11" fmla="*/ 129539 h 302238"/>
                <a:gd name="connsiteX12" fmla="*/ 325292 w 357103"/>
                <a:gd name="connsiteY12" fmla="*/ 140903 h 302238"/>
                <a:gd name="connsiteX13" fmla="*/ 325292 w 357103"/>
                <a:gd name="connsiteY13" fmla="*/ 152268 h 302238"/>
                <a:gd name="connsiteX14" fmla="*/ 345730 w 357103"/>
                <a:gd name="connsiteY14" fmla="*/ 161335 h 302238"/>
                <a:gd name="connsiteX15" fmla="*/ 357103 w 357103"/>
                <a:gd name="connsiteY15" fmla="*/ 179530 h 302238"/>
                <a:gd name="connsiteX16" fmla="*/ 345730 w 357103"/>
                <a:gd name="connsiteY16" fmla="*/ 195427 h 302238"/>
                <a:gd name="connsiteX17" fmla="*/ 335336 w 357103"/>
                <a:gd name="connsiteY17" fmla="*/ 202923 h 302238"/>
                <a:gd name="connsiteX18" fmla="*/ 329159 w 357103"/>
                <a:gd name="connsiteY18" fmla="*/ 202225 h 302238"/>
                <a:gd name="connsiteX19" fmla="*/ 328192 w 357103"/>
                <a:gd name="connsiteY19" fmla="*/ 202923 h 302238"/>
                <a:gd name="connsiteX20" fmla="*/ 310162 w 357103"/>
                <a:gd name="connsiteY20" fmla="*/ 200887 h 302238"/>
                <a:gd name="connsiteX21" fmla="*/ 316403 w 357103"/>
                <a:gd name="connsiteY21" fmla="*/ 207940 h 302238"/>
                <a:gd name="connsiteX22" fmla="*/ 323437 w 357103"/>
                <a:gd name="connsiteY22" fmla="*/ 215889 h 302238"/>
                <a:gd name="connsiteX23" fmla="*/ 325292 w 357103"/>
                <a:gd name="connsiteY23" fmla="*/ 254515 h 302238"/>
                <a:gd name="connsiteX24" fmla="*/ 293481 w 357103"/>
                <a:gd name="connsiteY24" fmla="*/ 259048 h 302238"/>
                <a:gd name="connsiteX25" fmla="*/ 282107 w 357103"/>
                <a:gd name="connsiteY25" fmla="*/ 274976 h 302238"/>
                <a:gd name="connsiteX26" fmla="*/ 282107 w 357103"/>
                <a:gd name="connsiteY26" fmla="*/ 302238 h 302238"/>
                <a:gd name="connsiteX27" fmla="*/ 274963 w 357103"/>
                <a:gd name="connsiteY27" fmla="*/ 300200 h 302238"/>
                <a:gd name="connsiteX28" fmla="*/ 274963 w 357103"/>
                <a:gd name="connsiteY28" fmla="*/ 302238 h 302238"/>
                <a:gd name="connsiteX29" fmla="*/ 259075 w 357103"/>
                <a:gd name="connsiteY29" fmla="*/ 297705 h 302238"/>
                <a:gd name="connsiteX30" fmla="*/ 232133 w 357103"/>
                <a:gd name="connsiteY30" fmla="*/ 297705 h 302238"/>
                <a:gd name="connsiteX31" fmla="*/ 224989 w 357103"/>
                <a:gd name="connsiteY31" fmla="*/ 297705 h 302238"/>
                <a:gd name="connsiteX32" fmla="*/ 218488 w 357103"/>
                <a:gd name="connsiteY32" fmla="*/ 289585 h 302238"/>
                <a:gd name="connsiteX33" fmla="*/ 207111 w 357103"/>
                <a:gd name="connsiteY33" fmla="*/ 297705 h 302238"/>
                <a:gd name="connsiteX34" fmla="*/ 204139 w 357103"/>
                <a:gd name="connsiteY34" fmla="*/ 294727 h 302238"/>
                <a:gd name="connsiteX35" fmla="*/ 199967 w 357103"/>
                <a:gd name="connsiteY35" fmla="*/ 297705 h 302238"/>
                <a:gd name="connsiteX36" fmla="*/ 188628 w 357103"/>
                <a:gd name="connsiteY36" fmla="*/ 286340 h 302238"/>
                <a:gd name="connsiteX37" fmla="*/ 168475 w 357103"/>
                <a:gd name="connsiteY37" fmla="*/ 286340 h 302238"/>
                <a:gd name="connsiteX38" fmla="*/ 161331 w 357103"/>
                <a:gd name="connsiteY38" fmla="*/ 286340 h 302238"/>
                <a:gd name="connsiteX39" fmla="*/ 118181 w 357103"/>
                <a:gd name="connsiteY39" fmla="*/ 274976 h 302238"/>
                <a:gd name="connsiteX40" fmla="*/ 81821 w 357103"/>
                <a:gd name="connsiteY40" fmla="*/ 270412 h 302238"/>
                <a:gd name="connsiteX41" fmla="*/ 61668 w 357103"/>
                <a:gd name="connsiteY41" fmla="*/ 270412 h 302238"/>
                <a:gd name="connsiteX42" fmla="*/ 38956 w 357103"/>
                <a:gd name="connsiteY42" fmla="*/ 286340 h 302238"/>
                <a:gd name="connsiteX43" fmla="*/ 31812 w 357103"/>
                <a:gd name="connsiteY43" fmla="*/ 286340 h 302238"/>
                <a:gd name="connsiteX44" fmla="*/ 23067 w 357103"/>
                <a:gd name="connsiteY44" fmla="*/ 286340 h 302238"/>
                <a:gd name="connsiteX45" fmla="*/ 15923 w 357103"/>
                <a:gd name="connsiteY45" fmla="*/ 286340 h 302238"/>
                <a:gd name="connsiteX46" fmla="*/ 11374 w 357103"/>
                <a:gd name="connsiteY46" fmla="*/ 259048 h 302238"/>
                <a:gd name="connsiteX47" fmla="*/ 0 w 357103"/>
                <a:gd name="connsiteY47" fmla="*/ 231786 h 302238"/>
                <a:gd name="connsiteX48" fmla="*/ 27262 w 357103"/>
                <a:gd name="connsiteY48" fmla="*/ 220422 h 302238"/>
                <a:gd name="connsiteX49" fmla="*/ 27262 w 357103"/>
                <a:gd name="connsiteY49" fmla="*/ 195427 h 302238"/>
                <a:gd name="connsiteX50" fmla="*/ 15923 w 357103"/>
                <a:gd name="connsiteY50" fmla="*/ 172699 h 302238"/>
                <a:gd name="connsiteX51" fmla="*/ 11374 w 357103"/>
                <a:gd name="connsiteY51" fmla="*/ 145437 h 302238"/>
                <a:gd name="connsiteX52" fmla="*/ 18518 w 357103"/>
                <a:gd name="connsiteY52" fmla="*/ 145437 h 302238"/>
                <a:gd name="connsiteX53" fmla="*/ 47735 w 357103"/>
                <a:gd name="connsiteY53" fmla="*/ 145437 h 302238"/>
                <a:gd name="connsiteX54" fmla="*/ 86370 w 357103"/>
                <a:gd name="connsiteY54" fmla="*/ 124976 h 302238"/>
                <a:gd name="connsiteX55" fmla="*/ 97709 w 357103"/>
                <a:gd name="connsiteY55" fmla="*/ 86350 h 302238"/>
                <a:gd name="connsiteX56" fmla="*/ 129520 w 357103"/>
                <a:gd name="connsiteY56" fmla="*/ 65888 h 302238"/>
                <a:gd name="connsiteX57" fmla="*/ 124971 w 357103"/>
                <a:gd name="connsiteY57" fmla="*/ 38626 h 302238"/>
                <a:gd name="connsiteX58" fmla="*/ 145443 w 357103"/>
                <a:gd name="connsiteY58" fmla="*/ 27262 h 30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57103" h="302238">
                  <a:moveTo>
                    <a:pt x="184079" y="0"/>
                  </a:moveTo>
                  <a:lnTo>
                    <a:pt x="188461" y="1949"/>
                  </a:lnTo>
                  <a:lnTo>
                    <a:pt x="191223" y="0"/>
                  </a:lnTo>
                  <a:lnTo>
                    <a:pt x="232133" y="18195"/>
                  </a:lnTo>
                  <a:lnTo>
                    <a:pt x="237816" y="31502"/>
                  </a:lnTo>
                  <a:lnTo>
                    <a:pt x="247701" y="27262"/>
                  </a:lnTo>
                  <a:lnTo>
                    <a:pt x="251939" y="28508"/>
                  </a:lnTo>
                  <a:lnTo>
                    <a:pt x="254845" y="27262"/>
                  </a:lnTo>
                  <a:lnTo>
                    <a:pt x="293481" y="38626"/>
                  </a:lnTo>
                  <a:cubicBezTo>
                    <a:pt x="294986" y="49235"/>
                    <a:pt x="296525" y="59843"/>
                    <a:pt x="298030" y="70452"/>
                  </a:cubicBezTo>
                  <a:lnTo>
                    <a:pt x="286656" y="86350"/>
                  </a:lnTo>
                  <a:lnTo>
                    <a:pt x="313918" y="129539"/>
                  </a:lnTo>
                  <a:lnTo>
                    <a:pt x="325292" y="140903"/>
                  </a:lnTo>
                  <a:lnTo>
                    <a:pt x="325292" y="152268"/>
                  </a:lnTo>
                  <a:lnTo>
                    <a:pt x="345730" y="161335"/>
                  </a:lnTo>
                  <a:lnTo>
                    <a:pt x="357103" y="179530"/>
                  </a:lnTo>
                  <a:lnTo>
                    <a:pt x="345730" y="195427"/>
                  </a:lnTo>
                  <a:lnTo>
                    <a:pt x="335336" y="202923"/>
                  </a:lnTo>
                  <a:lnTo>
                    <a:pt x="329159" y="202225"/>
                  </a:lnTo>
                  <a:lnTo>
                    <a:pt x="328192" y="202923"/>
                  </a:lnTo>
                  <a:lnTo>
                    <a:pt x="310162" y="200887"/>
                  </a:lnTo>
                  <a:lnTo>
                    <a:pt x="316403" y="207940"/>
                  </a:lnTo>
                  <a:cubicBezTo>
                    <a:pt x="319544" y="210592"/>
                    <a:pt x="322685" y="213244"/>
                    <a:pt x="323437" y="215889"/>
                  </a:cubicBezTo>
                  <a:cubicBezTo>
                    <a:pt x="327217" y="228764"/>
                    <a:pt x="321512" y="241639"/>
                    <a:pt x="325292" y="254515"/>
                  </a:cubicBezTo>
                  <a:lnTo>
                    <a:pt x="293481" y="259048"/>
                  </a:lnTo>
                  <a:lnTo>
                    <a:pt x="282107" y="274976"/>
                  </a:lnTo>
                  <a:lnTo>
                    <a:pt x="282107" y="302238"/>
                  </a:lnTo>
                  <a:lnTo>
                    <a:pt x="274963" y="300200"/>
                  </a:lnTo>
                  <a:lnTo>
                    <a:pt x="274963" y="302238"/>
                  </a:lnTo>
                  <a:lnTo>
                    <a:pt x="259075" y="297705"/>
                  </a:lnTo>
                  <a:lnTo>
                    <a:pt x="232133" y="297705"/>
                  </a:lnTo>
                  <a:lnTo>
                    <a:pt x="224989" y="297705"/>
                  </a:lnTo>
                  <a:lnTo>
                    <a:pt x="218488" y="289585"/>
                  </a:lnTo>
                  <a:lnTo>
                    <a:pt x="207111" y="297705"/>
                  </a:lnTo>
                  <a:lnTo>
                    <a:pt x="204139" y="294727"/>
                  </a:lnTo>
                  <a:lnTo>
                    <a:pt x="199967" y="297705"/>
                  </a:lnTo>
                  <a:lnTo>
                    <a:pt x="188628" y="286340"/>
                  </a:lnTo>
                  <a:lnTo>
                    <a:pt x="168475" y="286340"/>
                  </a:lnTo>
                  <a:lnTo>
                    <a:pt x="161331" y="286340"/>
                  </a:lnTo>
                  <a:lnTo>
                    <a:pt x="118181" y="274976"/>
                  </a:lnTo>
                  <a:lnTo>
                    <a:pt x="81821" y="270412"/>
                  </a:lnTo>
                  <a:lnTo>
                    <a:pt x="61668" y="270412"/>
                  </a:lnTo>
                  <a:lnTo>
                    <a:pt x="38956" y="286340"/>
                  </a:lnTo>
                  <a:lnTo>
                    <a:pt x="31812" y="286340"/>
                  </a:lnTo>
                  <a:lnTo>
                    <a:pt x="23067" y="286340"/>
                  </a:lnTo>
                  <a:lnTo>
                    <a:pt x="15923" y="286340"/>
                  </a:lnTo>
                  <a:cubicBezTo>
                    <a:pt x="14419" y="277243"/>
                    <a:pt x="12879" y="268146"/>
                    <a:pt x="11374" y="259048"/>
                  </a:cubicBezTo>
                  <a:cubicBezTo>
                    <a:pt x="7594" y="249951"/>
                    <a:pt x="3779" y="240884"/>
                    <a:pt x="0" y="231786"/>
                  </a:cubicBezTo>
                  <a:lnTo>
                    <a:pt x="27262" y="220422"/>
                  </a:lnTo>
                  <a:lnTo>
                    <a:pt x="27262" y="195427"/>
                  </a:lnTo>
                  <a:lnTo>
                    <a:pt x="15923" y="172699"/>
                  </a:lnTo>
                  <a:cubicBezTo>
                    <a:pt x="14419" y="163602"/>
                    <a:pt x="12879" y="154534"/>
                    <a:pt x="11374" y="145437"/>
                  </a:cubicBezTo>
                  <a:lnTo>
                    <a:pt x="18518" y="145437"/>
                  </a:lnTo>
                  <a:lnTo>
                    <a:pt x="47735" y="145437"/>
                  </a:lnTo>
                  <a:lnTo>
                    <a:pt x="86370" y="124976"/>
                  </a:lnTo>
                  <a:lnTo>
                    <a:pt x="97709" y="86350"/>
                  </a:lnTo>
                  <a:lnTo>
                    <a:pt x="129520" y="65888"/>
                  </a:lnTo>
                  <a:cubicBezTo>
                    <a:pt x="128015" y="56791"/>
                    <a:pt x="126475" y="47724"/>
                    <a:pt x="124971" y="38626"/>
                  </a:cubicBezTo>
                  <a:lnTo>
                    <a:pt x="145443" y="272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0" name="Freeform 408">
              <a:extLst>
                <a:ext uri="{FF2B5EF4-FFF2-40B4-BE49-F238E27FC236}">
                  <a16:creationId xmlns:a16="http://schemas.microsoft.com/office/drawing/2014/main" id="{947CADAD-2807-3546-D73A-63C88AD8C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655" y="2395573"/>
              <a:ext cx="95606" cy="122795"/>
            </a:xfrm>
            <a:custGeom>
              <a:avLst/>
              <a:gdLst>
                <a:gd name="connsiteX0" fmla="*/ 36577 w 127475"/>
                <a:gd name="connsiteY0" fmla="*/ 0 h 163727"/>
                <a:gd name="connsiteX1" fmla="*/ 63846 w 127475"/>
                <a:gd name="connsiteY1" fmla="*/ 15907 h 163727"/>
                <a:gd name="connsiteX2" fmla="*/ 79754 w 127475"/>
                <a:gd name="connsiteY2" fmla="*/ 20452 h 163727"/>
                <a:gd name="connsiteX3" fmla="*/ 95661 w 127475"/>
                <a:gd name="connsiteY3" fmla="*/ 31815 h 163727"/>
                <a:gd name="connsiteX4" fmla="*/ 91116 w 127475"/>
                <a:gd name="connsiteY4" fmla="*/ 54540 h 163727"/>
                <a:gd name="connsiteX5" fmla="*/ 107023 w 127475"/>
                <a:gd name="connsiteY5" fmla="*/ 59085 h 163727"/>
                <a:gd name="connsiteX6" fmla="*/ 111568 w 127475"/>
                <a:gd name="connsiteY6" fmla="*/ 86354 h 163727"/>
                <a:gd name="connsiteX7" fmla="*/ 122930 w 127475"/>
                <a:gd name="connsiteY7" fmla="*/ 97717 h 163727"/>
                <a:gd name="connsiteX8" fmla="*/ 122930 w 127475"/>
                <a:gd name="connsiteY8" fmla="*/ 102262 h 163727"/>
                <a:gd name="connsiteX9" fmla="*/ 127475 w 127475"/>
                <a:gd name="connsiteY9" fmla="*/ 106807 h 163727"/>
                <a:gd name="connsiteX10" fmla="*/ 118385 w 127475"/>
                <a:gd name="connsiteY10" fmla="*/ 113624 h 163727"/>
                <a:gd name="connsiteX11" fmla="*/ 116798 w 127475"/>
                <a:gd name="connsiteY11" fmla="*/ 113624 h 163727"/>
                <a:gd name="connsiteX12" fmla="*/ 113623 w 127475"/>
                <a:gd name="connsiteY12" fmla="*/ 116005 h 163727"/>
                <a:gd name="connsiteX13" fmla="*/ 90899 w 127475"/>
                <a:gd name="connsiteY13" fmla="*/ 116005 h 163727"/>
                <a:gd name="connsiteX14" fmla="*/ 86354 w 127475"/>
                <a:gd name="connsiteY14" fmla="*/ 109188 h 163727"/>
                <a:gd name="connsiteX15" fmla="*/ 85727 w 127475"/>
                <a:gd name="connsiteY15" fmla="*/ 109188 h 163727"/>
                <a:gd name="connsiteX16" fmla="*/ 91116 w 127475"/>
                <a:gd name="connsiteY16" fmla="*/ 118169 h 163727"/>
                <a:gd name="connsiteX17" fmla="*/ 79754 w 127475"/>
                <a:gd name="connsiteY17" fmla="*/ 134076 h 163727"/>
                <a:gd name="connsiteX18" fmla="*/ 68391 w 127475"/>
                <a:gd name="connsiteY18" fmla="*/ 156801 h 163727"/>
                <a:gd name="connsiteX19" fmla="*/ 63846 w 127475"/>
                <a:gd name="connsiteY19" fmla="*/ 161346 h 163727"/>
                <a:gd name="connsiteX20" fmla="*/ 63146 w 127475"/>
                <a:gd name="connsiteY20" fmla="*/ 159665 h 163727"/>
                <a:gd name="connsiteX21" fmla="*/ 59084 w 127475"/>
                <a:gd name="connsiteY21" fmla="*/ 163727 h 163727"/>
                <a:gd name="connsiteX22" fmla="*/ 47722 w 127475"/>
                <a:gd name="connsiteY22" fmla="*/ 136457 h 163727"/>
                <a:gd name="connsiteX23" fmla="*/ 54539 w 127475"/>
                <a:gd name="connsiteY23" fmla="*/ 116005 h 163727"/>
                <a:gd name="connsiteX24" fmla="*/ 54539 w 127475"/>
                <a:gd name="connsiteY24" fmla="*/ 88735 h 163727"/>
                <a:gd name="connsiteX25" fmla="*/ 31815 w 127475"/>
                <a:gd name="connsiteY25" fmla="*/ 61466 h 163727"/>
                <a:gd name="connsiteX26" fmla="*/ 20452 w 127475"/>
                <a:gd name="connsiteY26" fmla="*/ 41013 h 163727"/>
                <a:gd name="connsiteX27" fmla="*/ 4545 w 127475"/>
                <a:gd name="connsiteY27" fmla="*/ 22833 h 163727"/>
                <a:gd name="connsiteX28" fmla="*/ 0 w 127475"/>
                <a:gd name="connsiteY28" fmla="*/ 18288 h 163727"/>
                <a:gd name="connsiteX29" fmla="*/ 4545 w 127475"/>
                <a:gd name="connsiteY29" fmla="*/ 6926 h 163727"/>
                <a:gd name="connsiteX30" fmla="*/ 8627 w 127475"/>
                <a:gd name="connsiteY30" fmla="*/ 6246 h 163727"/>
                <a:gd name="connsiteX31" fmla="*/ 9307 w 127475"/>
                <a:gd name="connsiteY31" fmla="*/ 4545 h 16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475" h="163727">
                  <a:moveTo>
                    <a:pt x="36577" y="0"/>
                  </a:moveTo>
                  <a:lnTo>
                    <a:pt x="63846" y="15907"/>
                  </a:lnTo>
                  <a:lnTo>
                    <a:pt x="79754" y="20452"/>
                  </a:lnTo>
                  <a:lnTo>
                    <a:pt x="95661" y="31815"/>
                  </a:lnTo>
                  <a:lnTo>
                    <a:pt x="91116" y="54540"/>
                  </a:lnTo>
                  <a:lnTo>
                    <a:pt x="107023" y="59085"/>
                  </a:lnTo>
                  <a:lnTo>
                    <a:pt x="111568" y="86354"/>
                  </a:lnTo>
                  <a:lnTo>
                    <a:pt x="122930" y="97717"/>
                  </a:lnTo>
                  <a:lnTo>
                    <a:pt x="122930" y="102262"/>
                  </a:lnTo>
                  <a:lnTo>
                    <a:pt x="127475" y="106807"/>
                  </a:lnTo>
                  <a:lnTo>
                    <a:pt x="118385" y="113624"/>
                  </a:lnTo>
                  <a:lnTo>
                    <a:pt x="116798" y="113624"/>
                  </a:lnTo>
                  <a:lnTo>
                    <a:pt x="113623" y="116005"/>
                  </a:lnTo>
                  <a:lnTo>
                    <a:pt x="90899" y="116005"/>
                  </a:lnTo>
                  <a:lnTo>
                    <a:pt x="86354" y="109188"/>
                  </a:lnTo>
                  <a:lnTo>
                    <a:pt x="85727" y="109188"/>
                  </a:lnTo>
                  <a:lnTo>
                    <a:pt x="91116" y="118169"/>
                  </a:lnTo>
                  <a:lnTo>
                    <a:pt x="79754" y="134076"/>
                  </a:lnTo>
                  <a:lnTo>
                    <a:pt x="68391" y="156801"/>
                  </a:lnTo>
                  <a:lnTo>
                    <a:pt x="63846" y="161346"/>
                  </a:lnTo>
                  <a:lnTo>
                    <a:pt x="63146" y="159665"/>
                  </a:lnTo>
                  <a:lnTo>
                    <a:pt x="59084" y="163727"/>
                  </a:lnTo>
                  <a:lnTo>
                    <a:pt x="47722" y="136457"/>
                  </a:lnTo>
                  <a:lnTo>
                    <a:pt x="54539" y="116005"/>
                  </a:lnTo>
                  <a:lnTo>
                    <a:pt x="54539" y="88735"/>
                  </a:lnTo>
                  <a:lnTo>
                    <a:pt x="31815" y="61466"/>
                  </a:lnTo>
                  <a:lnTo>
                    <a:pt x="20452" y="41013"/>
                  </a:lnTo>
                  <a:lnTo>
                    <a:pt x="4545" y="22833"/>
                  </a:lnTo>
                  <a:lnTo>
                    <a:pt x="0" y="18288"/>
                  </a:lnTo>
                  <a:lnTo>
                    <a:pt x="4545" y="6926"/>
                  </a:lnTo>
                  <a:lnTo>
                    <a:pt x="8627" y="6246"/>
                  </a:lnTo>
                  <a:lnTo>
                    <a:pt x="9307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1" name="Freeform 406">
              <a:extLst>
                <a:ext uri="{FF2B5EF4-FFF2-40B4-BE49-F238E27FC236}">
                  <a16:creationId xmlns:a16="http://schemas.microsoft.com/office/drawing/2014/main" id="{DB1A8668-FAF9-162B-FC95-809678CB3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617" y="2405717"/>
              <a:ext cx="259144" cy="180824"/>
            </a:xfrm>
            <a:custGeom>
              <a:avLst/>
              <a:gdLst>
                <a:gd name="connsiteX0" fmla="*/ 220430 w 345525"/>
                <a:gd name="connsiteY0" fmla="*/ 0 h 241098"/>
                <a:gd name="connsiteX1" fmla="*/ 231792 w 345525"/>
                <a:gd name="connsiteY1" fmla="*/ 0 h 241098"/>
                <a:gd name="connsiteX2" fmla="*/ 240882 w 345525"/>
                <a:gd name="connsiteY2" fmla="*/ 4545 h 241098"/>
                <a:gd name="connsiteX3" fmla="*/ 256789 w 345525"/>
                <a:gd name="connsiteY3" fmla="*/ 22725 h 241098"/>
                <a:gd name="connsiteX4" fmla="*/ 268152 w 345525"/>
                <a:gd name="connsiteY4" fmla="*/ 43177 h 241098"/>
                <a:gd name="connsiteX5" fmla="*/ 290876 w 345525"/>
                <a:gd name="connsiteY5" fmla="*/ 74991 h 241098"/>
                <a:gd name="connsiteX6" fmla="*/ 290876 w 345525"/>
                <a:gd name="connsiteY6" fmla="*/ 76419 h 241098"/>
                <a:gd name="connsiteX7" fmla="*/ 293258 w 345525"/>
                <a:gd name="connsiteY7" fmla="*/ 79753 h 241098"/>
                <a:gd name="connsiteX8" fmla="*/ 293258 w 345525"/>
                <a:gd name="connsiteY8" fmla="*/ 102478 h 241098"/>
                <a:gd name="connsiteX9" fmla="*/ 286441 w 345525"/>
                <a:gd name="connsiteY9" fmla="*/ 122930 h 241098"/>
                <a:gd name="connsiteX10" fmla="*/ 292138 w 345525"/>
                <a:gd name="connsiteY10" fmla="*/ 145718 h 241098"/>
                <a:gd name="connsiteX11" fmla="*/ 311329 w 345525"/>
                <a:gd name="connsiteY11" fmla="*/ 149983 h 241098"/>
                <a:gd name="connsiteX12" fmla="*/ 327236 w 345525"/>
                <a:gd name="connsiteY12" fmla="*/ 145438 h 241098"/>
                <a:gd name="connsiteX13" fmla="*/ 343143 w 345525"/>
                <a:gd name="connsiteY13" fmla="*/ 156800 h 241098"/>
                <a:gd name="connsiteX14" fmla="*/ 343143 w 345525"/>
                <a:gd name="connsiteY14" fmla="*/ 159860 h 241098"/>
                <a:gd name="connsiteX15" fmla="*/ 345525 w 345525"/>
                <a:gd name="connsiteY15" fmla="*/ 161562 h 241098"/>
                <a:gd name="connsiteX16" fmla="*/ 345525 w 345525"/>
                <a:gd name="connsiteY16" fmla="*/ 170652 h 241098"/>
                <a:gd name="connsiteX17" fmla="*/ 329618 w 345525"/>
                <a:gd name="connsiteY17" fmla="*/ 182014 h 241098"/>
                <a:gd name="connsiteX18" fmla="*/ 318256 w 345525"/>
                <a:gd name="connsiteY18" fmla="*/ 177469 h 241098"/>
                <a:gd name="connsiteX19" fmla="*/ 309166 w 345525"/>
                <a:gd name="connsiteY19" fmla="*/ 241098 h 241098"/>
                <a:gd name="connsiteX20" fmla="*/ 286441 w 345525"/>
                <a:gd name="connsiteY20" fmla="*/ 236553 h 241098"/>
                <a:gd name="connsiteX21" fmla="*/ 259171 w 345525"/>
                <a:gd name="connsiteY21" fmla="*/ 213829 h 241098"/>
                <a:gd name="connsiteX22" fmla="*/ 215994 w 345525"/>
                <a:gd name="connsiteY22" fmla="*/ 232008 h 241098"/>
                <a:gd name="connsiteX23" fmla="*/ 195542 w 345525"/>
                <a:gd name="connsiteY23" fmla="*/ 241098 h 241098"/>
                <a:gd name="connsiteX24" fmla="*/ 141003 w 345525"/>
                <a:gd name="connsiteY24" fmla="*/ 241098 h 241098"/>
                <a:gd name="connsiteX25" fmla="*/ 116006 w 345525"/>
                <a:gd name="connsiteY25" fmla="*/ 232008 h 241098"/>
                <a:gd name="connsiteX26" fmla="*/ 104643 w 345525"/>
                <a:gd name="connsiteY26" fmla="*/ 236553 h 241098"/>
                <a:gd name="connsiteX27" fmla="*/ 102262 w 345525"/>
                <a:gd name="connsiteY27" fmla="*/ 231791 h 241098"/>
                <a:gd name="connsiteX28" fmla="*/ 102261 w 345525"/>
                <a:gd name="connsiteY28" fmla="*/ 231791 h 241098"/>
                <a:gd name="connsiteX29" fmla="*/ 93280 w 345525"/>
                <a:gd name="connsiteY29" fmla="*/ 213827 h 241098"/>
                <a:gd name="connsiteX30" fmla="*/ 81919 w 345525"/>
                <a:gd name="connsiteY30" fmla="*/ 204739 h 241098"/>
                <a:gd name="connsiteX31" fmla="*/ 83959 w 345525"/>
                <a:gd name="connsiteY31" fmla="*/ 203514 h 241098"/>
                <a:gd name="connsiteX32" fmla="*/ 79537 w 345525"/>
                <a:gd name="connsiteY32" fmla="*/ 199977 h 241098"/>
                <a:gd name="connsiteX33" fmla="*/ 87090 w 345525"/>
                <a:gd name="connsiteY33" fmla="*/ 195445 h 241098"/>
                <a:gd name="connsiteX34" fmla="*/ 81919 w 345525"/>
                <a:gd name="connsiteY34" fmla="*/ 193376 h 241098"/>
                <a:gd name="connsiteX35" fmla="*/ 72829 w 345525"/>
                <a:gd name="connsiteY35" fmla="*/ 204739 h 241098"/>
                <a:gd name="connsiteX36" fmla="*/ 50104 w 345525"/>
                <a:gd name="connsiteY36" fmla="*/ 188832 h 241098"/>
                <a:gd name="connsiteX37" fmla="*/ 50104 w 345525"/>
                <a:gd name="connsiteY37" fmla="*/ 185737 h 241098"/>
                <a:gd name="connsiteX38" fmla="*/ 47722 w 345525"/>
                <a:gd name="connsiteY38" fmla="*/ 184070 h 241098"/>
                <a:gd name="connsiteX39" fmla="*/ 47722 w 345525"/>
                <a:gd name="connsiteY39" fmla="*/ 164717 h 241098"/>
                <a:gd name="connsiteX40" fmla="*/ 22834 w 345525"/>
                <a:gd name="connsiteY40" fmla="*/ 150200 h 241098"/>
                <a:gd name="connsiteX41" fmla="*/ 22834 w 345525"/>
                <a:gd name="connsiteY41" fmla="*/ 146827 h 241098"/>
                <a:gd name="connsiteX42" fmla="*/ 20452 w 345525"/>
                <a:gd name="connsiteY42" fmla="*/ 145438 h 241098"/>
                <a:gd name="connsiteX43" fmla="*/ 20452 w 345525"/>
                <a:gd name="connsiteY43" fmla="*/ 132440 h 241098"/>
                <a:gd name="connsiteX44" fmla="*/ 2382 w 345525"/>
                <a:gd name="connsiteY44" fmla="*/ 118385 h 241098"/>
                <a:gd name="connsiteX45" fmla="*/ 4818 w 345525"/>
                <a:gd name="connsiteY45" fmla="*/ 117370 h 241098"/>
                <a:gd name="connsiteX46" fmla="*/ 0 w 345525"/>
                <a:gd name="connsiteY46" fmla="*/ 113623 h 241098"/>
                <a:gd name="connsiteX47" fmla="*/ 27270 w 345525"/>
                <a:gd name="connsiteY47" fmla="*/ 102261 h 241098"/>
                <a:gd name="connsiteX48" fmla="*/ 52267 w 345525"/>
                <a:gd name="connsiteY48" fmla="*/ 63629 h 241098"/>
                <a:gd name="connsiteX49" fmla="*/ 63629 w 345525"/>
                <a:gd name="connsiteY49" fmla="*/ 27270 h 241098"/>
                <a:gd name="connsiteX50" fmla="*/ 90899 w 345525"/>
                <a:gd name="connsiteY50" fmla="*/ 15907 h 241098"/>
                <a:gd name="connsiteX51" fmla="*/ 106806 w 345525"/>
                <a:gd name="connsiteY51" fmla="*/ 4545 h 241098"/>
                <a:gd name="connsiteX52" fmla="*/ 129531 w 345525"/>
                <a:gd name="connsiteY52" fmla="*/ 11362 h 241098"/>
                <a:gd name="connsiteX53" fmla="*/ 149983 w 345525"/>
                <a:gd name="connsiteY53" fmla="*/ 11362 h 241098"/>
                <a:gd name="connsiteX54" fmla="*/ 165891 w 345525"/>
                <a:gd name="connsiteY54" fmla="*/ 27270 h 241098"/>
                <a:gd name="connsiteX55" fmla="*/ 181798 w 345525"/>
                <a:gd name="connsiteY55" fmla="*/ 15907 h 241098"/>
                <a:gd name="connsiteX56" fmla="*/ 209068 w 345525"/>
                <a:gd name="connsiteY56" fmla="*/ 11362 h 24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5525" h="241098">
                  <a:moveTo>
                    <a:pt x="220430" y="0"/>
                  </a:moveTo>
                  <a:lnTo>
                    <a:pt x="231792" y="0"/>
                  </a:lnTo>
                  <a:lnTo>
                    <a:pt x="240882" y="4545"/>
                  </a:lnTo>
                  <a:lnTo>
                    <a:pt x="256789" y="22725"/>
                  </a:lnTo>
                  <a:lnTo>
                    <a:pt x="268152" y="43177"/>
                  </a:lnTo>
                  <a:lnTo>
                    <a:pt x="290876" y="74991"/>
                  </a:lnTo>
                  <a:lnTo>
                    <a:pt x="290876" y="76419"/>
                  </a:lnTo>
                  <a:lnTo>
                    <a:pt x="293258" y="79753"/>
                  </a:lnTo>
                  <a:lnTo>
                    <a:pt x="293258" y="102478"/>
                  </a:lnTo>
                  <a:lnTo>
                    <a:pt x="286441" y="122930"/>
                  </a:lnTo>
                  <a:lnTo>
                    <a:pt x="292138" y="145718"/>
                  </a:lnTo>
                  <a:lnTo>
                    <a:pt x="311329" y="149983"/>
                  </a:lnTo>
                  <a:lnTo>
                    <a:pt x="327236" y="145438"/>
                  </a:lnTo>
                  <a:lnTo>
                    <a:pt x="343143" y="156800"/>
                  </a:lnTo>
                  <a:lnTo>
                    <a:pt x="343143" y="159860"/>
                  </a:lnTo>
                  <a:lnTo>
                    <a:pt x="345525" y="161562"/>
                  </a:lnTo>
                  <a:lnTo>
                    <a:pt x="345525" y="170652"/>
                  </a:lnTo>
                  <a:lnTo>
                    <a:pt x="329618" y="182014"/>
                  </a:lnTo>
                  <a:lnTo>
                    <a:pt x="318256" y="177469"/>
                  </a:lnTo>
                  <a:lnTo>
                    <a:pt x="309166" y="241098"/>
                  </a:lnTo>
                  <a:lnTo>
                    <a:pt x="286441" y="236553"/>
                  </a:lnTo>
                  <a:lnTo>
                    <a:pt x="259171" y="213829"/>
                  </a:lnTo>
                  <a:lnTo>
                    <a:pt x="215994" y="232008"/>
                  </a:lnTo>
                  <a:lnTo>
                    <a:pt x="195542" y="241098"/>
                  </a:lnTo>
                  <a:lnTo>
                    <a:pt x="141003" y="241098"/>
                  </a:lnTo>
                  <a:lnTo>
                    <a:pt x="116006" y="232008"/>
                  </a:lnTo>
                  <a:lnTo>
                    <a:pt x="104643" y="236553"/>
                  </a:lnTo>
                  <a:lnTo>
                    <a:pt x="102262" y="231791"/>
                  </a:lnTo>
                  <a:lnTo>
                    <a:pt x="102261" y="231791"/>
                  </a:lnTo>
                  <a:lnTo>
                    <a:pt x="93280" y="213827"/>
                  </a:lnTo>
                  <a:lnTo>
                    <a:pt x="81919" y="204739"/>
                  </a:lnTo>
                  <a:lnTo>
                    <a:pt x="83959" y="203514"/>
                  </a:lnTo>
                  <a:lnTo>
                    <a:pt x="79537" y="199977"/>
                  </a:lnTo>
                  <a:lnTo>
                    <a:pt x="87090" y="195445"/>
                  </a:lnTo>
                  <a:lnTo>
                    <a:pt x="81919" y="193376"/>
                  </a:lnTo>
                  <a:lnTo>
                    <a:pt x="72829" y="204739"/>
                  </a:lnTo>
                  <a:lnTo>
                    <a:pt x="50104" y="188832"/>
                  </a:lnTo>
                  <a:lnTo>
                    <a:pt x="50104" y="185737"/>
                  </a:lnTo>
                  <a:lnTo>
                    <a:pt x="47722" y="184070"/>
                  </a:lnTo>
                  <a:lnTo>
                    <a:pt x="47722" y="164717"/>
                  </a:lnTo>
                  <a:lnTo>
                    <a:pt x="22834" y="150200"/>
                  </a:lnTo>
                  <a:lnTo>
                    <a:pt x="22834" y="146827"/>
                  </a:lnTo>
                  <a:lnTo>
                    <a:pt x="20452" y="145438"/>
                  </a:lnTo>
                  <a:lnTo>
                    <a:pt x="20452" y="132440"/>
                  </a:lnTo>
                  <a:lnTo>
                    <a:pt x="2382" y="118385"/>
                  </a:lnTo>
                  <a:lnTo>
                    <a:pt x="4818" y="117370"/>
                  </a:lnTo>
                  <a:lnTo>
                    <a:pt x="0" y="113623"/>
                  </a:lnTo>
                  <a:lnTo>
                    <a:pt x="27270" y="102261"/>
                  </a:lnTo>
                  <a:lnTo>
                    <a:pt x="52267" y="63629"/>
                  </a:lnTo>
                  <a:lnTo>
                    <a:pt x="63629" y="27270"/>
                  </a:lnTo>
                  <a:lnTo>
                    <a:pt x="90899" y="15907"/>
                  </a:lnTo>
                  <a:lnTo>
                    <a:pt x="106806" y="4545"/>
                  </a:lnTo>
                  <a:lnTo>
                    <a:pt x="129531" y="11362"/>
                  </a:lnTo>
                  <a:lnTo>
                    <a:pt x="149983" y="11362"/>
                  </a:lnTo>
                  <a:lnTo>
                    <a:pt x="165891" y="27270"/>
                  </a:lnTo>
                  <a:lnTo>
                    <a:pt x="181798" y="15907"/>
                  </a:lnTo>
                  <a:lnTo>
                    <a:pt x="209068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2" name="Freeform 404">
              <a:extLst>
                <a:ext uri="{FF2B5EF4-FFF2-40B4-BE49-F238E27FC236}">
                  <a16:creationId xmlns:a16="http://schemas.microsoft.com/office/drawing/2014/main" id="{E516B78D-4312-28C9-4CE5-2394B1176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969" y="2114435"/>
              <a:ext cx="279758" cy="262634"/>
            </a:xfrm>
            <a:custGeom>
              <a:avLst/>
              <a:gdLst>
                <a:gd name="connsiteX0" fmla="*/ 129531 w 373011"/>
                <a:gd name="connsiteY0" fmla="*/ 0 h 350178"/>
                <a:gd name="connsiteX1" fmla="*/ 133947 w 373011"/>
                <a:gd name="connsiteY1" fmla="*/ 1299 h 350178"/>
                <a:gd name="connsiteX2" fmla="*/ 136675 w 373011"/>
                <a:gd name="connsiteY2" fmla="*/ 0 h 350178"/>
                <a:gd name="connsiteX3" fmla="*/ 175307 w 373011"/>
                <a:gd name="connsiteY3" fmla="*/ 11362 h 350178"/>
                <a:gd name="connsiteX4" fmla="*/ 175307 w 373011"/>
                <a:gd name="connsiteY4" fmla="*/ 16125 h 350178"/>
                <a:gd name="connsiteX5" fmla="*/ 175307 w 373011"/>
                <a:gd name="connsiteY5" fmla="*/ 27270 h 350178"/>
                <a:gd name="connsiteX6" fmla="*/ 204522 w 373011"/>
                <a:gd name="connsiteY6" fmla="*/ 27270 h 350178"/>
                <a:gd name="connsiteX7" fmla="*/ 211666 w 373011"/>
                <a:gd name="connsiteY7" fmla="*/ 27270 h 350178"/>
                <a:gd name="connsiteX8" fmla="*/ 254843 w 373011"/>
                <a:gd name="connsiteY8" fmla="*/ 34087 h 350178"/>
                <a:gd name="connsiteX9" fmla="*/ 318145 w 373011"/>
                <a:gd name="connsiteY9" fmla="*/ 34087 h 350178"/>
                <a:gd name="connsiteX10" fmla="*/ 325289 w 373011"/>
                <a:gd name="connsiteY10" fmla="*/ 34087 h 350178"/>
                <a:gd name="connsiteX11" fmla="*/ 348014 w 373011"/>
                <a:gd name="connsiteY11" fmla="*/ 43177 h 350178"/>
                <a:gd name="connsiteX12" fmla="*/ 352559 w 373011"/>
                <a:gd name="connsiteY12" fmla="*/ 59084 h 350178"/>
                <a:gd name="connsiteX13" fmla="*/ 352559 w 373011"/>
                <a:gd name="connsiteY13" fmla="*/ 63847 h 350178"/>
                <a:gd name="connsiteX14" fmla="*/ 352559 w 373011"/>
                <a:gd name="connsiteY14" fmla="*/ 86354 h 350178"/>
                <a:gd name="connsiteX15" fmla="*/ 363921 w 373011"/>
                <a:gd name="connsiteY15" fmla="*/ 109079 h 350178"/>
                <a:gd name="connsiteX16" fmla="*/ 363921 w 373011"/>
                <a:gd name="connsiteY16" fmla="*/ 113842 h 350178"/>
                <a:gd name="connsiteX17" fmla="*/ 363921 w 373011"/>
                <a:gd name="connsiteY17" fmla="*/ 134076 h 350178"/>
                <a:gd name="connsiteX18" fmla="*/ 363921 w 373011"/>
                <a:gd name="connsiteY18" fmla="*/ 138839 h 350178"/>
                <a:gd name="connsiteX19" fmla="*/ 342840 w 373011"/>
                <a:gd name="connsiteY19" fmla="*/ 149380 h 350178"/>
                <a:gd name="connsiteX20" fmla="*/ 352559 w 373011"/>
                <a:gd name="connsiteY20" fmla="*/ 172708 h 350178"/>
                <a:gd name="connsiteX21" fmla="*/ 352559 w 373011"/>
                <a:gd name="connsiteY21" fmla="*/ 177471 h 350178"/>
                <a:gd name="connsiteX22" fmla="*/ 352559 w 373011"/>
                <a:gd name="connsiteY22" fmla="*/ 199977 h 350178"/>
                <a:gd name="connsiteX23" fmla="*/ 373011 w 373011"/>
                <a:gd name="connsiteY23" fmla="*/ 254516 h 350178"/>
                <a:gd name="connsiteX24" fmla="*/ 372239 w 373011"/>
                <a:gd name="connsiteY24" fmla="*/ 257219 h 350178"/>
                <a:gd name="connsiteX25" fmla="*/ 373011 w 373011"/>
                <a:gd name="connsiteY25" fmla="*/ 259279 h 350178"/>
                <a:gd name="connsiteX26" fmla="*/ 368466 w 373011"/>
                <a:gd name="connsiteY26" fmla="*/ 275187 h 350178"/>
                <a:gd name="connsiteX27" fmla="*/ 352559 w 373011"/>
                <a:gd name="connsiteY27" fmla="*/ 279732 h 350178"/>
                <a:gd name="connsiteX28" fmla="*/ 321478 w 373011"/>
                <a:gd name="connsiteY28" fmla="*/ 326354 h 350178"/>
                <a:gd name="connsiteX29" fmla="*/ 325289 w 373011"/>
                <a:gd name="connsiteY29" fmla="*/ 345415 h 350178"/>
                <a:gd name="connsiteX30" fmla="*/ 324337 w 373011"/>
                <a:gd name="connsiteY30" fmla="*/ 345415 h 350178"/>
                <a:gd name="connsiteX31" fmla="*/ 325289 w 373011"/>
                <a:gd name="connsiteY31" fmla="*/ 350178 h 350178"/>
                <a:gd name="connsiteX32" fmla="*/ 320745 w 373011"/>
                <a:gd name="connsiteY32" fmla="*/ 350178 h 350178"/>
                <a:gd name="connsiteX33" fmla="*/ 317799 w 373011"/>
                <a:gd name="connsiteY33" fmla="*/ 348445 h 350178"/>
                <a:gd name="connsiteX34" fmla="*/ 318145 w 373011"/>
                <a:gd name="connsiteY34" fmla="*/ 350178 h 350178"/>
                <a:gd name="connsiteX35" fmla="*/ 313601 w 373011"/>
                <a:gd name="connsiteY35" fmla="*/ 350178 h 350178"/>
                <a:gd name="connsiteX36" fmla="*/ 277099 w 373011"/>
                <a:gd name="connsiteY36" fmla="*/ 328707 h 350178"/>
                <a:gd name="connsiteX37" fmla="*/ 254843 w 373011"/>
                <a:gd name="connsiteY37" fmla="*/ 334271 h 350178"/>
                <a:gd name="connsiteX38" fmla="*/ 252211 w 373011"/>
                <a:gd name="connsiteY38" fmla="*/ 333143 h 350178"/>
                <a:gd name="connsiteX39" fmla="*/ 247699 w 373011"/>
                <a:gd name="connsiteY39" fmla="*/ 334271 h 350178"/>
                <a:gd name="connsiteX40" fmla="*/ 235825 w 373011"/>
                <a:gd name="connsiteY40" fmla="*/ 329182 h 350178"/>
                <a:gd name="connsiteX41" fmla="*/ 218484 w 373011"/>
                <a:gd name="connsiteY41" fmla="*/ 338816 h 350178"/>
                <a:gd name="connsiteX42" fmla="*/ 215932 w 373011"/>
                <a:gd name="connsiteY42" fmla="*/ 336264 h 350178"/>
                <a:gd name="connsiteX43" fmla="*/ 211340 w 373011"/>
                <a:gd name="connsiteY43" fmla="*/ 338816 h 350178"/>
                <a:gd name="connsiteX44" fmla="*/ 197020 w 373011"/>
                <a:gd name="connsiteY44" fmla="*/ 324496 h 350178"/>
                <a:gd name="connsiteX45" fmla="*/ 186669 w 373011"/>
                <a:gd name="connsiteY45" fmla="*/ 327453 h 350178"/>
                <a:gd name="connsiteX46" fmla="*/ 184526 w 373011"/>
                <a:gd name="connsiteY46" fmla="*/ 326025 h 350178"/>
                <a:gd name="connsiteX47" fmla="*/ 179525 w 373011"/>
                <a:gd name="connsiteY47" fmla="*/ 327453 h 350178"/>
                <a:gd name="connsiteX48" fmla="*/ 172708 w 373011"/>
                <a:gd name="connsiteY48" fmla="*/ 322909 h 350178"/>
                <a:gd name="connsiteX49" fmla="*/ 156800 w 373011"/>
                <a:gd name="connsiteY49" fmla="*/ 295639 h 350178"/>
                <a:gd name="connsiteX50" fmla="*/ 136675 w 373011"/>
                <a:gd name="connsiteY50" fmla="*/ 295639 h 350178"/>
                <a:gd name="connsiteX51" fmla="*/ 129531 w 373011"/>
                <a:gd name="connsiteY51" fmla="*/ 295639 h 350178"/>
                <a:gd name="connsiteX52" fmla="*/ 129531 w 373011"/>
                <a:gd name="connsiteY52" fmla="*/ 290876 h 350178"/>
                <a:gd name="connsiteX53" fmla="*/ 129531 w 373011"/>
                <a:gd name="connsiteY53" fmla="*/ 275187 h 350178"/>
                <a:gd name="connsiteX54" fmla="*/ 108929 w 373011"/>
                <a:gd name="connsiteY54" fmla="*/ 270036 h 350178"/>
                <a:gd name="connsiteX55" fmla="*/ 104860 w 373011"/>
                <a:gd name="connsiteY55" fmla="*/ 284277 h 350178"/>
                <a:gd name="connsiteX56" fmla="*/ 98521 w 373011"/>
                <a:gd name="connsiteY56" fmla="*/ 281459 h 350178"/>
                <a:gd name="connsiteX57" fmla="*/ 97716 w 373011"/>
                <a:gd name="connsiteY57" fmla="*/ 284277 h 350178"/>
                <a:gd name="connsiteX58" fmla="*/ 77264 w 373011"/>
                <a:gd name="connsiteY58" fmla="*/ 275187 h 350178"/>
                <a:gd name="connsiteX59" fmla="*/ 78472 w 373011"/>
                <a:gd name="connsiteY59" fmla="*/ 270961 h 350178"/>
                <a:gd name="connsiteX60" fmla="*/ 77264 w 373011"/>
                <a:gd name="connsiteY60" fmla="*/ 270424 h 350178"/>
                <a:gd name="connsiteX61" fmla="*/ 80527 w 373011"/>
                <a:gd name="connsiteY61" fmla="*/ 259004 h 350178"/>
                <a:gd name="connsiteX62" fmla="*/ 49994 w 373011"/>
                <a:gd name="connsiteY62" fmla="*/ 252462 h 350178"/>
                <a:gd name="connsiteX63" fmla="*/ 34087 w 373011"/>
                <a:gd name="connsiteY63" fmla="*/ 232010 h 350178"/>
                <a:gd name="connsiteX64" fmla="*/ 18180 w 373011"/>
                <a:gd name="connsiteY64" fmla="*/ 193378 h 350178"/>
                <a:gd name="connsiteX65" fmla="*/ 18984 w 373011"/>
                <a:gd name="connsiteY65" fmla="*/ 190566 h 350178"/>
                <a:gd name="connsiteX66" fmla="*/ 18180 w 373011"/>
                <a:gd name="connsiteY66" fmla="*/ 188615 h 350178"/>
                <a:gd name="connsiteX67" fmla="*/ 21969 w 373011"/>
                <a:gd name="connsiteY67" fmla="*/ 175354 h 350178"/>
                <a:gd name="connsiteX68" fmla="*/ 11363 w 373011"/>
                <a:gd name="connsiteY68" fmla="*/ 145656 h 350178"/>
                <a:gd name="connsiteX69" fmla="*/ 0 w 373011"/>
                <a:gd name="connsiteY69" fmla="*/ 122931 h 350178"/>
                <a:gd name="connsiteX70" fmla="*/ 1254 w 373011"/>
                <a:gd name="connsiteY70" fmla="*/ 120675 h 350178"/>
                <a:gd name="connsiteX71" fmla="*/ 0 w 373011"/>
                <a:gd name="connsiteY71" fmla="*/ 118168 h 350178"/>
                <a:gd name="connsiteX72" fmla="*/ 10229 w 373011"/>
                <a:gd name="connsiteY72" fmla="*/ 99757 h 350178"/>
                <a:gd name="connsiteX73" fmla="*/ 0 w 373011"/>
                <a:gd name="connsiteY73" fmla="*/ 75210 h 350178"/>
                <a:gd name="connsiteX74" fmla="*/ 1444 w 373011"/>
                <a:gd name="connsiteY74" fmla="*/ 73911 h 350178"/>
                <a:gd name="connsiteX75" fmla="*/ 0 w 373011"/>
                <a:gd name="connsiteY75" fmla="*/ 70447 h 350178"/>
                <a:gd name="connsiteX76" fmla="*/ 22725 w 373011"/>
                <a:gd name="connsiteY76" fmla="*/ 49994 h 350178"/>
                <a:gd name="connsiteX77" fmla="*/ 81809 w 373011"/>
                <a:gd name="connsiteY77" fmla="*/ 22725 h 35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73011" h="350178">
                  <a:moveTo>
                    <a:pt x="129531" y="0"/>
                  </a:moveTo>
                  <a:lnTo>
                    <a:pt x="133947" y="1299"/>
                  </a:lnTo>
                  <a:lnTo>
                    <a:pt x="136675" y="0"/>
                  </a:lnTo>
                  <a:lnTo>
                    <a:pt x="175307" y="11362"/>
                  </a:lnTo>
                  <a:lnTo>
                    <a:pt x="175307" y="16125"/>
                  </a:lnTo>
                  <a:lnTo>
                    <a:pt x="175307" y="27270"/>
                  </a:lnTo>
                  <a:lnTo>
                    <a:pt x="204522" y="27270"/>
                  </a:lnTo>
                  <a:lnTo>
                    <a:pt x="211666" y="27270"/>
                  </a:lnTo>
                  <a:lnTo>
                    <a:pt x="254843" y="34087"/>
                  </a:lnTo>
                  <a:lnTo>
                    <a:pt x="318145" y="34087"/>
                  </a:lnTo>
                  <a:lnTo>
                    <a:pt x="325289" y="34087"/>
                  </a:lnTo>
                  <a:lnTo>
                    <a:pt x="348014" y="43177"/>
                  </a:lnTo>
                  <a:lnTo>
                    <a:pt x="352559" y="59084"/>
                  </a:lnTo>
                  <a:lnTo>
                    <a:pt x="352559" y="63847"/>
                  </a:lnTo>
                  <a:lnTo>
                    <a:pt x="352559" y="86354"/>
                  </a:lnTo>
                  <a:lnTo>
                    <a:pt x="363921" y="109079"/>
                  </a:lnTo>
                  <a:lnTo>
                    <a:pt x="363921" y="113842"/>
                  </a:lnTo>
                  <a:lnTo>
                    <a:pt x="363921" y="134076"/>
                  </a:lnTo>
                  <a:lnTo>
                    <a:pt x="363921" y="138839"/>
                  </a:lnTo>
                  <a:lnTo>
                    <a:pt x="342840" y="149380"/>
                  </a:lnTo>
                  <a:lnTo>
                    <a:pt x="352559" y="172708"/>
                  </a:lnTo>
                  <a:lnTo>
                    <a:pt x="352559" y="177471"/>
                  </a:lnTo>
                  <a:lnTo>
                    <a:pt x="352559" y="199977"/>
                  </a:lnTo>
                  <a:lnTo>
                    <a:pt x="373011" y="254516"/>
                  </a:lnTo>
                  <a:lnTo>
                    <a:pt x="372239" y="257219"/>
                  </a:lnTo>
                  <a:lnTo>
                    <a:pt x="373011" y="259279"/>
                  </a:lnTo>
                  <a:lnTo>
                    <a:pt x="368466" y="275187"/>
                  </a:lnTo>
                  <a:lnTo>
                    <a:pt x="352559" y="279732"/>
                  </a:lnTo>
                  <a:lnTo>
                    <a:pt x="321478" y="326354"/>
                  </a:lnTo>
                  <a:lnTo>
                    <a:pt x="325289" y="345415"/>
                  </a:lnTo>
                  <a:lnTo>
                    <a:pt x="324337" y="345415"/>
                  </a:lnTo>
                  <a:lnTo>
                    <a:pt x="325289" y="350178"/>
                  </a:lnTo>
                  <a:lnTo>
                    <a:pt x="320745" y="350178"/>
                  </a:lnTo>
                  <a:lnTo>
                    <a:pt x="317799" y="348445"/>
                  </a:lnTo>
                  <a:lnTo>
                    <a:pt x="318145" y="350178"/>
                  </a:lnTo>
                  <a:lnTo>
                    <a:pt x="313601" y="350178"/>
                  </a:lnTo>
                  <a:lnTo>
                    <a:pt x="277099" y="328707"/>
                  </a:lnTo>
                  <a:lnTo>
                    <a:pt x="254843" y="334271"/>
                  </a:lnTo>
                  <a:lnTo>
                    <a:pt x="252211" y="333143"/>
                  </a:lnTo>
                  <a:lnTo>
                    <a:pt x="247699" y="334271"/>
                  </a:lnTo>
                  <a:lnTo>
                    <a:pt x="235825" y="329182"/>
                  </a:lnTo>
                  <a:lnTo>
                    <a:pt x="218484" y="338816"/>
                  </a:lnTo>
                  <a:lnTo>
                    <a:pt x="215932" y="336264"/>
                  </a:lnTo>
                  <a:lnTo>
                    <a:pt x="211340" y="338816"/>
                  </a:lnTo>
                  <a:lnTo>
                    <a:pt x="197020" y="324496"/>
                  </a:lnTo>
                  <a:lnTo>
                    <a:pt x="186669" y="327453"/>
                  </a:lnTo>
                  <a:lnTo>
                    <a:pt x="184526" y="326025"/>
                  </a:lnTo>
                  <a:lnTo>
                    <a:pt x="179525" y="327453"/>
                  </a:lnTo>
                  <a:lnTo>
                    <a:pt x="172708" y="322909"/>
                  </a:lnTo>
                  <a:lnTo>
                    <a:pt x="156800" y="295639"/>
                  </a:lnTo>
                  <a:lnTo>
                    <a:pt x="136675" y="295639"/>
                  </a:lnTo>
                  <a:lnTo>
                    <a:pt x="129531" y="295639"/>
                  </a:lnTo>
                  <a:lnTo>
                    <a:pt x="129531" y="290876"/>
                  </a:lnTo>
                  <a:lnTo>
                    <a:pt x="129531" y="275187"/>
                  </a:lnTo>
                  <a:lnTo>
                    <a:pt x="108929" y="270036"/>
                  </a:lnTo>
                  <a:lnTo>
                    <a:pt x="104860" y="284277"/>
                  </a:lnTo>
                  <a:lnTo>
                    <a:pt x="98521" y="281459"/>
                  </a:lnTo>
                  <a:lnTo>
                    <a:pt x="97716" y="284277"/>
                  </a:lnTo>
                  <a:lnTo>
                    <a:pt x="77264" y="275187"/>
                  </a:lnTo>
                  <a:lnTo>
                    <a:pt x="78472" y="270961"/>
                  </a:lnTo>
                  <a:lnTo>
                    <a:pt x="77264" y="270424"/>
                  </a:lnTo>
                  <a:lnTo>
                    <a:pt x="80527" y="259004"/>
                  </a:lnTo>
                  <a:lnTo>
                    <a:pt x="49994" y="252462"/>
                  </a:lnTo>
                  <a:lnTo>
                    <a:pt x="34087" y="232010"/>
                  </a:lnTo>
                  <a:lnTo>
                    <a:pt x="18180" y="193378"/>
                  </a:lnTo>
                  <a:lnTo>
                    <a:pt x="18984" y="190566"/>
                  </a:lnTo>
                  <a:lnTo>
                    <a:pt x="18180" y="188615"/>
                  </a:lnTo>
                  <a:lnTo>
                    <a:pt x="21969" y="175354"/>
                  </a:lnTo>
                  <a:lnTo>
                    <a:pt x="11363" y="145656"/>
                  </a:lnTo>
                  <a:lnTo>
                    <a:pt x="0" y="122931"/>
                  </a:lnTo>
                  <a:lnTo>
                    <a:pt x="1254" y="120675"/>
                  </a:lnTo>
                  <a:lnTo>
                    <a:pt x="0" y="118168"/>
                  </a:lnTo>
                  <a:lnTo>
                    <a:pt x="10229" y="99757"/>
                  </a:lnTo>
                  <a:lnTo>
                    <a:pt x="0" y="75210"/>
                  </a:lnTo>
                  <a:lnTo>
                    <a:pt x="1444" y="73911"/>
                  </a:lnTo>
                  <a:lnTo>
                    <a:pt x="0" y="70447"/>
                  </a:lnTo>
                  <a:lnTo>
                    <a:pt x="22725" y="49994"/>
                  </a:lnTo>
                  <a:lnTo>
                    <a:pt x="81809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3" name="Freeform 402">
              <a:extLst>
                <a:ext uri="{FF2B5EF4-FFF2-40B4-BE49-F238E27FC236}">
                  <a16:creationId xmlns:a16="http://schemas.microsoft.com/office/drawing/2014/main" id="{CD4C62DE-D0D3-E02B-ACF4-727352754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469" y="2279759"/>
              <a:ext cx="356453" cy="356210"/>
            </a:xfrm>
            <a:custGeom>
              <a:avLst/>
              <a:gdLst>
                <a:gd name="connsiteX0" fmla="*/ 263606 w 475271"/>
                <a:gd name="connsiteY0" fmla="*/ 0 h 474946"/>
                <a:gd name="connsiteX1" fmla="*/ 264121 w 475271"/>
                <a:gd name="connsiteY1" fmla="*/ 3093 h 474946"/>
                <a:gd name="connsiteX2" fmla="*/ 270750 w 475271"/>
                <a:gd name="connsiteY2" fmla="*/ 0 h 474946"/>
                <a:gd name="connsiteX3" fmla="*/ 275295 w 475271"/>
                <a:gd name="connsiteY3" fmla="*/ 27270 h 474946"/>
                <a:gd name="connsiteX4" fmla="*/ 284058 w 475271"/>
                <a:gd name="connsiteY4" fmla="*/ 27270 h 474946"/>
                <a:gd name="connsiteX5" fmla="*/ 291202 w 475271"/>
                <a:gd name="connsiteY5" fmla="*/ 27270 h 474946"/>
                <a:gd name="connsiteX6" fmla="*/ 307109 w 475271"/>
                <a:gd name="connsiteY6" fmla="*/ 49994 h 474946"/>
                <a:gd name="connsiteX7" fmla="*/ 332681 w 475271"/>
                <a:gd name="connsiteY7" fmla="*/ 73435 h 474946"/>
                <a:gd name="connsiteX8" fmla="*/ 343142 w 475271"/>
                <a:gd name="connsiteY8" fmla="*/ 70447 h 474946"/>
                <a:gd name="connsiteX9" fmla="*/ 344928 w 475271"/>
                <a:gd name="connsiteY9" fmla="*/ 71978 h 474946"/>
                <a:gd name="connsiteX10" fmla="*/ 350286 w 475271"/>
                <a:gd name="connsiteY10" fmla="*/ 70447 h 474946"/>
                <a:gd name="connsiteX11" fmla="*/ 382100 w 475271"/>
                <a:gd name="connsiteY11" fmla="*/ 97716 h 474946"/>
                <a:gd name="connsiteX12" fmla="*/ 393463 w 475271"/>
                <a:gd name="connsiteY12" fmla="*/ 102261 h 474946"/>
                <a:gd name="connsiteX13" fmla="*/ 397681 w 475271"/>
                <a:gd name="connsiteY13" fmla="*/ 102261 h 474946"/>
                <a:gd name="connsiteX14" fmla="*/ 404825 w 475271"/>
                <a:gd name="connsiteY14" fmla="*/ 102261 h 474946"/>
                <a:gd name="connsiteX15" fmla="*/ 420732 w 475271"/>
                <a:gd name="connsiteY15" fmla="*/ 113624 h 474946"/>
                <a:gd name="connsiteX16" fmla="*/ 475271 w 475271"/>
                <a:gd name="connsiteY16" fmla="*/ 124986 h 474946"/>
                <a:gd name="connsiteX17" fmla="*/ 452547 w 475271"/>
                <a:gd name="connsiteY17" fmla="*/ 161345 h 474946"/>
                <a:gd name="connsiteX18" fmla="*/ 448002 w 475271"/>
                <a:gd name="connsiteY18" fmla="*/ 204522 h 474946"/>
                <a:gd name="connsiteX19" fmla="*/ 436639 w 475271"/>
                <a:gd name="connsiteY19" fmla="*/ 211340 h 474946"/>
                <a:gd name="connsiteX20" fmla="*/ 432472 w 475271"/>
                <a:gd name="connsiteY20" fmla="*/ 209554 h 474946"/>
                <a:gd name="connsiteX21" fmla="*/ 429495 w 475271"/>
                <a:gd name="connsiteY21" fmla="*/ 211340 h 474946"/>
                <a:gd name="connsiteX22" fmla="*/ 421729 w 475271"/>
                <a:gd name="connsiteY22" fmla="*/ 208011 h 474946"/>
                <a:gd name="connsiteX23" fmla="*/ 425277 w 475271"/>
                <a:gd name="connsiteY23" fmla="*/ 220430 h 474946"/>
                <a:gd name="connsiteX24" fmla="*/ 398008 w 475271"/>
                <a:gd name="connsiteY24" fmla="*/ 247699 h 474946"/>
                <a:gd name="connsiteX25" fmla="*/ 398008 w 475271"/>
                <a:gd name="connsiteY25" fmla="*/ 269866 h 474946"/>
                <a:gd name="connsiteX26" fmla="*/ 406771 w 475271"/>
                <a:gd name="connsiteY26" fmla="*/ 263607 h 474946"/>
                <a:gd name="connsiteX27" fmla="*/ 408409 w 475271"/>
                <a:gd name="connsiteY27" fmla="*/ 267539 h 474946"/>
                <a:gd name="connsiteX28" fmla="*/ 413915 w 475271"/>
                <a:gd name="connsiteY28" fmla="*/ 263607 h 474946"/>
                <a:gd name="connsiteX29" fmla="*/ 425277 w 475271"/>
                <a:gd name="connsiteY29" fmla="*/ 290876 h 474946"/>
                <a:gd name="connsiteX30" fmla="*/ 425277 w 475271"/>
                <a:gd name="connsiteY30" fmla="*/ 302239 h 474946"/>
                <a:gd name="connsiteX31" fmla="*/ 436639 w 475271"/>
                <a:gd name="connsiteY31" fmla="*/ 322691 h 474946"/>
                <a:gd name="connsiteX32" fmla="*/ 425277 w 475271"/>
                <a:gd name="connsiteY32" fmla="*/ 338598 h 474946"/>
                <a:gd name="connsiteX33" fmla="*/ 432094 w 475271"/>
                <a:gd name="connsiteY33" fmla="*/ 381775 h 474946"/>
                <a:gd name="connsiteX34" fmla="*/ 445403 w 475271"/>
                <a:gd name="connsiteY34" fmla="*/ 381775 h 474946"/>
                <a:gd name="connsiteX35" fmla="*/ 452547 w 475271"/>
                <a:gd name="connsiteY35" fmla="*/ 381775 h 474946"/>
                <a:gd name="connsiteX36" fmla="*/ 448002 w 475271"/>
                <a:gd name="connsiteY36" fmla="*/ 409045 h 474946"/>
                <a:gd name="connsiteX37" fmla="*/ 413915 w 475271"/>
                <a:gd name="connsiteY37" fmla="*/ 436314 h 474946"/>
                <a:gd name="connsiteX38" fmla="*/ 408002 w 475271"/>
                <a:gd name="connsiteY38" fmla="*/ 435329 h 474946"/>
                <a:gd name="connsiteX39" fmla="*/ 406771 w 475271"/>
                <a:gd name="connsiteY39" fmla="*/ 436314 h 474946"/>
                <a:gd name="connsiteX40" fmla="*/ 342566 w 475271"/>
                <a:gd name="connsiteY40" fmla="*/ 425613 h 474946"/>
                <a:gd name="connsiteX41" fmla="*/ 291202 w 475271"/>
                <a:gd name="connsiteY41" fmla="*/ 436314 h 474946"/>
                <a:gd name="connsiteX42" fmla="*/ 286657 w 475271"/>
                <a:gd name="connsiteY42" fmla="*/ 468129 h 474946"/>
                <a:gd name="connsiteX43" fmla="*/ 243480 w 475271"/>
                <a:gd name="connsiteY43" fmla="*/ 474946 h 474946"/>
                <a:gd name="connsiteX44" fmla="*/ 241832 w 475271"/>
                <a:gd name="connsiteY44" fmla="*/ 474078 h 474946"/>
                <a:gd name="connsiteX45" fmla="*/ 236336 w 475271"/>
                <a:gd name="connsiteY45" fmla="*/ 474946 h 474946"/>
                <a:gd name="connsiteX46" fmla="*/ 197840 w 475271"/>
                <a:gd name="connsiteY46" fmla="*/ 454685 h 474946"/>
                <a:gd name="connsiteX47" fmla="*/ 188941 w 475271"/>
                <a:gd name="connsiteY47" fmla="*/ 463584 h 474946"/>
                <a:gd name="connsiteX48" fmla="*/ 183540 w 475271"/>
                <a:gd name="connsiteY48" fmla="*/ 461841 h 474946"/>
                <a:gd name="connsiteX49" fmla="*/ 181797 w 475271"/>
                <a:gd name="connsiteY49" fmla="*/ 463584 h 474946"/>
                <a:gd name="connsiteX50" fmla="*/ 111351 w 475271"/>
                <a:gd name="connsiteY50" fmla="*/ 440859 h 474946"/>
                <a:gd name="connsiteX51" fmla="*/ 95444 w 475271"/>
                <a:gd name="connsiteY51" fmla="*/ 420407 h 474946"/>
                <a:gd name="connsiteX52" fmla="*/ 118168 w 475271"/>
                <a:gd name="connsiteY52" fmla="*/ 388592 h 474946"/>
                <a:gd name="connsiteX53" fmla="*/ 122713 w 475271"/>
                <a:gd name="connsiteY53" fmla="*/ 286331 h 474946"/>
                <a:gd name="connsiteX54" fmla="*/ 86354 w 475271"/>
                <a:gd name="connsiteY54" fmla="*/ 231792 h 474946"/>
                <a:gd name="connsiteX55" fmla="*/ 59084 w 475271"/>
                <a:gd name="connsiteY55" fmla="*/ 204522 h 474946"/>
                <a:gd name="connsiteX56" fmla="*/ 4545 w 475271"/>
                <a:gd name="connsiteY56" fmla="*/ 184070 h 474946"/>
                <a:gd name="connsiteX57" fmla="*/ 0 w 475271"/>
                <a:gd name="connsiteY57" fmla="*/ 140893 h 474946"/>
                <a:gd name="connsiteX58" fmla="*/ 47722 w 475271"/>
                <a:gd name="connsiteY58" fmla="*/ 136348 h 474946"/>
                <a:gd name="connsiteX59" fmla="*/ 50453 w 475271"/>
                <a:gd name="connsiteY59" fmla="*/ 136769 h 474946"/>
                <a:gd name="connsiteX60" fmla="*/ 54866 w 475271"/>
                <a:gd name="connsiteY60" fmla="*/ 136348 h 474946"/>
                <a:gd name="connsiteX61" fmla="*/ 106604 w 475271"/>
                <a:gd name="connsiteY61" fmla="*/ 144308 h 474946"/>
                <a:gd name="connsiteX62" fmla="*/ 95444 w 475271"/>
                <a:gd name="connsiteY62" fmla="*/ 81809 h 474946"/>
                <a:gd name="connsiteX63" fmla="*/ 103778 w 475271"/>
                <a:gd name="connsiteY63" fmla="*/ 88477 h 474946"/>
                <a:gd name="connsiteX64" fmla="*/ 102588 w 475271"/>
                <a:gd name="connsiteY64" fmla="*/ 81809 h 474946"/>
                <a:gd name="connsiteX65" fmla="*/ 134013 w 475271"/>
                <a:gd name="connsiteY65" fmla="*/ 106949 h 474946"/>
                <a:gd name="connsiteX66" fmla="*/ 220429 w 475271"/>
                <a:gd name="connsiteY66" fmla="*/ 65902 h 474946"/>
                <a:gd name="connsiteX67" fmla="*/ 229519 w 475271"/>
                <a:gd name="connsiteY67" fmla="*/ 15907 h 47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5271" h="474946">
                  <a:moveTo>
                    <a:pt x="263606" y="0"/>
                  </a:moveTo>
                  <a:lnTo>
                    <a:pt x="264121" y="3093"/>
                  </a:lnTo>
                  <a:lnTo>
                    <a:pt x="270750" y="0"/>
                  </a:lnTo>
                  <a:lnTo>
                    <a:pt x="275295" y="27270"/>
                  </a:lnTo>
                  <a:lnTo>
                    <a:pt x="284058" y="27270"/>
                  </a:lnTo>
                  <a:lnTo>
                    <a:pt x="291202" y="27270"/>
                  </a:lnTo>
                  <a:lnTo>
                    <a:pt x="307109" y="49994"/>
                  </a:lnTo>
                  <a:lnTo>
                    <a:pt x="332681" y="73435"/>
                  </a:lnTo>
                  <a:lnTo>
                    <a:pt x="343142" y="70447"/>
                  </a:lnTo>
                  <a:lnTo>
                    <a:pt x="344928" y="71978"/>
                  </a:lnTo>
                  <a:lnTo>
                    <a:pt x="350286" y="70447"/>
                  </a:lnTo>
                  <a:lnTo>
                    <a:pt x="382100" y="97716"/>
                  </a:lnTo>
                  <a:lnTo>
                    <a:pt x="393463" y="102261"/>
                  </a:lnTo>
                  <a:lnTo>
                    <a:pt x="397681" y="102261"/>
                  </a:lnTo>
                  <a:lnTo>
                    <a:pt x="404825" y="102261"/>
                  </a:lnTo>
                  <a:lnTo>
                    <a:pt x="420732" y="113624"/>
                  </a:lnTo>
                  <a:lnTo>
                    <a:pt x="475271" y="124986"/>
                  </a:lnTo>
                  <a:lnTo>
                    <a:pt x="452547" y="161345"/>
                  </a:lnTo>
                  <a:lnTo>
                    <a:pt x="448002" y="204522"/>
                  </a:lnTo>
                  <a:lnTo>
                    <a:pt x="436639" y="211340"/>
                  </a:lnTo>
                  <a:lnTo>
                    <a:pt x="432472" y="209554"/>
                  </a:lnTo>
                  <a:lnTo>
                    <a:pt x="429495" y="211340"/>
                  </a:lnTo>
                  <a:lnTo>
                    <a:pt x="421729" y="208011"/>
                  </a:lnTo>
                  <a:lnTo>
                    <a:pt x="425277" y="220430"/>
                  </a:lnTo>
                  <a:lnTo>
                    <a:pt x="398008" y="247699"/>
                  </a:lnTo>
                  <a:lnTo>
                    <a:pt x="398008" y="269866"/>
                  </a:lnTo>
                  <a:lnTo>
                    <a:pt x="406771" y="263607"/>
                  </a:lnTo>
                  <a:lnTo>
                    <a:pt x="408409" y="267539"/>
                  </a:lnTo>
                  <a:lnTo>
                    <a:pt x="413915" y="263607"/>
                  </a:lnTo>
                  <a:lnTo>
                    <a:pt x="425277" y="290876"/>
                  </a:lnTo>
                  <a:lnTo>
                    <a:pt x="425277" y="302239"/>
                  </a:lnTo>
                  <a:lnTo>
                    <a:pt x="436639" y="322691"/>
                  </a:lnTo>
                  <a:lnTo>
                    <a:pt x="425277" y="338598"/>
                  </a:lnTo>
                  <a:lnTo>
                    <a:pt x="432094" y="381775"/>
                  </a:lnTo>
                  <a:lnTo>
                    <a:pt x="445403" y="381775"/>
                  </a:lnTo>
                  <a:lnTo>
                    <a:pt x="452547" y="381775"/>
                  </a:lnTo>
                  <a:lnTo>
                    <a:pt x="448002" y="409045"/>
                  </a:lnTo>
                  <a:lnTo>
                    <a:pt x="413915" y="436314"/>
                  </a:lnTo>
                  <a:lnTo>
                    <a:pt x="408002" y="435329"/>
                  </a:lnTo>
                  <a:lnTo>
                    <a:pt x="406771" y="436314"/>
                  </a:lnTo>
                  <a:lnTo>
                    <a:pt x="342566" y="425613"/>
                  </a:lnTo>
                  <a:lnTo>
                    <a:pt x="291202" y="436314"/>
                  </a:lnTo>
                  <a:lnTo>
                    <a:pt x="286657" y="468129"/>
                  </a:lnTo>
                  <a:lnTo>
                    <a:pt x="243480" y="474946"/>
                  </a:lnTo>
                  <a:lnTo>
                    <a:pt x="241832" y="474078"/>
                  </a:lnTo>
                  <a:lnTo>
                    <a:pt x="236336" y="474946"/>
                  </a:lnTo>
                  <a:lnTo>
                    <a:pt x="197840" y="454685"/>
                  </a:lnTo>
                  <a:lnTo>
                    <a:pt x="188941" y="463584"/>
                  </a:lnTo>
                  <a:lnTo>
                    <a:pt x="183540" y="461841"/>
                  </a:lnTo>
                  <a:lnTo>
                    <a:pt x="181797" y="463584"/>
                  </a:lnTo>
                  <a:lnTo>
                    <a:pt x="111351" y="440859"/>
                  </a:lnTo>
                  <a:lnTo>
                    <a:pt x="95444" y="420407"/>
                  </a:lnTo>
                  <a:lnTo>
                    <a:pt x="118168" y="388592"/>
                  </a:lnTo>
                  <a:lnTo>
                    <a:pt x="122713" y="286331"/>
                  </a:lnTo>
                  <a:lnTo>
                    <a:pt x="86354" y="231792"/>
                  </a:lnTo>
                  <a:lnTo>
                    <a:pt x="59084" y="204522"/>
                  </a:lnTo>
                  <a:lnTo>
                    <a:pt x="4545" y="184070"/>
                  </a:lnTo>
                  <a:lnTo>
                    <a:pt x="0" y="140893"/>
                  </a:lnTo>
                  <a:lnTo>
                    <a:pt x="47722" y="136348"/>
                  </a:lnTo>
                  <a:lnTo>
                    <a:pt x="50453" y="136769"/>
                  </a:lnTo>
                  <a:lnTo>
                    <a:pt x="54866" y="136348"/>
                  </a:lnTo>
                  <a:lnTo>
                    <a:pt x="106604" y="144308"/>
                  </a:lnTo>
                  <a:lnTo>
                    <a:pt x="95444" y="81809"/>
                  </a:lnTo>
                  <a:lnTo>
                    <a:pt x="103778" y="88477"/>
                  </a:lnTo>
                  <a:lnTo>
                    <a:pt x="102588" y="81809"/>
                  </a:lnTo>
                  <a:lnTo>
                    <a:pt x="134013" y="106949"/>
                  </a:lnTo>
                  <a:lnTo>
                    <a:pt x="220429" y="65902"/>
                  </a:lnTo>
                  <a:lnTo>
                    <a:pt x="229519" y="1590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4" name="Freeform 400">
              <a:extLst>
                <a:ext uri="{FF2B5EF4-FFF2-40B4-BE49-F238E27FC236}">
                  <a16:creationId xmlns:a16="http://schemas.microsoft.com/office/drawing/2014/main" id="{DCDC04F6-70D1-970D-D5EE-8D80B4E21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706" y="2179201"/>
              <a:ext cx="111143" cy="122552"/>
            </a:xfrm>
            <a:custGeom>
              <a:avLst/>
              <a:gdLst>
                <a:gd name="connsiteX0" fmla="*/ 102261 w 148190"/>
                <a:gd name="connsiteY0" fmla="*/ 0 h 163402"/>
                <a:gd name="connsiteX1" fmla="*/ 129531 w 148190"/>
                <a:gd name="connsiteY1" fmla="*/ 0 h 163402"/>
                <a:gd name="connsiteX2" fmla="*/ 132831 w 148190"/>
                <a:gd name="connsiteY2" fmla="*/ 6601 h 163402"/>
                <a:gd name="connsiteX3" fmla="*/ 136828 w 148190"/>
                <a:gd name="connsiteY3" fmla="*/ 6601 h 163402"/>
                <a:gd name="connsiteX4" fmla="*/ 148190 w 148190"/>
                <a:gd name="connsiteY4" fmla="*/ 29326 h 163402"/>
                <a:gd name="connsiteX5" fmla="*/ 136828 w 148190"/>
                <a:gd name="connsiteY5" fmla="*/ 81593 h 163402"/>
                <a:gd name="connsiteX6" fmla="*/ 125466 w 148190"/>
                <a:gd name="connsiteY6" fmla="*/ 104318 h 163402"/>
                <a:gd name="connsiteX7" fmla="*/ 105013 w 148190"/>
                <a:gd name="connsiteY7" fmla="*/ 104318 h 163402"/>
                <a:gd name="connsiteX8" fmla="*/ 109558 w 148190"/>
                <a:gd name="connsiteY8" fmla="*/ 163402 h 163402"/>
                <a:gd name="connsiteX9" fmla="*/ 93651 w 148190"/>
                <a:gd name="connsiteY9" fmla="*/ 152040 h 163402"/>
                <a:gd name="connsiteX10" fmla="*/ 88790 w 148190"/>
                <a:gd name="connsiteY10" fmla="*/ 147179 h 163402"/>
                <a:gd name="connsiteX11" fmla="*/ 86354 w 148190"/>
                <a:gd name="connsiteY11" fmla="*/ 145439 h 163402"/>
                <a:gd name="connsiteX12" fmla="*/ 65917 w 148190"/>
                <a:gd name="connsiteY12" fmla="*/ 125002 h 163402"/>
                <a:gd name="connsiteX13" fmla="*/ 34567 w 148190"/>
                <a:gd name="connsiteY13" fmla="*/ 140677 h 163402"/>
                <a:gd name="connsiteX14" fmla="*/ 7297 w 148190"/>
                <a:gd name="connsiteY14" fmla="*/ 136132 h 163402"/>
                <a:gd name="connsiteX15" fmla="*/ 13510 w 148190"/>
                <a:gd name="connsiteY15" fmla="*/ 131783 h 163402"/>
                <a:gd name="connsiteX16" fmla="*/ 0 w 148190"/>
                <a:gd name="connsiteY16" fmla="*/ 129531 h 163402"/>
                <a:gd name="connsiteX17" fmla="*/ 22725 w 148190"/>
                <a:gd name="connsiteY17" fmla="*/ 113624 h 163402"/>
                <a:gd name="connsiteX18" fmla="*/ 54539 w 148190"/>
                <a:gd name="connsiteY18" fmla="*/ 22725 h 16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190" h="163402">
                  <a:moveTo>
                    <a:pt x="102261" y="0"/>
                  </a:moveTo>
                  <a:lnTo>
                    <a:pt x="129531" y="0"/>
                  </a:lnTo>
                  <a:lnTo>
                    <a:pt x="132831" y="6601"/>
                  </a:lnTo>
                  <a:lnTo>
                    <a:pt x="136828" y="6601"/>
                  </a:lnTo>
                  <a:lnTo>
                    <a:pt x="148190" y="29326"/>
                  </a:lnTo>
                  <a:lnTo>
                    <a:pt x="136828" y="81593"/>
                  </a:lnTo>
                  <a:lnTo>
                    <a:pt x="125466" y="104318"/>
                  </a:lnTo>
                  <a:lnTo>
                    <a:pt x="105013" y="104318"/>
                  </a:lnTo>
                  <a:lnTo>
                    <a:pt x="109558" y="163402"/>
                  </a:lnTo>
                  <a:lnTo>
                    <a:pt x="93651" y="152040"/>
                  </a:lnTo>
                  <a:lnTo>
                    <a:pt x="88790" y="147179"/>
                  </a:lnTo>
                  <a:lnTo>
                    <a:pt x="86354" y="145439"/>
                  </a:lnTo>
                  <a:lnTo>
                    <a:pt x="65917" y="125002"/>
                  </a:lnTo>
                  <a:lnTo>
                    <a:pt x="34567" y="140677"/>
                  </a:lnTo>
                  <a:lnTo>
                    <a:pt x="7297" y="136132"/>
                  </a:lnTo>
                  <a:lnTo>
                    <a:pt x="13510" y="131783"/>
                  </a:lnTo>
                  <a:lnTo>
                    <a:pt x="0" y="129531"/>
                  </a:lnTo>
                  <a:lnTo>
                    <a:pt x="22725" y="113624"/>
                  </a:lnTo>
                  <a:lnTo>
                    <a:pt x="54539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5" name="Freeform 398">
              <a:extLst>
                <a:ext uri="{FF2B5EF4-FFF2-40B4-BE49-F238E27FC236}">
                  <a16:creationId xmlns:a16="http://schemas.microsoft.com/office/drawing/2014/main" id="{9C6C9B6C-A4E3-411B-FAC2-6F5C642FB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403" y="2426332"/>
              <a:ext cx="121010" cy="87249"/>
            </a:xfrm>
            <a:custGeom>
              <a:avLst/>
              <a:gdLst>
                <a:gd name="connsiteX0" fmla="*/ 93172 w 161346"/>
                <a:gd name="connsiteY0" fmla="*/ 0 h 116332"/>
                <a:gd name="connsiteX1" fmla="*/ 129532 w 161346"/>
                <a:gd name="connsiteY1" fmla="*/ 15908 h 116332"/>
                <a:gd name="connsiteX2" fmla="*/ 129532 w 161346"/>
                <a:gd name="connsiteY2" fmla="*/ 20453 h 116332"/>
                <a:gd name="connsiteX3" fmla="*/ 128267 w 161346"/>
                <a:gd name="connsiteY3" fmla="*/ 24879 h 116332"/>
                <a:gd name="connsiteX4" fmla="*/ 129532 w 161346"/>
                <a:gd name="connsiteY4" fmla="*/ 25433 h 116332"/>
                <a:gd name="connsiteX5" fmla="*/ 129532 w 161346"/>
                <a:gd name="connsiteY5" fmla="*/ 29978 h 116332"/>
                <a:gd name="connsiteX6" fmla="*/ 127335 w 161346"/>
                <a:gd name="connsiteY6" fmla="*/ 37665 h 116332"/>
                <a:gd name="connsiteX7" fmla="*/ 145439 w 161346"/>
                <a:gd name="connsiteY7" fmla="*/ 47722 h 116332"/>
                <a:gd name="connsiteX8" fmla="*/ 161346 w 161346"/>
                <a:gd name="connsiteY8" fmla="*/ 47722 h 116332"/>
                <a:gd name="connsiteX9" fmla="*/ 159230 w 161346"/>
                <a:gd name="connsiteY9" fmla="*/ 57247 h 116332"/>
                <a:gd name="connsiteX10" fmla="*/ 161346 w 161346"/>
                <a:gd name="connsiteY10" fmla="*/ 57247 h 116332"/>
                <a:gd name="connsiteX11" fmla="*/ 156801 w 161346"/>
                <a:gd name="connsiteY11" fmla="*/ 77700 h 116332"/>
                <a:gd name="connsiteX12" fmla="*/ 145439 w 161346"/>
                <a:gd name="connsiteY12" fmla="*/ 89062 h 116332"/>
                <a:gd name="connsiteX13" fmla="*/ 113624 w 161346"/>
                <a:gd name="connsiteY13" fmla="*/ 77700 h 116332"/>
                <a:gd name="connsiteX14" fmla="*/ 109079 w 161346"/>
                <a:gd name="connsiteY14" fmla="*/ 104970 h 116332"/>
                <a:gd name="connsiteX15" fmla="*/ 93172 w 161346"/>
                <a:gd name="connsiteY15" fmla="*/ 104970 h 116332"/>
                <a:gd name="connsiteX16" fmla="*/ 81809 w 161346"/>
                <a:gd name="connsiteY16" fmla="*/ 93607 h 116332"/>
                <a:gd name="connsiteX17" fmla="*/ 65902 w 161346"/>
                <a:gd name="connsiteY17" fmla="*/ 111787 h 116332"/>
                <a:gd name="connsiteX18" fmla="*/ 43177 w 161346"/>
                <a:gd name="connsiteY18" fmla="*/ 116332 h 116332"/>
                <a:gd name="connsiteX19" fmla="*/ 27270 w 161346"/>
                <a:gd name="connsiteY19" fmla="*/ 104970 h 116332"/>
                <a:gd name="connsiteX20" fmla="*/ 15908 w 161346"/>
                <a:gd name="connsiteY20" fmla="*/ 77700 h 116332"/>
                <a:gd name="connsiteX21" fmla="*/ 0 w 161346"/>
                <a:gd name="connsiteY21" fmla="*/ 89062 h 116332"/>
                <a:gd name="connsiteX22" fmla="*/ 0 w 161346"/>
                <a:gd name="connsiteY22" fmla="*/ 79537 h 116332"/>
                <a:gd name="connsiteX23" fmla="*/ 0 w 161346"/>
                <a:gd name="connsiteY23" fmla="*/ 61792 h 116332"/>
                <a:gd name="connsiteX24" fmla="*/ 0 w 161346"/>
                <a:gd name="connsiteY24" fmla="*/ 52267 h 116332"/>
                <a:gd name="connsiteX25" fmla="*/ 27270 w 161346"/>
                <a:gd name="connsiteY25" fmla="*/ 24998 h 116332"/>
                <a:gd name="connsiteX26" fmla="*/ 27270 w 161346"/>
                <a:gd name="connsiteY26" fmla="*/ 18615 h 116332"/>
                <a:gd name="connsiteX27" fmla="*/ 27270 w 161346"/>
                <a:gd name="connsiteY27" fmla="*/ 9090 h 116332"/>
                <a:gd name="connsiteX28" fmla="*/ 43177 w 161346"/>
                <a:gd name="connsiteY28" fmla="*/ 15908 h 116332"/>
                <a:gd name="connsiteX29" fmla="*/ 54540 w 161346"/>
                <a:gd name="connsiteY29" fmla="*/ 9090 h 116332"/>
                <a:gd name="connsiteX30" fmla="*/ 81809 w 161346"/>
                <a:gd name="connsiteY30" fmla="*/ 9090 h 11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1346" h="116332">
                  <a:moveTo>
                    <a:pt x="93172" y="0"/>
                  </a:moveTo>
                  <a:lnTo>
                    <a:pt x="129532" y="15908"/>
                  </a:lnTo>
                  <a:lnTo>
                    <a:pt x="129532" y="20453"/>
                  </a:lnTo>
                  <a:lnTo>
                    <a:pt x="128267" y="24879"/>
                  </a:lnTo>
                  <a:lnTo>
                    <a:pt x="129532" y="25433"/>
                  </a:lnTo>
                  <a:lnTo>
                    <a:pt x="129532" y="29978"/>
                  </a:lnTo>
                  <a:lnTo>
                    <a:pt x="127335" y="37665"/>
                  </a:lnTo>
                  <a:lnTo>
                    <a:pt x="145439" y="47722"/>
                  </a:lnTo>
                  <a:lnTo>
                    <a:pt x="161346" y="47722"/>
                  </a:lnTo>
                  <a:lnTo>
                    <a:pt x="159230" y="57247"/>
                  </a:lnTo>
                  <a:lnTo>
                    <a:pt x="161346" y="57247"/>
                  </a:lnTo>
                  <a:lnTo>
                    <a:pt x="156801" y="77700"/>
                  </a:lnTo>
                  <a:lnTo>
                    <a:pt x="145439" y="89062"/>
                  </a:lnTo>
                  <a:lnTo>
                    <a:pt x="113624" y="77700"/>
                  </a:lnTo>
                  <a:lnTo>
                    <a:pt x="109079" y="104970"/>
                  </a:lnTo>
                  <a:lnTo>
                    <a:pt x="93172" y="104970"/>
                  </a:lnTo>
                  <a:lnTo>
                    <a:pt x="81809" y="93607"/>
                  </a:lnTo>
                  <a:lnTo>
                    <a:pt x="65902" y="111787"/>
                  </a:lnTo>
                  <a:lnTo>
                    <a:pt x="43177" y="116332"/>
                  </a:lnTo>
                  <a:lnTo>
                    <a:pt x="27270" y="104970"/>
                  </a:lnTo>
                  <a:lnTo>
                    <a:pt x="15908" y="77700"/>
                  </a:lnTo>
                  <a:lnTo>
                    <a:pt x="0" y="89062"/>
                  </a:lnTo>
                  <a:lnTo>
                    <a:pt x="0" y="79537"/>
                  </a:lnTo>
                  <a:lnTo>
                    <a:pt x="0" y="61792"/>
                  </a:lnTo>
                  <a:lnTo>
                    <a:pt x="0" y="52267"/>
                  </a:lnTo>
                  <a:lnTo>
                    <a:pt x="27270" y="24998"/>
                  </a:lnTo>
                  <a:lnTo>
                    <a:pt x="27270" y="18615"/>
                  </a:lnTo>
                  <a:lnTo>
                    <a:pt x="27270" y="9090"/>
                  </a:lnTo>
                  <a:lnTo>
                    <a:pt x="43177" y="15908"/>
                  </a:lnTo>
                  <a:lnTo>
                    <a:pt x="54540" y="9090"/>
                  </a:lnTo>
                  <a:lnTo>
                    <a:pt x="81809" y="909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6" name="Freeform 395">
              <a:extLst>
                <a:ext uri="{FF2B5EF4-FFF2-40B4-BE49-F238E27FC236}">
                  <a16:creationId xmlns:a16="http://schemas.microsoft.com/office/drawing/2014/main" id="{7E9918C0-A323-F9B2-8709-1915523D0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265" y="2039283"/>
              <a:ext cx="153392" cy="119468"/>
            </a:xfrm>
            <a:custGeom>
              <a:avLst/>
              <a:gdLst>
                <a:gd name="connsiteX0" fmla="*/ 43177 w 204522"/>
                <a:gd name="connsiteY0" fmla="*/ 0 h 159290"/>
                <a:gd name="connsiteX1" fmla="*/ 102261 w 204522"/>
                <a:gd name="connsiteY1" fmla="*/ 4545 h 159290"/>
                <a:gd name="connsiteX2" fmla="*/ 140893 w 204522"/>
                <a:gd name="connsiteY2" fmla="*/ 0 h 159290"/>
                <a:gd name="connsiteX3" fmla="*/ 145438 w 204522"/>
                <a:gd name="connsiteY3" fmla="*/ 15907 h 159290"/>
                <a:gd name="connsiteX4" fmla="*/ 161345 w 204522"/>
                <a:gd name="connsiteY4" fmla="*/ 15907 h 159290"/>
                <a:gd name="connsiteX5" fmla="*/ 199977 w 204522"/>
                <a:gd name="connsiteY5" fmla="*/ 47722 h 159290"/>
                <a:gd name="connsiteX6" fmla="*/ 204522 w 204522"/>
                <a:gd name="connsiteY6" fmla="*/ 74992 h 159290"/>
                <a:gd name="connsiteX7" fmla="*/ 203805 w 204522"/>
                <a:gd name="connsiteY7" fmla="*/ 75452 h 159290"/>
                <a:gd name="connsiteX8" fmla="*/ 204522 w 204522"/>
                <a:gd name="connsiteY8" fmla="*/ 79754 h 159290"/>
                <a:gd name="connsiteX9" fmla="*/ 172708 w 204522"/>
                <a:gd name="connsiteY9" fmla="*/ 100206 h 159290"/>
                <a:gd name="connsiteX10" fmla="*/ 161345 w 204522"/>
                <a:gd name="connsiteY10" fmla="*/ 138838 h 159290"/>
                <a:gd name="connsiteX11" fmla="*/ 122713 w 204522"/>
                <a:gd name="connsiteY11" fmla="*/ 159290 h 159290"/>
                <a:gd name="connsiteX12" fmla="*/ 86354 w 204522"/>
                <a:gd name="connsiteY12" fmla="*/ 159290 h 159290"/>
                <a:gd name="connsiteX13" fmla="*/ 81809 w 204522"/>
                <a:gd name="connsiteY13" fmla="*/ 143383 h 159290"/>
                <a:gd name="connsiteX14" fmla="*/ 59084 w 204522"/>
                <a:gd name="connsiteY14" fmla="*/ 134293 h 159290"/>
                <a:gd name="connsiteX15" fmla="*/ 59084 w 204522"/>
                <a:gd name="connsiteY15" fmla="*/ 129531 h 159290"/>
                <a:gd name="connsiteX16" fmla="*/ 59084 w 204522"/>
                <a:gd name="connsiteY16" fmla="*/ 116113 h 159290"/>
                <a:gd name="connsiteX17" fmla="*/ 59084 w 204522"/>
                <a:gd name="connsiteY17" fmla="*/ 111351 h 159290"/>
                <a:gd name="connsiteX18" fmla="*/ 59084 w 204522"/>
                <a:gd name="connsiteY18" fmla="*/ 100206 h 159290"/>
                <a:gd name="connsiteX19" fmla="*/ 43177 w 204522"/>
                <a:gd name="connsiteY19" fmla="*/ 91116 h 159290"/>
                <a:gd name="connsiteX20" fmla="*/ 4545 w 204522"/>
                <a:gd name="connsiteY20" fmla="*/ 79754 h 159290"/>
                <a:gd name="connsiteX21" fmla="*/ 0 w 204522"/>
                <a:gd name="connsiteY21" fmla="*/ 25214 h 159290"/>
                <a:gd name="connsiteX22" fmla="*/ 382 w 204522"/>
                <a:gd name="connsiteY22" fmla="*/ 25034 h 159290"/>
                <a:gd name="connsiteX23" fmla="*/ 0 w 204522"/>
                <a:gd name="connsiteY23" fmla="*/ 20452 h 15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4522" h="159290">
                  <a:moveTo>
                    <a:pt x="43177" y="0"/>
                  </a:moveTo>
                  <a:lnTo>
                    <a:pt x="102261" y="4545"/>
                  </a:lnTo>
                  <a:lnTo>
                    <a:pt x="140893" y="0"/>
                  </a:lnTo>
                  <a:lnTo>
                    <a:pt x="145438" y="15907"/>
                  </a:lnTo>
                  <a:lnTo>
                    <a:pt x="161345" y="15907"/>
                  </a:lnTo>
                  <a:lnTo>
                    <a:pt x="199977" y="47722"/>
                  </a:lnTo>
                  <a:lnTo>
                    <a:pt x="204522" y="74992"/>
                  </a:lnTo>
                  <a:lnTo>
                    <a:pt x="203805" y="75452"/>
                  </a:lnTo>
                  <a:lnTo>
                    <a:pt x="204522" y="79754"/>
                  </a:lnTo>
                  <a:lnTo>
                    <a:pt x="172708" y="100206"/>
                  </a:lnTo>
                  <a:lnTo>
                    <a:pt x="161345" y="138838"/>
                  </a:lnTo>
                  <a:lnTo>
                    <a:pt x="122713" y="159290"/>
                  </a:lnTo>
                  <a:lnTo>
                    <a:pt x="86354" y="159290"/>
                  </a:lnTo>
                  <a:lnTo>
                    <a:pt x="81809" y="143383"/>
                  </a:lnTo>
                  <a:lnTo>
                    <a:pt x="59084" y="134293"/>
                  </a:lnTo>
                  <a:lnTo>
                    <a:pt x="59084" y="129531"/>
                  </a:lnTo>
                  <a:lnTo>
                    <a:pt x="59084" y="116113"/>
                  </a:lnTo>
                  <a:lnTo>
                    <a:pt x="59084" y="111351"/>
                  </a:lnTo>
                  <a:lnTo>
                    <a:pt x="59084" y="100206"/>
                  </a:lnTo>
                  <a:lnTo>
                    <a:pt x="43177" y="91116"/>
                  </a:lnTo>
                  <a:lnTo>
                    <a:pt x="4545" y="79754"/>
                  </a:lnTo>
                  <a:lnTo>
                    <a:pt x="0" y="25214"/>
                  </a:lnTo>
                  <a:lnTo>
                    <a:pt x="382" y="25034"/>
                  </a:lnTo>
                  <a:lnTo>
                    <a:pt x="0" y="204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7" name="Freeform 391">
              <a:extLst>
                <a:ext uri="{FF2B5EF4-FFF2-40B4-BE49-F238E27FC236}">
                  <a16:creationId xmlns:a16="http://schemas.microsoft.com/office/drawing/2014/main" id="{E3AB5C86-3448-FBEF-55B7-FA9B08A02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768" y="2821741"/>
              <a:ext cx="570957" cy="573070"/>
            </a:xfrm>
            <a:custGeom>
              <a:avLst/>
              <a:gdLst>
                <a:gd name="connsiteX0" fmla="*/ 547664 w 761276"/>
                <a:gd name="connsiteY0" fmla="*/ 0 h 764093"/>
                <a:gd name="connsiteX1" fmla="*/ 590841 w 761276"/>
                <a:gd name="connsiteY1" fmla="*/ 0 h 764093"/>
                <a:gd name="connsiteX2" fmla="*/ 599931 w 761276"/>
                <a:gd name="connsiteY2" fmla="*/ 9090 h 764093"/>
                <a:gd name="connsiteX3" fmla="*/ 627201 w 761276"/>
                <a:gd name="connsiteY3" fmla="*/ 9090 h 764093"/>
                <a:gd name="connsiteX4" fmla="*/ 624819 w 761276"/>
                <a:gd name="connsiteY4" fmla="*/ 20997 h 764093"/>
                <a:gd name="connsiteX5" fmla="*/ 627201 w 761276"/>
                <a:gd name="connsiteY5" fmla="*/ 20997 h 764093"/>
                <a:gd name="connsiteX6" fmla="*/ 623477 w 761276"/>
                <a:gd name="connsiteY6" fmla="*/ 39616 h 764093"/>
                <a:gd name="connsiteX7" fmla="*/ 627201 w 761276"/>
                <a:gd name="connsiteY7" fmla="*/ 74991 h 764093"/>
                <a:gd name="connsiteX8" fmla="*/ 626319 w 761276"/>
                <a:gd name="connsiteY8" fmla="*/ 78519 h 764093"/>
                <a:gd name="connsiteX9" fmla="*/ 627201 w 761276"/>
                <a:gd name="connsiteY9" fmla="*/ 86898 h 764093"/>
                <a:gd name="connsiteX10" fmla="*/ 618111 w 761276"/>
                <a:gd name="connsiteY10" fmla="*/ 123258 h 764093"/>
                <a:gd name="connsiteX11" fmla="*/ 596838 w 761276"/>
                <a:gd name="connsiteY11" fmla="*/ 148785 h 764093"/>
                <a:gd name="connsiteX12" fmla="*/ 599931 w 761276"/>
                <a:gd name="connsiteY12" fmla="*/ 170435 h 764093"/>
                <a:gd name="connsiteX13" fmla="*/ 627201 w 761276"/>
                <a:gd name="connsiteY13" fmla="*/ 197705 h 764093"/>
                <a:gd name="connsiteX14" fmla="*/ 627201 w 761276"/>
                <a:gd name="connsiteY14" fmla="*/ 209067 h 764093"/>
                <a:gd name="connsiteX15" fmla="*/ 654470 w 761276"/>
                <a:gd name="connsiteY15" fmla="*/ 224974 h 764093"/>
                <a:gd name="connsiteX16" fmla="*/ 665833 w 761276"/>
                <a:gd name="connsiteY16" fmla="*/ 299966 h 764093"/>
                <a:gd name="connsiteX17" fmla="*/ 681740 w 761276"/>
                <a:gd name="connsiteY17" fmla="*/ 338597 h 764093"/>
                <a:gd name="connsiteX18" fmla="*/ 681740 w 761276"/>
                <a:gd name="connsiteY18" fmla="*/ 350504 h 764093"/>
                <a:gd name="connsiteX19" fmla="*/ 681740 w 761276"/>
                <a:gd name="connsiteY19" fmla="*/ 359050 h 764093"/>
                <a:gd name="connsiteX20" fmla="*/ 681740 w 761276"/>
                <a:gd name="connsiteY20" fmla="*/ 370957 h 764093"/>
                <a:gd name="connsiteX21" fmla="*/ 677195 w 761276"/>
                <a:gd name="connsiteY21" fmla="*/ 402771 h 764093"/>
                <a:gd name="connsiteX22" fmla="*/ 677195 w 761276"/>
                <a:gd name="connsiteY22" fmla="*/ 406771 h 764093"/>
                <a:gd name="connsiteX23" fmla="*/ 677195 w 761276"/>
                <a:gd name="connsiteY23" fmla="*/ 418678 h 764093"/>
                <a:gd name="connsiteX24" fmla="*/ 672001 w 761276"/>
                <a:gd name="connsiteY24" fmla="*/ 435991 h 764093"/>
                <a:gd name="connsiteX25" fmla="*/ 677195 w 761276"/>
                <a:gd name="connsiteY25" fmla="*/ 456766 h 764093"/>
                <a:gd name="connsiteX26" fmla="*/ 674753 w 761276"/>
                <a:gd name="connsiteY26" fmla="*/ 458903 h 764093"/>
                <a:gd name="connsiteX27" fmla="*/ 677195 w 761276"/>
                <a:gd name="connsiteY27" fmla="*/ 468673 h 764093"/>
                <a:gd name="connsiteX28" fmla="*/ 664249 w 761276"/>
                <a:gd name="connsiteY28" fmla="*/ 480001 h 764093"/>
                <a:gd name="connsiteX29" fmla="*/ 681740 w 761276"/>
                <a:gd name="connsiteY29" fmla="*/ 504488 h 764093"/>
                <a:gd name="connsiteX30" fmla="*/ 686285 w 761276"/>
                <a:gd name="connsiteY30" fmla="*/ 520395 h 764093"/>
                <a:gd name="connsiteX31" fmla="*/ 697647 w 761276"/>
                <a:gd name="connsiteY31" fmla="*/ 543119 h 764093"/>
                <a:gd name="connsiteX32" fmla="*/ 713554 w 761276"/>
                <a:gd name="connsiteY32" fmla="*/ 536302 h 764093"/>
                <a:gd name="connsiteX33" fmla="*/ 745369 w 761276"/>
                <a:gd name="connsiteY33" fmla="*/ 552209 h 764093"/>
                <a:gd name="connsiteX34" fmla="*/ 761276 w 761276"/>
                <a:gd name="connsiteY34" fmla="*/ 579479 h 764093"/>
                <a:gd name="connsiteX35" fmla="*/ 756107 w 761276"/>
                <a:gd name="connsiteY35" fmla="*/ 582525 h 764093"/>
                <a:gd name="connsiteX36" fmla="*/ 761276 w 761276"/>
                <a:gd name="connsiteY36" fmla="*/ 591386 h 764093"/>
                <a:gd name="connsiteX37" fmla="*/ 634018 w 761276"/>
                <a:gd name="connsiteY37" fmla="*/ 666377 h 764093"/>
                <a:gd name="connsiteX38" fmla="*/ 531757 w 761276"/>
                <a:gd name="connsiteY38" fmla="*/ 748186 h 764093"/>
                <a:gd name="connsiteX39" fmla="*/ 477218 w 761276"/>
                <a:gd name="connsiteY39" fmla="*/ 759548 h 764093"/>
                <a:gd name="connsiteX40" fmla="*/ 434041 w 761276"/>
                <a:gd name="connsiteY40" fmla="*/ 764093 h 764093"/>
                <a:gd name="connsiteX41" fmla="*/ 434041 w 761276"/>
                <a:gd name="connsiteY41" fmla="*/ 752186 h 764093"/>
                <a:gd name="connsiteX42" fmla="*/ 434041 w 761276"/>
                <a:gd name="connsiteY42" fmla="*/ 741369 h 764093"/>
                <a:gd name="connsiteX43" fmla="*/ 418134 w 761276"/>
                <a:gd name="connsiteY43" fmla="*/ 736824 h 764093"/>
                <a:gd name="connsiteX44" fmla="*/ 397682 w 761276"/>
                <a:gd name="connsiteY44" fmla="*/ 720916 h 764093"/>
                <a:gd name="connsiteX45" fmla="*/ 386319 w 761276"/>
                <a:gd name="connsiteY45" fmla="*/ 705009 h 764093"/>
                <a:gd name="connsiteX46" fmla="*/ 261334 w 761276"/>
                <a:gd name="connsiteY46" fmla="*/ 618655 h 764093"/>
                <a:gd name="connsiteX47" fmla="*/ 138621 w 761276"/>
                <a:gd name="connsiteY47" fmla="*/ 532302 h 764093"/>
                <a:gd name="connsiteX48" fmla="*/ 0 w 761276"/>
                <a:gd name="connsiteY48" fmla="*/ 430041 h 764093"/>
                <a:gd name="connsiteX49" fmla="*/ 0 w 761276"/>
                <a:gd name="connsiteY49" fmla="*/ 425496 h 764093"/>
                <a:gd name="connsiteX50" fmla="*/ 0 w 761276"/>
                <a:gd name="connsiteY50" fmla="*/ 418678 h 764093"/>
                <a:gd name="connsiteX51" fmla="*/ 0 w 761276"/>
                <a:gd name="connsiteY51" fmla="*/ 418134 h 764093"/>
                <a:gd name="connsiteX52" fmla="*/ 0 w 761276"/>
                <a:gd name="connsiteY52" fmla="*/ 413589 h 764093"/>
                <a:gd name="connsiteX53" fmla="*/ 0 w 761276"/>
                <a:gd name="connsiteY53" fmla="*/ 406771 h 764093"/>
                <a:gd name="connsiteX54" fmla="*/ 0 w 761276"/>
                <a:gd name="connsiteY54" fmla="*/ 370957 h 764093"/>
                <a:gd name="connsiteX55" fmla="*/ 0 w 761276"/>
                <a:gd name="connsiteY55" fmla="*/ 359050 h 764093"/>
                <a:gd name="connsiteX56" fmla="*/ 59084 w 761276"/>
                <a:gd name="connsiteY56" fmla="*/ 331780 h 764093"/>
                <a:gd name="connsiteX57" fmla="*/ 95444 w 761276"/>
                <a:gd name="connsiteY57" fmla="*/ 322690 h 764093"/>
                <a:gd name="connsiteX58" fmla="*/ 127258 w 761276"/>
                <a:gd name="connsiteY58" fmla="*/ 315873 h 764093"/>
                <a:gd name="connsiteX59" fmla="*/ 138621 w 761276"/>
                <a:gd name="connsiteY59" fmla="*/ 288603 h 764093"/>
                <a:gd name="connsiteX60" fmla="*/ 181797 w 761276"/>
                <a:gd name="connsiteY60" fmla="*/ 272696 h 764093"/>
                <a:gd name="connsiteX61" fmla="*/ 181797 w 761276"/>
                <a:gd name="connsiteY61" fmla="*/ 257333 h 764093"/>
                <a:gd name="connsiteX62" fmla="*/ 181797 w 761276"/>
                <a:gd name="connsiteY62" fmla="*/ 245426 h 764093"/>
                <a:gd name="connsiteX63" fmla="*/ 209067 w 761276"/>
                <a:gd name="connsiteY63" fmla="*/ 240881 h 764093"/>
                <a:gd name="connsiteX64" fmla="*/ 224974 w 761276"/>
                <a:gd name="connsiteY64" fmla="*/ 224974 h 764093"/>
                <a:gd name="connsiteX65" fmla="*/ 272696 w 761276"/>
                <a:gd name="connsiteY65" fmla="*/ 220429 h 764093"/>
                <a:gd name="connsiteX66" fmla="*/ 276324 w 761276"/>
                <a:gd name="connsiteY66" fmla="*/ 208336 h 764093"/>
                <a:gd name="connsiteX67" fmla="*/ 268151 w 761276"/>
                <a:gd name="connsiteY67" fmla="*/ 205067 h 764093"/>
                <a:gd name="connsiteX68" fmla="*/ 256789 w 761276"/>
                <a:gd name="connsiteY68" fmla="*/ 155072 h 764093"/>
                <a:gd name="connsiteX69" fmla="*/ 252244 w 761276"/>
                <a:gd name="connsiteY69" fmla="*/ 130075 h 764093"/>
                <a:gd name="connsiteX70" fmla="*/ 240882 w 761276"/>
                <a:gd name="connsiteY70" fmla="*/ 102806 h 764093"/>
                <a:gd name="connsiteX71" fmla="*/ 244537 w 761276"/>
                <a:gd name="connsiteY71" fmla="*/ 99672 h 764093"/>
                <a:gd name="connsiteX72" fmla="*/ 240882 w 761276"/>
                <a:gd name="connsiteY72" fmla="*/ 90899 h 764093"/>
                <a:gd name="connsiteX73" fmla="*/ 272696 w 761276"/>
                <a:gd name="connsiteY73" fmla="*/ 63629 h 764093"/>
                <a:gd name="connsiteX74" fmla="*/ 315873 w 761276"/>
                <a:gd name="connsiteY74" fmla="*/ 59084 h 764093"/>
                <a:gd name="connsiteX75" fmla="*/ 338598 w 761276"/>
                <a:gd name="connsiteY75" fmla="*/ 36360 h 764093"/>
                <a:gd name="connsiteX76" fmla="*/ 374957 w 761276"/>
                <a:gd name="connsiteY76" fmla="*/ 24997 h 764093"/>
                <a:gd name="connsiteX77" fmla="*/ 434041 w 761276"/>
                <a:gd name="connsiteY77" fmla="*/ 15907 h 764093"/>
                <a:gd name="connsiteX78" fmla="*/ 497670 w 761276"/>
                <a:gd name="connsiteY78" fmla="*/ 9090 h 764093"/>
                <a:gd name="connsiteX79" fmla="*/ 515850 w 761276"/>
                <a:gd name="connsiteY79" fmla="*/ 20452 h 76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61276" h="764093">
                  <a:moveTo>
                    <a:pt x="547664" y="0"/>
                  </a:moveTo>
                  <a:lnTo>
                    <a:pt x="590841" y="0"/>
                  </a:lnTo>
                  <a:lnTo>
                    <a:pt x="599931" y="9090"/>
                  </a:lnTo>
                  <a:lnTo>
                    <a:pt x="627201" y="9090"/>
                  </a:lnTo>
                  <a:lnTo>
                    <a:pt x="624819" y="20997"/>
                  </a:lnTo>
                  <a:lnTo>
                    <a:pt x="627201" y="20997"/>
                  </a:lnTo>
                  <a:lnTo>
                    <a:pt x="623477" y="39616"/>
                  </a:lnTo>
                  <a:lnTo>
                    <a:pt x="627201" y="74991"/>
                  </a:lnTo>
                  <a:lnTo>
                    <a:pt x="626319" y="78519"/>
                  </a:lnTo>
                  <a:lnTo>
                    <a:pt x="627201" y="86898"/>
                  </a:lnTo>
                  <a:lnTo>
                    <a:pt x="618111" y="123258"/>
                  </a:lnTo>
                  <a:lnTo>
                    <a:pt x="596838" y="148785"/>
                  </a:lnTo>
                  <a:lnTo>
                    <a:pt x="599931" y="170435"/>
                  </a:lnTo>
                  <a:lnTo>
                    <a:pt x="627201" y="197705"/>
                  </a:lnTo>
                  <a:lnTo>
                    <a:pt x="627201" y="209067"/>
                  </a:lnTo>
                  <a:lnTo>
                    <a:pt x="654470" y="224974"/>
                  </a:lnTo>
                  <a:lnTo>
                    <a:pt x="665833" y="299966"/>
                  </a:lnTo>
                  <a:lnTo>
                    <a:pt x="681740" y="338597"/>
                  </a:lnTo>
                  <a:lnTo>
                    <a:pt x="681740" y="350504"/>
                  </a:lnTo>
                  <a:lnTo>
                    <a:pt x="681740" y="359050"/>
                  </a:lnTo>
                  <a:lnTo>
                    <a:pt x="681740" y="370957"/>
                  </a:lnTo>
                  <a:lnTo>
                    <a:pt x="677195" y="402771"/>
                  </a:lnTo>
                  <a:lnTo>
                    <a:pt x="677195" y="406771"/>
                  </a:lnTo>
                  <a:lnTo>
                    <a:pt x="677195" y="418678"/>
                  </a:lnTo>
                  <a:lnTo>
                    <a:pt x="672001" y="435991"/>
                  </a:lnTo>
                  <a:lnTo>
                    <a:pt x="677195" y="456766"/>
                  </a:lnTo>
                  <a:lnTo>
                    <a:pt x="674753" y="458903"/>
                  </a:lnTo>
                  <a:lnTo>
                    <a:pt x="677195" y="468673"/>
                  </a:lnTo>
                  <a:lnTo>
                    <a:pt x="664249" y="480001"/>
                  </a:lnTo>
                  <a:lnTo>
                    <a:pt x="681740" y="504488"/>
                  </a:lnTo>
                  <a:lnTo>
                    <a:pt x="686285" y="520395"/>
                  </a:lnTo>
                  <a:lnTo>
                    <a:pt x="697647" y="543119"/>
                  </a:lnTo>
                  <a:lnTo>
                    <a:pt x="713554" y="536302"/>
                  </a:lnTo>
                  <a:lnTo>
                    <a:pt x="745369" y="552209"/>
                  </a:lnTo>
                  <a:lnTo>
                    <a:pt x="761276" y="579479"/>
                  </a:lnTo>
                  <a:lnTo>
                    <a:pt x="756107" y="582525"/>
                  </a:lnTo>
                  <a:lnTo>
                    <a:pt x="761276" y="591386"/>
                  </a:lnTo>
                  <a:lnTo>
                    <a:pt x="634018" y="666377"/>
                  </a:lnTo>
                  <a:lnTo>
                    <a:pt x="531757" y="748186"/>
                  </a:lnTo>
                  <a:lnTo>
                    <a:pt x="477218" y="759548"/>
                  </a:lnTo>
                  <a:lnTo>
                    <a:pt x="434041" y="764093"/>
                  </a:lnTo>
                  <a:lnTo>
                    <a:pt x="434041" y="752186"/>
                  </a:lnTo>
                  <a:lnTo>
                    <a:pt x="434041" y="741369"/>
                  </a:lnTo>
                  <a:lnTo>
                    <a:pt x="418134" y="736824"/>
                  </a:lnTo>
                  <a:lnTo>
                    <a:pt x="397682" y="720916"/>
                  </a:lnTo>
                  <a:lnTo>
                    <a:pt x="386319" y="705009"/>
                  </a:lnTo>
                  <a:lnTo>
                    <a:pt x="261334" y="618655"/>
                  </a:lnTo>
                  <a:lnTo>
                    <a:pt x="138621" y="532302"/>
                  </a:lnTo>
                  <a:lnTo>
                    <a:pt x="0" y="430041"/>
                  </a:lnTo>
                  <a:lnTo>
                    <a:pt x="0" y="425496"/>
                  </a:lnTo>
                  <a:lnTo>
                    <a:pt x="0" y="418678"/>
                  </a:lnTo>
                  <a:lnTo>
                    <a:pt x="0" y="418134"/>
                  </a:lnTo>
                  <a:lnTo>
                    <a:pt x="0" y="413589"/>
                  </a:lnTo>
                  <a:lnTo>
                    <a:pt x="0" y="406771"/>
                  </a:lnTo>
                  <a:lnTo>
                    <a:pt x="0" y="370957"/>
                  </a:lnTo>
                  <a:lnTo>
                    <a:pt x="0" y="359050"/>
                  </a:lnTo>
                  <a:lnTo>
                    <a:pt x="59084" y="331780"/>
                  </a:lnTo>
                  <a:lnTo>
                    <a:pt x="95444" y="322690"/>
                  </a:lnTo>
                  <a:lnTo>
                    <a:pt x="127258" y="315873"/>
                  </a:lnTo>
                  <a:lnTo>
                    <a:pt x="138621" y="288603"/>
                  </a:lnTo>
                  <a:lnTo>
                    <a:pt x="181797" y="272696"/>
                  </a:lnTo>
                  <a:lnTo>
                    <a:pt x="181797" y="257333"/>
                  </a:lnTo>
                  <a:lnTo>
                    <a:pt x="181797" y="245426"/>
                  </a:lnTo>
                  <a:lnTo>
                    <a:pt x="209067" y="240881"/>
                  </a:lnTo>
                  <a:lnTo>
                    <a:pt x="224974" y="224974"/>
                  </a:lnTo>
                  <a:lnTo>
                    <a:pt x="272696" y="220429"/>
                  </a:lnTo>
                  <a:lnTo>
                    <a:pt x="276324" y="208336"/>
                  </a:lnTo>
                  <a:lnTo>
                    <a:pt x="268151" y="205067"/>
                  </a:lnTo>
                  <a:lnTo>
                    <a:pt x="256789" y="155072"/>
                  </a:lnTo>
                  <a:lnTo>
                    <a:pt x="252244" y="130075"/>
                  </a:lnTo>
                  <a:lnTo>
                    <a:pt x="240882" y="102806"/>
                  </a:lnTo>
                  <a:lnTo>
                    <a:pt x="244537" y="99672"/>
                  </a:lnTo>
                  <a:lnTo>
                    <a:pt x="240882" y="90899"/>
                  </a:lnTo>
                  <a:lnTo>
                    <a:pt x="272696" y="63629"/>
                  </a:lnTo>
                  <a:lnTo>
                    <a:pt x="315873" y="59084"/>
                  </a:lnTo>
                  <a:lnTo>
                    <a:pt x="338598" y="36360"/>
                  </a:lnTo>
                  <a:lnTo>
                    <a:pt x="374957" y="24997"/>
                  </a:lnTo>
                  <a:lnTo>
                    <a:pt x="434041" y="15907"/>
                  </a:lnTo>
                  <a:lnTo>
                    <a:pt x="497670" y="9090"/>
                  </a:lnTo>
                  <a:lnTo>
                    <a:pt x="515850" y="204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8" name="Freeform 389">
              <a:extLst>
                <a:ext uri="{FF2B5EF4-FFF2-40B4-BE49-F238E27FC236}">
                  <a16:creationId xmlns:a16="http://schemas.microsoft.com/office/drawing/2014/main" id="{B721FDA3-CD01-702F-EAF7-88C3517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647" y="3639828"/>
              <a:ext cx="88789" cy="92035"/>
            </a:xfrm>
            <a:custGeom>
              <a:avLst/>
              <a:gdLst>
                <a:gd name="connsiteX0" fmla="*/ 47722 w 118385"/>
                <a:gd name="connsiteY0" fmla="*/ 0 h 122713"/>
                <a:gd name="connsiteX1" fmla="*/ 52484 w 118385"/>
                <a:gd name="connsiteY1" fmla="*/ 0 h 122713"/>
                <a:gd name="connsiteX2" fmla="*/ 74991 w 118385"/>
                <a:gd name="connsiteY2" fmla="*/ 0 h 122713"/>
                <a:gd name="connsiteX3" fmla="*/ 79753 w 118385"/>
                <a:gd name="connsiteY3" fmla="*/ 0 h 122713"/>
                <a:gd name="connsiteX4" fmla="*/ 91116 w 118385"/>
                <a:gd name="connsiteY4" fmla="*/ 15907 h 122713"/>
                <a:gd name="connsiteX5" fmla="*/ 102478 w 118385"/>
                <a:gd name="connsiteY5" fmla="*/ 31815 h 122713"/>
                <a:gd name="connsiteX6" fmla="*/ 95661 w 118385"/>
                <a:gd name="connsiteY6" fmla="*/ 43177 h 122713"/>
                <a:gd name="connsiteX7" fmla="*/ 107023 w 118385"/>
                <a:gd name="connsiteY7" fmla="*/ 54539 h 122713"/>
                <a:gd name="connsiteX8" fmla="*/ 107023 w 118385"/>
                <a:gd name="connsiteY8" fmla="*/ 63629 h 122713"/>
                <a:gd name="connsiteX9" fmla="*/ 113623 w 118385"/>
                <a:gd name="connsiteY9" fmla="*/ 63629 h 122713"/>
                <a:gd name="connsiteX10" fmla="*/ 118385 w 118385"/>
                <a:gd name="connsiteY10" fmla="*/ 63629 h 122713"/>
                <a:gd name="connsiteX11" fmla="*/ 95661 w 118385"/>
                <a:gd name="connsiteY11" fmla="*/ 81809 h 122713"/>
                <a:gd name="connsiteX12" fmla="*/ 79753 w 118385"/>
                <a:gd name="connsiteY12" fmla="*/ 102261 h 122713"/>
                <a:gd name="connsiteX13" fmla="*/ 79753 w 118385"/>
                <a:gd name="connsiteY13" fmla="*/ 113623 h 122713"/>
                <a:gd name="connsiteX14" fmla="*/ 70664 w 118385"/>
                <a:gd name="connsiteY14" fmla="*/ 122713 h 122713"/>
                <a:gd name="connsiteX15" fmla="*/ 65902 w 118385"/>
                <a:gd name="connsiteY15" fmla="*/ 122713 h 122713"/>
                <a:gd name="connsiteX16" fmla="*/ 59301 w 118385"/>
                <a:gd name="connsiteY16" fmla="*/ 122713 h 122713"/>
                <a:gd name="connsiteX17" fmla="*/ 54539 w 118385"/>
                <a:gd name="connsiteY17" fmla="*/ 122713 h 122713"/>
                <a:gd name="connsiteX18" fmla="*/ 27270 w 118385"/>
                <a:gd name="connsiteY18" fmla="*/ 106806 h 122713"/>
                <a:gd name="connsiteX19" fmla="*/ 11363 w 118385"/>
                <a:gd name="connsiteY19" fmla="*/ 86354 h 122713"/>
                <a:gd name="connsiteX20" fmla="*/ 6818 w 118385"/>
                <a:gd name="connsiteY20" fmla="*/ 74992 h 122713"/>
                <a:gd name="connsiteX21" fmla="*/ 0 w 118385"/>
                <a:gd name="connsiteY21" fmla="*/ 43177 h 122713"/>
                <a:gd name="connsiteX22" fmla="*/ 15907 w 118385"/>
                <a:gd name="connsiteY22" fmla="*/ 31815 h 122713"/>
                <a:gd name="connsiteX23" fmla="*/ 22725 w 118385"/>
                <a:gd name="connsiteY23" fmla="*/ 20452 h 122713"/>
                <a:gd name="connsiteX24" fmla="*/ 27270 w 118385"/>
                <a:gd name="connsiteY24" fmla="*/ 11363 h 122713"/>
                <a:gd name="connsiteX25" fmla="*/ 32032 w 118385"/>
                <a:gd name="connsiteY25" fmla="*/ 11363 h 122713"/>
                <a:gd name="connsiteX26" fmla="*/ 38632 w 118385"/>
                <a:gd name="connsiteY26" fmla="*/ 11363 h 12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8385" h="122713">
                  <a:moveTo>
                    <a:pt x="47722" y="0"/>
                  </a:moveTo>
                  <a:lnTo>
                    <a:pt x="52484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91116" y="15907"/>
                  </a:lnTo>
                  <a:lnTo>
                    <a:pt x="102478" y="31815"/>
                  </a:lnTo>
                  <a:lnTo>
                    <a:pt x="95661" y="43177"/>
                  </a:lnTo>
                  <a:lnTo>
                    <a:pt x="107023" y="54539"/>
                  </a:lnTo>
                  <a:lnTo>
                    <a:pt x="107023" y="63629"/>
                  </a:lnTo>
                  <a:lnTo>
                    <a:pt x="113623" y="63629"/>
                  </a:lnTo>
                  <a:lnTo>
                    <a:pt x="118385" y="63629"/>
                  </a:lnTo>
                  <a:lnTo>
                    <a:pt x="95661" y="81809"/>
                  </a:lnTo>
                  <a:lnTo>
                    <a:pt x="79753" y="102261"/>
                  </a:lnTo>
                  <a:lnTo>
                    <a:pt x="79753" y="113623"/>
                  </a:lnTo>
                  <a:lnTo>
                    <a:pt x="70664" y="122713"/>
                  </a:lnTo>
                  <a:lnTo>
                    <a:pt x="65902" y="122713"/>
                  </a:lnTo>
                  <a:lnTo>
                    <a:pt x="59301" y="122713"/>
                  </a:lnTo>
                  <a:lnTo>
                    <a:pt x="54539" y="122713"/>
                  </a:lnTo>
                  <a:lnTo>
                    <a:pt x="27270" y="106806"/>
                  </a:lnTo>
                  <a:lnTo>
                    <a:pt x="11363" y="86354"/>
                  </a:lnTo>
                  <a:lnTo>
                    <a:pt x="6818" y="74992"/>
                  </a:lnTo>
                  <a:lnTo>
                    <a:pt x="0" y="43177"/>
                  </a:lnTo>
                  <a:lnTo>
                    <a:pt x="15907" y="31815"/>
                  </a:lnTo>
                  <a:lnTo>
                    <a:pt x="22725" y="20452"/>
                  </a:lnTo>
                  <a:lnTo>
                    <a:pt x="27270" y="11363"/>
                  </a:lnTo>
                  <a:lnTo>
                    <a:pt x="32032" y="11363"/>
                  </a:lnTo>
                  <a:lnTo>
                    <a:pt x="38632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79" name="Freeform 388">
              <a:extLst>
                <a:ext uri="{FF2B5EF4-FFF2-40B4-BE49-F238E27FC236}">
                  <a16:creationId xmlns:a16="http://schemas.microsoft.com/office/drawing/2014/main" id="{DB92B4AD-B330-F6E2-7AB1-A6DA3AAD7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812" y="3571654"/>
              <a:ext cx="206390" cy="151850"/>
            </a:xfrm>
            <a:custGeom>
              <a:avLst/>
              <a:gdLst>
                <a:gd name="connsiteX0" fmla="*/ 54540 w 275186"/>
                <a:gd name="connsiteY0" fmla="*/ 0 h 202467"/>
                <a:gd name="connsiteX1" fmla="*/ 70447 w 275186"/>
                <a:gd name="connsiteY1" fmla="*/ 0 h 202467"/>
                <a:gd name="connsiteX2" fmla="*/ 97716 w 275186"/>
                <a:gd name="connsiteY2" fmla="*/ 11363 h 202467"/>
                <a:gd name="connsiteX3" fmla="*/ 102261 w 275186"/>
                <a:gd name="connsiteY3" fmla="*/ 11363 h 202467"/>
                <a:gd name="connsiteX4" fmla="*/ 109079 w 275186"/>
                <a:gd name="connsiteY4" fmla="*/ 4545 h 202467"/>
                <a:gd name="connsiteX5" fmla="*/ 129531 w 275186"/>
                <a:gd name="connsiteY5" fmla="*/ 4545 h 202467"/>
                <a:gd name="connsiteX6" fmla="*/ 136348 w 275186"/>
                <a:gd name="connsiteY6" fmla="*/ 4545 h 202467"/>
                <a:gd name="connsiteX7" fmla="*/ 136348 w 275186"/>
                <a:gd name="connsiteY7" fmla="*/ 9307 h 202467"/>
                <a:gd name="connsiteX8" fmla="*/ 141110 w 275186"/>
                <a:gd name="connsiteY8" fmla="*/ 9307 h 202467"/>
                <a:gd name="connsiteX9" fmla="*/ 141110 w 275186"/>
                <a:gd name="connsiteY9" fmla="*/ 15908 h 202467"/>
                <a:gd name="connsiteX10" fmla="*/ 152256 w 275186"/>
                <a:gd name="connsiteY10" fmla="*/ 15908 h 202467"/>
                <a:gd name="connsiteX11" fmla="*/ 156801 w 275186"/>
                <a:gd name="connsiteY11" fmla="*/ 15908 h 202467"/>
                <a:gd name="connsiteX12" fmla="*/ 168163 w 275186"/>
                <a:gd name="connsiteY12" fmla="*/ 27270 h 202467"/>
                <a:gd name="connsiteX13" fmla="*/ 184070 w 275186"/>
                <a:gd name="connsiteY13" fmla="*/ 27270 h 202467"/>
                <a:gd name="connsiteX14" fmla="*/ 195433 w 275186"/>
                <a:gd name="connsiteY14" fmla="*/ 20452 h 202467"/>
                <a:gd name="connsiteX15" fmla="*/ 204523 w 275186"/>
                <a:gd name="connsiteY15" fmla="*/ 15908 h 202467"/>
                <a:gd name="connsiteX16" fmla="*/ 215885 w 275186"/>
                <a:gd name="connsiteY16" fmla="*/ 11363 h 202467"/>
                <a:gd name="connsiteX17" fmla="*/ 220430 w 275186"/>
                <a:gd name="connsiteY17" fmla="*/ 11363 h 202467"/>
                <a:gd name="connsiteX18" fmla="*/ 227247 w 275186"/>
                <a:gd name="connsiteY18" fmla="*/ 15908 h 202467"/>
                <a:gd name="connsiteX19" fmla="*/ 228113 w 275186"/>
                <a:gd name="connsiteY19" fmla="*/ 18072 h 202467"/>
                <a:gd name="connsiteX20" fmla="*/ 232009 w 275186"/>
                <a:gd name="connsiteY20" fmla="*/ 20670 h 202467"/>
                <a:gd name="connsiteX21" fmla="*/ 236554 w 275186"/>
                <a:gd name="connsiteY21" fmla="*/ 32032 h 202467"/>
                <a:gd name="connsiteX22" fmla="*/ 252462 w 275186"/>
                <a:gd name="connsiteY22" fmla="*/ 52484 h 202467"/>
                <a:gd name="connsiteX23" fmla="*/ 247917 w 275186"/>
                <a:gd name="connsiteY23" fmla="*/ 57029 h 202467"/>
                <a:gd name="connsiteX24" fmla="*/ 245277 w 275186"/>
                <a:gd name="connsiteY24" fmla="*/ 63629 h 202467"/>
                <a:gd name="connsiteX25" fmla="*/ 247700 w 275186"/>
                <a:gd name="connsiteY25" fmla="*/ 63629 h 202467"/>
                <a:gd name="connsiteX26" fmla="*/ 254517 w 275186"/>
                <a:gd name="connsiteY26" fmla="*/ 63629 h 202467"/>
                <a:gd name="connsiteX27" fmla="*/ 252476 w 275186"/>
                <a:gd name="connsiteY27" fmla="*/ 68391 h 202467"/>
                <a:gd name="connsiteX28" fmla="*/ 259279 w 275186"/>
                <a:gd name="connsiteY28" fmla="*/ 68391 h 202467"/>
                <a:gd name="connsiteX29" fmla="*/ 252908 w 275186"/>
                <a:gd name="connsiteY29" fmla="*/ 83257 h 202467"/>
                <a:gd name="connsiteX30" fmla="*/ 263607 w 275186"/>
                <a:gd name="connsiteY30" fmla="*/ 90899 h 202467"/>
                <a:gd name="connsiteX31" fmla="*/ 261702 w 275186"/>
                <a:gd name="connsiteY31" fmla="*/ 90899 h 202467"/>
                <a:gd name="connsiteX32" fmla="*/ 268369 w 275186"/>
                <a:gd name="connsiteY32" fmla="*/ 95661 h 202467"/>
                <a:gd name="connsiteX33" fmla="*/ 259279 w 275186"/>
                <a:gd name="connsiteY33" fmla="*/ 95661 h 202467"/>
                <a:gd name="connsiteX34" fmla="*/ 259279 w 275186"/>
                <a:gd name="connsiteY34" fmla="*/ 111568 h 202467"/>
                <a:gd name="connsiteX35" fmla="*/ 263824 w 275186"/>
                <a:gd name="connsiteY35" fmla="*/ 122931 h 202467"/>
                <a:gd name="connsiteX36" fmla="*/ 275186 w 275186"/>
                <a:gd name="connsiteY36" fmla="*/ 154745 h 202467"/>
                <a:gd name="connsiteX37" fmla="*/ 259279 w 275186"/>
                <a:gd name="connsiteY37" fmla="*/ 159290 h 202467"/>
                <a:gd name="connsiteX38" fmla="*/ 259279 w 275186"/>
                <a:gd name="connsiteY38" fmla="*/ 166108 h 202467"/>
                <a:gd name="connsiteX39" fmla="*/ 259279 w 275186"/>
                <a:gd name="connsiteY39" fmla="*/ 170653 h 202467"/>
                <a:gd name="connsiteX40" fmla="*/ 259279 w 275186"/>
                <a:gd name="connsiteY40" fmla="*/ 186560 h 202467"/>
                <a:gd name="connsiteX41" fmla="*/ 252462 w 275186"/>
                <a:gd name="connsiteY41" fmla="*/ 186560 h 202467"/>
                <a:gd name="connsiteX42" fmla="*/ 243372 w 275186"/>
                <a:gd name="connsiteY42" fmla="*/ 186560 h 202467"/>
                <a:gd name="connsiteX43" fmla="*/ 232009 w 275186"/>
                <a:gd name="connsiteY43" fmla="*/ 202467 h 202467"/>
                <a:gd name="connsiteX44" fmla="*/ 220647 w 275186"/>
                <a:gd name="connsiteY44" fmla="*/ 202467 h 202467"/>
                <a:gd name="connsiteX45" fmla="*/ 218266 w 275186"/>
                <a:gd name="connsiteY45" fmla="*/ 197705 h 202467"/>
                <a:gd name="connsiteX46" fmla="*/ 215885 w 275186"/>
                <a:gd name="connsiteY46" fmla="*/ 197705 h 202467"/>
                <a:gd name="connsiteX47" fmla="*/ 211340 w 275186"/>
                <a:gd name="connsiteY47" fmla="*/ 188615 h 202467"/>
                <a:gd name="connsiteX48" fmla="*/ 211340 w 275186"/>
                <a:gd name="connsiteY48" fmla="*/ 172708 h 202467"/>
                <a:gd name="connsiteX49" fmla="*/ 202756 w 275186"/>
                <a:gd name="connsiteY49" fmla="*/ 155539 h 202467"/>
                <a:gd name="connsiteX50" fmla="*/ 193377 w 275186"/>
                <a:gd name="connsiteY50" fmla="*/ 159290 h 202467"/>
                <a:gd name="connsiteX51" fmla="*/ 188832 w 275186"/>
                <a:gd name="connsiteY51" fmla="*/ 159290 h 202467"/>
                <a:gd name="connsiteX52" fmla="*/ 177470 w 275186"/>
                <a:gd name="connsiteY52" fmla="*/ 166108 h 202467"/>
                <a:gd name="connsiteX53" fmla="*/ 177470 w 275186"/>
                <a:gd name="connsiteY53" fmla="*/ 158488 h 202467"/>
                <a:gd name="connsiteX54" fmla="*/ 172708 w 275186"/>
                <a:gd name="connsiteY54" fmla="*/ 161346 h 202467"/>
                <a:gd name="connsiteX55" fmla="*/ 172708 w 275186"/>
                <a:gd name="connsiteY55" fmla="*/ 145438 h 202467"/>
                <a:gd name="connsiteX56" fmla="*/ 166108 w 275186"/>
                <a:gd name="connsiteY56" fmla="*/ 138838 h 202467"/>
                <a:gd name="connsiteX57" fmla="*/ 166108 w 275186"/>
                <a:gd name="connsiteY57" fmla="*/ 138838 h 202467"/>
                <a:gd name="connsiteX58" fmla="*/ 161346 w 275186"/>
                <a:gd name="connsiteY58" fmla="*/ 134076 h 202467"/>
                <a:gd name="connsiteX59" fmla="*/ 168163 w 275186"/>
                <a:gd name="connsiteY59" fmla="*/ 122714 h 202467"/>
                <a:gd name="connsiteX60" fmla="*/ 156801 w 275186"/>
                <a:gd name="connsiteY60" fmla="*/ 106807 h 202467"/>
                <a:gd name="connsiteX61" fmla="*/ 150200 w 275186"/>
                <a:gd name="connsiteY61" fmla="*/ 100206 h 202467"/>
                <a:gd name="connsiteX62" fmla="*/ 122931 w 275186"/>
                <a:gd name="connsiteY62" fmla="*/ 100206 h 202467"/>
                <a:gd name="connsiteX63" fmla="*/ 113841 w 275186"/>
                <a:gd name="connsiteY63" fmla="*/ 107023 h 202467"/>
                <a:gd name="connsiteX64" fmla="*/ 102478 w 275186"/>
                <a:gd name="connsiteY64" fmla="*/ 107023 h 202467"/>
                <a:gd name="connsiteX65" fmla="*/ 97934 w 275186"/>
                <a:gd name="connsiteY65" fmla="*/ 116113 h 202467"/>
                <a:gd name="connsiteX66" fmla="*/ 91116 w 275186"/>
                <a:gd name="connsiteY66" fmla="*/ 127476 h 202467"/>
                <a:gd name="connsiteX67" fmla="*/ 75209 w 275186"/>
                <a:gd name="connsiteY67" fmla="*/ 143383 h 202467"/>
                <a:gd name="connsiteX68" fmla="*/ 71042 w 275186"/>
                <a:gd name="connsiteY68" fmla="*/ 138026 h 202467"/>
                <a:gd name="connsiteX69" fmla="*/ 70447 w 275186"/>
                <a:gd name="connsiteY69" fmla="*/ 138621 h 202467"/>
                <a:gd name="connsiteX70" fmla="*/ 54540 w 275186"/>
                <a:gd name="connsiteY70" fmla="*/ 118169 h 202467"/>
                <a:gd name="connsiteX71" fmla="*/ 43394 w 275186"/>
                <a:gd name="connsiteY71" fmla="*/ 107023 h 202467"/>
                <a:gd name="connsiteX72" fmla="*/ 32032 w 275186"/>
                <a:gd name="connsiteY72" fmla="*/ 100206 h 202467"/>
                <a:gd name="connsiteX73" fmla="*/ 22942 w 275186"/>
                <a:gd name="connsiteY73" fmla="*/ 95661 h 202467"/>
                <a:gd name="connsiteX74" fmla="*/ 22942 w 275186"/>
                <a:gd name="connsiteY74" fmla="*/ 93280 h 202467"/>
                <a:gd name="connsiteX75" fmla="*/ 18180 w 275186"/>
                <a:gd name="connsiteY75" fmla="*/ 90899 h 202467"/>
                <a:gd name="connsiteX76" fmla="*/ 18180 w 275186"/>
                <a:gd name="connsiteY76" fmla="*/ 70447 h 202467"/>
                <a:gd name="connsiteX77" fmla="*/ 16125 w 275186"/>
                <a:gd name="connsiteY77" fmla="*/ 68391 h 202467"/>
                <a:gd name="connsiteX78" fmla="*/ 4762 w 275186"/>
                <a:gd name="connsiteY78" fmla="*/ 63847 h 202467"/>
                <a:gd name="connsiteX79" fmla="*/ 7003 w 275186"/>
                <a:gd name="connsiteY79" fmla="*/ 61886 h 202467"/>
                <a:gd name="connsiteX80" fmla="*/ 0 w 275186"/>
                <a:gd name="connsiteY80" fmla="*/ 59085 h 202467"/>
                <a:gd name="connsiteX81" fmla="*/ 18180 w 275186"/>
                <a:gd name="connsiteY81" fmla="*/ 43177 h 202467"/>
                <a:gd name="connsiteX82" fmla="*/ 27270 w 275186"/>
                <a:gd name="connsiteY82" fmla="*/ 43177 h 202467"/>
                <a:gd name="connsiteX83" fmla="*/ 38632 w 275186"/>
                <a:gd name="connsiteY83" fmla="*/ 31815 h 202467"/>
                <a:gd name="connsiteX84" fmla="*/ 43177 w 275186"/>
                <a:gd name="connsiteY84" fmla="*/ 31815 h 202467"/>
                <a:gd name="connsiteX85" fmla="*/ 49995 w 275186"/>
                <a:gd name="connsiteY85" fmla="*/ 27270 h 202467"/>
                <a:gd name="connsiteX86" fmla="*/ 49995 w 275186"/>
                <a:gd name="connsiteY86" fmla="*/ 15908 h 202467"/>
                <a:gd name="connsiteX87" fmla="*/ 49995 w 275186"/>
                <a:gd name="connsiteY87" fmla="*/ 11363 h 2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5186" h="202467">
                  <a:moveTo>
                    <a:pt x="54540" y="0"/>
                  </a:moveTo>
                  <a:lnTo>
                    <a:pt x="70447" y="0"/>
                  </a:lnTo>
                  <a:lnTo>
                    <a:pt x="97716" y="11363"/>
                  </a:lnTo>
                  <a:lnTo>
                    <a:pt x="102261" y="11363"/>
                  </a:lnTo>
                  <a:lnTo>
                    <a:pt x="109079" y="4545"/>
                  </a:lnTo>
                  <a:lnTo>
                    <a:pt x="129531" y="4545"/>
                  </a:lnTo>
                  <a:lnTo>
                    <a:pt x="136348" y="4545"/>
                  </a:lnTo>
                  <a:lnTo>
                    <a:pt x="136348" y="9307"/>
                  </a:lnTo>
                  <a:lnTo>
                    <a:pt x="141110" y="9307"/>
                  </a:lnTo>
                  <a:lnTo>
                    <a:pt x="141110" y="15908"/>
                  </a:lnTo>
                  <a:lnTo>
                    <a:pt x="152256" y="15908"/>
                  </a:lnTo>
                  <a:lnTo>
                    <a:pt x="156801" y="15908"/>
                  </a:lnTo>
                  <a:lnTo>
                    <a:pt x="168163" y="27270"/>
                  </a:lnTo>
                  <a:lnTo>
                    <a:pt x="184070" y="27270"/>
                  </a:lnTo>
                  <a:lnTo>
                    <a:pt x="195433" y="20452"/>
                  </a:lnTo>
                  <a:lnTo>
                    <a:pt x="204523" y="15908"/>
                  </a:lnTo>
                  <a:lnTo>
                    <a:pt x="215885" y="11363"/>
                  </a:lnTo>
                  <a:lnTo>
                    <a:pt x="220430" y="11363"/>
                  </a:lnTo>
                  <a:lnTo>
                    <a:pt x="227247" y="15908"/>
                  </a:lnTo>
                  <a:lnTo>
                    <a:pt x="228113" y="18072"/>
                  </a:lnTo>
                  <a:lnTo>
                    <a:pt x="232009" y="20670"/>
                  </a:lnTo>
                  <a:lnTo>
                    <a:pt x="236554" y="32032"/>
                  </a:lnTo>
                  <a:lnTo>
                    <a:pt x="252462" y="52484"/>
                  </a:lnTo>
                  <a:lnTo>
                    <a:pt x="247917" y="57029"/>
                  </a:lnTo>
                  <a:lnTo>
                    <a:pt x="245277" y="63629"/>
                  </a:lnTo>
                  <a:lnTo>
                    <a:pt x="247700" y="63629"/>
                  </a:lnTo>
                  <a:lnTo>
                    <a:pt x="254517" y="63629"/>
                  </a:lnTo>
                  <a:lnTo>
                    <a:pt x="252476" y="68391"/>
                  </a:lnTo>
                  <a:lnTo>
                    <a:pt x="259279" y="68391"/>
                  </a:lnTo>
                  <a:lnTo>
                    <a:pt x="252908" y="83257"/>
                  </a:lnTo>
                  <a:lnTo>
                    <a:pt x="263607" y="90899"/>
                  </a:lnTo>
                  <a:lnTo>
                    <a:pt x="261702" y="90899"/>
                  </a:lnTo>
                  <a:lnTo>
                    <a:pt x="268369" y="95661"/>
                  </a:lnTo>
                  <a:lnTo>
                    <a:pt x="259279" y="95661"/>
                  </a:lnTo>
                  <a:lnTo>
                    <a:pt x="259279" y="111568"/>
                  </a:lnTo>
                  <a:lnTo>
                    <a:pt x="263824" y="122931"/>
                  </a:lnTo>
                  <a:lnTo>
                    <a:pt x="275186" y="154745"/>
                  </a:lnTo>
                  <a:lnTo>
                    <a:pt x="259279" y="159290"/>
                  </a:lnTo>
                  <a:lnTo>
                    <a:pt x="259279" y="166108"/>
                  </a:lnTo>
                  <a:lnTo>
                    <a:pt x="259279" y="170653"/>
                  </a:lnTo>
                  <a:lnTo>
                    <a:pt x="259279" y="186560"/>
                  </a:lnTo>
                  <a:lnTo>
                    <a:pt x="252462" y="186560"/>
                  </a:lnTo>
                  <a:lnTo>
                    <a:pt x="243372" y="186560"/>
                  </a:lnTo>
                  <a:lnTo>
                    <a:pt x="232009" y="202467"/>
                  </a:lnTo>
                  <a:lnTo>
                    <a:pt x="220647" y="202467"/>
                  </a:lnTo>
                  <a:lnTo>
                    <a:pt x="218266" y="197705"/>
                  </a:lnTo>
                  <a:lnTo>
                    <a:pt x="215885" y="197705"/>
                  </a:lnTo>
                  <a:lnTo>
                    <a:pt x="211340" y="188615"/>
                  </a:lnTo>
                  <a:lnTo>
                    <a:pt x="211340" y="172708"/>
                  </a:lnTo>
                  <a:lnTo>
                    <a:pt x="202756" y="155539"/>
                  </a:lnTo>
                  <a:lnTo>
                    <a:pt x="193377" y="159290"/>
                  </a:lnTo>
                  <a:lnTo>
                    <a:pt x="188832" y="159290"/>
                  </a:lnTo>
                  <a:lnTo>
                    <a:pt x="177470" y="166108"/>
                  </a:lnTo>
                  <a:lnTo>
                    <a:pt x="177470" y="158488"/>
                  </a:lnTo>
                  <a:lnTo>
                    <a:pt x="172708" y="161346"/>
                  </a:lnTo>
                  <a:lnTo>
                    <a:pt x="172708" y="145438"/>
                  </a:lnTo>
                  <a:lnTo>
                    <a:pt x="166108" y="138838"/>
                  </a:lnTo>
                  <a:lnTo>
                    <a:pt x="166108" y="138838"/>
                  </a:lnTo>
                  <a:lnTo>
                    <a:pt x="161346" y="134076"/>
                  </a:lnTo>
                  <a:lnTo>
                    <a:pt x="168163" y="122714"/>
                  </a:lnTo>
                  <a:lnTo>
                    <a:pt x="156801" y="106807"/>
                  </a:lnTo>
                  <a:lnTo>
                    <a:pt x="150200" y="100206"/>
                  </a:lnTo>
                  <a:lnTo>
                    <a:pt x="122931" y="100206"/>
                  </a:lnTo>
                  <a:lnTo>
                    <a:pt x="113841" y="107023"/>
                  </a:lnTo>
                  <a:lnTo>
                    <a:pt x="102478" y="107023"/>
                  </a:lnTo>
                  <a:lnTo>
                    <a:pt x="97934" y="116113"/>
                  </a:lnTo>
                  <a:lnTo>
                    <a:pt x="91116" y="127476"/>
                  </a:lnTo>
                  <a:lnTo>
                    <a:pt x="75209" y="143383"/>
                  </a:lnTo>
                  <a:lnTo>
                    <a:pt x="71042" y="138026"/>
                  </a:lnTo>
                  <a:lnTo>
                    <a:pt x="70447" y="138621"/>
                  </a:lnTo>
                  <a:lnTo>
                    <a:pt x="54540" y="118169"/>
                  </a:lnTo>
                  <a:lnTo>
                    <a:pt x="43394" y="107023"/>
                  </a:lnTo>
                  <a:lnTo>
                    <a:pt x="32032" y="100206"/>
                  </a:lnTo>
                  <a:lnTo>
                    <a:pt x="22942" y="95661"/>
                  </a:lnTo>
                  <a:lnTo>
                    <a:pt x="22942" y="93280"/>
                  </a:lnTo>
                  <a:lnTo>
                    <a:pt x="18180" y="90899"/>
                  </a:lnTo>
                  <a:lnTo>
                    <a:pt x="18180" y="70447"/>
                  </a:lnTo>
                  <a:lnTo>
                    <a:pt x="16125" y="68391"/>
                  </a:lnTo>
                  <a:lnTo>
                    <a:pt x="4762" y="63847"/>
                  </a:lnTo>
                  <a:lnTo>
                    <a:pt x="7003" y="61886"/>
                  </a:lnTo>
                  <a:lnTo>
                    <a:pt x="0" y="59085"/>
                  </a:lnTo>
                  <a:lnTo>
                    <a:pt x="18180" y="43177"/>
                  </a:lnTo>
                  <a:lnTo>
                    <a:pt x="27270" y="43177"/>
                  </a:lnTo>
                  <a:lnTo>
                    <a:pt x="38632" y="31815"/>
                  </a:lnTo>
                  <a:lnTo>
                    <a:pt x="43177" y="31815"/>
                  </a:lnTo>
                  <a:lnTo>
                    <a:pt x="49995" y="27270"/>
                  </a:lnTo>
                  <a:lnTo>
                    <a:pt x="49995" y="15908"/>
                  </a:lnTo>
                  <a:lnTo>
                    <a:pt x="49995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0" name="Freeform 385">
              <a:extLst>
                <a:ext uri="{FF2B5EF4-FFF2-40B4-BE49-F238E27FC236}">
                  <a16:creationId xmlns:a16="http://schemas.microsoft.com/office/drawing/2014/main" id="{9BC541D4-91C5-F135-7F88-A968AFE95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680" y="2869462"/>
              <a:ext cx="439967" cy="455388"/>
            </a:xfrm>
            <a:custGeom>
              <a:avLst/>
              <a:gdLst>
                <a:gd name="connsiteX0" fmla="*/ 406772 w 586622"/>
                <a:gd name="connsiteY0" fmla="*/ 0 h 607184"/>
                <a:gd name="connsiteX1" fmla="*/ 434041 w 586622"/>
                <a:gd name="connsiteY1" fmla="*/ 0 h 607184"/>
                <a:gd name="connsiteX2" fmla="*/ 456766 w 586622"/>
                <a:gd name="connsiteY2" fmla="*/ 15907 h 607184"/>
                <a:gd name="connsiteX3" fmla="*/ 493126 w 586622"/>
                <a:gd name="connsiteY3" fmla="*/ 15907 h 607184"/>
                <a:gd name="connsiteX4" fmla="*/ 531757 w 586622"/>
                <a:gd name="connsiteY4" fmla="*/ 27270 h 607184"/>
                <a:gd name="connsiteX5" fmla="*/ 547665 w 586622"/>
                <a:gd name="connsiteY5" fmla="*/ 27270 h 607184"/>
                <a:gd name="connsiteX6" fmla="*/ 551634 w 586622"/>
                <a:gd name="connsiteY6" fmla="*/ 36795 h 607184"/>
                <a:gd name="connsiteX7" fmla="*/ 554808 w 586622"/>
                <a:gd name="connsiteY7" fmla="*/ 36795 h 607184"/>
                <a:gd name="connsiteX8" fmla="*/ 566170 w 586622"/>
                <a:gd name="connsiteY8" fmla="*/ 64064 h 607184"/>
                <a:gd name="connsiteX9" fmla="*/ 570715 w 586622"/>
                <a:gd name="connsiteY9" fmla="*/ 89061 h 607184"/>
                <a:gd name="connsiteX10" fmla="*/ 582077 w 586622"/>
                <a:gd name="connsiteY10" fmla="*/ 139056 h 607184"/>
                <a:gd name="connsiteX11" fmla="*/ 586622 w 586622"/>
                <a:gd name="connsiteY11" fmla="*/ 143601 h 607184"/>
                <a:gd name="connsiteX12" fmla="*/ 582077 w 586622"/>
                <a:gd name="connsiteY12" fmla="*/ 166325 h 607184"/>
                <a:gd name="connsiteX13" fmla="*/ 532083 w 586622"/>
                <a:gd name="connsiteY13" fmla="*/ 170870 h 607184"/>
                <a:gd name="connsiteX14" fmla="*/ 516176 w 586622"/>
                <a:gd name="connsiteY14" fmla="*/ 186778 h 607184"/>
                <a:gd name="connsiteX15" fmla="*/ 495724 w 586622"/>
                <a:gd name="connsiteY15" fmla="*/ 191323 h 607184"/>
                <a:gd name="connsiteX16" fmla="*/ 495724 w 586622"/>
                <a:gd name="connsiteY16" fmla="*/ 218592 h 607184"/>
                <a:gd name="connsiteX17" fmla="*/ 452547 w 586622"/>
                <a:gd name="connsiteY17" fmla="*/ 234499 h 607184"/>
                <a:gd name="connsiteX18" fmla="*/ 441184 w 586622"/>
                <a:gd name="connsiteY18" fmla="*/ 261769 h 607184"/>
                <a:gd name="connsiteX19" fmla="*/ 409370 w 586622"/>
                <a:gd name="connsiteY19" fmla="*/ 273131 h 607184"/>
                <a:gd name="connsiteX20" fmla="*/ 373010 w 586622"/>
                <a:gd name="connsiteY20" fmla="*/ 277676 h 607184"/>
                <a:gd name="connsiteX21" fmla="*/ 313926 w 586622"/>
                <a:gd name="connsiteY21" fmla="*/ 304946 h 607184"/>
                <a:gd name="connsiteX22" fmla="*/ 313926 w 586622"/>
                <a:gd name="connsiteY22" fmla="*/ 359485 h 607184"/>
                <a:gd name="connsiteX23" fmla="*/ 307109 w 586622"/>
                <a:gd name="connsiteY23" fmla="*/ 359485 h 607184"/>
                <a:gd name="connsiteX24" fmla="*/ 307109 w 586622"/>
                <a:gd name="connsiteY24" fmla="*/ 379937 h 607184"/>
                <a:gd name="connsiteX25" fmla="*/ 286657 w 586622"/>
                <a:gd name="connsiteY25" fmla="*/ 379937 h 607184"/>
                <a:gd name="connsiteX26" fmla="*/ 275294 w 586622"/>
                <a:gd name="connsiteY26" fmla="*/ 391300 h 607184"/>
                <a:gd name="connsiteX27" fmla="*/ 259387 w 586622"/>
                <a:gd name="connsiteY27" fmla="*/ 391300 h 607184"/>
                <a:gd name="connsiteX28" fmla="*/ 243480 w 586622"/>
                <a:gd name="connsiteY28" fmla="*/ 386755 h 607184"/>
                <a:gd name="connsiteX29" fmla="*/ 211665 w 586622"/>
                <a:gd name="connsiteY29" fmla="*/ 391300 h 607184"/>
                <a:gd name="connsiteX30" fmla="*/ 200303 w 586622"/>
                <a:gd name="connsiteY30" fmla="*/ 423114 h 607184"/>
                <a:gd name="connsiteX31" fmla="*/ 188941 w 586622"/>
                <a:gd name="connsiteY31" fmla="*/ 423114 h 607184"/>
                <a:gd name="connsiteX32" fmla="*/ 173033 w 586622"/>
                <a:gd name="connsiteY32" fmla="*/ 470836 h 607184"/>
                <a:gd name="connsiteX33" fmla="*/ 118494 w 586622"/>
                <a:gd name="connsiteY33" fmla="*/ 520830 h 607184"/>
                <a:gd name="connsiteX34" fmla="*/ 109404 w 586622"/>
                <a:gd name="connsiteY34" fmla="*/ 573097 h 607184"/>
                <a:gd name="connsiteX35" fmla="*/ 93497 w 586622"/>
                <a:gd name="connsiteY35" fmla="*/ 591277 h 607184"/>
                <a:gd name="connsiteX36" fmla="*/ 86680 w 586622"/>
                <a:gd name="connsiteY36" fmla="*/ 607184 h 607184"/>
                <a:gd name="connsiteX37" fmla="*/ 7143 w 586622"/>
                <a:gd name="connsiteY37" fmla="*/ 607184 h 607184"/>
                <a:gd name="connsiteX38" fmla="*/ 7143 w 586622"/>
                <a:gd name="connsiteY38" fmla="*/ 597659 h 607184"/>
                <a:gd name="connsiteX39" fmla="*/ 0 w 586622"/>
                <a:gd name="connsiteY39" fmla="*/ 597659 h 607184"/>
                <a:gd name="connsiteX40" fmla="*/ 0 w 586622"/>
                <a:gd name="connsiteY40" fmla="*/ 581752 h 607184"/>
                <a:gd name="connsiteX41" fmla="*/ 15908 w 586622"/>
                <a:gd name="connsiteY41" fmla="*/ 570390 h 607184"/>
                <a:gd name="connsiteX42" fmla="*/ 27270 w 586622"/>
                <a:gd name="connsiteY42" fmla="*/ 547665 h 607184"/>
                <a:gd name="connsiteX43" fmla="*/ 27270 w 586622"/>
                <a:gd name="connsiteY43" fmla="*/ 538575 h 607184"/>
                <a:gd name="connsiteX44" fmla="*/ 36360 w 586622"/>
                <a:gd name="connsiteY44" fmla="*/ 511305 h 607184"/>
                <a:gd name="connsiteX45" fmla="*/ 59084 w 586622"/>
                <a:gd name="connsiteY45" fmla="*/ 484036 h 607184"/>
                <a:gd name="connsiteX46" fmla="*/ 68174 w 586622"/>
                <a:gd name="connsiteY46" fmla="*/ 472674 h 607184"/>
                <a:gd name="connsiteX47" fmla="*/ 79537 w 586622"/>
                <a:gd name="connsiteY47" fmla="*/ 452221 h 607184"/>
                <a:gd name="connsiteX48" fmla="*/ 79537 w 586622"/>
                <a:gd name="connsiteY48" fmla="*/ 429497 h 607184"/>
                <a:gd name="connsiteX49" fmla="*/ 95444 w 586622"/>
                <a:gd name="connsiteY49" fmla="*/ 402227 h 607184"/>
                <a:gd name="connsiteX50" fmla="*/ 118169 w 586622"/>
                <a:gd name="connsiteY50" fmla="*/ 393137 h 607184"/>
                <a:gd name="connsiteX51" fmla="*/ 138621 w 586622"/>
                <a:gd name="connsiteY51" fmla="*/ 349960 h 607184"/>
                <a:gd name="connsiteX52" fmla="*/ 161345 w 586622"/>
                <a:gd name="connsiteY52" fmla="*/ 334053 h 607184"/>
                <a:gd name="connsiteX53" fmla="*/ 193160 w 586622"/>
                <a:gd name="connsiteY53" fmla="*/ 327235 h 607184"/>
                <a:gd name="connsiteX54" fmla="*/ 224974 w 586622"/>
                <a:gd name="connsiteY54" fmla="*/ 299966 h 607184"/>
                <a:gd name="connsiteX55" fmla="*/ 240882 w 586622"/>
                <a:gd name="connsiteY55" fmla="*/ 290876 h 607184"/>
                <a:gd name="connsiteX56" fmla="*/ 272696 w 586622"/>
                <a:gd name="connsiteY56" fmla="*/ 252244 h 607184"/>
                <a:gd name="connsiteX57" fmla="*/ 263606 w 586622"/>
                <a:gd name="connsiteY57" fmla="*/ 199977 h 607184"/>
                <a:gd name="connsiteX58" fmla="*/ 279514 w 586622"/>
                <a:gd name="connsiteY58" fmla="*/ 161345 h 607184"/>
                <a:gd name="connsiteX59" fmla="*/ 284059 w 586622"/>
                <a:gd name="connsiteY59" fmla="*/ 138621 h 607184"/>
                <a:gd name="connsiteX60" fmla="*/ 306783 w 586622"/>
                <a:gd name="connsiteY60" fmla="*/ 113624 h 607184"/>
                <a:gd name="connsiteX61" fmla="*/ 343143 w 586622"/>
                <a:gd name="connsiteY61" fmla="*/ 90899 h 607184"/>
                <a:gd name="connsiteX62" fmla="*/ 370412 w 586622"/>
                <a:gd name="connsiteY62" fmla="*/ 70447 h 607184"/>
                <a:gd name="connsiteX63" fmla="*/ 397682 w 586622"/>
                <a:gd name="connsiteY63" fmla="*/ 27270 h 60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86622" h="607184">
                  <a:moveTo>
                    <a:pt x="406772" y="0"/>
                  </a:moveTo>
                  <a:lnTo>
                    <a:pt x="434041" y="0"/>
                  </a:lnTo>
                  <a:lnTo>
                    <a:pt x="456766" y="15907"/>
                  </a:lnTo>
                  <a:lnTo>
                    <a:pt x="493126" y="15907"/>
                  </a:lnTo>
                  <a:lnTo>
                    <a:pt x="531757" y="27270"/>
                  </a:lnTo>
                  <a:lnTo>
                    <a:pt x="547665" y="27270"/>
                  </a:lnTo>
                  <a:lnTo>
                    <a:pt x="551634" y="36795"/>
                  </a:lnTo>
                  <a:lnTo>
                    <a:pt x="554808" y="36795"/>
                  </a:lnTo>
                  <a:lnTo>
                    <a:pt x="566170" y="64064"/>
                  </a:lnTo>
                  <a:lnTo>
                    <a:pt x="570715" y="89061"/>
                  </a:lnTo>
                  <a:lnTo>
                    <a:pt x="582077" y="139056"/>
                  </a:lnTo>
                  <a:lnTo>
                    <a:pt x="586622" y="143601"/>
                  </a:lnTo>
                  <a:lnTo>
                    <a:pt x="582077" y="166325"/>
                  </a:lnTo>
                  <a:lnTo>
                    <a:pt x="532083" y="170870"/>
                  </a:lnTo>
                  <a:lnTo>
                    <a:pt x="516176" y="186778"/>
                  </a:lnTo>
                  <a:lnTo>
                    <a:pt x="495724" y="191323"/>
                  </a:lnTo>
                  <a:lnTo>
                    <a:pt x="495724" y="218592"/>
                  </a:lnTo>
                  <a:lnTo>
                    <a:pt x="452547" y="234499"/>
                  </a:lnTo>
                  <a:lnTo>
                    <a:pt x="441184" y="261769"/>
                  </a:lnTo>
                  <a:lnTo>
                    <a:pt x="409370" y="273131"/>
                  </a:lnTo>
                  <a:lnTo>
                    <a:pt x="373010" y="277676"/>
                  </a:lnTo>
                  <a:lnTo>
                    <a:pt x="313926" y="304946"/>
                  </a:lnTo>
                  <a:lnTo>
                    <a:pt x="313926" y="359485"/>
                  </a:lnTo>
                  <a:lnTo>
                    <a:pt x="307109" y="359485"/>
                  </a:lnTo>
                  <a:lnTo>
                    <a:pt x="307109" y="379937"/>
                  </a:lnTo>
                  <a:lnTo>
                    <a:pt x="286657" y="379937"/>
                  </a:lnTo>
                  <a:lnTo>
                    <a:pt x="275294" y="391300"/>
                  </a:lnTo>
                  <a:lnTo>
                    <a:pt x="259387" y="391300"/>
                  </a:lnTo>
                  <a:lnTo>
                    <a:pt x="243480" y="386755"/>
                  </a:lnTo>
                  <a:lnTo>
                    <a:pt x="211665" y="391300"/>
                  </a:lnTo>
                  <a:lnTo>
                    <a:pt x="200303" y="423114"/>
                  </a:lnTo>
                  <a:lnTo>
                    <a:pt x="188941" y="423114"/>
                  </a:lnTo>
                  <a:lnTo>
                    <a:pt x="173033" y="470836"/>
                  </a:lnTo>
                  <a:lnTo>
                    <a:pt x="118494" y="520830"/>
                  </a:lnTo>
                  <a:lnTo>
                    <a:pt x="109404" y="573097"/>
                  </a:lnTo>
                  <a:lnTo>
                    <a:pt x="93497" y="591277"/>
                  </a:lnTo>
                  <a:lnTo>
                    <a:pt x="86680" y="607184"/>
                  </a:lnTo>
                  <a:lnTo>
                    <a:pt x="7143" y="607184"/>
                  </a:lnTo>
                  <a:lnTo>
                    <a:pt x="7143" y="597659"/>
                  </a:lnTo>
                  <a:lnTo>
                    <a:pt x="0" y="597659"/>
                  </a:lnTo>
                  <a:lnTo>
                    <a:pt x="0" y="581752"/>
                  </a:lnTo>
                  <a:lnTo>
                    <a:pt x="15908" y="570390"/>
                  </a:lnTo>
                  <a:lnTo>
                    <a:pt x="27270" y="547665"/>
                  </a:lnTo>
                  <a:lnTo>
                    <a:pt x="27270" y="538575"/>
                  </a:lnTo>
                  <a:lnTo>
                    <a:pt x="36360" y="511305"/>
                  </a:lnTo>
                  <a:lnTo>
                    <a:pt x="59084" y="484036"/>
                  </a:lnTo>
                  <a:lnTo>
                    <a:pt x="68174" y="472674"/>
                  </a:lnTo>
                  <a:lnTo>
                    <a:pt x="79537" y="452221"/>
                  </a:lnTo>
                  <a:lnTo>
                    <a:pt x="79537" y="429497"/>
                  </a:lnTo>
                  <a:lnTo>
                    <a:pt x="95444" y="402227"/>
                  </a:lnTo>
                  <a:lnTo>
                    <a:pt x="118169" y="393137"/>
                  </a:lnTo>
                  <a:lnTo>
                    <a:pt x="138621" y="349960"/>
                  </a:lnTo>
                  <a:lnTo>
                    <a:pt x="161345" y="334053"/>
                  </a:lnTo>
                  <a:lnTo>
                    <a:pt x="193160" y="327235"/>
                  </a:lnTo>
                  <a:lnTo>
                    <a:pt x="224974" y="299966"/>
                  </a:lnTo>
                  <a:lnTo>
                    <a:pt x="240882" y="290876"/>
                  </a:lnTo>
                  <a:lnTo>
                    <a:pt x="272696" y="252244"/>
                  </a:lnTo>
                  <a:lnTo>
                    <a:pt x="263606" y="199977"/>
                  </a:lnTo>
                  <a:lnTo>
                    <a:pt x="279514" y="161345"/>
                  </a:lnTo>
                  <a:lnTo>
                    <a:pt x="284059" y="138621"/>
                  </a:lnTo>
                  <a:lnTo>
                    <a:pt x="306783" y="113624"/>
                  </a:lnTo>
                  <a:lnTo>
                    <a:pt x="343143" y="90899"/>
                  </a:lnTo>
                  <a:lnTo>
                    <a:pt x="370412" y="70447"/>
                  </a:lnTo>
                  <a:lnTo>
                    <a:pt x="397682" y="272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81" name="Freeform 383">
              <a:extLst>
                <a:ext uri="{FF2B5EF4-FFF2-40B4-BE49-F238E27FC236}">
                  <a16:creationId xmlns:a16="http://schemas.microsoft.com/office/drawing/2014/main" id="{53AB8BBB-B8BE-8311-B9AC-6A023BCB3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476" y="3212035"/>
              <a:ext cx="462205" cy="431364"/>
            </a:xfrm>
            <a:custGeom>
              <a:avLst/>
              <a:gdLst>
                <a:gd name="connsiteX0" fmla="*/ 218592 w 616273"/>
                <a:gd name="connsiteY0" fmla="*/ 0 h 575152"/>
                <a:gd name="connsiteX1" fmla="*/ 277676 w 616273"/>
                <a:gd name="connsiteY1" fmla="*/ 0 h 575152"/>
                <a:gd name="connsiteX2" fmla="*/ 400389 w 616273"/>
                <a:gd name="connsiteY2" fmla="*/ 86354 h 575152"/>
                <a:gd name="connsiteX3" fmla="*/ 525375 w 616273"/>
                <a:gd name="connsiteY3" fmla="*/ 172708 h 575152"/>
                <a:gd name="connsiteX4" fmla="*/ 536737 w 616273"/>
                <a:gd name="connsiteY4" fmla="*/ 188615 h 575152"/>
                <a:gd name="connsiteX5" fmla="*/ 557189 w 616273"/>
                <a:gd name="connsiteY5" fmla="*/ 204522 h 575152"/>
                <a:gd name="connsiteX6" fmla="*/ 573096 w 616273"/>
                <a:gd name="connsiteY6" fmla="*/ 209067 h 575152"/>
                <a:gd name="connsiteX7" fmla="*/ 573096 w 616273"/>
                <a:gd name="connsiteY7" fmla="*/ 213830 h 575152"/>
                <a:gd name="connsiteX8" fmla="*/ 573096 w 616273"/>
                <a:gd name="connsiteY8" fmla="*/ 231792 h 575152"/>
                <a:gd name="connsiteX9" fmla="*/ 616273 w 616273"/>
                <a:gd name="connsiteY9" fmla="*/ 231792 h 575152"/>
                <a:gd name="connsiteX10" fmla="*/ 616273 w 616273"/>
                <a:gd name="connsiteY10" fmla="*/ 236555 h 575152"/>
                <a:gd name="connsiteX11" fmla="*/ 616273 w 616273"/>
                <a:gd name="connsiteY11" fmla="*/ 318145 h 575152"/>
                <a:gd name="connsiteX12" fmla="*/ 616273 w 616273"/>
                <a:gd name="connsiteY12" fmla="*/ 322908 h 575152"/>
                <a:gd name="connsiteX13" fmla="*/ 595821 w 616273"/>
                <a:gd name="connsiteY13" fmla="*/ 350178 h 575152"/>
                <a:gd name="connsiteX14" fmla="*/ 589004 w 616273"/>
                <a:gd name="connsiteY14" fmla="*/ 370630 h 575152"/>
                <a:gd name="connsiteX15" fmla="*/ 557189 w 616273"/>
                <a:gd name="connsiteY15" fmla="*/ 375175 h 575152"/>
                <a:gd name="connsiteX16" fmla="*/ 509467 w 616273"/>
                <a:gd name="connsiteY16" fmla="*/ 381993 h 575152"/>
                <a:gd name="connsiteX17" fmla="*/ 493560 w 616273"/>
                <a:gd name="connsiteY17" fmla="*/ 393355 h 575152"/>
                <a:gd name="connsiteX18" fmla="*/ 484035 w 616273"/>
                <a:gd name="connsiteY18" fmla="*/ 393355 h 575152"/>
                <a:gd name="connsiteX19" fmla="*/ 470836 w 616273"/>
                <a:gd name="connsiteY19" fmla="*/ 393355 h 575152"/>
                <a:gd name="connsiteX20" fmla="*/ 450383 w 616273"/>
                <a:gd name="connsiteY20" fmla="*/ 397900 h 575152"/>
                <a:gd name="connsiteX21" fmla="*/ 448651 w 616273"/>
                <a:gd name="connsiteY21" fmla="*/ 396168 h 575152"/>
                <a:gd name="connsiteX22" fmla="*/ 440858 w 616273"/>
                <a:gd name="connsiteY22" fmla="*/ 397900 h 575152"/>
                <a:gd name="connsiteX23" fmla="*/ 431877 w 616273"/>
                <a:gd name="connsiteY23" fmla="*/ 388919 h 575152"/>
                <a:gd name="connsiteX24" fmla="*/ 418569 w 616273"/>
                <a:gd name="connsiteY24" fmla="*/ 393355 h 575152"/>
                <a:gd name="connsiteX25" fmla="*/ 384482 w 616273"/>
                <a:gd name="connsiteY25" fmla="*/ 409262 h 575152"/>
                <a:gd name="connsiteX26" fmla="*/ 375392 w 616273"/>
                <a:gd name="connsiteY26" fmla="*/ 425169 h 575152"/>
                <a:gd name="connsiteX27" fmla="*/ 348122 w 616273"/>
                <a:gd name="connsiteY27" fmla="*/ 434259 h 575152"/>
                <a:gd name="connsiteX28" fmla="*/ 341305 w 616273"/>
                <a:gd name="connsiteY28" fmla="*/ 445622 h 575152"/>
                <a:gd name="connsiteX29" fmla="*/ 325398 w 616273"/>
                <a:gd name="connsiteY29" fmla="*/ 456984 h 575152"/>
                <a:gd name="connsiteX30" fmla="*/ 318594 w 616273"/>
                <a:gd name="connsiteY30" fmla="*/ 455040 h 575152"/>
                <a:gd name="connsiteX31" fmla="*/ 315873 w 616273"/>
                <a:gd name="connsiteY31" fmla="*/ 456984 h 575152"/>
                <a:gd name="connsiteX32" fmla="*/ 306984 w 616273"/>
                <a:gd name="connsiteY32" fmla="*/ 454445 h 575152"/>
                <a:gd name="connsiteX33" fmla="*/ 298128 w 616273"/>
                <a:gd name="connsiteY33" fmla="*/ 461529 h 575152"/>
                <a:gd name="connsiteX34" fmla="*/ 293583 w 616273"/>
                <a:gd name="connsiteY34" fmla="*/ 484254 h 575152"/>
                <a:gd name="connsiteX35" fmla="*/ 266314 w 616273"/>
                <a:gd name="connsiteY35" fmla="*/ 516068 h 575152"/>
                <a:gd name="connsiteX36" fmla="*/ 266314 w 616273"/>
                <a:gd name="connsiteY36" fmla="*/ 522667 h 575152"/>
                <a:gd name="connsiteX37" fmla="*/ 266314 w 616273"/>
                <a:gd name="connsiteY37" fmla="*/ 527430 h 575152"/>
                <a:gd name="connsiteX38" fmla="*/ 257224 w 616273"/>
                <a:gd name="connsiteY38" fmla="*/ 543338 h 575152"/>
                <a:gd name="connsiteX39" fmla="*/ 257224 w 616273"/>
                <a:gd name="connsiteY39" fmla="*/ 559027 h 575152"/>
                <a:gd name="connsiteX40" fmla="*/ 257224 w 616273"/>
                <a:gd name="connsiteY40" fmla="*/ 563790 h 575152"/>
                <a:gd name="connsiteX41" fmla="*/ 239044 w 616273"/>
                <a:gd name="connsiteY41" fmla="*/ 570607 h 575152"/>
                <a:gd name="connsiteX42" fmla="*/ 234499 w 616273"/>
                <a:gd name="connsiteY42" fmla="*/ 575152 h 575152"/>
                <a:gd name="connsiteX43" fmla="*/ 232844 w 616273"/>
                <a:gd name="connsiteY43" fmla="*/ 569360 h 575152"/>
                <a:gd name="connsiteX44" fmla="*/ 229519 w 616273"/>
                <a:gd name="connsiteY44" fmla="*/ 570607 h 575152"/>
                <a:gd name="connsiteX45" fmla="*/ 224974 w 616273"/>
                <a:gd name="connsiteY45" fmla="*/ 575152 h 575152"/>
                <a:gd name="connsiteX46" fmla="*/ 221406 w 616273"/>
                <a:gd name="connsiteY46" fmla="*/ 562664 h 575152"/>
                <a:gd name="connsiteX47" fmla="*/ 218592 w 616273"/>
                <a:gd name="connsiteY47" fmla="*/ 563790 h 575152"/>
                <a:gd name="connsiteX48" fmla="*/ 214047 w 616273"/>
                <a:gd name="connsiteY48" fmla="*/ 563790 h 575152"/>
                <a:gd name="connsiteX49" fmla="*/ 202685 w 616273"/>
                <a:gd name="connsiteY49" fmla="*/ 575152 h 575152"/>
                <a:gd name="connsiteX50" fmla="*/ 193160 w 616273"/>
                <a:gd name="connsiteY50" fmla="*/ 575152 h 575152"/>
                <a:gd name="connsiteX51" fmla="*/ 175415 w 616273"/>
                <a:gd name="connsiteY51" fmla="*/ 575152 h 575152"/>
                <a:gd name="connsiteX52" fmla="*/ 165890 w 616273"/>
                <a:gd name="connsiteY52" fmla="*/ 575152 h 575152"/>
                <a:gd name="connsiteX53" fmla="*/ 161345 w 616273"/>
                <a:gd name="connsiteY53" fmla="*/ 570607 h 575152"/>
                <a:gd name="connsiteX54" fmla="*/ 154528 w 616273"/>
                <a:gd name="connsiteY54" fmla="*/ 570607 h 575152"/>
                <a:gd name="connsiteX55" fmla="*/ 138621 w 616273"/>
                <a:gd name="connsiteY55" fmla="*/ 563790 h 575152"/>
                <a:gd name="connsiteX56" fmla="*/ 140345 w 616273"/>
                <a:gd name="connsiteY56" fmla="*/ 559767 h 575152"/>
                <a:gd name="connsiteX57" fmla="*/ 138621 w 616273"/>
                <a:gd name="connsiteY57" fmla="*/ 559028 h 575152"/>
                <a:gd name="connsiteX58" fmla="*/ 143397 w 616273"/>
                <a:gd name="connsiteY58" fmla="*/ 547883 h 575152"/>
                <a:gd name="connsiteX59" fmla="*/ 139056 w 616273"/>
                <a:gd name="connsiteY59" fmla="*/ 547883 h 575152"/>
                <a:gd name="connsiteX60" fmla="*/ 138621 w 616273"/>
                <a:gd name="connsiteY60" fmla="*/ 547883 h 575152"/>
                <a:gd name="connsiteX61" fmla="*/ 129531 w 616273"/>
                <a:gd name="connsiteY61" fmla="*/ 547883 h 575152"/>
                <a:gd name="connsiteX62" fmla="*/ 131436 w 616273"/>
                <a:gd name="connsiteY62" fmla="*/ 543121 h 575152"/>
                <a:gd name="connsiteX63" fmla="*/ 129531 w 616273"/>
                <a:gd name="connsiteY63" fmla="*/ 543121 h 575152"/>
                <a:gd name="connsiteX64" fmla="*/ 134076 w 616273"/>
                <a:gd name="connsiteY64" fmla="*/ 531758 h 575152"/>
                <a:gd name="connsiteX65" fmla="*/ 137034 w 616273"/>
                <a:gd name="connsiteY65" fmla="*/ 525843 h 575152"/>
                <a:gd name="connsiteX66" fmla="*/ 122713 w 616273"/>
                <a:gd name="connsiteY66" fmla="*/ 511523 h 575152"/>
                <a:gd name="connsiteX67" fmla="*/ 118168 w 616273"/>
                <a:gd name="connsiteY67" fmla="*/ 500161 h 575152"/>
                <a:gd name="connsiteX68" fmla="*/ 113219 w 616273"/>
                <a:gd name="connsiteY68" fmla="*/ 496861 h 575152"/>
                <a:gd name="connsiteX69" fmla="*/ 104969 w 616273"/>
                <a:gd name="connsiteY69" fmla="*/ 500161 h 575152"/>
                <a:gd name="connsiteX70" fmla="*/ 95879 w 616273"/>
                <a:gd name="connsiteY70" fmla="*/ 504706 h 575152"/>
                <a:gd name="connsiteX71" fmla="*/ 84517 w 616273"/>
                <a:gd name="connsiteY71" fmla="*/ 511523 h 575152"/>
                <a:gd name="connsiteX72" fmla="*/ 74992 w 616273"/>
                <a:gd name="connsiteY72" fmla="*/ 511523 h 575152"/>
                <a:gd name="connsiteX73" fmla="*/ 68609 w 616273"/>
                <a:gd name="connsiteY73" fmla="*/ 511523 h 575152"/>
                <a:gd name="connsiteX74" fmla="*/ 59084 w 616273"/>
                <a:gd name="connsiteY74" fmla="*/ 511523 h 575152"/>
                <a:gd name="connsiteX75" fmla="*/ 47722 w 616273"/>
                <a:gd name="connsiteY75" fmla="*/ 500161 h 575152"/>
                <a:gd name="connsiteX76" fmla="*/ 43177 w 616273"/>
                <a:gd name="connsiteY76" fmla="*/ 500161 h 575152"/>
                <a:gd name="connsiteX77" fmla="*/ 41340 w 616273"/>
                <a:gd name="connsiteY77" fmla="*/ 500161 h 575152"/>
                <a:gd name="connsiteX78" fmla="*/ 36795 w 616273"/>
                <a:gd name="connsiteY78" fmla="*/ 500161 h 575152"/>
                <a:gd name="connsiteX79" fmla="*/ 31815 w 616273"/>
                <a:gd name="connsiteY79" fmla="*/ 500161 h 575152"/>
                <a:gd name="connsiteX80" fmla="*/ 27270 w 616273"/>
                <a:gd name="connsiteY80" fmla="*/ 500161 h 575152"/>
                <a:gd name="connsiteX81" fmla="*/ 27270 w 616273"/>
                <a:gd name="connsiteY81" fmla="*/ 495399 h 575152"/>
                <a:gd name="connsiteX82" fmla="*/ 27270 w 616273"/>
                <a:gd name="connsiteY82" fmla="*/ 495399 h 575152"/>
                <a:gd name="connsiteX83" fmla="*/ 27270 w 616273"/>
                <a:gd name="connsiteY83" fmla="*/ 484037 h 575152"/>
                <a:gd name="connsiteX84" fmla="*/ 27270 w 616273"/>
                <a:gd name="connsiteY84" fmla="*/ 477435 h 575152"/>
                <a:gd name="connsiteX85" fmla="*/ 20452 w 616273"/>
                <a:gd name="connsiteY85" fmla="*/ 461529 h 575152"/>
                <a:gd name="connsiteX86" fmla="*/ 9090 w 616273"/>
                <a:gd name="connsiteY86" fmla="*/ 452439 h 575152"/>
                <a:gd name="connsiteX87" fmla="*/ 4545 w 616273"/>
                <a:gd name="connsiteY87" fmla="*/ 429714 h 575152"/>
                <a:gd name="connsiteX88" fmla="*/ 0 w 616273"/>
                <a:gd name="connsiteY88" fmla="*/ 409262 h 575152"/>
                <a:gd name="connsiteX89" fmla="*/ 828 w 616273"/>
                <a:gd name="connsiteY89" fmla="*/ 408227 h 575152"/>
                <a:gd name="connsiteX90" fmla="*/ 0 w 616273"/>
                <a:gd name="connsiteY90" fmla="*/ 404500 h 575152"/>
                <a:gd name="connsiteX91" fmla="*/ 9090 w 616273"/>
                <a:gd name="connsiteY91" fmla="*/ 393138 h 575152"/>
                <a:gd name="connsiteX92" fmla="*/ 20452 w 616273"/>
                <a:gd name="connsiteY92" fmla="*/ 377231 h 575152"/>
                <a:gd name="connsiteX93" fmla="*/ 31815 w 616273"/>
                <a:gd name="connsiteY93" fmla="*/ 370413 h 575152"/>
                <a:gd name="connsiteX94" fmla="*/ 36760 w 616273"/>
                <a:gd name="connsiteY94" fmla="*/ 373161 h 575152"/>
                <a:gd name="connsiteX95" fmla="*/ 41340 w 616273"/>
                <a:gd name="connsiteY95" fmla="*/ 370412 h 575152"/>
                <a:gd name="connsiteX96" fmla="*/ 59595 w 616273"/>
                <a:gd name="connsiteY96" fmla="*/ 380554 h 575152"/>
                <a:gd name="connsiteX97" fmla="*/ 79537 w 616273"/>
                <a:gd name="connsiteY97" fmla="*/ 377231 h 575152"/>
                <a:gd name="connsiteX98" fmla="*/ 89059 w 616273"/>
                <a:gd name="connsiteY98" fmla="*/ 377231 h 575152"/>
                <a:gd name="connsiteX99" fmla="*/ 89062 w 616273"/>
                <a:gd name="connsiteY99" fmla="*/ 377230 h 575152"/>
                <a:gd name="connsiteX100" fmla="*/ 90899 w 616273"/>
                <a:gd name="connsiteY100" fmla="*/ 377230 h 575152"/>
                <a:gd name="connsiteX101" fmla="*/ 95444 w 616273"/>
                <a:gd name="connsiteY101" fmla="*/ 370413 h 575152"/>
                <a:gd name="connsiteX102" fmla="*/ 104969 w 616273"/>
                <a:gd name="connsiteY102" fmla="*/ 370413 h 575152"/>
                <a:gd name="connsiteX103" fmla="*/ 104969 w 616273"/>
                <a:gd name="connsiteY103" fmla="*/ 370412 h 575152"/>
                <a:gd name="connsiteX104" fmla="*/ 247699 w 616273"/>
                <a:gd name="connsiteY104" fmla="*/ 370412 h 575152"/>
                <a:gd name="connsiteX105" fmla="*/ 251564 w 616273"/>
                <a:gd name="connsiteY105" fmla="*/ 349157 h 575152"/>
                <a:gd name="connsiteX106" fmla="*/ 247699 w 616273"/>
                <a:gd name="connsiteY106" fmla="*/ 343361 h 575152"/>
                <a:gd name="connsiteX107" fmla="*/ 229519 w 616273"/>
                <a:gd name="connsiteY107" fmla="*/ 177471 h 575152"/>
                <a:gd name="connsiteX108" fmla="*/ 209067 w 616273"/>
                <a:gd name="connsiteY108" fmla="*/ 4763 h 575152"/>
                <a:gd name="connsiteX109" fmla="*/ 209631 w 616273"/>
                <a:gd name="connsiteY109" fmla="*/ 4763 h 575152"/>
                <a:gd name="connsiteX110" fmla="*/ 209067 w 616273"/>
                <a:gd name="connsiteY110" fmla="*/ 1 h 575152"/>
                <a:gd name="connsiteX111" fmla="*/ 218592 w 616273"/>
                <a:gd name="connsiteY111" fmla="*/ 1 h 5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616273" h="575152">
                  <a:moveTo>
                    <a:pt x="218592" y="0"/>
                  </a:moveTo>
                  <a:lnTo>
                    <a:pt x="277676" y="0"/>
                  </a:lnTo>
                  <a:lnTo>
                    <a:pt x="400389" y="86354"/>
                  </a:lnTo>
                  <a:lnTo>
                    <a:pt x="525375" y="172708"/>
                  </a:lnTo>
                  <a:lnTo>
                    <a:pt x="536737" y="188615"/>
                  </a:lnTo>
                  <a:lnTo>
                    <a:pt x="557189" y="204522"/>
                  </a:lnTo>
                  <a:lnTo>
                    <a:pt x="573096" y="209067"/>
                  </a:lnTo>
                  <a:lnTo>
                    <a:pt x="573096" y="213830"/>
                  </a:lnTo>
                  <a:lnTo>
                    <a:pt x="573096" y="231792"/>
                  </a:lnTo>
                  <a:lnTo>
                    <a:pt x="616273" y="231792"/>
                  </a:lnTo>
                  <a:lnTo>
                    <a:pt x="616273" y="236555"/>
                  </a:lnTo>
                  <a:lnTo>
                    <a:pt x="616273" y="318145"/>
                  </a:lnTo>
                  <a:lnTo>
                    <a:pt x="616273" y="322908"/>
                  </a:lnTo>
                  <a:lnTo>
                    <a:pt x="595821" y="350178"/>
                  </a:lnTo>
                  <a:lnTo>
                    <a:pt x="589004" y="370630"/>
                  </a:lnTo>
                  <a:lnTo>
                    <a:pt x="557189" y="375175"/>
                  </a:lnTo>
                  <a:lnTo>
                    <a:pt x="509467" y="381993"/>
                  </a:lnTo>
                  <a:lnTo>
                    <a:pt x="493560" y="393355"/>
                  </a:lnTo>
                  <a:lnTo>
                    <a:pt x="484035" y="393355"/>
                  </a:lnTo>
                  <a:lnTo>
                    <a:pt x="470836" y="393355"/>
                  </a:lnTo>
                  <a:lnTo>
                    <a:pt x="450383" y="397900"/>
                  </a:lnTo>
                  <a:lnTo>
                    <a:pt x="448651" y="396168"/>
                  </a:lnTo>
                  <a:lnTo>
                    <a:pt x="440858" y="397900"/>
                  </a:lnTo>
                  <a:lnTo>
                    <a:pt x="431877" y="388919"/>
                  </a:lnTo>
                  <a:lnTo>
                    <a:pt x="418569" y="393355"/>
                  </a:lnTo>
                  <a:lnTo>
                    <a:pt x="384482" y="409262"/>
                  </a:lnTo>
                  <a:lnTo>
                    <a:pt x="375392" y="425169"/>
                  </a:lnTo>
                  <a:lnTo>
                    <a:pt x="348122" y="434259"/>
                  </a:lnTo>
                  <a:lnTo>
                    <a:pt x="341305" y="445622"/>
                  </a:lnTo>
                  <a:lnTo>
                    <a:pt x="325398" y="456984"/>
                  </a:lnTo>
                  <a:lnTo>
                    <a:pt x="318594" y="455040"/>
                  </a:lnTo>
                  <a:lnTo>
                    <a:pt x="315873" y="456984"/>
                  </a:lnTo>
                  <a:lnTo>
                    <a:pt x="306984" y="454445"/>
                  </a:lnTo>
                  <a:lnTo>
                    <a:pt x="298128" y="461529"/>
                  </a:lnTo>
                  <a:lnTo>
                    <a:pt x="293583" y="484254"/>
                  </a:lnTo>
                  <a:lnTo>
                    <a:pt x="266314" y="516068"/>
                  </a:lnTo>
                  <a:lnTo>
                    <a:pt x="266314" y="522667"/>
                  </a:lnTo>
                  <a:lnTo>
                    <a:pt x="266314" y="527430"/>
                  </a:lnTo>
                  <a:lnTo>
                    <a:pt x="257224" y="543338"/>
                  </a:lnTo>
                  <a:lnTo>
                    <a:pt x="257224" y="559027"/>
                  </a:lnTo>
                  <a:lnTo>
                    <a:pt x="257224" y="563790"/>
                  </a:lnTo>
                  <a:lnTo>
                    <a:pt x="239044" y="570607"/>
                  </a:lnTo>
                  <a:lnTo>
                    <a:pt x="234499" y="575152"/>
                  </a:lnTo>
                  <a:lnTo>
                    <a:pt x="232844" y="569360"/>
                  </a:lnTo>
                  <a:lnTo>
                    <a:pt x="229519" y="570607"/>
                  </a:lnTo>
                  <a:lnTo>
                    <a:pt x="224974" y="575152"/>
                  </a:lnTo>
                  <a:lnTo>
                    <a:pt x="221406" y="562664"/>
                  </a:lnTo>
                  <a:lnTo>
                    <a:pt x="218592" y="563790"/>
                  </a:lnTo>
                  <a:lnTo>
                    <a:pt x="214047" y="563790"/>
                  </a:lnTo>
                  <a:lnTo>
                    <a:pt x="202685" y="575152"/>
                  </a:lnTo>
                  <a:lnTo>
                    <a:pt x="193160" y="575152"/>
                  </a:lnTo>
                  <a:lnTo>
                    <a:pt x="175415" y="575152"/>
                  </a:lnTo>
                  <a:lnTo>
                    <a:pt x="165890" y="575152"/>
                  </a:lnTo>
                  <a:lnTo>
                    <a:pt x="161345" y="570607"/>
                  </a:lnTo>
                  <a:lnTo>
                    <a:pt x="154528" y="570607"/>
                  </a:lnTo>
                  <a:lnTo>
                    <a:pt x="138621" y="563790"/>
                  </a:lnTo>
                  <a:lnTo>
                    <a:pt x="140345" y="559767"/>
                  </a:lnTo>
                  <a:lnTo>
                    <a:pt x="138621" y="559028"/>
                  </a:lnTo>
                  <a:lnTo>
                    <a:pt x="143397" y="547883"/>
                  </a:lnTo>
                  <a:lnTo>
                    <a:pt x="139056" y="547883"/>
                  </a:lnTo>
                  <a:lnTo>
                    <a:pt x="138621" y="547883"/>
                  </a:lnTo>
                  <a:lnTo>
                    <a:pt x="129531" y="547883"/>
                  </a:lnTo>
                  <a:lnTo>
                    <a:pt x="131436" y="543121"/>
                  </a:lnTo>
                  <a:lnTo>
                    <a:pt x="129531" y="543121"/>
                  </a:lnTo>
                  <a:lnTo>
                    <a:pt x="134076" y="531758"/>
                  </a:lnTo>
                  <a:lnTo>
                    <a:pt x="137034" y="525843"/>
                  </a:lnTo>
                  <a:lnTo>
                    <a:pt x="122713" y="511523"/>
                  </a:lnTo>
                  <a:lnTo>
                    <a:pt x="118168" y="500161"/>
                  </a:lnTo>
                  <a:lnTo>
                    <a:pt x="113219" y="496861"/>
                  </a:lnTo>
                  <a:lnTo>
                    <a:pt x="104969" y="500161"/>
                  </a:lnTo>
                  <a:lnTo>
                    <a:pt x="95879" y="504706"/>
                  </a:lnTo>
                  <a:lnTo>
                    <a:pt x="84517" y="511523"/>
                  </a:lnTo>
                  <a:lnTo>
                    <a:pt x="74992" y="511523"/>
                  </a:lnTo>
                  <a:lnTo>
                    <a:pt x="68609" y="511523"/>
                  </a:lnTo>
                  <a:lnTo>
                    <a:pt x="59084" y="511523"/>
                  </a:lnTo>
                  <a:lnTo>
                    <a:pt x="47722" y="500161"/>
                  </a:lnTo>
                  <a:lnTo>
                    <a:pt x="43177" y="500161"/>
                  </a:lnTo>
                  <a:lnTo>
                    <a:pt x="41340" y="500161"/>
                  </a:lnTo>
                  <a:lnTo>
                    <a:pt x="36795" y="500161"/>
                  </a:lnTo>
                  <a:lnTo>
                    <a:pt x="31815" y="500161"/>
                  </a:lnTo>
                  <a:lnTo>
                    <a:pt x="27270" y="500161"/>
                  </a:lnTo>
                  <a:lnTo>
                    <a:pt x="27270" y="495399"/>
                  </a:lnTo>
                  <a:lnTo>
                    <a:pt x="27270" y="495399"/>
                  </a:lnTo>
                  <a:lnTo>
                    <a:pt x="27270" y="484037"/>
                  </a:lnTo>
                  <a:lnTo>
                    <a:pt x="27270" y="477435"/>
                  </a:lnTo>
                  <a:lnTo>
                    <a:pt x="20452" y="461529"/>
                  </a:lnTo>
                  <a:lnTo>
                    <a:pt x="9090" y="452439"/>
                  </a:lnTo>
                  <a:lnTo>
                    <a:pt x="4545" y="429714"/>
                  </a:lnTo>
                  <a:lnTo>
                    <a:pt x="0" y="409262"/>
                  </a:lnTo>
                  <a:lnTo>
                    <a:pt x="828" y="408227"/>
                  </a:lnTo>
                  <a:lnTo>
                    <a:pt x="0" y="404500"/>
                  </a:lnTo>
                  <a:lnTo>
                    <a:pt x="9090" y="393138"/>
                  </a:lnTo>
                  <a:lnTo>
                    <a:pt x="20452" y="377231"/>
                  </a:lnTo>
                  <a:lnTo>
                    <a:pt x="31815" y="370413"/>
                  </a:lnTo>
                  <a:lnTo>
                    <a:pt x="36760" y="373161"/>
                  </a:lnTo>
                  <a:lnTo>
                    <a:pt x="41340" y="370412"/>
                  </a:lnTo>
                  <a:lnTo>
                    <a:pt x="59595" y="380554"/>
                  </a:lnTo>
                  <a:lnTo>
                    <a:pt x="79537" y="377231"/>
                  </a:lnTo>
                  <a:lnTo>
                    <a:pt x="89059" y="377231"/>
                  </a:lnTo>
                  <a:lnTo>
                    <a:pt x="89062" y="377230"/>
                  </a:lnTo>
                  <a:lnTo>
                    <a:pt x="90899" y="377230"/>
                  </a:lnTo>
                  <a:lnTo>
                    <a:pt x="95444" y="370413"/>
                  </a:lnTo>
                  <a:lnTo>
                    <a:pt x="104969" y="370413"/>
                  </a:lnTo>
                  <a:lnTo>
                    <a:pt x="104969" y="370412"/>
                  </a:lnTo>
                  <a:lnTo>
                    <a:pt x="247699" y="370412"/>
                  </a:lnTo>
                  <a:lnTo>
                    <a:pt x="251564" y="349157"/>
                  </a:lnTo>
                  <a:lnTo>
                    <a:pt x="247699" y="343361"/>
                  </a:lnTo>
                  <a:lnTo>
                    <a:pt x="229519" y="177471"/>
                  </a:lnTo>
                  <a:lnTo>
                    <a:pt x="209067" y="4763"/>
                  </a:lnTo>
                  <a:lnTo>
                    <a:pt x="209631" y="4763"/>
                  </a:lnTo>
                  <a:lnTo>
                    <a:pt x="209067" y="1"/>
                  </a:lnTo>
                  <a:lnTo>
                    <a:pt x="218592" y="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82" name="Freeform 378">
              <a:extLst>
                <a:ext uri="{FF2B5EF4-FFF2-40B4-BE49-F238E27FC236}">
                  <a16:creationId xmlns:a16="http://schemas.microsoft.com/office/drawing/2014/main" id="{68501D97-EFC0-47A4-28C1-38FC47C8B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603" y="3252778"/>
              <a:ext cx="438344" cy="353289"/>
            </a:xfrm>
            <a:custGeom>
              <a:avLst/>
              <a:gdLst>
                <a:gd name="connsiteX0" fmla="*/ 429496 w 584459"/>
                <a:gd name="connsiteY0" fmla="*/ 0 h 471052"/>
                <a:gd name="connsiteX1" fmla="*/ 488581 w 584459"/>
                <a:gd name="connsiteY1" fmla="*/ 22725 h 471052"/>
                <a:gd name="connsiteX2" fmla="*/ 495332 w 584459"/>
                <a:gd name="connsiteY2" fmla="*/ 28801 h 471052"/>
                <a:gd name="connsiteX3" fmla="*/ 498106 w 584459"/>
                <a:gd name="connsiteY3" fmla="*/ 29868 h 471052"/>
                <a:gd name="connsiteX4" fmla="*/ 512157 w 584459"/>
                <a:gd name="connsiteY4" fmla="*/ 42514 h 471052"/>
                <a:gd name="connsiteX5" fmla="*/ 531757 w 584459"/>
                <a:gd name="connsiteY5" fmla="*/ 27270 h 471052"/>
                <a:gd name="connsiteX6" fmla="*/ 534192 w 584459"/>
                <a:gd name="connsiteY6" fmla="*/ 39928 h 471052"/>
                <a:gd name="connsiteX7" fmla="*/ 541282 w 584459"/>
                <a:gd name="connsiteY7" fmla="*/ 34413 h 471052"/>
                <a:gd name="connsiteX8" fmla="*/ 552645 w 584459"/>
                <a:gd name="connsiteY8" fmla="*/ 93497 h 471052"/>
                <a:gd name="connsiteX9" fmla="*/ 564007 w 584459"/>
                <a:gd name="connsiteY9" fmla="*/ 104859 h 471052"/>
                <a:gd name="connsiteX10" fmla="*/ 568430 w 584459"/>
                <a:gd name="connsiteY10" fmla="*/ 120340 h 471052"/>
                <a:gd name="connsiteX11" fmla="*/ 574934 w 584459"/>
                <a:gd name="connsiteY11" fmla="*/ 124986 h 471052"/>
                <a:gd name="connsiteX12" fmla="*/ 574796 w 584459"/>
                <a:gd name="connsiteY12" fmla="*/ 125227 h 471052"/>
                <a:gd name="connsiteX13" fmla="*/ 584459 w 584459"/>
                <a:gd name="connsiteY13" fmla="*/ 132129 h 471052"/>
                <a:gd name="connsiteX14" fmla="*/ 581561 w 584459"/>
                <a:gd name="connsiteY14" fmla="*/ 137201 h 471052"/>
                <a:gd name="connsiteX15" fmla="*/ 584459 w 584459"/>
                <a:gd name="connsiteY15" fmla="*/ 139272 h 471052"/>
                <a:gd name="connsiteX16" fmla="*/ 575369 w 584459"/>
                <a:gd name="connsiteY16" fmla="*/ 155179 h 471052"/>
                <a:gd name="connsiteX17" fmla="*/ 557190 w 584459"/>
                <a:gd name="connsiteY17" fmla="*/ 234716 h 471052"/>
                <a:gd name="connsiteX18" fmla="*/ 557190 w 584459"/>
                <a:gd name="connsiteY18" fmla="*/ 277567 h 471052"/>
                <a:gd name="connsiteX19" fmla="*/ 557190 w 584459"/>
                <a:gd name="connsiteY19" fmla="*/ 284710 h 471052"/>
                <a:gd name="connsiteX20" fmla="*/ 509468 w 584459"/>
                <a:gd name="connsiteY20" fmla="*/ 321069 h 471052"/>
                <a:gd name="connsiteX21" fmla="*/ 495575 w 584459"/>
                <a:gd name="connsiteY21" fmla="*/ 362748 h 471052"/>
                <a:gd name="connsiteX22" fmla="*/ 499943 w 584459"/>
                <a:gd name="connsiteY22" fmla="*/ 365868 h 471052"/>
                <a:gd name="connsiteX23" fmla="*/ 499943 w 584459"/>
                <a:gd name="connsiteY23" fmla="*/ 366207 h 471052"/>
                <a:gd name="connsiteX24" fmla="*/ 509468 w 584459"/>
                <a:gd name="connsiteY24" fmla="*/ 373011 h 471052"/>
                <a:gd name="connsiteX25" fmla="*/ 509468 w 584459"/>
                <a:gd name="connsiteY25" fmla="*/ 380154 h 471052"/>
                <a:gd name="connsiteX26" fmla="*/ 509468 w 584459"/>
                <a:gd name="connsiteY26" fmla="*/ 393137 h 471052"/>
                <a:gd name="connsiteX27" fmla="*/ 522668 w 584459"/>
                <a:gd name="connsiteY27" fmla="*/ 393137 h 471052"/>
                <a:gd name="connsiteX28" fmla="*/ 522668 w 584459"/>
                <a:gd name="connsiteY28" fmla="*/ 400280 h 471052"/>
                <a:gd name="connsiteX29" fmla="*/ 532193 w 584459"/>
                <a:gd name="connsiteY29" fmla="*/ 400280 h 471052"/>
                <a:gd name="connsiteX30" fmla="*/ 532193 w 584459"/>
                <a:gd name="connsiteY30" fmla="*/ 407423 h 471052"/>
                <a:gd name="connsiteX31" fmla="*/ 532193 w 584459"/>
                <a:gd name="connsiteY31" fmla="*/ 420732 h 471052"/>
                <a:gd name="connsiteX32" fmla="*/ 532193 w 584459"/>
                <a:gd name="connsiteY32" fmla="*/ 427875 h 471052"/>
                <a:gd name="connsiteX33" fmla="*/ 520830 w 584459"/>
                <a:gd name="connsiteY33" fmla="*/ 427875 h 471052"/>
                <a:gd name="connsiteX34" fmla="*/ 520830 w 584459"/>
                <a:gd name="connsiteY34" fmla="*/ 432095 h 471052"/>
                <a:gd name="connsiteX35" fmla="*/ 520830 w 584459"/>
                <a:gd name="connsiteY35" fmla="*/ 439238 h 471052"/>
                <a:gd name="connsiteX36" fmla="*/ 514013 w 584459"/>
                <a:gd name="connsiteY36" fmla="*/ 439238 h 471052"/>
                <a:gd name="connsiteX37" fmla="*/ 509877 w 584459"/>
                <a:gd name="connsiteY37" fmla="*/ 432095 h 471052"/>
                <a:gd name="connsiteX38" fmla="*/ 504488 w 584459"/>
                <a:gd name="connsiteY38" fmla="*/ 432095 h 471052"/>
                <a:gd name="connsiteX39" fmla="*/ 483626 w 584459"/>
                <a:gd name="connsiteY39" fmla="*/ 396061 h 471052"/>
                <a:gd name="connsiteX40" fmla="*/ 477653 w 584459"/>
                <a:gd name="connsiteY40" fmla="*/ 396061 h 471052"/>
                <a:gd name="connsiteX41" fmla="*/ 450384 w 584459"/>
                <a:gd name="connsiteY41" fmla="*/ 418785 h 471052"/>
                <a:gd name="connsiteX42" fmla="*/ 418569 w 584459"/>
                <a:gd name="connsiteY42" fmla="*/ 407423 h 471052"/>
                <a:gd name="connsiteX43" fmla="*/ 395845 w 584459"/>
                <a:gd name="connsiteY43" fmla="*/ 407423 h 471052"/>
                <a:gd name="connsiteX44" fmla="*/ 391300 w 584459"/>
                <a:gd name="connsiteY44" fmla="*/ 411968 h 471052"/>
                <a:gd name="connsiteX45" fmla="*/ 370847 w 584459"/>
                <a:gd name="connsiteY45" fmla="*/ 411968 h 471052"/>
                <a:gd name="connsiteX46" fmla="*/ 348123 w 584459"/>
                <a:gd name="connsiteY46" fmla="*/ 427875 h 471052"/>
                <a:gd name="connsiteX47" fmla="*/ 327671 w 584459"/>
                <a:gd name="connsiteY47" fmla="*/ 427875 h 471052"/>
                <a:gd name="connsiteX48" fmla="*/ 284494 w 584459"/>
                <a:gd name="connsiteY48" fmla="*/ 407423 h 471052"/>
                <a:gd name="connsiteX49" fmla="*/ 268586 w 584459"/>
                <a:gd name="connsiteY49" fmla="*/ 418785 h 471052"/>
                <a:gd name="connsiteX50" fmla="*/ 245862 w 584459"/>
                <a:gd name="connsiteY50" fmla="*/ 418785 h 471052"/>
                <a:gd name="connsiteX51" fmla="*/ 240760 w 584459"/>
                <a:gd name="connsiteY51" fmla="*/ 411642 h 471052"/>
                <a:gd name="connsiteX52" fmla="*/ 236337 w 584459"/>
                <a:gd name="connsiteY52" fmla="*/ 411642 h 471052"/>
                <a:gd name="connsiteX53" fmla="*/ 227619 w 584459"/>
                <a:gd name="connsiteY53" fmla="*/ 399438 h 471052"/>
                <a:gd name="connsiteX54" fmla="*/ 198140 w 584459"/>
                <a:gd name="connsiteY54" fmla="*/ 384698 h 471052"/>
                <a:gd name="connsiteX55" fmla="*/ 154963 w 584459"/>
                <a:gd name="connsiteY55" fmla="*/ 391516 h 471052"/>
                <a:gd name="connsiteX56" fmla="*/ 143601 w 584459"/>
                <a:gd name="connsiteY56" fmla="*/ 402878 h 471052"/>
                <a:gd name="connsiteX57" fmla="*/ 139056 w 584459"/>
                <a:gd name="connsiteY57" fmla="*/ 423330 h 471052"/>
                <a:gd name="connsiteX58" fmla="*/ 134511 w 584459"/>
                <a:gd name="connsiteY58" fmla="*/ 434693 h 471052"/>
                <a:gd name="connsiteX59" fmla="*/ 127693 w 584459"/>
                <a:gd name="connsiteY59" fmla="*/ 471052 h 471052"/>
                <a:gd name="connsiteX60" fmla="*/ 118168 w 584459"/>
                <a:gd name="connsiteY60" fmla="*/ 463909 h 471052"/>
                <a:gd name="connsiteX61" fmla="*/ 118168 w 584459"/>
                <a:gd name="connsiteY61" fmla="*/ 463909 h 471052"/>
                <a:gd name="connsiteX62" fmla="*/ 100423 w 584459"/>
                <a:gd name="connsiteY62" fmla="*/ 450600 h 471052"/>
                <a:gd name="connsiteX63" fmla="*/ 84517 w 584459"/>
                <a:gd name="connsiteY63" fmla="*/ 450600 h 471052"/>
                <a:gd name="connsiteX64" fmla="*/ 75427 w 584459"/>
                <a:gd name="connsiteY64" fmla="*/ 461962 h 471052"/>
                <a:gd name="connsiteX65" fmla="*/ 75427 w 584459"/>
                <a:gd name="connsiteY65" fmla="*/ 454819 h 471052"/>
                <a:gd name="connsiteX66" fmla="*/ 75427 w 584459"/>
                <a:gd name="connsiteY66" fmla="*/ 443457 h 471052"/>
                <a:gd name="connsiteX67" fmla="*/ 74992 w 584459"/>
                <a:gd name="connsiteY67" fmla="*/ 443457 h 471052"/>
                <a:gd name="connsiteX68" fmla="*/ 65902 w 584459"/>
                <a:gd name="connsiteY68" fmla="*/ 454819 h 471052"/>
                <a:gd name="connsiteX69" fmla="*/ 65902 w 584459"/>
                <a:gd name="connsiteY69" fmla="*/ 433189 h 471052"/>
                <a:gd name="connsiteX70" fmla="*/ 32250 w 584459"/>
                <a:gd name="connsiteY70" fmla="*/ 427875 h 471052"/>
                <a:gd name="connsiteX71" fmla="*/ 32250 w 584459"/>
                <a:gd name="connsiteY71" fmla="*/ 422236 h 471052"/>
                <a:gd name="connsiteX72" fmla="*/ 22725 w 584459"/>
                <a:gd name="connsiteY72" fmla="*/ 420732 h 471052"/>
                <a:gd name="connsiteX73" fmla="*/ 22725 w 584459"/>
                <a:gd name="connsiteY73" fmla="*/ 400280 h 471052"/>
                <a:gd name="connsiteX74" fmla="*/ 0 w 584459"/>
                <a:gd name="connsiteY74" fmla="*/ 377555 h 471052"/>
                <a:gd name="connsiteX75" fmla="*/ 0 w 584459"/>
                <a:gd name="connsiteY75" fmla="*/ 370412 h 471052"/>
                <a:gd name="connsiteX76" fmla="*/ 0 w 584459"/>
                <a:gd name="connsiteY76" fmla="*/ 357103 h 471052"/>
                <a:gd name="connsiteX77" fmla="*/ 0 w 584459"/>
                <a:gd name="connsiteY77" fmla="*/ 349960 h 471052"/>
                <a:gd name="connsiteX78" fmla="*/ 0 w 584459"/>
                <a:gd name="connsiteY78" fmla="*/ 341196 h 471052"/>
                <a:gd name="connsiteX79" fmla="*/ 0 w 584459"/>
                <a:gd name="connsiteY79" fmla="*/ 334053 h 471052"/>
                <a:gd name="connsiteX80" fmla="*/ 22725 w 584459"/>
                <a:gd name="connsiteY80" fmla="*/ 334053 h 471052"/>
                <a:gd name="connsiteX81" fmla="*/ 38632 w 584459"/>
                <a:gd name="connsiteY81" fmla="*/ 318146 h 471052"/>
                <a:gd name="connsiteX82" fmla="*/ 86354 w 584459"/>
                <a:gd name="connsiteY82" fmla="*/ 318146 h 471052"/>
                <a:gd name="connsiteX83" fmla="*/ 118168 w 584459"/>
                <a:gd name="connsiteY83" fmla="*/ 311328 h 471052"/>
                <a:gd name="connsiteX84" fmla="*/ 124986 w 584459"/>
                <a:gd name="connsiteY84" fmla="*/ 286331 h 471052"/>
                <a:gd name="connsiteX85" fmla="*/ 145438 w 584459"/>
                <a:gd name="connsiteY85" fmla="*/ 259062 h 471052"/>
                <a:gd name="connsiteX86" fmla="*/ 145438 w 584459"/>
                <a:gd name="connsiteY86" fmla="*/ 179851 h 471052"/>
                <a:gd name="connsiteX87" fmla="*/ 145438 w 584459"/>
                <a:gd name="connsiteY87" fmla="*/ 172708 h 471052"/>
                <a:gd name="connsiteX88" fmla="*/ 193160 w 584459"/>
                <a:gd name="connsiteY88" fmla="*/ 156801 h 471052"/>
                <a:gd name="connsiteX89" fmla="*/ 302238 w 584459"/>
                <a:gd name="connsiteY89" fmla="*/ 81809 h 47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84459" h="471052">
                  <a:moveTo>
                    <a:pt x="429496" y="0"/>
                  </a:moveTo>
                  <a:lnTo>
                    <a:pt x="488581" y="22725"/>
                  </a:lnTo>
                  <a:lnTo>
                    <a:pt x="495332" y="28801"/>
                  </a:lnTo>
                  <a:lnTo>
                    <a:pt x="498106" y="29868"/>
                  </a:lnTo>
                  <a:lnTo>
                    <a:pt x="512157" y="42514"/>
                  </a:lnTo>
                  <a:lnTo>
                    <a:pt x="531757" y="27270"/>
                  </a:lnTo>
                  <a:lnTo>
                    <a:pt x="534192" y="39928"/>
                  </a:lnTo>
                  <a:lnTo>
                    <a:pt x="541282" y="34413"/>
                  </a:lnTo>
                  <a:lnTo>
                    <a:pt x="552645" y="93497"/>
                  </a:lnTo>
                  <a:lnTo>
                    <a:pt x="564007" y="104859"/>
                  </a:lnTo>
                  <a:lnTo>
                    <a:pt x="568430" y="120340"/>
                  </a:lnTo>
                  <a:lnTo>
                    <a:pt x="574934" y="124986"/>
                  </a:lnTo>
                  <a:lnTo>
                    <a:pt x="574796" y="125227"/>
                  </a:lnTo>
                  <a:lnTo>
                    <a:pt x="584459" y="132129"/>
                  </a:lnTo>
                  <a:lnTo>
                    <a:pt x="581561" y="137201"/>
                  </a:lnTo>
                  <a:lnTo>
                    <a:pt x="584459" y="139272"/>
                  </a:lnTo>
                  <a:lnTo>
                    <a:pt x="575369" y="155179"/>
                  </a:lnTo>
                  <a:lnTo>
                    <a:pt x="557190" y="234716"/>
                  </a:lnTo>
                  <a:lnTo>
                    <a:pt x="557190" y="277567"/>
                  </a:lnTo>
                  <a:lnTo>
                    <a:pt x="557190" y="284710"/>
                  </a:lnTo>
                  <a:lnTo>
                    <a:pt x="509468" y="321069"/>
                  </a:lnTo>
                  <a:lnTo>
                    <a:pt x="495575" y="362748"/>
                  </a:lnTo>
                  <a:lnTo>
                    <a:pt x="499943" y="365868"/>
                  </a:lnTo>
                  <a:lnTo>
                    <a:pt x="499943" y="366207"/>
                  </a:lnTo>
                  <a:lnTo>
                    <a:pt x="509468" y="373011"/>
                  </a:lnTo>
                  <a:lnTo>
                    <a:pt x="509468" y="380154"/>
                  </a:lnTo>
                  <a:lnTo>
                    <a:pt x="509468" y="393137"/>
                  </a:lnTo>
                  <a:lnTo>
                    <a:pt x="522668" y="393137"/>
                  </a:lnTo>
                  <a:lnTo>
                    <a:pt x="522668" y="400280"/>
                  </a:lnTo>
                  <a:lnTo>
                    <a:pt x="532193" y="400280"/>
                  </a:lnTo>
                  <a:lnTo>
                    <a:pt x="532193" y="407423"/>
                  </a:lnTo>
                  <a:lnTo>
                    <a:pt x="532193" y="420732"/>
                  </a:lnTo>
                  <a:lnTo>
                    <a:pt x="532193" y="427875"/>
                  </a:lnTo>
                  <a:lnTo>
                    <a:pt x="520830" y="427875"/>
                  </a:lnTo>
                  <a:lnTo>
                    <a:pt x="520830" y="432095"/>
                  </a:lnTo>
                  <a:lnTo>
                    <a:pt x="520830" y="439238"/>
                  </a:lnTo>
                  <a:lnTo>
                    <a:pt x="514013" y="439238"/>
                  </a:lnTo>
                  <a:lnTo>
                    <a:pt x="509877" y="432095"/>
                  </a:lnTo>
                  <a:lnTo>
                    <a:pt x="504488" y="432095"/>
                  </a:lnTo>
                  <a:lnTo>
                    <a:pt x="483626" y="396061"/>
                  </a:lnTo>
                  <a:lnTo>
                    <a:pt x="477653" y="396061"/>
                  </a:lnTo>
                  <a:lnTo>
                    <a:pt x="450384" y="418785"/>
                  </a:lnTo>
                  <a:lnTo>
                    <a:pt x="418569" y="407423"/>
                  </a:lnTo>
                  <a:lnTo>
                    <a:pt x="395845" y="407423"/>
                  </a:lnTo>
                  <a:lnTo>
                    <a:pt x="391300" y="411968"/>
                  </a:lnTo>
                  <a:lnTo>
                    <a:pt x="370847" y="411968"/>
                  </a:lnTo>
                  <a:lnTo>
                    <a:pt x="348123" y="427875"/>
                  </a:lnTo>
                  <a:lnTo>
                    <a:pt x="327671" y="427875"/>
                  </a:lnTo>
                  <a:lnTo>
                    <a:pt x="284494" y="407423"/>
                  </a:lnTo>
                  <a:lnTo>
                    <a:pt x="268586" y="418785"/>
                  </a:lnTo>
                  <a:lnTo>
                    <a:pt x="245862" y="418785"/>
                  </a:lnTo>
                  <a:lnTo>
                    <a:pt x="240760" y="411642"/>
                  </a:lnTo>
                  <a:lnTo>
                    <a:pt x="236337" y="411642"/>
                  </a:lnTo>
                  <a:lnTo>
                    <a:pt x="227619" y="399438"/>
                  </a:lnTo>
                  <a:lnTo>
                    <a:pt x="198140" y="384698"/>
                  </a:lnTo>
                  <a:lnTo>
                    <a:pt x="154963" y="391516"/>
                  </a:lnTo>
                  <a:lnTo>
                    <a:pt x="143601" y="402878"/>
                  </a:lnTo>
                  <a:lnTo>
                    <a:pt x="139056" y="423330"/>
                  </a:lnTo>
                  <a:lnTo>
                    <a:pt x="134511" y="434693"/>
                  </a:lnTo>
                  <a:lnTo>
                    <a:pt x="127693" y="471052"/>
                  </a:lnTo>
                  <a:lnTo>
                    <a:pt x="118168" y="463909"/>
                  </a:lnTo>
                  <a:lnTo>
                    <a:pt x="118168" y="463909"/>
                  </a:lnTo>
                  <a:lnTo>
                    <a:pt x="100423" y="450600"/>
                  </a:lnTo>
                  <a:lnTo>
                    <a:pt x="84517" y="450600"/>
                  </a:lnTo>
                  <a:lnTo>
                    <a:pt x="75427" y="461962"/>
                  </a:lnTo>
                  <a:lnTo>
                    <a:pt x="75427" y="454819"/>
                  </a:lnTo>
                  <a:lnTo>
                    <a:pt x="75427" y="443457"/>
                  </a:lnTo>
                  <a:lnTo>
                    <a:pt x="74992" y="443457"/>
                  </a:lnTo>
                  <a:lnTo>
                    <a:pt x="65902" y="454819"/>
                  </a:lnTo>
                  <a:lnTo>
                    <a:pt x="65902" y="433189"/>
                  </a:lnTo>
                  <a:lnTo>
                    <a:pt x="32250" y="427875"/>
                  </a:lnTo>
                  <a:lnTo>
                    <a:pt x="32250" y="422236"/>
                  </a:lnTo>
                  <a:lnTo>
                    <a:pt x="22725" y="420732"/>
                  </a:lnTo>
                  <a:lnTo>
                    <a:pt x="22725" y="400280"/>
                  </a:lnTo>
                  <a:lnTo>
                    <a:pt x="0" y="377555"/>
                  </a:lnTo>
                  <a:lnTo>
                    <a:pt x="0" y="370412"/>
                  </a:lnTo>
                  <a:lnTo>
                    <a:pt x="0" y="357103"/>
                  </a:lnTo>
                  <a:lnTo>
                    <a:pt x="0" y="349960"/>
                  </a:lnTo>
                  <a:lnTo>
                    <a:pt x="0" y="341196"/>
                  </a:lnTo>
                  <a:lnTo>
                    <a:pt x="0" y="334053"/>
                  </a:lnTo>
                  <a:lnTo>
                    <a:pt x="22725" y="334053"/>
                  </a:lnTo>
                  <a:lnTo>
                    <a:pt x="38632" y="318146"/>
                  </a:lnTo>
                  <a:lnTo>
                    <a:pt x="86354" y="318146"/>
                  </a:lnTo>
                  <a:lnTo>
                    <a:pt x="118168" y="311328"/>
                  </a:lnTo>
                  <a:lnTo>
                    <a:pt x="124986" y="286331"/>
                  </a:lnTo>
                  <a:lnTo>
                    <a:pt x="145438" y="259062"/>
                  </a:lnTo>
                  <a:lnTo>
                    <a:pt x="145438" y="179851"/>
                  </a:lnTo>
                  <a:lnTo>
                    <a:pt x="145438" y="172708"/>
                  </a:lnTo>
                  <a:lnTo>
                    <a:pt x="193160" y="156801"/>
                  </a:lnTo>
                  <a:lnTo>
                    <a:pt x="302238" y="8180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83" name="Freeform 370">
              <a:extLst>
                <a:ext uri="{FF2B5EF4-FFF2-40B4-BE49-F238E27FC236}">
                  <a16:creationId xmlns:a16="http://schemas.microsoft.com/office/drawing/2014/main" id="{8F398EBE-0EA6-95EE-7246-7D9687EC5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759" y="4459619"/>
              <a:ext cx="242869" cy="245426"/>
            </a:xfrm>
            <a:custGeom>
              <a:avLst/>
              <a:gdLst>
                <a:gd name="connsiteX0" fmla="*/ 68263 w 226218"/>
                <a:gd name="connsiteY0" fmla="*/ 0 h 228600"/>
                <a:gd name="connsiteX1" fmla="*/ 75406 w 226218"/>
                <a:gd name="connsiteY1" fmla="*/ 0 h 228600"/>
                <a:gd name="connsiteX2" fmla="*/ 93663 w 226218"/>
                <a:gd name="connsiteY2" fmla="*/ 0 h 228600"/>
                <a:gd name="connsiteX3" fmla="*/ 100806 w 226218"/>
                <a:gd name="connsiteY3" fmla="*/ 0 h 228600"/>
                <a:gd name="connsiteX4" fmla="*/ 124618 w 226218"/>
                <a:gd name="connsiteY4" fmla="*/ 14288 h 228600"/>
                <a:gd name="connsiteX5" fmla="*/ 124618 w 226218"/>
                <a:gd name="connsiteY5" fmla="*/ 22225 h 228600"/>
                <a:gd name="connsiteX6" fmla="*/ 130968 w 226218"/>
                <a:gd name="connsiteY6" fmla="*/ 36513 h 228600"/>
                <a:gd name="connsiteX7" fmla="*/ 130968 w 226218"/>
                <a:gd name="connsiteY7" fmla="*/ 74613 h 228600"/>
                <a:gd name="connsiteX8" fmla="*/ 152896 w 226218"/>
                <a:gd name="connsiteY8" fmla="*/ 81062 h 228600"/>
                <a:gd name="connsiteX9" fmla="*/ 161925 w 226218"/>
                <a:gd name="connsiteY9" fmla="*/ 74613 h 228600"/>
                <a:gd name="connsiteX10" fmla="*/ 166127 w 226218"/>
                <a:gd name="connsiteY10" fmla="*/ 76714 h 228600"/>
                <a:gd name="connsiteX11" fmla="*/ 169068 w 226218"/>
                <a:gd name="connsiteY11" fmla="*/ 74613 h 228600"/>
                <a:gd name="connsiteX12" fmla="*/ 184943 w 226218"/>
                <a:gd name="connsiteY12" fmla="*/ 82550 h 228600"/>
                <a:gd name="connsiteX13" fmla="*/ 191293 w 226218"/>
                <a:gd name="connsiteY13" fmla="*/ 88900 h 228600"/>
                <a:gd name="connsiteX14" fmla="*/ 191293 w 226218"/>
                <a:gd name="connsiteY14" fmla="*/ 115888 h 228600"/>
                <a:gd name="connsiteX15" fmla="*/ 195969 w 226218"/>
                <a:gd name="connsiteY15" fmla="*/ 126798 h 228600"/>
                <a:gd name="connsiteX16" fmla="*/ 206375 w 226218"/>
                <a:gd name="connsiteY16" fmla="*/ 123825 h 228600"/>
                <a:gd name="connsiteX17" fmla="*/ 210185 w 226218"/>
                <a:gd name="connsiteY17" fmla="*/ 124778 h 228600"/>
                <a:gd name="connsiteX18" fmla="*/ 213518 w 226218"/>
                <a:gd name="connsiteY18" fmla="*/ 123825 h 228600"/>
                <a:gd name="connsiteX19" fmla="*/ 226218 w 226218"/>
                <a:gd name="connsiteY19" fmla="*/ 127000 h 228600"/>
                <a:gd name="connsiteX20" fmla="*/ 226218 w 226218"/>
                <a:gd name="connsiteY20" fmla="*/ 146050 h 228600"/>
                <a:gd name="connsiteX21" fmla="*/ 221456 w 226218"/>
                <a:gd name="connsiteY21" fmla="*/ 160338 h 228600"/>
                <a:gd name="connsiteX22" fmla="*/ 213518 w 226218"/>
                <a:gd name="connsiteY22" fmla="*/ 176213 h 228600"/>
                <a:gd name="connsiteX23" fmla="*/ 210343 w 226218"/>
                <a:gd name="connsiteY23" fmla="*/ 201613 h 228600"/>
                <a:gd name="connsiteX24" fmla="*/ 188118 w 226218"/>
                <a:gd name="connsiteY24" fmla="*/ 225425 h 228600"/>
                <a:gd name="connsiteX25" fmla="*/ 169068 w 226218"/>
                <a:gd name="connsiteY25" fmla="*/ 228600 h 228600"/>
                <a:gd name="connsiteX26" fmla="*/ 164690 w 226218"/>
                <a:gd name="connsiteY26" fmla="*/ 228139 h 228600"/>
                <a:gd name="connsiteX27" fmla="*/ 161925 w 226218"/>
                <a:gd name="connsiteY27" fmla="*/ 228600 h 228600"/>
                <a:gd name="connsiteX28" fmla="*/ 131763 w 226218"/>
                <a:gd name="connsiteY28" fmla="*/ 225425 h 228600"/>
                <a:gd name="connsiteX29" fmla="*/ 106363 w 226218"/>
                <a:gd name="connsiteY29" fmla="*/ 217488 h 228600"/>
                <a:gd name="connsiteX30" fmla="*/ 131763 w 226218"/>
                <a:gd name="connsiteY30" fmla="*/ 171450 h 228600"/>
                <a:gd name="connsiteX31" fmla="*/ 128588 w 226218"/>
                <a:gd name="connsiteY31" fmla="*/ 160338 h 228600"/>
                <a:gd name="connsiteX32" fmla="*/ 101600 w 226218"/>
                <a:gd name="connsiteY32" fmla="*/ 149225 h 228600"/>
                <a:gd name="connsiteX33" fmla="*/ 68263 w 226218"/>
                <a:gd name="connsiteY33" fmla="*/ 130175 h 228600"/>
                <a:gd name="connsiteX34" fmla="*/ 49213 w 226218"/>
                <a:gd name="connsiteY34" fmla="*/ 123825 h 228600"/>
                <a:gd name="connsiteX35" fmla="*/ 0 w 226218"/>
                <a:gd name="connsiteY35" fmla="*/ 82550 h 228600"/>
                <a:gd name="connsiteX36" fmla="*/ 11113 w 226218"/>
                <a:gd name="connsiteY36" fmla="*/ 47625 h 228600"/>
                <a:gd name="connsiteX37" fmla="*/ 11113 w 226218"/>
                <a:gd name="connsiteY37" fmla="*/ 33338 h 228600"/>
                <a:gd name="connsiteX38" fmla="*/ 23813 w 226218"/>
                <a:gd name="connsiteY38" fmla="*/ 63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6218" h="228600">
                  <a:moveTo>
                    <a:pt x="68263" y="0"/>
                  </a:moveTo>
                  <a:lnTo>
                    <a:pt x="75406" y="0"/>
                  </a:lnTo>
                  <a:lnTo>
                    <a:pt x="93663" y="0"/>
                  </a:lnTo>
                  <a:lnTo>
                    <a:pt x="100806" y="0"/>
                  </a:lnTo>
                  <a:lnTo>
                    <a:pt x="124618" y="14288"/>
                  </a:lnTo>
                  <a:lnTo>
                    <a:pt x="124618" y="22225"/>
                  </a:lnTo>
                  <a:lnTo>
                    <a:pt x="130968" y="36513"/>
                  </a:lnTo>
                  <a:lnTo>
                    <a:pt x="130968" y="74613"/>
                  </a:lnTo>
                  <a:lnTo>
                    <a:pt x="152896" y="81062"/>
                  </a:lnTo>
                  <a:lnTo>
                    <a:pt x="161925" y="74613"/>
                  </a:lnTo>
                  <a:lnTo>
                    <a:pt x="166127" y="76714"/>
                  </a:lnTo>
                  <a:lnTo>
                    <a:pt x="169068" y="74613"/>
                  </a:lnTo>
                  <a:lnTo>
                    <a:pt x="184943" y="82550"/>
                  </a:lnTo>
                  <a:lnTo>
                    <a:pt x="191293" y="88900"/>
                  </a:lnTo>
                  <a:lnTo>
                    <a:pt x="191293" y="115888"/>
                  </a:lnTo>
                  <a:lnTo>
                    <a:pt x="195969" y="126798"/>
                  </a:lnTo>
                  <a:lnTo>
                    <a:pt x="206375" y="123825"/>
                  </a:lnTo>
                  <a:lnTo>
                    <a:pt x="210185" y="124778"/>
                  </a:lnTo>
                  <a:lnTo>
                    <a:pt x="213518" y="123825"/>
                  </a:lnTo>
                  <a:lnTo>
                    <a:pt x="226218" y="127000"/>
                  </a:lnTo>
                  <a:lnTo>
                    <a:pt x="226218" y="146050"/>
                  </a:lnTo>
                  <a:lnTo>
                    <a:pt x="221456" y="160338"/>
                  </a:lnTo>
                  <a:lnTo>
                    <a:pt x="213518" y="176213"/>
                  </a:lnTo>
                  <a:lnTo>
                    <a:pt x="210343" y="201613"/>
                  </a:lnTo>
                  <a:lnTo>
                    <a:pt x="188118" y="225425"/>
                  </a:lnTo>
                  <a:lnTo>
                    <a:pt x="169068" y="228600"/>
                  </a:lnTo>
                  <a:lnTo>
                    <a:pt x="164690" y="228139"/>
                  </a:lnTo>
                  <a:lnTo>
                    <a:pt x="161925" y="228600"/>
                  </a:lnTo>
                  <a:lnTo>
                    <a:pt x="131763" y="225425"/>
                  </a:lnTo>
                  <a:lnTo>
                    <a:pt x="106363" y="217488"/>
                  </a:lnTo>
                  <a:lnTo>
                    <a:pt x="131763" y="171450"/>
                  </a:lnTo>
                  <a:lnTo>
                    <a:pt x="128588" y="160338"/>
                  </a:lnTo>
                  <a:lnTo>
                    <a:pt x="101600" y="149225"/>
                  </a:lnTo>
                  <a:lnTo>
                    <a:pt x="68263" y="130175"/>
                  </a:lnTo>
                  <a:lnTo>
                    <a:pt x="49213" y="123825"/>
                  </a:lnTo>
                  <a:lnTo>
                    <a:pt x="0" y="82550"/>
                  </a:lnTo>
                  <a:lnTo>
                    <a:pt x="11113" y="47625"/>
                  </a:lnTo>
                  <a:lnTo>
                    <a:pt x="11113" y="33338"/>
                  </a:lnTo>
                  <a:lnTo>
                    <a:pt x="23813" y="6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D6D4CC34-704A-6226-F28D-005605B65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360" y="2099098"/>
              <a:ext cx="88626" cy="40904"/>
            </a:xfrm>
            <a:custGeom>
              <a:avLst/>
              <a:gdLst>
                <a:gd name="T0" fmla="*/ 43 w 52"/>
                <a:gd name="T1" fmla="*/ 5 h 24"/>
                <a:gd name="T2" fmla="*/ 26 w 52"/>
                <a:gd name="T3" fmla="*/ 0 h 24"/>
                <a:gd name="T4" fmla="*/ 5 w 52"/>
                <a:gd name="T5" fmla="*/ 9 h 24"/>
                <a:gd name="T6" fmla="*/ 0 w 52"/>
                <a:gd name="T7" fmla="*/ 21 h 24"/>
                <a:gd name="T8" fmla="*/ 19 w 52"/>
                <a:gd name="T9" fmla="*/ 24 h 24"/>
                <a:gd name="T10" fmla="*/ 50 w 52"/>
                <a:gd name="T11" fmla="*/ 24 h 24"/>
                <a:gd name="T12" fmla="*/ 50 w 52"/>
                <a:gd name="T13" fmla="*/ 16 h 24"/>
                <a:gd name="T14" fmla="*/ 52 w 52"/>
                <a:gd name="T15" fmla="*/ 9 h 24"/>
                <a:gd name="T16" fmla="*/ 43 w 52"/>
                <a:gd name="T17" fmla="*/ 5 h 24"/>
                <a:gd name="T18" fmla="*/ 43 w 52"/>
                <a:gd name="T19" fmla="*/ 5 h 24"/>
                <a:gd name="T20" fmla="*/ 43 w 52"/>
                <a:gd name="T2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24">
                  <a:moveTo>
                    <a:pt x="43" y="5"/>
                  </a:moveTo>
                  <a:lnTo>
                    <a:pt x="26" y="0"/>
                  </a:lnTo>
                  <a:lnTo>
                    <a:pt x="5" y="9"/>
                  </a:lnTo>
                  <a:lnTo>
                    <a:pt x="0" y="21"/>
                  </a:lnTo>
                  <a:lnTo>
                    <a:pt x="19" y="24"/>
                  </a:lnTo>
                  <a:lnTo>
                    <a:pt x="50" y="24"/>
                  </a:lnTo>
                  <a:lnTo>
                    <a:pt x="50" y="16"/>
                  </a:lnTo>
                  <a:lnTo>
                    <a:pt x="52" y="9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206B8FEB-063F-0CE7-8379-4D29B64D9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543" y="2624037"/>
              <a:ext cx="47722" cy="112487"/>
            </a:xfrm>
            <a:custGeom>
              <a:avLst/>
              <a:gdLst>
                <a:gd name="T0" fmla="*/ 7 w 28"/>
                <a:gd name="T1" fmla="*/ 0 h 66"/>
                <a:gd name="T2" fmla="*/ 7 w 28"/>
                <a:gd name="T3" fmla="*/ 0 h 66"/>
                <a:gd name="T4" fmla="*/ 7 w 28"/>
                <a:gd name="T5" fmla="*/ 4 h 66"/>
                <a:gd name="T6" fmla="*/ 11 w 28"/>
                <a:gd name="T7" fmla="*/ 2 h 66"/>
                <a:gd name="T8" fmla="*/ 14 w 28"/>
                <a:gd name="T9" fmla="*/ 9 h 66"/>
                <a:gd name="T10" fmla="*/ 19 w 28"/>
                <a:gd name="T11" fmla="*/ 9 h 66"/>
                <a:gd name="T12" fmla="*/ 21 w 28"/>
                <a:gd name="T13" fmla="*/ 18 h 66"/>
                <a:gd name="T14" fmla="*/ 19 w 28"/>
                <a:gd name="T15" fmla="*/ 26 h 66"/>
                <a:gd name="T16" fmla="*/ 21 w 28"/>
                <a:gd name="T17" fmla="*/ 35 h 66"/>
                <a:gd name="T18" fmla="*/ 28 w 28"/>
                <a:gd name="T19" fmla="*/ 40 h 66"/>
                <a:gd name="T20" fmla="*/ 28 w 28"/>
                <a:gd name="T21" fmla="*/ 45 h 66"/>
                <a:gd name="T22" fmla="*/ 21 w 28"/>
                <a:gd name="T23" fmla="*/ 49 h 66"/>
                <a:gd name="T24" fmla="*/ 21 w 28"/>
                <a:gd name="T25" fmla="*/ 56 h 66"/>
                <a:gd name="T26" fmla="*/ 11 w 28"/>
                <a:gd name="T27" fmla="*/ 66 h 66"/>
                <a:gd name="T28" fmla="*/ 9 w 28"/>
                <a:gd name="T29" fmla="*/ 63 h 66"/>
                <a:gd name="T30" fmla="*/ 9 w 28"/>
                <a:gd name="T31" fmla="*/ 59 h 66"/>
                <a:gd name="T32" fmla="*/ 0 w 28"/>
                <a:gd name="T33" fmla="*/ 52 h 66"/>
                <a:gd name="T34" fmla="*/ 0 w 28"/>
                <a:gd name="T35" fmla="*/ 42 h 66"/>
                <a:gd name="T36" fmla="*/ 0 w 28"/>
                <a:gd name="T37" fmla="*/ 28 h 66"/>
                <a:gd name="T38" fmla="*/ 2 w 28"/>
                <a:gd name="T39" fmla="*/ 21 h 66"/>
                <a:gd name="T40" fmla="*/ 0 w 28"/>
                <a:gd name="T41" fmla="*/ 16 h 66"/>
                <a:gd name="T42" fmla="*/ 0 w 28"/>
                <a:gd name="T43" fmla="*/ 11 h 66"/>
                <a:gd name="T44" fmla="*/ 7 w 28"/>
                <a:gd name="T4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66">
                  <a:moveTo>
                    <a:pt x="7" y="0"/>
                  </a:moveTo>
                  <a:lnTo>
                    <a:pt x="7" y="0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4" y="9"/>
                  </a:lnTo>
                  <a:lnTo>
                    <a:pt x="19" y="9"/>
                  </a:lnTo>
                  <a:lnTo>
                    <a:pt x="21" y="18"/>
                  </a:lnTo>
                  <a:lnTo>
                    <a:pt x="19" y="26"/>
                  </a:lnTo>
                  <a:lnTo>
                    <a:pt x="21" y="35"/>
                  </a:lnTo>
                  <a:lnTo>
                    <a:pt x="28" y="40"/>
                  </a:lnTo>
                  <a:lnTo>
                    <a:pt x="28" y="45"/>
                  </a:lnTo>
                  <a:lnTo>
                    <a:pt x="21" y="49"/>
                  </a:lnTo>
                  <a:lnTo>
                    <a:pt x="21" y="56"/>
                  </a:lnTo>
                  <a:lnTo>
                    <a:pt x="11" y="66"/>
                  </a:lnTo>
                  <a:lnTo>
                    <a:pt x="9" y="63"/>
                  </a:lnTo>
                  <a:lnTo>
                    <a:pt x="9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1F65400B-B96E-2D81-D7FD-122E4C5BD2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1613" y="4531203"/>
              <a:ext cx="543688" cy="1210087"/>
            </a:xfrm>
            <a:custGeom>
              <a:avLst/>
              <a:gdLst>
                <a:gd name="T0" fmla="*/ 127 w 319"/>
                <a:gd name="T1" fmla="*/ 710 h 710"/>
                <a:gd name="T2" fmla="*/ 104 w 319"/>
                <a:gd name="T3" fmla="*/ 701 h 710"/>
                <a:gd name="T4" fmla="*/ 78 w 319"/>
                <a:gd name="T5" fmla="*/ 701 h 710"/>
                <a:gd name="T6" fmla="*/ 82 w 319"/>
                <a:gd name="T7" fmla="*/ 651 h 710"/>
                <a:gd name="T8" fmla="*/ 113 w 319"/>
                <a:gd name="T9" fmla="*/ 689 h 710"/>
                <a:gd name="T10" fmla="*/ 127 w 319"/>
                <a:gd name="T11" fmla="*/ 710 h 710"/>
                <a:gd name="T12" fmla="*/ 137 w 319"/>
                <a:gd name="T13" fmla="*/ 5 h 710"/>
                <a:gd name="T14" fmla="*/ 151 w 319"/>
                <a:gd name="T15" fmla="*/ 5 h 710"/>
                <a:gd name="T16" fmla="*/ 172 w 319"/>
                <a:gd name="T17" fmla="*/ 7 h 710"/>
                <a:gd name="T18" fmla="*/ 217 w 319"/>
                <a:gd name="T19" fmla="*/ 40 h 710"/>
                <a:gd name="T20" fmla="*/ 253 w 319"/>
                <a:gd name="T21" fmla="*/ 59 h 710"/>
                <a:gd name="T22" fmla="*/ 239 w 319"/>
                <a:gd name="T23" fmla="*/ 95 h 710"/>
                <a:gd name="T24" fmla="*/ 274 w 319"/>
                <a:gd name="T25" fmla="*/ 102 h 710"/>
                <a:gd name="T26" fmla="*/ 300 w 319"/>
                <a:gd name="T27" fmla="*/ 85 h 710"/>
                <a:gd name="T28" fmla="*/ 312 w 319"/>
                <a:gd name="T29" fmla="*/ 66 h 710"/>
                <a:gd name="T30" fmla="*/ 319 w 319"/>
                <a:gd name="T31" fmla="*/ 90 h 710"/>
                <a:gd name="T32" fmla="*/ 295 w 319"/>
                <a:gd name="T33" fmla="*/ 109 h 710"/>
                <a:gd name="T34" fmla="*/ 255 w 319"/>
                <a:gd name="T35" fmla="*/ 149 h 710"/>
                <a:gd name="T36" fmla="*/ 248 w 319"/>
                <a:gd name="T37" fmla="*/ 185 h 710"/>
                <a:gd name="T38" fmla="*/ 243 w 319"/>
                <a:gd name="T39" fmla="*/ 208 h 710"/>
                <a:gd name="T40" fmla="*/ 241 w 319"/>
                <a:gd name="T41" fmla="*/ 232 h 710"/>
                <a:gd name="T42" fmla="*/ 260 w 319"/>
                <a:gd name="T43" fmla="*/ 260 h 710"/>
                <a:gd name="T44" fmla="*/ 269 w 319"/>
                <a:gd name="T45" fmla="*/ 279 h 710"/>
                <a:gd name="T46" fmla="*/ 229 w 319"/>
                <a:gd name="T47" fmla="*/ 317 h 710"/>
                <a:gd name="T48" fmla="*/ 179 w 319"/>
                <a:gd name="T49" fmla="*/ 320 h 710"/>
                <a:gd name="T50" fmla="*/ 179 w 319"/>
                <a:gd name="T51" fmla="*/ 346 h 710"/>
                <a:gd name="T52" fmla="*/ 172 w 319"/>
                <a:gd name="T53" fmla="*/ 365 h 710"/>
                <a:gd name="T54" fmla="*/ 139 w 319"/>
                <a:gd name="T55" fmla="*/ 360 h 710"/>
                <a:gd name="T56" fmla="*/ 137 w 319"/>
                <a:gd name="T57" fmla="*/ 388 h 710"/>
                <a:gd name="T58" fmla="*/ 156 w 319"/>
                <a:gd name="T59" fmla="*/ 386 h 710"/>
                <a:gd name="T60" fmla="*/ 146 w 319"/>
                <a:gd name="T61" fmla="*/ 405 h 710"/>
                <a:gd name="T62" fmla="*/ 130 w 319"/>
                <a:gd name="T63" fmla="*/ 440 h 710"/>
                <a:gd name="T64" fmla="*/ 111 w 319"/>
                <a:gd name="T65" fmla="*/ 452 h 710"/>
                <a:gd name="T66" fmla="*/ 94 w 319"/>
                <a:gd name="T67" fmla="*/ 483 h 710"/>
                <a:gd name="T68" fmla="*/ 125 w 319"/>
                <a:gd name="T69" fmla="*/ 504 h 710"/>
                <a:gd name="T70" fmla="*/ 101 w 319"/>
                <a:gd name="T71" fmla="*/ 540 h 710"/>
                <a:gd name="T72" fmla="*/ 75 w 319"/>
                <a:gd name="T73" fmla="*/ 578 h 710"/>
                <a:gd name="T74" fmla="*/ 73 w 319"/>
                <a:gd name="T75" fmla="*/ 618 h 710"/>
                <a:gd name="T76" fmla="*/ 78 w 319"/>
                <a:gd name="T77" fmla="*/ 630 h 710"/>
                <a:gd name="T78" fmla="*/ 23 w 319"/>
                <a:gd name="T79" fmla="*/ 623 h 710"/>
                <a:gd name="T80" fmla="*/ 16 w 319"/>
                <a:gd name="T81" fmla="*/ 589 h 710"/>
                <a:gd name="T82" fmla="*/ 2 w 319"/>
                <a:gd name="T83" fmla="*/ 580 h 710"/>
                <a:gd name="T84" fmla="*/ 12 w 319"/>
                <a:gd name="T85" fmla="*/ 545 h 710"/>
                <a:gd name="T86" fmla="*/ 16 w 319"/>
                <a:gd name="T87" fmla="*/ 516 h 710"/>
                <a:gd name="T88" fmla="*/ 30 w 319"/>
                <a:gd name="T89" fmla="*/ 464 h 710"/>
                <a:gd name="T90" fmla="*/ 35 w 319"/>
                <a:gd name="T91" fmla="*/ 447 h 710"/>
                <a:gd name="T92" fmla="*/ 26 w 319"/>
                <a:gd name="T93" fmla="*/ 436 h 710"/>
                <a:gd name="T94" fmla="*/ 23 w 319"/>
                <a:gd name="T95" fmla="*/ 417 h 710"/>
                <a:gd name="T96" fmla="*/ 26 w 319"/>
                <a:gd name="T97" fmla="*/ 388 h 710"/>
                <a:gd name="T98" fmla="*/ 28 w 319"/>
                <a:gd name="T99" fmla="*/ 339 h 710"/>
                <a:gd name="T100" fmla="*/ 42 w 319"/>
                <a:gd name="T101" fmla="*/ 315 h 710"/>
                <a:gd name="T102" fmla="*/ 38 w 319"/>
                <a:gd name="T103" fmla="*/ 275 h 710"/>
                <a:gd name="T104" fmla="*/ 49 w 319"/>
                <a:gd name="T105" fmla="*/ 246 h 710"/>
                <a:gd name="T106" fmla="*/ 59 w 319"/>
                <a:gd name="T107" fmla="*/ 208 h 710"/>
                <a:gd name="T108" fmla="*/ 47 w 319"/>
                <a:gd name="T109" fmla="*/ 173 h 710"/>
                <a:gd name="T110" fmla="*/ 54 w 319"/>
                <a:gd name="T111" fmla="*/ 135 h 710"/>
                <a:gd name="T112" fmla="*/ 71 w 319"/>
                <a:gd name="T113" fmla="*/ 102 h 710"/>
                <a:gd name="T114" fmla="*/ 78 w 319"/>
                <a:gd name="T115" fmla="*/ 83 h 710"/>
                <a:gd name="T116" fmla="*/ 80 w 319"/>
                <a:gd name="T117" fmla="*/ 47 h 710"/>
                <a:gd name="T118" fmla="*/ 104 w 319"/>
                <a:gd name="T119" fmla="*/ 21 h 710"/>
                <a:gd name="T120" fmla="*/ 116 w 319"/>
                <a:gd name="T121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9" h="710">
                  <a:moveTo>
                    <a:pt x="127" y="710"/>
                  </a:moveTo>
                  <a:lnTo>
                    <a:pt x="127" y="710"/>
                  </a:lnTo>
                  <a:lnTo>
                    <a:pt x="113" y="710"/>
                  </a:lnTo>
                  <a:lnTo>
                    <a:pt x="104" y="701"/>
                  </a:lnTo>
                  <a:lnTo>
                    <a:pt x="94" y="701"/>
                  </a:lnTo>
                  <a:lnTo>
                    <a:pt x="78" y="701"/>
                  </a:lnTo>
                  <a:lnTo>
                    <a:pt x="78" y="639"/>
                  </a:lnTo>
                  <a:lnTo>
                    <a:pt x="82" y="651"/>
                  </a:lnTo>
                  <a:lnTo>
                    <a:pt x="92" y="672"/>
                  </a:lnTo>
                  <a:lnTo>
                    <a:pt x="113" y="689"/>
                  </a:lnTo>
                  <a:lnTo>
                    <a:pt x="134" y="694"/>
                  </a:lnTo>
                  <a:lnTo>
                    <a:pt x="127" y="710"/>
                  </a:lnTo>
                  <a:close/>
                  <a:moveTo>
                    <a:pt x="137" y="5"/>
                  </a:moveTo>
                  <a:lnTo>
                    <a:pt x="137" y="5"/>
                  </a:lnTo>
                  <a:lnTo>
                    <a:pt x="146" y="17"/>
                  </a:lnTo>
                  <a:lnTo>
                    <a:pt x="151" y="5"/>
                  </a:lnTo>
                  <a:lnTo>
                    <a:pt x="170" y="5"/>
                  </a:lnTo>
                  <a:lnTo>
                    <a:pt x="172" y="7"/>
                  </a:lnTo>
                  <a:lnTo>
                    <a:pt x="203" y="36"/>
                  </a:lnTo>
                  <a:lnTo>
                    <a:pt x="217" y="40"/>
                  </a:lnTo>
                  <a:lnTo>
                    <a:pt x="236" y="52"/>
                  </a:lnTo>
                  <a:lnTo>
                    <a:pt x="253" y="59"/>
                  </a:lnTo>
                  <a:lnTo>
                    <a:pt x="255" y="66"/>
                  </a:lnTo>
                  <a:lnTo>
                    <a:pt x="239" y="95"/>
                  </a:lnTo>
                  <a:lnTo>
                    <a:pt x="255" y="100"/>
                  </a:lnTo>
                  <a:lnTo>
                    <a:pt x="274" y="102"/>
                  </a:lnTo>
                  <a:lnTo>
                    <a:pt x="286" y="100"/>
                  </a:lnTo>
                  <a:lnTo>
                    <a:pt x="300" y="85"/>
                  </a:lnTo>
                  <a:lnTo>
                    <a:pt x="305" y="69"/>
                  </a:lnTo>
                  <a:lnTo>
                    <a:pt x="312" y="66"/>
                  </a:lnTo>
                  <a:lnTo>
                    <a:pt x="319" y="76"/>
                  </a:lnTo>
                  <a:lnTo>
                    <a:pt x="319" y="90"/>
                  </a:lnTo>
                  <a:lnTo>
                    <a:pt x="307" y="102"/>
                  </a:lnTo>
                  <a:lnTo>
                    <a:pt x="295" y="109"/>
                  </a:lnTo>
                  <a:lnTo>
                    <a:pt x="276" y="126"/>
                  </a:lnTo>
                  <a:lnTo>
                    <a:pt x="255" y="149"/>
                  </a:lnTo>
                  <a:lnTo>
                    <a:pt x="253" y="166"/>
                  </a:lnTo>
                  <a:lnTo>
                    <a:pt x="248" y="185"/>
                  </a:lnTo>
                  <a:lnTo>
                    <a:pt x="248" y="204"/>
                  </a:lnTo>
                  <a:lnTo>
                    <a:pt x="243" y="208"/>
                  </a:lnTo>
                  <a:lnTo>
                    <a:pt x="243" y="220"/>
                  </a:lnTo>
                  <a:lnTo>
                    <a:pt x="241" y="232"/>
                  </a:lnTo>
                  <a:lnTo>
                    <a:pt x="262" y="249"/>
                  </a:lnTo>
                  <a:lnTo>
                    <a:pt x="260" y="260"/>
                  </a:lnTo>
                  <a:lnTo>
                    <a:pt x="269" y="270"/>
                  </a:lnTo>
                  <a:lnTo>
                    <a:pt x="269" y="279"/>
                  </a:lnTo>
                  <a:lnTo>
                    <a:pt x="253" y="305"/>
                  </a:lnTo>
                  <a:lnTo>
                    <a:pt x="229" y="317"/>
                  </a:lnTo>
                  <a:lnTo>
                    <a:pt x="196" y="322"/>
                  </a:lnTo>
                  <a:lnTo>
                    <a:pt x="179" y="320"/>
                  </a:lnTo>
                  <a:lnTo>
                    <a:pt x="182" y="331"/>
                  </a:lnTo>
                  <a:lnTo>
                    <a:pt x="179" y="346"/>
                  </a:lnTo>
                  <a:lnTo>
                    <a:pt x="182" y="358"/>
                  </a:lnTo>
                  <a:lnTo>
                    <a:pt x="172" y="365"/>
                  </a:lnTo>
                  <a:lnTo>
                    <a:pt x="156" y="367"/>
                  </a:lnTo>
                  <a:lnTo>
                    <a:pt x="139" y="360"/>
                  </a:lnTo>
                  <a:lnTo>
                    <a:pt x="134" y="365"/>
                  </a:lnTo>
                  <a:lnTo>
                    <a:pt x="137" y="388"/>
                  </a:lnTo>
                  <a:lnTo>
                    <a:pt x="149" y="393"/>
                  </a:lnTo>
                  <a:lnTo>
                    <a:pt x="156" y="386"/>
                  </a:lnTo>
                  <a:lnTo>
                    <a:pt x="161" y="398"/>
                  </a:lnTo>
                  <a:lnTo>
                    <a:pt x="146" y="405"/>
                  </a:lnTo>
                  <a:lnTo>
                    <a:pt x="132" y="419"/>
                  </a:lnTo>
                  <a:lnTo>
                    <a:pt x="130" y="440"/>
                  </a:lnTo>
                  <a:lnTo>
                    <a:pt x="127" y="452"/>
                  </a:lnTo>
                  <a:lnTo>
                    <a:pt x="111" y="452"/>
                  </a:lnTo>
                  <a:lnTo>
                    <a:pt x="99" y="464"/>
                  </a:lnTo>
                  <a:lnTo>
                    <a:pt x="94" y="483"/>
                  </a:lnTo>
                  <a:lnTo>
                    <a:pt x="111" y="500"/>
                  </a:lnTo>
                  <a:lnTo>
                    <a:pt x="125" y="504"/>
                  </a:lnTo>
                  <a:lnTo>
                    <a:pt x="120" y="526"/>
                  </a:lnTo>
                  <a:lnTo>
                    <a:pt x="101" y="540"/>
                  </a:lnTo>
                  <a:lnTo>
                    <a:pt x="90" y="568"/>
                  </a:lnTo>
                  <a:lnTo>
                    <a:pt x="75" y="578"/>
                  </a:lnTo>
                  <a:lnTo>
                    <a:pt x="68" y="589"/>
                  </a:lnTo>
                  <a:lnTo>
                    <a:pt x="73" y="618"/>
                  </a:lnTo>
                  <a:lnTo>
                    <a:pt x="85" y="632"/>
                  </a:lnTo>
                  <a:lnTo>
                    <a:pt x="78" y="630"/>
                  </a:lnTo>
                  <a:lnTo>
                    <a:pt x="64" y="627"/>
                  </a:lnTo>
                  <a:lnTo>
                    <a:pt x="23" y="623"/>
                  </a:lnTo>
                  <a:lnTo>
                    <a:pt x="16" y="608"/>
                  </a:lnTo>
                  <a:lnTo>
                    <a:pt x="16" y="589"/>
                  </a:lnTo>
                  <a:lnTo>
                    <a:pt x="7" y="589"/>
                  </a:lnTo>
                  <a:lnTo>
                    <a:pt x="2" y="580"/>
                  </a:lnTo>
                  <a:lnTo>
                    <a:pt x="0" y="554"/>
                  </a:lnTo>
                  <a:lnTo>
                    <a:pt x="12" y="545"/>
                  </a:lnTo>
                  <a:lnTo>
                    <a:pt x="16" y="528"/>
                  </a:lnTo>
                  <a:lnTo>
                    <a:pt x="16" y="516"/>
                  </a:lnTo>
                  <a:lnTo>
                    <a:pt x="23" y="497"/>
                  </a:lnTo>
                  <a:lnTo>
                    <a:pt x="30" y="464"/>
                  </a:lnTo>
                  <a:lnTo>
                    <a:pt x="28" y="452"/>
                  </a:lnTo>
                  <a:lnTo>
                    <a:pt x="35" y="447"/>
                  </a:lnTo>
                  <a:lnTo>
                    <a:pt x="33" y="438"/>
                  </a:lnTo>
                  <a:lnTo>
                    <a:pt x="26" y="436"/>
                  </a:lnTo>
                  <a:lnTo>
                    <a:pt x="30" y="424"/>
                  </a:lnTo>
                  <a:lnTo>
                    <a:pt x="23" y="417"/>
                  </a:lnTo>
                  <a:lnTo>
                    <a:pt x="21" y="391"/>
                  </a:lnTo>
                  <a:lnTo>
                    <a:pt x="26" y="388"/>
                  </a:lnTo>
                  <a:lnTo>
                    <a:pt x="23" y="360"/>
                  </a:lnTo>
                  <a:lnTo>
                    <a:pt x="28" y="339"/>
                  </a:lnTo>
                  <a:lnTo>
                    <a:pt x="33" y="320"/>
                  </a:lnTo>
                  <a:lnTo>
                    <a:pt x="42" y="315"/>
                  </a:lnTo>
                  <a:lnTo>
                    <a:pt x="38" y="294"/>
                  </a:lnTo>
                  <a:lnTo>
                    <a:pt x="38" y="275"/>
                  </a:lnTo>
                  <a:lnTo>
                    <a:pt x="49" y="263"/>
                  </a:lnTo>
                  <a:lnTo>
                    <a:pt x="49" y="246"/>
                  </a:lnTo>
                  <a:lnTo>
                    <a:pt x="59" y="227"/>
                  </a:lnTo>
                  <a:lnTo>
                    <a:pt x="59" y="208"/>
                  </a:lnTo>
                  <a:lnTo>
                    <a:pt x="54" y="206"/>
                  </a:lnTo>
                  <a:lnTo>
                    <a:pt x="47" y="173"/>
                  </a:lnTo>
                  <a:lnTo>
                    <a:pt x="56" y="152"/>
                  </a:lnTo>
                  <a:lnTo>
                    <a:pt x="54" y="135"/>
                  </a:lnTo>
                  <a:lnTo>
                    <a:pt x="61" y="118"/>
                  </a:lnTo>
                  <a:lnTo>
                    <a:pt x="71" y="102"/>
                  </a:lnTo>
                  <a:lnTo>
                    <a:pt x="82" y="90"/>
                  </a:lnTo>
                  <a:lnTo>
                    <a:pt x="78" y="83"/>
                  </a:lnTo>
                  <a:lnTo>
                    <a:pt x="80" y="78"/>
                  </a:lnTo>
                  <a:lnTo>
                    <a:pt x="80" y="47"/>
                  </a:lnTo>
                  <a:lnTo>
                    <a:pt x="99" y="40"/>
                  </a:lnTo>
                  <a:lnTo>
                    <a:pt x="104" y="21"/>
                  </a:lnTo>
                  <a:lnTo>
                    <a:pt x="101" y="17"/>
                  </a:lnTo>
                  <a:lnTo>
                    <a:pt x="116" y="0"/>
                  </a:lnTo>
                  <a:lnTo>
                    <a:pt x="137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B4D71113-1B7B-95AC-BAF4-C2EF785B5E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3855" y="4215898"/>
              <a:ext cx="1111235" cy="1032835"/>
            </a:xfrm>
            <a:custGeom>
              <a:avLst/>
              <a:gdLst>
                <a:gd name="T0" fmla="*/ 544 w 652"/>
                <a:gd name="T1" fmla="*/ 550 h 606"/>
                <a:gd name="T2" fmla="*/ 562 w 652"/>
                <a:gd name="T3" fmla="*/ 580 h 606"/>
                <a:gd name="T4" fmla="*/ 539 w 652"/>
                <a:gd name="T5" fmla="*/ 606 h 606"/>
                <a:gd name="T6" fmla="*/ 508 w 652"/>
                <a:gd name="T7" fmla="*/ 554 h 606"/>
                <a:gd name="T8" fmla="*/ 489 w 652"/>
                <a:gd name="T9" fmla="*/ 50 h 606"/>
                <a:gd name="T10" fmla="*/ 520 w 652"/>
                <a:gd name="T11" fmla="*/ 69 h 606"/>
                <a:gd name="T12" fmla="*/ 527 w 652"/>
                <a:gd name="T13" fmla="*/ 102 h 606"/>
                <a:gd name="T14" fmla="*/ 553 w 652"/>
                <a:gd name="T15" fmla="*/ 145 h 606"/>
                <a:gd name="T16" fmla="*/ 584 w 652"/>
                <a:gd name="T17" fmla="*/ 176 h 606"/>
                <a:gd name="T18" fmla="*/ 605 w 652"/>
                <a:gd name="T19" fmla="*/ 197 h 606"/>
                <a:gd name="T20" fmla="*/ 641 w 652"/>
                <a:gd name="T21" fmla="*/ 247 h 606"/>
                <a:gd name="T22" fmla="*/ 652 w 652"/>
                <a:gd name="T23" fmla="*/ 296 h 606"/>
                <a:gd name="T24" fmla="*/ 645 w 652"/>
                <a:gd name="T25" fmla="*/ 348 h 606"/>
                <a:gd name="T26" fmla="*/ 617 w 652"/>
                <a:gd name="T27" fmla="*/ 405 h 606"/>
                <a:gd name="T28" fmla="*/ 596 w 652"/>
                <a:gd name="T29" fmla="*/ 455 h 606"/>
                <a:gd name="T30" fmla="*/ 567 w 652"/>
                <a:gd name="T31" fmla="*/ 483 h 606"/>
                <a:gd name="T32" fmla="*/ 520 w 652"/>
                <a:gd name="T33" fmla="*/ 500 h 606"/>
                <a:gd name="T34" fmla="*/ 492 w 652"/>
                <a:gd name="T35" fmla="*/ 505 h 606"/>
                <a:gd name="T36" fmla="*/ 442 w 652"/>
                <a:gd name="T37" fmla="*/ 488 h 606"/>
                <a:gd name="T38" fmla="*/ 418 w 652"/>
                <a:gd name="T39" fmla="*/ 443 h 606"/>
                <a:gd name="T40" fmla="*/ 395 w 652"/>
                <a:gd name="T41" fmla="*/ 429 h 606"/>
                <a:gd name="T42" fmla="*/ 397 w 652"/>
                <a:gd name="T43" fmla="*/ 401 h 606"/>
                <a:gd name="T44" fmla="*/ 369 w 652"/>
                <a:gd name="T45" fmla="*/ 427 h 606"/>
                <a:gd name="T46" fmla="*/ 338 w 652"/>
                <a:gd name="T47" fmla="*/ 386 h 606"/>
                <a:gd name="T48" fmla="*/ 290 w 652"/>
                <a:gd name="T49" fmla="*/ 360 h 606"/>
                <a:gd name="T50" fmla="*/ 208 w 652"/>
                <a:gd name="T51" fmla="*/ 374 h 606"/>
                <a:gd name="T52" fmla="*/ 167 w 652"/>
                <a:gd name="T53" fmla="*/ 405 h 606"/>
                <a:gd name="T54" fmla="*/ 118 w 652"/>
                <a:gd name="T55" fmla="*/ 408 h 606"/>
                <a:gd name="T56" fmla="*/ 85 w 652"/>
                <a:gd name="T57" fmla="*/ 422 h 606"/>
                <a:gd name="T58" fmla="*/ 35 w 652"/>
                <a:gd name="T59" fmla="*/ 415 h 606"/>
                <a:gd name="T60" fmla="*/ 37 w 652"/>
                <a:gd name="T61" fmla="*/ 393 h 606"/>
                <a:gd name="T62" fmla="*/ 30 w 652"/>
                <a:gd name="T63" fmla="*/ 344 h 606"/>
                <a:gd name="T64" fmla="*/ 21 w 652"/>
                <a:gd name="T65" fmla="*/ 306 h 606"/>
                <a:gd name="T66" fmla="*/ 0 w 652"/>
                <a:gd name="T67" fmla="*/ 261 h 606"/>
                <a:gd name="T68" fmla="*/ 14 w 652"/>
                <a:gd name="T69" fmla="*/ 266 h 606"/>
                <a:gd name="T70" fmla="*/ 2 w 652"/>
                <a:gd name="T71" fmla="*/ 230 h 606"/>
                <a:gd name="T72" fmla="*/ 7 w 652"/>
                <a:gd name="T73" fmla="*/ 197 h 606"/>
                <a:gd name="T74" fmla="*/ 35 w 652"/>
                <a:gd name="T75" fmla="*/ 180 h 606"/>
                <a:gd name="T76" fmla="*/ 66 w 652"/>
                <a:gd name="T77" fmla="*/ 166 h 606"/>
                <a:gd name="T78" fmla="*/ 97 w 652"/>
                <a:gd name="T79" fmla="*/ 154 h 606"/>
                <a:gd name="T80" fmla="*/ 134 w 652"/>
                <a:gd name="T81" fmla="*/ 133 h 606"/>
                <a:gd name="T82" fmla="*/ 158 w 652"/>
                <a:gd name="T83" fmla="*/ 93 h 606"/>
                <a:gd name="T84" fmla="*/ 170 w 652"/>
                <a:gd name="T85" fmla="*/ 88 h 606"/>
                <a:gd name="T86" fmla="*/ 191 w 652"/>
                <a:gd name="T87" fmla="*/ 64 h 606"/>
                <a:gd name="T88" fmla="*/ 208 w 652"/>
                <a:gd name="T89" fmla="*/ 55 h 606"/>
                <a:gd name="T90" fmla="*/ 243 w 652"/>
                <a:gd name="T91" fmla="*/ 69 h 606"/>
                <a:gd name="T92" fmla="*/ 269 w 652"/>
                <a:gd name="T93" fmla="*/ 48 h 606"/>
                <a:gd name="T94" fmla="*/ 290 w 652"/>
                <a:gd name="T95" fmla="*/ 24 h 606"/>
                <a:gd name="T96" fmla="*/ 300 w 652"/>
                <a:gd name="T97" fmla="*/ 10 h 606"/>
                <a:gd name="T98" fmla="*/ 343 w 652"/>
                <a:gd name="T99" fmla="*/ 22 h 606"/>
                <a:gd name="T100" fmla="*/ 371 w 652"/>
                <a:gd name="T101" fmla="*/ 22 h 606"/>
                <a:gd name="T102" fmla="*/ 371 w 652"/>
                <a:gd name="T103" fmla="*/ 43 h 606"/>
                <a:gd name="T104" fmla="*/ 359 w 652"/>
                <a:gd name="T105" fmla="*/ 64 h 606"/>
                <a:gd name="T106" fmla="*/ 392 w 652"/>
                <a:gd name="T107" fmla="*/ 90 h 606"/>
                <a:gd name="T108" fmla="*/ 421 w 652"/>
                <a:gd name="T109" fmla="*/ 109 h 606"/>
                <a:gd name="T110" fmla="*/ 454 w 652"/>
                <a:gd name="T111" fmla="*/ 93 h 606"/>
                <a:gd name="T112" fmla="*/ 458 w 652"/>
                <a:gd name="T113" fmla="*/ 60 h 606"/>
                <a:gd name="T114" fmla="*/ 458 w 652"/>
                <a:gd name="T115" fmla="*/ 27 h 606"/>
                <a:gd name="T116" fmla="*/ 473 w 652"/>
                <a:gd name="T117" fmla="*/ 0 h 606"/>
                <a:gd name="T118" fmla="*/ 482 w 652"/>
                <a:gd name="T119" fmla="*/ 2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606">
                  <a:moveTo>
                    <a:pt x="520" y="545"/>
                  </a:moveTo>
                  <a:lnTo>
                    <a:pt x="520" y="545"/>
                  </a:lnTo>
                  <a:lnTo>
                    <a:pt x="536" y="552"/>
                  </a:lnTo>
                  <a:lnTo>
                    <a:pt x="544" y="550"/>
                  </a:lnTo>
                  <a:lnTo>
                    <a:pt x="558" y="547"/>
                  </a:lnTo>
                  <a:lnTo>
                    <a:pt x="565" y="547"/>
                  </a:lnTo>
                  <a:lnTo>
                    <a:pt x="567" y="573"/>
                  </a:lnTo>
                  <a:lnTo>
                    <a:pt x="562" y="580"/>
                  </a:lnTo>
                  <a:lnTo>
                    <a:pt x="560" y="597"/>
                  </a:lnTo>
                  <a:lnTo>
                    <a:pt x="555" y="592"/>
                  </a:lnTo>
                  <a:lnTo>
                    <a:pt x="544" y="606"/>
                  </a:lnTo>
                  <a:lnTo>
                    <a:pt x="539" y="606"/>
                  </a:lnTo>
                  <a:lnTo>
                    <a:pt x="529" y="606"/>
                  </a:lnTo>
                  <a:lnTo>
                    <a:pt x="520" y="587"/>
                  </a:lnTo>
                  <a:lnTo>
                    <a:pt x="518" y="573"/>
                  </a:lnTo>
                  <a:lnTo>
                    <a:pt x="508" y="554"/>
                  </a:lnTo>
                  <a:lnTo>
                    <a:pt x="508" y="545"/>
                  </a:lnTo>
                  <a:lnTo>
                    <a:pt x="520" y="545"/>
                  </a:lnTo>
                  <a:close/>
                  <a:moveTo>
                    <a:pt x="489" y="50"/>
                  </a:moveTo>
                  <a:lnTo>
                    <a:pt x="489" y="50"/>
                  </a:lnTo>
                  <a:lnTo>
                    <a:pt x="496" y="62"/>
                  </a:lnTo>
                  <a:lnTo>
                    <a:pt x="506" y="57"/>
                  </a:lnTo>
                  <a:lnTo>
                    <a:pt x="510" y="64"/>
                  </a:lnTo>
                  <a:lnTo>
                    <a:pt x="520" y="69"/>
                  </a:lnTo>
                  <a:lnTo>
                    <a:pt x="518" y="79"/>
                  </a:lnTo>
                  <a:lnTo>
                    <a:pt x="520" y="93"/>
                  </a:lnTo>
                  <a:lnTo>
                    <a:pt x="522" y="100"/>
                  </a:lnTo>
                  <a:lnTo>
                    <a:pt x="527" y="102"/>
                  </a:lnTo>
                  <a:lnTo>
                    <a:pt x="532" y="116"/>
                  </a:lnTo>
                  <a:lnTo>
                    <a:pt x="532" y="126"/>
                  </a:lnTo>
                  <a:lnTo>
                    <a:pt x="536" y="138"/>
                  </a:lnTo>
                  <a:lnTo>
                    <a:pt x="553" y="145"/>
                  </a:lnTo>
                  <a:lnTo>
                    <a:pt x="565" y="154"/>
                  </a:lnTo>
                  <a:lnTo>
                    <a:pt x="577" y="161"/>
                  </a:lnTo>
                  <a:lnTo>
                    <a:pt x="574" y="166"/>
                  </a:lnTo>
                  <a:lnTo>
                    <a:pt x="584" y="176"/>
                  </a:lnTo>
                  <a:lnTo>
                    <a:pt x="588" y="195"/>
                  </a:lnTo>
                  <a:lnTo>
                    <a:pt x="596" y="192"/>
                  </a:lnTo>
                  <a:lnTo>
                    <a:pt x="603" y="199"/>
                  </a:lnTo>
                  <a:lnTo>
                    <a:pt x="605" y="197"/>
                  </a:lnTo>
                  <a:lnTo>
                    <a:pt x="610" y="214"/>
                  </a:lnTo>
                  <a:lnTo>
                    <a:pt x="619" y="225"/>
                  </a:lnTo>
                  <a:lnTo>
                    <a:pt x="629" y="232"/>
                  </a:lnTo>
                  <a:lnTo>
                    <a:pt x="641" y="247"/>
                  </a:lnTo>
                  <a:lnTo>
                    <a:pt x="645" y="261"/>
                  </a:lnTo>
                  <a:lnTo>
                    <a:pt x="645" y="270"/>
                  </a:lnTo>
                  <a:lnTo>
                    <a:pt x="645" y="282"/>
                  </a:lnTo>
                  <a:lnTo>
                    <a:pt x="652" y="296"/>
                  </a:lnTo>
                  <a:lnTo>
                    <a:pt x="650" y="313"/>
                  </a:lnTo>
                  <a:lnTo>
                    <a:pt x="648" y="322"/>
                  </a:lnTo>
                  <a:lnTo>
                    <a:pt x="645" y="339"/>
                  </a:lnTo>
                  <a:lnTo>
                    <a:pt x="645" y="348"/>
                  </a:lnTo>
                  <a:lnTo>
                    <a:pt x="641" y="363"/>
                  </a:lnTo>
                  <a:lnTo>
                    <a:pt x="633" y="382"/>
                  </a:lnTo>
                  <a:lnTo>
                    <a:pt x="622" y="389"/>
                  </a:lnTo>
                  <a:lnTo>
                    <a:pt x="617" y="405"/>
                  </a:lnTo>
                  <a:lnTo>
                    <a:pt x="610" y="415"/>
                  </a:lnTo>
                  <a:lnTo>
                    <a:pt x="605" y="431"/>
                  </a:lnTo>
                  <a:lnTo>
                    <a:pt x="598" y="441"/>
                  </a:lnTo>
                  <a:lnTo>
                    <a:pt x="596" y="455"/>
                  </a:lnTo>
                  <a:lnTo>
                    <a:pt x="593" y="469"/>
                  </a:lnTo>
                  <a:lnTo>
                    <a:pt x="593" y="476"/>
                  </a:lnTo>
                  <a:lnTo>
                    <a:pt x="584" y="483"/>
                  </a:lnTo>
                  <a:lnTo>
                    <a:pt x="567" y="483"/>
                  </a:lnTo>
                  <a:lnTo>
                    <a:pt x="551" y="493"/>
                  </a:lnTo>
                  <a:lnTo>
                    <a:pt x="544" y="500"/>
                  </a:lnTo>
                  <a:lnTo>
                    <a:pt x="534" y="509"/>
                  </a:lnTo>
                  <a:lnTo>
                    <a:pt x="520" y="500"/>
                  </a:lnTo>
                  <a:lnTo>
                    <a:pt x="510" y="495"/>
                  </a:lnTo>
                  <a:lnTo>
                    <a:pt x="513" y="486"/>
                  </a:lnTo>
                  <a:lnTo>
                    <a:pt x="506" y="490"/>
                  </a:lnTo>
                  <a:lnTo>
                    <a:pt x="492" y="505"/>
                  </a:lnTo>
                  <a:lnTo>
                    <a:pt x="477" y="498"/>
                  </a:lnTo>
                  <a:lnTo>
                    <a:pt x="468" y="495"/>
                  </a:lnTo>
                  <a:lnTo>
                    <a:pt x="458" y="493"/>
                  </a:lnTo>
                  <a:lnTo>
                    <a:pt x="442" y="488"/>
                  </a:lnTo>
                  <a:lnTo>
                    <a:pt x="432" y="474"/>
                  </a:lnTo>
                  <a:lnTo>
                    <a:pt x="430" y="460"/>
                  </a:lnTo>
                  <a:lnTo>
                    <a:pt x="425" y="450"/>
                  </a:lnTo>
                  <a:lnTo>
                    <a:pt x="418" y="443"/>
                  </a:lnTo>
                  <a:lnTo>
                    <a:pt x="402" y="441"/>
                  </a:lnTo>
                  <a:lnTo>
                    <a:pt x="406" y="429"/>
                  </a:lnTo>
                  <a:lnTo>
                    <a:pt x="402" y="415"/>
                  </a:lnTo>
                  <a:lnTo>
                    <a:pt x="395" y="429"/>
                  </a:lnTo>
                  <a:lnTo>
                    <a:pt x="380" y="431"/>
                  </a:lnTo>
                  <a:lnTo>
                    <a:pt x="390" y="422"/>
                  </a:lnTo>
                  <a:lnTo>
                    <a:pt x="392" y="410"/>
                  </a:lnTo>
                  <a:lnTo>
                    <a:pt x="397" y="401"/>
                  </a:lnTo>
                  <a:lnTo>
                    <a:pt x="397" y="386"/>
                  </a:lnTo>
                  <a:lnTo>
                    <a:pt x="383" y="403"/>
                  </a:lnTo>
                  <a:lnTo>
                    <a:pt x="373" y="410"/>
                  </a:lnTo>
                  <a:lnTo>
                    <a:pt x="369" y="427"/>
                  </a:lnTo>
                  <a:lnTo>
                    <a:pt x="354" y="417"/>
                  </a:lnTo>
                  <a:lnTo>
                    <a:pt x="354" y="408"/>
                  </a:lnTo>
                  <a:lnTo>
                    <a:pt x="345" y="393"/>
                  </a:lnTo>
                  <a:lnTo>
                    <a:pt x="338" y="386"/>
                  </a:lnTo>
                  <a:lnTo>
                    <a:pt x="340" y="382"/>
                  </a:lnTo>
                  <a:lnTo>
                    <a:pt x="319" y="370"/>
                  </a:lnTo>
                  <a:lnTo>
                    <a:pt x="307" y="370"/>
                  </a:lnTo>
                  <a:lnTo>
                    <a:pt x="290" y="360"/>
                  </a:lnTo>
                  <a:lnTo>
                    <a:pt x="262" y="363"/>
                  </a:lnTo>
                  <a:lnTo>
                    <a:pt x="241" y="370"/>
                  </a:lnTo>
                  <a:lnTo>
                    <a:pt x="224" y="374"/>
                  </a:lnTo>
                  <a:lnTo>
                    <a:pt x="208" y="374"/>
                  </a:lnTo>
                  <a:lnTo>
                    <a:pt x="191" y="384"/>
                  </a:lnTo>
                  <a:lnTo>
                    <a:pt x="177" y="389"/>
                  </a:lnTo>
                  <a:lnTo>
                    <a:pt x="175" y="398"/>
                  </a:lnTo>
                  <a:lnTo>
                    <a:pt x="167" y="405"/>
                  </a:lnTo>
                  <a:lnTo>
                    <a:pt x="153" y="408"/>
                  </a:lnTo>
                  <a:lnTo>
                    <a:pt x="144" y="408"/>
                  </a:lnTo>
                  <a:lnTo>
                    <a:pt x="130" y="405"/>
                  </a:lnTo>
                  <a:lnTo>
                    <a:pt x="118" y="408"/>
                  </a:lnTo>
                  <a:lnTo>
                    <a:pt x="106" y="408"/>
                  </a:lnTo>
                  <a:lnTo>
                    <a:pt x="97" y="417"/>
                  </a:lnTo>
                  <a:lnTo>
                    <a:pt x="92" y="417"/>
                  </a:lnTo>
                  <a:lnTo>
                    <a:pt x="85" y="422"/>
                  </a:lnTo>
                  <a:lnTo>
                    <a:pt x="75" y="429"/>
                  </a:lnTo>
                  <a:lnTo>
                    <a:pt x="63" y="429"/>
                  </a:lnTo>
                  <a:lnTo>
                    <a:pt x="54" y="429"/>
                  </a:lnTo>
                  <a:lnTo>
                    <a:pt x="35" y="415"/>
                  </a:lnTo>
                  <a:lnTo>
                    <a:pt x="28" y="412"/>
                  </a:lnTo>
                  <a:lnTo>
                    <a:pt x="28" y="401"/>
                  </a:lnTo>
                  <a:lnTo>
                    <a:pt x="35" y="398"/>
                  </a:lnTo>
                  <a:lnTo>
                    <a:pt x="37" y="393"/>
                  </a:lnTo>
                  <a:lnTo>
                    <a:pt x="37" y="386"/>
                  </a:lnTo>
                  <a:lnTo>
                    <a:pt x="40" y="374"/>
                  </a:lnTo>
                  <a:lnTo>
                    <a:pt x="37" y="363"/>
                  </a:lnTo>
                  <a:lnTo>
                    <a:pt x="30" y="344"/>
                  </a:lnTo>
                  <a:lnTo>
                    <a:pt x="28" y="332"/>
                  </a:lnTo>
                  <a:lnTo>
                    <a:pt x="28" y="322"/>
                  </a:lnTo>
                  <a:lnTo>
                    <a:pt x="21" y="311"/>
                  </a:lnTo>
                  <a:lnTo>
                    <a:pt x="21" y="306"/>
                  </a:lnTo>
                  <a:lnTo>
                    <a:pt x="14" y="299"/>
                  </a:lnTo>
                  <a:lnTo>
                    <a:pt x="11" y="285"/>
                  </a:lnTo>
                  <a:lnTo>
                    <a:pt x="2" y="268"/>
                  </a:lnTo>
                  <a:lnTo>
                    <a:pt x="0" y="261"/>
                  </a:lnTo>
                  <a:lnTo>
                    <a:pt x="7" y="268"/>
                  </a:lnTo>
                  <a:lnTo>
                    <a:pt x="2" y="254"/>
                  </a:lnTo>
                  <a:lnTo>
                    <a:pt x="9" y="258"/>
                  </a:lnTo>
                  <a:lnTo>
                    <a:pt x="14" y="266"/>
                  </a:lnTo>
                  <a:lnTo>
                    <a:pt x="14" y="256"/>
                  </a:lnTo>
                  <a:lnTo>
                    <a:pt x="7" y="242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2" y="221"/>
                  </a:lnTo>
                  <a:lnTo>
                    <a:pt x="7" y="216"/>
                  </a:lnTo>
                  <a:lnTo>
                    <a:pt x="9" y="206"/>
                  </a:lnTo>
                  <a:lnTo>
                    <a:pt x="7" y="197"/>
                  </a:lnTo>
                  <a:lnTo>
                    <a:pt x="14" y="185"/>
                  </a:lnTo>
                  <a:lnTo>
                    <a:pt x="14" y="199"/>
                  </a:lnTo>
                  <a:lnTo>
                    <a:pt x="21" y="185"/>
                  </a:lnTo>
                  <a:lnTo>
                    <a:pt x="35" y="180"/>
                  </a:lnTo>
                  <a:lnTo>
                    <a:pt x="42" y="173"/>
                  </a:lnTo>
                  <a:lnTo>
                    <a:pt x="54" y="166"/>
                  </a:lnTo>
                  <a:lnTo>
                    <a:pt x="63" y="166"/>
                  </a:lnTo>
                  <a:lnTo>
                    <a:pt x="66" y="166"/>
                  </a:lnTo>
                  <a:lnTo>
                    <a:pt x="80" y="161"/>
                  </a:lnTo>
                  <a:lnTo>
                    <a:pt x="89" y="159"/>
                  </a:lnTo>
                  <a:lnTo>
                    <a:pt x="92" y="154"/>
                  </a:lnTo>
                  <a:lnTo>
                    <a:pt x="97" y="154"/>
                  </a:lnTo>
                  <a:lnTo>
                    <a:pt x="106" y="154"/>
                  </a:lnTo>
                  <a:lnTo>
                    <a:pt x="123" y="150"/>
                  </a:lnTo>
                  <a:lnTo>
                    <a:pt x="130" y="143"/>
                  </a:lnTo>
                  <a:lnTo>
                    <a:pt x="134" y="133"/>
                  </a:lnTo>
                  <a:lnTo>
                    <a:pt x="144" y="124"/>
                  </a:lnTo>
                  <a:lnTo>
                    <a:pt x="146" y="116"/>
                  </a:lnTo>
                  <a:lnTo>
                    <a:pt x="146" y="107"/>
                  </a:lnTo>
                  <a:lnTo>
                    <a:pt x="158" y="93"/>
                  </a:lnTo>
                  <a:lnTo>
                    <a:pt x="163" y="107"/>
                  </a:lnTo>
                  <a:lnTo>
                    <a:pt x="170" y="105"/>
                  </a:lnTo>
                  <a:lnTo>
                    <a:pt x="165" y="98"/>
                  </a:lnTo>
                  <a:lnTo>
                    <a:pt x="170" y="88"/>
                  </a:lnTo>
                  <a:lnTo>
                    <a:pt x="177" y="93"/>
                  </a:lnTo>
                  <a:lnTo>
                    <a:pt x="179" y="81"/>
                  </a:lnTo>
                  <a:lnTo>
                    <a:pt x="189" y="71"/>
                  </a:lnTo>
                  <a:lnTo>
                    <a:pt x="191" y="64"/>
                  </a:lnTo>
                  <a:lnTo>
                    <a:pt x="201" y="62"/>
                  </a:lnTo>
                  <a:lnTo>
                    <a:pt x="201" y="57"/>
                  </a:lnTo>
                  <a:lnTo>
                    <a:pt x="208" y="60"/>
                  </a:lnTo>
                  <a:lnTo>
                    <a:pt x="208" y="55"/>
                  </a:lnTo>
                  <a:lnTo>
                    <a:pt x="215" y="53"/>
                  </a:lnTo>
                  <a:lnTo>
                    <a:pt x="222" y="50"/>
                  </a:lnTo>
                  <a:lnTo>
                    <a:pt x="234" y="60"/>
                  </a:lnTo>
                  <a:lnTo>
                    <a:pt x="243" y="69"/>
                  </a:lnTo>
                  <a:lnTo>
                    <a:pt x="255" y="69"/>
                  </a:lnTo>
                  <a:lnTo>
                    <a:pt x="264" y="69"/>
                  </a:lnTo>
                  <a:lnTo>
                    <a:pt x="260" y="62"/>
                  </a:lnTo>
                  <a:lnTo>
                    <a:pt x="269" y="48"/>
                  </a:lnTo>
                  <a:lnTo>
                    <a:pt x="276" y="43"/>
                  </a:lnTo>
                  <a:lnTo>
                    <a:pt x="274" y="38"/>
                  </a:lnTo>
                  <a:lnTo>
                    <a:pt x="281" y="29"/>
                  </a:lnTo>
                  <a:lnTo>
                    <a:pt x="290" y="24"/>
                  </a:lnTo>
                  <a:lnTo>
                    <a:pt x="298" y="27"/>
                  </a:lnTo>
                  <a:lnTo>
                    <a:pt x="312" y="22"/>
                  </a:lnTo>
                  <a:lnTo>
                    <a:pt x="312" y="15"/>
                  </a:lnTo>
                  <a:lnTo>
                    <a:pt x="300" y="10"/>
                  </a:lnTo>
                  <a:lnTo>
                    <a:pt x="309" y="8"/>
                  </a:lnTo>
                  <a:lnTo>
                    <a:pt x="319" y="10"/>
                  </a:lnTo>
                  <a:lnTo>
                    <a:pt x="328" y="17"/>
                  </a:lnTo>
                  <a:lnTo>
                    <a:pt x="343" y="22"/>
                  </a:lnTo>
                  <a:lnTo>
                    <a:pt x="345" y="19"/>
                  </a:lnTo>
                  <a:lnTo>
                    <a:pt x="357" y="24"/>
                  </a:lnTo>
                  <a:lnTo>
                    <a:pt x="366" y="19"/>
                  </a:lnTo>
                  <a:lnTo>
                    <a:pt x="371" y="22"/>
                  </a:lnTo>
                  <a:lnTo>
                    <a:pt x="376" y="19"/>
                  </a:lnTo>
                  <a:lnTo>
                    <a:pt x="383" y="27"/>
                  </a:lnTo>
                  <a:lnTo>
                    <a:pt x="378" y="36"/>
                  </a:lnTo>
                  <a:lnTo>
                    <a:pt x="371" y="43"/>
                  </a:lnTo>
                  <a:lnTo>
                    <a:pt x="366" y="43"/>
                  </a:lnTo>
                  <a:lnTo>
                    <a:pt x="369" y="50"/>
                  </a:lnTo>
                  <a:lnTo>
                    <a:pt x="364" y="57"/>
                  </a:lnTo>
                  <a:lnTo>
                    <a:pt x="359" y="64"/>
                  </a:lnTo>
                  <a:lnTo>
                    <a:pt x="359" y="71"/>
                  </a:lnTo>
                  <a:lnTo>
                    <a:pt x="371" y="81"/>
                  </a:lnTo>
                  <a:lnTo>
                    <a:pt x="385" y="86"/>
                  </a:lnTo>
                  <a:lnTo>
                    <a:pt x="392" y="90"/>
                  </a:lnTo>
                  <a:lnTo>
                    <a:pt x="404" y="100"/>
                  </a:lnTo>
                  <a:lnTo>
                    <a:pt x="409" y="100"/>
                  </a:lnTo>
                  <a:lnTo>
                    <a:pt x="418" y="105"/>
                  </a:lnTo>
                  <a:lnTo>
                    <a:pt x="421" y="109"/>
                  </a:lnTo>
                  <a:lnTo>
                    <a:pt x="435" y="116"/>
                  </a:lnTo>
                  <a:lnTo>
                    <a:pt x="447" y="109"/>
                  </a:lnTo>
                  <a:lnTo>
                    <a:pt x="449" y="102"/>
                  </a:lnTo>
                  <a:lnTo>
                    <a:pt x="454" y="93"/>
                  </a:lnTo>
                  <a:lnTo>
                    <a:pt x="454" y="83"/>
                  </a:lnTo>
                  <a:lnTo>
                    <a:pt x="458" y="71"/>
                  </a:lnTo>
                  <a:lnTo>
                    <a:pt x="456" y="62"/>
                  </a:lnTo>
                  <a:lnTo>
                    <a:pt x="458" y="60"/>
                  </a:lnTo>
                  <a:lnTo>
                    <a:pt x="456" y="48"/>
                  </a:lnTo>
                  <a:lnTo>
                    <a:pt x="458" y="36"/>
                  </a:lnTo>
                  <a:lnTo>
                    <a:pt x="463" y="34"/>
                  </a:lnTo>
                  <a:lnTo>
                    <a:pt x="458" y="27"/>
                  </a:lnTo>
                  <a:lnTo>
                    <a:pt x="463" y="19"/>
                  </a:lnTo>
                  <a:lnTo>
                    <a:pt x="468" y="10"/>
                  </a:lnTo>
                  <a:lnTo>
                    <a:pt x="468" y="5"/>
                  </a:lnTo>
                  <a:lnTo>
                    <a:pt x="473" y="0"/>
                  </a:lnTo>
                  <a:lnTo>
                    <a:pt x="477" y="8"/>
                  </a:lnTo>
                  <a:lnTo>
                    <a:pt x="480" y="17"/>
                  </a:lnTo>
                  <a:lnTo>
                    <a:pt x="482" y="19"/>
                  </a:lnTo>
                  <a:lnTo>
                    <a:pt x="482" y="27"/>
                  </a:lnTo>
                  <a:lnTo>
                    <a:pt x="489" y="34"/>
                  </a:lnTo>
                  <a:lnTo>
                    <a:pt x="489" y="43"/>
                  </a:lnTo>
                  <a:lnTo>
                    <a:pt x="489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A5B0D6AA-9F78-81B6-FD7F-4A051FA8C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142" y="2373498"/>
              <a:ext cx="209636" cy="103966"/>
            </a:xfrm>
            <a:custGeom>
              <a:avLst/>
              <a:gdLst>
                <a:gd name="T0" fmla="*/ 94 w 123"/>
                <a:gd name="T1" fmla="*/ 0 h 61"/>
                <a:gd name="T2" fmla="*/ 94 w 123"/>
                <a:gd name="T3" fmla="*/ 0 h 61"/>
                <a:gd name="T4" fmla="*/ 109 w 123"/>
                <a:gd name="T5" fmla="*/ 7 h 61"/>
                <a:gd name="T6" fmla="*/ 113 w 123"/>
                <a:gd name="T7" fmla="*/ 7 h 61"/>
                <a:gd name="T8" fmla="*/ 123 w 123"/>
                <a:gd name="T9" fmla="*/ 12 h 61"/>
                <a:gd name="T10" fmla="*/ 120 w 123"/>
                <a:gd name="T11" fmla="*/ 14 h 61"/>
                <a:gd name="T12" fmla="*/ 123 w 123"/>
                <a:gd name="T13" fmla="*/ 23 h 61"/>
                <a:gd name="T14" fmla="*/ 120 w 123"/>
                <a:gd name="T15" fmla="*/ 33 h 61"/>
                <a:gd name="T16" fmla="*/ 113 w 123"/>
                <a:gd name="T17" fmla="*/ 33 h 61"/>
                <a:gd name="T18" fmla="*/ 116 w 123"/>
                <a:gd name="T19" fmla="*/ 38 h 61"/>
                <a:gd name="T20" fmla="*/ 111 w 123"/>
                <a:gd name="T21" fmla="*/ 52 h 61"/>
                <a:gd name="T22" fmla="*/ 106 w 123"/>
                <a:gd name="T23" fmla="*/ 57 h 61"/>
                <a:gd name="T24" fmla="*/ 92 w 123"/>
                <a:gd name="T25" fmla="*/ 57 h 61"/>
                <a:gd name="T26" fmla="*/ 85 w 123"/>
                <a:gd name="T27" fmla="*/ 61 h 61"/>
                <a:gd name="T28" fmla="*/ 71 w 123"/>
                <a:gd name="T29" fmla="*/ 61 h 61"/>
                <a:gd name="T30" fmla="*/ 47 w 123"/>
                <a:gd name="T31" fmla="*/ 54 h 61"/>
                <a:gd name="T32" fmla="*/ 45 w 123"/>
                <a:gd name="T33" fmla="*/ 47 h 61"/>
                <a:gd name="T34" fmla="*/ 28 w 123"/>
                <a:gd name="T35" fmla="*/ 52 h 61"/>
                <a:gd name="T36" fmla="*/ 26 w 123"/>
                <a:gd name="T37" fmla="*/ 57 h 61"/>
                <a:gd name="T38" fmla="*/ 16 w 123"/>
                <a:gd name="T39" fmla="*/ 52 h 61"/>
                <a:gd name="T40" fmla="*/ 9 w 123"/>
                <a:gd name="T41" fmla="*/ 52 h 61"/>
                <a:gd name="T42" fmla="*/ 0 w 123"/>
                <a:gd name="T43" fmla="*/ 47 h 61"/>
                <a:gd name="T44" fmla="*/ 2 w 123"/>
                <a:gd name="T45" fmla="*/ 40 h 61"/>
                <a:gd name="T46" fmla="*/ 2 w 123"/>
                <a:gd name="T47" fmla="*/ 38 h 61"/>
                <a:gd name="T48" fmla="*/ 7 w 123"/>
                <a:gd name="T49" fmla="*/ 35 h 61"/>
                <a:gd name="T50" fmla="*/ 16 w 123"/>
                <a:gd name="T51" fmla="*/ 42 h 61"/>
                <a:gd name="T52" fmla="*/ 19 w 123"/>
                <a:gd name="T53" fmla="*/ 35 h 61"/>
                <a:gd name="T54" fmla="*/ 33 w 123"/>
                <a:gd name="T55" fmla="*/ 38 h 61"/>
                <a:gd name="T56" fmla="*/ 45 w 123"/>
                <a:gd name="T57" fmla="*/ 33 h 61"/>
                <a:gd name="T58" fmla="*/ 52 w 123"/>
                <a:gd name="T59" fmla="*/ 33 h 61"/>
                <a:gd name="T60" fmla="*/ 57 w 123"/>
                <a:gd name="T61" fmla="*/ 38 h 61"/>
                <a:gd name="T62" fmla="*/ 59 w 123"/>
                <a:gd name="T63" fmla="*/ 35 h 61"/>
                <a:gd name="T64" fmla="*/ 57 w 123"/>
                <a:gd name="T65" fmla="*/ 19 h 61"/>
                <a:gd name="T66" fmla="*/ 61 w 123"/>
                <a:gd name="T67" fmla="*/ 14 h 61"/>
                <a:gd name="T68" fmla="*/ 68 w 123"/>
                <a:gd name="T69" fmla="*/ 5 h 61"/>
                <a:gd name="T70" fmla="*/ 80 w 123"/>
                <a:gd name="T71" fmla="*/ 12 h 61"/>
                <a:gd name="T72" fmla="*/ 90 w 123"/>
                <a:gd name="T73" fmla="*/ 2 h 61"/>
                <a:gd name="T74" fmla="*/ 94 w 123"/>
                <a:gd name="T7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61">
                  <a:moveTo>
                    <a:pt x="94" y="0"/>
                  </a:moveTo>
                  <a:lnTo>
                    <a:pt x="94" y="0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23" y="12"/>
                  </a:lnTo>
                  <a:lnTo>
                    <a:pt x="120" y="14"/>
                  </a:lnTo>
                  <a:lnTo>
                    <a:pt x="123" y="23"/>
                  </a:lnTo>
                  <a:lnTo>
                    <a:pt x="120" y="33"/>
                  </a:lnTo>
                  <a:lnTo>
                    <a:pt x="113" y="33"/>
                  </a:lnTo>
                  <a:lnTo>
                    <a:pt x="116" y="38"/>
                  </a:lnTo>
                  <a:lnTo>
                    <a:pt x="111" y="52"/>
                  </a:lnTo>
                  <a:lnTo>
                    <a:pt x="106" y="57"/>
                  </a:lnTo>
                  <a:lnTo>
                    <a:pt x="92" y="57"/>
                  </a:lnTo>
                  <a:lnTo>
                    <a:pt x="85" y="61"/>
                  </a:lnTo>
                  <a:lnTo>
                    <a:pt x="71" y="61"/>
                  </a:lnTo>
                  <a:lnTo>
                    <a:pt x="47" y="54"/>
                  </a:lnTo>
                  <a:lnTo>
                    <a:pt x="45" y="47"/>
                  </a:lnTo>
                  <a:lnTo>
                    <a:pt x="28" y="52"/>
                  </a:lnTo>
                  <a:lnTo>
                    <a:pt x="26" y="57"/>
                  </a:lnTo>
                  <a:lnTo>
                    <a:pt x="16" y="52"/>
                  </a:lnTo>
                  <a:lnTo>
                    <a:pt x="9" y="52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7" y="3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33" y="38"/>
                  </a:lnTo>
                  <a:lnTo>
                    <a:pt x="45" y="33"/>
                  </a:lnTo>
                  <a:lnTo>
                    <a:pt x="52" y="33"/>
                  </a:lnTo>
                  <a:lnTo>
                    <a:pt x="57" y="38"/>
                  </a:lnTo>
                  <a:lnTo>
                    <a:pt x="59" y="35"/>
                  </a:lnTo>
                  <a:lnTo>
                    <a:pt x="57" y="19"/>
                  </a:lnTo>
                  <a:lnTo>
                    <a:pt x="61" y="14"/>
                  </a:lnTo>
                  <a:lnTo>
                    <a:pt x="68" y="5"/>
                  </a:lnTo>
                  <a:lnTo>
                    <a:pt x="80" y="12"/>
                  </a:lnTo>
                  <a:lnTo>
                    <a:pt x="90" y="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B0653649-0A46-D28D-D25A-0DBD64CCE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960" y="2267828"/>
              <a:ext cx="95444" cy="85217"/>
            </a:xfrm>
            <a:custGeom>
              <a:avLst/>
              <a:gdLst>
                <a:gd name="T0" fmla="*/ 40 w 56"/>
                <a:gd name="T1" fmla="*/ 0 h 50"/>
                <a:gd name="T2" fmla="*/ 40 w 56"/>
                <a:gd name="T3" fmla="*/ 0 h 50"/>
                <a:gd name="T4" fmla="*/ 49 w 56"/>
                <a:gd name="T5" fmla="*/ 12 h 50"/>
                <a:gd name="T6" fmla="*/ 56 w 56"/>
                <a:gd name="T7" fmla="*/ 17 h 50"/>
                <a:gd name="T8" fmla="*/ 56 w 56"/>
                <a:gd name="T9" fmla="*/ 36 h 50"/>
                <a:gd name="T10" fmla="*/ 52 w 56"/>
                <a:gd name="T11" fmla="*/ 36 h 50"/>
                <a:gd name="T12" fmla="*/ 49 w 56"/>
                <a:gd name="T13" fmla="*/ 50 h 50"/>
                <a:gd name="T14" fmla="*/ 35 w 56"/>
                <a:gd name="T15" fmla="*/ 38 h 50"/>
                <a:gd name="T16" fmla="*/ 28 w 56"/>
                <a:gd name="T17" fmla="*/ 40 h 50"/>
                <a:gd name="T18" fmla="*/ 16 w 56"/>
                <a:gd name="T19" fmla="*/ 29 h 50"/>
                <a:gd name="T20" fmla="*/ 9 w 56"/>
                <a:gd name="T21" fmla="*/ 19 h 50"/>
                <a:gd name="T22" fmla="*/ 2 w 56"/>
                <a:gd name="T23" fmla="*/ 19 h 50"/>
                <a:gd name="T24" fmla="*/ 0 w 56"/>
                <a:gd name="T25" fmla="*/ 10 h 50"/>
                <a:gd name="T26" fmla="*/ 11 w 56"/>
                <a:gd name="T27" fmla="*/ 5 h 50"/>
                <a:gd name="T28" fmla="*/ 23 w 56"/>
                <a:gd name="T29" fmla="*/ 7 h 50"/>
                <a:gd name="T30" fmla="*/ 40 w 56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50">
                  <a:moveTo>
                    <a:pt x="40" y="0"/>
                  </a:moveTo>
                  <a:lnTo>
                    <a:pt x="40" y="0"/>
                  </a:lnTo>
                  <a:lnTo>
                    <a:pt x="49" y="12"/>
                  </a:lnTo>
                  <a:lnTo>
                    <a:pt x="56" y="17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9" y="50"/>
                  </a:lnTo>
                  <a:lnTo>
                    <a:pt x="35" y="38"/>
                  </a:lnTo>
                  <a:lnTo>
                    <a:pt x="28" y="40"/>
                  </a:lnTo>
                  <a:lnTo>
                    <a:pt x="16" y="29"/>
                  </a:lnTo>
                  <a:lnTo>
                    <a:pt x="9" y="19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1" y="5"/>
                  </a:lnTo>
                  <a:lnTo>
                    <a:pt x="23" y="7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C2197BFD-066A-D7AC-9FF9-3A48B8F03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055" y="2566089"/>
              <a:ext cx="170435" cy="109079"/>
            </a:xfrm>
            <a:custGeom>
              <a:avLst/>
              <a:gdLst>
                <a:gd name="T0" fmla="*/ 5 w 100"/>
                <a:gd name="T1" fmla="*/ 0 h 64"/>
                <a:gd name="T2" fmla="*/ 5 w 100"/>
                <a:gd name="T3" fmla="*/ 0 h 64"/>
                <a:gd name="T4" fmla="*/ 10 w 100"/>
                <a:gd name="T5" fmla="*/ 10 h 64"/>
                <a:gd name="T6" fmla="*/ 15 w 100"/>
                <a:gd name="T7" fmla="*/ 8 h 64"/>
                <a:gd name="T8" fmla="*/ 26 w 100"/>
                <a:gd name="T9" fmla="*/ 10 h 64"/>
                <a:gd name="T10" fmla="*/ 50 w 100"/>
                <a:gd name="T11" fmla="*/ 12 h 64"/>
                <a:gd name="T12" fmla="*/ 59 w 100"/>
                <a:gd name="T13" fmla="*/ 8 h 64"/>
                <a:gd name="T14" fmla="*/ 78 w 100"/>
                <a:gd name="T15" fmla="*/ 0 h 64"/>
                <a:gd name="T16" fmla="*/ 90 w 100"/>
                <a:gd name="T17" fmla="*/ 10 h 64"/>
                <a:gd name="T18" fmla="*/ 100 w 100"/>
                <a:gd name="T19" fmla="*/ 12 h 64"/>
                <a:gd name="T20" fmla="*/ 90 w 100"/>
                <a:gd name="T21" fmla="*/ 22 h 64"/>
                <a:gd name="T22" fmla="*/ 85 w 100"/>
                <a:gd name="T23" fmla="*/ 36 h 64"/>
                <a:gd name="T24" fmla="*/ 90 w 100"/>
                <a:gd name="T25" fmla="*/ 48 h 64"/>
                <a:gd name="T26" fmla="*/ 76 w 100"/>
                <a:gd name="T27" fmla="*/ 45 h 64"/>
                <a:gd name="T28" fmla="*/ 59 w 100"/>
                <a:gd name="T29" fmla="*/ 52 h 64"/>
                <a:gd name="T30" fmla="*/ 59 w 100"/>
                <a:gd name="T31" fmla="*/ 62 h 64"/>
                <a:gd name="T32" fmla="*/ 45 w 100"/>
                <a:gd name="T33" fmla="*/ 64 h 64"/>
                <a:gd name="T34" fmla="*/ 33 w 100"/>
                <a:gd name="T35" fmla="*/ 57 h 64"/>
                <a:gd name="T36" fmla="*/ 22 w 100"/>
                <a:gd name="T37" fmla="*/ 62 h 64"/>
                <a:gd name="T38" fmla="*/ 10 w 100"/>
                <a:gd name="T39" fmla="*/ 62 h 64"/>
                <a:gd name="T40" fmla="*/ 7 w 100"/>
                <a:gd name="T41" fmla="*/ 48 h 64"/>
                <a:gd name="T42" fmla="*/ 0 w 100"/>
                <a:gd name="T43" fmla="*/ 43 h 64"/>
                <a:gd name="T44" fmla="*/ 3 w 100"/>
                <a:gd name="T45" fmla="*/ 38 h 64"/>
                <a:gd name="T46" fmla="*/ 0 w 100"/>
                <a:gd name="T47" fmla="*/ 36 h 64"/>
                <a:gd name="T48" fmla="*/ 3 w 100"/>
                <a:gd name="T49" fmla="*/ 29 h 64"/>
                <a:gd name="T50" fmla="*/ 10 w 100"/>
                <a:gd name="T51" fmla="*/ 22 h 64"/>
                <a:gd name="T52" fmla="*/ 0 w 100"/>
                <a:gd name="T53" fmla="*/ 12 h 64"/>
                <a:gd name="T54" fmla="*/ 0 w 100"/>
                <a:gd name="T55" fmla="*/ 5 h 64"/>
                <a:gd name="T56" fmla="*/ 5 w 100"/>
                <a:gd name="T5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64">
                  <a:moveTo>
                    <a:pt x="5" y="0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26" y="10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78" y="0"/>
                  </a:lnTo>
                  <a:lnTo>
                    <a:pt x="90" y="10"/>
                  </a:lnTo>
                  <a:lnTo>
                    <a:pt x="100" y="12"/>
                  </a:lnTo>
                  <a:lnTo>
                    <a:pt x="90" y="22"/>
                  </a:lnTo>
                  <a:lnTo>
                    <a:pt x="85" y="36"/>
                  </a:lnTo>
                  <a:lnTo>
                    <a:pt x="90" y="48"/>
                  </a:lnTo>
                  <a:lnTo>
                    <a:pt x="76" y="45"/>
                  </a:lnTo>
                  <a:lnTo>
                    <a:pt x="59" y="52"/>
                  </a:lnTo>
                  <a:lnTo>
                    <a:pt x="59" y="62"/>
                  </a:lnTo>
                  <a:lnTo>
                    <a:pt x="45" y="64"/>
                  </a:lnTo>
                  <a:lnTo>
                    <a:pt x="33" y="57"/>
                  </a:lnTo>
                  <a:lnTo>
                    <a:pt x="22" y="62"/>
                  </a:lnTo>
                  <a:lnTo>
                    <a:pt x="10" y="62"/>
                  </a:lnTo>
                  <a:lnTo>
                    <a:pt x="7" y="48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0" y="36"/>
                  </a:lnTo>
                  <a:lnTo>
                    <a:pt x="3" y="29"/>
                  </a:lnTo>
                  <a:lnTo>
                    <a:pt x="10" y="2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7E4C67EF-C2CA-3F12-3C24-AFD36C04B1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8221" y="3152385"/>
              <a:ext cx="52835" cy="95444"/>
            </a:xfrm>
            <a:custGeom>
              <a:avLst/>
              <a:gdLst>
                <a:gd name="T0" fmla="*/ 23 w 31"/>
                <a:gd name="T1" fmla="*/ 56 h 56"/>
                <a:gd name="T2" fmla="*/ 23 w 31"/>
                <a:gd name="T3" fmla="*/ 56 h 56"/>
                <a:gd name="T4" fmla="*/ 19 w 31"/>
                <a:gd name="T5" fmla="*/ 56 h 56"/>
                <a:gd name="T6" fmla="*/ 14 w 31"/>
                <a:gd name="T7" fmla="*/ 47 h 56"/>
                <a:gd name="T8" fmla="*/ 9 w 31"/>
                <a:gd name="T9" fmla="*/ 42 h 56"/>
                <a:gd name="T10" fmla="*/ 12 w 31"/>
                <a:gd name="T11" fmla="*/ 30 h 56"/>
                <a:gd name="T12" fmla="*/ 16 w 31"/>
                <a:gd name="T13" fmla="*/ 33 h 56"/>
                <a:gd name="T14" fmla="*/ 23 w 31"/>
                <a:gd name="T15" fmla="*/ 47 h 56"/>
                <a:gd name="T16" fmla="*/ 23 w 31"/>
                <a:gd name="T17" fmla="*/ 56 h 56"/>
                <a:gd name="T18" fmla="*/ 19 w 31"/>
                <a:gd name="T19" fmla="*/ 7 h 56"/>
                <a:gd name="T20" fmla="*/ 19 w 31"/>
                <a:gd name="T21" fmla="*/ 7 h 56"/>
                <a:gd name="T22" fmla="*/ 0 w 31"/>
                <a:gd name="T23" fmla="*/ 9 h 56"/>
                <a:gd name="T24" fmla="*/ 0 w 31"/>
                <a:gd name="T25" fmla="*/ 2 h 56"/>
                <a:gd name="T26" fmla="*/ 7 w 31"/>
                <a:gd name="T27" fmla="*/ 2 h 56"/>
                <a:gd name="T28" fmla="*/ 16 w 31"/>
                <a:gd name="T29" fmla="*/ 2 h 56"/>
                <a:gd name="T30" fmla="*/ 19 w 31"/>
                <a:gd name="T31" fmla="*/ 7 h 56"/>
                <a:gd name="T32" fmla="*/ 31 w 31"/>
                <a:gd name="T33" fmla="*/ 7 h 56"/>
                <a:gd name="T34" fmla="*/ 31 w 31"/>
                <a:gd name="T35" fmla="*/ 7 h 56"/>
                <a:gd name="T36" fmla="*/ 28 w 31"/>
                <a:gd name="T37" fmla="*/ 19 h 56"/>
                <a:gd name="T38" fmla="*/ 26 w 31"/>
                <a:gd name="T39" fmla="*/ 16 h 56"/>
                <a:gd name="T40" fmla="*/ 26 w 31"/>
                <a:gd name="T41" fmla="*/ 7 h 56"/>
                <a:gd name="T42" fmla="*/ 19 w 31"/>
                <a:gd name="T43" fmla="*/ 0 h 56"/>
                <a:gd name="T44" fmla="*/ 19 w 31"/>
                <a:gd name="T45" fmla="*/ 0 h 56"/>
                <a:gd name="T46" fmla="*/ 31 w 31"/>
                <a:gd name="T47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56">
                  <a:moveTo>
                    <a:pt x="23" y="56"/>
                  </a:moveTo>
                  <a:lnTo>
                    <a:pt x="23" y="56"/>
                  </a:lnTo>
                  <a:lnTo>
                    <a:pt x="19" y="56"/>
                  </a:lnTo>
                  <a:lnTo>
                    <a:pt x="14" y="47"/>
                  </a:lnTo>
                  <a:lnTo>
                    <a:pt x="9" y="42"/>
                  </a:lnTo>
                  <a:lnTo>
                    <a:pt x="12" y="30"/>
                  </a:lnTo>
                  <a:lnTo>
                    <a:pt x="16" y="33"/>
                  </a:lnTo>
                  <a:lnTo>
                    <a:pt x="23" y="47"/>
                  </a:lnTo>
                  <a:lnTo>
                    <a:pt x="23" y="56"/>
                  </a:lnTo>
                  <a:close/>
                  <a:moveTo>
                    <a:pt x="19" y="7"/>
                  </a:moveTo>
                  <a:lnTo>
                    <a:pt x="19" y="7"/>
                  </a:lnTo>
                  <a:lnTo>
                    <a:pt x="0" y="9"/>
                  </a:lnTo>
                  <a:lnTo>
                    <a:pt x="0" y="2"/>
                  </a:lnTo>
                  <a:lnTo>
                    <a:pt x="7" y="2"/>
                  </a:lnTo>
                  <a:lnTo>
                    <a:pt x="16" y="2"/>
                  </a:lnTo>
                  <a:lnTo>
                    <a:pt x="19" y="7"/>
                  </a:lnTo>
                  <a:close/>
                  <a:moveTo>
                    <a:pt x="31" y="7"/>
                  </a:moveTo>
                  <a:lnTo>
                    <a:pt x="31" y="7"/>
                  </a:lnTo>
                  <a:lnTo>
                    <a:pt x="28" y="19"/>
                  </a:lnTo>
                  <a:lnTo>
                    <a:pt x="26" y="16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1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22F043D3-E2AC-F0F3-4FD7-4F654A085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986" y="2526890"/>
              <a:ext cx="107375" cy="97148"/>
            </a:xfrm>
            <a:custGeom>
              <a:avLst/>
              <a:gdLst>
                <a:gd name="T0" fmla="*/ 21 w 63"/>
                <a:gd name="T1" fmla="*/ 0 h 57"/>
                <a:gd name="T2" fmla="*/ 21 w 63"/>
                <a:gd name="T3" fmla="*/ 0 h 57"/>
                <a:gd name="T4" fmla="*/ 35 w 63"/>
                <a:gd name="T5" fmla="*/ 4 h 57"/>
                <a:gd name="T6" fmla="*/ 44 w 63"/>
                <a:gd name="T7" fmla="*/ 4 h 57"/>
                <a:gd name="T8" fmla="*/ 52 w 63"/>
                <a:gd name="T9" fmla="*/ 9 h 57"/>
                <a:gd name="T10" fmla="*/ 59 w 63"/>
                <a:gd name="T11" fmla="*/ 9 h 57"/>
                <a:gd name="T12" fmla="*/ 54 w 63"/>
                <a:gd name="T13" fmla="*/ 19 h 57"/>
                <a:gd name="T14" fmla="*/ 63 w 63"/>
                <a:gd name="T15" fmla="*/ 28 h 57"/>
                <a:gd name="T16" fmla="*/ 61 w 63"/>
                <a:gd name="T17" fmla="*/ 38 h 57"/>
                <a:gd name="T18" fmla="*/ 56 w 63"/>
                <a:gd name="T19" fmla="*/ 38 h 57"/>
                <a:gd name="T20" fmla="*/ 54 w 63"/>
                <a:gd name="T21" fmla="*/ 40 h 57"/>
                <a:gd name="T22" fmla="*/ 47 w 63"/>
                <a:gd name="T23" fmla="*/ 45 h 57"/>
                <a:gd name="T24" fmla="*/ 44 w 63"/>
                <a:gd name="T25" fmla="*/ 57 h 57"/>
                <a:gd name="T26" fmla="*/ 30 w 63"/>
                <a:gd name="T27" fmla="*/ 49 h 57"/>
                <a:gd name="T28" fmla="*/ 26 w 63"/>
                <a:gd name="T29" fmla="*/ 40 h 57"/>
                <a:gd name="T30" fmla="*/ 18 w 63"/>
                <a:gd name="T31" fmla="*/ 35 h 57"/>
                <a:gd name="T32" fmla="*/ 11 w 63"/>
                <a:gd name="T33" fmla="*/ 28 h 57"/>
                <a:gd name="T34" fmla="*/ 9 w 63"/>
                <a:gd name="T35" fmla="*/ 21 h 57"/>
                <a:gd name="T36" fmla="*/ 0 w 63"/>
                <a:gd name="T37" fmla="*/ 9 h 57"/>
                <a:gd name="T38" fmla="*/ 4 w 63"/>
                <a:gd name="T39" fmla="*/ 0 h 57"/>
                <a:gd name="T40" fmla="*/ 9 w 63"/>
                <a:gd name="T41" fmla="*/ 4 h 57"/>
                <a:gd name="T42" fmla="*/ 14 w 63"/>
                <a:gd name="T43" fmla="*/ 0 h 57"/>
                <a:gd name="T44" fmla="*/ 21 w 63"/>
                <a:gd name="T4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57">
                  <a:moveTo>
                    <a:pt x="21" y="0"/>
                  </a:moveTo>
                  <a:lnTo>
                    <a:pt x="21" y="0"/>
                  </a:lnTo>
                  <a:lnTo>
                    <a:pt x="35" y="4"/>
                  </a:lnTo>
                  <a:lnTo>
                    <a:pt x="44" y="4"/>
                  </a:lnTo>
                  <a:lnTo>
                    <a:pt x="52" y="9"/>
                  </a:lnTo>
                  <a:lnTo>
                    <a:pt x="59" y="9"/>
                  </a:lnTo>
                  <a:lnTo>
                    <a:pt x="54" y="19"/>
                  </a:lnTo>
                  <a:lnTo>
                    <a:pt x="63" y="28"/>
                  </a:lnTo>
                  <a:lnTo>
                    <a:pt x="61" y="38"/>
                  </a:lnTo>
                  <a:lnTo>
                    <a:pt x="56" y="38"/>
                  </a:lnTo>
                  <a:lnTo>
                    <a:pt x="54" y="40"/>
                  </a:lnTo>
                  <a:lnTo>
                    <a:pt x="47" y="45"/>
                  </a:lnTo>
                  <a:lnTo>
                    <a:pt x="44" y="57"/>
                  </a:lnTo>
                  <a:lnTo>
                    <a:pt x="30" y="49"/>
                  </a:lnTo>
                  <a:lnTo>
                    <a:pt x="26" y="40"/>
                  </a:lnTo>
                  <a:lnTo>
                    <a:pt x="18" y="35"/>
                  </a:lnTo>
                  <a:lnTo>
                    <a:pt x="11" y="28"/>
                  </a:lnTo>
                  <a:lnTo>
                    <a:pt x="9" y="21"/>
                  </a:lnTo>
                  <a:lnTo>
                    <a:pt x="0" y="9"/>
                  </a:lnTo>
                  <a:lnTo>
                    <a:pt x="4" y="0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899B7168-9EFB-2B6C-269D-041561AE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299" y="3401220"/>
              <a:ext cx="32384" cy="76697"/>
            </a:xfrm>
            <a:custGeom>
              <a:avLst/>
              <a:gdLst>
                <a:gd name="T0" fmla="*/ 17 w 19"/>
                <a:gd name="T1" fmla="*/ 7 h 45"/>
                <a:gd name="T2" fmla="*/ 17 w 19"/>
                <a:gd name="T3" fmla="*/ 7 h 45"/>
                <a:gd name="T4" fmla="*/ 14 w 19"/>
                <a:gd name="T5" fmla="*/ 17 h 45"/>
                <a:gd name="T6" fmla="*/ 17 w 19"/>
                <a:gd name="T7" fmla="*/ 17 h 45"/>
                <a:gd name="T8" fmla="*/ 14 w 19"/>
                <a:gd name="T9" fmla="*/ 24 h 45"/>
                <a:gd name="T10" fmla="*/ 17 w 19"/>
                <a:gd name="T11" fmla="*/ 26 h 45"/>
                <a:gd name="T12" fmla="*/ 14 w 19"/>
                <a:gd name="T13" fmla="*/ 34 h 45"/>
                <a:gd name="T14" fmla="*/ 10 w 19"/>
                <a:gd name="T15" fmla="*/ 38 h 45"/>
                <a:gd name="T16" fmla="*/ 7 w 19"/>
                <a:gd name="T17" fmla="*/ 41 h 45"/>
                <a:gd name="T18" fmla="*/ 5 w 19"/>
                <a:gd name="T19" fmla="*/ 45 h 45"/>
                <a:gd name="T20" fmla="*/ 0 w 19"/>
                <a:gd name="T21" fmla="*/ 45 h 45"/>
                <a:gd name="T22" fmla="*/ 0 w 19"/>
                <a:gd name="T23" fmla="*/ 26 h 45"/>
                <a:gd name="T24" fmla="*/ 0 w 19"/>
                <a:gd name="T25" fmla="*/ 12 h 45"/>
                <a:gd name="T26" fmla="*/ 0 w 19"/>
                <a:gd name="T27" fmla="*/ 10 h 45"/>
                <a:gd name="T28" fmla="*/ 3 w 19"/>
                <a:gd name="T29" fmla="*/ 10 h 45"/>
                <a:gd name="T30" fmla="*/ 5 w 19"/>
                <a:gd name="T31" fmla="*/ 12 h 45"/>
                <a:gd name="T32" fmla="*/ 12 w 19"/>
                <a:gd name="T33" fmla="*/ 0 h 45"/>
                <a:gd name="T34" fmla="*/ 14 w 19"/>
                <a:gd name="T35" fmla="*/ 0 h 45"/>
                <a:gd name="T36" fmla="*/ 14 w 19"/>
                <a:gd name="T37" fmla="*/ 3 h 45"/>
                <a:gd name="T38" fmla="*/ 19 w 19"/>
                <a:gd name="T39" fmla="*/ 3 h 45"/>
                <a:gd name="T40" fmla="*/ 17 w 19"/>
                <a:gd name="T41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45">
                  <a:moveTo>
                    <a:pt x="17" y="7"/>
                  </a:moveTo>
                  <a:lnTo>
                    <a:pt x="17" y="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4" y="34"/>
                  </a:lnTo>
                  <a:lnTo>
                    <a:pt x="10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2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17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4" name="Freeform 372">
              <a:extLst>
                <a:ext uri="{FF2B5EF4-FFF2-40B4-BE49-F238E27FC236}">
                  <a16:creationId xmlns:a16="http://schemas.microsoft.com/office/drawing/2014/main" id="{8DD81BCF-C677-FE1E-DD00-F76324B4F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577" y="4186072"/>
              <a:ext cx="334052" cy="380069"/>
            </a:xfrm>
            <a:custGeom>
              <a:avLst/>
              <a:gdLst>
                <a:gd name="connsiteX0" fmla="*/ 109538 w 311150"/>
                <a:gd name="connsiteY0" fmla="*/ 0 h 354012"/>
                <a:gd name="connsiteX1" fmla="*/ 108320 w 311150"/>
                <a:gd name="connsiteY1" fmla="*/ 4873 h 354012"/>
                <a:gd name="connsiteX2" fmla="*/ 109538 w 311150"/>
                <a:gd name="connsiteY2" fmla="*/ 4762 h 354012"/>
                <a:gd name="connsiteX3" fmla="*/ 105527 w 311150"/>
                <a:gd name="connsiteY3" fmla="*/ 20805 h 354012"/>
                <a:gd name="connsiteX4" fmla="*/ 109538 w 311150"/>
                <a:gd name="connsiteY4" fmla="*/ 30163 h 354012"/>
                <a:gd name="connsiteX5" fmla="*/ 109538 w 311150"/>
                <a:gd name="connsiteY5" fmla="*/ 34925 h 354012"/>
                <a:gd name="connsiteX6" fmla="*/ 109538 w 311150"/>
                <a:gd name="connsiteY6" fmla="*/ 44450 h 354012"/>
                <a:gd name="connsiteX7" fmla="*/ 134938 w 311150"/>
                <a:gd name="connsiteY7" fmla="*/ 68263 h 354012"/>
                <a:gd name="connsiteX8" fmla="*/ 165100 w 311150"/>
                <a:gd name="connsiteY8" fmla="*/ 74613 h 354012"/>
                <a:gd name="connsiteX9" fmla="*/ 173038 w 311150"/>
                <a:gd name="connsiteY9" fmla="*/ 82550 h 354012"/>
                <a:gd name="connsiteX10" fmla="*/ 192088 w 311150"/>
                <a:gd name="connsiteY10" fmla="*/ 90488 h 354012"/>
                <a:gd name="connsiteX11" fmla="*/ 203200 w 311150"/>
                <a:gd name="connsiteY11" fmla="*/ 96838 h 354012"/>
                <a:gd name="connsiteX12" fmla="*/ 217488 w 311150"/>
                <a:gd name="connsiteY12" fmla="*/ 93663 h 354012"/>
                <a:gd name="connsiteX13" fmla="*/ 233363 w 311150"/>
                <a:gd name="connsiteY13" fmla="*/ 104775 h 354012"/>
                <a:gd name="connsiteX14" fmla="*/ 236538 w 311150"/>
                <a:gd name="connsiteY14" fmla="*/ 120650 h 354012"/>
                <a:gd name="connsiteX15" fmla="*/ 241300 w 311150"/>
                <a:gd name="connsiteY15" fmla="*/ 127000 h 354012"/>
                <a:gd name="connsiteX16" fmla="*/ 241300 w 311150"/>
                <a:gd name="connsiteY16" fmla="*/ 131762 h 354012"/>
                <a:gd name="connsiteX17" fmla="*/ 241300 w 311150"/>
                <a:gd name="connsiteY17" fmla="*/ 138113 h 354012"/>
                <a:gd name="connsiteX18" fmla="*/ 241300 w 311150"/>
                <a:gd name="connsiteY18" fmla="*/ 142875 h 354012"/>
                <a:gd name="connsiteX19" fmla="*/ 234616 w 311150"/>
                <a:gd name="connsiteY19" fmla="*/ 142875 h 354012"/>
                <a:gd name="connsiteX20" fmla="*/ 241300 w 311150"/>
                <a:gd name="connsiteY20" fmla="*/ 168275 h 354012"/>
                <a:gd name="connsiteX21" fmla="*/ 288925 w 311150"/>
                <a:gd name="connsiteY21" fmla="*/ 168275 h 354012"/>
                <a:gd name="connsiteX22" fmla="*/ 288925 w 311150"/>
                <a:gd name="connsiteY22" fmla="*/ 173037 h 354012"/>
                <a:gd name="connsiteX23" fmla="*/ 288925 w 311150"/>
                <a:gd name="connsiteY23" fmla="*/ 187325 h 354012"/>
                <a:gd name="connsiteX24" fmla="*/ 288925 w 311150"/>
                <a:gd name="connsiteY24" fmla="*/ 192087 h 354012"/>
                <a:gd name="connsiteX25" fmla="*/ 288925 w 311150"/>
                <a:gd name="connsiteY25" fmla="*/ 195263 h 354012"/>
                <a:gd name="connsiteX26" fmla="*/ 304800 w 311150"/>
                <a:gd name="connsiteY26" fmla="*/ 203200 h 354012"/>
                <a:gd name="connsiteX27" fmla="*/ 311150 w 311150"/>
                <a:gd name="connsiteY27" fmla="*/ 222250 h 354012"/>
                <a:gd name="connsiteX28" fmla="*/ 310590 w 311150"/>
                <a:gd name="connsiteY28" fmla="*/ 225332 h 354012"/>
                <a:gd name="connsiteX29" fmla="*/ 311150 w 311150"/>
                <a:gd name="connsiteY29" fmla="*/ 227012 h 354012"/>
                <a:gd name="connsiteX30" fmla="*/ 307975 w 311150"/>
                <a:gd name="connsiteY30" fmla="*/ 244475 h 354012"/>
                <a:gd name="connsiteX31" fmla="*/ 300038 w 311150"/>
                <a:gd name="connsiteY31" fmla="*/ 260350 h 354012"/>
                <a:gd name="connsiteX32" fmla="*/ 300038 w 311150"/>
                <a:gd name="connsiteY32" fmla="*/ 269875 h 354012"/>
                <a:gd name="connsiteX33" fmla="*/ 300038 w 311150"/>
                <a:gd name="connsiteY33" fmla="*/ 274637 h 354012"/>
                <a:gd name="connsiteX34" fmla="*/ 293688 w 311150"/>
                <a:gd name="connsiteY34" fmla="*/ 279400 h 354012"/>
                <a:gd name="connsiteX35" fmla="*/ 293688 w 311150"/>
                <a:gd name="connsiteY35" fmla="*/ 274638 h 354012"/>
                <a:gd name="connsiteX36" fmla="*/ 293688 w 311150"/>
                <a:gd name="connsiteY36" fmla="*/ 271462 h 354012"/>
                <a:gd name="connsiteX37" fmla="*/ 269875 w 311150"/>
                <a:gd name="connsiteY37" fmla="*/ 257175 h 354012"/>
                <a:gd name="connsiteX38" fmla="*/ 244475 w 311150"/>
                <a:gd name="connsiteY38" fmla="*/ 257175 h 354012"/>
                <a:gd name="connsiteX39" fmla="*/ 200025 w 311150"/>
                <a:gd name="connsiteY39" fmla="*/ 263525 h 354012"/>
                <a:gd name="connsiteX40" fmla="*/ 187325 w 311150"/>
                <a:gd name="connsiteY40" fmla="*/ 290512 h 354012"/>
                <a:gd name="connsiteX41" fmla="*/ 187325 w 311150"/>
                <a:gd name="connsiteY41" fmla="*/ 296863 h 354012"/>
                <a:gd name="connsiteX42" fmla="*/ 187325 w 311150"/>
                <a:gd name="connsiteY42" fmla="*/ 301625 h 354012"/>
                <a:gd name="connsiteX43" fmla="*/ 176213 w 311150"/>
                <a:gd name="connsiteY43" fmla="*/ 334962 h 354012"/>
                <a:gd name="connsiteX44" fmla="*/ 173038 w 311150"/>
                <a:gd name="connsiteY44" fmla="*/ 331787 h 354012"/>
                <a:gd name="connsiteX45" fmla="*/ 142875 w 311150"/>
                <a:gd name="connsiteY45" fmla="*/ 327025 h 354012"/>
                <a:gd name="connsiteX46" fmla="*/ 134938 w 311150"/>
                <a:gd name="connsiteY46" fmla="*/ 350837 h 354012"/>
                <a:gd name="connsiteX47" fmla="*/ 115888 w 311150"/>
                <a:gd name="connsiteY47" fmla="*/ 331787 h 354012"/>
                <a:gd name="connsiteX48" fmla="*/ 87313 w 311150"/>
                <a:gd name="connsiteY48" fmla="*/ 323850 h 354012"/>
                <a:gd name="connsiteX49" fmla="*/ 63500 w 311150"/>
                <a:gd name="connsiteY49" fmla="*/ 350837 h 354012"/>
                <a:gd name="connsiteX50" fmla="*/ 46038 w 311150"/>
                <a:gd name="connsiteY50" fmla="*/ 354012 h 354012"/>
                <a:gd name="connsiteX51" fmla="*/ 33338 w 311150"/>
                <a:gd name="connsiteY51" fmla="*/ 315912 h 354012"/>
                <a:gd name="connsiteX52" fmla="*/ 19050 w 311150"/>
                <a:gd name="connsiteY52" fmla="*/ 285750 h 354012"/>
                <a:gd name="connsiteX53" fmla="*/ 20133 w 311150"/>
                <a:gd name="connsiteY53" fmla="*/ 283274 h 354012"/>
                <a:gd name="connsiteX54" fmla="*/ 19050 w 311150"/>
                <a:gd name="connsiteY54" fmla="*/ 280988 h 354012"/>
                <a:gd name="connsiteX55" fmla="*/ 28761 w 311150"/>
                <a:gd name="connsiteY55" fmla="*/ 258792 h 354012"/>
                <a:gd name="connsiteX56" fmla="*/ 15875 w 311150"/>
                <a:gd name="connsiteY56" fmla="*/ 244475 h 354012"/>
                <a:gd name="connsiteX57" fmla="*/ 11113 w 311150"/>
                <a:gd name="connsiteY57" fmla="*/ 227012 h 354012"/>
                <a:gd name="connsiteX58" fmla="*/ 0 w 311150"/>
                <a:gd name="connsiteY58" fmla="*/ 211137 h 354012"/>
                <a:gd name="connsiteX59" fmla="*/ 1431 w 311150"/>
                <a:gd name="connsiteY59" fmla="*/ 208419 h 354012"/>
                <a:gd name="connsiteX60" fmla="*/ 0 w 311150"/>
                <a:gd name="connsiteY60" fmla="*/ 206375 h 354012"/>
                <a:gd name="connsiteX61" fmla="*/ 14654 w 311150"/>
                <a:gd name="connsiteY61" fmla="*/ 178533 h 354012"/>
                <a:gd name="connsiteX62" fmla="*/ 4763 w 311150"/>
                <a:gd name="connsiteY62" fmla="*/ 158750 h 354012"/>
                <a:gd name="connsiteX63" fmla="*/ 6032 w 311150"/>
                <a:gd name="connsiteY63" fmla="*/ 156527 h 354012"/>
                <a:gd name="connsiteX64" fmla="*/ 4763 w 311150"/>
                <a:gd name="connsiteY64" fmla="*/ 153988 h 354012"/>
                <a:gd name="connsiteX65" fmla="*/ 9992 w 311150"/>
                <a:gd name="connsiteY65" fmla="*/ 144836 h 354012"/>
                <a:gd name="connsiteX66" fmla="*/ 7938 w 311150"/>
                <a:gd name="connsiteY66" fmla="*/ 139700 h 354012"/>
                <a:gd name="connsiteX67" fmla="*/ 9045 w 311150"/>
                <a:gd name="connsiteY67" fmla="*/ 137706 h 354012"/>
                <a:gd name="connsiteX68" fmla="*/ 7938 w 311150"/>
                <a:gd name="connsiteY68" fmla="*/ 134938 h 354012"/>
                <a:gd name="connsiteX69" fmla="*/ 15875 w 311150"/>
                <a:gd name="connsiteY69" fmla="*/ 120650 h 354012"/>
                <a:gd name="connsiteX70" fmla="*/ 15875 w 311150"/>
                <a:gd name="connsiteY70" fmla="*/ 101600 h 354012"/>
                <a:gd name="connsiteX71" fmla="*/ 15875 w 311150"/>
                <a:gd name="connsiteY71" fmla="*/ 96838 h 354012"/>
                <a:gd name="connsiteX72" fmla="*/ 19050 w 311150"/>
                <a:gd name="connsiteY72" fmla="*/ 82550 h 354012"/>
                <a:gd name="connsiteX73" fmla="*/ 21336 w 311150"/>
                <a:gd name="connsiteY73" fmla="*/ 74549 h 354012"/>
                <a:gd name="connsiteX74" fmla="*/ 0 w 311150"/>
                <a:gd name="connsiteY74" fmla="*/ 34925 h 354012"/>
                <a:gd name="connsiteX75" fmla="*/ 2817 w 311150"/>
                <a:gd name="connsiteY75" fmla="*/ 35394 h 354012"/>
                <a:gd name="connsiteX76" fmla="*/ 0 w 311150"/>
                <a:gd name="connsiteY76" fmla="*/ 30163 h 354012"/>
                <a:gd name="connsiteX77" fmla="*/ 19050 w 311150"/>
                <a:gd name="connsiteY77" fmla="*/ 33338 h 354012"/>
                <a:gd name="connsiteX78" fmla="*/ 33338 w 311150"/>
                <a:gd name="connsiteY78" fmla="*/ 30163 h 354012"/>
                <a:gd name="connsiteX79" fmla="*/ 38100 w 311150"/>
                <a:gd name="connsiteY79" fmla="*/ 25400 h 354012"/>
                <a:gd name="connsiteX80" fmla="*/ 60325 w 311150"/>
                <a:gd name="connsiteY80" fmla="*/ 14288 h 354012"/>
                <a:gd name="connsiteX81" fmla="*/ 74613 w 311150"/>
                <a:gd name="connsiteY81" fmla="*/ 3175 h 35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11150" h="354012">
                  <a:moveTo>
                    <a:pt x="109538" y="0"/>
                  </a:moveTo>
                  <a:lnTo>
                    <a:pt x="108320" y="4873"/>
                  </a:lnTo>
                  <a:lnTo>
                    <a:pt x="109538" y="4762"/>
                  </a:lnTo>
                  <a:lnTo>
                    <a:pt x="105527" y="20805"/>
                  </a:lnTo>
                  <a:lnTo>
                    <a:pt x="109538" y="30163"/>
                  </a:lnTo>
                  <a:lnTo>
                    <a:pt x="109538" y="34925"/>
                  </a:lnTo>
                  <a:lnTo>
                    <a:pt x="109538" y="44450"/>
                  </a:lnTo>
                  <a:lnTo>
                    <a:pt x="134938" y="68263"/>
                  </a:lnTo>
                  <a:lnTo>
                    <a:pt x="165100" y="74613"/>
                  </a:lnTo>
                  <a:lnTo>
                    <a:pt x="173038" y="82550"/>
                  </a:lnTo>
                  <a:lnTo>
                    <a:pt x="192088" y="90488"/>
                  </a:lnTo>
                  <a:lnTo>
                    <a:pt x="203200" y="96838"/>
                  </a:lnTo>
                  <a:lnTo>
                    <a:pt x="217488" y="93663"/>
                  </a:lnTo>
                  <a:lnTo>
                    <a:pt x="233363" y="104775"/>
                  </a:lnTo>
                  <a:lnTo>
                    <a:pt x="236538" y="120650"/>
                  </a:lnTo>
                  <a:lnTo>
                    <a:pt x="241300" y="127000"/>
                  </a:lnTo>
                  <a:lnTo>
                    <a:pt x="241300" y="131762"/>
                  </a:lnTo>
                  <a:lnTo>
                    <a:pt x="241300" y="138113"/>
                  </a:lnTo>
                  <a:lnTo>
                    <a:pt x="241300" y="142875"/>
                  </a:lnTo>
                  <a:lnTo>
                    <a:pt x="234616" y="142875"/>
                  </a:lnTo>
                  <a:lnTo>
                    <a:pt x="241300" y="168275"/>
                  </a:lnTo>
                  <a:lnTo>
                    <a:pt x="288925" y="168275"/>
                  </a:lnTo>
                  <a:lnTo>
                    <a:pt x="288925" y="173037"/>
                  </a:lnTo>
                  <a:lnTo>
                    <a:pt x="288925" y="187325"/>
                  </a:lnTo>
                  <a:lnTo>
                    <a:pt x="288925" y="192087"/>
                  </a:lnTo>
                  <a:lnTo>
                    <a:pt x="288925" y="195263"/>
                  </a:lnTo>
                  <a:lnTo>
                    <a:pt x="304800" y="203200"/>
                  </a:lnTo>
                  <a:lnTo>
                    <a:pt x="311150" y="222250"/>
                  </a:lnTo>
                  <a:lnTo>
                    <a:pt x="310590" y="225332"/>
                  </a:lnTo>
                  <a:lnTo>
                    <a:pt x="311150" y="227012"/>
                  </a:lnTo>
                  <a:lnTo>
                    <a:pt x="307975" y="244475"/>
                  </a:lnTo>
                  <a:lnTo>
                    <a:pt x="300038" y="260350"/>
                  </a:lnTo>
                  <a:lnTo>
                    <a:pt x="300038" y="269875"/>
                  </a:lnTo>
                  <a:lnTo>
                    <a:pt x="300038" y="274637"/>
                  </a:lnTo>
                  <a:lnTo>
                    <a:pt x="293688" y="279400"/>
                  </a:lnTo>
                  <a:lnTo>
                    <a:pt x="293688" y="274638"/>
                  </a:lnTo>
                  <a:lnTo>
                    <a:pt x="293688" y="271462"/>
                  </a:lnTo>
                  <a:lnTo>
                    <a:pt x="269875" y="257175"/>
                  </a:lnTo>
                  <a:lnTo>
                    <a:pt x="244475" y="257175"/>
                  </a:lnTo>
                  <a:lnTo>
                    <a:pt x="200025" y="263525"/>
                  </a:lnTo>
                  <a:lnTo>
                    <a:pt x="187325" y="290512"/>
                  </a:lnTo>
                  <a:lnTo>
                    <a:pt x="187325" y="296863"/>
                  </a:lnTo>
                  <a:lnTo>
                    <a:pt x="187325" y="301625"/>
                  </a:lnTo>
                  <a:lnTo>
                    <a:pt x="176213" y="334962"/>
                  </a:lnTo>
                  <a:lnTo>
                    <a:pt x="173038" y="331787"/>
                  </a:lnTo>
                  <a:lnTo>
                    <a:pt x="142875" y="327025"/>
                  </a:lnTo>
                  <a:lnTo>
                    <a:pt x="134938" y="350837"/>
                  </a:lnTo>
                  <a:lnTo>
                    <a:pt x="115888" y="331787"/>
                  </a:lnTo>
                  <a:lnTo>
                    <a:pt x="87313" y="323850"/>
                  </a:lnTo>
                  <a:lnTo>
                    <a:pt x="63500" y="350837"/>
                  </a:lnTo>
                  <a:lnTo>
                    <a:pt x="46038" y="354012"/>
                  </a:lnTo>
                  <a:lnTo>
                    <a:pt x="33338" y="315912"/>
                  </a:lnTo>
                  <a:lnTo>
                    <a:pt x="19050" y="285750"/>
                  </a:lnTo>
                  <a:lnTo>
                    <a:pt x="20133" y="283274"/>
                  </a:lnTo>
                  <a:lnTo>
                    <a:pt x="19050" y="280988"/>
                  </a:lnTo>
                  <a:lnTo>
                    <a:pt x="28761" y="258792"/>
                  </a:lnTo>
                  <a:lnTo>
                    <a:pt x="15875" y="244475"/>
                  </a:lnTo>
                  <a:lnTo>
                    <a:pt x="11113" y="227012"/>
                  </a:lnTo>
                  <a:lnTo>
                    <a:pt x="0" y="211137"/>
                  </a:lnTo>
                  <a:lnTo>
                    <a:pt x="1431" y="208419"/>
                  </a:lnTo>
                  <a:lnTo>
                    <a:pt x="0" y="206375"/>
                  </a:lnTo>
                  <a:lnTo>
                    <a:pt x="14654" y="178533"/>
                  </a:lnTo>
                  <a:lnTo>
                    <a:pt x="4763" y="158750"/>
                  </a:lnTo>
                  <a:lnTo>
                    <a:pt x="6032" y="156527"/>
                  </a:lnTo>
                  <a:lnTo>
                    <a:pt x="4763" y="153988"/>
                  </a:lnTo>
                  <a:lnTo>
                    <a:pt x="9992" y="144836"/>
                  </a:lnTo>
                  <a:lnTo>
                    <a:pt x="7938" y="139700"/>
                  </a:lnTo>
                  <a:lnTo>
                    <a:pt x="9045" y="137706"/>
                  </a:lnTo>
                  <a:lnTo>
                    <a:pt x="7938" y="134938"/>
                  </a:lnTo>
                  <a:lnTo>
                    <a:pt x="15875" y="120650"/>
                  </a:lnTo>
                  <a:lnTo>
                    <a:pt x="15875" y="101600"/>
                  </a:lnTo>
                  <a:lnTo>
                    <a:pt x="15875" y="96838"/>
                  </a:lnTo>
                  <a:lnTo>
                    <a:pt x="19050" y="82550"/>
                  </a:lnTo>
                  <a:lnTo>
                    <a:pt x="21336" y="74549"/>
                  </a:lnTo>
                  <a:lnTo>
                    <a:pt x="0" y="34925"/>
                  </a:lnTo>
                  <a:lnTo>
                    <a:pt x="2817" y="35394"/>
                  </a:lnTo>
                  <a:lnTo>
                    <a:pt x="0" y="30163"/>
                  </a:lnTo>
                  <a:lnTo>
                    <a:pt x="19050" y="33338"/>
                  </a:lnTo>
                  <a:lnTo>
                    <a:pt x="33338" y="30163"/>
                  </a:lnTo>
                  <a:lnTo>
                    <a:pt x="38100" y="25400"/>
                  </a:lnTo>
                  <a:lnTo>
                    <a:pt x="60325" y="14288"/>
                  </a:lnTo>
                  <a:lnTo>
                    <a:pt x="74613" y="317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95" name="Freeform 46">
              <a:extLst>
                <a:ext uri="{FF2B5EF4-FFF2-40B4-BE49-F238E27FC236}">
                  <a16:creationId xmlns:a16="http://schemas.microsoft.com/office/drawing/2014/main" id="{45F4C88E-4146-4FC9-4535-03D23B772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569" y="3776176"/>
              <a:ext cx="1083965" cy="1126574"/>
            </a:xfrm>
            <a:custGeom>
              <a:avLst/>
              <a:gdLst>
                <a:gd name="T0" fmla="*/ 227 w 636"/>
                <a:gd name="T1" fmla="*/ 41 h 661"/>
                <a:gd name="T2" fmla="*/ 251 w 636"/>
                <a:gd name="T3" fmla="*/ 64 h 661"/>
                <a:gd name="T4" fmla="*/ 270 w 636"/>
                <a:gd name="T5" fmla="*/ 53 h 661"/>
                <a:gd name="T6" fmla="*/ 294 w 636"/>
                <a:gd name="T7" fmla="*/ 50 h 661"/>
                <a:gd name="T8" fmla="*/ 305 w 636"/>
                <a:gd name="T9" fmla="*/ 43 h 661"/>
                <a:gd name="T10" fmla="*/ 331 w 636"/>
                <a:gd name="T11" fmla="*/ 45 h 661"/>
                <a:gd name="T12" fmla="*/ 353 w 636"/>
                <a:gd name="T13" fmla="*/ 31 h 661"/>
                <a:gd name="T14" fmla="*/ 381 w 636"/>
                <a:gd name="T15" fmla="*/ 53 h 661"/>
                <a:gd name="T16" fmla="*/ 383 w 636"/>
                <a:gd name="T17" fmla="*/ 86 h 661"/>
                <a:gd name="T18" fmla="*/ 445 w 636"/>
                <a:gd name="T19" fmla="*/ 100 h 661"/>
                <a:gd name="T20" fmla="*/ 495 w 636"/>
                <a:gd name="T21" fmla="*/ 121 h 661"/>
                <a:gd name="T22" fmla="*/ 596 w 636"/>
                <a:gd name="T23" fmla="*/ 161 h 661"/>
                <a:gd name="T24" fmla="*/ 634 w 636"/>
                <a:gd name="T25" fmla="*/ 192 h 661"/>
                <a:gd name="T26" fmla="*/ 599 w 636"/>
                <a:gd name="T27" fmla="*/ 263 h 661"/>
                <a:gd name="T28" fmla="*/ 568 w 636"/>
                <a:gd name="T29" fmla="*/ 308 h 661"/>
                <a:gd name="T30" fmla="*/ 558 w 636"/>
                <a:gd name="T31" fmla="*/ 382 h 661"/>
                <a:gd name="T32" fmla="*/ 523 w 636"/>
                <a:gd name="T33" fmla="*/ 453 h 661"/>
                <a:gd name="T34" fmla="*/ 464 w 636"/>
                <a:gd name="T35" fmla="*/ 479 h 661"/>
                <a:gd name="T36" fmla="*/ 409 w 636"/>
                <a:gd name="T37" fmla="*/ 528 h 661"/>
                <a:gd name="T38" fmla="*/ 395 w 636"/>
                <a:gd name="T39" fmla="*/ 576 h 661"/>
                <a:gd name="T40" fmla="*/ 346 w 636"/>
                <a:gd name="T41" fmla="*/ 651 h 661"/>
                <a:gd name="T42" fmla="*/ 327 w 636"/>
                <a:gd name="T43" fmla="*/ 628 h 661"/>
                <a:gd name="T44" fmla="*/ 275 w 636"/>
                <a:gd name="T45" fmla="*/ 592 h 661"/>
                <a:gd name="T46" fmla="*/ 317 w 636"/>
                <a:gd name="T47" fmla="*/ 545 h 661"/>
                <a:gd name="T48" fmla="*/ 315 w 636"/>
                <a:gd name="T49" fmla="*/ 512 h 661"/>
                <a:gd name="T50" fmla="*/ 312 w 636"/>
                <a:gd name="T51" fmla="*/ 479 h 661"/>
                <a:gd name="T52" fmla="*/ 298 w 636"/>
                <a:gd name="T53" fmla="*/ 460 h 661"/>
                <a:gd name="T54" fmla="*/ 260 w 636"/>
                <a:gd name="T55" fmla="*/ 448 h 661"/>
                <a:gd name="T56" fmla="*/ 260 w 636"/>
                <a:gd name="T57" fmla="*/ 403 h 661"/>
                <a:gd name="T58" fmla="*/ 256 w 636"/>
                <a:gd name="T59" fmla="*/ 365 h 661"/>
                <a:gd name="T60" fmla="*/ 218 w 636"/>
                <a:gd name="T61" fmla="*/ 329 h 661"/>
                <a:gd name="T62" fmla="*/ 218 w 636"/>
                <a:gd name="T63" fmla="*/ 308 h 661"/>
                <a:gd name="T64" fmla="*/ 182 w 636"/>
                <a:gd name="T65" fmla="*/ 294 h 661"/>
                <a:gd name="T66" fmla="*/ 140 w 636"/>
                <a:gd name="T67" fmla="*/ 261 h 661"/>
                <a:gd name="T68" fmla="*/ 111 w 636"/>
                <a:gd name="T69" fmla="*/ 251 h 661"/>
                <a:gd name="T70" fmla="*/ 74 w 636"/>
                <a:gd name="T71" fmla="*/ 261 h 661"/>
                <a:gd name="T72" fmla="*/ 45 w 636"/>
                <a:gd name="T73" fmla="*/ 247 h 661"/>
                <a:gd name="T74" fmla="*/ 17 w 636"/>
                <a:gd name="T75" fmla="*/ 230 h 661"/>
                <a:gd name="T76" fmla="*/ 5 w 636"/>
                <a:gd name="T77" fmla="*/ 197 h 661"/>
                <a:gd name="T78" fmla="*/ 19 w 636"/>
                <a:gd name="T79" fmla="*/ 169 h 661"/>
                <a:gd name="T80" fmla="*/ 66 w 636"/>
                <a:gd name="T81" fmla="*/ 154 h 661"/>
                <a:gd name="T82" fmla="*/ 64 w 636"/>
                <a:gd name="T83" fmla="*/ 88 h 661"/>
                <a:gd name="T84" fmla="*/ 78 w 636"/>
                <a:gd name="T85" fmla="*/ 67 h 661"/>
                <a:gd name="T86" fmla="*/ 104 w 636"/>
                <a:gd name="T87" fmla="*/ 50 h 661"/>
                <a:gd name="T88" fmla="*/ 126 w 636"/>
                <a:gd name="T89" fmla="*/ 71 h 661"/>
                <a:gd name="T90" fmla="*/ 159 w 636"/>
                <a:gd name="T91" fmla="*/ 60 h 661"/>
                <a:gd name="T92" fmla="*/ 159 w 636"/>
                <a:gd name="T93" fmla="*/ 43 h 661"/>
                <a:gd name="T94" fmla="*/ 152 w 636"/>
                <a:gd name="T95" fmla="*/ 17 h 661"/>
                <a:gd name="T96" fmla="*/ 194 w 636"/>
                <a:gd name="T97" fmla="*/ 17 h 661"/>
                <a:gd name="T98" fmla="*/ 223 w 636"/>
                <a:gd name="T99" fmla="*/ 0 h 661"/>
                <a:gd name="T100" fmla="*/ 234 w 636"/>
                <a:gd name="T101" fmla="*/ 19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6" h="661">
                  <a:moveTo>
                    <a:pt x="234" y="19"/>
                  </a:moveTo>
                  <a:lnTo>
                    <a:pt x="234" y="19"/>
                  </a:lnTo>
                  <a:lnTo>
                    <a:pt x="230" y="24"/>
                  </a:lnTo>
                  <a:lnTo>
                    <a:pt x="227" y="41"/>
                  </a:lnTo>
                  <a:lnTo>
                    <a:pt x="232" y="48"/>
                  </a:lnTo>
                  <a:lnTo>
                    <a:pt x="232" y="55"/>
                  </a:lnTo>
                  <a:lnTo>
                    <a:pt x="244" y="62"/>
                  </a:lnTo>
                  <a:lnTo>
                    <a:pt x="251" y="64"/>
                  </a:lnTo>
                  <a:lnTo>
                    <a:pt x="253" y="60"/>
                  </a:lnTo>
                  <a:lnTo>
                    <a:pt x="258" y="60"/>
                  </a:lnTo>
                  <a:lnTo>
                    <a:pt x="265" y="57"/>
                  </a:lnTo>
                  <a:lnTo>
                    <a:pt x="270" y="53"/>
                  </a:lnTo>
                  <a:lnTo>
                    <a:pt x="279" y="55"/>
                  </a:lnTo>
                  <a:lnTo>
                    <a:pt x="284" y="53"/>
                  </a:lnTo>
                  <a:lnTo>
                    <a:pt x="291" y="55"/>
                  </a:lnTo>
                  <a:lnTo>
                    <a:pt x="294" y="50"/>
                  </a:lnTo>
                  <a:lnTo>
                    <a:pt x="291" y="48"/>
                  </a:lnTo>
                  <a:lnTo>
                    <a:pt x="294" y="43"/>
                  </a:lnTo>
                  <a:lnTo>
                    <a:pt x="298" y="45"/>
                  </a:lnTo>
                  <a:lnTo>
                    <a:pt x="305" y="43"/>
                  </a:lnTo>
                  <a:lnTo>
                    <a:pt x="315" y="45"/>
                  </a:lnTo>
                  <a:lnTo>
                    <a:pt x="324" y="50"/>
                  </a:lnTo>
                  <a:lnTo>
                    <a:pt x="327" y="45"/>
                  </a:lnTo>
                  <a:lnTo>
                    <a:pt x="331" y="45"/>
                  </a:lnTo>
                  <a:lnTo>
                    <a:pt x="334" y="50"/>
                  </a:lnTo>
                  <a:lnTo>
                    <a:pt x="341" y="50"/>
                  </a:lnTo>
                  <a:lnTo>
                    <a:pt x="348" y="43"/>
                  </a:lnTo>
                  <a:lnTo>
                    <a:pt x="353" y="31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2" y="24"/>
                  </a:lnTo>
                  <a:lnTo>
                    <a:pt x="381" y="53"/>
                  </a:lnTo>
                  <a:lnTo>
                    <a:pt x="390" y="55"/>
                  </a:lnTo>
                  <a:lnTo>
                    <a:pt x="390" y="67"/>
                  </a:lnTo>
                  <a:lnTo>
                    <a:pt x="379" y="81"/>
                  </a:lnTo>
                  <a:lnTo>
                    <a:pt x="383" y="86"/>
                  </a:lnTo>
                  <a:lnTo>
                    <a:pt x="412" y="88"/>
                  </a:lnTo>
                  <a:lnTo>
                    <a:pt x="412" y="105"/>
                  </a:lnTo>
                  <a:lnTo>
                    <a:pt x="424" y="93"/>
                  </a:lnTo>
                  <a:lnTo>
                    <a:pt x="445" y="100"/>
                  </a:lnTo>
                  <a:lnTo>
                    <a:pt x="471" y="109"/>
                  </a:lnTo>
                  <a:lnTo>
                    <a:pt x="480" y="119"/>
                  </a:lnTo>
                  <a:lnTo>
                    <a:pt x="476" y="128"/>
                  </a:lnTo>
                  <a:lnTo>
                    <a:pt x="495" y="121"/>
                  </a:lnTo>
                  <a:lnTo>
                    <a:pt x="528" y="131"/>
                  </a:lnTo>
                  <a:lnTo>
                    <a:pt x="551" y="131"/>
                  </a:lnTo>
                  <a:lnTo>
                    <a:pt x="575" y="143"/>
                  </a:lnTo>
                  <a:lnTo>
                    <a:pt x="596" y="161"/>
                  </a:lnTo>
                  <a:lnTo>
                    <a:pt x="608" y="166"/>
                  </a:lnTo>
                  <a:lnTo>
                    <a:pt x="622" y="166"/>
                  </a:lnTo>
                  <a:lnTo>
                    <a:pt x="627" y="173"/>
                  </a:lnTo>
                  <a:lnTo>
                    <a:pt x="634" y="192"/>
                  </a:lnTo>
                  <a:lnTo>
                    <a:pt x="636" y="202"/>
                  </a:lnTo>
                  <a:lnTo>
                    <a:pt x="629" y="230"/>
                  </a:lnTo>
                  <a:lnTo>
                    <a:pt x="622" y="240"/>
                  </a:lnTo>
                  <a:lnTo>
                    <a:pt x="599" y="263"/>
                  </a:lnTo>
                  <a:lnTo>
                    <a:pt x="589" y="282"/>
                  </a:lnTo>
                  <a:lnTo>
                    <a:pt x="577" y="296"/>
                  </a:lnTo>
                  <a:lnTo>
                    <a:pt x="573" y="296"/>
                  </a:lnTo>
                  <a:lnTo>
                    <a:pt x="568" y="308"/>
                  </a:lnTo>
                  <a:lnTo>
                    <a:pt x="568" y="339"/>
                  </a:lnTo>
                  <a:lnTo>
                    <a:pt x="566" y="365"/>
                  </a:lnTo>
                  <a:lnTo>
                    <a:pt x="563" y="377"/>
                  </a:lnTo>
                  <a:lnTo>
                    <a:pt x="558" y="382"/>
                  </a:lnTo>
                  <a:lnTo>
                    <a:pt x="554" y="405"/>
                  </a:lnTo>
                  <a:lnTo>
                    <a:pt x="540" y="429"/>
                  </a:lnTo>
                  <a:lnTo>
                    <a:pt x="535" y="445"/>
                  </a:lnTo>
                  <a:lnTo>
                    <a:pt x="523" y="453"/>
                  </a:lnTo>
                  <a:lnTo>
                    <a:pt x="518" y="464"/>
                  </a:lnTo>
                  <a:lnTo>
                    <a:pt x="502" y="464"/>
                  </a:lnTo>
                  <a:lnTo>
                    <a:pt x="476" y="472"/>
                  </a:lnTo>
                  <a:lnTo>
                    <a:pt x="464" y="479"/>
                  </a:lnTo>
                  <a:lnTo>
                    <a:pt x="445" y="483"/>
                  </a:lnTo>
                  <a:lnTo>
                    <a:pt x="426" y="498"/>
                  </a:lnTo>
                  <a:lnTo>
                    <a:pt x="414" y="516"/>
                  </a:lnTo>
                  <a:lnTo>
                    <a:pt x="409" y="528"/>
                  </a:lnTo>
                  <a:lnTo>
                    <a:pt x="414" y="538"/>
                  </a:lnTo>
                  <a:lnTo>
                    <a:pt x="409" y="557"/>
                  </a:lnTo>
                  <a:lnTo>
                    <a:pt x="407" y="566"/>
                  </a:lnTo>
                  <a:lnTo>
                    <a:pt x="395" y="576"/>
                  </a:lnTo>
                  <a:lnTo>
                    <a:pt x="379" y="609"/>
                  </a:lnTo>
                  <a:lnTo>
                    <a:pt x="362" y="623"/>
                  </a:lnTo>
                  <a:lnTo>
                    <a:pt x="353" y="632"/>
                  </a:lnTo>
                  <a:lnTo>
                    <a:pt x="346" y="651"/>
                  </a:lnTo>
                  <a:lnTo>
                    <a:pt x="334" y="661"/>
                  </a:lnTo>
                  <a:lnTo>
                    <a:pt x="329" y="651"/>
                  </a:lnTo>
                  <a:lnTo>
                    <a:pt x="336" y="642"/>
                  </a:lnTo>
                  <a:lnTo>
                    <a:pt x="327" y="628"/>
                  </a:lnTo>
                  <a:lnTo>
                    <a:pt x="315" y="618"/>
                  </a:lnTo>
                  <a:lnTo>
                    <a:pt x="298" y="606"/>
                  </a:lnTo>
                  <a:lnTo>
                    <a:pt x="294" y="606"/>
                  </a:lnTo>
                  <a:lnTo>
                    <a:pt x="275" y="592"/>
                  </a:lnTo>
                  <a:lnTo>
                    <a:pt x="265" y="595"/>
                  </a:lnTo>
                  <a:lnTo>
                    <a:pt x="286" y="569"/>
                  </a:lnTo>
                  <a:lnTo>
                    <a:pt x="305" y="552"/>
                  </a:lnTo>
                  <a:lnTo>
                    <a:pt x="317" y="545"/>
                  </a:lnTo>
                  <a:lnTo>
                    <a:pt x="329" y="533"/>
                  </a:lnTo>
                  <a:lnTo>
                    <a:pt x="329" y="519"/>
                  </a:lnTo>
                  <a:lnTo>
                    <a:pt x="322" y="509"/>
                  </a:lnTo>
                  <a:lnTo>
                    <a:pt x="315" y="512"/>
                  </a:lnTo>
                  <a:lnTo>
                    <a:pt x="317" y="502"/>
                  </a:lnTo>
                  <a:lnTo>
                    <a:pt x="320" y="493"/>
                  </a:lnTo>
                  <a:lnTo>
                    <a:pt x="320" y="481"/>
                  </a:lnTo>
                  <a:lnTo>
                    <a:pt x="312" y="479"/>
                  </a:lnTo>
                  <a:lnTo>
                    <a:pt x="308" y="481"/>
                  </a:lnTo>
                  <a:lnTo>
                    <a:pt x="301" y="481"/>
                  </a:lnTo>
                  <a:lnTo>
                    <a:pt x="298" y="474"/>
                  </a:lnTo>
                  <a:lnTo>
                    <a:pt x="298" y="460"/>
                  </a:lnTo>
                  <a:lnTo>
                    <a:pt x="296" y="453"/>
                  </a:lnTo>
                  <a:lnTo>
                    <a:pt x="284" y="448"/>
                  </a:lnTo>
                  <a:lnTo>
                    <a:pt x="277" y="453"/>
                  </a:lnTo>
                  <a:lnTo>
                    <a:pt x="260" y="448"/>
                  </a:lnTo>
                  <a:lnTo>
                    <a:pt x="263" y="424"/>
                  </a:lnTo>
                  <a:lnTo>
                    <a:pt x="256" y="415"/>
                  </a:lnTo>
                  <a:lnTo>
                    <a:pt x="263" y="412"/>
                  </a:lnTo>
                  <a:lnTo>
                    <a:pt x="260" y="403"/>
                  </a:lnTo>
                  <a:lnTo>
                    <a:pt x="265" y="393"/>
                  </a:lnTo>
                  <a:lnTo>
                    <a:pt x="267" y="382"/>
                  </a:lnTo>
                  <a:lnTo>
                    <a:pt x="263" y="372"/>
                  </a:lnTo>
                  <a:lnTo>
                    <a:pt x="256" y="365"/>
                  </a:lnTo>
                  <a:lnTo>
                    <a:pt x="253" y="360"/>
                  </a:lnTo>
                  <a:lnTo>
                    <a:pt x="256" y="351"/>
                  </a:lnTo>
                  <a:lnTo>
                    <a:pt x="225" y="351"/>
                  </a:lnTo>
                  <a:lnTo>
                    <a:pt x="218" y="329"/>
                  </a:lnTo>
                  <a:lnTo>
                    <a:pt x="223" y="329"/>
                  </a:lnTo>
                  <a:lnTo>
                    <a:pt x="223" y="322"/>
                  </a:lnTo>
                  <a:lnTo>
                    <a:pt x="220" y="318"/>
                  </a:lnTo>
                  <a:lnTo>
                    <a:pt x="218" y="308"/>
                  </a:lnTo>
                  <a:lnTo>
                    <a:pt x="211" y="303"/>
                  </a:lnTo>
                  <a:lnTo>
                    <a:pt x="199" y="303"/>
                  </a:lnTo>
                  <a:lnTo>
                    <a:pt x="192" y="299"/>
                  </a:lnTo>
                  <a:lnTo>
                    <a:pt x="182" y="294"/>
                  </a:lnTo>
                  <a:lnTo>
                    <a:pt x="175" y="289"/>
                  </a:lnTo>
                  <a:lnTo>
                    <a:pt x="156" y="285"/>
                  </a:lnTo>
                  <a:lnTo>
                    <a:pt x="140" y="270"/>
                  </a:lnTo>
                  <a:lnTo>
                    <a:pt x="140" y="261"/>
                  </a:lnTo>
                  <a:lnTo>
                    <a:pt x="137" y="254"/>
                  </a:lnTo>
                  <a:lnTo>
                    <a:pt x="140" y="242"/>
                  </a:lnTo>
                  <a:lnTo>
                    <a:pt x="118" y="244"/>
                  </a:lnTo>
                  <a:lnTo>
                    <a:pt x="111" y="251"/>
                  </a:lnTo>
                  <a:lnTo>
                    <a:pt x="97" y="258"/>
                  </a:lnTo>
                  <a:lnTo>
                    <a:pt x="92" y="263"/>
                  </a:lnTo>
                  <a:lnTo>
                    <a:pt x="85" y="263"/>
                  </a:lnTo>
                  <a:lnTo>
                    <a:pt x="74" y="261"/>
                  </a:lnTo>
                  <a:lnTo>
                    <a:pt x="64" y="263"/>
                  </a:lnTo>
                  <a:lnTo>
                    <a:pt x="57" y="263"/>
                  </a:lnTo>
                  <a:lnTo>
                    <a:pt x="57" y="237"/>
                  </a:lnTo>
                  <a:lnTo>
                    <a:pt x="45" y="247"/>
                  </a:lnTo>
                  <a:lnTo>
                    <a:pt x="29" y="247"/>
                  </a:lnTo>
                  <a:lnTo>
                    <a:pt x="24" y="237"/>
                  </a:lnTo>
                  <a:lnTo>
                    <a:pt x="12" y="237"/>
                  </a:lnTo>
                  <a:lnTo>
                    <a:pt x="17" y="230"/>
                  </a:lnTo>
                  <a:lnTo>
                    <a:pt x="7" y="221"/>
                  </a:lnTo>
                  <a:lnTo>
                    <a:pt x="0" y="206"/>
                  </a:lnTo>
                  <a:lnTo>
                    <a:pt x="5" y="202"/>
                  </a:lnTo>
                  <a:lnTo>
                    <a:pt x="5" y="197"/>
                  </a:lnTo>
                  <a:lnTo>
                    <a:pt x="14" y="192"/>
                  </a:lnTo>
                  <a:lnTo>
                    <a:pt x="12" y="183"/>
                  </a:lnTo>
                  <a:lnTo>
                    <a:pt x="17" y="176"/>
                  </a:lnTo>
                  <a:lnTo>
                    <a:pt x="19" y="169"/>
                  </a:lnTo>
                  <a:lnTo>
                    <a:pt x="36" y="157"/>
                  </a:lnTo>
                  <a:lnTo>
                    <a:pt x="50" y="154"/>
                  </a:lnTo>
                  <a:lnTo>
                    <a:pt x="52" y="152"/>
                  </a:lnTo>
                  <a:lnTo>
                    <a:pt x="66" y="154"/>
                  </a:lnTo>
                  <a:lnTo>
                    <a:pt x="74" y="109"/>
                  </a:lnTo>
                  <a:lnTo>
                    <a:pt x="74" y="102"/>
                  </a:lnTo>
                  <a:lnTo>
                    <a:pt x="71" y="93"/>
                  </a:lnTo>
                  <a:lnTo>
                    <a:pt x="64" y="88"/>
                  </a:lnTo>
                  <a:lnTo>
                    <a:pt x="64" y="74"/>
                  </a:lnTo>
                  <a:lnTo>
                    <a:pt x="74" y="71"/>
                  </a:lnTo>
                  <a:lnTo>
                    <a:pt x="78" y="74"/>
                  </a:lnTo>
                  <a:lnTo>
                    <a:pt x="78" y="67"/>
                  </a:lnTo>
                  <a:lnTo>
                    <a:pt x="69" y="67"/>
                  </a:lnTo>
                  <a:lnTo>
                    <a:pt x="69" y="55"/>
                  </a:lnTo>
                  <a:lnTo>
                    <a:pt x="100" y="57"/>
                  </a:lnTo>
                  <a:lnTo>
                    <a:pt x="104" y="50"/>
                  </a:lnTo>
                  <a:lnTo>
                    <a:pt x="109" y="55"/>
                  </a:lnTo>
                  <a:lnTo>
                    <a:pt x="111" y="67"/>
                  </a:lnTo>
                  <a:lnTo>
                    <a:pt x="116" y="64"/>
                  </a:lnTo>
                  <a:lnTo>
                    <a:pt x="126" y="71"/>
                  </a:lnTo>
                  <a:lnTo>
                    <a:pt x="137" y="71"/>
                  </a:lnTo>
                  <a:lnTo>
                    <a:pt x="140" y="67"/>
                  </a:lnTo>
                  <a:lnTo>
                    <a:pt x="152" y="62"/>
                  </a:lnTo>
                  <a:lnTo>
                    <a:pt x="159" y="60"/>
                  </a:lnTo>
                  <a:lnTo>
                    <a:pt x="161" y="53"/>
                  </a:lnTo>
                  <a:lnTo>
                    <a:pt x="173" y="48"/>
                  </a:lnTo>
                  <a:lnTo>
                    <a:pt x="171" y="45"/>
                  </a:lnTo>
                  <a:lnTo>
                    <a:pt x="159" y="43"/>
                  </a:lnTo>
                  <a:lnTo>
                    <a:pt x="156" y="34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52" y="17"/>
                  </a:lnTo>
                  <a:lnTo>
                    <a:pt x="163" y="19"/>
                  </a:lnTo>
                  <a:lnTo>
                    <a:pt x="178" y="24"/>
                  </a:lnTo>
                  <a:lnTo>
                    <a:pt x="182" y="19"/>
                  </a:lnTo>
                  <a:lnTo>
                    <a:pt x="194" y="17"/>
                  </a:lnTo>
                  <a:lnTo>
                    <a:pt x="211" y="10"/>
                  </a:lnTo>
                  <a:lnTo>
                    <a:pt x="218" y="5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27" y="3"/>
                  </a:lnTo>
                  <a:lnTo>
                    <a:pt x="225" y="10"/>
                  </a:lnTo>
                  <a:lnTo>
                    <a:pt x="230" y="12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4" y="1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6" name="Freeform 53">
              <a:extLst>
                <a:ext uri="{FF2B5EF4-FFF2-40B4-BE49-F238E27FC236}">
                  <a16:creationId xmlns:a16="http://schemas.microsoft.com/office/drawing/2014/main" id="{985F8D50-4B62-A42F-FA86-3592B16F39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352" y="-518781"/>
              <a:ext cx="2438922" cy="3182018"/>
            </a:xfrm>
            <a:custGeom>
              <a:avLst/>
              <a:gdLst>
                <a:gd name="T0" fmla="*/ 1282 w 1431"/>
                <a:gd name="T1" fmla="*/ 1697 h 1867"/>
                <a:gd name="T2" fmla="*/ 243 w 1431"/>
                <a:gd name="T3" fmla="*/ 1694 h 1867"/>
                <a:gd name="T4" fmla="*/ 283 w 1431"/>
                <a:gd name="T5" fmla="*/ 1711 h 1867"/>
                <a:gd name="T6" fmla="*/ 1423 w 1431"/>
                <a:gd name="T7" fmla="*/ 1756 h 1867"/>
                <a:gd name="T8" fmla="*/ 1338 w 1431"/>
                <a:gd name="T9" fmla="*/ 1697 h 1867"/>
                <a:gd name="T10" fmla="*/ 149 w 1431"/>
                <a:gd name="T11" fmla="*/ 1567 h 1867"/>
                <a:gd name="T12" fmla="*/ 993 w 1431"/>
                <a:gd name="T13" fmla="*/ 1337 h 1867"/>
                <a:gd name="T14" fmla="*/ 936 w 1431"/>
                <a:gd name="T15" fmla="*/ 1294 h 1867"/>
                <a:gd name="T16" fmla="*/ 986 w 1431"/>
                <a:gd name="T17" fmla="*/ 1264 h 1867"/>
                <a:gd name="T18" fmla="*/ 1054 w 1431"/>
                <a:gd name="T19" fmla="*/ 1131 h 1867"/>
                <a:gd name="T20" fmla="*/ 723 w 1431"/>
                <a:gd name="T21" fmla="*/ 1062 h 1867"/>
                <a:gd name="T22" fmla="*/ 818 w 1431"/>
                <a:gd name="T23" fmla="*/ 1074 h 1867"/>
                <a:gd name="T24" fmla="*/ 965 w 1431"/>
                <a:gd name="T25" fmla="*/ 1133 h 1867"/>
                <a:gd name="T26" fmla="*/ 752 w 1431"/>
                <a:gd name="T27" fmla="*/ 1387 h 1867"/>
                <a:gd name="T28" fmla="*/ 953 w 1431"/>
                <a:gd name="T29" fmla="*/ 1588 h 1867"/>
                <a:gd name="T30" fmla="*/ 1024 w 1431"/>
                <a:gd name="T31" fmla="*/ 1368 h 1867"/>
                <a:gd name="T32" fmla="*/ 1211 w 1431"/>
                <a:gd name="T33" fmla="*/ 1429 h 1867"/>
                <a:gd name="T34" fmla="*/ 1381 w 1431"/>
                <a:gd name="T35" fmla="*/ 1619 h 1867"/>
                <a:gd name="T36" fmla="*/ 1173 w 1431"/>
                <a:gd name="T37" fmla="*/ 1716 h 1867"/>
                <a:gd name="T38" fmla="*/ 1244 w 1431"/>
                <a:gd name="T39" fmla="*/ 1808 h 1867"/>
                <a:gd name="T40" fmla="*/ 1140 w 1431"/>
                <a:gd name="T41" fmla="*/ 1782 h 1867"/>
                <a:gd name="T42" fmla="*/ 1005 w 1431"/>
                <a:gd name="T43" fmla="*/ 1839 h 1867"/>
                <a:gd name="T44" fmla="*/ 929 w 1431"/>
                <a:gd name="T45" fmla="*/ 1775 h 1867"/>
                <a:gd name="T46" fmla="*/ 853 w 1431"/>
                <a:gd name="T47" fmla="*/ 1716 h 1867"/>
                <a:gd name="T48" fmla="*/ 598 w 1431"/>
                <a:gd name="T49" fmla="*/ 1699 h 1867"/>
                <a:gd name="T50" fmla="*/ 191 w 1431"/>
                <a:gd name="T51" fmla="*/ 1602 h 1867"/>
                <a:gd name="T52" fmla="*/ 42 w 1431"/>
                <a:gd name="T53" fmla="*/ 1406 h 1867"/>
                <a:gd name="T54" fmla="*/ 193 w 1431"/>
                <a:gd name="T55" fmla="*/ 1017 h 1867"/>
                <a:gd name="T56" fmla="*/ 439 w 1431"/>
                <a:gd name="T57" fmla="*/ 1079 h 1867"/>
                <a:gd name="T58" fmla="*/ 641 w 1431"/>
                <a:gd name="T59" fmla="*/ 1110 h 1867"/>
                <a:gd name="T60" fmla="*/ 764 w 1431"/>
                <a:gd name="T61" fmla="*/ 920 h 1867"/>
                <a:gd name="T62" fmla="*/ 532 w 1431"/>
                <a:gd name="T63" fmla="*/ 925 h 1867"/>
                <a:gd name="T64" fmla="*/ 596 w 1431"/>
                <a:gd name="T65" fmla="*/ 1055 h 1867"/>
                <a:gd name="T66" fmla="*/ 432 w 1431"/>
                <a:gd name="T67" fmla="*/ 977 h 1867"/>
                <a:gd name="T68" fmla="*/ 591 w 1431"/>
                <a:gd name="T69" fmla="*/ 830 h 1867"/>
                <a:gd name="T70" fmla="*/ 991 w 1431"/>
                <a:gd name="T71" fmla="*/ 864 h 1867"/>
                <a:gd name="T72" fmla="*/ 976 w 1431"/>
                <a:gd name="T73" fmla="*/ 904 h 1867"/>
                <a:gd name="T74" fmla="*/ 1256 w 1431"/>
                <a:gd name="T75" fmla="*/ 1141 h 1867"/>
                <a:gd name="T76" fmla="*/ 1170 w 1431"/>
                <a:gd name="T77" fmla="*/ 1264 h 1867"/>
                <a:gd name="T78" fmla="*/ 1052 w 1431"/>
                <a:gd name="T79" fmla="*/ 1204 h 1867"/>
                <a:gd name="T80" fmla="*/ 967 w 1431"/>
                <a:gd name="T81" fmla="*/ 1017 h 1867"/>
                <a:gd name="T82" fmla="*/ 659 w 1431"/>
                <a:gd name="T83" fmla="*/ 807 h 1867"/>
                <a:gd name="T84" fmla="*/ 638 w 1431"/>
                <a:gd name="T85" fmla="*/ 833 h 1867"/>
                <a:gd name="T86" fmla="*/ 794 w 1431"/>
                <a:gd name="T87" fmla="*/ 854 h 1867"/>
                <a:gd name="T88" fmla="*/ 338 w 1431"/>
                <a:gd name="T89" fmla="*/ 783 h 1867"/>
                <a:gd name="T90" fmla="*/ 716 w 1431"/>
                <a:gd name="T91" fmla="*/ 741 h 1867"/>
                <a:gd name="T92" fmla="*/ 650 w 1431"/>
                <a:gd name="T93" fmla="*/ 696 h 1867"/>
                <a:gd name="T94" fmla="*/ 572 w 1431"/>
                <a:gd name="T95" fmla="*/ 707 h 1867"/>
                <a:gd name="T96" fmla="*/ 494 w 1431"/>
                <a:gd name="T97" fmla="*/ 643 h 1867"/>
                <a:gd name="T98" fmla="*/ 861 w 1431"/>
                <a:gd name="T99" fmla="*/ 703 h 1867"/>
                <a:gd name="T100" fmla="*/ 780 w 1431"/>
                <a:gd name="T101" fmla="*/ 712 h 1867"/>
                <a:gd name="T102" fmla="*/ 340 w 1431"/>
                <a:gd name="T103" fmla="*/ 670 h 1867"/>
                <a:gd name="T104" fmla="*/ 721 w 1431"/>
                <a:gd name="T105" fmla="*/ 542 h 1867"/>
                <a:gd name="T106" fmla="*/ 499 w 1431"/>
                <a:gd name="T107" fmla="*/ 554 h 1867"/>
                <a:gd name="T108" fmla="*/ 707 w 1431"/>
                <a:gd name="T109" fmla="*/ 542 h 1867"/>
                <a:gd name="T110" fmla="*/ 617 w 1431"/>
                <a:gd name="T111" fmla="*/ 501 h 1867"/>
                <a:gd name="T112" fmla="*/ 842 w 1431"/>
                <a:gd name="T113" fmla="*/ 506 h 1867"/>
                <a:gd name="T114" fmla="*/ 806 w 1431"/>
                <a:gd name="T115" fmla="*/ 291 h 1867"/>
                <a:gd name="T116" fmla="*/ 1187 w 1431"/>
                <a:gd name="T117" fmla="*/ 210 h 1867"/>
                <a:gd name="T118" fmla="*/ 991 w 1431"/>
                <a:gd name="T119" fmla="*/ 589 h 1867"/>
                <a:gd name="T120" fmla="*/ 884 w 1431"/>
                <a:gd name="T121" fmla="*/ 516 h 1867"/>
                <a:gd name="T122" fmla="*/ 804 w 1431"/>
                <a:gd name="T123" fmla="*/ 203 h 1867"/>
                <a:gd name="T124" fmla="*/ 1140 w 1431"/>
                <a:gd name="T125" fmla="*/ 9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1" h="1867">
                  <a:moveTo>
                    <a:pt x="1253" y="1756"/>
                  </a:moveTo>
                  <a:lnTo>
                    <a:pt x="1253" y="1756"/>
                  </a:lnTo>
                  <a:lnTo>
                    <a:pt x="1263" y="1761"/>
                  </a:lnTo>
                  <a:lnTo>
                    <a:pt x="1279" y="1761"/>
                  </a:lnTo>
                  <a:lnTo>
                    <a:pt x="1272" y="1770"/>
                  </a:lnTo>
                  <a:lnTo>
                    <a:pt x="1265" y="1770"/>
                  </a:lnTo>
                  <a:lnTo>
                    <a:pt x="1244" y="1761"/>
                  </a:lnTo>
                  <a:lnTo>
                    <a:pt x="1241" y="1754"/>
                  </a:lnTo>
                  <a:lnTo>
                    <a:pt x="1246" y="1746"/>
                  </a:lnTo>
                  <a:lnTo>
                    <a:pt x="1253" y="1756"/>
                  </a:lnTo>
                  <a:lnTo>
                    <a:pt x="1253" y="1756"/>
                  </a:lnTo>
                  <a:lnTo>
                    <a:pt x="1253" y="1756"/>
                  </a:lnTo>
                  <a:close/>
                  <a:moveTo>
                    <a:pt x="1282" y="1697"/>
                  </a:moveTo>
                  <a:lnTo>
                    <a:pt x="1282" y="1697"/>
                  </a:lnTo>
                  <a:lnTo>
                    <a:pt x="1274" y="1697"/>
                  </a:lnTo>
                  <a:lnTo>
                    <a:pt x="1253" y="1690"/>
                  </a:lnTo>
                  <a:lnTo>
                    <a:pt x="1239" y="1678"/>
                  </a:lnTo>
                  <a:lnTo>
                    <a:pt x="1244" y="1675"/>
                  </a:lnTo>
                  <a:lnTo>
                    <a:pt x="1265" y="1680"/>
                  </a:lnTo>
                  <a:lnTo>
                    <a:pt x="1282" y="1692"/>
                  </a:lnTo>
                  <a:lnTo>
                    <a:pt x="1282" y="1697"/>
                  </a:lnTo>
                  <a:lnTo>
                    <a:pt x="1282" y="1697"/>
                  </a:lnTo>
                  <a:lnTo>
                    <a:pt x="1282" y="1697"/>
                  </a:lnTo>
                  <a:close/>
                  <a:moveTo>
                    <a:pt x="283" y="1711"/>
                  </a:moveTo>
                  <a:lnTo>
                    <a:pt x="283" y="1711"/>
                  </a:lnTo>
                  <a:lnTo>
                    <a:pt x="274" y="1713"/>
                  </a:lnTo>
                  <a:lnTo>
                    <a:pt x="248" y="1702"/>
                  </a:lnTo>
                  <a:lnTo>
                    <a:pt x="243" y="1694"/>
                  </a:lnTo>
                  <a:lnTo>
                    <a:pt x="229" y="1685"/>
                  </a:lnTo>
                  <a:lnTo>
                    <a:pt x="227" y="1678"/>
                  </a:lnTo>
                  <a:lnTo>
                    <a:pt x="210" y="1673"/>
                  </a:lnTo>
                  <a:lnTo>
                    <a:pt x="203" y="1659"/>
                  </a:lnTo>
                  <a:lnTo>
                    <a:pt x="205" y="1654"/>
                  </a:lnTo>
                  <a:lnTo>
                    <a:pt x="222" y="1659"/>
                  </a:lnTo>
                  <a:lnTo>
                    <a:pt x="231" y="1664"/>
                  </a:lnTo>
                  <a:lnTo>
                    <a:pt x="248" y="1666"/>
                  </a:lnTo>
                  <a:lnTo>
                    <a:pt x="253" y="1675"/>
                  </a:lnTo>
                  <a:lnTo>
                    <a:pt x="260" y="1687"/>
                  </a:lnTo>
                  <a:lnTo>
                    <a:pt x="276" y="1697"/>
                  </a:lnTo>
                  <a:lnTo>
                    <a:pt x="283" y="1711"/>
                  </a:lnTo>
                  <a:lnTo>
                    <a:pt x="283" y="1711"/>
                  </a:lnTo>
                  <a:lnTo>
                    <a:pt x="283" y="1711"/>
                  </a:lnTo>
                  <a:close/>
                  <a:moveTo>
                    <a:pt x="1374" y="1657"/>
                  </a:moveTo>
                  <a:lnTo>
                    <a:pt x="1374" y="1657"/>
                  </a:lnTo>
                  <a:lnTo>
                    <a:pt x="1364" y="1678"/>
                  </a:lnTo>
                  <a:lnTo>
                    <a:pt x="1374" y="1671"/>
                  </a:lnTo>
                  <a:lnTo>
                    <a:pt x="1386" y="1675"/>
                  </a:lnTo>
                  <a:lnTo>
                    <a:pt x="1379" y="1683"/>
                  </a:lnTo>
                  <a:lnTo>
                    <a:pt x="1395" y="1692"/>
                  </a:lnTo>
                  <a:lnTo>
                    <a:pt x="1400" y="1685"/>
                  </a:lnTo>
                  <a:lnTo>
                    <a:pt x="1416" y="1692"/>
                  </a:lnTo>
                  <a:lnTo>
                    <a:pt x="1412" y="1711"/>
                  </a:lnTo>
                  <a:lnTo>
                    <a:pt x="1423" y="1706"/>
                  </a:lnTo>
                  <a:lnTo>
                    <a:pt x="1426" y="1718"/>
                  </a:lnTo>
                  <a:lnTo>
                    <a:pt x="1431" y="1735"/>
                  </a:lnTo>
                  <a:lnTo>
                    <a:pt x="1423" y="1756"/>
                  </a:lnTo>
                  <a:lnTo>
                    <a:pt x="1416" y="1756"/>
                  </a:lnTo>
                  <a:lnTo>
                    <a:pt x="1407" y="1751"/>
                  </a:lnTo>
                  <a:lnTo>
                    <a:pt x="1409" y="1732"/>
                  </a:lnTo>
                  <a:lnTo>
                    <a:pt x="1405" y="1728"/>
                  </a:lnTo>
                  <a:lnTo>
                    <a:pt x="1386" y="1749"/>
                  </a:lnTo>
                  <a:lnTo>
                    <a:pt x="1376" y="1749"/>
                  </a:lnTo>
                  <a:lnTo>
                    <a:pt x="1388" y="1737"/>
                  </a:lnTo>
                  <a:lnTo>
                    <a:pt x="1371" y="1732"/>
                  </a:lnTo>
                  <a:lnTo>
                    <a:pt x="1355" y="1732"/>
                  </a:lnTo>
                  <a:lnTo>
                    <a:pt x="1324" y="1732"/>
                  </a:lnTo>
                  <a:lnTo>
                    <a:pt x="1322" y="1725"/>
                  </a:lnTo>
                  <a:lnTo>
                    <a:pt x="1331" y="1716"/>
                  </a:lnTo>
                  <a:lnTo>
                    <a:pt x="1324" y="1709"/>
                  </a:lnTo>
                  <a:lnTo>
                    <a:pt x="1338" y="1697"/>
                  </a:lnTo>
                  <a:lnTo>
                    <a:pt x="1355" y="1657"/>
                  </a:lnTo>
                  <a:lnTo>
                    <a:pt x="1364" y="1640"/>
                  </a:lnTo>
                  <a:lnTo>
                    <a:pt x="1379" y="1633"/>
                  </a:lnTo>
                  <a:lnTo>
                    <a:pt x="1386" y="1633"/>
                  </a:lnTo>
                  <a:lnTo>
                    <a:pt x="1383" y="1640"/>
                  </a:lnTo>
                  <a:lnTo>
                    <a:pt x="1374" y="1657"/>
                  </a:lnTo>
                  <a:lnTo>
                    <a:pt x="1374" y="1657"/>
                  </a:lnTo>
                  <a:lnTo>
                    <a:pt x="1374" y="1657"/>
                  </a:lnTo>
                  <a:close/>
                  <a:moveTo>
                    <a:pt x="134" y="1569"/>
                  </a:move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49" y="1567"/>
                  </a:lnTo>
                  <a:lnTo>
                    <a:pt x="146" y="1597"/>
                  </a:lnTo>
                  <a:lnTo>
                    <a:pt x="158" y="1616"/>
                  </a:lnTo>
                  <a:lnTo>
                    <a:pt x="153" y="1616"/>
                  </a:lnTo>
                  <a:lnTo>
                    <a:pt x="144" y="1604"/>
                  </a:lnTo>
                  <a:lnTo>
                    <a:pt x="137" y="1593"/>
                  </a:lnTo>
                  <a:lnTo>
                    <a:pt x="127" y="1586"/>
                  </a:lnTo>
                  <a:lnTo>
                    <a:pt x="125" y="1574"/>
                  </a:lnTo>
                  <a:lnTo>
                    <a:pt x="127" y="1564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close/>
                  <a:moveTo>
                    <a:pt x="1000" y="1320"/>
                  </a:moveTo>
                  <a:lnTo>
                    <a:pt x="1000" y="1320"/>
                  </a:lnTo>
                  <a:lnTo>
                    <a:pt x="993" y="1337"/>
                  </a:lnTo>
                  <a:lnTo>
                    <a:pt x="986" y="1335"/>
                  </a:lnTo>
                  <a:lnTo>
                    <a:pt x="981" y="1325"/>
                  </a:lnTo>
                  <a:lnTo>
                    <a:pt x="984" y="1323"/>
                  </a:lnTo>
                  <a:lnTo>
                    <a:pt x="988" y="1313"/>
                  </a:lnTo>
                  <a:lnTo>
                    <a:pt x="995" y="1313"/>
                  </a:lnTo>
                  <a:lnTo>
                    <a:pt x="1000" y="1320"/>
                  </a:lnTo>
                  <a:lnTo>
                    <a:pt x="1000" y="1320"/>
                  </a:lnTo>
                  <a:lnTo>
                    <a:pt x="1000" y="1320"/>
                  </a:lnTo>
                  <a:close/>
                  <a:moveTo>
                    <a:pt x="957" y="1299"/>
                  </a:moveTo>
                  <a:lnTo>
                    <a:pt x="957" y="1299"/>
                  </a:lnTo>
                  <a:lnTo>
                    <a:pt x="939" y="1320"/>
                  </a:lnTo>
                  <a:lnTo>
                    <a:pt x="927" y="1318"/>
                  </a:lnTo>
                  <a:lnTo>
                    <a:pt x="922" y="1311"/>
                  </a:lnTo>
                  <a:lnTo>
                    <a:pt x="936" y="1294"/>
                  </a:lnTo>
                  <a:lnTo>
                    <a:pt x="957" y="1294"/>
                  </a:lnTo>
                  <a:lnTo>
                    <a:pt x="957" y="1299"/>
                  </a:lnTo>
                  <a:lnTo>
                    <a:pt x="957" y="1299"/>
                  </a:lnTo>
                  <a:lnTo>
                    <a:pt x="957" y="1299"/>
                  </a:lnTo>
                  <a:close/>
                  <a:moveTo>
                    <a:pt x="905" y="1190"/>
                  </a:moveTo>
                  <a:lnTo>
                    <a:pt x="905" y="1190"/>
                  </a:lnTo>
                  <a:lnTo>
                    <a:pt x="908" y="1209"/>
                  </a:lnTo>
                  <a:lnTo>
                    <a:pt x="915" y="1202"/>
                  </a:lnTo>
                  <a:lnTo>
                    <a:pt x="924" y="1212"/>
                  </a:lnTo>
                  <a:lnTo>
                    <a:pt x="943" y="1226"/>
                  </a:lnTo>
                  <a:lnTo>
                    <a:pt x="962" y="1238"/>
                  </a:lnTo>
                  <a:lnTo>
                    <a:pt x="962" y="1254"/>
                  </a:lnTo>
                  <a:lnTo>
                    <a:pt x="974" y="1252"/>
                  </a:lnTo>
                  <a:lnTo>
                    <a:pt x="986" y="1264"/>
                  </a:lnTo>
                  <a:lnTo>
                    <a:pt x="972" y="1275"/>
                  </a:lnTo>
                  <a:lnTo>
                    <a:pt x="946" y="1266"/>
                  </a:lnTo>
                  <a:lnTo>
                    <a:pt x="936" y="1252"/>
                  </a:lnTo>
                  <a:lnTo>
                    <a:pt x="922" y="1271"/>
                  </a:lnTo>
                  <a:lnTo>
                    <a:pt x="898" y="1290"/>
                  </a:lnTo>
                  <a:lnTo>
                    <a:pt x="894" y="1268"/>
                  </a:lnTo>
                  <a:lnTo>
                    <a:pt x="870" y="1271"/>
                  </a:lnTo>
                  <a:lnTo>
                    <a:pt x="884" y="1254"/>
                  </a:lnTo>
                  <a:lnTo>
                    <a:pt x="887" y="1223"/>
                  </a:lnTo>
                  <a:lnTo>
                    <a:pt x="891" y="1188"/>
                  </a:lnTo>
                  <a:lnTo>
                    <a:pt x="905" y="1190"/>
                  </a:lnTo>
                  <a:lnTo>
                    <a:pt x="905" y="1190"/>
                  </a:lnTo>
                  <a:lnTo>
                    <a:pt x="905" y="1190"/>
                  </a:lnTo>
                  <a:close/>
                  <a:moveTo>
                    <a:pt x="1054" y="1131"/>
                  </a:moveTo>
                  <a:lnTo>
                    <a:pt x="1054" y="1131"/>
                  </a:lnTo>
                  <a:lnTo>
                    <a:pt x="1036" y="1133"/>
                  </a:lnTo>
                  <a:lnTo>
                    <a:pt x="1033" y="1112"/>
                  </a:lnTo>
                  <a:lnTo>
                    <a:pt x="1040" y="1088"/>
                  </a:lnTo>
                  <a:lnTo>
                    <a:pt x="1054" y="1084"/>
                  </a:lnTo>
                  <a:lnTo>
                    <a:pt x="1066" y="1096"/>
                  </a:lnTo>
                  <a:lnTo>
                    <a:pt x="1069" y="1112"/>
                  </a:lnTo>
                  <a:lnTo>
                    <a:pt x="1066" y="1119"/>
                  </a:lnTo>
                  <a:lnTo>
                    <a:pt x="1054" y="1131"/>
                  </a:lnTo>
                  <a:lnTo>
                    <a:pt x="1054" y="1131"/>
                  </a:lnTo>
                  <a:lnTo>
                    <a:pt x="1054" y="1131"/>
                  </a:lnTo>
                  <a:close/>
                  <a:moveTo>
                    <a:pt x="735" y="1048"/>
                  </a:moveTo>
                  <a:lnTo>
                    <a:pt x="735" y="1048"/>
                  </a:lnTo>
                  <a:lnTo>
                    <a:pt x="723" y="1062"/>
                  </a:lnTo>
                  <a:lnTo>
                    <a:pt x="702" y="1048"/>
                  </a:lnTo>
                  <a:lnTo>
                    <a:pt x="690" y="1053"/>
                  </a:lnTo>
                  <a:lnTo>
                    <a:pt x="667" y="1034"/>
                  </a:lnTo>
                  <a:lnTo>
                    <a:pt x="681" y="1020"/>
                  </a:lnTo>
                  <a:lnTo>
                    <a:pt x="693" y="999"/>
                  </a:lnTo>
                  <a:lnTo>
                    <a:pt x="709" y="1013"/>
                  </a:lnTo>
                  <a:lnTo>
                    <a:pt x="719" y="1022"/>
                  </a:lnTo>
                  <a:lnTo>
                    <a:pt x="726" y="1029"/>
                  </a:lnTo>
                  <a:lnTo>
                    <a:pt x="735" y="1048"/>
                  </a:lnTo>
                  <a:lnTo>
                    <a:pt x="735" y="1048"/>
                  </a:lnTo>
                  <a:lnTo>
                    <a:pt x="735" y="1048"/>
                  </a:lnTo>
                  <a:close/>
                  <a:moveTo>
                    <a:pt x="818" y="1029"/>
                  </a:moveTo>
                  <a:lnTo>
                    <a:pt x="818" y="1029"/>
                  </a:lnTo>
                  <a:lnTo>
                    <a:pt x="818" y="1074"/>
                  </a:lnTo>
                  <a:lnTo>
                    <a:pt x="839" y="1041"/>
                  </a:lnTo>
                  <a:lnTo>
                    <a:pt x="858" y="1070"/>
                  </a:lnTo>
                  <a:lnTo>
                    <a:pt x="853" y="1100"/>
                  </a:lnTo>
                  <a:lnTo>
                    <a:pt x="870" y="1129"/>
                  </a:lnTo>
                  <a:lnTo>
                    <a:pt x="887" y="1098"/>
                  </a:lnTo>
                  <a:lnTo>
                    <a:pt x="898" y="1062"/>
                  </a:lnTo>
                  <a:lnTo>
                    <a:pt x="898" y="1010"/>
                  </a:lnTo>
                  <a:lnTo>
                    <a:pt x="922" y="1015"/>
                  </a:lnTo>
                  <a:lnTo>
                    <a:pt x="946" y="1022"/>
                  </a:lnTo>
                  <a:lnTo>
                    <a:pt x="967" y="1044"/>
                  </a:lnTo>
                  <a:lnTo>
                    <a:pt x="967" y="1067"/>
                  </a:lnTo>
                  <a:lnTo>
                    <a:pt x="955" y="1091"/>
                  </a:lnTo>
                  <a:lnTo>
                    <a:pt x="967" y="1112"/>
                  </a:lnTo>
                  <a:lnTo>
                    <a:pt x="965" y="1133"/>
                  </a:lnTo>
                  <a:lnTo>
                    <a:pt x="934" y="1162"/>
                  </a:lnTo>
                  <a:lnTo>
                    <a:pt x="910" y="1169"/>
                  </a:lnTo>
                  <a:lnTo>
                    <a:pt x="894" y="1157"/>
                  </a:lnTo>
                  <a:lnTo>
                    <a:pt x="889" y="1176"/>
                  </a:lnTo>
                  <a:lnTo>
                    <a:pt x="875" y="1209"/>
                  </a:lnTo>
                  <a:lnTo>
                    <a:pt x="870" y="1226"/>
                  </a:lnTo>
                  <a:lnTo>
                    <a:pt x="851" y="1252"/>
                  </a:lnTo>
                  <a:lnTo>
                    <a:pt x="827" y="1254"/>
                  </a:lnTo>
                  <a:lnTo>
                    <a:pt x="813" y="1268"/>
                  </a:lnTo>
                  <a:lnTo>
                    <a:pt x="813" y="1292"/>
                  </a:lnTo>
                  <a:lnTo>
                    <a:pt x="794" y="1297"/>
                  </a:lnTo>
                  <a:lnTo>
                    <a:pt x="773" y="1325"/>
                  </a:lnTo>
                  <a:lnTo>
                    <a:pt x="756" y="1363"/>
                  </a:lnTo>
                  <a:lnTo>
                    <a:pt x="752" y="1387"/>
                  </a:lnTo>
                  <a:lnTo>
                    <a:pt x="749" y="1425"/>
                  </a:lnTo>
                  <a:lnTo>
                    <a:pt x="773" y="1429"/>
                  </a:lnTo>
                  <a:lnTo>
                    <a:pt x="780" y="1458"/>
                  </a:lnTo>
                  <a:lnTo>
                    <a:pt x="790" y="1481"/>
                  </a:lnTo>
                  <a:lnTo>
                    <a:pt x="811" y="1477"/>
                  </a:lnTo>
                  <a:lnTo>
                    <a:pt x="842" y="1488"/>
                  </a:lnTo>
                  <a:lnTo>
                    <a:pt x="858" y="1500"/>
                  </a:lnTo>
                  <a:lnTo>
                    <a:pt x="870" y="1512"/>
                  </a:lnTo>
                  <a:lnTo>
                    <a:pt x="889" y="1522"/>
                  </a:lnTo>
                  <a:lnTo>
                    <a:pt x="908" y="1533"/>
                  </a:lnTo>
                  <a:lnTo>
                    <a:pt x="934" y="1533"/>
                  </a:lnTo>
                  <a:lnTo>
                    <a:pt x="950" y="1538"/>
                  </a:lnTo>
                  <a:lnTo>
                    <a:pt x="948" y="1562"/>
                  </a:lnTo>
                  <a:lnTo>
                    <a:pt x="953" y="1588"/>
                  </a:lnTo>
                  <a:lnTo>
                    <a:pt x="965" y="1619"/>
                  </a:lnTo>
                  <a:lnTo>
                    <a:pt x="988" y="1642"/>
                  </a:lnTo>
                  <a:lnTo>
                    <a:pt x="1002" y="1635"/>
                  </a:lnTo>
                  <a:lnTo>
                    <a:pt x="1010" y="1607"/>
                  </a:lnTo>
                  <a:lnTo>
                    <a:pt x="1002" y="1564"/>
                  </a:lnTo>
                  <a:lnTo>
                    <a:pt x="991" y="1550"/>
                  </a:lnTo>
                  <a:lnTo>
                    <a:pt x="1017" y="1538"/>
                  </a:lnTo>
                  <a:lnTo>
                    <a:pt x="1036" y="1517"/>
                  </a:lnTo>
                  <a:lnTo>
                    <a:pt x="1045" y="1498"/>
                  </a:lnTo>
                  <a:lnTo>
                    <a:pt x="1043" y="1479"/>
                  </a:lnTo>
                  <a:lnTo>
                    <a:pt x="1031" y="1453"/>
                  </a:lnTo>
                  <a:lnTo>
                    <a:pt x="1012" y="1429"/>
                  </a:lnTo>
                  <a:lnTo>
                    <a:pt x="1031" y="1396"/>
                  </a:lnTo>
                  <a:lnTo>
                    <a:pt x="1024" y="1368"/>
                  </a:lnTo>
                  <a:lnTo>
                    <a:pt x="1019" y="1313"/>
                  </a:lnTo>
                  <a:lnTo>
                    <a:pt x="1031" y="1306"/>
                  </a:lnTo>
                  <a:lnTo>
                    <a:pt x="1057" y="1316"/>
                  </a:lnTo>
                  <a:lnTo>
                    <a:pt x="1073" y="1318"/>
                  </a:lnTo>
                  <a:lnTo>
                    <a:pt x="1088" y="1311"/>
                  </a:lnTo>
                  <a:lnTo>
                    <a:pt x="1102" y="1320"/>
                  </a:lnTo>
                  <a:lnTo>
                    <a:pt x="1123" y="1342"/>
                  </a:lnTo>
                  <a:lnTo>
                    <a:pt x="1128" y="1354"/>
                  </a:lnTo>
                  <a:lnTo>
                    <a:pt x="1156" y="1358"/>
                  </a:lnTo>
                  <a:lnTo>
                    <a:pt x="1156" y="1384"/>
                  </a:lnTo>
                  <a:lnTo>
                    <a:pt x="1161" y="1425"/>
                  </a:lnTo>
                  <a:lnTo>
                    <a:pt x="1177" y="1429"/>
                  </a:lnTo>
                  <a:lnTo>
                    <a:pt x="1187" y="1448"/>
                  </a:lnTo>
                  <a:lnTo>
                    <a:pt x="1211" y="1429"/>
                  </a:lnTo>
                  <a:lnTo>
                    <a:pt x="1227" y="1396"/>
                  </a:lnTo>
                  <a:lnTo>
                    <a:pt x="1237" y="1382"/>
                  </a:lnTo>
                  <a:lnTo>
                    <a:pt x="1251" y="1408"/>
                  </a:lnTo>
                  <a:lnTo>
                    <a:pt x="1272" y="1448"/>
                  </a:lnTo>
                  <a:lnTo>
                    <a:pt x="1289" y="1486"/>
                  </a:lnTo>
                  <a:lnTo>
                    <a:pt x="1282" y="1503"/>
                  </a:lnTo>
                  <a:lnTo>
                    <a:pt x="1305" y="1519"/>
                  </a:lnTo>
                  <a:lnTo>
                    <a:pt x="1319" y="1536"/>
                  </a:lnTo>
                  <a:lnTo>
                    <a:pt x="1343" y="1543"/>
                  </a:lnTo>
                  <a:lnTo>
                    <a:pt x="1355" y="1552"/>
                  </a:lnTo>
                  <a:lnTo>
                    <a:pt x="1362" y="1574"/>
                  </a:lnTo>
                  <a:lnTo>
                    <a:pt x="1374" y="1578"/>
                  </a:lnTo>
                  <a:lnTo>
                    <a:pt x="1381" y="1588"/>
                  </a:lnTo>
                  <a:lnTo>
                    <a:pt x="1381" y="1619"/>
                  </a:lnTo>
                  <a:lnTo>
                    <a:pt x="1369" y="1628"/>
                  </a:lnTo>
                  <a:lnTo>
                    <a:pt x="1357" y="1638"/>
                  </a:lnTo>
                  <a:lnTo>
                    <a:pt x="1331" y="1647"/>
                  </a:lnTo>
                  <a:lnTo>
                    <a:pt x="1312" y="1668"/>
                  </a:lnTo>
                  <a:lnTo>
                    <a:pt x="1284" y="1671"/>
                  </a:lnTo>
                  <a:lnTo>
                    <a:pt x="1248" y="1666"/>
                  </a:lnTo>
                  <a:lnTo>
                    <a:pt x="1225" y="1666"/>
                  </a:lnTo>
                  <a:lnTo>
                    <a:pt x="1208" y="1668"/>
                  </a:lnTo>
                  <a:lnTo>
                    <a:pt x="1194" y="1685"/>
                  </a:lnTo>
                  <a:lnTo>
                    <a:pt x="1175" y="1697"/>
                  </a:lnTo>
                  <a:lnTo>
                    <a:pt x="1151" y="1728"/>
                  </a:lnTo>
                  <a:lnTo>
                    <a:pt x="1130" y="1751"/>
                  </a:lnTo>
                  <a:lnTo>
                    <a:pt x="1147" y="1746"/>
                  </a:lnTo>
                  <a:lnTo>
                    <a:pt x="1173" y="1716"/>
                  </a:lnTo>
                  <a:lnTo>
                    <a:pt x="1206" y="1697"/>
                  </a:lnTo>
                  <a:lnTo>
                    <a:pt x="1229" y="1692"/>
                  </a:lnTo>
                  <a:lnTo>
                    <a:pt x="1244" y="1704"/>
                  </a:lnTo>
                  <a:lnTo>
                    <a:pt x="1229" y="1720"/>
                  </a:lnTo>
                  <a:lnTo>
                    <a:pt x="1234" y="1746"/>
                  </a:lnTo>
                  <a:lnTo>
                    <a:pt x="1239" y="1763"/>
                  </a:lnTo>
                  <a:lnTo>
                    <a:pt x="1260" y="1775"/>
                  </a:lnTo>
                  <a:lnTo>
                    <a:pt x="1286" y="1773"/>
                  </a:lnTo>
                  <a:lnTo>
                    <a:pt x="1303" y="1746"/>
                  </a:lnTo>
                  <a:lnTo>
                    <a:pt x="1305" y="1763"/>
                  </a:lnTo>
                  <a:lnTo>
                    <a:pt x="1315" y="1773"/>
                  </a:lnTo>
                  <a:lnTo>
                    <a:pt x="1293" y="1787"/>
                  </a:lnTo>
                  <a:lnTo>
                    <a:pt x="1260" y="1801"/>
                  </a:lnTo>
                  <a:lnTo>
                    <a:pt x="1244" y="1808"/>
                  </a:lnTo>
                  <a:lnTo>
                    <a:pt x="1225" y="1825"/>
                  </a:lnTo>
                  <a:lnTo>
                    <a:pt x="1213" y="1825"/>
                  </a:lnTo>
                  <a:lnTo>
                    <a:pt x="1211" y="1806"/>
                  </a:lnTo>
                  <a:lnTo>
                    <a:pt x="1239" y="1787"/>
                  </a:lnTo>
                  <a:lnTo>
                    <a:pt x="1213" y="1787"/>
                  </a:lnTo>
                  <a:lnTo>
                    <a:pt x="1196" y="1789"/>
                  </a:lnTo>
                  <a:lnTo>
                    <a:pt x="1185" y="1777"/>
                  </a:lnTo>
                  <a:lnTo>
                    <a:pt x="1185" y="1744"/>
                  </a:lnTo>
                  <a:lnTo>
                    <a:pt x="1180" y="1739"/>
                  </a:lnTo>
                  <a:lnTo>
                    <a:pt x="1168" y="1742"/>
                  </a:lnTo>
                  <a:lnTo>
                    <a:pt x="1163" y="1737"/>
                  </a:lnTo>
                  <a:lnTo>
                    <a:pt x="1149" y="1754"/>
                  </a:lnTo>
                  <a:lnTo>
                    <a:pt x="1144" y="1773"/>
                  </a:lnTo>
                  <a:lnTo>
                    <a:pt x="1140" y="1782"/>
                  </a:lnTo>
                  <a:lnTo>
                    <a:pt x="1133" y="1784"/>
                  </a:lnTo>
                  <a:lnTo>
                    <a:pt x="1128" y="1787"/>
                  </a:lnTo>
                  <a:lnTo>
                    <a:pt x="1125" y="1791"/>
                  </a:lnTo>
                  <a:lnTo>
                    <a:pt x="1095" y="1791"/>
                  </a:lnTo>
                  <a:lnTo>
                    <a:pt x="1071" y="1794"/>
                  </a:lnTo>
                  <a:lnTo>
                    <a:pt x="1064" y="1796"/>
                  </a:lnTo>
                  <a:lnTo>
                    <a:pt x="1047" y="1813"/>
                  </a:lnTo>
                  <a:lnTo>
                    <a:pt x="1045" y="1815"/>
                  </a:lnTo>
                  <a:lnTo>
                    <a:pt x="1040" y="1825"/>
                  </a:lnTo>
                  <a:lnTo>
                    <a:pt x="1024" y="1825"/>
                  </a:lnTo>
                  <a:lnTo>
                    <a:pt x="1010" y="1825"/>
                  </a:lnTo>
                  <a:lnTo>
                    <a:pt x="1002" y="1827"/>
                  </a:lnTo>
                  <a:lnTo>
                    <a:pt x="1002" y="1832"/>
                  </a:lnTo>
                  <a:lnTo>
                    <a:pt x="1005" y="1839"/>
                  </a:lnTo>
                  <a:lnTo>
                    <a:pt x="1005" y="1841"/>
                  </a:lnTo>
                  <a:lnTo>
                    <a:pt x="984" y="1851"/>
                  </a:lnTo>
                  <a:lnTo>
                    <a:pt x="967" y="1855"/>
                  </a:lnTo>
                  <a:lnTo>
                    <a:pt x="948" y="1867"/>
                  </a:lnTo>
                  <a:lnTo>
                    <a:pt x="943" y="1867"/>
                  </a:lnTo>
                  <a:lnTo>
                    <a:pt x="939" y="1862"/>
                  </a:lnTo>
                  <a:lnTo>
                    <a:pt x="936" y="1860"/>
                  </a:lnTo>
                  <a:lnTo>
                    <a:pt x="936" y="1858"/>
                  </a:lnTo>
                  <a:lnTo>
                    <a:pt x="941" y="1851"/>
                  </a:lnTo>
                  <a:lnTo>
                    <a:pt x="948" y="1839"/>
                  </a:lnTo>
                  <a:lnTo>
                    <a:pt x="953" y="1825"/>
                  </a:lnTo>
                  <a:lnTo>
                    <a:pt x="950" y="1806"/>
                  </a:lnTo>
                  <a:lnTo>
                    <a:pt x="946" y="1784"/>
                  </a:lnTo>
                  <a:lnTo>
                    <a:pt x="929" y="1775"/>
                  </a:lnTo>
                  <a:lnTo>
                    <a:pt x="931" y="1770"/>
                  </a:lnTo>
                  <a:lnTo>
                    <a:pt x="929" y="1768"/>
                  </a:lnTo>
                  <a:lnTo>
                    <a:pt x="924" y="1768"/>
                  </a:lnTo>
                  <a:lnTo>
                    <a:pt x="922" y="1763"/>
                  </a:lnTo>
                  <a:lnTo>
                    <a:pt x="922" y="1758"/>
                  </a:lnTo>
                  <a:lnTo>
                    <a:pt x="917" y="1761"/>
                  </a:lnTo>
                  <a:lnTo>
                    <a:pt x="913" y="1761"/>
                  </a:lnTo>
                  <a:lnTo>
                    <a:pt x="915" y="1758"/>
                  </a:lnTo>
                  <a:lnTo>
                    <a:pt x="910" y="1756"/>
                  </a:lnTo>
                  <a:lnTo>
                    <a:pt x="908" y="1749"/>
                  </a:lnTo>
                  <a:lnTo>
                    <a:pt x="896" y="1742"/>
                  </a:lnTo>
                  <a:lnTo>
                    <a:pt x="882" y="1732"/>
                  </a:lnTo>
                  <a:lnTo>
                    <a:pt x="868" y="1723"/>
                  </a:lnTo>
                  <a:lnTo>
                    <a:pt x="853" y="1716"/>
                  </a:lnTo>
                  <a:lnTo>
                    <a:pt x="837" y="1723"/>
                  </a:lnTo>
                  <a:lnTo>
                    <a:pt x="832" y="1723"/>
                  </a:lnTo>
                  <a:lnTo>
                    <a:pt x="813" y="1716"/>
                  </a:lnTo>
                  <a:lnTo>
                    <a:pt x="799" y="1720"/>
                  </a:lnTo>
                  <a:lnTo>
                    <a:pt x="782" y="1711"/>
                  </a:lnTo>
                  <a:lnTo>
                    <a:pt x="768" y="1709"/>
                  </a:lnTo>
                  <a:lnTo>
                    <a:pt x="756" y="1706"/>
                  </a:lnTo>
                  <a:lnTo>
                    <a:pt x="749" y="1702"/>
                  </a:lnTo>
                  <a:lnTo>
                    <a:pt x="747" y="1690"/>
                  </a:lnTo>
                  <a:lnTo>
                    <a:pt x="742" y="1690"/>
                  </a:lnTo>
                  <a:lnTo>
                    <a:pt x="742" y="1699"/>
                  </a:lnTo>
                  <a:lnTo>
                    <a:pt x="709" y="1699"/>
                  </a:lnTo>
                  <a:lnTo>
                    <a:pt x="652" y="1699"/>
                  </a:lnTo>
                  <a:lnTo>
                    <a:pt x="598" y="1699"/>
                  </a:lnTo>
                  <a:lnTo>
                    <a:pt x="551" y="1699"/>
                  </a:lnTo>
                  <a:lnTo>
                    <a:pt x="501" y="1699"/>
                  </a:lnTo>
                  <a:lnTo>
                    <a:pt x="454" y="1699"/>
                  </a:lnTo>
                  <a:lnTo>
                    <a:pt x="404" y="1699"/>
                  </a:lnTo>
                  <a:lnTo>
                    <a:pt x="387" y="1699"/>
                  </a:lnTo>
                  <a:lnTo>
                    <a:pt x="340" y="1699"/>
                  </a:lnTo>
                  <a:lnTo>
                    <a:pt x="293" y="1699"/>
                  </a:lnTo>
                  <a:lnTo>
                    <a:pt x="290" y="1699"/>
                  </a:lnTo>
                  <a:lnTo>
                    <a:pt x="260" y="1675"/>
                  </a:lnTo>
                  <a:lnTo>
                    <a:pt x="248" y="1664"/>
                  </a:lnTo>
                  <a:lnTo>
                    <a:pt x="220" y="1652"/>
                  </a:lnTo>
                  <a:lnTo>
                    <a:pt x="210" y="1631"/>
                  </a:lnTo>
                  <a:lnTo>
                    <a:pt x="212" y="1614"/>
                  </a:lnTo>
                  <a:lnTo>
                    <a:pt x="191" y="1602"/>
                  </a:lnTo>
                  <a:lnTo>
                    <a:pt x="189" y="1581"/>
                  </a:lnTo>
                  <a:lnTo>
                    <a:pt x="170" y="1562"/>
                  </a:lnTo>
                  <a:lnTo>
                    <a:pt x="170" y="1548"/>
                  </a:lnTo>
                  <a:lnTo>
                    <a:pt x="177" y="1533"/>
                  </a:lnTo>
                  <a:lnTo>
                    <a:pt x="177" y="1515"/>
                  </a:lnTo>
                  <a:lnTo>
                    <a:pt x="151" y="1498"/>
                  </a:lnTo>
                  <a:lnTo>
                    <a:pt x="134" y="1465"/>
                  </a:lnTo>
                  <a:lnTo>
                    <a:pt x="123" y="1441"/>
                  </a:lnTo>
                  <a:lnTo>
                    <a:pt x="108" y="1427"/>
                  </a:lnTo>
                  <a:lnTo>
                    <a:pt x="97" y="1415"/>
                  </a:lnTo>
                  <a:lnTo>
                    <a:pt x="89" y="1399"/>
                  </a:lnTo>
                  <a:lnTo>
                    <a:pt x="73" y="1408"/>
                  </a:lnTo>
                  <a:lnTo>
                    <a:pt x="59" y="1427"/>
                  </a:lnTo>
                  <a:lnTo>
                    <a:pt x="42" y="1406"/>
                  </a:lnTo>
                  <a:lnTo>
                    <a:pt x="33" y="1391"/>
                  </a:lnTo>
                  <a:lnTo>
                    <a:pt x="16" y="1382"/>
                  </a:lnTo>
                  <a:lnTo>
                    <a:pt x="0" y="1382"/>
                  </a:lnTo>
                  <a:lnTo>
                    <a:pt x="0" y="1178"/>
                  </a:lnTo>
                  <a:lnTo>
                    <a:pt x="0" y="1020"/>
                  </a:lnTo>
                  <a:lnTo>
                    <a:pt x="30" y="1032"/>
                  </a:lnTo>
                  <a:lnTo>
                    <a:pt x="56" y="1053"/>
                  </a:lnTo>
                  <a:lnTo>
                    <a:pt x="73" y="1058"/>
                  </a:lnTo>
                  <a:lnTo>
                    <a:pt x="87" y="1039"/>
                  </a:lnTo>
                  <a:lnTo>
                    <a:pt x="106" y="1022"/>
                  </a:lnTo>
                  <a:lnTo>
                    <a:pt x="130" y="1029"/>
                  </a:lnTo>
                  <a:lnTo>
                    <a:pt x="156" y="1008"/>
                  </a:lnTo>
                  <a:lnTo>
                    <a:pt x="182" y="996"/>
                  </a:lnTo>
                  <a:lnTo>
                    <a:pt x="193" y="1017"/>
                  </a:lnTo>
                  <a:lnTo>
                    <a:pt x="205" y="1006"/>
                  </a:lnTo>
                  <a:lnTo>
                    <a:pt x="208" y="982"/>
                  </a:lnTo>
                  <a:lnTo>
                    <a:pt x="220" y="989"/>
                  </a:lnTo>
                  <a:lnTo>
                    <a:pt x="248" y="1029"/>
                  </a:lnTo>
                  <a:lnTo>
                    <a:pt x="269" y="999"/>
                  </a:lnTo>
                  <a:lnTo>
                    <a:pt x="272" y="1034"/>
                  </a:lnTo>
                  <a:lnTo>
                    <a:pt x="290" y="1027"/>
                  </a:lnTo>
                  <a:lnTo>
                    <a:pt x="298" y="1013"/>
                  </a:lnTo>
                  <a:lnTo>
                    <a:pt x="316" y="1015"/>
                  </a:lnTo>
                  <a:lnTo>
                    <a:pt x="340" y="1034"/>
                  </a:lnTo>
                  <a:lnTo>
                    <a:pt x="378" y="1051"/>
                  </a:lnTo>
                  <a:lnTo>
                    <a:pt x="402" y="1060"/>
                  </a:lnTo>
                  <a:lnTo>
                    <a:pt x="418" y="1055"/>
                  </a:lnTo>
                  <a:lnTo>
                    <a:pt x="439" y="1079"/>
                  </a:lnTo>
                  <a:lnTo>
                    <a:pt x="416" y="1100"/>
                  </a:lnTo>
                  <a:lnTo>
                    <a:pt x="447" y="1110"/>
                  </a:lnTo>
                  <a:lnTo>
                    <a:pt x="489" y="1105"/>
                  </a:lnTo>
                  <a:lnTo>
                    <a:pt x="503" y="1098"/>
                  </a:lnTo>
                  <a:lnTo>
                    <a:pt x="520" y="1122"/>
                  </a:lnTo>
                  <a:lnTo>
                    <a:pt x="536" y="1100"/>
                  </a:lnTo>
                  <a:lnTo>
                    <a:pt x="522" y="1084"/>
                  </a:lnTo>
                  <a:lnTo>
                    <a:pt x="532" y="1067"/>
                  </a:lnTo>
                  <a:lnTo>
                    <a:pt x="551" y="1065"/>
                  </a:lnTo>
                  <a:lnTo>
                    <a:pt x="565" y="1060"/>
                  </a:lnTo>
                  <a:lnTo>
                    <a:pt x="577" y="1072"/>
                  </a:lnTo>
                  <a:lnTo>
                    <a:pt x="593" y="1096"/>
                  </a:lnTo>
                  <a:lnTo>
                    <a:pt x="612" y="1091"/>
                  </a:lnTo>
                  <a:lnTo>
                    <a:pt x="641" y="1110"/>
                  </a:lnTo>
                  <a:lnTo>
                    <a:pt x="664" y="1105"/>
                  </a:lnTo>
                  <a:lnTo>
                    <a:pt x="690" y="1105"/>
                  </a:lnTo>
                  <a:lnTo>
                    <a:pt x="688" y="1079"/>
                  </a:lnTo>
                  <a:lnTo>
                    <a:pt x="702" y="1070"/>
                  </a:lnTo>
                  <a:lnTo>
                    <a:pt x="726" y="1086"/>
                  </a:lnTo>
                  <a:lnTo>
                    <a:pt x="726" y="1126"/>
                  </a:lnTo>
                  <a:lnTo>
                    <a:pt x="738" y="1091"/>
                  </a:lnTo>
                  <a:lnTo>
                    <a:pt x="749" y="1093"/>
                  </a:lnTo>
                  <a:lnTo>
                    <a:pt x="756" y="1048"/>
                  </a:lnTo>
                  <a:lnTo>
                    <a:pt x="740" y="1022"/>
                  </a:lnTo>
                  <a:lnTo>
                    <a:pt x="721" y="1001"/>
                  </a:lnTo>
                  <a:lnTo>
                    <a:pt x="723" y="949"/>
                  </a:lnTo>
                  <a:lnTo>
                    <a:pt x="742" y="911"/>
                  </a:lnTo>
                  <a:lnTo>
                    <a:pt x="764" y="920"/>
                  </a:lnTo>
                  <a:lnTo>
                    <a:pt x="778" y="942"/>
                  </a:lnTo>
                  <a:lnTo>
                    <a:pt x="801" y="996"/>
                  </a:lnTo>
                  <a:lnTo>
                    <a:pt x="787" y="1020"/>
                  </a:lnTo>
                  <a:lnTo>
                    <a:pt x="818" y="1029"/>
                  </a:lnTo>
                  <a:lnTo>
                    <a:pt x="818" y="1029"/>
                  </a:lnTo>
                  <a:lnTo>
                    <a:pt x="818" y="1029"/>
                  </a:lnTo>
                  <a:close/>
                  <a:moveTo>
                    <a:pt x="435" y="847"/>
                  </a:moveTo>
                  <a:lnTo>
                    <a:pt x="435" y="847"/>
                  </a:lnTo>
                  <a:lnTo>
                    <a:pt x="425" y="873"/>
                  </a:lnTo>
                  <a:lnTo>
                    <a:pt x="463" y="857"/>
                  </a:lnTo>
                  <a:lnTo>
                    <a:pt x="484" y="883"/>
                  </a:lnTo>
                  <a:lnTo>
                    <a:pt x="503" y="857"/>
                  </a:lnTo>
                  <a:lnTo>
                    <a:pt x="518" y="873"/>
                  </a:lnTo>
                  <a:lnTo>
                    <a:pt x="532" y="925"/>
                  </a:lnTo>
                  <a:lnTo>
                    <a:pt x="539" y="904"/>
                  </a:lnTo>
                  <a:lnTo>
                    <a:pt x="527" y="849"/>
                  </a:lnTo>
                  <a:lnTo>
                    <a:pt x="541" y="840"/>
                  </a:lnTo>
                  <a:lnTo>
                    <a:pt x="558" y="849"/>
                  </a:lnTo>
                  <a:lnTo>
                    <a:pt x="577" y="871"/>
                  </a:lnTo>
                  <a:lnTo>
                    <a:pt x="586" y="923"/>
                  </a:lnTo>
                  <a:lnTo>
                    <a:pt x="591" y="958"/>
                  </a:lnTo>
                  <a:lnTo>
                    <a:pt x="619" y="982"/>
                  </a:lnTo>
                  <a:lnTo>
                    <a:pt x="648" y="1003"/>
                  </a:lnTo>
                  <a:lnTo>
                    <a:pt x="645" y="1025"/>
                  </a:lnTo>
                  <a:lnTo>
                    <a:pt x="619" y="1029"/>
                  </a:lnTo>
                  <a:lnTo>
                    <a:pt x="631" y="1046"/>
                  </a:lnTo>
                  <a:lnTo>
                    <a:pt x="624" y="1062"/>
                  </a:lnTo>
                  <a:lnTo>
                    <a:pt x="596" y="1055"/>
                  </a:lnTo>
                  <a:lnTo>
                    <a:pt x="567" y="1044"/>
                  </a:lnTo>
                  <a:lnTo>
                    <a:pt x="548" y="1046"/>
                  </a:lnTo>
                  <a:lnTo>
                    <a:pt x="518" y="1062"/>
                  </a:lnTo>
                  <a:lnTo>
                    <a:pt x="477" y="1067"/>
                  </a:lnTo>
                  <a:lnTo>
                    <a:pt x="449" y="1072"/>
                  </a:lnTo>
                  <a:lnTo>
                    <a:pt x="439" y="1051"/>
                  </a:lnTo>
                  <a:lnTo>
                    <a:pt x="418" y="1039"/>
                  </a:lnTo>
                  <a:lnTo>
                    <a:pt x="402" y="1044"/>
                  </a:lnTo>
                  <a:lnTo>
                    <a:pt x="383" y="1008"/>
                  </a:lnTo>
                  <a:lnTo>
                    <a:pt x="395" y="1003"/>
                  </a:lnTo>
                  <a:lnTo>
                    <a:pt x="418" y="994"/>
                  </a:lnTo>
                  <a:lnTo>
                    <a:pt x="442" y="996"/>
                  </a:lnTo>
                  <a:lnTo>
                    <a:pt x="463" y="989"/>
                  </a:lnTo>
                  <a:lnTo>
                    <a:pt x="432" y="977"/>
                  </a:lnTo>
                  <a:lnTo>
                    <a:pt x="397" y="982"/>
                  </a:lnTo>
                  <a:lnTo>
                    <a:pt x="373" y="980"/>
                  </a:lnTo>
                  <a:lnTo>
                    <a:pt x="366" y="963"/>
                  </a:lnTo>
                  <a:lnTo>
                    <a:pt x="402" y="942"/>
                  </a:lnTo>
                  <a:lnTo>
                    <a:pt x="378" y="944"/>
                  </a:lnTo>
                  <a:lnTo>
                    <a:pt x="350" y="930"/>
                  </a:lnTo>
                  <a:lnTo>
                    <a:pt x="364" y="892"/>
                  </a:lnTo>
                  <a:lnTo>
                    <a:pt x="373" y="871"/>
                  </a:lnTo>
                  <a:lnTo>
                    <a:pt x="418" y="835"/>
                  </a:lnTo>
                  <a:lnTo>
                    <a:pt x="435" y="847"/>
                  </a:lnTo>
                  <a:lnTo>
                    <a:pt x="435" y="847"/>
                  </a:lnTo>
                  <a:lnTo>
                    <a:pt x="435" y="847"/>
                  </a:lnTo>
                  <a:close/>
                  <a:moveTo>
                    <a:pt x="591" y="830"/>
                  </a:moveTo>
                  <a:lnTo>
                    <a:pt x="591" y="830"/>
                  </a:lnTo>
                  <a:lnTo>
                    <a:pt x="577" y="868"/>
                  </a:lnTo>
                  <a:lnTo>
                    <a:pt x="551" y="828"/>
                  </a:lnTo>
                  <a:lnTo>
                    <a:pt x="558" y="821"/>
                  </a:lnTo>
                  <a:lnTo>
                    <a:pt x="579" y="819"/>
                  </a:lnTo>
                  <a:lnTo>
                    <a:pt x="591" y="830"/>
                  </a:lnTo>
                  <a:lnTo>
                    <a:pt x="591" y="830"/>
                  </a:lnTo>
                  <a:lnTo>
                    <a:pt x="591" y="830"/>
                  </a:lnTo>
                  <a:close/>
                  <a:moveTo>
                    <a:pt x="1047" y="849"/>
                  </a:moveTo>
                  <a:lnTo>
                    <a:pt x="1047" y="849"/>
                  </a:lnTo>
                  <a:lnTo>
                    <a:pt x="1047" y="864"/>
                  </a:lnTo>
                  <a:lnTo>
                    <a:pt x="1031" y="861"/>
                  </a:lnTo>
                  <a:lnTo>
                    <a:pt x="1014" y="861"/>
                  </a:lnTo>
                  <a:lnTo>
                    <a:pt x="995" y="868"/>
                  </a:lnTo>
                  <a:lnTo>
                    <a:pt x="991" y="864"/>
                  </a:lnTo>
                  <a:lnTo>
                    <a:pt x="974" y="835"/>
                  </a:lnTo>
                  <a:lnTo>
                    <a:pt x="974" y="814"/>
                  </a:lnTo>
                  <a:lnTo>
                    <a:pt x="981" y="812"/>
                  </a:lnTo>
                  <a:lnTo>
                    <a:pt x="1019" y="816"/>
                  </a:lnTo>
                  <a:lnTo>
                    <a:pt x="1047" y="849"/>
                  </a:lnTo>
                  <a:lnTo>
                    <a:pt x="1047" y="849"/>
                  </a:lnTo>
                  <a:lnTo>
                    <a:pt x="1047" y="849"/>
                  </a:lnTo>
                  <a:close/>
                  <a:moveTo>
                    <a:pt x="882" y="845"/>
                  </a:moveTo>
                  <a:lnTo>
                    <a:pt x="882" y="845"/>
                  </a:lnTo>
                  <a:lnTo>
                    <a:pt x="894" y="880"/>
                  </a:lnTo>
                  <a:lnTo>
                    <a:pt x="908" y="835"/>
                  </a:lnTo>
                  <a:lnTo>
                    <a:pt x="950" y="812"/>
                  </a:lnTo>
                  <a:lnTo>
                    <a:pt x="979" y="871"/>
                  </a:lnTo>
                  <a:lnTo>
                    <a:pt x="976" y="904"/>
                  </a:lnTo>
                  <a:lnTo>
                    <a:pt x="1007" y="890"/>
                  </a:lnTo>
                  <a:lnTo>
                    <a:pt x="1024" y="868"/>
                  </a:lnTo>
                  <a:lnTo>
                    <a:pt x="1059" y="894"/>
                  </a:lnTo>
                  <a:lnTo>
                    <a:pt x="1080" y="918"/>
                  </a:lnTo>
                  <a:lnTo>
                    <a:pt x="1083" y="942"/>
                  </a:lnTo>
                  <a:lnTo>
                    <a:pt x="1114" y="930"/>
                  </a:lnTo>
                  <a:lnTo>
                    <a:pt x="1130" y="961"/>
                  </a:lnTo>
                  <a:lnTo>
                    <a:pt x="1170" y="980"/>
                  </a:lnTo>
                  <a:lnTo>
                    <a:pt x="1182" y="1001"/>
                  </a:lnTo>
                  <a:lnTo>
                    <a:pt x="1199" y="1044"/>
                  </a:lnTo>
                  <a:lnTo>
                    <a:pt x="1168" y="1065"/>
                  </a:lnTo>
                  <a:lnTo>
                    <a:pt x="1208" y="1093"/>
                  </a:lnTo>
                  <a:lnTo>
                    <a:pt x="1232" y="1103"/>
                  </a:lnTo>
                  <a:lnTo>
                    <a:pt x="1256" y="1141"/>
                  </a:lnTo>
                  <a:lnTo>
                    <a:pt x="1282" y="1143"/>
                  </a:lnTo>
                  <a:lnTo>
                    <a:pt x="1277" y="1171"/>
                  </a:lnTo>
                  <a:lnTo>
                    <a:pt x="1248" y="1216"/>
                  </a:lnTo>
                  <a:lnTo>
                    <a:pt x="1229" y="1200"/>
                  </a:lnTo>
                  <a:lnTo>
                    <a:pt x="1203" y="1162"/>
                  </a:lnTo>
                  <a:lnTo>
                    <a:pt x="1182" y="1169"/>
                  </a:lnTo>
                  <a:lnTo>
                    <a:pt x="1180" y="1190"/>
                  </a:lnTo>
                  <a:lnTo>
                    <a:pt x="1196" y="1212"/>
                  </a:lnTo>
                  <a:lnTo>
                    <a:pt x="1218" y="1230"/>
                  </a:lnTo>
                  <a:lnTo>
                    <a:pt x="1225" y="1240"/>
                  </a:lnTo>
                  <a:lnTo>
                    <a:pt x="1237" y="1275"/>
                  </a:lnTo>
                  <a:lnTo>
                    <a:pt x="1232" y="1302"/>
                  </a:lnTo>
                  <a:lnTo>
                    <a:pt x="1211" y="1292"/>
                  </a:lnTo>
                  <a:lnTo>
                    <a:pt x="1170" y="1264"/>
                  </a:lnTo>
                  <a:lnTo>
                    <a:pt x="1192" y="1294"/>
                  </a:lnTo>
                  <a:lnTo>
                    <a:pt x="1208" y="1316"/>
                  </a:lnTo>
                  <a:lnTo>
                    <a:pt x="1211" y="1328"/>
                  </a:lnTo>
                  <a:lnTo>
                    <a:pt x="1168" y="1313"/>
                  </a:lnTo>
                  <a:lnTo>
                    <a:pt x="1133" y="1294"/>
                  </a:lnTo>
                  <a:lnTo>
                    <a:pt x="1114" y="1275"/>
                  </a:lnTo>
                  <a:lnTo>
                    <a:pt x="1118" y="1266"/>
                  </a:lnTo>
                  <a:lnTo>
                    <a:pt x="1095" y="1247"/>
                  </a:lnTo>
                  <a:lnTo>
                    <a:pt x="1071" y="1230"/>
                  </a:lnTo>
                  <a:lnTo>
                    <a:pt x="1071" y="1240"/>
                  </a:lnTo>
                  <a:lnTo>
                    <a:pt x="1024" y="1247"/>
                  </a:lnTo>
                  <a:lnTo>
                    <a:pt x="1012" y="1233"/>
                  </a:lnTo>
                  <a:lnTo>
                    <a:pt x="1021" y="1204"/>
                  </a:lnTo>
                  <a:lnTo>
                    <a:pt x="1052" y="1204"/>
                  </a:lnTo>
                  <a:lnTo>
                    <a:pt x="1085" y="1200"/>
                  </a:lnTo>
                  <a:lnTo>
                    <a:pt x="1080" y="1186"/>
                  </a:lnTo>
                  <a:lnTo>
                    <a:pt x="1085" y="1167"/>
                  </a:lnTo>
                  <a:lnTo>
                    <a:pt x="1107" y="1126"/>
                  </a:lnTo>
                  <a:lnTo>
                    <a:pt x="1102" y="1107"/>
                  </a:lnTo>
                  <a:lnTo>
                    <a:pt x="1097" y="1093"/>
                  </a:lnTo>
                  <a:lnTo>
                    <a:pt x="1071" y="1072"/>
                  </a:lnTo>
                  <a:lnTo>
                    <a:pt x="1038" y="1058"/>
                  </a:lnTo>
                  <a:lnTo>
                    <a:pt x="1050" y="1046"/>
                  </a:lnTo>
                  <a:lnTo>
                    <a:pt x="1031" y="1017"/>
                  </a:lnTo>
                  <a:lnTo>
                    <a:pt x="1017" y="1015"/>
                  </a:lnTo>
                  <a:lnTo>
                    <a:pt x="1005" y="999"/>
                  </a:lnTo>
                  <a:lnTo>
                    <a:pt x="995" y="1013"/>
                  </a:lnTo>
                  <a:lnTo>
                    <a:pt x="967" y="1017"/>
                  </a:lnTo>
                  <a:lnTo>
                    <a:pt x="908" y="1008"/>
                  </a:lnTo>
                  <a:lnTo>
                    <a:pt x="875" y="994"/>
                  </a:lnTo>
                  <a:lnTo>
                    <a:pt x="846" y="987"/>
                  </a:lnTo>
                  <a:lnTo>
                    <a:pt x="834" y="970"/>
                  </a:lnTo>
                  <a:lnTo>
                    <a:pt x="851" y="946"/>
                  </a:lnTo>
                  <a:lnTo>
                    <a:pt x="827" y="946"/>
                  </a:lnTo>
                  <a:lnTo>
                    <a:pt x="823" y="894"/>
                  </a:lnTo>
                  <a:lnTo>
                    <a:pt x="834" y="847"/>
                  </a:lnTo>
                  <a:lnTo>
                    <a:pt x="851" y="823"/>
                  </a:lnTo>
                  <a:lnTo>
                    <a:pt x="894" y="809"/>
                  </a:lnTo>
                  <a:lnTo>
                    <a:pt x="882" y="845"/>
                  </a:lnTo>
                  <a:lnTo>
                    <a:pt x="882" y="845"/>
                  </a:lnTo>
                  <a:lnTo>
                    <a:pt x="882" y="845"/>
                  </a:lnTo>
                  <a:close/>
                  <a:moveTo>
                    <a:pt x="659" y="807"/>
                  </a:moveTo>
                  <a:lnTo>
                    <a:pt x="659" y="807"/>
                  </a:lnTo>
                  <a:lnTo>
                    <a:pt x="678" y="819"/>
                  </a:lnTo>
                  <a:lnTo>
                    <a:pt x="707" y="812"/>
                  </a:lnTo>
                  <a:lnTo>
                    <a:pt x="711" y="828"/>
                  </a:lnTo>
                  <a:lnTo>
                    <a:pt x="695" y="854"/>
                  </a:lnTo>
                  <a:lnTo>
                    <a:pt x="719" y="878"/>
                  </a:lnTo>
                  <a:lnTo>
                    <a:pt x="716" y="925"/>
                  </a:lnTo>
                  <a:lnTo>
                    <a:pt x="690" y="944"/>
                  </a:lnTo>
                  <a:lnTo>
                    <a:pt x="676" y="939"/>
                  </a:lnTo>
                  <a:lnTo>
                    <a:pt x="664" y="920"/>
                  </a:lnTo>
                  <a:lnTo>
                    <a:pt x="624" y="880"/>
                  </a:lnTo>
                  <a:lnTo>
                    <a:pt x="624" y="864"/>
                  </a:lnTo>
                  <a:lnTo>
                    <a:pt x="657" y="871"/>
                  </a:lnTo>
                  <a:lnTo>
                    <a:pt x="638" y="833"/>
                  </a:lnTo>
                  <a:lnTo>
                    <a:pt x="659" y="807"/>
                  </a:lnTo>
                  <a:lnTo>
                    <a:pt x="659" y="807"/>
                  </a:lnTo>
                  <a:lnTo>
                    <a:pt x="659" y="807"/>
                  </a:lnTo>
                  <a:close/>
                  <a:moveTo>
                    <a:pt x="773" y="866"/>
                  </a:moveTo>
                  <a:lnTo>
                    <a:pt x="773" y="866"/>
                  </a:lnTo>
                  <a:lnTo>
                    <a:pt x="756" y="906"/>
                  </a:lnTo>
                  <a:lnTo>
                    <a:pt x="738" y="904"/>
                  </a:lnTo>
                  <a:lnTo>
                    <a:pt x="728" y="857"/>
                  </a:lnTo>
                  <a:lnTo>
                    <a:pt x="728" y="830"/>
                  </a:lnTo>
                  <a:lnTo>
                    <a:pt x="738" y="804"/>
                  </a:lnTo>
                  <a:lnTo>
                    <a:pt x="752" y="788"/>
                  </a:lnTo>
                  <a:lnTo>
                    <a:pt x="787" y="790"/>
                  </a:lnTo>
                  <a:lnTo>
                    <a:pt x="818" y="807"/>
                  </a:lnTo>
                  <a:lnTo>
                    <a:pt x="794" y="854"/>
                  </a:lnTo>
                  <a:lnTo>
                    <a:pt x="773" y="866"/>
                  </a:lnTo>
                  <a:lnTo>
                    <a:pt x="773" y="866"/>
                  </a:lnTo>
                  <a:lnTo>
                    <a:pt x="773" y="866"/>
                  </a:lnTo>
                  <a:close/>
                  <a:moveTo>
                    <a:pt x="333" y="939"/>
                  </a:moveTo>
                  <a:lnTo>
                    <a:pt x="333" y="939"/>
                  </a:lnTo>
                  <a:lnTo>
                    <a:pt x="290" y="963"/>
                  </a:lnTo>
                  <a:lnTo>
                    <a:pt x="281" y="942"/>
                  </a:lnTo>
                  <a:lnTo>
                    <a:pt x="243" y="916"/>
                  </a:lnTo>
                  <a:lnTo>
                    <a:pt x="250" y="892"/>
                  </a:lnTo>
                  <a:lnTo>
                    <a:pt x="262" y="852"/>
                  </a:lnTo>
                  <a:lnTo>
                    <a:pt x="276" y="816"/>
                  </a:lnTo>
                  <a:lnTo>
                    <a:pt x="260" y="781"/>
                  </a:lnTo>
                  <a:lnTo>
                    <a:pt x="314" y="771"/>
                  </a:lnTo>
                  <a:lnTo>
                    <a:pt x="338" y="783"/>
                  </a:lnTo>
                  <a:lnTo>
                    <a:pt x="380" y="786"/>
                  </a:lnTo>
                  <a:lnTo>
                    <a:pt x="395" y="804"/>
                  </a:lnTo>
                  <a:lnTo>
                    <a:pt x="413" y="828"/>
                  </a:lnTo>
                  <a:lnTo>
                    <a:pt x="392" y="842"/>
                  </a:lnTo>
                  <a:lnTo>
                    <a:pt x="352" y="880"/>
                  </a:lnTo>
                  <a:lnTo>
                    <a:pt x="333" y="916"/>
                  </a:lnTo>
                  <a:lnTo>
                    <a:pt x="333" y="939"/>
                  </a:lnTo>
                  <a:lnTo>
                    <a:pt x="333" y="939"/>
                  </a:lnTo>
                  <a:lnTo>
                    <a:pt x="333" y="939"/>
                  </a:lnTo>
                  <a:close/>
                  <a:moveTo>
                    <a:pt x="768" y="738"/>
                  </a:moveTo>
                  <a:lnTo>
                    <a:pt x="768" y="738"/>
                  </a:lnTo>
                  <a:lnTo>
                    <a:pt x="759" y="762"/>
                  </a:lnTo>
                  <a:lnTo>
                    <a:pt x="735" y="757"/>
                  </a:lnTo>
                  <a:lnTo>
                    <a:pt x="716" y="741"/>
                  </a:lnTo>
                  <a:lnTo>
                    <a:pt x="723" y="714"/>
                  </a:lnTo>
                  <a:lnTo>
                    <a:pt x="747" y="696"/>
                  </a:lnTo>
                  <a:lnTo>
                    <a:pt x="761" y="719"/>
                  </a:lnTo>
                  <a:lnTo>
                    <a:pt x="768" y="738"/>
                  </a:lnTo>
                  <a:lnTo>
                    <a:pt x="768" y="738"/>
                  </a:lnTo>
                  <a:lnTo>
                    <a:pt x="768" y="738"/>
                  </a:lnTo>
                  <a:close/>
                  <a:moveTo>
                    <a:pt x="688" y="622"/>
                  </a:moveTo>
                  <a:lnTo>
                    <a:pt x="688" y="622"/>
                  </a:lnTo>
                  <a:lnTo>
                    <a:pt x="700" y="655"/>
                  </a:lnTo>
                  <a:lnTo>
                    <a:pt x="702" y="688"/>
                  </a:lnTo>
                  <a:lnTo>
                    <a:pt x="693" y="736"/>
                  </a:lnTo>
                  <a:lnTo>
                    <a:pt x="667" y="743"/>
                  </a:lnTo>
                  <a:lnTo>
                    <a:pt x="650" y="733"/>
                  </a:lnTo>
                  <a:lnTo>
                    <a:pt x="650" y="696"/>
                  </a:lnTo>
                  <a:lnTo>
                    <a:pt x="624" y="703"/>
                  </a:lnTo>
                  <a:lnTo>
                    <a:pt x="622" y="651"/>
                  </a:lnTo>
                  <a:lnTo>
                    <a:pt x="641" y="653"/>
                  </a:lnTo>
                  <a:lnTo>
                    <a:pt x="664" y="629"/>
                  </a:lnTo>
                  <a:lnTo>
                    <a:pt x="688" y="634"/>
                  </a:lnTo>
                  <a:lnTo>
                    <a:pt x="688" y="622"/>
                  </a:lnTo>
                  <a:lnTo>
                    <a:pt x="688" y="622"/>
                  </a:lnTo>
                  <a:lnTo>
                    <a:pt x="688" y="622"/>
                  </a:lnTo>
                  <a:close/>
                  <a:moveTo>
                    <a:pt x="529" y="660"/>
                  </a:moveTo>
                  <a:lnTo>
                    <a:pt x="529" y="660"/>
                  </a:lnTo>
                  <a:lnTo>
                    <a:pt x="536" y="681"/>
                  </a:lnTo>
                  <a:lnTo>
                    <a:pt x="551" y="672"/>
                  </a:lnTo>
                  <a:lnTo>
                    <a:pt x="570" y="674"/>
                  </a:lnTo>
                  <a:lnTo>
                    <a:pt x="572" y="707"/>
                  </a:lnTo>
                  <a:lnTo>
                    <a:pt x="562" y="736"/>
                  </a:lnTo>
                  <a:lnTo>
                    <a:pt x="506" y="745"/>
                  </a:lnTo>
                  <a:lnTo>
                    <a:pt x="466" y="771"/>
                  </a:lnTo>
                  <a:lnTo>
                    <a:pt x="442" y="774"/>
                  </a:lnTo>
                  <a:lnTo>
                    <a:pt x="439" y="755"/>
                  </a:lnTo>
                  <a:lnTo>
                    <a:pt x="473" y="726"/>
                  </a:lnTo>
                  <a:lnTo>
                    <a:pt x="399" y="733"/>
                  </a:lnTo>
                  <a:lnTo>
                    <a:pt x="378" y="724"/>
                  </a:lnTo>
                  <a:lnTo>
                    <a:pt x="399" y="660"/>
                  </a:lnTo>
                  <a:lnTo>
                    <a:pt x="416" y="639"/>
                  </a:lnTo>
                  <a:lnTo>
                    <a:pt x="461" y="662"/>
                  </a:lnTo>
                  <a:lnTo>
                    <a:pt x="489" y="703"/>
                  </a:lnTo>
                  <a:lnTo>
                    <a:pt x="518" y="707"/>
                  </a:lnTo>
                  <a:lnTo>
                    <a:pt x="494" y="643"/>
                  </a:lnTo>
                  <a:lnTo>
                    <a:pt x="508" y="617"/>
                  </a:lnTo>
                  <a:lnTo>
                    <a:pt x="525" y="627"/>
                  </a:lnTo>
                  <a:lnTo>
                    <a:pt x="529" y="660"/>
                  </a:lnTo>
                  <a:lnTo>
                    <a:pt x="529" y="660"/>
                  </a:lnTo>
                  <a:lnTo>
                    <a:pt x="529" y="660"/>
                  </a:lnTo>
                  <a:close/>
                  <a:moveTo>
                    <a:pt x="749" y="596"/>
                  </a:moveTo>
                  <a:lnTo>
                    <a:pt x="749" y="596"/>
                  </a:lnTo>
                  <a:lnTo>
                    <a:pt x="768" y="620"/>
                  </a:lnTo>
                  <a:lnTo>
                    <a:pt x="799" y="620"/>
                  </a:lnTo>
                  <a:lnTo>
                    <a:pt x="813" y="641"/>
                  </a:lnTo>
                  <a:lnTo>
                    <a:pt x="811" y="667"/>
                  </a:lnTo>
                  <a:lnTo>
                    <a:pt x="827" y="681"/>
                  </a:lnTo>
                  <a:lnTo>
                    <a:pt x="839" y="698"/>
                  </a:lnTo>
                  <a:lnTo>
                    <a:pt x="861" y="703"/>
                  </a:lnTo>
                  <a:lnTo>
                    <a:pt x="884" y="707"/>
                  </a:lnTo>
                  <a:lnTo>
                    <a:pt x="910" y="693"/>
                  </a:lnTo>
                  <a:lnTo>
                    <a:pt x="943" y="686"/>
                  </a:lnTo>
                  <a:lnTo>
                    <a:pt x="969" y="691"/>
                  </a:lnTo>
                  <a:lnTo>
                    <a:pt x="988" y="714"/>
                  </a:lnTo>
                  <a:lnTo>
                    <a:pt x="991" y="743"/>
                  </a:lnTo>
                  <a:lnTo>
                    <a:pt x="981" y="757"/>
                  </a:lnTo>
                  <a:lnTo>
                    <a:pt x="955" y="771"/>
                  </a:lnTo>
                  <a:lnTo>
                    <a:pt x="936" y="764"/>
                  </a:lnTo>
                  <a:lnTo>
                    <a:pt x="889" y="774"/>
                  </a:lnTo>
                  <a:lnTo>
                    <a:pt x="856" y="774"/>
                  </a:lnTo>
                  <a:lnTo>
                    <a:pt x="830" y="767"/>
                  </a:lnTo>
                  <a:lnTo>
                    <a:pt x="787" y="745"/>
                  </a:lnTo>
                  <a:lnTo>
                    <a:pt x="780" y="712"/>
                  </a:lnTo>
                  <a:lnTo>
                    <a:pt x="778" y="681"/>
                  </a:lnTo>
                  <a:lnTo>
                    <a:pt x="764" y="651"/>
                  </a:lnTo>
                  <a:lnTo>
                    <a:pt x="728" y="643"/>
                  </a:lnTo>
                  <a:lnTo>
                    <a:pt x="711" y="622"/>
                  </a:lnTo>
                  <a:lnTo>
                    <a:pt x="716" y="591"/>
                  </a:lnTo>
                  <a:lnTo>
                    <a:pt x="749" y="596"/>
                  </a:lnTo>
                  <a:lnTo>
                    <a:pt x="749" y="596"/>
                  </a:lnTo>
                  <a:lnTo>
                    <a:pt x="749" y="596"/>
                  </a:lnTo>
                  <a:close/>
                  <a:moveTo>
                    <a:pt x="402" y="556"/>
                  </a:moveTo>
                  <a:lnTo>
                    <a:pt x="402" y="556"/>
                  </a:lnTo>
                  <a:lnTo>
                    <a:pt x="399" y="613"/>
                  </a:lnTo>
                  <a:lnTo>
                    <a:pt x="387" y="636"/>
                  </a:lnTo>
                  <a:lnTo>
                    <a:pt x="371" y="639"/>
                  </a:lnTo>
                  <a:lnTo>
                    <a:pt x="340" y="670"/>
                  </a:lnTo>
                  <a:lnTo>
                    <a:pt x="316" y="679"/>
                  </a:lnTo>
                  <a:lnTo>
                    <a:pt x="293" y="665"/>
                  </a:lnTo>
                  <a:lnTo>
                    <a:pt x="293" y="665"/>
                  </a:lnTo>
                  <a:lnTo>
                    <a:pt x="321" y="613"/>
                  </a:lnTo>
                  <a:lnTo>
                    <a:pt x="354" y="565"/>
                  </a:lnTo>
                  <a:lnTo>
                    <a:pt x="380" y="568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6"/>
                  </a:lnTo>
                  <a:close/>
                  <a:moveTo>
                    <a:pt x="764" y="565"/>
                  </a:moveTo>
                  <a:lnTo>
                    <a:pt x="764" y="565"/>
                  </a:lnTo>
                  <a:lnTo>
                    <a:pt x="756" y="568"/>
                  </a:lnTo>
                  <a:lnTo>
                    <a:pt x="726" y="563"/>
                  </a:lnTo>
                  <a:lnTo>
                    <a:pt x="721" y="542"/>
                  </a:lnTo>
                  <a:lnTo>
                    <a:pt x="754" y="544"/>
                  </a:lnTo>
                  <a:lnTo>
                    <a:pt x="766" y="558"/>
                  </a:lnTo>
                  <a:lnTo>
                    <a:pt x="764" y="565"/>
                  </a:lnTo>
                  <a:lnTo>
                    <a:pt x="764" y="565"/>
                  </a:lnTo>
                  <a:lnTo>
                    <a:pt x="764" y="565"/>
                  </a:lnTo>
                  <a:close/>
                  <a:moveTo>
                    <a:pt x="499" y="554"/>
                  </a:moveTo>
                  <a:lnTo>
                    <a:pt x="499" y="554"/>
                  </a:lnTo>
                  <a:lnTo>
                    <a:pt x="470" y="575"/>
                  </a:lnTo>
                  <a:lnTo>
                    <a:pt x="444" y="549"/>
                  </a:lnTo>
                  <a:lnTo>
                    <a:pt x="458" y="525"/>
                  </a:lnTo>
                  <a:lnTo>
                    <a:pt x="482" y="518"/>
                  </a:lnTo>
                  <a:lnTo>
                    <a:pt x="503" y="530"/>
                  </a:lnTo>
                  <a:lnTo>
                    <a:pt x="499" y="554"/>
                  </a:lnTo>
                  <a:lnTo>
                    <a:pt x="499" y="554"/>
                  </a:lnTo>
                  <a:lnTo>
                    <a:pt x="499" y="554"/>
                  </a:lnTo>
                  <a:close/>
                  <a:moveTo>
                    <a:pt x="508" y="483"/>
                  </a:moveTo>
                  <a:lnTo>
                    <a:pt x="508" y="483"/>
                  </a:lnTo>
                  <a:lnTo>
                    <a:pt x="487" y="497"/>
                  </a:lnTo>
                  <a:lnTo>
                    <a:pt x="461" y="497"/>
                  </a:lnTo>
                  <a:lnTo>
                    <a:pt x="461" y="487"/>
                  </a:lnTo>
                  <a:lnTo>
                    <a:pt x="477" y="461"/>
                  </a:lnTo>
                  <a:lnTo>
                    <a:pt x="487" y="466"/>
                  </a:lnTo>
                  <a:lnTo>
                    <a:pt x="508" y="483"/>
                  </a:lnTo>
                  <a:lnTo>
                    <a:pt x="508" y="483"/>
                  </a:lnTo>
                  <a:lnTo>
                    <a:pt x="508" y="483"/>
                  </a:lnTo>
                  <a:close/>
                  <a:moveTo>
                    <a:pt x="730" y="525"/>
                  </a:moveTo>
                  <a:lnTo>
                    <a:pt x="730" y="525"/>
                  </a:lnTo>
                  <a:lnTo>
                    <a:pt x="707" y="542"/>
                  </a:lnTo>
                  <a:lnTo>
                    <a:pt x="693" y="523"/>
                  </a:lnTo>
                  <a:lnTo>
                    <a:pt x="688" y="492"/>
                  </a:lnTo>
                  <a:lnTo>
                    <a:pt x="685" y="459"/>
                  </a:lnTo>
                  <a:lnTo>
                    <a:pt x="707" y="464"/>
                  </a:lnTo>
                  <a:lnTo>
                    <a:pt x="716" y="468"/>
                  </a:lnTo>
                  <a:lnTo>
                    <a:pt x="735" y="497"/>
                  </a:lnTo>
                  <a:lnTo>
                    <a:pt x="730" y="525"/>
                  </a:lnTo>
                  <a:lnTo>
                    <a:pt x="730" y="525"/>
                  </a:lnTo>
                  <a:lnTo>
                    <a:pt x="730" y="525"/>
                  </a:lnTo>
                  <a:close/>
                  <a:moveTo>
                    <a:pt x="664" y="504"/>
                  </a:moveTo>
                  <a:lnTo>
                    <a:pt x="664" y="504"/>
                  </a:lnTo>
                  <a:lnTo>
                    <a:pt x="669" y="537"/>
                  </a:lnTo>
                  <a:lnTo>
                    <a:pt x="643" y="528"/>
                  </a:lnTo>
                  <a:lnTo>
                    <a:pt x="617" y="501"/>
                  </a:lnTo>
                  <a:lnTo>
                    <a:pt x="581" y="499"/>
                  </a:lnTo>
                  <a:lnTo>
                    <a:pt x="596" y="475"/>
                  </a:lnTo>
                  <a:lnTo>
                    <a:pt x="577" y="454"/>
                  </a:lnTo>
                  <a:lnTo>
                    <a:pt x="574" y="423"/>
                  </a:lnTo>
                  <a:lnTo>
                    <a:pt x="607" y="435"/>
                  </a:lnTo>
                  <a:lnTo>
                    <a:pt x="650" y="466"/>
                  </a:lnTo>
                  <a:lnTo>
                    <a:pt x="664" y="504"/>
                  </a:lnTo>
                  <a:lnTo>
                    <a:pt x="664" y="504"/>
                  </a:lnTo>
                  <a:lnTo>
                    <a:pt x="664" y="504"/>
                  </a:lnTo>
                  <a:close/>
                  <a:moveTo>
                    <a:pt x="875" y="393"/>
                  </a:moveTo>
                  <a:lnTo>
                    <a:pt x="875" y="393"/>
                  </a:lnTo>
                  <a:lnTo>
                    <a:pt x="894" y="421"/>
                  </a:lnTo>
                  <a:lnTo>
                    <a:pt x="872" y="445"/>
                  </a:lnTo>
                  <a:lnTo>
                    <a:pt x="842" y="506"/>
                  </a:lnTo>
                  <a:lnTo>
                    <a:pt x="813" y="513"/>
                  </a:lnTo>
                  <a:lnTo>
                    <a:pt x="778" y="501"/>
                  </a:lnTo>
                  <a:lnTo>
                    <a:pt x="761" y="471"/>
                  </a:lnTo>
                  <a:lnTo>
                    <a:pt x="761" y="440"/>
                  </a:lnTo>
                  <a:lnTo>
                    <a:pt x="775" y="416"/>
                  </a:lnTo>
                  <a:lnTo>
                    <a:pt x="745" y="416"/>
                  </a:lnTo>
                  <a:lnTo>
                    <a:pt x="728" y="388"/>
                  </a:lnTo>
                  <a:lnTo>
                    <a:pt x="716" y="345"/>
                  </a:lnTo>
                  <a:lnTo>
                    <a:pt x="728" y="303"/>
                  </a:lnTo>
                  <a:lnTo>
                    <a:pt x="740" y="272"/>
                  </a:lnTo>
                  <a:lnTo>
                    <a:pt x="756" y="265"/>
                  </a:lnTo>
                  <a:lnTo>
                    <a:pt x="749" y="241"/>
                  </a:lnTo>
                  <a:lnTo>
                    <a:pt x="787" y="236"/>
                  </a:lnTo>
                  <a:lnTo>
                    <a:pt x="806" y="291"/>
                  </a:lnTo>
                  <a:lnTo>
                    <a:pt x="834" y="312"/>
                  </a:lnTo>
                  <a:lnTo>
                    <a:pt x="861" y="331"/>
                  </a:lnTo>
                  <a:lnTo>
                    <a:pt x="875" y="393"/>
                  </a:lnTo>
                  <a:lnTo>
                    <a:pt x="875" y="393"/>
                  </a:lnTo>
                  <a:lnTo>
                    <a:pt x="875" y="393"/>
                  </a:lnTo>
                  <a:close/>
                  <a:moveTo>
                    <a:pt x="1175" y="16"/>
                  </a:moveTo>
                  <a:lnTo>
                    <a:pt x="1175" y="16"/>
                  </a:lnTo>
                  <a:lnTo>
                    <a:pt x="1218" y="26"/>
                  </a:lnTo>
                  <a:lnTo>
                    <a:pt x="1253" y="45"/>
                  </a:lnTo>
                  <a:lnTo>
                    <a:pt x="1282" y="78"/>
                  </a:lnTo>
                  <a:lnTo>
                    <a:pt x="1282" y="111"/>
                  </a:lnTo>
                  <a:lnTo>
                    <a:pt x="1241" y="163"/>
                  </a:lnTo>
                  <a:lnTo>
                    <a:pt x="1203" y="184"/>
                  </a:lnTo>
                  <a:lnTo>
                    <a:pt x="1187" y="210"/>
                  </a:lnTo>
                  <a:lnTo>
                    <a:pt x="1222" y="210"/>
                  </a:lnTo>
                  <a:lnTo>
                    <a:pt x="1185" y="274"/>
                  </a:lnTo>
                  <a:lnTo>
                    <a:pt x="1159" y="300"/>
                  </a:lnTo>
                  <a:lnTo>
                    <a:pt x="1130" y="378"/>
                  </a:lnTo>
                  <a:lnTo>
                    <a:pt x="1097" y="393"/>
                  </a:lnTo>
                  <a:lnTo>
                    <a:pt x="1088" y="412"/>
                  </a:lnTo>
                  <a:lnTo>
                    <a:pt x="1038" y="421"/>
                  </a:lnTo>
                  <a:lnTo>
                    <a:pt x="1059" y="433"/>
                  </a:lnTo>
                  <a:lnTo>
                    <a:pt x="1050" y="447"/>
                  </a:lnTo>
                  <a:lnTo>
                    <a:pt x="1062" y="487"/>
                  </a:lnTo>
                  <a:lnTo>
                    <a:pt x="1047" y="516"/>
                  </a:lnTo>
                  <a:lnTo>
                    <a:pt x="1021" y="537"/>
                  </a:lnTo>
                  <a:lnTo>
                    <a:pt x="1014" y="568"/>
                  </a:lnTo>
                  <a:lnTo>
                    <a:pt x="991" y="589"/>
                  </a:lnTo>
                  <a:lnTo>
                    <a:pt x="993" y="606"/>
                  </a:lnTo>
                  <a:lnTo>
                    <a:pt x="1021" y="603"/>
                  </a:lnTo>
                  <a:lnTo>
                    <a:pt x="1021" y="620"/>
                  </a:lnTo>
                  <a:lnTo>
                    <a:pt x="979" y="660"/>
                  </a:lnTo>
                  <a:lnTo>
                    <a:pt x="936" y="641"/>
                  </a:lnTo>
                  <a:lnTo>
                    <a:pt x="889" y="653"/>
                  </a:lnTo>
                  <a:lnTo>
                    <a:pt x="865" y="643"/>
                  </a:lnTo>
                  <a:lnTo>
                    <a:pt x="834" y="641"/>
                  </a:lnTo>
                  <a:lnTo>
                    <a:pt x="832" y="608"/>
                  </a:lnTo>
                  <a:lnTo>
                    <a:pt x="863" y="591"/>
                  </a:lnTo>
                  <a:lnTo>
                    <a:pt x="853" y="537"/>
                  </a:lnTo>
                  <a:lnTo>
                    <a:pt x="863" y="532"/>
                  </a:lnTo>
                  <a:lnTo>
                    <a:pt x="908" y="565"/>
                  </a:lnTo>
                  <a:lnTo>
                    <a:pt x="884" y="516"/>
                  </a:lnTo>
                  <a:lnTo>
                    <a:pt x="858" y="501"/>
                  </a:lnTo>
                  <a:lnTo>
                    <a:pt x="872" y="468"/>
                  </a:lnTo>
                  <a:lnTo>
                    <a:pt x="901" y="449"/>
                  </a:lnTo>
                  <a:lnTo>
                    <a:pt x="905" y="419"/>
                  </a:lnTo>
                  <a:lnTo>
                    <a:pt x="882" y="385"/>
                  </a:lnTo>
                  <a:lnTo>
                    <a:pt x="875" y="336"/>
                  </a:lnTo>
                  <a:lnTo>
                    <a:pt x="920" y="341"/>
                  </a:lnTo>
                  <a:lnTo>
                    <a:pt x="934" y="350"/>
                  </a:lnTo>
                  <a:lnTo>
                    <a:pt x="957" y="317"/>
                  </a:lnTo>
                  <a:lnTo>
                    <a:pt x="922" y="305"/>
                  </a:lnTo>
                  <a:lnTo>
                    <a:pt x="865" y="312"/>
                  </a:lnTo>
                  <a:lnTo>
                    <a:pt x="837" y="279"/>
                  </a:lnTo>
                  <a:lnTo>
                    <a:pt x="823" y="236"/>
                  </a:lnTo>
                  <a:lnTo>
                    <a:pt x="804" y="203"/>
                  </a:lnTo>
                  <a:lnTo>
                    <a:pt x="799" y="165"/>
                  </a:lnTo>
                  <a:lnTo>
                    <a:pt x="825" y="144"/>
                  </a:lnTo>
                  <a:lnTo>
                    <a:pt x="844" y="139"/>
                  </a:lnTo>
                  <a:lnTo>
                    <a:pt x="875" y="120"/>
                  </a:lnTo>
                  <a:lnTo>
                    <a:pt x="898" y="75"/>
                  </a:lnTo>
                  <a:lnTo>
                    <a:pt x="920" y="83"/>
                  </a:lnTo>
                  <a:lnTo>
                    <a:pt x="936" y="116"/>
                  </a:lnTo>
                  <a:lnTo>
                    <a:pt x="948" y="49"/>
                  </a:lnTo>
                  <a:lnTo>
                    <a:pt x="969" y="28"/>
                  </a:lnTo>
                  <a:lnTo>
                    <a:pt x="1000" y="14"/>
                  </a:lnTo>
                  <a:lnTo>
                    <a:pt x="1047" y="7"/>
                  </a:lnTo>
                  <a:lnTo>
                    <a:pt x="1057" y="23"/>
                  </a:lnTo>
                  <a:lnTo>
                    <a:pt x="1104" y="0"/>
                  </a:lnTo>
                  <a:lnTo>
                    <a:pt x="1140" y="9"/>
                  </a:lnTo>
                  <a:lnTo>
                    <a:pt x="1175" y="16"/>
                  </a:lnTo>
                  <a:lnTo>
                    <a:pt x="1175" y="16"/>
                  </a:lnTo>
                  <a:lnTo>
                    <a:pt x="1175" y="1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7" name="Freeform 56">
              <a:extLst>
                <a:ext uri="{FF2B5EF4-FFF2-40B4-BE49-F238E27FC236}">
                  <a16:creationId xmlns:a16="http://schemas.microsoft.com/office/drawing/2014/main" id="{43B2E98B-D848-B9D0-ADFB-07AC6939DA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2812" y="4407637"/>
              <a:ext cx="238609" cy="1351549"/>
            </a:xfrm>
            <a:custGeom>
              <a:avLst/>
              <a:gdLst>
                <a:gd name="T0" fmla="*/ 114 w 140"/>
                <a:gd name="T1" fmla="*/ 710 h 793"/>
                <a:gd name="T2" fmla="*/ 130 w 140"/>
                <a:gd name="T3" fmla="*/ 772 h 793"/>
                <a:gd name="T4" fmla="*/ 135 w 140"/>
                <a:gd name="T5" fmla="*/ 784 h 793"/>
                <a:gd name="T6" fmla="*/ 114 w 140"/>
                <a:gd name="T7" fmla="*/ 791 h 793"/>
                <a:gd name="T8" fmla="*/ 90 w 140"/>
                <a:gd name="T9" fmla="*/ 781 h 793"/>
                <a:gd name="T10" fmla="*/ 55 w 140"/>
                <a:gd name="T11" fmla="*/ 762 h 793"/>
                <a:gd name="T12" fmla="*/ 14 w 140"/>
                <a:gd name="T13" fmla="*/ 717 h 793"/>
                <a:gd name="T14" fmla="*/ 52 w 140"/>
                <a:gd name="T15" fmla="*/ 741 h 793"/>
                <a:gd name="T16" fmla="*/ 81 w 140"/>
                <a:gd name="T17" fmla="*/ 739 h 793"/>
                <a:gd name="T18" fmla="*/ 102 w 140"/>
                <a:gd name="T19" fmla="*/ 708 h 793"/>
                <a:gd name="T20" fmla="*/ 118 w 140"/>
                <a:gd name="T21" fmla="*/ 66 h 793"/>
                <a:gd name="T22" fmla="*/ 126 w 140"/>
                <a:gd name="T23" fmla="*/ 90 h 793"/>
                <a:gd name="T24" fmla="*/ 140 w 140"/>
                <a:gd name="T25" fmla="*/ 92 h 793"/>
                <a:gd name="T26" fmla="*/ 116 w 140"/>
                <a:gd name="T27" fmla="*/ 118 h 793"/>
                <a:gd name="T28" fmla="*/ 114 w 140"/>
                <a:gd name="T29" fmla="*/ 154 h 793"/>
                <a:gd name="T30" fmla="*/ 107 w 140"/>
                <a:gd name="T31" fmla="*/ 173 h 793"/>
                <a:gd name="T32" fmla="*/ 90 w 140"/>
                <a:gd name="T33" fmla="*/ 206 h 793"/>
                <a:gd name="T34" fmla="*/ 83 w 140"/>
                <a:gd name="T35" fmla="*/ 244 h 793"/>
                <a:gd name="T36" fmla="*/ 92 w 140"/>
                <a:gd name="T37" fmla="*/ 282 h 793"/>
                <a:gd name="T38" fmla="*/ 85 w 140"/>
                <a:gd name="T39" fmla="*/ 317 h 793"/>
                <a:gd name="T40" fmla="*/ 71 w 140"/>
                <a:gd name="T41" fmla="*/ 346 h 793"/>
                <a:gd name="T42" fmla="*/ 78 w 140"/>
                <a:gd name="T43" fmla="*/ 386 h 793"/>
                <a:gd name="T44" fmla="*/ 64 w 140"/>
                <a:gd name="T45" fmla="*/ 410 h 793"/>
                <a:gd name="T46" fmla="*/ 62 w 140"/>
                <a:gd name="T47" fmla="*/ 459 h 793"/>
                <a:gd name="T48" fmla="*/ 59 w 140"/>
                <a:gd name="T49" fmla="*/ 488 h 793"/>
                <a:gd name="T50" fmla="*/ 62 w 140"/>
                <a:gd name="T51" fmla="*/ 507 h 793"/>
                <a:gd name="T52" fmla="*/ 71 w 140"/>
                <a:gd name="T53" fmla="*/ 518 h 793"/>
                <a:gd name="T54" fmla="*/ 64 w 140"/>
                <a:gd name="T55" fmla="*/ 537 h 793"/>
                <a:gd name="T56" fmla="*/ 52 w 140"/>
                <a:gd name="T57" fmla="*/ 587 h 793"/>
                <a:gd name="T58" fmla="*/ 48 w 140"/>
                <a:gd name="T59" fmla="*/ 616 h 793"/>
                <a:gd name="T60" fmla="*/ 38 w 140"/>
                <a:gd name="T61" fmla="*/ 653 h 793"/>
                <a:gd name="T62" fmla="*/ 52 w 140"/>
                <a:gd name="T63" fmla="*/ 660 h 793"/>
                <a:gd name="T64" fmla="*/ 59 w 140"/>
                <a:gd name="T65" fmla="*/ 696 h 793"/>
                <a:gd name="T66" fmla="*/ 114 w 140"/>
                <a:gd name="T67" fmla="*/ 701 h 793"/>
                <a:gd name="T68" fmla="*/ 90 w 140"/>
                <a:gd name="T69" fmla="*/ 708 h 793"/>
                <a:gd name="T70" fmla="*/ 74 w 140"/>
                <a:gd name="T71" fmla="*/ 743 h 793"/>
                <a:gd name="T72" fmla="*/ 50 w 140"/>
                <a:gd name="T73" fmla="*/ 736 h 793"/>
                <a:gd name="T74" fmla="*/ 31 w 140"/>
                <a:gd name="T75" fmla="*/ 717 h 793"/>
                <a:gd name="T76" fmla="*/ 5 w 140"/>
                <a:gd name="T77" fmla="*/ 684 h 793"/>
                <a:gd name="T78" fmla="*/ 3 w 140"/>
                <a:gd name="T79" fmla="*/ 653 h 793"/>
                <a:gd name="T80" fmla="*/ 7 w 140"/>
                <a:gd name="T81" fmla="*/ 587 h 793"/>
                <a:gd name="T82" fmla="*/ 0 w 140"/>
                <a:gd name="T83" fmla="*/ 561 h 793"/>
                <a:gd name="T84" fmla="*/ 19 w 140"/>
                <a:gd name="T85" fmla="*/ 504 h 793"/>
                <a:gd name="T86" fmla="*/ 48 w 140"/>
                <a:gd name="T87" fmla="*/ 466 h 793"/>
                <a:gd name="T88" fmla="*/ 31 w 140"/>
                <a:gd name="T89" fmla="*/ 488 h 793"/>
                <a:gd name="T90" fmla="*/ 26 w 140"/>
                <a:gd name="T91" fmla="*/ 452 h 793"/>
                <a:gd name="T92" fmla="*/ 38 w 140"/>
                <a:gd name="T93" fmla="*/ 400 h 793"/>
                <a:gd name="T94" fmla="*/ 33 w 140"/>
                <a:gd name="T95" fmla="*/ 358 h 793"/>
                <a:gd name="T96" fmla="*/ 50 w 140"/>
                <a:gd name="T97" fmla="*/ 324 h 793"/>
                <a:gd name="T98" fmla="*/ 66 w 140"/>
                <a:gd name="T99" fmla="*/ 263 h 793"/>
                <a:gd name="T100" fmla="*/ 69 w 140"/>
                <a:gd name="T101" fmla="*/ 220 h 793"/>
                <a:gd name="T102" fmla="*/ 76 w 140"/>
                <a:gd name="T103" fmla="*/ 175 h 793"/>
                <a:gd name="T104" fmla="*/ 85 w 140"/>
                <a:gd name="T105" fmla="*/ 104 h 793"/>
                <a:gd name="T106" fmla="*/ 88 w 140"/>
                <a:gd name="T107" fmla="*/ 36 h 793"/>
                <a:gd name="T108" fmla="*/ 92 w 140"/>
                <a:gd name="T109" fmla="*/ 10 h 793"/>
                <a:gd name="T110" fmla="*/ 104 w 140"/>
                <a:gd name="T111" fmla="*/ 10 h 793"/>
                <a:gd name="T112" fmla="*/ 116 w 140"/>
                <a:gd name="T113" fmla="*/ 31 h 793"/>
                <a:gd name="T114" fmla="*/ 118 w 140"/>
                <a:gd name="T115" fmla="*/ 66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793">
                  <a:moveTo>
                    <a:pt x="114" y="710"/>
                  </a:moveTo>
                  <a:lnTo>
                    <a:pt x="114" y="710"/>
                  </a:lnTo>
                  <a:lnTo>
                    <a:pt x="114" y="772"/>
                  </a:lnTo>
                  <a:lnTo>
                    <a:pt x="130" y="772"/>
                  </a:lnTo>
                  <a:lnTo>
                    <a:pt x="140" y="772"/>
                  </a:lnTo>
                  <a:lnTo>
                    <a:pt x="135" y="784"/>
                  </a:lnTo>
                  <a:lnTo>
                    <a:pt x="121" y="793"/>
                  </a:lnTo>
                  <a:lnTo>
                    <a:pt x="114" y="791"/>
                  </a:lnTo>
                  <a:lnTo>
                    <a:pt x="104" y="788"/>
                  </a:lnTo>
                  <a:lnTo>
                    <a:pt x="90" y="781"/>
                  </a:lnTo>
                  <a:lnTo>
                    <a:pt x="74" y="776"/>
                  </a:lnTo>
                  <a:lnTo>
                    <a:pt x="55" y="762"/>
                  </a:lnTo>
                  <a:lnTo>
                    <a:pt x="38" y="746"/>
                  </a:lnTo>
                  <a:lnTo>
                    <a:pt x="14" y="717"/>
                  </a:lnTo>
                  <a:lnTo>
                    <a:pt x="29" y="722"/>
                  </a:lnTo>
                  <a:lnTo>
                    <a:pt x="52" y="741"/>
                  </a:lnTo>
                  <a:lnTo>
                    <a:pt x="71" y="750"/>
                  </a:lnTo>
                  <a:lnTo>
                    <a:pt x="81" y="739"/>
                  </a:lnTo>
                  <a:lnTo>
                    <a:pt x="88" y="720"/>
                  </a:lnTo>
                  <a:lnTo>
                    <a:pt x="102" y="708"/>
                  </a:lnTo>
                  <a:lnTo>
                    <a:pt x="114" y="710"/>
                  </a:lnTo>
                  <a:close/>
                  <a:moveTo>
                    <a:pt x="118" y="66"/>
                  </a:moveTo>
                  <a:lnTo>
                    <a:pt x="118" y="66"/>
                  </a:lnTo>
                  <a:lnTo>
                    <a:pt x="126" y="90"/>
                  </a:lnTo>
                  <a:lnTo>
                    <a:pt x="137" y="88"/>
                  </a:lnTo>
                  <a:lnTo>
                    <a:pt x="140" y="92"/>
                  </a:lnTo>
                  <a:lnTo>
                    <a:pt x="135" y="111"/>
                  </a:lnTo>
                  <a:lnTo>
                    <a:pt x="116" y="118"/>
                  </a:lnTo>
                  <a:lnTo>
                    <a:pt x="116" y="149"/>
                  </a:lnTo>
                  <a:lnTo>
                    <a:pt x="114" y="154"/>
                  </a:lnTo>
                  <a:lnTo>
                    <a:pt x="118" y="161"/>
                  </a:lnTo>
                  <a:lnTo>
                    <a:pt x="107" y="173"/>
                  </a:lnTo>
                  <a:lnTo>
                    <a:pt x="95" y="189"/>
                  </a:lnTo>
                  <a:lnTo>
                    <a:pt x="90" y="206"/>
                  </a:lnTo>
                  <a:lnTo>
                    <a:pt x="92" y="225"/>
                  </a:lnTo>
                  <a:lnTo>
                    <a:pt x="83" y="244"/>
                  </a:lnTo>
                  <a:lnTo>
                    <a:pt x="90" y="277"/>
                  </a:lnTo>
                  <a:lnTo>
                    <a:pt x="92" y="282"/>
                  </a:lnTo>
                  <a:lnTo>
                    <a:pt x="92" y="298"/>
                  </a:lnTo>
                  <a:lnTo>
                    <a:pt x="85" y="317"/>
                  </a:lnTo>
                  <a:lnTo>
                    <a:pt x="85" y="334"/>
                  </a:lnTo>
                  <a:lnTo>
                    <a:pt x="71" y="346"/>
                  </a:lnTo>
                  <a:lnTo>
                    <a:pt x="71" y="365"/>
                  </a:lnTo>
                  <a:lnTo>
                    <a:pt x="78" y="386"/>
                  </a:lnTo>
                  <a:lnTo>
                    <a:pt x="66" y="393"/>
                  </a:lnTo>
                  <a:lnTo>
                    <a:pt x="64" y="410"/>
                  </a:lnTo>
                  <a:lnTo>
                    <a:pt x="59" y="433"/>
                  </a:lnTo>
                  <a:lnTo>
                    <a:pt x="62" y="459"/>
                  </a:lnTo>
                  <a:lnTo>
                    <a:pt x="57" y="464"/>
                  </a:lnTo>
                  <a:lnTo>
                    <a:pt x="59" y="488"/>
                  </a:lnTo>
                  <a:lnTo>
                    <a:pt x="66" y="497"/>
                  </a:lnTo>
                  <a:lnTo>
                    <a:pt x="62" y="507"/>
                  </a:lnTo>
                  <a:lnTo>
                    <a:pt x="69" y="511"/>
                  </a:lnTo>
                  <a:lnTo>
                    <a:pt x="71" y="518"/>
                  </a:lnTo>
                  <a:lnTo>
                    <a:pt x="64" y="523"/>
                  </a:lnTo>
                  <a:lnTo>
                    <a:pt x="64" y="537"/>
                  </a:lnTo>
                  <a:lnTo>
                    <a:pt x="59" y="568"/>
                  </a:lnTo>
                  <a:lnTo>
                    <a:pt x="52" y="587"/>
                  </a:lnTo>
                  <a:lnTo>
                    <a:pt x="52" y="599"/>
                  </a:lnTo>
                  <a:lnTo>
                    <a:pt x="48" y="616"/>
                  </a:lnTo>
                  <a:lnTo>
                    <a:pt x="36" y="627"/>
                  </a:lnTo>
                  <a:lnTo>
                    <a:pt x="38" y="653"/>
                  </a:lnTo>
                  <a:lnTo>
                    <a:pt x="43" y="663"/>
                  </a:lnTo>
                  <a:lnTo>
                    <a:pt x="52" y="660"/>
                  </a:lnTo>
                  <a:lnTo>
                    <a:pt x="52" y="679"/>
                  </a:lnTo>
                  <a:lnTo>
                    <a:pt x="59" y="696"/>
                  </a:lnTo>
                  <a:lnTo>
                    <a:pt x="100" y="698"/>
                  </a:lnTo>
                  <a:lnTo>
                    <a:pt x="114" y="701"/>
                  </a:lnTo>
                  <a:lnTo>
                    <a:pt x="100" y="701"/>
                  </a:lnTo>
                  <a:lnTo>
                    <a:pt x="90" y="708"/>
                  </a:lnTo>
                  <a:lnTo>
                    <a:pt x="76" y="717"/>
                  </a:lnTo>
                  <a:lnTo>
                    <a:pt x="74" y="743"/>
                  </a:lnTo>
                  <a:lnTo>
                    <a:pt x="66" y="743"/>
                  </a:lnTo>
                  <a:lnTo>
                    <a:pt x="50" y="736"/>
                  </a:lnTo>
                  <a:lnTo>
                    <a:pt x="31" y="717"/>
                  </a:lnTo>
                  <a:lnTo>
                    <a:pt x="31" y="717"/>
                  </a:lnTo>
                  <a:lnTo>
                    <a:pt x="12" y="701"/>
                  </a:lnTo>
                  <a:lnTo>
                    <a:pt x="5" y="684"/>
                  </a:lnTo>
                  <a:lnTo>
                    <a:pt x="10" y="670"/>
                  </a:lnTo>
                  <a:lnTo>
                    <a:pt x="3" y="653"/>
                  </a:lnTo>
                  <a:lnTo>
                    <a:pt x="0" y="611"/>
                  </a:lnTo>
                  <a:lnTo>
                    <a:pt x="7" y="587"/>
                  </a:lnTo>
                  <a:lnTo>
                    <a:pt x="24" y="568"/>
                  </a:lnTo>
                  <a:lnTo>
                    <a:pt x="0" y="561"/>
                  </a:lnTo>
                  <a:lnTo>
                    <a:pt x="14" y="542"/>
                  </a:lnTo>
                  <a:lnTo>
                    <a:pt x="19" y="504"/>
                  </a:lnTo>
                  <a:lnTo>
                    <a:pt x="38" y="511"/>
                  </a:lnTo>
                  <a:lnTo>
                    <a:pt x="48" y="466"/>
                  </a:lnTo>
                  <a:lnTo>
                    <a:pt x="36" y="459"/>
                  </a:lnTo>
                  <a:lnTo>
                    <a:pt x="31" y="488"/>
                  </a:lnTo>
                  <a:lnTo>
                    <a:pt x="21" y="485"/>
                  </a:lnTo>
                  <a:lnTo>
                    <a:pt x="26" y="452"/>
                  </a:lnTo>
                  <a:lnTo>
                    <a:pt x="31" y="414"/>
                  </a:lnTo>
                  <a:lnTo>
                    <a:pt x="38" y="400"/>
                  </a:lnTo>
                  <a:lnTo>
                    <a:pt x="33" y="379"/>
                  </a:lnTo>
                  <a:lnTo>
                    <a:pt x="33" y="358"/>
                  </a:lnTo>
                  <a:lnTo>
                    <a:pt x="38" y="355"/>
                  </a:lnTo>
                  <a:lnTo>
                    <a:pt x="50" y="324"/>
                  </a:lnTo>
                  <a:lnTo>
                    <a:pt x="59" y="294"/>
                  </a:lnTo>
                  <a:lnTo>
                    <a:pt x="66" y="263"/>
                  </a:lnTo>
                  <a:lnTo>
                    <a:pt x="64" y="237"/>
                  </a:lnTo>
                  <a:lnTo>
                    <a:pt x="69" y="220"/>
                  </a:lnTo>
                  <a:lnTo>
                    <a:pt x="66" y="197"/>
                  </a:lnTo>
                  <a:lnTo>
                    <a:pt x="76" y="175"/>
                  </a:lnTo>
                  <a:lnTo>
                    <a:pt x="78" y="140"/>
                  </a:lnTo>
                  <a:lnTo>
                    <a:pt x="85" y="104"/>
                  </a:lnTo>
                  <a:lnTo>
                    <a:pt x="90" y="64"/>
                  </a:lnTo>
                  <a:lnTo>
                    <a:pt x="88" y="36"/>
                  </a:lnTo>
                  <a:lnTo>
                    <a:pt x="85" y="12"/>
                  </a:lnTo>
                  <a:lnTo>
                    <a:pt x="92" y="10"/>
                  </a:lnTo>
                  <a:lnTo>
                    <a:pt x="97" y="0"/>
                  </a:lnTo>
                  <a:lnTo>
                    <a:pt x="104" y="10"/>
                  </a:lnTo>
                  <a:lnTo>
                    <a:pt x="107" y="24"/>
                  </a:lnTo>
                  <a:lnTo>
                    <a:pt x="116" y="31"/>
                  </a:lnTo>
                  <a:lnTo>
                    <a:pt x="111" y="47"/>
                  </a:lnTo>
                  <a:lnTo>
                    <a:pt x="118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8" name="Freeform 60">
              <a:extLst>
                <a:ext uri="{FF2B5EF4-FFF2-40B4-BE49-F238E27FC236}">
                  <a16:creationId xmlns:a16="http://schemas.microsoft.com/office/drawing/2014/main" id="{855A9B28-7088-706E-C59E-9E6D36621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177" y="3631307"/>
              <a:ext cx="165323" cy="170435"/>
            </a:xfrm>
            <a:custGeom>
              <a:avLst/>
              <a:gdLst>
                <a:gd name="T0" fmla="*/ 38 w 97"/>
                <a:gd name="T1" fmla="*/ 0 h 100"/>
                <a:gd name="T2" fmla="*/ 38 w 97"/>
                <a:gd name="T3" fmla="*/ 0 h 100"/>
                <a:gd name="T4" fmla="*/ 40 w 97"/>
                <a:gd name="T5" fmla="*/ 7 h 100"/>
                <a:gd name="T6" fmla="*/ 42 w 97"/>
                <a:gd name="T7" fmla="*/ 5 h 100"/>
                <a:gd name="T8" fmla="*/ 50 w 97"/>
                <a:gd name="T9" fmla="*/ 3 h 100"/>
                <a:gd name="T10" fmla="*/ 59 w 97"/>
                <a:gd name="T11" fmla="*/ 5 h 100"/>
                <a:gd name="T12" fmla="*/ 61 w 97"/>
                <a:gd name="T13" fmla="*/ 10 h 100"/>
                <a:gd name="T14" fmla="*/ 68 w 97"/>
                <a:gd name="T15" fmla="*/ 14 h 100"/>
                <a:gd name="T16" fmla="*/ 76 w 97"/>
                <a:gd name="T17" fmla="*/ 10 h 100"/>
                <a:gd name="T18" fmla="*/ 80 w 97"/>
                <a:gd name="T19" fmla="*/ 10 h 100"/>
                <a:gd name="T20" fmla="*/ 92 w 97"/>
                <a:gd name="T21" fmla="*/ 14 h 100"/>
                <a:gd name="T22" fmla="*/ 97 w 97"/>
                <a:gd name="T23" fmla="*/ 38 h 100"/>
                <a:gd name="T24" fmla="*/ 90 w 97"/>
                <a:gd name="T25" fmla="*/ 50 h 100"/>
                <a:gd name="T26" fmla="*/ 85 w 97"/>
                <a:gd name="T27" fmla="*/ 69 h 100"/>
                <a:gd name="T28" fmla="*/ 92 w 97"/>
                <a:gd name="T29" fmla="*/ 83 h 100"/>
                <a:gd name="T30" fmla="*/ 92 w 97"/>
                <a:gd name="T31" fmla="*/ 88 h 100"/>
                <a:gd name="T32" fmla="*/ 85 w 97"/>
                <a:gd name="T33" fmla="*/ 88 h 100"/>
                <a:gd name="T34" fmla="*/ 73 w 97"/>
                <a:gd name="T35" fmla="*/ 85 h 100"/>
                <a:gd name="T36" fmla="*/ 64 w 97"/>
                <a:gd name="T37" fmla="*/ 85 h 100"/>
                <a:gd name="T38" fmla="*/ 42 w 97"/>
                <a:gd name="T39" fmla="*/ 88 h 100"/>
                <a:gd name="T40" fmla="*/ 33 w 97"/>
                <a:gd name="T41" fmla="*/ 95 h 100"/>
                <a:gd name="T42" fmla="*/ 16 w 97"/>
                <a:gd name="T43" fmla="*/ 100 h 100"/>
                <a:gd name="T44" fmla="*/ 14 w 97"/>
                <a:gd name="T45" fmla="*/ 97 h 100"/>
                <a:gd name="T46" fmla="*/ 14 w 97"/>
                <a:gd name="T47" fmla="*/ 85 h 100"/>
                <a:gd name="T48" fmla="*/ 16 w 97"/>
                <a:gd name="T49" fmla="*/ 83 h 100"/>
                <a:gd name="T50" fmla="*/ 16 w 97"/>
                <a:gd name="T51" fmla="*/ 78 h 100"/>
                <a:gd name="T52" fmla="*/ 7 w 97"/>
                <a:gd name="T53" fmla="*/ 71 h 100"/>
                <a:gd name="T54" fmla="*/ 2 w 97"/>
                <a:gd name="T55" fmla="*/ 69 h 100"/>
                <a:gd name="T56" fmla="*/ 0 w 97"/>
                <a:gd name="T57" fmla="*/ 64 h 100"/>
                <a:gd name="T58" fmla="*/ 2 w 97"/>
                <a:gd name="T59" fmla="*/ 57 h 100"/>
                <a:gd name="T60" fmla="*/ 0 w 97"/>
                <a:gd name="T61" fmla="*/ 50 h 100"/>
                <a:gd name="T62" fmla="*/ 2 w 97"/>
                <a:gd name="T63" fmla="*/ 45 h 100"/>
                <a:gd name="T64" fmla="*/ 5 w 97"/>
                <a:gd name="T65" fmla="*/ 45 h 100"/>
                <a:gd name="T66" fmla="*/ 5 w 97"/>
                <a:gd name="T67" fmla="*/ 38 h 100"/>
                <a:gd name="T68" fmla="*/ 5 w 97"/>
                <a:gd name="T69" fmla="*/ 36 h 100"/>
                <a:gd name="T70" fmla="*/ 5 w 97"/>
                <a:gd name="T71" fmla="*/ 33 h 100"/>
                <a:gd name="T72" fmla="*/ 12 w 97"/>
                <a:gd name="T73" fmla="*/ 31 h 100"/>
                <a:gd name="T74" fmla="*/ 7 w 97"/>
                <a:gd name="T75" fmla="*/ 19 h 100"/>
                <a:gd name="T76" fmla="*/ 2 w 97"/>
                <a:gd name="T77" fmla="*/ 12 h 100"/>
                <a:gd name="T78" fmla="*/ 5 w 97"/>
                <a:gd name="T79" fmla="*/ 5 h 100"/>
                <a:gd name="T80" fmla="*/ 7 w 97"/>
                <a:gd name="T81" fmla="*/ 5 h 100"/>
                <a:gd name="T82" fmla="*/ 9 w 97"/>
                <a:gd name="T83" fmla="*/ 3 h 100"/>
                <a:gd name="T84" fmla="*/ 14 w 97"/>
                <a:gd name="T85" fmla="*/ 5 h 100"/>
                <a:gd name="T86" fmla="*/ 26 w 97"/>
                <a:gd name="T87" fmla="*/ 5 h 100"/>
                <a:gd name="T88" fmla="*/ 31 w 97"/>
                <a:gd name="T89" fmla="*/ 0 h 100"/>
                <a:gd name="T90" fmla="*/ 33 w 97"/>
                <a:gd name="T91" fmla="*/ 3 h 100"/>
                <a:gd name="T92" fmla="*/ 38 w 97"/>
                <a:gd name="T9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" h="100">
                  <a:moveTo>
                    <a:pt x="38" y="0"/>
                  </a:moveTo>
                  <a:lnTo>
                    <a:pt x="38" y="0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9" y="5"/>
                  </a:lnTo>
                  <a:lnTo>
                    <a:pt x="61" y="10"/>
                  </a:lnTo>
                  <a:lnTo>
                    <a:pt x="68" y="14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92" y="14"/>
                  </a:lnTo>
                  <a:lnTo>
                    <a:pt x="97" y="38"/>
                  </a:lnTo>
                  <a:lnTo>
                    <a:pt x="90" y="50"/>
                  </a:lnTo>
                  <a:lnTo>
                    <a:pt x="85" y="69"/>
                  </a:lnTo>
                  <a:lnTo>
                    <a:pt x="92" y="83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73" y="85"/>
                  </a:lnTo>
                  <a:lnTo>
                    <a:pt x="64" y="85"/>
                  </a:lnTo>
                  <a:lnTo>
                    <a:pt x="42" y="88"/>
                  </a:lnTo>
                  <a:lnTo>
                    <a:pt x="33" y="95"/>
                  </a:lnTo>
                  <a:lnTo>
                    <a:pt x="16" y="100"/>
                  </a:lnTo>
                  <a:lnTo>
                    <a:pt x="14" y="97"/>
                  </a:lnTo>
                  <a:lnTo>
                    <a:pt x="14" y="85"/>
                  </a:lnTo>
                  <a:lnTo>
                    <a:pt x="16" y="83"/>
                  </a:lnTo>
                  <a:lnTo>
                    <a:pt x="16" y="78"/>
                  </a:lnTo>
                  <a:lnTo>
                    <a:pt x="7" y="71"/>
                  </a:lnTo>
                  <a:lnTo>
                    <a:pt x="2" y="69"/>
                  </a:lnTo>
                  <a:lnTo>
                    <a:pt x="0" y="64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12" y="31"/>
                  </a:lnTo>
                  <a:lnTo>
                    <a:pt x="7" y="19"/>
                  </a:lnTo>
                  <a:lnTo>
                    <a:pt x="2" y="12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4" y="5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9" name="Freeform 68">
              <a:extLst>
                <a:ext uri="{FF2B5EF4-FFF2-40B4-BE49-F238E27FC236}">
                  <a16:creationId xmlns:a16="http://schemas.microsoft.com/office/drawing/2014/main" id="{93D06746-E100-7F2F-3CDD-755367969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221" y="3575063"/>
              <a:ext cx="334052" cy="460174"/>
            </a:xfrm>
            <a:custGeom>
              <a:avLst/>
              <a:gdLst>
                <a:gd name="T0" fmla="*/ 113 w 196"/>
                <a:gd name="T1" fmla="*/ 14 h 270"/>
                <a:gd name="T2" fmla="*/ 102 w 196"/>
                <a:gd name="T3" fmla="*/ 26 h 270"/>
                <a:gd name="T4" fmla="*/ 94 w 196"/>
                <a:gd name="T5" fmla="*/ 45 h 270"/>
                <a:gd name="T6" fmla="*/ 99 w 196"/>
                <a:gd name="T7" fmla="*/ 55 h 270"/>
                <a:gd name="T8" fmla="*/ 106 w 196"/>
                <a:gd name="T9" fmla="*/ 66 h 270"/>
                <a:gd name="T10" fmla="*/ 104 w 196"/>
                <a:gd name="T11" fmla="*/ 78 h 270"/>
                <a:gd name="T12" fmla="*/ 109 w 196"/>
                <a:gd name="T13" fmla="*/ 83 h 270"/>
                <a:gd name="T14" fmla="*/ 135 w 196"/>
                <a:gd name="T15" fmla="*/ 88 h 270"/>
                <a:gd name="T16" fmla="*/ 154 w 196"/>
                <a:gd name="T17" fmla="*/ 104 h 270"/>
                <a:gd name="T18" fmla="*/ 172 w 196"/>
                <a:gd name="T19" fmla="*/ 102 h 270"/>
                <a:gd name="T20" fmla="*/ 187 w 196"/>
                <a:gd name="T21" fmla="*/ 104 h 270"/>
                <a:gd name="T22" fmla="*/ 182 w 196"/>
                <a:gd name="T23" fmla="*/ 118 h 270"/>
                <a:gd name="T24" fmla="*/ 182 w 196"/>
                <a:gd name="T25" fmla="*/ 140 h 270"/>
                <a:gd name="T26" fmla="*/ 189 w 196"/>
                <a:gd name="T27" fmla="*/ 149 h 270"/>
                <a:gd name="T28" fmla="*/ 187 w 196"/>
                <a:gd name="T29" fmla="*/ 159 h 270"/>
                <a:gd name="T30" fmla="*/ 196 w 196"/>
                <a:gd name="T31" fmla="*/ 182 h 270"/>
                <a:gd name="T32" fmla="*/ 189 w 196"/>
                <a:gd name="T33" fmla="*/ 173 h 270"/>
                <a:gd name="T34" fmla="*/ 180 w 196"/>
                <a:gd name="T35" fmla="*/ 175 h 270"/>
                <a:gd name="T36" fmla="*/ 149 w 196"/>
                <a:gd name="T37" fmla="*/ 185 h 270"/>
                <a:gd name="T38" fmla="*/ 156 w 196"/>
                <a:gd name="T39" fmla="*/ 192 h 270"/>
                <a:gd name="T40" fmla="*/ 144 w 196"/>
                <a:gd name="T41" fmla="*/ 192 h 270"/>
                <a:gd name="T42" fmla="*/ 151 w 196"/>
                <a:gd name="T43" fmla="*/ 211 h 270"/>
                <a:gd name="T44" fmla="*/ 154 w 196"/>
                <a:gd name="T45" fmla="*/ 227 h 270"/>
                <a:gd name="T46" fmla="*/ 139 w 196"/>
                <a:gd name="T47" fmla="*/ 261 h 270"/>
                <a:gd name="T48" fmla="*/ 144 w 196"/>
                <a:gd name="T49" fmla="*/ 246 h 270"/>
                <a:gd name="T50" fmla="*/ 123 w 196"/>
                <a:gd name="T51" fmla="*/ 239 h 270"/>
                <a:gd name="T52" fmla="*/ 106 w 196"/>
                <a:gd name="T53" fmla="*/ 242 h 270"/>
                <a:gd name="T54" fmla="*/ 85 w 196"/>
                <a:gd name="T55" fmla="*/ 223 h 270"/>
                <a:gd name="T56" fmla="*/ 73 w 196"/>
                <a:gd name="T57" fmla="*/ 211 h 270"/>
                <a:gd name="T58" fmla="*/ 59 w 196"/>
                <a:gd name="T59" fmla="*/ 204 h 270"/>
                <a:gd name="T60" fmla="*/ 42 w 196"/>
                <a:gd name="T61" fmla="*/ 194 h 270"/>
                <a:gd name="T62" fmla="*/ 23 w 196"/>
                <a:gd name="T63" fmla="*/ 197 h 270"/>
                <a:gd name="T64" fmla="*/ 16 w 196"/>
                <a:gd name="T65" fmla="*/ 189 h 270"/>
                <a:gd name="T66" fmla="*/ 0 w 196"/>
                <a:gd name="T67" fmla="*/ 175 h 270"/>
                <a:gd name="T68" fmla="*/ 5 w 196"/>
                <a:gd name="T69" fmla="*/ 166 h 270"/>
                <a:gd name="T70" fmla="*/ 16 w 196"/>
                <a:gd name="T71" fmla="*/ 159 h 270"/>
                <a:gd name="T72" fmla="*/ 31 w 196"/>
                <a:gd name="T73" fmla="*/ 140 h 270"/>
                <a:gd name="T74" fmla="*/ 26 w 196"/>
                <a:gd name="T75" fmla="*/ 126 h 270"/>
                <a:gd name="T76" fmla="*/ 26 w 196"/>
                <a:gd name="T77" fmla="*/ 107 h 270"/>
                <a:gd name="T78" fmla="*/ 16 w 196"/>
                <a:gd name="T79" fmla="*/ 85 h 270"/>
                <a:gd name="T80" fmla="*/ 23 w 196"/>
                <a:gd name="T81" fmla="*/ 78 h 270"/>
                <a:gd name="T82" fmla="*/ 23 w 196"/>
                <a:gd name="T83" fmla="*/ 64 h 270"/>
                <a:gd name="T84" fmla="*/ 33 w 196"/>
                <a:gd name="T85" fmla="*/ 62 h 270"/>
                <a:gd name="T86" fmla="*/ 52 w 196"/>
                <a:gd name="T87" fmla="*/ 50 h 270"/>
                <a:gd name="T88" fmla="*/ 57 w 196"/>
                <a:gd name="T89" fmla="*/ 31 h 270"/>
                <a:gd name="T90" fmla="*/ 75 w 196"/>
                <a:gd name="T91" fmla="*/ 21 h 270"/>
                <a:gd name="T92" fmla="*/ 90 w 196"/>
                <a:gd name="T93" fmla="*/ 19 h 270"/>
                <a:gd name="T94" fmla="*/ 109 w 196"/>
                <a:gd name="T95" fmla="*/ 7 h 270"/>
                <a:gd name="T96" fmla="*/ 123 w 196"/>
                <a:gd name="T97" fmla="*/ 3 h 270"/>
                <a:gd name="T98" fmla="*/ 123 w 196"/>
                <a:gd name="T99" fmla="*/ 1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6" h="270">
                  <a:moveTo>
                    <a:pt x="113" y="14"/>
                  </a:moveTo>
                  <a:lnTo>
                    <a:pt x="113" y="14"/>
                  </a:lnTo>
                  <a:lnTo>
                    <a:pt x="109" y="21"/>
                  </a:lnTo>
                  <a:lnTo>
                    <a:pt x="102" y="26"/>
                  </a:lnTo>
                  <a:lnTo>
                    <a:pt x="97" y="33"/>
                  </a:lnTo>
                  <a:lnTo>
                    <a:pt x="94" y="45"/>
                  </a:lnTo>
                  <a:lnTo>
                    <a:pt x="92" y="55"/>
                  </a:lnTo>
                  <a:lnTo>
                    <a:pt x="99" y="55"/>
                  </a:lnTo>
                  <a:lnTo>
                    <a:pt x="102" y="62"/>
                  </a:lnTo>
                  <a:lnTo>
                    <a:pt x="106" y="66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6" y="81"/>
                  </a:lnTo>
                  <a:lnTo>
                    <a:pt x="109" y="83"/>
                  </a:lnTo>
                  <a:lnTo>
                    <a:pt x="113" y="90"/>
                  </a:lnTo>
                  <a:lnTo>
                    <a:pt x="135" y="88"/>
                  </a:lnTo>
                  <a:lnTo>
                    <a:pt x="144" y="90"/>
                  </a:lnTo>
                  <a:lnTo>
                    <a:pt x="154" y="104"/>
                  </a:lnTo>
                  <a:lnTo>
                    <a:pt x="161" y="102"/>
                  </a:lnTo>
                  <a:lnTo>
                    <a:pt x="172" y="102"/>
                  </a:lnTo>
                  <a:lnTo>
                    <a:pt x="182" y="100"/>
                  </a:lnTo>
                  <a:lnTo>
                    <a:pt x="187" y="104"/>
                  </a:lnTo>
                  <a:lnTo>
                    <a:pt x="184" y="114"/>
                  </a:lnTo>
                  <a:lnTo>
                    <a:pt x="182" y="118"/>
                  </a:lnTo>
                  <a:lnTo>
                    <a:pt x="180" y="128"/>
                  </a:lnTo>
                  <a:lnTo>
                    <a:pt x="182" y="140"/>
                  </a:lnTo>
                  <a:lnTo>
                    <a:pt x="189" y="145"/>
                  </a:lnTo>
                  <a:lnTo>
                    <a:pt x="189" y="149"/>
                  </a:lnTo>
                  <a:lnTo>
                    <a:pt x="180" y="156"/>
                  </a:lnTo>
                  <a:lnTo>
                    <a:pt x="187" y="159"/>
                  </a:lnTo>
                  <a:lnTo>
                    <a:pt x="191" y="166"/>
                  </a:lnTo>
                  <a:lnTo>
                    <a:pt x="196" y="182"/>
                  </a:lnTo>
                  <a:lnTo>
                    <a:pt x="191" y="182"/>
                  </a:lnTo>
                  <a:lnTo>
                    <a:pt x="189" y="173"/>
                  </a:lnTo>
                  <a:lnTo>
                    <a:pt x="184" y="168"/>
                  </a:lnTo>
                  <a:lnTo>
                    <a:pt x="180" y="175"/>
                  </a:lnTo>
                  <a:lnTo>
                    <a:pt x="149" y="173"/>
                  </a:lnTo>
                  <a:lnTo>
                    <a:pt x="149" y="185"/>
                  </a:lnTo>
                  <a:lnTo>
                    <a:pt x="158" y="185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44" y="192"/>
                  </a:lnTo>
                  <a:lnTo>
                    <a:pt x="144" y="204"/>
                  </a:lnTo>
                  <a:lnTo>
                    <a:pt x="151" y="211"/>
                  </a:lnTo>
                  <a:lnTo>
                    <a:pt x="154" y="220"/>
                  </a:lnTo>
                  <a:lnTo>
                    <a:pt x="154" y="227"/>
                  </a:lnTo>
                  <a:lnTo>
                    <a:pt x="146" y="270"/>
                  </a:lnTo>
                  <a:lnTo>
                    <a:pt x="139" y="261"/>
                  </a:lnTo>
                  <a:lnTo>
                    <a:pt x="132" y="261"/>
                  </a:lnTo>
                  <a:lnTo>
                    <a:pt x="144" y="246"/>
                  </a:lnTo>
                  <a:lnTo>
                    <a:pt x="132" y="237"/>
                  </a:lnTo>
                  <a:lnTo>
                    <a:pt x="123" y="239"/>
                  </a:lnTo>
                  <a:lnTo>
                    <a:pt x="116" y="237"/>
                  </a:lnTo>
                  <a:lnTo>
                    <a:pt x="106" y="242"/>
                  </a:lnTo>
                  <a:lnTo>
                    <a:pt x="94" y="239"/>
                  </a:lnTo>
                  <a:lnTo>
                    <a:pt x="85" y="223"/>
                  </a:lnTo>
                  <a:lnTo>
                    <a:pt x="78" y="218"/>
                  </a:lnTo>
                  <a:lnTo>
                    <a:pt x="73" y="211"/>
                  </a:lnTo>
                  <a:lnTo>
                    <a:pt x="61" y="201"/>
                  </a:lnTo>
                  <a:lnTo>
                    <a:pt x="59" y="204"/>
                  </a:lnTo>
                  <a:lnTo>
                    <a:pt x="49" y="199"/>
                  </a:lnTo>
                  <a:lnTo>
                    <a:pt x="42" y="194"/>
                  </a:lnTo>
                  <a:lnTo>
                    <a:pt x="38" y="199"/>
                  </a:lnTo>
                  <a:lnTo>
                    <a:pt x="23" y="197"/>
                  </a:lnTo>
                  <a:lnTo>
                    <a:pt x="21" y="187"/>
                  </a:lnTo>
                  <a:lnTo>
                    <a:pt x="16" y="189"/>
                  </a:lnTo>
                  <a:lnTo>
                    <a:pt x="2" y="180"/>
                  </a:lnTo>
                  <a:lnTo>
                    <a:pt x="0" y="175"/>
                  </a:lnTo>
                  <a:lnTo>
                    <a:pt x="5" y="173"/>
                  </a:lnTo>
                  <a:lnTo>
                    <a:pt x="5" y="166"/>
                  </a:lnTo>
                  <a:lnTo>
                    <a:pt x="9" y="159"/>
                  </a:lnTo>
                  <a:lnTo>
                    <a:pt x="16" y="159"/>
                  </a:lnTo>
                  <a:lnTo>
                    <a:pt x="23" y="149"/>
                  </a:lnTo>
                  <a:lnTo>
                    <a:pt x="31" y="140"/>
                  </a:lnTo>
                  <a:lnTo>
                    <a:pt x="23" y="135"/>
                  </a:lnTo>
                  <a:lnTo>
                    <a:pt x="26" y="126"/>
                  </a:lnTo>
                  <a:lnTo>
                    <a:pt x="23" y="111"/>
                  </a:lnTo>
                  <a:lnTo>
                    <a:pt x="26" y="107"/>
                  </a:lnTo>
                  <a:lnTo>
                    <a:pt x="23" y="95"/>
                  </a:lnTo>
                  <a:lnTo>
                    <a:pt x="16" y="85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8" y="74"/>
                  </a:lnTo>
                  <a:lnTo>
                    <a:pt x="23" y="64"/>
                  </a:lnTo>
                  <a:lnTo>
                    <a:pt x="26" y="62"/>
                  </a:lnTo>
                  <a:lnTo>
                    <a:pt x="33" y="62"/>
                  </a:lnTo>
                  <a:lnTo>
                    <a:pt x="45" y="52"/>
                  </a:lnTo>
                  <a:lnTo>
                    <a:pt x="52" y="50"/>
                  </a:lnTo>
                  <a:lnTo>
                    <a:pt x="52" y="43"/>
                  </a:lnTo>
                  <a:lnTo>
                    <a:pt x="57" y="31"/>
                  </a:lnTo>
                  <a:lnTo>
                    <a:pt x="66" y="21"/>
                  </a:lnTo>
                  <a:lnTo>
                    <a:pt x="75" y="21"/>
                  </a:lnTo>
                  <a:lnTo>
                    <a:pt x="78" y="19"/>
                  </a:lnTo>
                  <a:lnTo>
                    <a:pt x="90" y="19"/>
                  </a:lnTo>
                  <a:lnTo>
                    <a:pt x="102" y="12"/>
                  </a:lnTo>
                  <a:lnTo>
                    <a:pt x="109" y="7"/>
                  </a:lnTo>
                  <a:lnTo>
                    <a:pt x="116" y="0"/>
                  </a:lnTo>
                  <a:lnTo>
                    <a:pt x="123" y="3"/>
                  </a:lnTo>
                  <a:lnTo>
                    <a:pt x="125" y="5"/>
                  </a:lnTo>
                  <a:lnTo>
                    <a:pt x="123" y="12"/>
                  </a:lnTo>
                  <a:lnTo>
                    <a:pt x="113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0" name="Freeform 70">
              <a:extLst>
                <a:ext uri="{FF2B5EF4-FFF2-40B4-BE49-F238E27FC236}">
                  <a16:creationId xmlns:a16="http://schemas.microsoft.com/office/drawing/2014/main" id="{B8B7A151-83D7-0F8A-B0DC-1D3325BF9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925" y="3610855"/>
              <a:ext cx="97148" cy="81809"/>
            </a:xfrm>
            <a:custGeom>
              <a:avLst/>
              <a:gdLst>
                <a:gd name="T0" fmla="*/ 7 w 57"/>
                <a:gd name="T1" fmla="*/ 0 h 48"/>
                <a:gd name="T2" fmla="*/ 7 w 57"/>
                <a:gd name="T3" fmla="*/ 0 h 48"/>
                <a:gd name="T4" fmla="*/ 17 w 57"/>
                <a:gd name="T5" fmla="*/ 5 h 48"/>
                <a:gd name="T6" fmla="*/ 22 w 57"/>
                <a:gd name="T7" fmla="*/ 3 h 48"/>
                <a:gd name="T8" fmla="*/ 26 w 57"/>
                <a:gd name="T9" fmla="*/ 3 h 48"/>
                <a:gd name="T10" fmla="*/ 29 w 57"/>
                <a:gd name="T11" fmla="*/ 8 h 48"/>
                <a:gd name="T12" fmla="*/ 33 w 57"/>
                <a:gd name="T13" fmla="*/ 8 h 48"/>
                <a:gd name="T14" fmla="*/ 38 w 57"/>
                <a:gd name="T15" fmla="*/ 5 h 48"/>
                <a:gd name="T16" fmla="*/ 43 w 57"/>
                <a:gd name="T17" fmla="*/ 12 h 48"/>
                <a:gd name="T18" fmla="*/ 48 w 57"/>
                <a:gd name="T19" fmla="*/ 19 h 48"/>
                <a:gd name="T20" fmla="*/ 57 w 57"/>
                <a:gd name="T21" fmla="*/ 26 h 48"/>
                <a:gd name="T22" fmla="*/ 50 w 57"/>
                <a:gd name="T23" fmla="*/ 29 h 48"/>
                <a:gd name="T24" fmla="*/ 50 w 57"/>
                <a:gd name="T25" fmla="*/ 34 h 48"/>
                <a:gd name="T26" fmla="*/ 52 w 57"/>
                <a:gd name="T27" fmla="*/ 36 h 48"/>
                <a:gd name="T28" fmla="*/ 50 w 57"/>
                <a:gd name="T29" fmla="*/ 38 h 48"/>
                <a:gd name="T30" fmla="*/ 52 w 57"/>
                <a:gd name="T31" fmla="*/ 43 h 48"/>
                <a:gd name="T32" fmla="*/ 50 w 57"/>
                <a:gd name="T33" fmla="*/ 45 h 48"/>
                <a:gd name="T34" fmla="*/ 50 w 57"/>
                <a:gd name="T35" fmla="*/ 48 h 48"/>
                <a:gd name="T36" fmla="*/ 40 w 57"/>
                <a:gd name="T37" fmla="*/ 45 h 48"/>
                <a:gd name="T38" fmla="*/ 36 w 57"/>
                <a:gd name="T39" fmla="*/ 41 h 48"/>
                <a:gd name="T40" fmla="*/ 38 w 57"/>
                <a:gd name="T41" fmla="*/ 38 h 48"/>
                <a:gd name="T42" fmla="*/ 38 w 57"/>
                <a:gd name="T43" fmla="*/ 36 h 48"/>
                <a:gd name="T44" fmla="*/ 33 w 57"/>
                <a:gd name="T45" fmla="*/ 31 h 48"/>
                <a:gd name="T46" fmla="*/ 29 w 57"/>
                <a:gd name="T47" fmla="*/ 29 h 48"/>
                <a:gd name="T48" fmla="*/ 22 w 57"/>
                <a:gd name="T49" fmla="*/ 26 h 48"/>
                <a:gd name="T50" fmla="*/ 22 w 57"/>
                <a:gd name="T51" fmla="*/ 22 h 48"/>
                <a:gd name="T52" fmla="*/ 17 w 57"/>
                <a:gd name="T53" fmla="*/ 19 h 48"/>
                <a:gd name="T54" fmla="*/ 17 w 57"/>
                <a:gd name="T55" fmla="*/ 24 h 48"/>
                <a:gd name="T56" fmla="*/ 14 w 57"/>
                <a:gd name="T57" fmla="*/ 26 h 48"/>
                <a:gd name="T58" fmla="*/ 10 w 57"/>
                <a:gd name="T59" fmla="*/ 22 h 48"/>
                <a:gd name="T60" fmla="*/ 5 w 57"/>
                <a:gd name="T61" fmla="*/ 22 h 48"/>
                <a:gd name="T62" fmla="*/ 3 w 57"/>
                <a:gd name="T63" fmla="*/ 17 h 48"/>
                <a:gd name="T64" fmla="*/ 3 w 57"/>
                <a:gd name="T65" fmla="*/ 12 h 48"/>
                <a:gd name="T66" fmla="*/ 5 w 57"/>
                <a:gd name="T67" fmla="*/ 8 h 48"/>
                <a:gd name="T68" fmla="*/ 0 w 57"/>
                <a:gd name="T69" fmla="*/ 5 h 48"/>
                <a:gd name="T70" fmla="*/ 5 w 57"/>
                <a:gd name="T71" fmla="*/ 3 h 48"/>
                <a:gd name="T72" fmla="*/ 7 w 57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48">
                  <a:moveTo>
                    <a:pt x="7" y="0"/>
                  </a:moveTo>
                  <a:lnTo>
                    <a:pt x="7" y="0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8" y="5"/>
                  </a:lnTo>
                  <a:lnTo>
                    <a:pt x="43" y="12"/>
                  </a:lnTo>
                  <a:lnTo>
                    <a:pt x="48" y="19"/>
                  </a:lnTo>
                  <a:lnTo>
                    <a:pt x="57" y="26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0" y="38"/>
                  </a:lnTo>
                  <a:lnTo>
                    <a:pt x="52" y="43"/>
                  </a:lnTo>
                  <a:lnTo>
                    <a:pt x="50" y="45"/>
                  </a:lnTo>
                  <a:lnTo>
                    <a:pt x="50" y="48"/>
                  </a:lnTo>
                  <a:lnTo>
                    <a:pt x="40" y="45"/>
                  </a:lnTo>
                  <a:lnTo>
                    <a:pt x="36" y="41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3" y="31"/>
                  </a:lnTo>
                  <a:lnTo>
                    <a:pt x="29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7" y="19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5" y="8"/>
                  </a:lnTo>
                  <a:lnTo>
                    <a:pt x="0" y="5"/>
                  </a:lnTo>
                  <a:lnTo>
                    <a:pt x="5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1" name="Freeform 72">
              <a:extLst>
                <a:ext uri="{FF2B5EF4-FFF2-40B4-BE49-F238E27FC236}">
                  <a16:creationId xmlns:a16="http://schemas.microsoft.com/office/drawing/2014/main" id="{8F405A05-CA32-AA8B-45F5-448C62271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787" y="3264872"/>
              <a:ext cx="303374" cy="100557"/>
            </a:xfrm>
            <a:custGeom>
              <a:avLst/>
              <a:gdLst>
                <a:gd name="T0" fmla="*/ 88 w 178"/>
                <a:gd name="T1" fmla="*/ 7 h 59"/>
                <a:gd name="T2" fmla="*/ 88 w 178"/>
                <a:gd name="T3" fmla="*/ 7 h 59"/>
                <a:gd name="T4" fmla="*/ 95 w 178"/>
                <a:gd name="T5" fmla="*/ 14 h 59"/>
                <a:gd name="T6" fmla="*/ 109 w 178"/>
                <a:gd name="T7" fmla="*/ 12 h 59"/>
                <a:gd name="T8" fmla="*/ 114 w 178"/>
                <a:gd name="T9" fmla="*/ 16 h 59"/>
                <a:gd name="T10" fmla="*/ 128 w 178"/>
                <a:gd name="T11" fmla="*/ 28 h 59"/>
                <a:gd name="T12" fmla="*/ 138 w 178"/>
                <a:gd name="T13" fmla="*/ 35 h 59"/>
                <a:gd name="T14" fmla="*/ 145 w 178"/>
                <a:gd name="T15" fmla="*/ 33 h 59"/>
                <a:gd name="T16" fmla="*/ 154 w 178"/>
                <a:gd name="T17" fmla="*/ 38 h 59"/>
                <a:gd name="T18" fmla="*/ 152 w 178"/>
                <a:gd name="T19" fmla="*/ 42 h 59"/>
                <a:gd name="T20" fmla="*/ 166 w 178"/>
                <a:gd name="T21" fmla="*/ 45 h 59"/>
                <a:gd name="T22" fmla="*/ 178 w 178"/>
                <a:gd name="T23" fmla="*/ 52 h 59"/>
                <a:gd name="T24" fmla="*/ 175 w 178"/>
                <a:gd name="T25" fmla="*/ 54 h 59"/>
                <a:gd name="T26" fmla="*/ 166 w 178"/>
                <a:gd name="T27" fmla="*/ 57 h 59"/>
                <a:gd name="T28" fmla="*/ 154 w 178"/>
                <a:gd name="T29" fmla="*/ 57 h 59"/>
                <a:gd name="T30" fmla="*/ 142 w 178"/>
                <a:gd name="T31" fmla="*/ 57 h 59"/>
                <a:gd name="T32" fmla="*/ 119 w 178"/>
                <a:gd name="T33" fmla="*/ 59 h 59"/>
                <a:gd name="T34" fmla="*/ 131 w 178"/>
                <a:gd name="T35" fmla="*/ 50 h 59"/>
                <a:gd name="T36" fmla="*/ 123 w 178"/>
                <a:gd name="T37" fmla="*/ 45 h 59"/>
                <a:gd name="T38" fmla="*/ 112 w 178"/>
                <a:gd name="T39" fmla="*/ 42 h 59"/>
                <a:gd name="T40" fmla="*/ 107 w 178"/>
                <a:gd name="T41" fmla="*/ 38 h 59"/>
                <a:gd name="T42" fmla="*/ 105 w 178"/>
                <a:gd name="T43" fmla="*/ 28 h 59"/>
                <a:gd name="T44" fmla="*/ 95 w 178"/>
                <a:gd name="T45" fmla="*/ 28 h 59"/>
                <a:gd name="T46" fmla="*/ 79 w 178"/>
                <a:gd name="T47" fmla="*/ 24 h 59"/>
                <a:gd name="T48" fmla="*/ 74 w 178"/>
                <a:gd name="T49" fmla="*/ 21 h 59"/>
                <a:gd name="T50" fmla="*/ 52 w 178"/>
                <a:gd name="T51" fmla="*/ 19 h 59"/>
                <a:gd name="T52" fmla="*/ 48 w 178"/>
                <a:gd name="T53" fmla="*/ 14 h 59"/>
                <a:gd name="T54" fmla="*/ 52 w 178"/>
                <a:gd name="T55" fmla="*/ 9 h 59"/>
                <a:gd name="T56" fmla="*/ 38 w 178"/>
                <a:gd name="T57" fmla="*/ 9 h 59"/>
                <a:gd name="T58" fmla="*/ 26 w 178"/>
                <a:gd name="T59" fmla="*/ 19 h 59"/>
                <a:gd name="T60" fmla="*/ 19 w 178"/>
                <a:gd name="T61" fmla="*/ 19 h 59"/>
                <a:gd name="T62" fmla="*/ 17 w 178"/>
                <a:gd name="T63" fmla="*/ 24 h 59"/>
                <a:gd name="T64" fmla="*/ 10 w 178"/>
                <a:gd name="T65" fmla="*/ 24 h 59"/>
                <a:gd name="T66" fmla="*/ 0 w 178"/>
                <a:gd name="T67" fmla="*/ 24 h 59"/>
                <a:gd name="T68" fmla="*/ 10 w 178"/>
                <a:gd name="T69" fmla="*/ 19 h 59"/>
                <a:gd name="T70" fmla="*/ 15 w 178"/>
                <a:gd name="T71" fmla="*/ 12 h 59"/>
                <a:gd name="T72" fmla="*/ 22 w 178"/>
                <a:gd name="T73" fmla="*/ 7 h 59"/>
                <a:gd name="T74" fmla="*/ 29 w 178"/>
                <a:gd name="T75" fmla="*/ 5 h 59"/>
                <a:gd name="T76" fmla="*/ 43 w 178"/>
                <a:gd name="T77" fmla="*/ 2 h 59"/>
                <a:gd name="T78" fmla="*/ 45 w 178"/>
                <a:gd name="T79" fmla="*/ 0 h 59"/>
                <a:gd name="T80" fmla="*/ 60 w 178"/>
                <a:gd name="T81" fmla="*/ 2 h 59"/>
                <a:gd name="T82" fmla="*/ 74 w 178"/>
                <a:gd name="T83" fmla="*/ 2 h 59"/>
                <a:gd name="T84" fmla="*/ 88 w 178"/>
                <a:gd name="T8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59">
                  <a:moveTo>
                    <a:pt x="88" y="7"/>
                  </a:moveTo>
                  <a:lnTo>
                    <a:pt x="88" y="7"/>
                  </a:lnTo>
                  <a:lnTo>
                    <a:pt x="95" y="14"/>
                  </a:lnTo>
                  <a:lnTo>
                    <a:pt x="109" y="12"/>
                  </a:lnTo>
                  <a:lnTo>
                    <a:pt x="114" y="16"/>
                  </a:lnTo>
                  <a:lnTo>
                    <a:pt x="128" y="28"/>
                  </a:lnTo>
                  <a:lnTo>
                    <a:pt x="138" y="35"/>
                  </a:lnTo>
                  <a:lnTo>
                    <a:pt x="145" y="33"/>
                  </a:lnTo>
                  <a:lnTo>
                    <a:pt x="154" y="38"/>
                  </a:lnTo>
                  <a:lnTo>
                    <a:pt x="152" y="42"/>
                  </a:lnTo>
                  <a:lnTo>
                    <a:pt x="166" y="45"/>
                  </a:lnTo>
                  <a:lnTo>
                    <a:pt x="178" y="52"/>
                  </a:lnTo>
                  <a:lnTo>
                    <a:pt x="175" y="54"/>
                  </a:lnTo>
                  <a:lnTo>
                    <a:pt x="166" y="57"/>
                  </a:lnTo>
                  <a:lnTo>
                    <a:pt x="154" y="57"/>
                  </a:lnTo>
                  <a:lnTo>
                    <a:pt x="142" y="57"/>
                  </a:lnTo>
                  <a:lnTo>
                    <a:pt x="119" y="59"/>
                  </a:lnTo>
                  <a:lnTo>
                    <a:pt x="131" y="50"/>
                  </a:lnTo>
                  <a:lnTo>
                    <a:pt x="123" y="45"/>
                  </a:lnTo>
                  <a:lnTo>
                    <a:pt x="112" y="42"/>
                  </a:lnTo>
                  <a:lnTo>
                    <a:pt x="107" y="38"/>
                  </a:lnTo>
                  <a:lnTo>
                    <a:pt x="105" y="28"/>
                  </a:lnTo>
                  <a:lnTo>
                    <a:pt x="95" y="28"/>
                  </a:lnTo>
                  <a:lnTo>
                    <a:pt x="79" y="24"/>
                  </a:lnTo>
                  <a:lnTo>
                    <a:pt x="74" y="21"/>
                  </a:lnTo>
                  <a:lnTo>
                    <a:pt x="52" y="19"/>
                  </a:lnTo>
                  <a:lnTo>
                    <a:pt x="48" y="14"/>
                  </a:lnTo>
                  <a:lnTo>
                    <a:pt x="52" y="9"/>
                  </a:lnTo>
                  <a:lnTo>
                    <a:pt x="38" y="9"/>
                  </a:lnTo>
                  <a:lnTo>
                    <a:pt x="26" y="19"/>
                  </a:lnTo>
                  <a:lnTo>
                    <a:pt x="19" y="19"/>
                  </a:lnTo>
                  <a:lnTo>
                    <a:pt x="17" y="24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10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3" y="2"/>
                  </a:lnTo>
                  <a:lnTo>
                    <a:pt x="45" y="0"/>
                  </a:lnTo>
                  <a:lnTo>
                    <a:pt x="60" y="2"/>
                  </a:lnTo>
                  <a:lnTo>
                    <a:pt x="74" y="2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2" name="Freeform 74">
              <a:extLst>
                <a:ext uri="{FF2B5EF4-FFF2-40B4-BE49-F238E27FC236}">
                  <a16:creationId xmlns:a16="http://schemas.microsoft.com/office/drawing/2014/main" id="{A0165B5C-30EB-25CC-70C6-82F6B16BE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1385" y="2872872"/>
              <a:ext cx="49427" cy="20453"/>
            </a:xfrm>
            <a:custGeom>
              <a:avLst/>
              <a:gdLst>
                <a:gd name="T0" fmla="*/ 29 w 29"/>
                <a:gd name="T1" fmla="*/ 0 h 12"/>
                <a:gd name="T2" fmla="*/ 29 w 29"/>
                <a:gd name="T3" fmla="*/ 0 h 12"/>
                <a:gd name="T4" fmla="*/ 19 w 29"/>
                <a:gd name="T5" fmla="*/ 7 h 12"/>
                <a:gd name="T6" fmla="*/ 19 w 29"/>
                <a:gd name="T7" fmla="*/ 12 h 12"/>
                <a:gd name="T8" fmla="*/ 17 w 29"/>
                <a:gd name="T9" fmla="*/ 12 h 12"/>
                <a:gd name="T10" fmla="*/ 14 w 29"/>
                <a:gd name="T11" fmla="*/ 12 h 12"/>
                <a:gd name="T12" fmla="*/ 12 w 29"/>
                <a:gd name="T13" fmla="*/ 12 h 12"/>
                <a:gd name="T14" fmla="*/ 12 w 29"/>
                <a:gd name="T15" fmla="*/ 12 h 12"/>
                <a:gd name="T16" fmla="*/ 12 w 29"/>
                <a:gd name="T17" fmla="*/ 10 h 12"/>
                <a:gd name="T18" fmla="*/ 10 w 29"/>
                <a:gd name="T19" fmla="*/ 10 h 12"/>
                <a:gd name="T20" fmla="*/ 7 w 29"/>
                <a:gd name="T21" fmla="*/ 10 h 12"/>
                <a:gd name="T22" fmla="*/ 3 w 29"/>
                <a:gd name="T23" fmla="*/ 12 h 12"/>
                <a:gd name="T24" fmla="*/ 0 w 29"/>
                <a:gd name="T25" fmla="*/ 10 h 12"/>
                <a:gd name="T26" fmla="*/ 0 w 29"/>
                <a:gd name="T27" fmla="*/ 10 h 12"/>
                <a:gd name="T28" fmla="*/ 3 w 29"/>
                <a:gd name="T29" fmla="*/ 5 h 12"/>
                <a:gd name="T30" fmla="*/ 14 w 29"/>
                <a:gd name="T31" fmla="*/ 5 h 12"/>
                <a:gd name="T32" fmla="*/ 29 w 29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2">
                  <a:moveTo>
                    <a:pt x="29" y="0"/>
                  </a:moveTo>
                  <a:lnTo>
                    <a:pt x="2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14" y="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3" name="Freeform 77">
              <a:extLst>
                <a:ext uri="{FF2B5EF4-FFF2-40B4-BE49-F238E27FC236}">
                  <a16:creationId xmlns:a16="http://schemas.microsoft.com/office/drawing/2014/main" id="{08BC611C-7CF4-14A7-310A-33821D1AA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047" y="2889915"/>
              <a:ext cx="47722" cy="20453"/>
            </a:xfrm>
            <a:custGeom>
              <a:avLst/>
              <a:gdLst>
                <a:gd name="T0" fmla="*/ 21 w 28"/>
                <a:gd name="T1" fmla="*/ 0 h 12"/>
                <a:gd name="T2" fmla="*/ 21 w 28"/>
                <a:gd name="T3" fmla="*/ 0 h 12"/>
                <a:gd name="T4" fmla="*/ 21 w 28"/>
                <a:gd name="T5" fmla="*/ 2 h 12"/>
                <a:gd name="T6" fmla="*/ 21 w 28"/>
                <a:gd name="T7" fmla="*/ 2 h 12"/>
                <a:gd name="T8" fmla="*/ 23 w 28"/>
                <a:gd name="T9" fmla="*/ 2 h 12"/>
                <a:gd name="T10" fmla="*/ 26 w 28"/>
                <a:gd name="T11" fmla="*/ 0 h 12"/>
                <a:gd name="T12" fmla="*/ 28 w 28"/>
                <a:gd name="T13" fmla="*/ 2 h 12"/>
                <a:gd name="T14" fmla="*/ 28 w 28"/>
                <a:gd name="T15" fmla="*/ 2 h 12"/>
                <a:gd name="T16" fmla="*/ 14 w 28"/>
                <a:gd name="T17" fmla="*/ 12 h 12"/>
                <a:gd name="T18" fmla="*/ 5 w 28"/>
                <a:gd name="T19" fmla="*/ 9 h 12"/>
                <a:gd name="T20" fmla="*/ 0 w 28"/>
                <a:gd name="T21" fmla="*/ 0 h 12"/>
                <a:gd name="T22" fmla="*/ 9 w 28"/>
                <a:gd name="T23" fmla="*/ 0 h 12"/>
                <a:gd name="T24" fmla="*/ 12 w 28"/>
                <a:gd name="T25" fmla="*/ 0 h 12"/>
                <a:gd name="T26" fmla="*/ 16 w 28"/>
                <a:gd name="T27" fmla="*/ 0 h 12"/>
                <a:gd name="T28" fmla="*/ 19 w 28"/>
                <a:gd name="T29" fmla="*/ 0 h 12"/>
                <a:gd name="T30" fmla="*/ 21 w 28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2">
                  <a:moveTo>
                    <a:pt x="21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14" y="12"/>
                  </a:lnTo>
                  <a:lnTo>
                    <a:pt x="5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4" name="Freeform 78">
              <a:extLst>
                <a:ext uri="{FF2B5EF4-FFF2-40B4-BE49-F238E27FC236}">
                  <a16:creationId xmlns:a16="http://schemas.microsoft.com/office/drawing/2014/main" id="{64808C7B-72B4-E3BE-AAD5-BA64DBD1C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838" y="2284872"/>
              <a:ext cx="185774" cy="109079"/>
            </a:xfrm>
            <a:custGeom>
              <a:avLst/>
              <a:gdLst>
                <a:gd name="T0" fmla="*/ 33 w 109"/>
                <a:gd name="T1" fmla="*/ 0 h 64"/>
                <a:gd name="T2" fmla="*/ 33 w 109"/>
                <a:gd name="T3" fmla="*/ 0 h 64"/>
                <a:gd name="T4" fmla="*/ 38 w 109"/>
                <a:gd name="T5" fmla="*/ 4 h 64"/>
                <a:gd name="T6" fmla="*/ 45 w 109"/>
                <a:gd name="T7" fmla="*/ 0 h 64"/>
                <a:gd name="T8" fmla="*/ 54 w 109"/>
                <a:gd name="T9" fmla="*/ 9 h 64"/>
                <a:gd name="T10" fmla="*/ 66 w 109"/>
                <a:gd name="T11" fmla="*/ 12 h 64"/>
                <a:gd name="T12" fmla="*/ 64 w 109"/>
                <a:gd name="T13" fmla="*/ 19 h 64"/>
                <a:gd name="T14" fmla="*/ 73 w 109"/>
                <a:gd name="T15" fmla="*/ 23 h 64"/>
                <a:gd name="T16" fmla="*/ 75 w 109"/>
                <a:gd name="T17" fmla="*/ 16 h 64"/>
                <a:gd name="T18" fmla="*/ 87 w 109"/>
                <a:gd name="T19" fmla="*/ 19 h 64"/>
                <a:gd name="T20" fmla="*/ 87 w 109"/>
                <a:gd name="T21" fmla="*/ 28 h 64"/>
                <a:gd name="T22" fmla="*/ 99 w 109"/>
                <a:gd name="T23" fmla="*/ 28 h 64"/>
                <a:gd name="T24" fmla="*/ 109 w 109"/>
                <a:gd name="T25" fmla="*/ 40 h 64"/>
                <a:gd name="T26" fmla="*/ 104 w 109"/>
                <a:gd name="T27" fmla="*/ 42 h 64"/>
                <a:gd name="T28" fmla="*/ 99 w 109"/>
                <a:gd name="T29" fmla="*/ 47 h 64"/>
                <a:gd name="T30" fmla="*/ 97 w 109"/>
                <a:gd name="T31" fmla="*/ 47 h 64"/>
                <a:gd name="T32" fmla="*/ 94 w 109"/>
                <a:gd name="T33" fmla="*/ 52 h 64"/>
                <a:gd name="T34" fmla="*/ 92 w 109"/>
                <a:gd name="T35" fmla="*/ 54 h 64"/>
                <a:gd name="T36" fmla="*/ 92 w 109"/>
                <a:gd name="T37" fmla="*/ 57 h 64"/>
                <a:gd name="T38" fmla="*/ 87 w 109"/>
                <a:gd name="T39" fmla="*/ 59 h 64"/>
                <a:gd name="T40" fmla="*/ 80 w 109"/>
                <a:gd name="T41" fmla="*/ 59 h 64"/>
                <a:gd name="T42" fmla="*/ 78 w 109"/>
                <a:gd name="T43" fmla="*/ 64 h 64"/>
                <a:gd name="T44" fmla="*/ 68 w 109"/>
                <a:gd name="T45" fmla="*/ 59 h 64"/>
                <a:gd name="T46" fmla="*/ 61 w 109"/>
                <a:gd name="T47" fmla="*/ 59 h 64"/>
                <a:gd name="T48" fmla="*/ 49 w 109"/>
                <a:gd name="T49" fmla="*/ 52 h 64"/>
                <a:gd name="T50" fmla="*/ 45 w 109"/>
                <a:gd name="T51" fmla="*/ 54 h 64"/>
                <a:gd name="T52" fmla="*/ 35 w 109"/>
                <a:gd name="T53" fmla="*/ 64 h 64"/>
                <a:gd name="T54" fmla="*/ 23 w 109"/>
                <a:gd name="T55" fmla="*/ 57 h 64"/>
                <a:gd name="T56" fmla="*/ 14 w 109"/>
                <a:gd name="T57" fmla="*/ 47 h 64"/>
                <a:gd name="T58" fmla="*/ 4 w 109"/>
                <a:gd name="T59" fmla="*/ 40 h 64"/>
                <a:gd name="T60" fmla="*/ 2 w 109"/>
                <a:gd name="T61" fmla="*/ 30 h 64"/>
                <a:gd name="T62" fmla="*/ 0 w 109"/>
                <a:gd name="T63" fmla="*/ 21 h 64"/>
                <a:gd name="T64" fmla="*/ 12 w 109"/>
                <a:gd name="T65" fmla="*/ 16 h 64"/>
                <a:gd name="T66" fmla="*/ 19 w 109"/>
                <a:gd name="T67" fmla="*/ 12 h 64"/>
                <a:gd name="T68" fmla="*/ 28 w 109"/>
                <a:gd name="T69" fmla="*/ 4 h 64"/>
                <a:gd name="T70" fmla="*/ 33 w 10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64">
                  <a:moveTo>
                    <a:pt x="33" y="0"/>
                  </a:moveTo>
                  <a:lnTo>
                    <a:pt x="33" y="0"/>
                  </a:lnTo>
                  <a:lnTo>
                    <a:pt x="38" y="4"/>
                  </a:lnTo>
                  <a:lnTo>
                    <a:pt x="45" y="0"/>
                  </a:lnTo>
                  <a:lnTo>
                    <a:pt x="54" y="9"/>
                  </a:lnTo>
                  <a:lnTo>
                    <a:pt x="66" y="12"/>
                  </a:lnTo>
                  <a:lnTo>
                    <a:pt x="64" y="19"/>
                  </a:lnTo>
                  <a:lnTo>
                    <a:pt x="73" y="23"/>
                  </a:lnTo>
                  <a:lnTo>
                    <a:pt x="75" y="16"/>
                  </a:lnTo>
                  <a:lnTo>
                    <a:pt x="87" y="19"/>
                  </a:lnTo>
                  <a:lnTo>
                    <a:pt x="87" y="28"/>
                  </a:lnTo>
                  <a:lnTo>
                    <a:pt x="99" y="28"/>
                  </a:lnTo>
                  <a:lnTo>
                    <a:pt x="109" y="40"/>
                  </a:lnTo>
                  <a:lnTo>
                    <a:pt x="104" y="42"/>
                  </a:lnTo>
                  <a:lnTo>
                    <a:pt x="99" y="47"/>
                  </a:lnTo>
                  <a:lnTo>
                    <a:pt x="97" y="47"/>
                  </a:lnTo>
                  <a:lnTo>
                    <a:pt x="94" y="52"/>
                  </a:lnTo>
                  <a:lnTo>
                    <a:pt x="92" y="54"/>
                  </a:lnTo>
                  <a:lnTo>
                    <a:pt x="92" y="57"/>
                  </a:lnTo>
                  <a:lnTo>
                    <a:pt x="87" y="59"/>
                  </a:lnTo>
                  <a:lnTo>
                    <a:pt x="80" y="59"/>
                  </a:lnTo>
                  <a:lnTo>
                    <a:pt x="78" y="64"/>
                  </a:lnTo>
                  <a:lnTo>
                    <a:pt x="68" y="59"/>
                  </a:lnTo>
                  <a:lnTo>
                    <a:pt x="61" y="59"/>
                  </a:lnTo>
                  <a:lnTo>
                    <a:pt x="49" y="52"/>
                  </a:lnTo>
                  <a:lnTo>
                    <a:pt x="45" y="54"/>
                  </a:lnTo>
                  <a:lnTo>
                    <a:pt x="35" y="64"/>
                  </a:lnTo>
                  <a:lnTo>
                    <a:pt x="23" y="57"/>
                  </a:lnTo>
                  <a:lnTo>
                    <a:pt x="14" y="47"/>
                  </a:lnTo>
                  <a:lnTo>
                    <a:pt x="4" y="40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12" y="16"/>
                  </a:lnTo>
                  <a:lnTo>
                    <a:pt x="19" y="12"/>
                  </a:lnTo>
                  <a:lnTo>
                    <a:pt x="28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5" name="Freeform 80">
              <a:extLst>
                <a:ext uri="{FF2B5EF4-FFF2-40B4-BE49-F238E27FC236}">
                  <a16:creationId xmlns:a16="http://schemas.microsoft.com/office/drawing/2014/main" id="{8EE41DF4-C524-B2A5-44B0-011E61623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995" y="2111028"/>
              <a:ext cx="250540" cy="334052"/>
            </a:xfrm>
            <a:custGeom>
              <a:avLst/>
              <a:gdLst>
                <a:gd name="T0" fmla="*/ 66 w 147"/>
                <a:gd name="T1" fmla="*/ 0 h 196"/>
                <a:gd name="T2" fmla="*/ 66 w 147"/>
                <a:gd name="T3" fmla="*/ 0 h 196"/>
                <a:gd name="T4" fmla="*/ 66 w 147"/>
                <a:gd name="T5" fmla="*/ 9 h 196"/>
                <a:gd name="T6" fmla="*/ 80 w 147"/>
                <a:gd name="T7" fmla="*/ 17 h 196"/>
                <a:gd name="T8" fmla="*/ 80 w 147"/>
                <a:gd name="T9" fmla="*/ 26 h 196"/>
                <a:gd name="T10" fmla="*/ 97 w 147"/>
                <a:gd name="T11" fmla="*/ 21 h 196"/>
                <a:gd name="T12" fmla="*/ 106 w 147"/>
                <a:gd name="T13" fmla="*/ 14 h 196"/>
                <a:gd name="T14" fmla="*/ 125 w 147"/>
                <a:gd name="T15" fmla="*/ 24 h 196"/>
                <a:gd name="T16" fmla="*/ 132 w 147"/>
                <a:gd name="T17" fmla="*/ 33 h 196"/>
                <a:gd name="T18" fmla="*/ 137 w 147"/>
                <a:gd name="T19" fmla="*/ 47 h 196"/>
                <a:gd name="T20" fmla="*/ 132 w 147"/>
                <a:gd name="T21" fmla="*/ 54 h 196"/>
                <a:gd name="T22" fmla="*/ 137 w 147"/>
                <a:gd name="T23" fmla="*/ 64 h 196"/>
                <a:gd name="T24" fmla="*/ 142 w 147"/>
                <a:gd name="T25" fmla="*/ 78 h 196"/>
                <a:gd name="T26" fmla="*/ 140 w 147"/>
                <a:gd name="T27" fmla="*/ 88 h 196"/>
                <a:gd name="T28" fmla="*/ 147 w 147"/>
                <a:gd name="T29" fmla="*/ 102 h 196"/>
                <a:gd name="T30" fmla="*/ 140 w 147"/>
                <a:gd name="T31" fmla="*/ 106 h 196"/>
                <a:gd name="T32" fmla="*/ 135 w 147"/>
                <a:gd name="T33" fmla="*/ 102 h 196"/>
                <a:gd name="T34" fmla="*/ 130 w 147"/>
                <a:gd name="T35" fmla="*/ 106 h 196"/>
                <a:gd name="T36" fmla="*/ 121 w 147"/>
                <a:gd name="T37" fmla="*/ 114 h 196"/>
                <a:gd name="T38" fmla="*/ 114 w 147"/>
                <a:gd name="T39" fmla="*/ 118 h 196"/>
                <a:gd name="T40" fmla="*/ 102 w 147"/>
                <a:gd name="T41" fmla="*/ 123 h 196"/>
                <a:gd name="T42" fmla="*/ 104 w 147"/>
                <a:gd name="T43" fmla="*/ 132 h 196"/>
                <a:gd name="T44" fmla="*/ 106 w 147"/>
                <a:gd name="T45" fmla="*/ 142 h 196"/>
                <a:gd name="T46" fmla="*/ 116 w 147"/>
                <a:gd name="T47" fmla="*/ 149 h 196"/>
                <a:gd name="T48" fmla="*/ 125 w 147"/>
                <a:gd name="T49" fmla="*/ 159 h 196"/>
                <a:gd name="T50" fmla="*/ 118 w 147"/>
                <a:gd name="T51" fmla="*/ 170 h 196"/>
                <a:gd name="T52" fmla="*/ 114 w 147"/>
                <a:gd name="T53" fmla="*/ 173 h 196"/>
                <a:gd name="T54" fmla="*/ 116 w 147"/>
                <a:gd name="T55" fmla="*/ 189 h 196"/>
                <a:gd name="T56" fmla="*/ 114 w 147"/>
                <a:gd name="T57" fmla="*/ 192 h 196"/>
                <a:gd name="T58" fmla="*/ 109 w 147"/>
                <a:gd name="T59" fmla="*/ 187 h 196"/>
                <a:gd name="T60" fmla="*/ 102 w 147"/>
                <a:gd name="T61" fmla="*/ 187 h 196"/>
                <a:gd name="T62" fmla="*/ 90 w 147"/>
                <a:gd name="T63" fmla="*/ 192 h 196"/>
                <a:gd name="T64" fmla="*/ 76 w 147"/>
                <a:gd name="T65" fmla="*/ 189 h 196"/>
                <a:gd name="T66" fmla="*/ 73 w 147"/>
                <a:gd name="T67" fmla="*/ 196 h 196"/>
                <a:gd name="T68" fmla="*/ 64 w 147"/>
                <a:gd name="T69" fmla="*/ 189 h 196"/>
                <a:gd name="T70" fmla="*/ 59 w 147"/>
                <a:gd name="T71" fmla="*/ 192 h 196"/>
                <a:gd name="T72" fmla="*/ 43 w 147"/>
                <a:gd name="T73" fmla="*/ 185 h 196"/>
                <a:gd name="T74" fmla="*/ 38 w 147"/>
                <a:gd name="T75" fmla="*/ 189 h 196"/>
                <a:gd name="T76" fmla="*/ 24 w 147"/>
                <a:gd name="T77" fmla="*/ 189 h 196"/>
                <a:gd name="T78" fmla="*/ 26 w 147"/>
                <a:gd name="T79" fmla="*/ 173 h 196"/>
                <a:gd name="T80" fmla="*/ 36 w 147"/>
                <a:gd name="T81" fmla="*/ 154 h 196"/>
                <a:gd name="T82" fmla="*/ 12 w 147"/>
                <a:gd name="T83" fmla="*/ 151 h 196"/>
                <a:gd name="T84" fmla="*/ 5 w 147"/>
                <a:gd name="T85" fmla="*/ 144 h 196"/>
                <a:gd name="T86" fmla="*/ 5 w 147"/>
                <a:gd name="T87" fmla="*/ 132 h 196"/>
                <a:gd name="T88" fmla="*/ 2 w 147"/>
                <a:gd name="T89" fmla="*/ 128 h 196"/>
                <a:gd name="T90" fmla="*/ 2 w 147"/>
                <a:gd name="T91" fmla="*/ 111 h 196"/>
                <a:gd name="T92" fmla="*/ 0 w 147"/>
                <a:gd name="T93" fmla="*/ 83 h 196"/>
                <a:gd name="T94" fmla="*/ 12 w 147"/>
                <a:gd name="T95" fmla="*/ 83 h 196"/>
                <a:gd name="T96" fmla="*/ 14 w 147"/>
                <a:gd name="T97" fmla="*/ 73 h 196"/>
                <a:gd name="T98" fmla="*/ 19 w 147"/>
                <a:gd name="T99" fmla="*/ 50 h 196"/>
                <a:gd name="T100" fmla="*/ 17 w 147"/>
                <a:gd name="T101" fmla="*/ 40 h 196"/>
                <a:gd name="T102" fmla="*/ 19 w 147"/>
                <a:gd name="T103" fmla="*/ 33 h 196"/>
                <a:gd name="T104" fmla="*/ 33 w 147"/>
                <a:gd name="T105" fmla="*/ 33 h 196"/>
                <a:gd name="T106" fmla="*/ 36 w 147"/>
                <a:gd name="T107" fmla="*/ 40 h 196"/>
                <a:gd name="T108" fmla="*/ 47 w 147"/>
                <a:gd name="T109" fmla="*/ 26 h 196"/>
                <a:gd name="T110" fmla="*/ 43 w 147"/>
                <a:gd name="T111" fmla="*/ 14 h 196"/>
                <a:gd name="T112" fmla="*/ 43 w 147"/>
                <a:gd name="T113" fmla="*/ 0 h 196"/>
                <a:gd name="T114" fmla="*/ 54 w 147"/>
                <a:gd name="T115" fmla="*/ 2 h 196"/>
                <a:gd name="T116" fmla="*/ 66 w 147"/>
                <a:gd name="T11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" h="196">
                  <a:moveTo>
                    <a:pt x="66" y="0"/>
                  </a:moveTo>
                  <a:lnTo>
                    <a:pt x="66" y="0"/>
                  </a:lnTo>
                  <a:lnTo>
                    <a:pt x="66" y="9"/>
                  </a:lnTo>
                  <a:lnTo>
                    <a:pt x="80" y="17"/>
                  </a:lnTo>
                  <a:lnTo>
                    <a:pt x="80" y="26"/>
                  </a:lnTo>
                  <a:lnTo>
                    <a:pt x="97" y="21"/>
                  </a:lnTo>
                  <a:lnTo>
                    <a:pt x="106" y="14"/>
                  </a:lnTo>
                  <a:lnTo>
                    <a:pt x="125" y="24"/>
                  </a:lnTo>
                  <a:lnTo>
                    <a:pt x="132" y="33"/>
                  </a:lnTo>
                  <a:lnTo>
                    <a:pt x="137" y="47"/>
                  </a:lnTo>
                  <a:lnTo>
                    <a:pt x="132" y="54"/>
                  </a:lnTo>
                  <a:lnTo>
                    <a:pt x="137" y="64"/>
                  </a:lnTo>
                  <a:lnTo>
                    <a:pt x="142" y="78"/>
                  </a:lnTo>
                  <a:lnTo>
                    <a:pt x="140" y="88"/>
                  </a:lnTo>
                  <a:lnTo>
                    <a:pt x="147" y="102"/>
                  </a:lnTo>
                  <a:lnTo>
                    <a:pt x="140" y="106"/>
                  </a:lnTo>
                  <a:lnTo>
                    <a:pt x="135" y="102"/>
                  </a:lnTo>
                  <a:lnTo>
                    <a:pt x="130" y="106"/>
                  </a:lnTo>
                  <a:lnTo>
                    <a:pt x="121" y="114"/>
                  </a:lnTo>
                  <a:lnTo>
                    <a:pt x="114" y="118"/>
                  </a:lnTo>
                  <a:lnTo>
                    <a:pt x="102" y="123"/>
                  </a:lnTo>
                  <a:lnTo>
                    <a:pt x="104" y="132"/>
                  </a:lnTo>
                  <a:lnTo>
                    <a:pt x="106" y="142"/>
                  </a:lnTo>
                  <a:lnTo>
                    <a:pt x="116" y="149"/>
                  </a:lnTo>
                  <a:lnTo>
                    <a:pt x="125" y="159"/>
                  </a:lnTo>
                  <a:lnTo>
                    <a:pt x="118" y="170"/>
                  </a:lnTo>
                  <a:lnTo>
                    <a:pt x="114" y="173"/>
                  </a:lnTo>
                  <a:lnTo>
                    <a:pt x="116" y="189"/>
                  </a:lnTo>
                  <a:lnTo>
                    <a:pt x="114" y="192"/>
                  </a:lnTo>
                  <a:lnTo>
                    <a:pt x="109" y="187"/>
                  </a:lnTo>
                  <a:lnTo>
                    <a:pt x="102" y="187"/>
                  </a:lnTo>
                  <a:lnTo>
                    <a:pt x="90" y="192"/>
                  </a:lnTo>
                  <a:lnTo>
                    <a:pt x="76" y="189"/>
                  </a:lnTo>
                  <a:lnTo>
                    <a:pt x="73" y="196"/>
                  </a:lnTo>
                  <a:lnTo>
                    <a:pt x="64" y="189"/>
                  </a:lnTo>
                  <a:lnTo>
                    <a:pt x="59" y="192"/>
                  </a:lnTo>
                  <a:lnTo>
                    <a:pt x="43" y="185"/>
                  </a:lnTo>
                  <a:lnTo>
                    <a:pt x="38" y="189"/>
                  </a:lnTo>
                  <a:lnTo>
                    <a:pt x="24" y="189"/>
                  </a:lnTo>
                  <a:lnTo>
                    <a:pt x="26" y="173"/>
                  </a:lnTo>
                  <a:lnTo>
                    <a:pt x="36" y="154"/>
                  </a:lnTo>
                  <a:lnTo>
                    <a:pt x="12" y="151"/>
                  </a:lnTo>
                  <a:lnTo>
                    <a:pt x="5" y="144"/>
                  </a:lnTo>
                  <a:lnTo>
                    <a:pt x="5" y="132"/>
                  </a:lnTo>
                  <a:lnTo>
                    <a:pt x="2" y="128"/>
                  </a:lnTo>
                  <a:lnTo>
                    <a:pt x="2" y="111"/>
                  </a:lnTo>
                  <a:lnTo>
                    <a:pt x="0" y="83"/>
                  </a:lnTo>
                  <a:lnTo>
                    <a:pt x="12" y="83"/>
                  </a:lnTo>
                  <a:lnTo>
                    <a:pt x="14" y="73"/>
                  </a:lnTo>
                  <a:lnTo>
                    <a:pt x="19" y="50"/>
                  </a:lnTo>
                  <a:lnTo>
                    <a:pt x="17" y="40"/>
                  </a:lnTo>
                  <a:lnTo>
                    <a:pt x="19" y="33"/>
                  </a:lnTo>
                  <a:lnTo>
                    <a:pt x="33" y="33"/>
                  </a:lnTo>
                  <a:lnTo>
                    <a:pt x="36" y="40"/>
                  </a:lnTo>
                  <a:lnTo>
                    <a:pt x="47" y="26"/>
                  </a:lnTo>
                  <a:lnTo>
                    <a:pt x="43" y="14"/>
                  </a:lnTo>
                  <a:lnTo>
                    <a:pt x="43" y="0"/>
                  </a:lnTo>
                  <a:lnTo>
                    <a:pt x="54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6" name="Freeform 84">
              <a:extLst>
                <a:ext uri="{FF2B5EF4-FFF2-40B4-BE49-F238E27FC236}">
                  <a16:creationId xmlns:a16="http://schemas.microsoft.com/office/drawing/2014/main" id="{CD3D5C58-37ED-803B-28B1-41D34D9C1E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1351" y="1972976"/>
              <a:ext cx="124418" cy="146574"/>
            </a:xfrm>
            <a:custGeom>
              <a:avLst/>
              <a:gdLst>
                <a:gd name="T0" fmla="*/ 73 w 73"/>
                <a:gd name="T1" fmla="*/ 62 h 86"/>
                <a:gd name="T2" fmla="*/ 73 w 73"/>
                <a:gd name="T3" fmla="*/ 62 h 86"/>
                <a:gd name="T4" fmla="*/ 63 w 73"/>
                <a:gd name="T5" fmla="*/ 86 h 86"/>
                <a:gd name="T6" fmla="*/ 47 w 73"/>
                <a:gd name="T7" fmla="*/ 69 h 86"/>
                <a:gd name="T8" fmla="*/ 44 w 73"/>
                <a:gd name="T9" fmla="*/ 57 h 86"/>
                <a:gd name="T10" fmla="*/ 68 w 73"/>
                <a:gd name="T11" fmla="*/ 48 h 86"/>
                <a:gd name="T12" fmla="*/ 73 w 73"/>
                <a:gd name="T13" fmla="*/ 62 h 86"/>
                <a:gd name="T14" fmla="*/ 44 w 73"/>
                <a:gd name="T15" fmla="*/ 36 h 86"/>
                <a:gd name="T16" fmla="*/ 44 w 73"/>
                <a:gd name="T17" fmla="*/ 36 h 86"/>
                <a:gd name="T18" fmla="*/ 42 w 73"/>
                <a:gd name="T19" fmla="*/ 48 h 86"/>
                <a:gd name="T20" fmla="*/ 37 w 73"/>
                <a:gd name="T21" fmla="*/ 45 h 86"/>
                <a:gd name="T22" fmla="*/ 26 w 73"/>
                <a:gd name="T23" fmla="*/ 67 h 86"/>
                <a:gd name="T24" fmla="*/ 30 w 73"/>
                <a:gd name="T25" fmla="*/ 79 h 86"/>
                <a:gd name="T26" fmla="*/ 18 w 73"/>
                <a:gd name="T27" fmla="*/ 83 h 86"/>
                <a:gd name="T28" fmla="*/ 7 w 73"/>
                <a:gd name="T29" fmla="*/ 79 h 86"/>
                <a:gd name="T30" fmla="*/ 0 w 73"/>
                <a:gd name="T31" fmla="*/ 64 h 86"/>
                <a:gd name="T32" fmla="*/ 0 w 73"/>
                <a:gd name="T33" fmla="*/ 34 h 86"/>
                <a:gd name="T34" fmla="*/ 2 w 73"/>
                <a:gd name="T35" fmla="*/ 26 h 86"/>
                <a:gd name="T36" fmla="*/ 7 w 73"/>
                <a:gd name="T37" fmla="*/ 17 h 86"/>
                <a:gd name="T38" fmla="*/ 21 w 73"/>
                <a:gd name="T39" fmla="*/ 17 h 86"/>
                <a:gd name="T40" fmla="*/ 26 w 73"/>
                <a:gd name="T41" fmla="*/ 8 h 86"/>
                <a:gd name="T42" fmla="*/ 40 w 73"/>
                <a:gd name="T43" fmla="*/ 0 h 86"/>
                <a:gd name="T44" fmla="*/ 40 w 73"/>
                <a:gd name="T45" fmla="*/ 15 h 86"/>
                <a:gd name="T46" fmla="*/ 35 w 73"/>
                <a:gd name="T47" fmla="*/ 24 h 86"/>
                <a:gd name="T48" fmla="*/ 37 w 73"/>
                <a:gd name="T49" fmla="*/ 31 h 86"/>
                <a:gd name="T50" fmla="*/ 44 w 73"/>
                <a:gd name="T51" fmla="*/ 3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86">
                  <a:moveTo>
                    <a:pt x="73" y="62"/>
                  </a:moveTo>
                  <a:lnTo>
                    <a:pt x="73" y="62"/>
                  </a:lnTo>
                  <a:lnTo>
                    <a:pt x="63" y="86"/>
                  </a:lnTo>
                  <a:lnTo>
                    <a:pt x="47" y="69"/>
                  </a:lnTo>
                  <a:lnTo>
                    <a:pt x="44" y="57"/>
                  </a:lnTo>
                  <a:lnTo>
                    <a:pt x="68" y="48"/>
                  </a:lnTo>
                  <a:lnTo>
                    <a:pt x="73" y="62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2" y="48"/>
                  </a:lnTo>
                  <a:lnTo>
                    <a:pt x="37" y="45"/>
                  </a:lnTo>
                  <a:lnTo>
                    <a:pt x="26" y="67"/>
                  </a:lnTo>
                  <a:lnTo>
                    <a:pt x="30" y="79"/>
                  </a:lnTo>
                  <a:lnTo>
                    <a:pt x="18" y="83"/>
                  </a:lnTo>
                  <a:lnTo>
                    <a:pt x="7" y="79"/>
                  </a:lnTo>
                  <a:lnTo>
                    <a:pt x="0" y="6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7"/>
                  </a:lnTo>
                  <a:lnTo>
                    <a:pt x="21" y="17"/>
                  </a:lnTo>
                  <a:lnTo>
                    <a:pt x="26" y="8"/>
                  </a:lnTo>
                  <a:lnTo>
                    <a:pt x="40" y="0"/>
                  </a:lnTo>
                  <a:lnTo>
                    <a:pt x="40" y="15"/>
                  </a:lnTo>
                  <a:lnTo>
                    <a:pt x="35" y="24"/>
                  </a:lnTo>
                  <a:lnTo>
                    <a:pt x="37" y="31"/>
                  </a:lnTo>
                  <a:lnTo>
                    <a:pt x="44" y="3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7" name="Freeform 86">
              <a:extLst>
                <a:ext uri="{FF2B5EF4-FFF2-40B4-BE49-F238E27FC236}">
                  <a16:creationId xmlns:a16="http://schemas.microsoft.com/office/drawing/2014/main" id="{44D2ABFC-EC55-540D-ED7F-006C393E8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812" y="3362020"/>
              <a:ext cx="100557" cy="68174"/>
            </a:xfrm>
            <a:custGeom>
              <a:avLst/>
              <a:gdLst>
                <a:gd name="T0" fmla="*/ 19 w 59"/>
                <a:gd name="T1" fmla="*/ 0 h 40"/>
                <a:gd name="T2" fmla="*/ 19 w 59"/>
                <a:gd name="T3" fmla="*/ 0 h 40"/>
                <a:gd name="T4" fmla="*/ 29 w 59"/>
                <a:gd name="T5" fmla="*/ 4 h 40"/>
                <a:gd name="T6" fmla="*/ 33 w 59"/>
                <a:gd name="T7" fmla="*/ 4 h 40"/>
                <a:gd name="T8" fmla="*/ 36 w 59"/>
                <a:gd name="T9" fmla="*/ 12 h 40"/>
                <a:gd name="T10" fmla="*/ 45 w 59"/>
                <a:gd name="T11" fmla="*/ 9 h 40"/>
                <a:gd name="T12" fmla="*/ 45 w 59"/>
                <a:gd name="T13" fmla="*/ 16 h 40"/>
                <a:gd name="T14" fmla="*/ 50 w 59"/>
                <a:gd name="T15" fmla="*/ 16 h 40"/>
                <a:gd name="T16" fmla="*/ 59 w 59"/>
                <a:gd name="T17" fmla="*/ 23 h 40"/>
                <a:gd name="T18" fmla="*/ 52 w 59"/>
                <a:gd name="T19" fmla="*/ 28 h 40"/>
                <a:gd name="T20" fmla="*/ 45 w 59"/>
                <a:gd name="T21" fmla="*/ 26 h 40"/>
                <a:gd name="T22" fmla="*/ 38 w 59"/>
                <a:gd name="T23" fmla="*/ 28 h 40"/>
                <a:gd name="T24" fmla="*/ 33 w 59"/>
                <a:gd name="T25" fmla="*/ 26 h 40"/>
                <a:gd name="T26" fmla="*/ 31 w 59"/>
                <a:gd name="T27" fmla="*/ 28 h 40"/>
                <a:gd name="T28" fmla="*/ 24 w 59"/>
                <a:gd name="T29" fmla="*/ 30 h 40"/>
                <a:gd name="T30" fmla="*/ 22 w 59"/>
                <a:gd name="T31" fmla="*/ 26 h 40"/>
                <a:gd name="T32" fmla="*/ 17 w 59"/>
                <a:gd name="T33" fmla="*/ 28 h 40"/>
                <a:gd name="T34" fmla="*/ 10 w 59"/>
                <a:gd name="T35" fmla="*/ 40 h 40"/>
                <a:gd name="T36" fmla="*/ 5 w 59"/>
                <a:gd name="T37" fmla="*/ 38 h 40"/>
                <a:gd name="T38" fmla="*/ 5 w 59"/>
                <a:gd name="T39" fmla="*/ 33 h 40"/>
                <a:gd name="T40" fmla="*/ 5 w 59"/>
                <a:gd name="T41" fmla="*/ 28 h 40"/>
                <a:gd name="T42" fmla="*/ 0 w 59"/>
                <a:gd name="T43" fmla="*/ 23 h 40"/>
                <a:gd name="T44" fmla="*/ 5 w 59"/>
                <a:gd name="T45" fmla="*/ 21 h 40"/>
                <a:gd name="T46" fmla="*/ 5 w 59"/>
                <a:gd name="T47" fmla="*/ 14 h 40"/>
                <a:gd name="T48" fmla="*/ 5 w 59"/>
                <a:gd name="T49" fmla="*/ 4 h 40"/>
                <a:gd name="T50" fmla="*/ 5 w 59"/>
                <a:gd name="T51" fmla="*/ 0 h 40"/>
                <a:gd name="T52" fmla="*/ 19 w 59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40">
                  <a:moveTo>
                    <a:pt x="19" y="0"/>
                  </a:moveTo>
                  <a:lnTo>
                    <a:pt x="19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6" y="12"/>
                  </a:lnTo>
                  <a:lnTo>
                    <a:pt x="45" y="9"/>
                  </a:lnTo>
                  <a:lnTo>
                    <a:pt x="45" y="16"/>
                  </a:lnTo>
                  <a:lnTo>
                    <a:pt x="50" y="16"/>
                  </a:lnTo>
                  <a:lnTo>
                    <a:pt x="59" y="23"/>
                  </a:lnTo>
                  <a:lnTo>
                    <a:pt x="52" y="28"/>
                  </a:lnTo>
                  <a:lnTo>
                    <a:pt x="45" y="26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31" y="28"/>
                  </a:lnTo>
                  <a:lnTo>
                    <a:pt x="24" y="30"/>
                  </a:lnTo>
                  <a:lnTo>
                    <a:pt x="22" y="26"/>
                  </a:lnTo>
                  <a:lnTo>
                    <a:pt x="17" y="28"/>
                  </a:lnTo>
                  <a:lnTo>
                    <a:pt x="10" y="40"/>
                  </a:lnTo>
                  <a:lnTo>
                    <a:pt x="5" y="38"/>
                  </a:lnTo>
                  <a:lnTo>
                    <a:pt x="5" y="33"/>
                  </a:lnTo>
                  <a:lnTo>
                    <a:pt x="5" y="28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5" y="14"/>
                  </a:lnTo>
                  <a:lnTo>
                    <a:pt x="5" y="4"/>
                  </a:lnTo>
                  <a:lnTo>
                    <a:pt x="5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8" name="Freeform 90">
              <a:extLst>
                <a:ext uri="{FF2B5EF4-FFF2-40B4-BE49-F238E27FC236}">
                  <a16:creationId xmlns:a16="http://schemas.microsoft.com/office/drawing/2014/main" id="{E2105663-8BB3-7AB7-5994-7E45559A3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977" y="3881846"/>
              <a:ext cx="160209" cy="173843"/>
            </a:xfrm>
            <a:custGeom>
              <a:avLst/>
              <a:gdLst>
                <a:gd name="T0" fmla="*/ 33 w 94"/>
                <a:gd name="T1" fmla="*/ 0 h 102"/>
                <a:gd name="T2" fmla="*/ 33 w 94"/>
                <a:gd name="T3" fmla="*/ 0 h 102"/>
                <a:gd name="T4" fmla="*/ 49 w 94"/>
                <a:gd name="T5" fmla="*/ 9 h 102"/>
                <a:gd name="T6" fmla="*/ 54 w 94"/>
                <a:gd name="T7" fmla="*/ 7 h 102"/>
                <a:gd name="T8" fmla="*/ 56 w 94"/>
                <a:gd name="T9" fmla="*/ 17 h 102"/>
                <a:gd name="T10" fmla="*/ 71 w 94"/>
                <a:gd name="T11" fmla="*/ 19 h 102"/>
                <a:gd name="T12" fmla="*/ 75 w 94"/>
                <a:gd name="T13" fmla="*/ 14 h 102"/>
                <a:gd name="T14" fmla="*/ 82 w 94"/>
                <a:gd name="T15" fmla="*/ 21 h 102"/>
                <a:gd name="T16" fmla="*/ 92 w 94"/>
                <a:gd name="T17" fmla="*/ 24 h 102"/>
                <a:gd name="T18" fmla="*/ 94 w 94"/>
                <a:gd name="T19" fmla="*/ 36 h 102"/>
                <a:gd name="T20" fmla="*/ 87 w 94"/>
                <a:gd name="T21" fmla="*/ 47 h 102"/>
                <a:gd name="T22" fmla="*/ 71 w 94"/>
                <a:gd name="T23" fmla="*/ 64 h 102"/>
                <a:gd name="T24" fmla="*/ 49 w 94"/>
                <a:gd name="T25" fmla="*/ 71 h 102"/>
                <a:gd name="T26" fmla="*/ 40 w 94"/>
                <a:gd name="T27" fmla="*/ 85 h 102"/>
                <a:gd name="T28" fmla="*/ 38 w 94"/>
                <a:gd name="T29" fmla="*/ 95 h 102"/>
                <a:gd name="T30" fmla="*/ 28 w 94"/>
                <a:gd name="T31" fmla="*/ 102 h 102"/>
                <a:gd name="T32" fmla="*/ 21 w 94"/>
                <a:gd name="T33" fmla="*/ 95 h 102"/>
                <a:gd name="T34" fmla="*/ 14 w 94"/>
                <a:gd name="T35" fmla="*/ 92 h 102"/>
                <a:gd name="T36" fmla="*/ 9 w 94"/>
                <a:gd name="T37" fmla="*/ 92 h 102"/>
                <a:gd name="T38" fmla="*/ 7 w 94"/>
                <a:gd name="T39" fmla="*/ 88 h 102"/>
                <a:gd name="T40" fmla="*/ 12 w 94"/>
                <a:gd name="T41" fmla="*/ 83 h 102"/>
                <a:gd name="T42" fmla="*/ 9 w 94"/>
                <a:gd name="T43" fmla="*/ 78 h 102"/>
                <a:gd name="T44" fmla="*/ 19 w 94"/>
                <a:gd name="T45" fmla="*/ 64 h 102"/>
                <a:gd name="T46" fmla="*/ 16 w 94"/>
                <a:gd name="T47" fmla="*/ 57 h 102"/>
                <a:gd name="T48" fmla="*/ 9 w 94"/>
                <a:gd name="T49" fmla="*/ 66 h 102"/>
                <a:gd name="T50" fmla="*/ 0 w 94"/>
                <a:gd name="T51" fmla="*/ 57 h 102"/>
                <a:gd name="T52" fmla="*/ 2 w 94"/>
                <a:gd name="T53" fmla="*/ 54 h 102"/>
                <a:gd name="T54" fmla="*/ 0 w 94"/>
                <a:gd name="T55" fmla="*/ 40 h 102"/>
                <a:gd name="T56" fmla="*/ 7 w 94"/>
                <a:gd name="T57" fmla="*/ 36 h 102"/>
                <a:gd name="T58" fmla="*/ 9 w 94"/>
                <a:gd name="T59" fmla="*/ 26 h 102"/>
                <a:gd name="T60" fmla="*/ 14 w 94"/>
                <a:gd name="T61" fmla="*/ 17 h 102"/>
                <a:gd name="T62" fmla="*/ 14 w 94"/>
                <a:gd name="T63" fmla="*/ 9 h 102"/>
                <a:gd name="T64" fmla="*/ 23 w 94"/>
                <a:gd name="T65" fmla="*/ 7 h 102"/>
                <a:gd name="T66" fmla="*/ 33 w 94"/>
                <a:gd name="T6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" h="102">
                  <a:moveTo>
                    <a:pt x="33" y="0"/>
                  </a:moveTo>
                  <a:lnTo>
                    <a:pt x="33" y="0"/>
                  </a:lnTo>
                  <a:lnTo>
                    <a:pt x="49" y="9"/>
                  </a:lnTo>
                  <a:lnTo>
                    <a:pt x="54" y="7"/>
                  </a:lnTo>
                  <a:lnTo>
                    <a:pt x="56" y="17"/>
                  </a:lnTo>
                  <a:lnTo>
                    <a:pt x="71" y="19"/>
                  </a:lnTo>
                  <a:lnTo>
                    <a:pt x="75" y="14"/>
                  </a:lnTo>
                  <a:lnTo>
                    <a:pt x="82" y="21"/>
                  </a:lnTo>
                  <a:lnTo>
                    <a:pt x="92" y="24"/>
                  </a:lnTo>
                  <a:lnTo>
                    <a:pt x="94" y="36"/>
                  </a:lnTo>
                  <a:lnTo>
                    <a:pt x="87" y="47"/>
                  </a:lnTo>
                  <a:lnTo>
                    <a:pt x="71" y="64"/>
                  </a:lnTo>
                  <a:lnTo>
                    <a:pt x="49" y="71"/>
                  </a:lnTo>
                  <a:lnTo>
                    <a:pt x="40" y="85"/>
                  </a:lnTo>
                  <a:lnTo>
                    <a:pt x="38" y="95"/>
                  </a:lnTo>
                  <a:lnTo>
                    <a:pt x="28" y="102"/>
                  </a:lnTo>
                  <a:lnTo>
                    <a:pt x="21" y="95"/>
                  </a:lnTo>
                  <a:lnTo>
                    <a:pt x="14" y="92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12" y="83"/>
                  </a:lnTo>
                  <a:lnTo>
                    <a:pt x="9" y="78"/>
                  </a:lnTo>
                  <a:lnTo>
                    <a:pt x="19" y="64"/>
                  </a:lnTo>
                  <a:lnTo>
                    <a:pt x="16" y="57"/>
                  </a:lnTo>
                  <a:lnTo>
                    <a:pt x="9" y="66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0" y="40"/>
                  </a:lnTo>
                  <a:lnTo>
                    <a:pt x="7" y="36"/>
                  </a:lnTo>
                  <a:lnTo>
                    <a:pt x="9" y="26"/>
                  </a:lnTo>
                  <a:lnTo>
                    <a:pt x="14" y="17"/>
                  </a:lnTo>
                  <a:lnTo>
                    <a:pt x="14" y="9"/>
                  </a:lnTo>
                  <a:lnTo>
                    <a:pt x="23" y="7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9" name="Freeform 92">
              <a:extLst>
                <a:ext uri="{FF2B5EF4-FFF2-40B4-BE49-F238E27FC236}">
                  <a16:creationId xmlns:a16="http://schemas.microsoft.com/office/drawing/2014/main" id="{A8487FB2-7D5B-C1AE-1075-2B6EB79A8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820" y="3005811"/>
              <a:ext cx="334052" cy="294853"/>
            </a:xfrm>
            <a:custGeom>
              <a:avLst/>
              <a:gdLst>
                <a:gd name="T0" fmla="*/ 59 w 196"/>
                <a:gd name="T1" fmla="*/ 10 h 173"/>
                <a:gd name="T2" fmla="*/ 59 w 196"/>
                <a:gd name="T3" fmla="*/ 10 h 173"/>
                <a:gd name="T4" fmla="*/ 66 w 196"/>
                <a:gd name="T5" fmla="*/ 15 h 173"/>
                <a:gd name="T6" fmla="*/ 81 w 196"/>
                <a:gd name="T7" fmla="*/ 10 h 173"/>
                <a:gd name="T8" fmla="*/ 88 w 196"/>
                <a:gd name="T9" fmla="*/ 3 h 173"/>
                <a:gd name="T10" fmla="*/ 100 w 196"/>
                <a:gd name="T11" fmla="*/ 0 h 173"/>
                <a:gd name="T12" fmla="*/ 111 w 196"/>
                <a:gd name="T13" fmla="*/ 5 h 173"/>
                <a:gd name="T14" fmla="*/ 116 w 196"/>
                <a:gd name="T15" fmla="*/ 12 h 173"/>
                <a:gd name="T16" fmla="*/ 121 w 196"/>
                <a:gd name="T17" fmla="*/ 8 h 173"/>
                <a:gd name="T18" fmla="*/ 133 w 196"/>
                <a:gd name="T19" fmla="*/ 10 h 173"/>
                <a:gd name="T20" fmla="*/ 147 w 196"/>
                <a:gd name="T21" fmla="*/ 12 h 173"/>
                <a:gd name="T22" fmla="*/ 154 w 196"/>
                <a:gd name="T23" fmla="*/ 8 h 173"/>
                <a:gd name="T24" fmla="*/ 166 w 196"/>
                <a:gd name="T25" fmla="*/ 41 h 173"/>
                <a:gd name="T26" fmla="*/ 161 w 196"/>
                <a:gd name="T27" fmla="*/ 48 h 173"/>
                <a:gd name="T28" fmla="*/ 156 w 196"/>
                <a:gd name="T29" fmla="*/ 62 h 173"/>
                <a:gd name="T30" fmla="*/ 152 w 196"/>
                <a:gd name="T31" fmla="*/ 69 h 173"/>
                <a:gd name="T32" fmla="*/ 147 w 196"/>
                <a:gd name="T33" fmla="*/ 74 h 173"/>
                <a:gd name="T34" fmla="*/ 142 w 196"/>
                <a:gd name="T35" fmla="*/ 67 h 173"/>
                <a:gd name="T36" fmla="*/ 135 w 196"/>
                <a:gd name="T37" fmla="*/ 60 h 173"/>
                <a:gd name="T38" fmla="*/ 123 w 196"/>
                <a:gd name="T39" fmla="*/ 34 h 173"/>
                <a:gd name="T40" fmla="*/ 123 w 196"/>
                <a:gd name="T41" fmla="*/ 36 h 173"/>
                <a:gd name="T42" fmla="*/ 130 w 196"/>
                <a:gd name="T43" fmla="*/ 55 h 173"/>
                <a:gd name="T44" fmla="*/ 140 w 196"/>
                <a:gd name="T45" fmla="*/ 71 h 173"/>
                <a:gd name="T46" fmla="*/ 152 w 196"/>
                <a:gd name="T47" fmla="*/ 100 h 173"/>
                <a:gd name="T48" fmla="*/ 156 w 196"/>
                <a:gd name="T49" fmla="*/ 109 h 173"/>
                <a:gd name="T50" fmla="*/ 163 w 196"/>
                <a:gd name="T51" fmla="*/ 121 h 173"/>
                <a:gd name="T52" fmla="*/ 178 w 196"/>
                <a:gd name="T53" fmla="*/ 140 h 173"/>
                <a:gd name="T54" fmla="*/ 173 w 196"/>
                <a:gd name="T55" fmla="*/ 142 h 173"/>
                <a:gd name="T56" fmla="*/ 175 w 196"/>
                <a:gd name="T57" fmla="*/ 154 h 173"/>
                <a:gd name="T58" fmla="*/ 194 w 196"/>
                <a:gd name="T59" fmla="*/ 171 h 173"/>
                <a:gd name="T60" fmla="*/ 196 w 196"/>
                <a:gd name="T61" fmla="*/ 173 h 173"/>
                <a:gd name="T62" fmla="*/ 133 w 196"/>
                <a:gd name="T63" fmla="*/ 173 h 173"/>
                <a:gd name="T64" fmla="*/ 69 w 196"/>
                <a:gd name="T65" fmla="*/ 173 h 173"/>
                <a:gd name="T66" fmla="*/ 3 w 196"/>
                <a:gd name="T67" fmla="*/ 173 h 173"/>
                <a:gd name="T68" fmla="*/ 3 w 196"/>
                <a:gd name="T69" fmla="*/ 109 h 173"/>
                <a:gd name="T70" fmla="*/ 3 w 196"/>
                <a:gd name="T71" fmla="*/ 45 h 173"/>
                <a:gd name="T72" fmla="*/ 0 w 196"/>
                <a:gd name="T73" fmla="*/ 29 h 173"/>
                <a:gd name="T74" fmla="*/ 3 w 196"/>
                <a:gd name="T75" fmla="*/ 19 h 173"/>
                <a:gd name="T76" fmla="*/ 0 w 196"/>
                <a:gd name="T77" fmla="*/ 10 h 173"/>
                <a:gd name="T78" fmla="*/ 5 w 196"/>
                <a:gd name="T79" fmla="*/ 0 h 173"/>
                <a:gd name="T80" fmla="*/ 29 w 196"/>
                <a:gd name="T81" fmla="*/ 0 h 173"/>
                <a:gd name="T82" fmla="*/ 43 w 196"/>
                <a:gd name="T83" fmla="*/ 5 h 173"/>
                <a:gd name="T84" fmla="*/ 59 w 196"/>
                <a:gd name="T85" fmla="*/ 1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173">
                  <a:moveTo>
                    <a:pt x="59" y="10"/>
                  </a:moveTo>
                  <a:lnTo>
                    <a:pt x="59" y="10"/>
                  </a:lnTo>
                  <a:lnTo>
                    <a:pt x="66" y="15"/>
                  </a:lnTo>
                  <a:lnTo>
                    <a:pt x="81" y="10"/>
                  </a:lnTo>
                  <a:lnTo>
                    <a:pt x="88" y="3"/>
                  </a:lnTo>
                  <a:lnTo>
                    <a:pt x="100" y="0"/>
                  </a:lnTo>
                  <a:lnTo>
                    <a:pt x="111" y="5"/>
                  </a:lnTo>
                  <a:lnTo>
                    <a:pt x="116" y="12"/>
                  </a:lnTo>
                  <a:lnTo>
                    <a:pt x="121" y="8"/>
                  </a:lnTo>
                  <a:lnTo>
                    <a:pt x="133" y="10"/>
                  </a:lnTo>
                  <a:lnTo>
                    <a:pt x="147" y="12"/>
                  </a:lnTo>
                  <a:lnTo>
                    <a:pt x="154" y="8"/>
                  </a:lnTo>
                  <a:lnTo>
                    <a:pt x="166" y="41"/>
                  </a:lnTo>
                  <a:lnTo>
                    <a:pt x="161" y="48"/>
                  </a:lnTo>
                  <a:lnTo>
                    <a:pt x="156" y="62"/>
                  </a:lnTo>
                  <a:lnTo>
                    <a:pt x="152" y="69"/>
                  </a:lnTo>
                  <a:lnTo>
                    <a:pt x="147" y="74"/>
                  </a:lnTo>
                  <a:lnTo>
                    <a:pt x="142" y="67"/>
                  </a:lnTo>
                  <a:lnTo>
                    <a:pt x="135" y="60"/>
                  </a:lnTo>
                  <a:lnTo>
                    <a:pt x="123" y="34"/>
                  </a:lnTo>
                  <a:lnTo>
                    <a:pt x="123" y="36"/>
                  </a:lnTo>
                  <a:lnTo>
                    <a:pt x="130" y="55"/>
                  </a:lnTo>
                  <a:lnTo>
                    <a:pt x="140" y="71"/>
                  </a:lnTo>
                  <a:lnTo>
                    <a:pt x="152" y="100"/>
                  </a:lnTo>
                  <a:lnTo>
                    <a:pt x="156" y="109"/>
                  </a:lnTo>
                  <a:lnTo>
                    <a:pt x="163" y="121"/>
                  </a:lnTo>
                  <a:lnTo>
                    <a:pt x="178" y="140"/>
                  </a:lnTo>
                  <a:lnTo>
                    <a:pt x="173" y="142"/>
                  </a:lnTo>
                  <a:lnTo>
                    <a:pt x="175" y="154"/>
                  </a:lnTo>
                  <a:lnTo>
                    <a:pt x="194" y="171"/>
                  </a:lnTo>
                  <a:lnTo>
                    <a:pt x="196" y="173"/>
                  </a:lnTo>
                  <a:lnTo>
                    <a:pt x="133" y="173"/>
                  </a:lnTo>
                  <a:lnTo>
                    <a:pt x="69" y="173"/>
                  </a:lnTo>
                  <a:lnTo>
                    <a:pt x="3" y="173"/>
                  </a:lnTo>
                  <a:lnTo>
                    <a:pt x="3" y="109"/>
                  </a:lnTo>
                  <a:lnTo>
                    <a:pt x="3" y="45"/>
                  </a:lnTo>
                  <a:lnTo>
                    <a:pt x="0" y="29"/>
                  </a:lnTo>
                  <a:lnTo>
                    <a:pt x="3" y="1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29" y="0"/>
                  </a:lnTo>
                  <a:lnTo>
                    <a:pt x="43" y="5"/>
                  </a:lnTo>
                  <a:lnTo>
                    <a:pt x="59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0" name="Freeform 96">
              <a:extLst>
                <a:ext uri="{FF2B5EF4-FFF2-40B4-BE49-F238E27FC236}">
                  <a16:creationId xmlns:a16="http://schemas.microsoft.com/office/drawing/2014/main" id="{C097C422-9ABE-4DCB-B92F-8E141F936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317" y="2583132"/>
              <a:ext cx="342575" cy="277809"/>
            </a:xfrm>
            <a:custGeom>
              <a:avLst/>
              <a:gdLst>
                <a:gd name="T0" fmla="*/ 23 w 201"/>
                <a:gd name="T1" fmla="*/ 0 h 163"/>
                <a:gd name="T2" fmla="*/ 23 w 201"/>
                <a:gd name="T3" fmla="*/ 0 h 163"/>
                <a:gd name="T4" fmla="*/ 42 w 201"/>
                <a:gd name="T5" fmla="*/ 5 h 163"/>
                <a:gd name="T6" fmla="*/ 64 w 201"/>
                <a:gd name="T7" fmla="*/ 2 h 163"/>
                <a:gd name="T8" fmla="*/ 82 w 201"/>
                <a:gd name="T9" fmla="*/ 7 h 163"/>
                <a:gd name="T10" fmla="*/ 94 w 201"/>
                <a:gd name="T11" fmla="*/ 7 h 163"/>
                <a:gd name="T12" fmla="*/ 120 w 201"/>
                <a:gd name="T13" fmla="*/ 7 h 163"/>
                <a:gd name="T14" fmla="*/ 127 w 201"/>
                <a:gd name="T15" fmla="*/ 16 h 163"/>
                <a:gd name="T16" fmla="*/ 158 w 201"/>
                <a:gd name="T17" fmla="*/ 26 h 163"/>
                <a:gd name="T18" fmla="*/ 163 w 201"/>
                <a:gd name="T19" fmla="*/ 21 h 163"/>
                <a:gd name="T20" fmla="*/ 182 w 201"/>
                <a:gd name="T21" fmla="*/ 31 h 163"/>
                <a:gd name="T22" fmla="*/ 201 w 201"/>
                <a:gd name="T23" fmla="*/ 28 h 163"/>
                <a:gd name="T24" fmla="*/ 201 w 201"/>
                <a:gd name="T25" fmla="*/ 40 h 163"/>
                <a:gd name="T26" fmla="*/ 187 w 201"/>
                <a:gd name="T27" fmla="*/ 54 h 163"/>
                <a:gd name="T28" fmla="*/ 165 w 201"/>
                <a:gd name="T29" fmla="*/ 59 h 163"/>
                <a:gd name="T30" fmla="*/ 163 w 201"/>
                <a:gd name="T31" fmla="*/ 66 h 163"/>
                <a:gd name="T32" fmla="*/ 153 w 201"/>
                <a:gd name="T33" fmla="*/ 78 h 163"/>
                <a:gd name="T34" fmla="*/ 149 w 201"/>
                <a:gd name="T35" fmla="*/ 95 h 163"/>
                <a:gd name="T36" fmla="*/ 153 w 201"/>
                <a:gd name="T37" fmla="*/ 109 h 163"/>
                <a:gd name="T38" fmla="*/ 144 w 201"/>
                <a:gd name="T39" fmla="*/ 116 h 163"/>
                <a:gd name="T40" fmla="*/ 142 w 201"/>
                <a:gd name="T41" fmla="*/ 130 h 163"/>
                <a:gd name="T42" fmla="*/ 130 w 201"/>
                <a:gd name="T43" fmla="*/ 135 h 163"/>
                <a:gd name="T44" fmla="*/ 118 w 201"/>
                <a:gd name="T45" fmla="*/ 149 h 163"/>
                <a:gd name="T46" fmla="*/ 97 w 201"/>
                <a:gd name="T47" fmla="*/ 149 h 163"/>
                <a:gd name="T48" fmla="*/ 82 w 201"/>
                <a:gd name="T49" fmla="*/ 149 h 163"/>
                <a:gd name="T50" fmla="*/ 71 w 201"/>
                <a:gd name="T51" fmla="*/ 156 h 163"/>
                <a:gd name="T52" fmla="*/ 66 w 201"/>
                <a:gd name="T53" fmla="*/ 163 h 163"/>
                <a:gd name="T54" fmla="*/ 56 w 201"/>
                <a:gd name="T55" fmla="*/ 161 h 163"/>
                <a:gd name="T56" fmla="*/ 52 w 201"/>
                <a:gd name="T57" fmla="*/ 156 h 163"/>
                <a:gd name="T58" fmla="*/ 47 w 201"/>
                <a:gd name="T59" fmla="*/ 144 h 163"/>
                <a:gd name="T60" fmla="*/ 33 w 201"/>
                <a:gd name="T61" fmla="*/ 142 h 163"/>
                <a:gd name="T62" fmla="*/ 30 w 201"/>
                <a:gd name="T63" fmla="*/ 135 h 163"/>
                <a:gd name="T64" fmla="*/ 35 w 201"/>
                <a:gd name="T65" fmla="*/ 128 h 163"/>
                <a:gd name="T66" fmla="*/ 38 w 201"/>
                <a:gd name="T67" fmla="*/ 121 h 163"/>
                <a:gd name="T68" fmla="*/ 33 w 201"/>
                <a:gd name="T69" fmla="*/ 116 h 163"/>
                <a:gd name="T70" fmla="*/ 38 w 201"/>
                <a:gd name="T71" fmla="*/ 102 h 163"/>
                <a:gd name="T72" fmla="*/ 30 w 201"/>
                <a:gd name="T73" fmla="*/ 90 h 163"/>
                <a:gd name="T74" fmla="*/ 38 w 201"/>
                <a:gd name="T75" fmla="*/ 87 h 163"/>
                <a:gd name="T76" fmla="*/ 38 w 201"/>
                <a:gd name="T77" fmla="*/ 78 h 163"/>
                <a:gd name="T78" fmla="*/ 40 w 201"/>
                <a:gd name="T79" fmla="*/ 73 h 163"/>
                <a:gd name="T80" fmla="*/ 40 w 201"/>
                <a:gd name="T81" fmla="*/ 57 h 163"/>
                <a:gd name="T82" fmla="*/ 49 w 201"/>
                <a:gd name="T83" fmla="*/ 52 h 163"/>
                <a:gd name="T84" fmla="*/ 45 w 201"/>
                <a:gd name="T85" fmla="*/ 40 h 163"/>
                <a:gd name="T86" fmla="*/ 35 w 201"/>
                <a:gd name="T87" fmla="*/ 40 h 163"/>
                <a:gd name="T88" fmla="*/ 33 w 201"/>
                <a:gd name="T89" fmla="*/ 42 h 163"/>
                <a:gd name="T90" fmla="*/ 23 w 201"/>
                <a:gd name="T91" fmla="*/ 42 h 163"/>
                <a:gd name="T92" fmla="*/ 19 w 201"/>
                <a:gd name="T93" fmla="*/ 33 h 163"/>
                <a:gd name="T94" fmla="*/ 12 w 201"/>
                <a:gd name="T95" fmla="*/ 35 h 163"/>
                <a:gd name="T96" fmla="*/ 7 w 201"/>
                <a:gd name="T97" fmla="*/ 40 h 163"/>
                <a:gd name="T98" fmla="*/ 7 w 201"/>
                <a:gd name="T99" fmla="*/ 26 h 163"/>
                <a:gd name="T100" fmla="*/ 0 w 201"/>
                <a:gd name="T101" fmla="*/ 16 h 163"/>
                <a:gd name="T102" fmla="*/ 23 w 201"/>
                <a:gd name="T10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1" h="163">
                  <a:moveTo>
                    <a:pt x="23" y="0"/>
                  </a:moveTo>
                  <a:lnTo>
                    <a:pt x="23" y="0"/>
                  </a:lnTo>
                  <a:lnTo>
                    <a:pt x="42" y="5"/>
                  </a:lnTo>
                  <a:lnTo>
                    <a:pt x="64" y="2"/>
                  </a:lnTo>
                  <a:lnTo>
                    <a:pt x="82" y="7"/>
                  </a:lnTo>
                  <a:lnTo>
                    <a:pt x="94" y="7"/>
                  </a:lnTo>
                  <a:lnTo>
                    <a:pt x="120" y="7"/>
                  </a:lnTo>
                  <a:lnTo>
                    <a:pt x="127" y="16"/>
                  </a:lnTo>
                  <a:lnTo>
                    <a:pt x="158" y="26"/>
                  </a:lnTo>
                  <a:lnTo>
                    <a:pt x="163" y="21"/>
                  </a:lnTo>
                  <a:lnTo>
                    <a:pt x="182" y="31"/>
                  </a:lnTo>
                  <a:lnTo>
                    <a:pt x="201" y="28"/>
                  </a:lnTo>
                  <a:lnTo>
                    <a:pt x="201" y="40"/>
                  </a:lnTo>
                  <a:lnTo>
                    <a:pt x="187" y="54"/>
                  </a:lnTo>
                  <a:lnTo>
                    <a:pt x="165" y="59"/>
                  </a:lnTo>
                  <a:lnTo>
                    <a:pt x="163" y="66"/>
                  </a:lnTo>
                  <a:lnTo>
                    <a:pt x="153" y="78"/>
                  </a:lnTo>
                  <a:lnTo>
                    <a:pt x="149" y="95"/>
                  </a:lnTo>
                  <a:lnTo>
                    <a:pt x="153" y="109"/>
                  </a:lnTo>
                  <a:lnTo>
                    <a:pt x="144" y="116"/>
                  </a:lnTo>
                  <a:lnTo>
                    <a:pt x="142" y="130"/>
                  </a:lnTo>
                  <a:lnTo>
                    <a:pt x="130" y="135"/>
                  </a:lnTo>
                  <a:lnTo>
                    <a:pt x="118" y="149"/>
                  </a:lnTo>
                  <a:lnTo>
                    <a:pt x="97" y="149"/>
                  </a:lnTo>
                  <a:lnTo>
                    <a:pt x="82" y="149"/>
                  </a:lnTo>
                  <a:lnTo>
                    <a:pt x="71" y="156"/>
                  </a:lnTo>
                  <a:lnTo>
                    <a:pt x="66" y="163"/>
                  </a:lnTo>
                  <a:lnTo>
                    <a:pt x="56" y="161"/>
                  </a:lnTo>
                  <a:lnTo>
                    <a:pt x="52" y="156"/>
                  </a:lnTo>
                  <a:lnTo>
                    <a:pt x="47" y="144"/>
                  </a:lnTo>
                  <a:lnTo>
                    <a:pt x="33" y="142"/>
                  </a:lnTo>
                  <a:lnTo>
                    <a:pt x="30" y="135"/>
                  </a:lnTo>
                  <a:lnTo>
                    <a:pt x="35" y="128"/>
                  </a:lnTo>
                  <a:lnTo>
                    <a:pt x="38" y="121"/>
                  </a:lnTo>
                  <a:lnTo>
                    <a:pt x="33" y="116"/>
                  </a:lnTo>
                  <a:lnTo>
                    <a:pt x="38" y="102"/>
                  </a:lnTo>
                  <a:lnTo>
                    <a:pt x="30" y="90"/>
                  </a:lnTo>
                  <a:lnTo>
                    <a:pt x="38" y="87"/>
                  </a:lnTo>
                  <a:lnTo>
                    <a:pt x="38" y="78"/>
                  </a:lnTo>
                  <a:lnTo>
                    <a:pt x="40" y="73"/>
                  </a:lnTo>
                  <a:lnTo>
                    <a:pt x="40" y="57"/>
                  </a:lnTo>
                  <a:lnTo>
                    <a:pt x="49" y="52"/>
                  </a:lnTo>
                  <a:lnTo>
                    <a:pt x="45" y="40"/>
                  </a:lnTo>
                  <a:lnTo>
                    <a:pt x="35" y="40"/>
                  </a:lnTo>
                  <a:lnTo>
                    <a:pt x="33" y="42"/>
                  </a:lnTo>
                  <a:lnTo>
                    <a:pt x="23" y="42"/>
                  </a:lnTo>
                  <a:lnTo>
                    <a:pt x="19" y="33"/>
                  </a:lnTo>
                  <a:lnTo>
                    <a:pt x="12" y="35"/>
                  </a:lnTo>
                  <a:lnTo>
                    <a:pt x="7" y="40"/>
                  </a:lnTo>
                  <a:lnTo>
                    <a:pt x="7" y="26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1" name="Freeform 98">
              <a:extLst>
                <a:ext uri="{FF2B5EF4-FFF2-40B4-BE49-F238E27FC236}">
                  <a16:creationId xmlns:a16="http://schemas.microsoft.com/office/drawing/2014/main" id="{FA854286-BFC0-DC09-5DCF-A8C6A3D4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621" y="1872420"/>
              <a:ext cx="132939" cy="114192"/>
            </a:xfrm>
            <a:custGeom>
              <a:avLst/>
              <a:gdLst>
                <a:gd name="T0" fmla="*/ 42 w 78"/>
                <a:gd name="T1" fmla="*/ 0 h 67"/>
                <a:gd name="T2" fmla="*/ 42 w 78"/>
                <a:gd name="T3" fmla="*/ 0 h 67"/>
                <a:gd name="T4" fmla="*/ 59 w 78"/>
                <a:gd name="T5" fmla="*/ 5 h 67"/>
                <a:gd name="T6" fmla="*/ 75 w 78"/>
                <a:gd name="T7" fmla="*/ 5 h 67"/>
                <a:gd name="T8" fmla="*/ 78 w 78"/>
                <a:gd name="T9" fmla="*/ 10 h 67"/>
                <a:gd name="T10" fmla="*/ 66 w 78"/>
                <a:gd name="T11" fmla="*/ 29 h 67"/>
                <a:gd name="T12" fmla="*/ 70 w 78"/>
                <a:gd name="T13" fmla="*/ 57 h 67"/>
                <a:gd name="T14" fmla="*/ 63 w 78"/>
                <a:gd name="T15" fmla="*/ 67 h 67"/>
                <a:gd name="T16" fmla="*/ 52 w 78"/>
                <a:gd name="T17" fmla="*/ 67 h 67"/>
                <a:gd name="T18" fmla="*/ 37 w 78"/>
                <a:gd name="T19" fmla="*/ 55 h 67"/>
                <a:gd name="T20" fmla="*/ 30 w 78"/>
                <a:gd name="T21" fmla="*/ 52 h 67"/>
                <a:gd name="T22" fmla="*/ 16 w 78"/>
                <a:gd name="T23" fmla="*/ 57 h 67"/>
                <a:gd name="T24" fmla="*/ 18 w 78"/>
                <a:gd name="T25" fmla="*/ 38 h 67"/>
                <a:gd name="T26" fmla="*/ 11 w 78"/>
                <a:gd name="T27" fmla="*/ 43 h 67"/>
                <a:gd name="T28" fmla="*/ 2 w 78"/>
                <a:gd name="T29" fmla="*/ 31 h 67"/>
                <a:gd name="T30" fmla="*/ 0 w 78"/>
                <a:gd name="T31" fmla="*/ 14 h 67"/>
                <a:gd name="T32" fmla="*/ 21 w 78"/>
                <a:gd name="T33" fmla="*/ 5 h 67"/>
                <a:gd name="T34" fmla="*/ 42 w 78"/>
                <a:gd name="T3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7">
                  <a:moveTo>
                    <a:pt x="42" y="0"/>
                  </a:moveTo>
                  <a:lnTo>
                    <a:pt x="42" y="0"/>
                  </a:lnTo>
                  <a:lnTo>
                    <a:pt x="59" y="5"/>
                  </a:lnTo>
                  <a:lnTo>
                    <a:pt x="75" y="5"/>
                  </a:lnTo>
                  <a:lnTo>
                    <a:pt x="78" y="10"/>
                  </a:lnTo>
                  <a:lnTo>
                    <a:pt x="66" y="29"/>
                  </a:lnTo>
                  <a:lnTo>
                    <a:pt x="70" y="57"/>
                  </a:lnTo>
                  <a:lnTo>
                    <a:pt x="63" y="67"/>
                  </a:lnTo>
                  <a:lnTo>
                    <a:pt x="52" y="67"/>
                  </a:lnTo>
                  <a:lnTo>
                    <a:pt x="37" y="55"/>
                  </a:lnTo>
                  <a:lnTo>
                    <a:pt x="30" y="52"/>
                  </a:lnTo>
                  <a:lnTo>
                    <a:pt x="16" y="57"/>
                  </a:lnTo>
                  <a:lnTo>
                    <a:pt x="18" y="38"/>
                  </a:lnTo>
                  <a:lnTo>
                    <a:pt x="11" y="43"/>
                  </a:lnTo>
                  <a:lnTo>
                    <a:pt x="2" y="31"/>
                  </a:lnTo>
                  <a:lnTo>
                    <a:pt x="0" y="14"/>
                  </a:lnTo>
                  <a:lnTo>
                    <a:pt x="21" y="5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2" name="Freeform 102">
              <a:extLst>
                <a:ext uri="{FF2B5EF4-FFF2-40B4-BE49-F238E27FC236}">
                  <a16:creationId xmlns:a16="http://schemas.microsoft.com/office/drawing/2014/main" id="{3E045B92-434D-6908-8906-CCA7581C9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334" y="1183863"/>
              <a:ext cx="298262" cy="676627"/>
            </a:xfrm>
            <a:custGeom>
              <a:avLst/>
              <a:gdLst>
                <a:gd name="T0" fmla="*/ 128 w 175"/>
                <a:gd name="T1" fmla="*/ 49 h 397"/>
                <a:gd name="T2" fmla="*/ 128 w 175"/>
                <a:gd name="T3" fmla="*/ 49 h 397"/>
                <a:gd name="T4" fmla="*/ 125 w 175"/>
                <a:gd name="T5" fmla="*/ 82 h 397"/>
                <a:gd name="T6" fmla="*/ 151 w 175"/>
                <a:gd name="T7" fmla="*/ 111 h 397"/>
                <a:gd name="T8" fmla="*/ 137 w 175"/>
                <a:gd name="T9" fmla="*/ 142 h 397"/>
                <a:gd name="T10" fmla="*/ 154 w 175"/>
                <a:gd name="T11" fmla="*/ 187 h 397"/>
                <a:gd name="T12" fmla="*/ 144 w 175"/>
                <a:gd name="T13" fmla="*/ 220 h 397"/>
                <a:gd name="T14" fmla="*/ 158 w 175"/>
                <a:gd name="T15" fmla="*/ 248 h 397"/>
                <a:gd name="T16" fmla="*/ 151 w 175"/>
                <a:gd name="T17" fmla="*/ 272 h 397"/>
                <a:gd name="T18" fmla="*/ 175 w 175"/>
                <a:gd name="T19" fmla="*/ 295 h 397"/>
                <a:gd name="T20" fmla="*/ 170 w 175"/>
                <a:gd name="T21" fmla="*/ 314 h 397"/>
                <a:gd name="T22" fmla="*/ 154 w 175"/>
                <a:gd name="T23" fmla="*/ 333 h 397"/>
                <a:gd name="T24" fmla="*/ 118 w 175"/>
                <a:gd name="T25" fmla="*/ 376 h 397"/>
                <a:gd name="T26" fmla="*/ 90 w 175"/>
                <a:gd name="T27" fmla="*/ 378 h 397"/>
                <a:gd name="T28" fmla="*/ 61 w 175"/>
                <a:gd name="T29" fmla="*/ 390 h 397"/>
                <a:gd name="T30" fmla="*/ 35 w 175"/>
                <a:gd name="T31" fmla="*/ 397 h 397"/>
                <a:gd name="T32" fmla="*/ 26 w 175"/>
                <a:gd name="T33" fmla="*/ 378 h 397"/>
                <a:gd name="T34" fmla="*/ 9 w 175"/>
                <a:gd name="T35" fmla="*/ 369 h 397"/>
                <a:gd name="T36" fmla="*/ 14 w 175"/>
                <a:gd name="T37" fmla="*/ 336 h 397"/>
                <a:gd name="T38" fmla="*/ 5 w 175"/>
                <a:gd name="T39" fmla="*/ 305 h 397"/>
                <a:gd name="T40" fmla="*/ 14 w 175"/>
                <a:gd name="T41" fmla="*/ 284 h 397"/>
                <a:gd name="T42" fmla="*/ 28 w 175"/>
                <a:gd name="T43" fmla="*/ 262 h 397"/>
                <a:gd name="T44" fmla="*/ 66 w 175"/>
                <a:gd name="T45" fmla="*/ 222 h 397"/>
                <a:gd name="T46" fmla="*/ 76 w 175"/>
                <a:gd name="T47" fmla="*/ 213 h 397"/>
                <a:gd name="T48" fmla="*/ 76 w 175"/>
                <a:gd name="T49" fmla="*/ 198 h 397"/>
                <a:gd name="T50" fmla="*/ 52 w 175"/>
                <a:gd name="T51" fmla="*/ 179 h 397"/>
                <a:gd name="T52" fmla="*/ 47 w 175"/>
                <a:gd name="T53" fmla="*/ 163 h 397"/>
                <a:gd name="T54" fmla="*/ 47 w 175"/>
                <a:gd name="T55" fmla="*/ 99 h 397"/>
                <a:gd name="T56" fmla="*/ 21 w 175"/>
                <a:gd name="T57" fmla="*/ 71 h 397"/>
                <a:gd name="T58" fmla="*/ 0 w 175"/>
                <a:gd name="T59" fmla="*/ 49 h 397"/>
                <a:gd name="T60" fmla="*/ 9 w 175"/>
                <a:gd name="T61" fmla="*/ 37 h 397"/>
                <a:gd name="T62" fmla="*/ 26 w 175"/>
                <a:gd name="T63" fmla="*/ 61 h 397"/>
                <a:gd name="T64" fmla="*/ 47 w 175"/>
                <a:gd name="T65" fmla="*/ 59 h 397"/>
                <a:gd name="T66" fmla="*/ 66 w 175"/>
                <a:gd name="T67" fmla="*/ 68 h 397"/>
                <a:gd name="T68" fmla="*/ 80 w 175"/>
                <a:gd name="T69" fmla="*/ 49 h 397"/>
                <a:gd name="T70" fmla="*/ 90 w 175"/>
                <a:gd name="T71" fmla="*/ 16 h 397"/>
                <a:gd name="T72" fmla="*/ 113 w 175"/>
                <a:gd name="T73" fmla="*/ 0 h 397"/>
                <a:gd name="T74" fmla="*/ 135 w 175"/>
                <a:gd name="T75" fmla="*/ 18 h 397"/>
                <a:gd name="T76" fmla="*/ 128 w 175"/>
                <a:gd name="T77" fmla="*/ 4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5" h="397">
                  <a:moveTo>
                    <a:pt x="128" y="49"/>
                  </a:moveTo>
                  <a:lnTo>
                    <a:pt x="128" y="49"/>
                  </a:lnTo>
                  <a:lnTo>
                    <a:pt x="125" y="82"/>
                  </a:lnTo>
                  <a:lnTo>
                    <a:pt x="151" y="111"/>
                  </a:lnTo>
                  <a:lnTo>
                    <a:pt x="137" y="142"/>
                  </a:lnTo>
                  <a:lnTo>
                    <a:pt x="154" y="187"/>
                  </a:lnTo>
                  <a:lnTo>
                    <a:pt x="144" y="220"/>
                  </a:lnTo>
                  <a:lnTo>
                    <a:pt x="158" y="248"/>
                  </a:lnTo>
                  <a:lnTo>
                    <a:pt x="151" y="272"/>
                  </a:lnTo>
                  <a:lnTo>
                    <a:pt x="175" y="295"/>
                  </a:lnTo>
                  <a:lnTo>
                    <a:pt x="170" y="314"/>
                  </a:lnTo>
                  <a:lnTo>
                    <a:pt x="154" y="333"/>
                  </a:lnTo>
                  <a:lnTo>
                    <a:pt x="118" y="376"/>
                  </a:lnTo>
                  <a:lnTo>
                    <a:pt x="90" y="378"/>
                  </a:lnTo>
                  <a:lnTo>
                    <a:pt x="61" y="390"/>
                  </a:lnTo>
                  <a:lnTo>
                    <a:pt x="35" y="397"/>
                  </a:lnTo>
                  <a:lnTo>
                    <a:pt x="26" y="378"/>
                  </a:lnTo>
                  <a:lnTo>
                    <a:pt x="9" y="369"/>
                  </a:lnTo>
                  <a:lnTo>
                    <a:pt x="14" y="336"/>
                  </a:lnTo>
                  <a:lnTo>
                    <a:pt x="5" y="305"/>
                  </a:lnTo>
                  <a:lnTo>
                    <a:pt x="14" y="284"/>
                  </a:lnTo>
                  <a:lnTo>
                    <a:pt x="28" y="262"/>
                  </a:lnTo>
                  <a:lnTo>
                    <a:pt x="66" y="222"/>
                  </a:lnTo>
                  <a:lnTo>
                    <a:pt x="76" y="213"/>
                  </a:lnTo>
                  <a:lnTo>
                    <a:pt x="76" y="198"/>
                  </a:lnTo>
                  <a:lnTo>
                    <a:pt x="52" y="179"/>
                  </a:lnTo>
                  <a:lnTo>
                    <a:pt x="47" y="163"/>
                  </a:lnTo>
                  <a:lnTo>
                    <a:pt x="47" y="99"/>
                  </a:lnTo>
                  <a:lnTo>
                    <a:pt x="21" y="71"/>
                  </a:lnTo>
                  <a:lnTo>
                    <a:pt x="0" y="49"/>
                  </a:lnTo>
                  <a:lnTo>
                    <a:pt x="9" y="37"/>
                  </a:lnTo>
                  <a:lnTo>
                    <a:pt x="26" y="61"/>
                  </a:lnTo>
                  <a:lnTo>
                    <a:pt x="47" y="59"/>
                  </a:lnTo>
                  <a:lnTo>
                    <a:pt x="66" y="68"/>
                  </a:lnTo>
                  <a:lnTo>
                    <a:pt x="80" y="49"/>
                  </a:lnTo>
                  <a:lnTo>
                    <a:pt x="90" y="16"/>
                  </a:lnTo>
                  <a:lnTo>
                    <a:pt x="113" y="0"/>
                  </a:lnTo>
                  <a:lnTo>
                    <a:pt x="135" y="18"/>
                  </a:lnTo>
                  <a:lnTo>
                    <a:pt x="128" y="4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3" name="Freeform 107">
              <a:extLst>
                <a:ext uri="{FF2B5EF4-FFF2-40B4-BE49-F238E27FC236}">
                  <a16:creationId xmlns:a16="http://schemas.microsoft.com/office/drawing/2014/main" id="{AB567F1F-8252-2164-4CE6-0467D0F93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073" y="5552107"/>
              <a:ext cx="93740" cy="52835"/>
            </a:xfrm>
            <a:custGeom>
              <a:avLst/>
              <a:gdLst>
                <a:gd name="T0" fmla="*/ 43 w 55"/>
                <a:gd name="T1" fmla="*/ 0 h 31"/>
                <a:gd name="T2" fmla="*/ 43 w 55"/>
                <a:gd name="T3" fmla="*/ 0 h 31"/>
                <a:gd name="T4" fmla="*/ 55 w 55"/>
                <a:gd name="T5" fmla="*/ 12 h 31"/>
                <a:gd name="T6" fmla="*/ 50 w 55"/>
                <a:gd name="T7" fmla="*/ 21 h 31"/>
                <a:gd name="T8" fmla="*/ 29 w 55"/>
                <a:gd name="T9" fmla="*/ 28 h 31"/>
                <a:gd name="T10" fmla="*/ 22 w 55"/>
                <a:gd name="T11" fmla="*/ 19 h 31"/>
                <a:gd name="T12" fmla="*/ 7 w 55"/>
                <a:gd name="T13" fmla="*/ 31 h 31"/>
                <a:gd name="T14" fmla="*/ 0 w 55"/>
                <a:gd name="T15" fmla="*/ 19 h 31"/>
                <a:gd name="T16" fmla="*/ 19 w 55"/>
                <a:gd name="T17" fmla="*/ 5 h 31"/>
                <a:gd name="T18" fmla="*/ 33 w 55"/>
                <a:gd name="T19" fmla="*/ 12 h 31"/>
                <a:gd name="T20" fmla="*/ 43 w 55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31">
                  <a:moveTo>
                    <a:pt x="43" y="0"/>
                  </a:moveTo>
                  <a:lnTo>
                    <a:pt x="43" y="0"/>
                  </a:lnTo>
                  <a:lnTo>
                    <a:pt x="55" y="12"/>
                  </a:lnTo>
                  <a:lnTo>
                    <a:pt x="50" y="21"/>
                  </a:lnTo>
                  <a:lnTo>
                    <a:pt x="29" y="28"/>
                  </a:lnTo>
                  <a:lnTo>
                    <a:pt x="22" y="19"/>
                  </a:lnTo>
                  <a:lnTo>
                    <a:pt x="7" y="31"/>
                  </a:lnTo>
                  <a:lnTo>
                    <a:pt x="0" y="19"/>
                  </a:lnTo>
                  <a:lnTo>
                    <a:pt x="19" y="5"/>
                  </a:lnTo>
                  <a:lnTo>
                    <a:pt x="33" y="1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FF064B50-AB0A-4B71-D3A7-9DFBA3A85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438" y="3760838"/>
              <a:ext cx="80105" cy="100557"/>
            </a:xfrm>
            <a:custGeom>
              <a:avLst/>
              <a:gdLst>
                <a:gd name="T0" fmla="*/ 33 w 47"/>
                <a:gd name="T1" fmla="*/ 52 h 59"/>
                <a:gd name="T2" fmla="*/ 33 w 47"/>
                <a:gd name="T3" fmla="*/ 52 h 59"/>
                <a:gd name="T4" fmla="*/ 33 w 47"/>
                <a:gd name="T5" fmla="*/ 52 h 59"/>
                <a:gd name="T6" fmla="*/ 33 w 47"/>
                <a:gd name="T7" fmla="*/ 52 h 59"/>
                <a:gd name="T8" fmla="*/ 26 w 47"/>
                <a:gd name="T9" fmla="*/ 59 h 59"/>
                <a:gd name="T10" fmla="*/ 19 w 47"/>
                <a:gd name="T11" fmla="*/ 59 h 59"/>
                <a:gd name="T12" fmla="*/ 16 w 47"/>
                <a:gd name="T13" fmla="*/ 54 h 59"/>
                <a:gd name="T14" fmla="*/ 12 w 47"/>
                <a:gd name="T15" fmla="*/ 54 h 59"/>
                <a:gd name="T16" fmla="*/ 7 w 47"/>
                <a:gd name="T17" fmla="*/ 59 h 59"/>
                <a:gd name="T18" fmla="*/ 0 w 47"/>
                <a:gd name="T19" fmla="*/ 57 h 59"/>
                <a:gd name="T20" fmla="*/ 5 w 47"/>
                <a:gd name="T21" fmla="*/ 50 h 59"/>
                <a:gd name="T22" fmla="*/ 7 w 47"/>
                <a:gd name="T23" fmla="*/ 40 h 59"/>
                <a:gd name="T24" fmla="*/ 9 w 47"/>
                <a:gd name="T25" fmla="*/ 36 h 59"/>
                <a:gd name="T26" fmla="*/ 2 w 47"/>
                <a:gd name="T27" fmla="*/ 26 h 59"/>
                <a:gd name="T28" fmla="*/ 0 w 47"/>
                <a:gd name="T29" fmla="*/ 14 h 59"/>
                <a:gd name="T30" fmla="*/ 9 w 47"/>
                <a:gd name="T31" fmla="*/ 0 h 59"/>
                <a:gd name="T32" fmla="*/ 14 w 47"/>
                <a:gd name="T33" fmla="*/ 2 h 59"/>
                <a:gd name="T34" fmla="*/ 26 w 47"/>
                <a:gd name="T35" fmla="*/ 5 h 59"/>
                <a:gd name="T36" fmla="*/ 45 w 47"/>
                <a:gd name="T37" fmla="*/ 19 h 59"/>
                <a:gd name="T38" fmla="*/ 47 w 47"/>
                <a:gd name="T39" fmla="*/ 26 h 59"/>
                <a:gd name="T40" fmla="*/ 33 w 47"/>
                <a:gd name="T41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59">
                  <a:moveTo>
                    <a:pt x="33" y="52"/>
                  </a:move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19" y="59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7" y="59"/>
                  </a:lnTo>
                  <a:lnTo>
                    <a:pt x="0" y="57"/>
                  </a:lnTo>
                  <a:lnTo>
                    <a:pt x="5" y="50"/>
                  </a:lnTo>
                  <a:lnTo>
                    <a:pt x="7" y="40"/>
                  </a:lnTo>
                  <a:lnTo>
                    <a:pt x="9" y="36"/>
                  </a:lnTo>
                  <a:lnTo>
                    <a:pt x="2" y="26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4" y="2"/>
                  </a:lnTo>
                  <a:lnTo>
                    <a:pt x="26" y="5"/>
                  </a:lnTo>
                  <a:lnTo>
                    <a:pt x="45" y="19"/>
                  </a:lnTo>
                  <a:lnTo>
                    <a:pt x="47" y="26"/>
                  </a:lnTo>
                  <a:lnTo>
                    <a:pt x="33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4B9AC1CA-8445-E76D-5597-0AACD58B9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281" y="2610402"/>
              <a:ext cx="27269" cy="61357"/>
            </a:xfrm>
            <a:custGeom>
              <a:avLst/>
              <a:gdLst>
                <a:gd name="T0" fmla="*/ 16 w 16"/>
                <a:gd name="T1" fmla="*/ 19 h 36"/>
                <a:gd name="T2" fmla="*/ 16 w 16"/>
                <a:gd name="T3" fmla="*/ 19 h 36"/>
                <a:gd name="T4" fmla="*/ 9 w 16"/>
                <a:gd name="T5" fmla="*/ 36 h 36"/>
                <a:gd name="T6" fmla="*/ 2 w 16"/>
                <a:gd name="T7" fmla="*/ 31 h 36"/>
                <a:gd name="T8" fmla="*/ 0 w 16"/>
                <a:gd name="T9" fmla="*/ 17 h 36"/>
                <a:gd name="T10" fmla="*/ 2 w 16"/>
                <a:gd name="T11" fmla="*/ 10 h 36"/>
                <a:gd name="T12" fmla="*/ 14 w 16"/>
                <a:gd name="T13" fmla="*/ 0 h 36"/>
                <a:gd name="T14" fmla="*/ 16 w 16"/>
                <a:gd name="T15" fmla="*/ 19 h 36"/>
                <a:gd name="T16" fmla="*/ 16 w 16"/>
                <a:gd name="T17" fmla="*/ 19 h 36"/>
                <a:gd name="T18" fmla="*/ 16 w 16"/>
                <a:gd name="T19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6">
                  <a:moveTo>
                    <a:pt x="16" y="19"/>
                  </a:moveTo>
                  <a:lnTo>
                    <a:pt x="16" y="19"/>
                  </a:lnTo>
                  <a:lnTo>
                    <a:pt x="9" y="36"/>
                  </a:lnTo>
                  <a:lnTo>
                    <a:pt x="2" y="31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14" y="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6DD0552-37B7-9AAD-1075-736E070CF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8447" y="1925254"/>
              <a:ext cx="253949" cy="410749"/>
            </a:xfrm>
            <a:custGeom>
              <a:avLst/>
              <a:gdLst>
                <a:gd name="T0" fmla="*/ 31 w 149"/>
                <a:gd name="T1" fmla="*/ 121 h 241"/>
                <a:gd name="T2" fmla="*/ 31 w 149"/>
                <a:gd name="T3" fmla="*/ 121 h 241"/>
                <a:gd name="T4" fmla="*/ 22 w 149"/>
                <a:gd name="T5" fmla="*/ 137 h 241"/>
                <a:gd name="T6" fmla="*/ 10 w 149"/>
                <a:gd name="T7" fmla="*/ 133 h 241"/>
                <a:gd name="T8" fmla="*/ 0 w 149"/>
                <a:gd name="T9" fmla="*/ 133 h 241"/>
                <a:gd name="T10" fmla="*/ 3 w 149"/>
                <a:gd name="T11" fmla="*/ 118 h 241"/>
                <a:gd name="T12" fmla="*/ 0 w 149"/>
                <a:gd name="T13" fmla="*/ 104 h 241"/>
                <a:gd name="T14" fmla="*/ 12 w 149"/>
                <a:gd name="T15" fmla="*/ 102 h 241"/>
                <a:gd name="T16" fmla="*/ 31 w 149"/>
                <a:gd name="T17" fmla="*/ 121 h 241"/>
                <a:gd name="T18" fmla="*/ 74 w 149"/>
                <a:gd name="T19" fmla="*/ 0 h 241"/>
                <a:gd name="T20" fmla="*/ 74 w 149"/>
                <a:gd name="T21" fmla="*/ 0 h 241"/>
                <a:gd name="T22" fmla="*/ 57 w 149"/>
                <a:gd name="T23" fmla="*/ 33 h 241"/>
                <a:gd name="T24" fmla="*/ 74 w 149"/>
                <a:gd name="T25" fmla="*/ 28 h 241"/>
                <a:gd name="T26" fmla="*/ 90 w 149"/>
                <a:gd name="T27" fmla="*/ 28 h 241"/>
                <a:gd name="T28" fmla="*/ 86 w 149"/>
                <a:gd name="T29" fmla="*/ 54 h 241"/>
                <a:gd name="T30" fmla="*/ 71 w 149"/>
                <a:gd name="T31" fmla="*/ 81 h 241"/>
                <a:gd name="T32" fmla="*/ 88 w 149"/>
                <a:gd name="T33" fmla="*/ 81 h 241"/>
                <a:gd name="T34" fmla="*/ 105 w 149"/>
                <a:gd name="T35" fmla="*/ 118 h 241"/>
                <a:gd name="T36" fmla="*/ 116 w 149"/>
                <a:gd name="T37" fmla="*/ 121 h 241"/>
                <a:gd name="T38" fmla="*/ 126 w 149"/>
                <a:gd name="T39" fmla="*/ 154 h 241"/>
                <a:gd name="T40" fmla="*/ 131 w 149"/>
                <a:gd name="T41" fmla="*/ 163 h 241"/>
                <a:gd name="T42" fmla="*/ 149 w 149"/>
                <a:gd name="T43" fmla="*/ 168 h 241"/>
                <a:gd name="T44" fmla="*/ 147 w 149"/>
                <a:gd name="T45" fmla="*/ 185 h 241"/>
                <a:gd name="T46" fmla="*/ 140 w 149"/>
                <a:gd name="T47" fmla="*/ 194 h 241"/>
                <a:gd name="T48" fmla="*/ 145 w 149"/>
                <a:gd name="T49" fmla="*/ 206 h 241"/>
                <a:gd name="T50" fmla="*/ 131 w 149"/>
                <a:gd name="T51" fmla="*/ 220 h 241"/>
                <a:gd name="T52" fmla="*/ 109 w 149"/>
                <a:gd name="T53" fmla="*/ 220 h 241"/>
                <a:gd name="T54" fmla="*/ 83 w 149"/>
                <a:gd name="T55" fmla="*/ 227 h 241"/>
                <a:gd name="T56" fmla="*/ 74 w 149"/>
                <a:gd name="T57" fmla="*/ 223 h 241"/>
                <a:gd name="T58" fmla="*/ 64 w 149"/>
                <a:gd name="T59" fmla="*/ 234 h 241"/>
                <a:gd name="T60" fmla="*/ 48 w 149"/>
                <a:gd name="T61" fmla="*/ 230 h 241"/>
                <a:gd name="T62" fmla="*/ 38 w 149"/>
                <a:gd name="T63" fmla="*/ 241 h 241"/>
                <a:gd name="T64" fmla="*/ 29 w 149"/>
                <a:gd name="T65" fmla="*/ 237 h 241"/>
                <a:gd name="T66" fmla="*/ 52 w 149"/>
                <a:gd name="T67" fmla="*/ 208 h 241"/>
                <a:gd name="T68" fmla="*/ 67 w 149"/>
                <a:gd name="T69" fmla="*/ 204 h 241"/>
                <a:gd name="T70" fmla="*/ 43 w 149"/>
                <a:gd name="T71" fmla="*/ 199 h 241"/>
                <a:gd name="T72" fmla="*/ 36 w 149"/>
                <a:gd name="T73" fmla="*/ 189 h 241"/>
                <a:gd name="T74" fmla="*/ 55 w 149"/>
                <a:gd name="T75" fmla="*/ 180 h 241"/>
                <a:gd name="T76" fmla="*/ 45 w 149"/>
                <a:gd name="T77" fmla="*/ 166 h 241"/>
                <a:gd name="T78" fmla="*/ 48 w 149"/>
                <a:gd name="T79" fmla="*/ 149 h 241"/>
                <a:gd name="T80" fmla="*/ 71 w 149"/>
                <a:gd name="T81" fmla="*/ 152 h 241"/>
                <a:gd name="T82" fmla="*/ 76 w 149"/>
                <a:gd name="T83" fmla="*/ 135 h 241"/>
                <a:gd name="T84" fmla="*/ 64 w 149"/>
                <a:gd name="T85" fmla="*/ 118 h 241"/>
                <a:gd name="T86" fmla="*/ 43 w 149"/>
                <a:gd name="T87" fmla="*/ 114 h 241"/>
                <a:gd name="T88" fmla="*/ 41 w 149"/>
                <a:gd name="T89" fmla="*/ 107 h 241"/>
                <a:gd name="T90" fmla="*/ 45 w 149"/>
                <a:gd name="T91" fmla="*/ 92 h 241"/>
                <a:gd name="T92" fmla="*/ 41 w 149"/>
                <a:gd name="T93" fmla="*/ 85 h 241"/>
                <a:gd name="T94" fmla="*/ 31 w 149"/>
                <a:gd name="T95" fmla="*/ 99 h 241"/>
                <a:gd name="T96" fmla="*/ 31 w 149"/>
                <a:gd name="T97" fmla="*/ 71 h 241"/>
                <a:gd name="T98" fmla="*/ 22 w 149"/>
                <a:gd name="T99" fmla="*/ 57 h 241"/>
                <a:gd name="T100" fmla="*/ 29 w 149"/>
                <a:gd name="T101" fmla="*/ 26 h 241"/>
                <a:gd name="T102" fmla="*/ 41 w 149"/>
                <a:gd name="T103" fmla="*/ 0 h 241"/>
                <a:gd name="T104" fmla="*/ 55 w 149"/>
                <a:gd name="T105" fmla="*/ 2 h 241"/>
                <a:gd name="T106" fmla="*/ 74 w 149"/>
                <a:gd name="T10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" h="241">
                  <a:moveTo>
                    <a:pt x="31" y="121"/>
                  </a:moveTo>
                  <a:lnTo>
                    <a:pt x="31" y="121"/>
                  </a:lnTo>
                  <a:lnTo>
                    <a:pt x="22" y="137"/>
                  </a:lnTo>
                  <a:lnTo>
                    <a:pt x="10" y="133"/>
                  </a:lnTo>
                  <a:lnTo>
                    <a:pt x="0" y="133"/>
                  </a:lnTo>
                  <a:lnTo>
                    <a:pt x="3" y="118"/>
                  </a:lnTo>
                  <a:lnTo>
                    <a:pt x="0" y="104"/>
                  </a:lnTo>
                  <a:lnTo>
                    <a:pt x="12" y="102"/>
                  </a:lnTo>
                  <a:lnTo>
                    <a:pt x="31" y="121"/>
                  </a:lnTo>
                  <a:close/>
                  <a:moveTo>
                    <a:pt x="74" y="0"/>
                  </a:moveTo>
                  <a:lnTo>
                    <a:pt x="74" y="0"/>
                  </a:lnTo>
                  <a:lnTo>
                    <a:pt x="57" y="33"/>
                  </a:lnTo>
                  <a:lnTo>
                    <a:pt x="74" y="28"/>
                  </a:lnTo>
                  <a:lnTo>
                    <a:pt x="90" y="28"/>
                  </a:lnTo>
                  <a:lnTo>
                    <a:pt x="86" y="54"/>
                  </a:lnTo>
                  <a:lnTo>
                    <a:pt x="71" y="81"/>
                  </a:lnTo>
                  <a:lnTo>
                    <a:pt x="88" y="81"/>
                  </a:lnTo>
                  <a:lnTo>
                    <a:pt x="105" y="118"/>
                  </a:lnTo>
                  <a:lnTo>
                    <a:pt x="116" y="121"/>
                  </a:lnTo>
                  <a:lnTo>
                    <a:pt x="126" y="154"/>
                  </a:lnTo>
                  <a:lnTo>
                    <a:pt x="131" y="163"/>
                  </a:lnTo>
                  <a:lnTo>
                    <a:pt x="149" y="168"/>
                  </a:lnTo>
                  <a:lnTo>
                    <a:pt x="147" y="185"/>
                  </a:lnTo>
                  <a:lnTo>
                    <a:pt x="140" y="194"/>
                  </a:lnTo>
                  <a:lnTo>
                    <a:pt x="145" y="20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83" y="227"/>
                  </a:lnTo>
                  <a:lnTo>
                    <a:pt x="74" y="223"/>
                  </a:lnTo>
                  <a:lnTo>
                    <a:pt x="64" y="234"/>
                  </a:lnTo>
                  <a:lnTo>
                    <a:pt x="48" y="230"/>
                  </a:lnTo>
                  <a:lnTo>
                    <a:pt x="38" y="241"/>
                  </a:lnTo>
                  <a:lnTo>
                    <a:pt x="29" y="237"/>
                  </a:lnTo>
                  <a:lnTo>
                    <a:pt x="52" y="208"/>
                  </a:lnTo>
                  <a:lnTo>
                    <a:pt x="67" y="204"/>
                  </a:lnTo>
                  <a:lnTo>
                    <a:pt x="43" y="199"/>
                  </a:lnTo>
                  <a:lnTo>
                    <a:pt x="36" y="189"/>
                  </a:lnTo>
                  <a:lnTo>
                    <a:pt x="55" y="180"/>
                  </a:lnTo>
                  <a:lnTo>
                    <a:pt x="45" y="166"/>
                  </a:lnTo>
                  <a:lnTo>
                    <a:pt x="48" y="149"/>
                  </a:lnTo>
                  <a:lnTo>
                    <a:pt x="71" y="152"/>
                  </a:lnTo>
                  <a:lnTo>
                    <a:pt x="76" y="135"/>
                  </a:lnTo>
                  <a:lnTo>
                    <a:pt x="64" y="118"/>
                  </a:lnTo>
                  <a:lnTo>
                    <a:pt x="43" y="114"/>
                  </a:lnTo>
                  <a:lnTo>
                    <a:pt x="41" y="107"/>
                  </a:lnTo>
                  <a:lnTo>
                    <a:pt x="45" y="92"/>
                  </a:lnTo>
                  <a:lnTo>
                    <a:pt x="41" y="85"/>
                  </a:lnTo>
                  <a:lnTo>
                    <a:pt x="31" y="99"/>
                  </a:lnTo>
                  <a:lnTo>
                    <a:pt x="31" y="71"/>
                  </a:lnTo>
                  <a:lnTo>
                    <a:pt x="22" y="57"/>
                  </a:lnTo>
                  <a:lnTo>
                    <a:pt x="29" y="26"/>
                  </a:lnTo>
                  <a:lnTo>
                    <a:pt x="41" y="0"/>
                  </a:lnTo>
                  <a:lnTo>
                    <a:pt x="55" y="2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7" name="Freeform 386">
              <a:extLst>
                <a:ext uri="{FF2B5EF4-FFF2-40B4-BE49-F238E27FC236}">
                  <a16:creationId xmlns:a16="http://schemas.microsoft.com/office/drawing/2014/main" id="{C5701487-D881-FA99-CCEC-7019A4E01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090" y="3534159"/>
              <a:ext cx="85217" cy="25810"/>
            </a:xfrm>
            <a:custGeom>
              <a:avLst/>
              <a:gdLst>
                <a:gd name="connsiteX0" fmla="*/ 54539 w 113623"/>
                <a:gd name="connsiteY0" fmla="*/ 0 h 34413"/>
                <a:gd name="connsiteX1" fmla="*/ 63629 w 113623"/>
                <a:gd name="connsiteY1" fmla="*/ 0 h 34413"/>
                <a:gd name="connsiteX2" fmla="*/ 81809 w 113623"/>
                <a:gd name="connsiteY2" fmla="*/ 11363 h 34413"/>
                <a:gd name="connsiteX3" fmla="*/ 90899 w 113623"/>
                <a:gd name="connsiteY3" fmla="*/ 11363 h 34413"/>
                <a:gd name="connsiteX4" fmla="*/ 102261 w 113623"/>
                <a:gd name="connsiteY4" fmla="*/ 0 h 34413"/>
                <a:gd name="connsiteX5" fmla="*/ 113623 w 113623"/>
                <a:gd name="connsiteY5" fmla="*/ 18180 h 34413"/>
                <a:gd name="connsiteX6" fmla="*/ 109835 w 113623"/>
                <a:gd name="connsiteY6" fmla="*/ 19263 h 34413"/>
                <a:gd name="connsiteX7" fmla="*/ 113623 w 113623"/>
                <a:gd name="connsiteY7" fmla="*/ 25323 h 34413"/>
                <a:gd name="connsiteX8" fmla="*/ 97716 w 113623"/>
                <a:gd name="connsiteY8" fmla="*/ 29868 h 34413"/>
                <a:gd name="connsiteX9" fmla="*/ 81809 w 113623"/>
                <a:gd name="connsiteY9" fmla="*/ 29868 h 34413"/>
                <a:gd name="connsiteX10" fmla="*/ 63629 w 113623"/>
                <a:gd name="connsiteY10" fmla="*/ 25323 h 34413"/>
                <a:gd name="connsiteX11" fmla="*/ 47722 w 113623"/>
                <a:gd name="connsiteY11" fmla="*/ 29868 h 34413"/>
                <a:gd name="connsiteX12" fmla="*/ 43177 w 113623"/>
                <a:gd name="connsiteY12" fmla="*/ 29868 h 34413"/>
                <a:gd name="connsiteX13" fmla="*/ 31815 w 113623"/>
                <a:gd name="connsiteY13" fmla="*/ 34413 h 34413"/>
                <a:gd name="connsiteX14" fmla="*/ 0 w 113623"/>
                <a:gd name="connsiteY14" fmla="*/ 34413 h 34413"/>
                <a:gd name="connsiteX15" fmla="*/ 2041 w 113623"/>
                <a:gd name="connsiteY15" fmla="*/ 27270 h 34413"/>
                <a:gd name="connsiteX16" fmla="*/ 0 w 113623"/>
                <a:gd name="connsiteY16" fmla="*/ 27270 h 34413"/>
                <a:gd name="connsiteX17" fmla="*/ 4545 w 113623"/>
                <a:gd name="connsiteY17" fmla="*/ 11363 h 34413"/>
                <a:gd name="connsiteX18" fmla="*/ 43177 w 113623"/>
                <a:gd name="connsiteY18" fmla="*/ 11363 h 3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623" h="34413">
                  <a:moveTo>
                    <a:pt x="54539" y="0"/>
                  </a:moveTo>
                  <a:lnTo>
                    <a:pt x="63629" y="0"/>
                  </a:lnTo>
                  <a:lnTo>
                    <a:pt x="81809" y="11363"/>
                  </a:lnTo>
                  <a:lnTo>
                    <a:pt x="90899" y="11363"/>
                  </a:lnTo>
                  <a:lnTo>
                    <a:pt x="102261" y="0"/>
                  </a:lnTo>
                  <a:lnTo>
                    <a:pt x="113623" y="18180"/>
                  </a:lnTo>
                  <a:lnTo>
                    <a:pt x="109835" y="19263"/>
                  </a:lnTo>
                  <a:lnTo>
                    <a:pt x="113623" y="25323"/>
                  </a:lnTo>
                  <a:lnTo>
                    <a:pt x="97716" y="29868"/>
                  </a:lnTo>
                  <a:lnTo>
                    <a:pt x="81809" y="29868"/>
                  </a:lnTo>
                  <a:lnTo>
                    <a:pt x="63629" y="25323"/>
                  </a:lnTo>
                  <a:lnTo>
                    <a:pt x="47722" y="29868"/>
                  </a:lnTo>
                  <a:lnTo>
                    <a:pt x="43177" y="29868"/>
                  </a:lnTo>
                  <a:lnTo>
                    <a:pt x="31815" y="34413"/>
                  </a:lnTo>
                  <a:lnTo>
                    <a:pt x="0" y="34413"/>
                  </a:lnTo>
                  <a:lnTo>
                    <a:pt x="2041" y="27270"/>
                  </a:lnTo>
                  <a:lnTo>
                    <a:pt x="0" y="27270"/>
                  </a:lnTo>
                  <a:lnTo>
                    <a:pt x="4545" y="11363"/>
                  </a:lnTo>
                  <a:lnTo>
                    <a:pt x="43177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18" name="Freeform 125">
              <a:extLst>
                <a:ext uri="{FF2B5EF4-FFF2-40B4-BE49-F238E27FC236}">
                  <a16:creationId xmlns:a16="http://schemas.microsoft.com/office/drawing/2014/main" id="{8B5FD119-28D5-78B4-36AC-9196FBE7D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499" y="3571654"/>
              <a:ext cx="85217" cy="44313"/>
            </a:xfrm>
            <a:custGeom>
              <a:avLst/>
              <a:gdLst>
                <a:gd name="T0" fmla="*/ 50 w 50"/>
                <a:gd name="T1" fmla="*/ 0 h 26"/>
                <a:gd name="T2" fmla="*/ 50 w 50"/>
                <a:gd name="T3" fmla="*/ 0 h 26"/>
                <a:gd name="T4" fmla="*/ 48 w 50"/>
                <a:gd name="T5" fmla="*/ 7 h 26"/>
                <a:gd name="T6" fmla="*/ 48 w 50"/>
                <a:gd name="T7" fmla="*/ 7 h 26"/>
                <a:gd name="T8" fmla="*/ 48 w 50"/>
                <a:gd name="T9" fmla="*/ 12 h 26"/>
                <a:gd name="T10" fmla="*/ 45 w 50"/>
                <a:gd name="T11" fmla="*/ 14 h 26"/>
                <a:gd name="T12" fmla="*/ 43 w 50"/>
                <a:gd name="T13" fmla="*/ 14 h 26"/>
                <a:gd name="T14" fmla="*/ 38 w 50"/>
                <a:gd name="T15" fmla="*/ 19 h 26"/>
                <a:gd name="T16" fmla="*/ 34 w 50"/>
                <a:gd name="T17" fmla="*/ 19 h 26"/>
                <a:gd name="T18" fmla="*/ 26 w 50"/>
                <a:gd name="T19" fmla="*/ 26 h 26"/>
                <a:gd name="T20" fmla="*/ 17 w 50"/>
                <a:gd name="T21" fmla="*/ 19 h 26"/>
                <a:gd name="T22" fmla="*/ 12 w 50"/>
                <a:gd name="T23" fmla="*/ 19 h 26"/>
                <a:gd name="T24" fmla="*/ 8 w 50"/>
                <a:gd name="T25" fmla="*/ 12 h 26"/>
                <a:gd name="T26" fmla="*/ 8 w 50"/>
                <a:gd name="T27" fmla="*/ 9 h 26"/>
                <a:gd name="T28" fmla="*/ 3 w 50"/>
                <a:gd name="T29" fmla="*/ 7 h 26"/>
                <a:gd name="T30" fmla="*/ 0 w 50"/>
                <a:gd name="T31" fmla="*/ 5 h 26"/>
                <a:gd name="T32" fmla="*/ 10 w 50"/>
                <a:gd name="T33" fmla="*/ 0 h 26"/>
                <a:gd name="T34" fmla="*/ 15 w 50"/>
                <a:gd name="T35" fmla="*/ 2 h 26"/>
                <a:gd name="T36" fmla="*/ 19 w 50"/>
                <a:gd name="T37" fmla="*/ 0 h 26"/>
                <a:gd name="T38" fmla="*/ 50 w 50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26">
                  <a:moveTo>
                    <a:pt x="50" y="0"/>
                  </a:moveTo>
                  <a:lnTo>
                    <a:pt x="50" y="0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38" y="19"/>
                  </a:lnTo>
                  <a:lnTo>
                    <a:pt x="34" y="19"/>
                  </a:lnTo>
                  <a:lnTo>
                    <a:pt x="26" y="26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3" y="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9" name="Freeform 129">
              <a:extLst>
                <a:ext uri="{FF2B5EF4-FFF2-40B4-BE49-F238E27FC236}">
                  <a16:creationId xmlns:a16="http://schemas.microsoft.com/office/drawing/2014/main" id="{F55E721C-C0CE-BF94-D9B6-123B5AA9C7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0290" y="2651144"/>
              <a:ext cx="182366" cy="242018"/>
            </a:xfrm>
            <a:custGeom>
              <a:avLst/>
              <a:gdLst>
                <a:gd name="T0" fmla="*/ 60 w 107"/>
                <a:gd name="T1" fmla="*/ 126 h 142"/>
                <a:gd name="T2" fmla="*/ 60 w 107"/>
                <a:gd name="T3" fmla="*/ 126 h 142"/>
                <a:gd name="T4" fmla="*/ 67 w 107"/>
                <a:gd name="T5" fmla="*/ 133 h 142"/>
                <a:gd name="T6" fmla="*/ 81 w 107"/>
                <a:gd name="T7" fmla="*/ 133 h 142"/>
                <a:gd name="T8" fmla="*/ 93 w 107"/>
                <a:gd name="T9" fmla="*/ 133 h 142"/>
                <a:gd name="T10" fmla="*/ 93 w 107"/>
                <a:gd name="T11" fmla="*/ 138 h 142"/>
                <a:gd name="T12" fmla="*/ 100 w 107"/>
                <a:gd name="T13" fmla="*/ 135 h 142"/>
                <a:gd name="T14" fmla="*/ 97 w 107"/>
                <a:gd name="T15" fmla="*/ 140 h 142"/>
                <a:gd name="T16" fmla="*/ 76 w 107"/>
                <a:gd name="T17" fmla="*/ 142 h 142"/>
                <a:gd name="T18" fmla="*/ 76 w 107"/>
                <a:gd name="T19" fmla="*/ 138 h 142"/>
                <a:gd name="T20" fmla="*/ 55 w 107"/>
                <a:gd name="T21" fmla="*/ 135 h 142"/>
                <a:gd name="T22" fmla="*/ 60 w 107"/>
                <a:gd name="T23" fmla="*/ 126 h 142"/>
                <a:gd name="T24" fmla="*/ 107 w 107"/>
                <a:gd name="T25" fmla="*/ 5 h 142"/>
                <a:gd name="T26" fmla="*/ 107 w 107"/>
                <a:gd name="T27" fmla="*/ 5 h 142"/>
                <a:gd name="T28" fmla="*/ 100 w 107"/>
                <a:gd name="T29" fmla="*/ 19 h 142"/>
                <a:gd name="T30" fmla="*/ 97 w 107"/>
                <a:gd name="T31" fmla="*/ 22 h 142"/>
                <a:gd name="T32" fmla="*/ 86 w 107"/>
                <a:gd name="T33" fmla="*/ 22 h 142"/>
                <a:gd name="T34" fmla="*/ 79 w 107"/>
                <a:gd name="T35" fmla="*/ 19 h 142"/>
                <a:gd name="T36" fmla="*/ 60 w 107"/>
                <a:gd name="T37" fmla="*/ 24 h 142"/>
                <a:gd name="T38" fmla="*/ 69 w 107"/>
                <a:gd name="T39" fmla="*/ 38 h 142"/>
                <a:gd name="T40" fmla="*/ 62 w 107"/>
                <a:gd name="T41" fmla="*/ 41 h 142"/>
                <a:gd name="T42" fmla="*/ 53 w 107"/>
                <a:gd name="T43" fmla="*/ 41 h 142"/>
                <a:gd name="T44" fmla="*/ 45 w 107"/>
                <a:gd name="T45" fmla="*/ 29 h 142"/>
                <a:gd name="T46" fmla="*/ 41 w 107"/>
                <a:gd name="T47" fmla="*/ 34 h 142"/>
                <a:gd name="T48" fmla="*/ 45 w 107"/>
                <a:gd name="T49" fmla="*/ 45 h 142"/>
                <a:gd name="T50" fmla="*/ 53 w 107"/>
                <a:gd name="T51" fmla="*/ 57 h 142"/>
                <a:gd name="T52" fmla="*/ 48 w 107"/>
                <a:gd name="T53" fmla="*/ 60 h 142"/>
                <a:gd name="T54" fmla="*/ 57 w 107"/>
                <a:gd name="T55" fmla="*/ 71 h 142"/>
                <a:gd name="T56" fmla="*/ 64 w 107"/>
                <a:gd name="T57" fmla="*/ 76 h 142"/>
                <a:gd name="T58" fmla="*/ 64 w 107"/>
                <a:gd name="T59" fmla="*/ 88 h 142"/>
                <a:gd name="T60" fmla="*/ 50 w 107"/>
                <a:gd name="T61" fmla="*/ 83 h 142"/>
                <a:gd name="T62" fmla="*/ 55 w 107"/>
                <a:gd name="T63" fmla="*/ 93 h 142"/>
                <a:gd name="T64" fmla="*/ 43 w 107"/>
                <a:gd name="T65" fmla="*/ 95 h 142"/>
                <a:gd name="T66" fmla="*/ 50 w 107"/>
                <a:gd name="T67" fmla="*/ 112 h 142"/>
                <a:gd name="T68" fmla="*/ 38 w 107"/>
                <a:gd name="T69" fmla="*/ 114 h 142"/>
                <a:gd name="T70" fmla="*/ 26 w 107"/>
                <a:gd name="T71" fmla="*/ 105 h 142"/>
                <a:gd name="T72" fmla="*/ 19 w 107"/>
                <a:gd name="T73" fmla="*/ 88 h 142"/>
                <a:gd name="T74" fmla="*/ 17 w 107"/>
                <a:gd name="T75" fmla="*/ 74 h 142"/>
                <a:gd name="T76" fmla="*/ 12 w 107"/>
                <a:gd name="T77" fmla="*/ 64 h 142"/>
                <a:gd name="T78" fmla="*/ 3 w 107"/>
                <a:gd name="T79" fmla="*/ 53 h 142"/>
                <a:gd name="T80" fmla="*/ 0 w 107"/>
                <a:gd name="T81" fmla="*/ 48 h 142"/>
                <a:gd name="T82" fmla="*/ 10 w 107"/>
                <a:gd name="T83" fmla="*/ 38 h 142"/>
                <a:gd name="T84" fmla="*/ 10 w 107"/>
                <a:gd name="T85" fmla="*/ 31 h 142"/>
                <a:gd name="T86" fmla="*/ 15 w 107"/>
                <a:gd name="T87" fmla="*/ 27 h 142"/>
                <a:gd name="T88" fmla="*/ 15 w 107"/>
                <a:gd name="T89" fmla="*/ 22 h 142"/>
                <a:gd name="T90" fmla="*/ 26 w 107"/>
                <a:gd name="T91" fmla="*/ 19 h 142"/>
                <a:gd name="T92" fmla="*/ 34 w 107"/>
                <a:gd name="T93" fmla="*/ 15 h 142"/>
                <a:gd name="T94" fmla="*/ 41 w 107"/>
                <a:gd name="T95" fmla="*/ 15 h 142"/>
                <a:gd name="T96" fmla="*/ 43 w 107"/>
                <a:gd name="T97" fmla="*/ 12 h 142"/>
                <a:gd name="T98" fmla="*/ 48 w 107"/>
                <a:gd name="T99" fmla="*/ 12 h 142"/>
                <a:gd name="T100" fmla="*/ 60 w 107"/>
                <a:gd name="T101" fmla="*/ 12 h 142"/>
                <a:gd name="T102" fmla="*/ 71 w 107"/>
                <a:gd name="T103" fmla="*/ 5 h 142"/>
                <a:gd name="T104" fmla="*/ 83 w 107"/>
                <a:gd name="T105" fmla="*/ 15 h 142"/>
                <a:gd name="T106" fmla="*/ 97 w 107"/>
                <a:gd name="T107" fmla="*/ 12 h 142"/>
                <a:gd name="T108" fmla="*/ 97 w 107"/>
                <a:gd name="T109" fmla="*/ 0 h 142"/>
                <a:gd name="T110" fmla="*/ 107 w 107"/>
                <a:gd name="T111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" h="142">
                  <a:moveTo>
                    <a:pt x="60" y="126"/>
                  </a:moveTo>
                  <a:lnTo>
                    <a:pt x="60" y="126"/>
                  </a:lnTo>
                  <a:lnTo>
                    <a:pt x="67" y="133"/>
                  </a:lnTo>
                  <a:lnTo>
                    <a:pt x="81" y="133"/>
                  </a:lnTo>
                  <a:lnTo>
                    <a:pt x="93" y="133"/>
                  </a:lnTo>
                  <a:lnTo>
                    <a:pt x="93" y="138"/>
                  </a:lnTo>
                  <a:lnTo>
                    <a:pt x="100" y="135"/>
                  </a:lnTo>
                  <a:lnTo>
                    <a:pt x="97" y="140"/>
                  </a:lnTo>
                  <a:lnTo>
                    <a:pt x="76" y="142"/>
                  </a:lnTo>
                  <a:lnTo>
                    <a:pt x="76" y="138"/>
                  </a:lnTo>
                  <a:lnTo>
                    <a:pt x="55" y="135"/>
                  </a:lnTo>
                  <a:lnTo>
                    <a:pt x="60" y="126"/>
                  </a:lnTo>
                  <a:close/>
                  <a:moveTo>
                    <a:pt x="107" y="5"/>
                  </a:moveTo>
                  <a:lnTo>
                    <a:pt x="107" y="5"/>
                  </a:lnTo>
                  <a:lnTo>
                    <a:pt x="100" y="19"/>
                  </a:lnTo>
                  <a:lnTo>
                    <a:pt x="97" y="22"/>
                  </a:lnTo>
                  <a:lnTo>
                    <a:pt x="86" y="22"/>
                  </a:lnTo>
                  <a:lnTo>
                    <a:pt x="79" y="19"/>
                  </a:lnTo>
                  <a:lnTo>
                    <a:pt x="60" y="24"/>
                  </a:lnTo>
                  <a:lnTo>
                    <a:pt x="69" y="38"/>
                  </a:lnTo>
                  <a:lnTo>
                    <a:pt x="62" y="41"/>
                  </a:lnTo>
                  <a:lnTo>
                    <a:pt x="53" y="41"/>
                  </a:lnTo>
                  <a:lnTo>
                    <a:pt x="45" y="29"/>
                  </a:lnTo>
                  <a:lnTo>
                    <a:pt x="41" y="34"/>
                  </a:lnTo>
                  <a:lnTo>
                    <a:pt x="45" y="45"/>
                  </a:lnTo>
                  <a:lnTo>
                    <a:pt x="53" y="57"/>
                  </a:lnTo>
                  <a:lnTo>
                    <a:pt x="48" y="60"/>
                  </a:lnTo>
                  <a:lnTo>
                    <a:pt x="57" y="71"/>
                  </a:lnTo>
                  <a:lnTo>
                    <a:pt x="64" y="76"/>
                  </a:lnTo>
                  <a:lnTo>
                    <a:pt x="64" y="88"/>
                  </a:lnTo>
                  <a:lnTo>
                    <a:pt x="50" y="83"/>
                  </a:lnTo>
                  <a:lnTo>
                    <a:pt x="55" y="93"/>
                  </a:lnTo>
                  <a:lnTo>
                    <a:pt x="43" y="95"/>
                  </a:lnTo>
                  <a:lnTo>
                    <a:pt x="50" y="112"/>
                  </a:lnTo>
                  <a:lnTo>
                    <a:pt x="38" y="114"/>
                  </a:lnTo>
                  <a:lnTo>
                    <a:pt x="26" y="105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2" y="64"/>
                  </a:lnTo>
                  <a:lnTo>
                    <a:pt x="3" y="53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1"/>
                  </a:lnTo>
                  <a:lnTo>
                    <a:pt x="15" y="27"/>
                  </a:lnTo>
                  <a:lnTo>
                    <a:pt x="15" y="22"/>
                  </a:lnTo>
                  <a:lnTo>
                    <a:pt x="26" y="19"/>
                  </a:lnTo>
                  <a:lnTo>
                    <a:pt x="34" y="15"/>
                  </a:lnTo>
                  <a:lnTo>
                    <a:pt x="41" y="15"/>
                  </a:lnTo>
                  <a:lnTo>
                    <a:pt x="43" y="12"/>
                  </a:lnTo>
                  <a:lnTo>
                    <a:pt x="48" y="12"/>
                  </a:lnTo>
                  <a:lnTo>
                    <a:pt x="60" y="12"/>
                  </a:lnTo>
                  <a:lnTo>
                    <a:pt x="71" y="5"/>
                  </a:lnTo>
                  <a:lnTo>
                    <a:pt x="83" y="15"/>
                  </a:lnTo>
                  <a:lnTo>
                    <a:pt x="97" y="12"/>
                  </a:lnTo>
                  <a:lnTo>
                    <a:pt x="97" y="0"/>
                  </a:lnTo>
                  <a:lnTo>
                    <a:pt x="107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0" name="Freeform 131">
              <a:extLst>
                <a:ext uri="{FF2B5EF4-FFF2-40B4-BE49-F238E27FC236}">
                  <a16:creationId xmlns:a16="http://schemas.microsoft.com/office/drawing/2014/main" id="{544BB001-68AA-8CEB-C90C-9DA327EAE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021" y="-621042"/>
              <a:ext cx="1685600" cy="2469601"/>
            </a:xfrm>
            <a:custGeom>
              <a:avLst/>
              <a:gdLst>
                <a:gd name="T0" fmla="*/ 849 w 989"/>
                <a:gd name="T1" fmla="*/ 126 h 1449"/>
                <a:gd name="T2" fmla="*/ 669 w 989"/>
                <a:gd name="T3" fmla="*/ 190 h 1449"/>
                <a:gd name="T4" fmla="*/ 783 w 989"/>
                <a:gd name="T5" fmla="*/ 237 h 1449"/>
                <a:gd name="T6" fmla="*/ 811 w 989"/>
                <a:gd name="T7" fmla="*/ 308 h 1449"/>
                <a:gd name="T8" fmla="*/ 979 w 989"/>
                <a:gd name="T9" fmla="*/ 247 h 1449"/>
                <a:gd name="T10" fmla="*/ 913 w 989"/>
                <a:gd name="T11" fmla="*/ 386 h 1449"/>
                <a:gd name="T12" fmla="*/ 880 w 989"/>
                <a:gd name="T13" fmla="*/ 474 h 1449"/>
                <a:gd name="T14" fmla="*/ 887 w 989"/>
                <a:gd name="T15" fmla="*/ 666 h 1449"/>
                <a:gd name="T16" fmla="*/ 863 w 989"/>
                <a:gd name="T17" fmla="*/ 727 h 1449"/>
                <a:gd name="T18" fmla="*/ 873 w 989"/>
                <a:gd name="T19" fmla="*/ 841 h 1449"/>
                <a:gd name="T20" fmla="*/ 849 w 989"/>
                <a:gd name="T21" fmla="*/ 888 h 1449"/>
                <a:gd name="T22" fmla="*/ 826 w 989"/>
                <a:gd name="T23" fmla="*/ 933 h 1449"/>
                <a:gd name="T24" fmla="*/ 785 w 989"/>
                <a:gd name="T25" fmla="*/ 950 h 1449"/>
                <a:gd name="T26" fmla="*/ 835 w 989"/>
                <a:gd name="T27" fmla="*/ 1035 h 1449"/>
                <a:gd name="T28" fmla="*/ 773 w 989"/>
                <a:gd name="T29" fmla="*/ 997 h 1449"/>
                <a:gd name="T30" fmla="*/ 802 w 989"/>
                <a:gd name="T31" fmla="*/ 1059 h 1449"/>
                <a:gd name="T32" fmla="*/ 736 w 989"/>
                <a:gd name="T33" fmla="*/ 1137 h 1449"/>
                <a:gd name="T34" fmla="*/ 655 w 989"/>
                <a:gd name="T35" fmla="*/ 1167 h 1449"/>
                <a:gd name="T36" fmla="*/ 587 w 989"/>
                <a:gd name="T37" fmla="*/ 1241 h 1449"/>
                <a:gd name="T38" fmla="*/ 528 w 989"/>
                <a:gd name="T39" fmla="*/ 1283 h 1449"/>
                <a:gd name="T40" fmla="*/ 492 w 989"/>
                <a:gd name="T41" fmla="*/ 1362 h 1449"/>
                <a:gd name="T42" fmla="*/ 485 w 989"/>
                <a:gd name="T43" fmla="*/ 1449 h 1449"/>
                <a:gd name="T44" fmla="*/ 405 w 989"/>
                <a:gd name="T45" fmla="*/ 1423 h 1449"/>
                <a:gd name="T46" fmla="*/ 350 w 989"/>
                <a:gd name="T47" fmla="*/ 1328 h 1449"/>
                <a:gd name="T48" fmla="*/ 317 w 989"/>
                <a:gd name="T49" fmla="*/ 1234 h 1449"/>
                <a:gd name="T50" fmla="*/ 329 w 989"/>
                <a:gd name="T51" fmla="*/ 1141 h 1449"/>
                <a:gd name="T52" fmla="*/ 362 w 989"/>
                <a:gd name="T53" fmla="*/ 1070 h 1449"/>
                <a:gd name="T54" fmla="*/ 322 w 989"/>
                <a:gd name="T55" fmla="*/ 1099 h 1449"/>
                <a:gd name="T56" fmla="*/ 305 w 989"/>
                <a:gd name="T57" fmla="*/ 1028 h 1449"/>
                <a:gd name="T58" fmla="*/ 326 w 989"/>
                <a:gd name="T59" fmla="*/ 1006 h 1449"/>
                <a:gd name="T60" fmla="*/ 282 w 989"/>
                <a:gd name="T61" fmla="*/ 985 h 1449"/>
                <a:gd name="T62" fmla="*/ 277 w 989"/>
                <a:gd name="T63" fmla="*/ 876 h 1449"/>
                <a:gd name="T64" fmla="*/ 237 w 989"/>
                <a:gd name="T65" fmla="*/ 763 h 1449"/>
                <a:gd name="T66" fmla="*/ 116 w 989"/>
                <a:gd name="T67" fmla="*/ 722 h 1449"/>
                <a:gd name="T68" fmla="*/ 31 w 989"/>
                <a:gd name="T69" fmla="*/ 663 h 1449"/>
                <a:gd name="T70" fmla="*/ 36 w 989"/>
                <a:gd name="T71" fmla="*/ 616 h 1449"/>
                <a:gd name="T72" fmla="*/ 64 w 989"/>
                <a:gd name="T73" fmla="*/ 516 h 1449"/>
                <a:gd name="T74" fmla="*/ 85 w 989"/>
                <a:gd name="T75" fmla="*/ 410 h 1449"/>
                <a:gd name="T76" fmla="*/ 177 w 989"/>
                <a:gd name="T77" fmla="*/ 289 h 1449"/>
                <a:gd name="T78" fmla="*/ 260 w 989"/>
                <a:gd name="T79" fmla="*/ 192 h 1449"/>
                <a:gd name="T80" fmla="*/ 371 w 989"/>
                <a:gd name="T81" fmla="*/ 161 h 1449"/>
                <a:gd name="T82" fmla="*/ 466 w 989"/>
                <a:gd name="T83" fmla="*/ 251 h 1449"/>
                <a:gd name="T84" fmla="*/ 483 w 989"/>
                <a:gd name="T85" fmla="*/ 60 h 1449"/>
                <a:gd name="T86" fmla="*/ 617 w 989"/>
                <a:gd name="T87" fmla="*/ 0 h 1449"/>
                <a:gd name="T88" fmla="*/ 747 w 989"/>
                <a:gd name="T89" fmla="*/ 19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9" h="1449">
                  <a:moveTo>
                    <a:pt x="747" y="19"/>
                  </a:moveTo>
                  <a:lnTo>
                    <a:pt x="747" y="19"/>
                  </a:lnTo>
                  <a:lnTo>
                    <a:pt x="849" y="126"/>
                  </a:lnTo>
                  <a:lnTo>
                    <a:pt x="818" y="173"/>
                  </a:lnTo>
                  <a:lnTo>
                    <a:pt x="757" y="178"/>
                  </a:lnTo>
                  <a:lnTo>
                    <a:pt x="669" y="190"/>
                  </a:lnTo>
                  <a:lnTo>
                    <a:pt x="677" y="211"/>
                  </a:lnTo>
                  <a:lnTo>
                    <a:pt x="736" y="199"/>
                  </a:lnTo>
                  <a:lnTo>
                    <a:pt x="783" y="237"/>
                  </a:lnTo>
                  <a:lnTo>
                    <a:pt x="814" y="204"/>
                  </a:lnTo>
                  <a:lnTo>
                    <a:pt x="828" y="244"/>
                  </a:lnTo>
                  <a:lnTo>
                    <a:pt x="811" y="308"/>
                  </a:lnTo>
                  <a:lnTo>
                    <a:pt x="852" y="268"/>
                  </a:lnTo>
                  <a:lnTo>
                    <a:pt x="930" y="225"/>
                  </a:lnTo>
                  <a:lnTo>
                    <a:pt x="979" y="247"/>
                  </a:lnTo>
                  <a:lnTo>
                    <a:pt x="989" y="292"/>
                  </a:lnTo>
                  <a:lnTo>
                    <a:pt x="923" y="365"/>
                  </a:lnTo>
                  <a:lnTo>
                    <a:pt x="913" y="386"/>
                  </a:lnTo>
                  <a:lnTo>
                    <a:pt x="861" y="403"/>
                  </a:lnTo>
                  <a:lnTo>
                    <a:pt x="899" y="408"/>
                  </a:lnTo>
                  <a:lnTo>
                    <a:pt x="880" y="474"/>
                  </a:lnTo>
                  <a:lnTo>
                    <a:pt x="866" y="528"/>
                  </a:lnTo>
                  <a:lnTo>
                    <a:pt x="868" y="616"/>
                  </a:lnTo>
                  <a:lnTo>
                    <a:pt x="887" y="666"/>
                  </a:lnTo>
                  <a:lnTo>
                    <a:pt x="861" y="668"/>
                  </a:lnTo>
                  <a:lnTo>
                    <a:pt x="835" y="689"/>
                  </a:lnTo>
                  <a:lnTo>
                    <a:pt x="863" y="727"/>
                  </a:lnTo>
                  <a:lnTo>
                    <a:pt x="868" y="782"/>
                  </a:lnTo>
                  <a:lnTo>
                    <a:pt x="852" y="786"/>
                  </a:lnTo>
                  <a:lnTo>
                    <a:pt x="873" y="841"/>
                  </a:lnTo>
                  <a:lnTo>
                    <a:pt x="835" y="843"/>
                  </a:lnTo>
                  <a:lnTo>
                    <a:pt x="856" y="869"/>
                  </a:lnTo>
                  <a:lnTo>
                    <a:pt x="849" y="888"/>
                  </a:lnTo>
                  <a:lnTo>
                    <a:pt x="828" y="895"/>
                  </a:lnTo>
                  <a:lnTo>
                    <a:pt x="804" y="895"/>
                  </a:lnTo>
                  <a:lnTo>
                    <a:pt x="826" y="933"/>
                  </a:lnTo>
                  <a:lnTo>
                    <a:pt x="826" y="957"/>
                  </a:lnTo>
                  <a:lnTo>
                    <a:pt x="792" y="935"/>
                  </a:lnTo>
                  <a:lnTo>
                    <a:pt x="785" y="950"/>
                  </a:lnTo>
                  <a:lnTo>
                    <a:pt x="807" y="964"/>
                  </a:lnTo>
                  <a:lnTo>
                    <a:pt x="828" y="995"/>
                  </a:lnTo>
                  <a:lnTo>
                    <a:pt x="835" y="1035"/>
                  </a:lnTo>
                  <a:lnTo>
                    <a:pt x="804" y="1044"/>
                  </a:lnTo>
                  <a:lnTo>
                    <a:pt x="792" y="1025"/>
                  </a:lnTo>
                  <a:lnTo>
                    <a:pt x="773" y="997"/>
                  </a:lnTo>
                  <a:lnTo>
                    <a:pt x="778" y="1030"/>
                  </a:lnTo>
                  <a:lnTo>
                    <a:pt x="759" y="1056"/>
                  </a:lnTo>
                  <a:lnTo>
                    <a:pt x="802" y="1059"/>
                  </a:lnTo>
                  <a:lnTo>
                    <a:pt x="823" y="1061"/>
                  </a:lnTo>
                  <a:lnTo>
                    <a:pt x="781" y="1101"/>
                  </a:lnTo>
                  <a:lnTo>
                    <a:pt x="736" y="1137"/>
                  </a:lnTo>
                  <a:lnTo>
                    <a:pt x="688" y="1151"/>
                  </a:lnTo>
                  <a:lnTo>
                    <a:pt x="672" y="1151"/>
                  </a:lnTo>
                  <a:lnTo>
                    <a:pt x="655" y="1167"/>
                  </a:lnTo>
                  <a:lnTo>
                    <a:pt x="632" y="1210"/>
                  </a:lnTo>
                  <a:lnTo>
                    <a:pt x="598" y="1238"/>
                  </a:lnTo>
                  <a:lnTo>
                    <a:pt x="587" y="1241"/>
                  </a:lnTo>
                  <a:lnTo>
                    <a:pt x="565" y="1250"/>
                  </a:lnTo>
                  <a:lnTo>
                    <a:pt x="542" y="1260"/>
                  </a:lnTo>
                  <a:lnTo>
                    <a:pt x="528" y="1283"/>
                  </a:lnTo>
                  <a:lnTo>
                    <a:pt x="528" y="1309"/>
                  </a:lnTo>
                  <a:lnTo>
                    <a:pt x="518" y="1333"/>
                  </a:lnTo>
                  <a:lnTo>
                    <a:pt x="492" y="1362"/>
                  </a:lnTo>
                  <a:lnTo>
                    <a:pt x="499" y="1388"/>
                  </a:lnTo>
                  <a:lnTo>
                    <a:pt x="492" y="1416"/>
                  </a:lnTo>
                  <a:lnTo>
                    <a:pt x="485" y="1449"/>
                  </a:lnTo>
                  <a:lnTo>
                    <a:pt x="461" y="1449"/>
                  </a:lnTo>
                  <a:lnTo>
                    <a:pt x="438" y="1423"/>
                  </a:lnTo>
                  <a:lnTo>
                    <a:pt x="405" y="1423"/>
                  </a:lnTo>
                  <a:lnTo>
                    <a:pt x="388" y="1404"/>
                  </a:lnTo>
                  <a:lnTo>
                    <a:pt x="378" y="1373"/>
                  </a:lnTo>
                  <a:lnTo>
                    <a:pt x="350" y="1328"/>
                  </a:lnTo>
                  <a:lnTo>
                    <a:pt x="343" y="1305"/>
                  </a:lnTo>
                  <a:lnTo>
                    <a:pt x="341" y="1272"/>
                  </a:lnTo>
                  <a:lnTo>
                    <a:pt x="317" y="1234"/>
                  </a:lnTo>
                  <a:lnTo>
                    <a:pt x="324" y="1205"/>
                  </a:lnTo>
                  <a:lnTo>
                    <a:pt x="312" y="1189"/>
                  </a:lnTo>
                  <a:lnTo>
                    <a:pt x="329" y="1141"/>
                  </a:lnTo>
                  <a:lnTo>
                    <a:pt x="352" y="1125"/>
                  </a:lnTo>
                  <a:lnTo>
                    <a:pt x="360" y="1106"/>
                  </a:lnTo>
                  <a:lnTo>
                    <a:pt x="362" y="1070"/>
                  </a:lnTo>
                  <a:lnTo>
                    <a:pt x="343" y="1085"/>
                  </a:lnTo>
                  <a:lnTo>
                    <a:pt x="336" y="1092"/>
                  </a:lnTo>
                  <a:lnTo>
                    <a:pt x="322" y="1099"/>
                  </a:lnTo>
                  <a:lnTo>
                    <a:pt x="300" y="1085"/>
                  </a:lnTo>
                  <a:lnTo>
                    <a:pt x="300" y="1051"/>
                  </a:lnTo>
                  <a:lnTo>
                    <a:pt x="305" y="1028"/>
                  </a:lnTo>
                  <a:lnTo>
                    <a:pt x="322" y="1025"/>
                  </a:lnTo>
                  <a:lnTo>
                    <a:pt x="355" y="1040"/>
                  </a:lnTo>
                  <a:lnTo>
                    <a:pt x="326" y="1006"/>
                  </a:lnTo>
                  <a:lnTo>
                    <a:pt x="312" y="990"/>
                  </a:lnTo>
                  <a:lnTo>
                    <a:pt x="296" y="997"/>
                  </a:lnTo>
                  <a:lnTo>
                    <a:pt x="282" y="985"/>
                  </a:lnTo>
                  <a:lnTo>
                    <a:pt x="300" y="935"/>
                  </a:lnTo>
                  <a:lnTo>
                    <a:pt x="291" y="917"/>
                  </a:lnTo>
                  <a:lnTo>
                    <a:pt x="277" y="876"/>
                  </a:lnTo>
                  <a:lnTo>
                    <a:pt x="258" y="815"/>
                  </a:lnTo>
                  <a:lnTo>
                    <a:pt x="237" y="791"/>
                  </a:lnTo>
                  <a:lnTo>
                    <a:pt x="237" y="763"/>
                  </a:lnTo>
                  <a:lnTo>
                    <a:pt x="194" y="725"/>
                  </a:lnTo>
                  <a:lnTo>
                    <a:pt x="161" y="720"/>
                  </a:lnTo>
                  <a:lnTo>
                    <a:pt x="116" y="722"/>
                  </a:lnTo>
                  <a:lnTo>
                    <a:pt x="78" y="730"/>
                  </a:lnTo>
                  <a:lnTo>
                    <a:pt x="59" y="706"/>
                  </a:lnTo>
                  <a:lnTo>
                    <a:pt x="31" y="663"/>
                  </a:lnTo>
                  <a:lnTo>
                    <a:pt x="73" y="640"/>
                  </a:lnTo>
                  <a:lnTo>
                    <a:pt x="104" y="635"/>
                  </a:lnTo>
                  <a:lnTo>
                    <a:pt x="36" y="616"/>
                  </a:lnTo>
                  <a:lnTo>
                    <a:pt x="0" y="585"/>
                  </a:lnTo>
                  <a:lnTo>
                    <a:pt x="2" y="554"/>
                  </a:lnTo>
                  <a:lnTo>
                    <a:pt x="64" y="516"/>
                  </a:lnTo>
                  <a:lnTo>
                    <a:pt x="123" y="474"/>
                  </a:lnTo>
                  <a:lnTo>
                    <a:pt x="128" y="443"/>
                  </a:lnTo>
                  <a:lnTo>
                    <a:pt x="85" y="410"/>
                  </a:lnTo>
                  <a:lnTo>
                    <a:pt x="99" y="372"/>
                  </a:lnTo>
                  <a:lnTo>
                    <a:pt x="154" y="301"/>
                  </a:lnTo>
                  <a:lnTo>
                    <a:pt x="177" y="289"/>
                  </a:lnTo>
                  <a:lnTo>
                    <a:pt x="170" y="240"/>
                  </a:lnTo>
                  <a:lnTo>
                    <a:pt x="211" y="209"/>
                  </a:lnTo>
                  <a:lnTo>
                    <a:pt x="260" y="192"/>
                  </a:lnTo>
                  <a:lnTo>
                    <a:pt x="310" y="190"/>
                  </a:lnTo>
                  <a:lnTo>
                    <a:pt x="329" y="228"/>
                  </a:lnTo>
                  <a:lnTo>
                    <a:pt x="371" y="161"/>
                  </a:lnTo>
                  <a:lnTo>
                    <a:pt x="409" y="206"/>
                  </a:lnTo>
                  <a:lnTo>
                    <a:pt x="433" y="216"/>
                  </a:lnTo>
                  <a:lnTo>
                    <a:pt x="466" y="251"/>
                  </a:lnTo>
                  <a:lnTo>
                    <a:pt x="426" y="190"/>
                  </a:lnTo>
                  <a:lnTo>
                    <a:pt x="428" y="138"/>
                  </a:lnTo>
                  <a:lnTo>
                    <a:pt x="483" y="60"/>
                  </a:lnTo>
                  <a:lnTo>
                    <a:pt x="539" y="67"/>
                  </a:lnTo>
                  <a:lnTo>
                    <a:pt x="561" y="15"/>
                  </a:lnTo>
                  <a:lnTo>
                    <a:pt x="617" y="0"/>
                  </a:lnTo>
                  <a:lnTo>
                    <a:pt x="747" y="19"/>
                  </a:lnTo>
                  <a:lnTo>
                    <a:pt x="747" y="19"/>
                  </a:lnTo>
                  <a:lnTo>
                    <a:pt x="747" y="1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1" name="Freeform 132">
              <a:extLst>
                <a:ext uri="{FF2B5EF4-FFF2-40B4-BE49-F238E27FC236}">
                  <a16:creationId xmlns:a16="http://schemas.microsoft.com/office/drawing/2014/main" id="{CF7B384C-D87C-E9AF-8EF0-732F21C1E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786" y="3421672"/>
              <a:ext cx="112487" cy="117601"/>
            </a:xfrm>
            <a:custGeom>
              <a:avLst/>
              <a:gdLst>
                <a:gd name="T0" fmla="*/ 49 w 66"/>
                <a:gd name="T1" fmla="*/ 14 h 69"/>
                <a:gd name="T2" fmla="*/ 49 w 66"/>
                <a:gd name="T3" fmla="*/ 14 h 69"/>
                <a:gd name="T4" fmla="*/ 49 w 66"/>
                <a:gd name="T5" fmla="*/ 33 h 69"/>
                <a:gd name="T6" fmla="*/ 54 w 66"/>
                <a:gd name="T7" fmla="*/ 33 h 69"/>
                <a:gd name="T8" fmla="*/ 59 w 66"/>
                <a:gd name="T9" fmla="*/ 36 h 69"/>
                <a:gd name="T10" fmla="*/ 61 w 66"/>
                <a:gd name="T11" fmla="*/ 33 h 69"/>
                <a:gd name="T12" fmla="*/ 66 w 66"/>
                <a:gd name="T13" fmla="*/ 36 h 69"/>
                <a:gd name="T14" fmla="*/ 56 w 66"/>
                <a:gd name="T15" fmla="*/ 43 h 69"/>
                <a:gd name="T16" fmla="*/ 49 w 66"/>
                <a:gd name="T17" fmla="*/ 48 h 69"/>
                <a:gd name="T18" fmla="*/ 49 w 66"/>
                <a:gd name="T19" fmla="*/ 50 h 69"/>
                <a:gd name="T20" fmla="*/ 52 w 66"/>
                <a:gd name="T21" fmla="*/ 52 h 69"/>
                <a:gd name="T22" fmla="*/ 47 w 66"/>
                <a:gd name="T23" fmla="*/ 57 h 69"/>
                <a:gd name="T24" fmla="*/ 42 w 66"/>
                <a:gd name="T25" fmla="*/ 59 h 69"/>
                <a:gd name="T26" fmla="*/ 44 w 66"/>
                <a:gd name="T27" fmla="*/ 59 h 69"/>
                <a:gd name="T28" fmla="*/ 40 w 66"/>
                <a:gd name="T29" fmla="*/ 62 h 69"/>
                <a:gd name="T30" fmla="*/ 35 w 66"/>
                <a:gd name="T31" fmla="*/ 66 h 69"/>
                <a:gd name="T32" fmla="*/ 35 w 66"/>
                <a:gd name="T33" fmla="*/ 69 h 69"/>
                <a:gd name="T34" fmla="*/ 26 w 66"/>
                <a:gd name="T35" fmla="*/ 66 h 69"/>
                <a:gd name="T36" fmla="*/ 16 w 66"/>
                <a:gd name="T37" fmla="*/ 64 h 69"/>
                <a:gd name="T38" fmla="*/ 9 w 66"/>
                <a:gd name="T39" fmla="*/ 62 h 69"/>
                <a:gd name="T40" fmla="*/ 0 w 66"/>
                <a:gd name="T41" fmla="*/ 55 h 69"/>
                <a:gd name="T42" fmla="*/ 0 w 66"/>
                <a:gd name="T43" fmla="*/ 50 h 69"/>
                <a:gd name="T44" fmla="*/ 2 w 66"/>
                <a:gd name="T45" fmla="*/ 48 h 69"/>
                <a:gd name="T46" fmla="*/ 0 w 66"/>
                <a:gd name="T47" fmla="*/ 43 h 69"/>
                <a:gd name="T48" fmla="*/ 7 w 66"/>
                <a:gd name="T49" fmla="*/ 31 h 69"/>
                <a:gd name="T50" fmla="*/ 28 w 66"/>
                <a:gd name="T51" fmla="*/ 31 h 69"/>
                <a:gd name="T52" fmla="*/ 28 w 66"/>
                <a:gd name="T53" fmla="*/ 24 h 69"/>
                <a:gd name="T54" fmla="*/ 26 w 66"/>
                <a:gd name="T55" fmla="*/ 24 h 69"/>
                <a:gd name="T56" fmla="*/ 23 w 66"/>
                <a:gd name="T57" fmla="*/ 19 h 69"/>
                <a:gd name="T58" fmla="*/ 18 w 66"/>
                <a:gd name="T59" fmla="*/ 17 h 69"/>
                <a:gd name="T60" fmla="*/ 11 w 66"/>
                <a:gd name="T61" fmla="*/ 10 h 69"/>
                <a:gd name="T62" fmla="*/ 18 w 66"/>
                <a:gd name="T63" fmla="*/ 10 h 69"/>
                <a:gd name="T64" fmla="*/ 18 w 66"/>
                <a:gd name="T65" fmla="*/ 0 h 69"/>
                <a:gd name="T66" fmla="*/ 35 w 66"/>
                <a:gd name="T67" fmla="*/ 0 h 69"/>
                <a:gd name="T68" fmla="*/ 52 w 66"/>
                <a:gd name="T69" fmla="*/ 0 h 69"/>
                <a:gd name="T70" fmla="*/ 49 w 66"/>
                <a:gd name="T71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" h="69">
                  <a:moveTo>
                    <a:pt x="49" y="14"/>
                  </a:moveTo>
                  <a:lnTo>
                    <a:pt x="49" y="14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59" y="36"/>
                  </a:lnTo>
                  <a:lnTo>
                    <a:pt x="61" y="33"/>
                  </a:lnTo>
                  <a:lnTo>
                    <a:pt x="66" y="36"/>
                  </a:lnTo>
                  <a:lnTo>
                    <a:pt x="56" y="43"/>
                  </a:lnTo>
                  <a:lnTo>
                    <a:pt x="49" y="48"/>
                  </a:lnTo>
                  <a:lnTo>
                    <a:pt x="49" y="50"/>
                  </a:lnTo>
                  <a:lnTo>
                    <a:pt x="52" y="52"/>
                  </a:lnTo>
                  <a:lnTo>
                    <a:pt x="47" y="57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0" y="62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26" y="66"/>
                  </a:lnTo>
                  <a:lnTo>
                    <a:pt x="16" y="64"/>
                  </a:lnTo>
                  <a:lnTo>
                    <a:pt x="9" y="62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7" y="31"/>
                  </a:lnTo>
                  <a:lnTo>
                    <a:pt x="28" y="3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3" y="19"/>
                  </a:lnTo>
                  <a:lnTo>
                    <a:pt x="18" y="17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49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2" name="Freeform 134">
              <a:extLst>
                <a:ext uri="{FF2B5EF4-FFF2-40B4-BE49-F238E27FC236}">
                  <a16:creationId xmlns:a16="http://schemas.microsoft.com/office/drawing/2014/main" id="{2D49006E-C767-489E-CBE5-0962B9C0D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256" y="3687550"/>
              <a:ext cx="136348" cy="197705"/>
            </a:xfrm>
            <a:custGeom>
              <a:avLst/>
              <a:gdLst>
                <a:gd name="T0" fmla="*/ 68 w 80"/>
                <a:gd name="T1" fmla="*/ 41 h 116"/>
                <a:gd name="T2" fmla="*/ 68 w 80"/>
                <a:gd name="T3" fmla="*/ 41 h 116"/>
                <a:gd name="T4" fmla="*/ 66 w 80"/>
                <a:gd name="T5" fmla="*/ 55 h 116"/>
                <a:gd name="T6" fmla="*/ 56 w 80"/>
                <a:gd name="T7" fmla="*/ 60 h 116"/>
                <a:gd name="T8" fmla="*/ 59 w 80"/>
                <a:gd name="T9" fmla="*/ 62 h 116"/>
                <a:gd name="T10" fmla="*/ 54 w 80"/>
                <a:gd name="T11" fmla="*/ 71 h 116"/>
                <a:gd name="T12" fmla="*/ 61 w 80"/>
                <a:gd name="T13" fmla="*/ 83 h 116"/>
                <a:gd name="T14" fmla="*/ 66 w 80"/>
                <a:gd name="T15" fmla="*/ 83 h 116"/>
                <a:gd name="T16" fmla="*/ 68 w 80"/>
                <a:gd name="T17" fmla="*/ 93 h 116"/>
                <a:gd name="T18" fmla="*/ 80 w 80"/>
                <a:gd name="T19" fmla="*/ 107 h 116"/>
                <a:gd name="T20" fmla="*/ 75 w 80"/>
                <a:gd name="T21" fmla="*/ 107 h 116"/>
                <a:gd name="T22" fmla="*/ 66 w 80"/>
                <a:gd name="T23" fmla="*/ 105 h 116"/>
                <a:gd name="T24" fmla="*/ 61 w 80"/>
                <a:gd name="T25" fmla="*/ 109 h 116"/>
                <a:gd name="T26" fmla="*/ 54 w 80"/>
                <a:gd name="T27" fmla="*/ 112 h 116"/>
                <a:gd name="T28" fmla="*/ 49 w 80"/>
                <a:gd name="T29" fmla="*/ 114 h 116"/>
                <a:gd name="T30" fmla="*/ 47 w 80"/>
                <a:gd name="T31" fmla="*/ 116 h 116"/>
                <a:gd name="T32" fmla="*/ 37 w 80"/>
                <a:gd name="T33" fmla="*/ 116 h 116"/>
                <a:gd name="T34" fmla="*/ 28 w 80"/>
                <a:gd name="T35" fmla="*/ 107 h 116"/>
                <a:gd name="T36" fmla="*/ 26 w 80"/>
                <a:gd name="T37" fmla="*/ 100 h 116"/>
                <a:gd name="T38" fmla="*/ 23 w 80"/>
                <a:gd name="T39" fmla="*/ 93 h 116"/>
                <a:gd name="T40" fmla="*/ 26 w 80"/>
                <a:gd name="T41" fmla="*/ 79 h 116"/>
                <a:gd name="T42" fmla="*/ 30 w 80"/>
                <a:gd name="T43" fmla="*/ 71 h 116"/>
                <a:gd name="T44" fmla="*/ 26 w 80"/>
                <a:gd name="T45" fmla="*/ 67 h 116"/>
                <a:gd name="T46" fmla="*/ 21 w 80"/>
                <a:gd name="T47" fmla="*/ 62 h 116"/>
                <a:gd name="T48" fmla="*/ 23 w 80"/>
                <a:gd name="T49" fmla="*/ 55 h 116"/>
                <a:gd name="T50" fmla="*/ 19 w 80"/>
                <a:gd name="T51" fmla="*/ 52 h 116"/>
                <a:gd name="T52" fmla="*/ 11 w 80"/>
                <a:gd name="T53" fmla="*/ 52 h 116"/>
                <a:gd name="T54" fmla="*/ 0 w 80"/>
                <a:gd name="T55" fmla="*/ 41 h 116"/>
                <a:gd name="T56" fmla="*/ 4 w 80"/>
                <a:gd name="T57" fmla="*/ 36 h 116"/>
                <a:gd name="T58" fmla="*/ 4 w 80"/>
                <a:gd name="T59" fmla="*/ 29 h 116"/>
                <a:gd name="T60" fmla="*/ 14 w 80"/>
                <a:gd name="T61" fmla="*/ 26 h 116"/>
                <a:gd name="T62" fmla="*/ 16 w 80"/>
                <a:gd name="T63" fmla="*/ 22 h 116"/>
                <a:gd name="T64" fmla="*/ 11 w 80"/>
                <a:gd name="T65" fmla="*/ 17 h 116"/>
                <a:gd name="T66" fmla="*/ 14 w 80"/>
                <a:gd name="T67" fmla="*/ 10 h 116"/>
                <a:gd name="T68" fmla="*/ 26 w 80"/>
                <a:gd name="T69" fmla="*/ 0 h 116"/>
                <a:gd name="T70" fmla="*/ 37 w 80"/>
                <a:gd name="T71" fmla="*/ 8 h 116"/>
                <a:gd name="T72" fmla="*/ 47 w 80"/>
                <a:gd name="T73" fmla="*/ 17 h 116"/>
                <a:gd name="T74" fmla="*/ 47 w 80"/>
                <a:gd name="T75" fmla="*/ 26 h 116"/>
                <a:gd name="T76" fmla="*/ 54 w 80"/>
                <a:gd name="T77" fmla="*/ 26 h 116"/>
                <a:gd name="T78" fmla="*/ 61 w 80"/>
                <a:gd name="T79" fmla="*/ 34 h 116"/>
                <a:gd name="T80" fmla="*/ 68 w 80"/>
                <a:gd name="T81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116">
                  <a:moveTo>
                    <a:pt x="68" y="41"/>
                  </a:moveTo>
                  <a:lnTo>
                    <a:pt x="68" y="41"/>
                  </a:lnTo>
                  <a:lnTo>
                    <a:pt x="66" y="55"/>
                  </a:lnTo>
                  <a:lnTo>
                    <a:pt x="56" y="60"/>
                  </a:lnTo>
                  <a:lnTo>
                    <a:pt x="59" y="62"/>
                  </a:lnTo>
                  <a:lnTo>
                    <a:pt x="54" y="71"/>
                  </a:lnTo>
                  <a:lnTo>
                    <a:pt x="61" y="83"/>
                  </a:lnTo>
                  <a:lnTo>
                    <a:pt x="66" y="83"/>
                  </a:lnTo>
                  <a:lnTo>
                    <a:pt x="68" y="93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66" y="105"/>
                  </a:lnTo>
                  <a:lnTo>
                    <a:pt x="61" y="109"/>
                  </a:lnTo>
                  <a:lnTo>
                    <a:pt x="54" y="112"/>
                  </a:lnTo>
                  <a:lnTo>
                    <a:pt x="49" y="114"/>
                  </a:lnTo>
                  <a:lnTo>
                    <a:pt x="47" y="116"/>
                  </a:lnTo>
                  <a:lnTo>
                    <a:pt x="37" y="116"/>
                  </a:lnTo>
                  <a:lnTo>
                    <a:pt x="28" y="107"/>
                  </a:lnTo>
                  <a:lnTo>
                    <a:pt x="26" y="100"/>
                  </a:lnTo>
                  <a:lnTo>
                    <a:pt x="23" y="93"/>
                  </a:lnTo>
                  <a:lnTo>
                    <a:pt x="26" y="79"/>
                  </a:lnTo>
                  <a:lnTo>
                    <a:pt x="30" y="71"/>
                  </a:lnTo>
                  <a:lnTo>
                    <a:pt x="26" y="67"/>
                  </a:lnTo>
                  <a:lnTo>
                    <a:pt x="21" y="62"/>
                  </a:lnTo>
                  <a:lnTo>
                    <a:pt x="23" y="55"/>
                  </a:lnTo>
                  <a:lnTo>
                    <a:pt x="19" y="52"/>
                  </a:lnTo>
                  <a:lnTo>
                    <a:pt x="11" y="52"/>
                  </a:lnTo>
                  <a:lnTo>
                    <a:pt x="0" y="41"/>
                  </a:lnTo>
                  <a:lnTo>
                    <a:pt x="4" y="36"/>
                  </a:lnTo>
                  <a:lnTo>
                    <a:pt x="4" y="29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1" y="17"/>
                  </a:lnTo>
                  <a:lnTo>
                    <a:pt x="14" y="10"/>
                  </a:lnTo>
                  <a:lnTo>
                    <a:pt x="26" y="0"/>
                  </a:lnTo>
                  <a:lnTo>
                    <a:pt x="37" y="8"/>
                  </a:lnTo>
                  <a:lnTo>
                    <a:pt x="47" y="17"/>
                  </a:lnTo>
                  <a:lnTo>
                    <a:pt x="47" y="26"/>
                  </a:lnTo>
                  <a:lnTo>
                    <a:pt x="54" y="26"/>
                  </a:lnTo>
                  <a:lnTo>
                    <a:pt x="61" y="34"/>
                  </a:lnTo>
                  <a:lnTo>
                    <a:pt x="68" y="4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3" name="Freeform 136">
              <a:extLst>
                <a:ext uri="{FF2B5EF4-FFF2-40B4-BE49-F238E27FC236}">
                  <a16:creationId xmlns:a16="http://schemas.microsoft.com/office/drawing/2014/main" id="{34D0512F-0D58-0968-69D6-42C6EA276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891" y="3474507"/>
              <a:ext cx="168731" cy="85217"/>
            </a:xfrm>
            <a:custGeom>
              <a:avLst/>
              <a:gdLst>
                <a:gd name="T0" fmla="*/ 59 w 99"/>
                <a:gd name="T1" fmla="*/ 2 h 50"/>
                <a:gd name="T2" fmla="*/ 59 w 99"/>
                <a:gd name="T3" fmla="*/ 2 h 50"/>
                <a:gd name="T4" fmla="*/ 64 w 99"/>
                <a:gd name="T5" fmla="*/ 2 h 50"/>
                <a:gd name="T6" fmla="*/ 66 w 99"/>
                <a:gd name="T7" fmla="*/ 2 h 50"/>
                <a:gd name="T8" fmla="*/ 71 w 99"/>
                <a:gd name="T9" fmla="*/ 0 h 50"/>
                <a:gd name="T10" fmla="*/ 78 w 99"/>
                <a:gd name="T11" fmla="*/ 2 h 50"/>
                <a:gd name="T12" fmla="*/ 80 w 99"/>
                <a:gd name="T13" fmla="*/ 2 h 50"/>
                <a:gd name="T14" fmla="*/ 85 w 99"/>
                <a:gd name="T15" fmla="*/ 7 h 50"/>
                <a:gd name="T16" fmla="*/ 90 w 99"/>
                <a:gd name="T17" fmla="*/ 9 h 50"/>
                <a:gd name="T18" fmla="*/ 97 w 99"/>
                <a:gd name="T19" fmla="*/ 12 h 50"/>
                <a:gd name="T20" fmla="*/ 99 w 99"/>
                <a:gd name="T21" fmla="*/ 17 h 50"/>
                <a:gd name="T22" fmla="*/ 94 w 99"/>
                <a:gd name="T23" fmla="*/ 17 h 50"/>
                <a:gd name="T24" fmla="*/ 92 w 99"/>
                <a:gd name="T25" fmla="*/ 19 h 50"/>
                <a:gd name="T26" fmla="*/ 85 w 99"/>
                <a:gd name="T27" fmla="*/ 21 h 50"/>
                <a:gd name="T28" fmla="*/ 83 w 99"/>
                <a:gd name="T29" fmla="*/ 21 h 50"/>
                <a:gd name="T30" fmla="*/ 78 w 99"/>
                <a:gd name="T31" fmla="*/ 24 h 50"/>
                <a:gd name="T32" fmla="*/ 76 w 99"/>
                <a:gd name="T33" fmla="*/ 21 h 50"/>
                <a:gd name="T34" fmla="*/ 73 w 99"/>
                <a:gd name="T35" fmla="*/ 19 h 50"/>
                <a:gd name="T36" fmla="*/ 71 w 99"/>
                <a:gd name="T37" fmla="*/ 21 h 50"/>
                <a:gd name="T38" fmla="*/ 68 w 99"/>
                <a:gd name="T39" fmla="*/ 24 h 50"/>
                <a:gd name="T40" fmla="*/ 68 w 99"/>
                <a:gd name="T41" fmla="*/ 24 h 50"/>
                <a:gd name="T42" fmla="*/ 68 w 99"/>
                <a:gd name="T43" fmla="*/ 28 h 50"/>
                <a:gd name="T44" fmla="*/ 61 w 99"/>
                <a:gd name="T45" fmla="*/ 33 h 50"/>
                <a:gd name="T46" fmla="*/ 59 w 99"/>
                <a:gd name="T47" fmla="*/ 35 h 50"/>
                <a:gd name="T48" fmla="*/ 57 w 99"/>
                <a:gd name="T49" fmla="*/ 38 h 50"/>
                <a:gd name="T50" fmla="*/ 52 w 99"/>
                <a:gd name="T51" fmla="*/ 33 h 50"/>
                <a:gd name="T52" fmla="*/ 50 w 99"/>
                <a:gd name="T53" fmla="*/ 38 h 50"/>
                <a:gd name="T54" fmla="*/ 45 w 99"/>
                <a:gd name="T55" fmla="*/ 38 h 50"/>
                <a:gd name="T56" fmla="*/ 42 w 99"/>
                <a:gd name="T57" fmla="*/ 38 h 50"/>
                <a:gd name="T58" fmla="*/ 42 w 99"/>
                <a:gd name="T59" fmla="*/ 45 h 50"/>
                <a:gd name="T60" fmla="*/ 40 w 99"/>
                <a:gd name="T61" fmla="*/ 45 h 50"/>
                <a:gd name="T62" fmla="*/ 38 w 99"/>
                <a:gd name="T63" fmla="*/ 50 h 50"/>
                <a:gd name="T64" fmla="*/ 33 w 99"/>
                <a:gd name="T65" fmla="*/ 50 h 50"/>
                <a:gd name="T66" fmla="*/ 31 w 99"/>
                <a:gd name="T67" fmla="*/ 45 h 50"/>
                <a:gd name="T68" fmla="*/ 24 w 99"/>
                <a:gd name="T69" fmla="*/ 45 h 50"/>
                <a:gd name="T70" fmla="*/ 26 w 99"/>
                <a:gd name="T71" fmla="*/ 38 h 50"/>
                <a:gd name="T72" fmla="*/ 24 w 99"/>
                <a:gd name="T73" fmla="*/ 35 h 50"/>
                <a:gd name="T74" fmla="*/ 19 w 99"/>
                <a:gd name="T75" fmla="*/ 35 h 50"/>
                <a:gd name="T76" fmla="*/ 12 w 99"/>
                <a:gd name="T77" fmla="*/ 38 h 50"/>
                <a:gd name="T78" fmla="*/ 12 w 99"/>
                <a:gd name="T79" fmla="*/ 35 h 50"/>
                <a:gd name="T80" fmla="*/ 7 w 99"/>
                <a:gd name="T81" fmla="*/ 31 h 50"/>
                <a:gd name="T82" fmla="*/ 5 w 99"/>
                <a:gd name="T83" fmla="*/ 28 h 50"/>
                <a:gd name="T84" fmla="*/ 0 w 99"/>
                <a:gd name="T85" fmla="*/ 26 h 50"/>
                <a:gd name="T86" fmla="*/ 2 w 99"/>
                <a:gd name="T87" fmla="*/ 21 h 50"/>
                <a:gd name="T88" fmla="*/ 2 w 99"/>
                <a:gd name="T89" fmla="*/ 19 h 50"/>
                <a:gd name="T90" fmla="*/ 2 w 99"/>
                <a:gd name="T91" fmla="*/ 17 h 50"/>
                <a:gd name="T92" fmla="*/ 9 w 99"/>
                <a:gd name="T93" fmla="*/ 12 h 50"/>
                <a:gd name="T94" fmla="*/ 16 w 99"/>
                <a:gd name="T95" fmla="*/ 5 h 50"/>
                <a:gd name="T96" fmla="*/ 19 w 99"/>
                <a:gd name="T97" fmla="*/ 5 h 50"/>
                <a:gd name="T98" fmla="*/ 24 w 99"/>
                <a:gd name="T99" fmla="*/ 2 h 50"/>
                <a:gd name="T100" fmla="*/ 28 w 99"/>
                <a:gd name="T101" fmla="*/ 2 h 50"/>
                <a:gd name="T102" fmla="*/ 28 w 99"/>
                <a:gd name="T103" fmla="*/ 5 h 50"/>
                <a:gd name="T104" fmla="*/ 31 w 99"/>
                <a:gd name="T105" fmla="*/ 2 h 50"/>
                <a:gd name="T106" fmla="*/ 40 w 99"/>
                <a:gd name="T107" fmla="*/ 5 h 50"/>
                <a:gd name="T108" fmla="*/ 47 w 99"/>
                <a:gd name="T109" fmla="*/ 5 h 50"/>
                <a:gd name="T110" fmla="*/ 52 w 99"/>
                <a:gd name="T111" fmla="*/ 2 h 50"/>
                <a:gd name="T112" fmla="*/ 54 w 99"/>
                <a:gd name="T113" fmla="*/ 0 h 50"/>
                <a:gd name="T114" fmla="*/ 59 w 99"/>
                <a:gd name="T1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" h="50">
                  <a:moveTo>
                    <a:pt x="59" y="2"/>
                  </a:moveTo>
                  <a:lnTo>
                    <a:pt x="59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71" y="0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5" y="7"/>
                  </a:lnTo>
                  <a:lnTo>
                    <a:pt x="90" y="9"/>
                  </a:lnTo>
                  <a:lnTo>
                    <a:pt x="97" y="12"/>
                  </a:lnTo>
                  <a:lnTo>
                    <a:pt x="99" y="17"/>
                  </a:lnTo>
                  <a:lnTo>
                    <a:pt x="94" y="17"/>
                  </a:lnTo>
                  <a:lnTo>
                    <a:pt x="92" y="19"/>
                  </a:lnTo>
                  <a:lnTo>
                    <a:pt x="85" y="21"/>
                  </a:lnTo>
                  <a:lnTo>
                    <a:pt x="83" y="21"/>
                  </a:lnTo>
                  <a:lnTo>
                    <a:pt x="78" y="24"/>
                  </a:lnTo>
                  <a:lnTo>
                    <a:pt x="76" y="21"/>
                  </a:lnTo>
                  <a:lnTo>
                    <a:pt x="73" y="19"/>
                  </a:lnTo>
                  <a:lnTo>
                    <a:pt x="71" y="21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8"/>
                  </a:lnTo>
                  <a:lnTo>
                    <a:pt x="61" y="33"/>
                  </a:lnTo>
                  <a:lnTo>
                    <a:pt x="59" y="35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38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42" y="45"/>
                  </a:lnTo>
                  <a:lnTo>
                    <a:pt x="40" y="45"/>
                  </a:lnTo>
                  <a:lnTo>
                    <a:pt x="38" y="50"/>
                  </a:lnTo>
                  <a:lnTo>
                    <a:pt x="33" y="50"/>
                  </a:lnTo>
                  <a:lnTo>
                    <a:pt x="31" y="45"/>
                  </a:lnTo>
                  <a:lnTo>
                    <a:pt x="24" y="45"/>
                  </a:lnTo>
                  <a:lnTo>
                    <a:pt x="26" y="38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2" y="38"/>
                  </a:lnTo>
                  <a:lnTo>
                    <a:pt x="12" y="35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31" y="2"/>
                  </a:lnTo>
                  <a:lnTo>
                    <a:pt x="40" y="5"/>
                  </a:lnTo>
                  <a:lnTo>
                    <a:pt x="47" y="5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4" name="Freeform 138">
              <a:extLst>
                <a:ext uri="{FF2B5EF4-FFF2-40B4-BE49-F238E27FC236}">
                  <a16:creationId xmlns:a16="http://schemas.microsoft.com/office/drawing/2014/main" id="{47AEE608-20FA-EA6C-0B11-2B2F75363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038" y="2477463"/>
              <a:ext cx="158505" cy="153392"/>
            </a:xfrm>
            <a:custGeom>
              <a:avLst/>
              <a:gdLst>
                <a:gd name="T0" fmla="*/ 64 w 93"/>
                <a:gd name="T1" fmla="*/ 12 h 90"/>
                <a:gd name="T2" fmla="*/ 64 w 93"/>
                <a:gd name="T3" fmla="*/ 12 h 90"/>
                <a:gd name="T4" fmla="*/ 78 w 93"/>
                <a:gd name="T5" fmla="*/ 17 h 90"/>
                <a:gd name="T6" fmla="*/ 83 w 93"/>
                <a:gd name="T7" fmla="*/ 15 h 90"/>
                <a:gd name="T8" fmla="*/ 88 w 93"/>
                <a:gd name="T9" fmla="*/ 24 h 90"/>
                <a:gd name="T10" fmla="*/ 93 w 93"/>
                <a:gd name="T11" fmla="*/ 29 h 90"/>
                <a:gd name="T12" fmla="*/ 86 w 93"/>
                <a:gd name="T13" fmla="*/ 38 h 90"/>
                <a:gd name="T14" fmla="*/ 81 w 93"/>
                <a:gd name="T15" fmla="*/ 33 h 90"/>
                <a:gd name="T16" fmla="*/ 69 w 93"/>
                <a:gd name="T17" fmla="*/ 33 h 90"/>
                <a:gd name="T18" fmla="*/ 55 w 93"/>
                <a:gd name="T19" fmla="*/ 29 h 90"/>
                <a:gd name="T20" fmla="*/ 48 w 93"/>
                <a:gd name="T21" fmla="*/ 29 h 90"/>
                <a:gd name="T22" fmla="*/ 43 w 93"/>
                <a:gd name="T23" fmla="*/ 33 h 90"/>
                <a:gd name="T24" fmla="*/ 38 w 93"/>
                <a:gd name="T25" fmla="*/ 29 h 90"/>
                <a:gd name="T26" fmla="*/ 34 w 93"/>
                <a:gd name="T27" fmla="*/ 38 h 90"/>
                <a:gd name="T28" fmla="*/ 43 w 93"/>
                <a:gd name="T29" fmla="*/ 50 h 90"/>
                <a:gd name="T30" fmla="*/ 45 w 93"/>
                <a:gd name="T31" fmla="*/ 57 h 90"/>
                <a:gd name="T32" fmla="*/ 52 w 93"/>
                <a:gd name="T33" fmla="*/ 64 h 90"/>
                <a:gd name="T34" fmla="*/ 60 w 93"/>
                <a:gd name="T35" fmla="*/ 69 h 90"/>
                <a:gd name="T36" fmla="*/ 64 w 93"/>
                <a:gd name="T37" fmla="*/ 78 h 90"/>
                <a:gd name="T38" fmla="*/ 81 w 93"/>
                <a:gd name="T39" fmla="*/ 86 h 90"/>
                <a:gd name="T40" fmla="*/ 78 w 93"/>
                <a:gd name="T41" fmla="*/ 90 h 90"/>
                <a:gd name="T42" fmla="*/ 62 w 93"/>
                <a:gd name="T43" fmla="*/ 83 h 90"/>
                <a:gd name="T44" fmla="*/ 52 w 93"/>
                <a:gd name="T45" fmla="*/ 74 h 90"/>
                <a:gd name="T46" fmla="*/ 38 w 93"/>
                <a:gd name="T47" fmla="*/ 69 h 90"/>
                <a:gd name="T48" fmla="*/ 24 w 93"/>
                <a:gd name="T49" fmla="*/ 52 h 90"/>
                <a:gd name="T50" fmla="*/ 29 w 93"/>
                <a:gd name="T51" fmla="*/ 50 h 90"/>
                <a:gd name="T52" fmla="*/ 19 w 93"/>
                <a:gd name="T53" fmla="*/ 41 h 90"/>
                <a:gd name="T54" fmla="*/ 19 w 93"/>
                <a:gd name="T55" fmla="*/ 33 h 90"/>
                <a:gd name="T56" fmla="*/ 10 w 93"/>
                <a:gd name="T57" fmla="*/ 29 h 90"/>
                <a:gd name="T58" fmla="*/ 5 w 93"/>
                <a:gd name="T59" fmla="*/ 41 h 90"/>
                <a:gd name="T60" fmla="*/ 0 w 93"/>
                <a:gd name="T61" fmla="*/ 31 h 90"/>
                <a:gd name="T62" fmla="*/ 0 w 93"/>
                <a:gd name="T63" fmla="*/ 24 h 90"/>
                <a:gd name="T64" fmla="*/ 0 w 93"/>
                <a:gd name="T65" fmla="*/ 24 h 90"/>
                <a:gd name="T66" fmla="*/ 12 w 93"/>
                <a:gd name="T67" fmla="*/ 24 h 90"/>
                <a:gd name="T68" fmla="*/ 15 w 93"/>
                <a:gd name="T69" fmla="*/ 19 h 90"/>
                <a:gd name="T70" fmla="*/ 19 w 93"/>
                <a:gd name="T71" fmla="*/ 24 h 90"/>
                <a:gd name="T72" fmla="*/ 26 w 93"/>
                <a:gd name="T73" fmla="*/ 24 h 90"/>
                <a:gd name="T74" fmla="*/ 26 w 93"/>
                <a:gd name="T75" fmla="*/ 17 h 90"/>
                <a:gd name="T76" fmla="*/ 34 w 93"/>
                <a:gd name="T77" fmla="*/ 15 h 90"/>
                <a:gd name="T78" fmla="*/ 34 w 93"/>
                <a:gd name="T79" fmla="*/ 7 h 90"/>
                <a:gd name="T80" fmla="*/ 48 w 93"/>
                <a:gd name="T81" fmla="*/ 0 h 90"/>
                <a:gd name="T82" fmla="*/ 52 w 93"/>
                <a:gd name="T83" fmla="*/ 3 h 90"/>
                <a:gd name="T84" fmla="*/ 64 w 93"/>
                <a:gd name="T8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" h="90">
                  <a:moveTo>
                    <a:pt x="64" y="12"/>
                  </a:moveTo>
                  <a:lnTo>
                    <a:pt x="64" y="12"/>
                  </a:lnTo>
                  <a:lnTo>
                    <a:pt x="78" y="17"/>
                  </a:lnTo>
                  <a:lnTo>
                    <a:pt x="83" y="15"/>
                  </a:lnTo>
                  <a:lnTo>
                    <a:pt x="88" y="24"/>
                  </a:lnTo>
                  <a:lnTo>
                    <a:pt x="93" y="29"/>
                  </a:lnTo>
                  <a:lnTo>
                    <a:pt x="86" y="38"/>
                  </a:lnTo>
                  <a:lnTo>
                    <a:pt x="81" y="33"/>
                  </a:lnTo>
                  <a:lnTo>
                    <a:pt x="69" y="33"/>
                  </a:lnTo>
                  <a:lnTo>
                    <a:pt x="55" y="29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38" y="29"/>
                  </a:lnTo>
                  <a:lnTo>
                    <a:pt x="34" y="38"/>
                  </a:lnTo>
                  <a:lnTo>
                    <a:pt x="43" y="50"/>
                  </a:lnTo>
                  <a:lnTo>
                    <a:pt x="45" y="57"/>
                  </a:lnTo>
                  <a:lnTo>
                    <a:pt x="52" y="64"/>
                  </a:lnTo>
                  <a:lnTo>
                    <a:pt x="60" y="69"/>
                  </a:lnTo>
                  <a:lnTo>
                    <a:pt x="64" y="78"/>
                  </a:lnTo>
                  <a:lnTo>
                    <a:pt x="81" y="86"/>
                  </a:lnTo>
                  <a:lnTo>
                    <a:pt x="78" y="90"/>
                  </a:lnTo>
                  <a:lnTo>
                    <a:pt x="62" y="83"/>
                  </a:lnTo>
                  <a:lnTo>
                    <a:pt x="52" y="74"/>
                  </a:lnTo>
                  <a:lnTo>
                    <a:pt x="38" y="69"/>
                  </a:lnTo>
                  <a:lnTo>
                    <a:pt x="24" y="52"/>
                  </a:lnTo>
                  <a:lnTo>
                    <a:pt x="29" y="50"/>
                  </a:lnTo>
                  <a:lnTo>
                    <a:pt x="19" y="41"/>
                  </a:lnTo>
                  <a:lnTo>
                    <a:pt x="19" y="33"/>
                  </a:lnTo>
                  <a:lnTo>
                    <a:pt x="10" y="29"/>
                  </a:lnTo>
                  <a:lnTo>
                    <a:pt x="5" y="4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5" y="19"/>
                  </a:lnTo>
                  <a:lnTo>
                    <a:pt x="19" y="24"/>
                  </a:lnTo>
                  <a:lnTo>
                    <a:pt x="26" y="24"/>
                  </a:lnTo>
                  <a:lnTo>
                    <a:pt x="26" y="17"/>
                  </a:lnTo>
                  <a:lnTo>
                    <a:pt x="34" y="15"/>
                  </a:lnTo>
                  <a:lnTo>
                    <a:pt x="34" y="7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64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5" name="Freeform 140">
              <a:extLst>
                <a:ext uri="{FF2B5EF4-FFF2-40B4-BE49-F238E27FC236}">
                  <a16:creationId xmlns:a16="http://schemas.microsoft.com/office/drawing/2014/main" id="{22BF9300-73B3-D3A3-48F1-AACC1724C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638" y="3362020"/>
              <a:ext cx="76697" cy="56244"/>
            </a:xfrm>
            <a:custGeom>
              <a:avLst/>
              <a:gdLst>
                <a:gd name="T0" fmla="*/ 40 w 45"/>
                <a:gd name="T1" fmla="*/ 23 h 33"/>
                <a:gd name="T2" fmla="*/ 40 w 45"/>
                <a:gd name="T3" fmla="*/ 23 h 33"/>
                <a:gd name="T4" fmla="*/ 45 w 45"/>
                <a:gd name="T5" fmla="*/ 28 h 33"/>
                <a:gd name="T6" fmla="*/ 43 w 45"/>
                <a:gd name="T7" fmla="*/ 33 h 33"/>
                <a:gd name="T8" fmla="*/ 33 w 45"/>
                <a:gd name="T9" fmla="*/ 30 h 33"/>
                <a:gd name="T10" fmla="*/ 26 w 45"/>
                <a:gd name="T11" fmla="*/ 30 h 33"/>
                <a:gd name="T12" fmla="*/ 17 w 45"/>
                <a:gd name="T13" fmla="*/ 30 h 33"/>
                <a:gd name="T14" fmla="*/ 7 w 45"/>
                <a:gd name="T15" fmla="*/ 33 h 33"/>
                <a:gd name="T16" fmla="*/ 0 w 45"/>
                <a:gd name="T17" fmla="*/ 28 h 33"/>
                <a:gd name="T18" fmla="*/ 0 w 45"/>
                <a:gd name="T19" fmla="*/ 21 h 33"/>
                <a:gd name="T20" fmla="*/ 17 w 45"/>
                <a:gd name="T21" fmla="*/ 26 h 33"/>
                <a:gd name="T22" fmla="*/ 29 w 45"/>
                <a:gd name="T23" fmla="*/ 26 h 33"/>
                <a:gd name="T24" fmla="*/ 33 w 45"/>
                <a:gd name="T25" fmla="*/ 21 h 33"/>
                <a:gd name="T26" fmla="*/ 26 w 45"/>
                <a:gd name="T27" fmla="*/ 14 h 33"/>
                <a:gd name="T28" fmla="*/ 26 w 45"/>
                <a:gd name="T29" fmla="*/ 9 h 33"/>
                <a:gd name="T30" fmla="*/ 17 w 45"/>
                <a:gd name="T31" fmla="*/ 4 h 33"/>
                <a:gd name="T32" fmla="*/ 19 w 45"/>
                <a:gd name="T33" fmla="*/ 0 h 33"/>
                <a:gd name="T34" fmla="*/ 31 w 45"/>
                <a:gd name="T35" fmla="*/ 2 h 33"/>
                <a:gd name="T36" fmla="*/ 43 w 45"/>
                <a:gd name="T37" fmla="*/ 4 h 33"/>
                <a:gd name="T38" fmla="*/ 45 w 45"/>
                <a:gd name="T39" fmla="*/ 14 h 33"/>
                <a:gd name="T40" fmla="*/ 43 w 45"/>
                <a:gd name="T41" fmla="*/ 21 h 33"/>
                <a:gd name="T42" fmla="*/ 40 w 45"/>
                <a:gd name="T4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33">
                  <a:moveTo>
                    <a:pt x="40" y="23"/>
                  </a:moveTo>
                  <a:lnTo>
                    <a:pt x="40" y="23"/>
                  </a:lnTo>
                  <a:lnTo>
                    <a:pt x="45" y="28"/>
                  </a:lnTo>
                  <a:lnTo>
                    <a:pt x="43" y="33"/>
                  </a:lnTo>
                  <a:lnTo>
                    <a:pt x="33" y="30"/>
                  </a:lnTo>
                  <a:lnTo>
                    <a:pt x="26" y="30"/>
                  </a:lnTo>
                  <a:lnTo>
                    <a:pt x="17" y="30"/>
                  </a:lnTo>
                  <a:lnTo>
                    <a:pt x="7" y="3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7" y="26"/>
                  </a:lnTo>
                  <a:lnTo>
                    <a:pt x="29" y="26"/>
                  </a:lnTo>
                  <a:lnTo>
                    <a:pt x="33" y="21"/>
                  </a:lnTo>
                  <a:lnTo>
                    <a:pt x="26" y="14"/>
                  </a:lnTo>
                  <a:lnTo>
                    <a:pt x="26" y="9"/>
                  </a:lnTo>
                  <a:lnTo>
                    <a:pt x="17" y="4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3" y="4"/>
                  </a:lnTo>
                  <a:lnTo>
                    <a:pt x="45" y="14"/>
                  </a:lnTo>
                  <a:lnTo>
                    <a:pt x="43" y="21"/>
                  </a:lnTo>
                  <a:lnTo>
                    <a:pt x="40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6" name="Freeform 142">
              <a:extLst>
                <a:ext uri="{FF2B5EF4-FFF2-40B4-BE49-F238E27FC236}">
                  <a16:creationId xmlns:a16="http://schemas.microsoft.com/office/drawing/2014/main" id="{D4374B42-D81A-B299-B42B-34B08F981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916" y="2388836"/>
              <a:ext cx="180661" cy="117601"/>
            </a:xfrm>
            <a:custGeom>
              <a:avLst/>
              <a:gdLst>
                <a:gd name="T0" fmla="*/ 75 w 106"/>
                <a:gd name="T1" fmla="*/ 0 h 69"/>
                <a:gd name="T2" fmla="*/ 75 w 106"/>
                <a:gd name="T3" fmla="*/ 0 h 69"/>
                <a:gd name="T4" fmla="*/ 92 w 106"/>
                <a:gd name="T5" fmla="*/ 7 h 69"/>
                <a:gd name="T6" fmla="*/ 94 w 106"/>
                <a:gd name="T7" fmla="*/ 5 h 69"/>
                <a:gd name="T8" fmla="*/ 104 w 106"/>
                <a:gd name="T9" fmla="*/ 12 h 69"/>
                <a:gd name="T10" fmla="*/ 106 w 106"/>
                <a:gd name="T11" fmla="*/ 19 h 69"/>
                <a:gd name="T12" fmla="*/ 94 w 106"/>
                <a:gd name="T13" fmla="*/ 24 h 69"/>
                <a:gd name="T14" fmla="*/ 89 w 106"/>
                <a:gd name="T15" fmla="*/ 40 h 69"/>
                <a:gd name="T16" fmla="*/ 78 w 106"/>
                <a:gd name="T17" fmla="*/ 57 h 69"/>
                <a:gd name="T18" fmla="*/ 66 w 106"/>
                <a:gd name="T19" fmla="*/ 62 h 69"/>
                <a:gd name="T20" fmla="*/ 56 w 106"/>
                <a:gd name="T21" fmla="*/ 59 h 69"/>
                <a:gd name="T22" fmla="*/ 45 w 106"/>
                <a:gd name="T23" fmla="*/ 67 h 69"/>
                <a:gd name="T24" fmla="*/ 37 w 106"/>
                <a:gd name="T25" fmla="*/ 69 h 69"/>
                <a:gd name="T26" fmla="*/ 23 w 106"/>
                <a:gd name="T27" fmla="*/ 64 h 69"/>
                <a:gd name="T28" fmla="*/ 11 w 106"/>
                <a:gd name="T29" fmla="*/ 55 h 69"/>
                <a:gd name="T30" fmla="*/ 7 w 106"/>
                <a:gd name="T31" fmla="*/ 52 h 69"/>
                <a:gd name="T32" fmla="*/ 2 w 106"/>
                <a:gd name="T33" fmla="*/ 43 h 69"/>
                <a:gd name="T34" fmla="*/ 0 w 106"/>
                <a:gd name="T35" fmla="*/ 43 h 69"/>
                <a:gd name="T36" fmla="*/ 7 w 106"/>
                <a:gd name="T37" fmla="*/ 29 h 69"/>
                <a:gd name="T38" fmla="*/ 2 w 106"/>
                <a:gd name="T39" fmla="*/ 24 h 69"/>
                <a:gd name="T40" fmla="*/ 11 w 106"/>
                <a:gd name="T41" fmla="*/ 24 h 69"/>
                <a:gd name="T42" fmla="*/ 14 w 106"/>
                <a:gd name="T43" fmla="*/ 14 h 69"/>
                <a:gd name="T44" fmla="*/ 21 w 106"/>
                <a:gd name="T45" fmla="*/ 19 h 69"/>
                <a:gd name="T46" fmla="*/ 28 w 106"/>
                <a:gd name="T47" fmla="*/ 22 h 69"/>
                <a:gd name="T48" fmla="*/ 42 w 106"/>
                <a:gd name="T49" fmla="*/ 19 h 69"/>
                <a:gd name="T50" fmla="*/ 42 w 106"/>
                <a:gd name="T51" fmla="*/ 14 h 69"/>
                <a:gd name="T52" fmla="*/ 49 w 106"/>
                <a:gd name="T53" fmla="*/ 14 h 69"/>
                <a:gd name="T54" fmla="*/ 56 w 106"/>
                <a:gd name="T55" fmla="*/ 10 h 69"/>
                <a:gd name="T56" fmla="*/ 59 w 106"/>
                <a:gd name="T57" fmla="*/ 12 h 69"/>
                <a:gd name="T58" fmla="*/ 66 w 106"/>
                <a:gd name="T59" fmla="*/ 7 h 69"/>
                <a:gd name="T60" fmla="*/ 68 w 106"/>
                <a:gd name="T61" fmla="*/ 3 h 69"/>
                <a:gd name="T62" fmla="*/ 75 w 106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69">
                  <a:moveTo>
                    <a:pt x="75" y="0"/>
                  </a:moveTo>
                  <a:lnTo>
                    <a:pt x="75" y="0"/>
                  </a:lnTo>
                  <a:lnTo>
                    <a:pt x="92" y="7"/>
                  </a:lnTo>
                  <a:lnTo>
                    <a:pt x="94" y="5"/>
                  </a:lnTo>
                  <a:lnTo>
                    <a:pt x="104" y="12"/>
                  </a:lnTo>
                  <a:lnTo>
                    <a:pt x="106" y="19"/>
                  </a:lnTo>
                  <a:lnTo>
                    <a:pt x="94" y="24"/>
                  </a:lnTo>
                  <a:lnTo>
                    <a:pt x="89" y="40"/>
                  </a:lnTo>
                  <a:lnTo>
                    <a:pt x="78" y="57"/>
                  </a:lnTo>
                  <a:lnTo>
                    <a:pt x="66" y="62"/>
                  </a:lnTo>
                  <a:lnTo>
                    <a:pt x="56" y="59"/>
                  </a:lnTo>
                  <a:lnTo>
                    <a:pt x="45" y="67"/>
                  </a:lnTo>
                  <a:lnTo>
                    <a:pt x="37" y="69"/>
                  </a:lnTo>
                  <a:lnTo>
                    <a:pt x="23" y="64"/>
                  </a:lnTo>
                  <a:lnTo>
                    <a:pt x="11" y="55"/>
                  </a:lnTo>
                  <a:lnTo>
                    <a:pt x="7" y="52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7" y="29"/>
                  </a:lnTo>
                  <a:lnTo>
                    <a:pt x="2" y="24"/>
                  </a:lnTo>
                  <a:lnTo>
                    <a:pt x="11" y="24"/>
                  </a:lnTo>
                  <a:lnTo>
                    <a:pt x="14" y="14"/>
                  </a:lnTo>
                  <a:lnTo>
                    <a:pt x="21" y="19"/>
                  </a:lnTo>
                  <a:lnTo>
                    <a:pt x="28" y="22"/>
                  </a:lnTo>
                  <a:lnTo>
                    <a:pt x="42" y="19"/>
                  </a:lnTo>
                  <a:lnTo>
                    <a:pt x="42" y="14"/>
                  </a:lnTo>
                  <a:lnTo>
                    <a:pt x="49" y="14"/>
                  </a:lnTo>
                  <a:lnTo>
                    <a:pt x="56" y="10"/>
                  </a:lnTo>
                  <a:lnTo>
                    <a:pt x="59" y="12"/>
                  </a:lnTo>
                  <a:lnTo>
                    <a:pt x="66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7" name="Freeform 144">
              <a:extLst>
                <a:ext uri="{FF2B5EF4-FFF2-40B4-BE49-F238E27FC236}">
                  <a16:creationId xmlns:a16="http://schemas.microsoft.com/office/drawing/2014/main" id="{69AE17A6-F688-D7A3-AE6E-4CB89A4F7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7890" y="3769359"/>
              <a:ext cx="1261217" cy="434609"/>
            </a:xfrm>
            <a:custGeom>
              <a:avLst/>
              <a:gdLst>
                <a:gd name="T0" fmla="*/ 397 w 740"/>
                <a:gd name="T1" fmla="*/ 239 h 255"/>
                <a:gd name="T2" fmla="*/ 470 w 740"/>
                <a:gd name="T3" fmla="*/ 251 h 255"/>
                <a:gd name="T4" fmla="*/ 480 w 740"/>
                <a:gd name="T5" fmla="*/ 232 h 255"/>
                <a:gd name="T6" fmla="*/ 366 w 740"/>
                <a:gd name="T7" fmla="*/ 218 h 255"/>
                <a:gd name="T8" fmla="*/ 354 w 740"/>
                <a:gd name="T9" fmla="*/ 234 h 255"/>
                <a:gd name="T10" fmla="*/ 447 w 740"/>
                <a:gd name="T11" fmla="*/ 218 h 255"/>
                <a:gd name="T12" fmla="*/ 397 w 740"/>
                <a:gd name="T13" fmla="*/ 225 h 255"/>
                <a:gd name="T14" fmla="*/ 215 w 740"/>
                <a:gd name="T15" fmla="*/ 199 h 255"/>
                <a:gd name="T16" fmla="*/ 286 w 740"/>
                <a:gd name="T17" fmla="*/ 210 h 255"/>
                <a:gd name="T18" fmla="*/ 279 w 740"/>
                <a:gd name="T19" fmla="*/ 225 h 255"/>
                <a:gd name="T20" fmla="*/ 210 w 740"/>
                <a:gd name="T21" fmla="*/ 213 h 255"/>
                <a:gd name="T22" fmla="*/ 194 w 740"/>
                <a:gd name="T23" fmla="*/ 184 h 255"/>
                <a:gd name="T24" fmla="*/ 638 w 740"/>
                <a:gd name="T25" fmla="*/ 187 h 255"/>
                <a:gd name="T26" fmla="*/ 638 w 740"/>
                <a:gd name="T27" fmla="*/ 182 h 255"/>
                <a:gd name="T28" fmla="*/ 499 w 740"/>
                <a:gd name="T29" fmla="*/ 147 h 255"/>
                <a:gd name="T30" fmla="*/ 570 w 740"/>
                <a:gd name="T31" fmla="*/ 139 h 255"/>
                <a:gd name="T32" fmla="*/ 527 w 740"/>
                <a:gd name="T33" fmla="*/ 142 h 255"/>
                <a:gd name="T34" fmla="*/ 629 w 740"/>
                <a:gd name="T35" fmla="*/ 106 h 255"/>
                <a:gd name="T36" fmla="*/ 695 w 740"/>
                <a:gd name="T37" fmla="*/ 116 h 255"/>
                <a:gd name="T38" fmla="*/ 740 w 740"/>
                <a:gd name="T39" fmla="*/ 234 h 255"/>
                <a:gd name="T40" fmla="*/ 690 w 740"/>
                <a:gd name="T41" fmla="*/ 210 h 255"/>
                <a:gd name="T42" fmla="*/ 645 w 740"/>
                <a:gd name="T43" fmla="*/ 161 h 255"/>
                <a:gd name="T44" fmla="*/ 605 w 740"/>
                <a:gd name="T45" fmla="*/ 142 h 255"/>
                <a:gd name="T46" fmla="*/ 598 w 740"/>
                <a:gd name="T47" fmla="*/ 123 h 255"/>
                <a:gd name="T48" fmla="*/ 600 w 740"/>
                <a:gd name="T49" fmla="*/ 94 h 255"/>
                <a:gd name="T50" fmla="*/ 470 w 740"/>
                <a:gd name="T51" fmla="*/ 80 h 255"/>
                <a:gd name="T52" fmla="*/ 399 w 740"/>
                <a:gd name="T53" fmla="*/ 97 h 255"/>
                <a:gd name="T54" fmla="*/ 444 w 740"/>
                <a:gd name="T55" fmla="*/ 104 h 255"/>
                <a:gd name="T56" fmla="*/ 449 w 740"/>
                <a:gd name="T57" fmla="*/ 163 h 255"/>
                <a:gd name="T58" fmla="*/ 428 w 740"/>
                <a:gd name="T59" fmla="*/ 165 h 255"/>
                <a:gd name="T60" fmla="*/ 404 w 740"/>
                <a:gd name="T61" fmla="*/ 135 h 255"/>
                <a:gd name="T62" fmla="*/ 395 w 740"/>
                <a:gd name="T63" fmla="*/ 161 h 255"/>
                <a:gd name="T64" fmla="*/ 388 w 740"/>
                <a:gd name="T65" fmla="*/ 109 h 255"/>
                <a:gd name="T66" fmla="*/ 447 w 740"/>
                <a:gd name="T67" fmla="*/ 75 h 255"/>
                <a:gd name="T68" fmla="*/ 539 w 740"/>
                <a:gd name="T69" fmla="*/ 71 h 255"/>
                <a:gd name="T70" fmla="*/ 529 w 740"/>
                <a:gd name="T71" fmla="*/ 102 h 255"/>
                <a:gd name="T72" fmla="*/ 529 w 740"/>
                <a:gd name="T73" fmla="*/ 61 h 255"/>
                <a:gd name="T74" fmla="*/ 383 w 740"/>
                <a:gd name="T75" fmla="*/ 73 h 255"/>
                <a:gd name="T76" fmla="*/ 343 w 740"/>
                <a:gd name="T77" fmla="*/ 128 h 255"/>
                <a:gd name="T78" fmla="*/ 298 w 740"/>
                <a:gd name="T79" fmla="*/ 144 h 255"/>
                <a:gd name="T80" fmla="*/ 241 w 740"/>
                <a:gd name="T81" fmla="*/ 135 h 255"/>
                <a:gd name="T82" fmla="*/ 222 w 740"/>
                <a:gd name="T83" fmla="*/ 66 h 255"/>
                <a:gd name="T84" fmla="*/ 267 w 740"/>
                <a:gd name="T85" fmla="*/ 73 h 255"/>
                <a:gd name="T86" fmla="*/ 321 w 740"/>
                <a:gd name="T87" fmla="*/ 42 h 255"/>
                <a:gd name="T88" fmla="*/ 357 w 740"/>
                <a:gd name="T89" fmla="*/ 35 h 255"/>
                <a:gd name="T90" fmla="*/ 151 w 740"/>
                <a:gd name="T91" fmla="*/ 184 h 255"/>
                <a:gd name="T92" fmla="*/ 89 w 740"/>
                <a:gd name="T93" fmla="*/ 120 h 255"/>
                <a:gd name="T94" fmla="*/ 37 w 740"/>
                <a:gd name="T95" fmla="*/ 49 h 255"/>
                <a:gd name="T96" fmla="*/ 9 w 740"/>
                <a:gd name="T97" fmla="*/ 0 h 255"/>
                <a:gd name="T98" fmla="*/ 87 w 740"/>
                <a:gd name="T99" fmla="*/ 54 h 255"/>
                <a:gd name="T100" fmla="*/ 132 w 740"/>
                <a:gd name="T101" fmla="*/ 99 h 255"/>
                <a:gd name="T102" fmla="*/ 168 w 740"/>
                <a:gd name="T103" fmla="*/ 12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0" h="255">
                  <a:moveTo>
                    <a:pt x="411" y="253"/>
                  </a:moveTo>
                  <a:lnTo>
                    <a:pt x="411" y="253"/>
                  </a:lnTo>
                  <a:lnTo>
                    <a:pt x="404" y="253"/>
                  </a:lnTo>
                  <a:lnTo>
                    <a:pt x="383" y="244"/>
                  </a:lnTo>
                  <a:lnTo>
                    <a:pt x="397" y="239"/>
                  </a:lnTo>
                  <a:lnTo>
                    <a:pt x="406" y="244"/>
                  </a:lnTo>
                  <a:lnTo>
                    <a:pt x="411" y="248"/>
                  </a:lnTo>
                  <a:lnTo>
                    <a:pt x="411" y="253"/>
                  </a:lnTo>
                  <a:close/>
                  <a:moveTo>
                    <a:pt x="470" y="251"/>
                  </a:moveTo>
                  <a:lnTo>
                    <a:pt x="470" y="251"/>
                  </a:lnTo>
                  <a:lnTo>
                    <a:pt x="456" y="255"/>
                  </a:lnTo>
                  <a:lnTo>
                    <a:pt x="456" y="253"/>
                  </a:lnTo>
                  <a:lnTo>
                    <a:pt x="456" y="248"/>
                  </a:lnTo>
                  <a:lnTo>
                    <a:pt x="463" y="239"/>
                  </a:lnTo>
                  <a:lnTo>
                    <a:pt x="480" y="232"/>
                  </a:lnTo>
                  <a:lnTo>
                    <a:pt x="482" y="234"/>
                  </a:lnTo>
                  <a:lnTo>
                    <a:pt x="482" y="239"/>
                  </a:lnTo>
                  <a:lnTo>
                    <a:pt x="470" y="251"/>
                  </a:lnTo>
                  <a:close/>
                  <a:moveTo>
                    <a:pt x="366" y="218"/>
                  </a:moveTo>
                  <a:lnTo>
                    <a:pt x="366" y="218"/>
                  </a:lnTo>
                  <a:lnTo>
                    <a:pt x="371" y="222"/>
                  </a:lnTo>
                  <a:lnTo>
                    <a:pt x="380" y="222"/>
                  </a:lnTo>
                  <a:lnTo>
                    <a:pt x="385" y="229"/>
                  </a:lnTo>
                  <a:lnTo>
                    <a:pt x="366" y="232"/>
                  </a:lnTo>
                  <a:lnTo>
                    <a:pt x="354" y="234"/>
                  </a:lnTo>
                  <a:lnTo>
                    <a:pt x="347" y="234"/>
                  </a:lnTo>
                  <a:lnTo>
                    <a:pt x="352" y="225"/>
                  </a:lnTo>
                  <a:lnTo>
                    <a:pt x="361" y="225"/>
                  </a:lnTo>
                  <a:lnTo>
                    <a:pt x="366" y="218"/>
                  </a:lnTo>
                  <a:close/>
                  <a:moveTo>
                    <a:pt x="447" y="218"/>
                  </a:moveTo>
                  <a:lnTo>
                    <a:pt x="447" y="218"/>
                  </a:lnTo>
                  <a:lnTo>
                    <a:pt x="444" y="229"/>
                  </a:lnTo>
                  <a:lnTo>
                    <a:pt x="418" y="232"/>
                  </a:lnTo>
                  <a:lnTo>
                    <a:pt x="397" y="229"/>
                  </a:lnTo>
                  <a:lnTo>
                    <a:pt x="397" y="225"/>
                  </a:lnTo>
                  <a:lnTo>
                    <a:pt x="411" y="222"/>
                  </a:lnTo>
                  <a:lnTo>
                    <a:pt x="421" y="227"/>
                  </a:lnTo>
                  <a:lnTo>
                    <a:pt x="432" y="225"/>
                  </a:lnTo>
                  <a:lnTo>
                    <a:pt x="447" y="218"/>
                  </a:lnTo>
                  <a:close/>
                  <a:moveTo>
                    <a:pt x="215" y="199"/>
                  </a:moveTo>
                  <a:lnTo>
                    <a:pt x="215" y="199"/>
                  </a:lnTo>
                  <a:lnTo>
                    <a:pt x="246" y="199"/>
                  </a:lnTo>
                  <a:lnTo>
                    <a:pt x="250" y="191"/>
                  </a:lnTo>
                  <a:lnTo>
                    <a:pt x="279" y="201"/>
                  </a:lnTo>
                  <a:lnTo>
                    <a:pt x="286" y="210"/>
                  </a:lnTo>
                  <a:lnTo>
                    <a:pt x="309" y="213"/>
                  </a:lnTo>
                  <a:lnTo>
                    <a:pt x="331" y="222"/>
                  </a:lnTo>
                  <a:lnTo>
                    <a:pt x="312" y="229"/>
                  </a:lnTo>
                  <a:lnTo>
                    <a:pt x="293" y="222"/>
                  </a:lnTo>
                  <a:lnTo>
                    <a:pt x="279" y="225"/>
                  </a:lnTo>
                  <a:lnTo>
                    <a:pt x="262" y="222"/>
                  </a:lnTo>
                  <a:lnTo>
                    <a:pt x="248" y="220"/>
                  </a:lnTo>
                  <a:lnTo>
                    <a:pt x="227" y="213"/>
                  </a:lnTo>
                  <a:lnTo>
                    <a:pt x="217" y="210"/>
                  </a:lnTo>
                  <a:lnTo>
                    <a:pt x="210" y="213"/>
                  </a:lnTo>
                  <a:lnTo>
                    <a:pt x="179" y="208"/>
                  </a:lnTo>
                  <a:lnTo>
                    <a:pt x="177" y="201"/>
                  </a:lnTo>
                  <a:lnTo>
                    <a:pt x="163" y="199"/>
                  </a:lnTo>
                  <a:lnTo>
                    <a:pt x="172" y="184"/>
                  </a:lnTo>
                  <a:lnTo>
                    <a:pt x="194" y="184"/>
                  </a:lnTo>
                  <a:lnTo>
                    <a:pt x="205" y="189"/>
                  </a:lnTo>
                  <a:lnTo>
                    <a:pt x="212" y="191"/>
                  </a:lnTo>
                  <a:lnTo>
                    <a:pt x="215" y="199"/>
                  </a:lnTo>
                  <a:close/>
                  <a:moveTo>
                    <a:pt x="638" y="187"/>
                  </a:moveTo>
                  <a:lnTo>
                    <a:pt x="638" y="187"/>
                  </a:lnTo>
                  <a:lnTo>
                    <a:pt x="629" y="199"/>
                  </a:lnTo>
                  <a:lnTo>
                    <a:pt x="629" y="187"/>
                  </a:lnTo>
                  <a:lnTo>
                    <a:pt x="631" y="182"/>
                  </a:lnTo>
                  <a:lnTo>
                    <a:pt x="634" y="175"/>
                  </a:lnTo>
                  <a:lnTo>
                    <a:pt x="638" y="182"/>
                  </a:lnTo>
                  <a:lnTo>
                    <a:pt x="638" y="187"/>
                  </a:lnTo>
                  <a:close/>
                  <a:moveTo>
                    <a:pt x="518" y="144"/>
                  </a:moveTo>
                  <a:lnTo>
                    <a:pt x="518" y="144"/>
                  </a:lnTo>
                  <a:lnTo>
                    <a:pt x="511" y="149"/>
                  </a:lnTo>
                  <a:lnTo>
                    <a:pt x="499" y="147"/>
                  </a:lnTo>
                  <a:lnTo>
                    <a:pt x="496" y="139"/>
                  </a:lnTo>
                  <a:lnTo>
                    <a:pt x="513" y="139"/>
                  </a:lnTo>
                  <a:lnTo>
                    <a:pt x="518" y="144"/>
                  </a:lnTo>
                  <a:close/>
                  <a:moveTo>
                    <a:pt x="570" y="139"/>
                  </a:moveTo>
                  <a:lnTo>
                    <a:pt x="570" y="139"/>
                  </a:lnTo>
                  <a:lnTo>
                    <a:pt x="574" y="151"/>
                  </a:lnTo>
                  <a:lnTo>
                    <a:pt x="560" y="144"/>
                  </a:lnTo>
                  <a:lnTo>
                    <a:pt x="548" y="142"/>
                  </a:lnTo>
                  <a:lnTo>
                    <a:pt x="539" y="144"/>
                  </a:lnTo>
                  <a:lnTo>
                    <a:pt x="527" y="142"/>
                  </a:lnTo>
                  <a:lnTo>
                    <a:pt x="529" y="135"/>
                  </a:lnTo>
                  <a:lnTo>
                    <a:pt x="551" y="132"/>
                  </a:lnTo>
                  <a:lnTo>
                    <a:pt x="570" y="139"/>
                  </a:lnTo>
                  <a:close/>
                  <a:moveTo>
                    <a:pt x="629" y="106"/>
                  </a:moveTo>
                  <a:lnTo>
                    <a:pt x="629" y="106"/>
                  </a:lnTo>
                  <a:lnTo>
                    <a:pt x="634" y="132"/>
                  </a:lnTo>
                  <a:lnTo>
                    <a:pt x="650" y="142"/>
                  </a:lnTo>
                  <a:lnTo>
                    <a:pt x="662" y="125"/>
                  </a:lnTo>
                  <a:lnTo>
                    <a:pt x="681" y="116"/>
                  </a:lnTo>
                  <a:lnTo>
                    <a:pt x="695" y="116"/>
                  </a:lnTo>
                  <a:lnTo>
                    <a:pt x="712" y="120"/>
                  </a:lnTo>
                  <a:lnTo>
                    <a:pt x="721" y="128"/>
                  </a:lnTo>
                  <a:lnTo>
                    <a:pt x="740" y="130"/>
                  </a:lnTo>
                  <a:lnTo>
                    <a:pt x="740" y="182"/>
                  </a:lnTo>
                  <a:lnTo>
                    <a:pt x="740" y="234"/>
                  </a:lnTo>
                  <a:lnTo>
                    <a:pt x="726" y="222"/>
                  </a:lnTo>
                  <a:lnTo>
                    <a:pt x="709" y="218"/>
                  </a:lnTo>
                  <a:lnTo>
                    <a:pt x="704" y="225"/>
                  </a:lnTo>
                  <a:lnTo>
                    <a:pt x="686" y="225"/>
                  </a:lnTo>
                  <a:lnTo>
                    <a:pt x="690" y="210"/>
                  </a:lnTo>
                  <a:lnTo>
                    <a:pt x="702" y="206"/>
                  </a:lnTo>
                  <a:lnTo>
                    <a:pt x="697" y="189"/>
                  </a:lnTo>
                  <a:lnTo>
                    <a:pt x="690" y="175"/>
                  </a:lnTo>
                  <a:lnTo>
                    <a:pt x="660" y="161"/>
                  </a:lnTo>
                  <a:lnTo>
                    <a:pt x="645" y="161"/>
                  </a:lnTo>
                  <a:lnTo>
                    <a:pt x="619" y="144"/>
                  </a:lnTo>
                  <a:lnTo>
                    <a:pt x="615" y="154"/>
                  </a:lnTo>
                  <a:lnTo>
                    <a:pt x="610" y="154"/>
                  </a:lnTo>
                  <a:lnTo>
                    <a:pt x="605" y="149"/>
                  </a:lnTo>
                  <a:lnTo>
                    <a:pt x="605" y="142"/>
                  </a:lnTo>
                  <a:lnTo>
                    <a:pt x="593" y="135"/>
                  </a:lnTo>
                  <a:lnTo>
                    <a:pt x="610" y="128"/>
                  </a:lnTo>
                  <a:lnTo>
                    <a:pt x="622" y="128"/>
                  </a:lnTo>
                  <a:lnTo>
                    <a:pt x="622" y="123"/>
                  </a:lnTo>
                  <a:lnTo>
                    <a:pt x="598" y="123"/>
                  </a:lnTo>
                  <a:lnTo>
                    <a:pt x="591" y="113"/>
                  </a:lnTo>
                  <a:lnTo>
                    <a:pt x="577" y="111"/>
                  </a:lnTo>
                  <a:lnTo>
                    <a:pt x="570" y="104"/>
                  </a:lnTo>
                  <a:lnTo>
                    <a:pt x="591" y="99"/>
                  </a:lnTo>
                  <a:lnTo>
                    <a:pt x="600" y="94"/>
                  </a:lnTo>
                  <a:lnTo>
                    <a:pt x="626" y="102"/>
                  </a:lnTo>
                  <a:lnTo>
                    <a:pt x="629" y="106"/>
                  </a:lnTo>
                  <a:close/>
                  <a:moveTo>
                    <a:pt x="484" y="66"/>
                  </a:moveTo>
                  <a:lnTo>
                    <a:pt x="484" y="66"/>
                  </a:lnTo>
                  <a:lnTo>
                    <a:pt x="470" y="80"/>
                  </a:lnTo>
                  <a:lnTo>
                    <a:pt x="458" y="85"/>
                  </a:lnTo>
                  <a:lnTo>
                    <a:pt x="442" y="80"/>
                  </a:lnTo>
                  <a:lnTo>
                    <a:pt x="416" y="83"/>
                  </a:lnTo>
                  <a:lnTo>
                    <a:pt x="402" y="85"/>
                  </a:lnTo>
                  <a:lnTo>
                    <a:pt x="399" y="97"/>
                  </a:lnTo>
                  <a:lnTo>
                    <a:pt x="414" y="111"/>
                  </a:lnTo>
                  <a:lnTo>
                    <a:pt x="423" y="104"/>
                  </a:lnTo>
                  <a:lnTo>
                    <a:pt x="454" y="99"/>
                  </a:lnTo>
                  <a:lnTo>
                    <a:pt x="451" y="106"/>
                  </a:lnTo>
                  <a:lnTo>
                    <a:pt x="444" y="104"/>
                  </a:lnTo>
                  <a:lnTo>
                    <a:pt x="437" y="113"/>
                  </a:lnTo>
                  <a:lnTo>
                    <a:pt x="423" y="118"/>
                  </a:lnTo>
                  <a:lnTo>
                    <a:pt x="440" y="139"/>
                  </a:lnTo>
                  <a:lnTo>
                    <a:pt x="435" y="144"/>
                  </a:lnTo>
                  <a:lnTo>
                    <a:pt x="449" y="163"/>
                  </a:lnTo>
                  <a:lnTo>
                    <a:pt x="449" y="175"/>
                  </a:lnTo>
                  <a:lnTo>
                    <a:pt x="442" y="180"/>
                  </a:lnTo>
                  <a:lnTo>
                    <a:pt x="435" y="173"/>
                  </a:lnTo>
                  <a:lnTo>
                    <a:pt x="442" y="161"/>
                  </a:lnTo>
                  <a:lnTo>
                    <a:pt x="428" y="165"/>
                  </a:lnTo>
                  <a:lnTo>
                    <a:pt x="423" y="163"/>
                  </a:lnTo>
                  <a:lnTo>
                    <a:pt x="425" y="156"/>
                  </a:lnTo>
                  <a:lnTo>
                    <a:pt x="414" y="147"/>
                  </a:lnTo>
                  <a:lnTo>
                    <a:pt x="416" y="130"/>
                  </a:lnTo>
                  <a:lnTo>
                    <a:pt x="404" y="135"/>
                  </a:lnTo>
                  <a:lnTo>
                    <a:pt x="406" y="154"/>
                  </a:lnTo>
                  <a:lnTo>
                    <a:pt x="406" y="177"/>
                  </a:lnTo>
                  <a:lnTo>
                    <a:pt x="397" y="180"/>
                  </a:lnTo>
                  <a:lnTo>
                    <a:pt x="388" y="175"/>
                  </a:lnTo>
                  <a:lnTo>
                    <a:pt x="395" y="161"/>
                  </a:lnTo>
                  <a:lnTo>
                    <a:pt x="390" y="144"/>
                  </a:lnTo>
                  <a:lnTo>
                    <a:pt x="385" y="144"/>
                  </a:lnTo>
                  <a:lnTo>
                    <a:pt x="380" y="132"/>
                  </a:lnTo>
                  <a:lnTo>
                    <a:pt x="388" y="123"/>
                  </a:lnTo>
                  <a:lnTo>
                    <a:pt x="388" y="109"/>
                  </a:lnTo>
                  <a:lnTo>
                    <a:pt x="397" y="85"/>
                  </a:lnTo>
                  <a:lnTo>
                    <a:pt x="399" y="80"/>
                  </a:lnTo>
                  <a:lnTo>
                    <a:pt x="414" y="66"/>
                  </a:lnTo>
                  <a:lnTo>
                    <a:pt x="425" y="73"/>
                  </a:lnTo>
                  <a:lnTo>
                    <a:pt x="447" y="75"/>
                  </a:lnTo>
                  <a:lnTo>
                    <a:pt x="466" y="73"/>
                  </a:lnTo>
                  <a:lnTo>
                    <a:pt x="482" y="61"/>
                  </a:lnTo>
                  <a:lnTo>
                    <a:pt x="484" y="66"/>
                  </a:lnTo>
                  <a:close/>
                  <a:moveTo>
                    <a:pt x="539" y="71"/>
                  </a:moveTo>
                  <a:lnTo>
                    <a:pt x="539" y="71"/>
                  </a:lnTo>
                  <a:lnTo>
                    <a:pt x="539" y="85"/>
                  </a:lnTo>
                  <a:lnTo>
                    <a:pt x="529" y="83"/>
                  </a:lnTo>
                  <a:lnTo>
                    <a:pt x="527" y="92"/>
                  </a:lnTo>
                  <a:lnTo>
                    <a:pt x="534" y="102"/>
                  </a:lnTo>
                  <a:lnTo>
                    <a:pt x="529" y="102"/>
                  </a:lnTo>
                  <a:lnTo>
                    <a:pt x="525" y="92"/>
                  </a:lnTo>
                  <a:lnTo>
                    <a:pt x="520" y="73"/>
                  </a:lnTo>
                  <a:lnTo>
                    <a:pt x="522" y="59"/>
                  </a:lnTo>
                  <a:lnTo>
                    <a:pt x="527" y="54"/>
                  </a:lnTo>
                  <a:lnTo>
                    <a:pt x="529" y="61"/>
                  </a:lnTo>
                  <a:lnTo>
                    <a:pt x="539" y="64"/>
                  </a:lnTo>
                  <a:lnTo>
                    <a:pt x="539" y="71"/>
                  </a:lnTo>
                  <a:close/>
                  <a:moveTo>
                    <a:pt x="364" y="59"/>
                  </a:moveTo>
                  <a:lnTo>
                    <a:pt x="364" y="59"/>
                  </a:lnTo>
                  <a:lnTo>
                    <a:pt x="383" y="73"/>
                  </a:lnTo>
                  <a:lnTo>
                    <a:pt x="364" y="75"/>
                  </a:lnTo>
                  <a:lnTo>
                    <a:pt x="359" y="87"/>
                  </a:lnTo>
                  <a:lnTo>
                    <a:pt x="359" y="102"/>
                  </a:lnTo>
                  <a:lnTo>
                    <a:pt x="343" y="111"/>
                  </a:lnTo>
                  <a:lnTo>
                    <a:pt x="343" y="128"/>
                  </a:lnTo>
                  <a:lnTo>
                    <a:pt x="335" y="154"/>
                  </a:lnTo>
                  <a:lnTo>
                    <a:pt x="333" y="147"/>
                  </a:lnTo>
                  <a:lnTo>
                    <a:pt x="317" y="154"/>
                  </a:lnTo>
                  <a:lnTo>
                    <a:pt x="309" y="144"/>
                  </a:lnTo>
                  <a:lnTo>
                    <a:pt x="298" y="144"/>
                  </a:lnTo>
                  <a:lnTo>
                    <a:pt x="291" y="139"/>
                  </a:lnTo>
                  <a:lnTo>
                    <a:pt x="272" y="144"/>
                  </a:lnTo>
                  <a:lnTo>
                    <a:pt x="265" y="137"/>
                  </a:lnTo>
                  <a:lnTo>
                    <a:pt x="253" y="137"/>
                  </a:lnTo>
                  <a:lnTo>
                    <a:pt x="241" y="135"/>
                  </a:lnTo>
                  <a:lnTo>
                    <a:pt x="239" y="113"/>
                  </a:lnTo>
                  <a:lnTo>
                    <a:pt x="229" y="109"/>
                  </a:lnTo>
                  <a:lnTo>
                    <a:pt x="222" y="94"/>
                  </a:lnTo>
                  <a:lnTo>
                    <a:pt x="220" y="80"/>
                  </a:lnTo>
                  <a:lnTo>
                    <a:pt x="222" y="66"/>
                  </a:lnTo>
                  <a:lnTo>
                    <a:pt x="231" y="57"/>
                  </a:lnTo>
                  <a:lnTo>
                    <a:pt x="234" y="66"/>
                  </a:lnTo>
                  <a:lnTo>
                    <a:pt x="246" y="75"/>
                  </a:lnTo>
                  <a:lnTo>
                    <a:pt x="255" y="73"/>
                  </a:lnTo>
                  <a:lnTo>
                    <a:pt x="267" y="73"/>
                  </a:lnTo>
                  <a:lnTo>
                    <a:pt x="276" y="66"/>
                  </a:lnTo>
                  <a:lnTo>
                    <a:pt x="283" y="64"/>
                  </a:lnTo>
                  <a:lnTo>
                    <a:pt x="300" y="68"/>
                  </a:lnTo>
                  <a:lnTo>
                    <a:pt x="312" y="66"/>
                  </a:lnTo>
                  <a:lnTo>
                    <a:pt x="321" y="42"/>
                  </a:lnTo>
                  <a:lnTo>
                    <a:pt x="326" y="38"/>
                  </a:lnTo>
                  <a:lnTo>
                    <a:pt x="333" y="19"/>
                  </a:lnTo>
                  <a:lnTo>
                    <a:pt x="352" y="19"/>
                  </a:lnTo>
                  <a:lnTo>
                    <a:pt x="364" y="21"/>
                  </a:lnTo>
                  <a:lnTo>
                    <a:pt x="357" y="35"/>
                  </a:lnTo>
                  <a:lnTo>
                    <a:pt x="369" y="52"/>
                  </a:lnTo>
                  <a:lnTo>
                    <a:pt x="364" y="59"/>
                  </a:lnTo>
                  <a:close/>
                  <a:moveTo>
                    <a:pt x="170" y="182"/>
                  </a:moveTo>
                  <a:lnTo>
                    <a:pt x="170" y="182"/>
                  </a:lnTo>
                  <a:lnTo>
                    <a:pt x="151" y="184"/>
                  </a:lnTo>
                  <a:lnTo>
                    <a:pt x="139" y="168"/>
                  </a:lnTo>
                  <a:lnTo>
                    <a:pt x="118" y="156"/>
                  </a:lnTo>
                  <a:lnTo>
                    <a:pt x="111" y="147"/>
                  </a:lnTo>
                  <a:lnTo>
                    <a:pt x="99" y="132"/>
                  </a:lnTo>
                  <a:lnTo>
                    <a:pt x="89" y="120"/>
                  </a:lnTo>
                  <a:lnTo>
                    <a:pt x="78" y="99"/>
                  </a:lnTo>
                  <a:lnTo>
                    <a:pt x="63" y="85"/>
                  </a:lnTo>
                  <a:lnTo>
                    <a:pt x="59" y="71"/>
                  </a:lnTo>
                  <a:lnTo>
                    <a:pt x="52" y="59"/>
                  </a:lnTo>
                  <a:lnTo>
                    <a:pt x="37" y="49"/>
                  </a:lnTo>
                  <a:lnTo>
                    <a:pt x="30" y="35"/>
                  </a:lnTo>
                  <a:lnTo>
                    <a:pt x="16" y="2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35" y="4"/>
                  </a:lnTo>
                  <a:lnTo>
                    <a:pt x="49" y="19"/>
                  </a:lnTo>
                  <a:lnTo>
                    <a:pt x="61" y="31"/>
                  </a:lnTo>
                  <a:lnTo>
                    <a:pt x="71" y="38"/>
                  </a:lnTo>
                  <a:lnTo>
                    <a:pt x="87" y="54"/>
                  </a:lnTo>
                  <a:lnTo>
                    <a:pt x="101" y="54"/>
                  </a:lnTo>
                  <a:lnTo>
                    <a:pt x="116" y="66"/>
                  </a:lnTo>
                  <a:lnTo>
                    <a:pt x="125" y="80"/>
                  </a:lnTo>
                  <a:lnTo>
                    <a:pt x="137" y="87"/>
                  </a:lnTo>
                  <a:lnTo>
                    <a:pt x="132" y="99"/>
                  </a:lnTo>
                  <a:lnTo>
                    <a:pt x="142" y="106"/>
                  </a:lnTo>
                  <a:lnTo>
                    <a:pt x="146" y="106"/>
                  </a:lnTo>
                  <a:lnTo>
                    <a:pt x="149" y="118"/>
                  </a:lnTo>
                  <a:lnTo>
                    <a:pt x="156" y="125"/>
                  </a:lnTo>
                  <a:lnTo>
                    <a:pt x="168" y="128"/>
                  </a:lnTo>
                  <a:lnTo>
                    <a:pt x="175" y="137"/>
                  </a:lnTo>
                  <a:lnTo>
                    <a:pt x="170" y="158"/>
                  </a:lnTo>
                  <a:lnTo>
                    <a:pt x="170" y="18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8" name="Freeform 148">
              <a:extLst>
                <a:ext uri="{FF2B5EF4-FFF2-40B4-BE49-F238E27FC236}">
                  <a16:creationId xmlns:a16="http://schemas.microsoft.com/office/drawing/2014/main" id="{DF569D62-958B-CDAF-E003-B6F39B8E1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273" y="2102506"/>
              <a:ext cx="109079" cy="158505"/>
            </a:xfrm>
            <a:custGeom>
              <a:avLst/>
              <a:gdLst>
                <a:gd name="T0" fmla="*/ 43 w 64"/>
                <a:gd name="T1" fmla="*/ 14 h 93"/>
                <a:gd name="T2" fmla="*/ 43 w 64"/>
                <a:gd name="T3" fmla="*/ 14 h 93"/>
                <a:gd name="T4" fmla="*/ 40 w 64"/>
                <a:gd name="T5" fmla="*/ 29 h 93"/>
                <a:gd name="T6" fmla="*/ 50 w 64"/>
                <a:gd name="T7" fmla="*/ 29 h 93"/>
                <a:gd name="T8" fmla="*/ 62 w 64"/>
                <a:gd name="T9" fmla="*/ 36 h 93"/>
                <a:gd name="T10" fmla="*/ 64 w 64"/>
                <a:gd name="T11" fmla="*/ 55 h 93"/>
                <a:gd name="T12" fmla="*/ 52 w 64"/>
                <a:gd name="T13" fmla="*/ 78 h 93"/>
                <a:gd name="T14" fmla="*/ 24 w 64"/>
                <a:gd name="T15" fmla="*/ 93 h 93"/>
                <a:gd name="T16" fmla="*/ 0 w 64"/>
                <a:gd name="T17" fmla="*/ 90 h 93"/>
                <a:gd name="T18" fmla="*/ 14 w 64"/>
                <a:gd name="T19" fmla="*/ 62 h 93"/>
                <a:gd name="T20" fmla="*/ 5 w 64"/>
                <a:gd name="T21" fmla="*/ 36 h 93"/>
                <a:gd name="T22" fmla="*/ 29 w 64"/>
                <a:gd name="T23" fmla="*/ 12 h 93"/>
                <a:gd name="T24" fmla="*/ 40 w 64"/>
                <a:gd name="T25" fmla="*/ 0 h 93"/>
                <a:gd name="T26" fmla="*/ 43 w 64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93">
                  <a:moveTo>
                    <a:pt x="43" y="14"/>
                  </a:moveTo>
                  <a:lnTo>
                    <a:pt x="43" y="14"/>
                  </a:lnTo>
                  <a:lnTo>
                    <a:pt x="40" y="29"/>
                  </a:lnTo>
                  <a:lnTo>
                    <a:pt x="50" y="29"/>
                  </a:lnTo>
                  <a:lnTo>
                    <a:pt x="62" y="36"/>
                  </a:lnTo>
                  <a:lnTo>
                    <a:pt x="64" y="55"/>
                  </a:lnTo>
                  <a:lnTo>
                    <a:pt x="52" y="78"/>
                  </a:lnTo>
                  <a:lnTo>
                    <a:pt x="24" y="93"/>
                  </a:lnTo>
                  <a:lnTo>
                    <a:pt x="0" y="90"/>
                  </a:lnTo>
                  <a:lnTo>
                    <a:pt x="14" y="62"/>
                  </a:lnTo>
                  <a:lnTo>
                    <a:pt x="5" y="36"/>
                  </a:lnTo>
                  <a:lnTo>
                    <a:pt x="29" y="12"/>
                  </a:lnTo>
                  <a:lnTo>
                    <a:pt x="40" y="0"/>
                  </a:lnTo>
                  <a:lnTo>
                    <a:pt x="43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9" name="Freeform 154">
              <a:extLst>
                <a:ext uri="{FF2B5EF4-FFF2-40B4-BE49-F238E27FC236}">
                  <a16:creationId xmlns:a16="http://schemas.microsoft.com/office/drawing/2014/main" id="{C1B0929E-168F-A325-BE31-0135D2D45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865" y="1453150"/>
              <a:ext cx="294853" cy="197705"/>
            </a:xfrm>
            <a:custGeom>
              <a:avLst/>
              <a:gdLst>
                <a:gd name="T0" fmla="*/ 159 w 173"/>
                <a:gd name="T1" fmla="*/ 2 h 116"/>
                <a:gd name="T2" fmla="*/ 159 w 173"/>
                <a:gd name="T3" fmla="*/ 2 h 116"/>
                <a:gd name="T4" fmla="*/ 157 w 173"/>
                <a:gd name="T5" fmla="*/ 29 h 116"/>
                <a:gd name="T6" fmla="*/ 173 w 173"/>
                <a:gd name="T7" fmla="*/ 55 h 116"/>
                <a:gd name="T8" fmla="*/ 152 w 173"/>
                <a:gd name="T9" fmla="*/ 83 h 116"/>
                <a:gd name="T10" fmla="*/ 107 w 173"/>
                <a:gd name="T11" fmla="*/ 109 h 116"/>
                <a:gd name="T12" fmla="*/ 93 w 173"/>
                <a:gd name="T13" fmla="*/ 116 h 116"/>
                <a:gd name="T14" fmla="*/ 71 w 173"/>
                <a:gd name="T15" fmla="*/ 109 h 116"/>
                <a:gd name="T16" fmla="*/ 26 w 173"/>
                <a:gd name="T17" fmla="*/ 100 h 116"/>
                <a:gd name="T18" fmla="*/ 41 w 173"/>
                <a:gd name="T19" fmla="*/ 83 h 116"/>
                <a:gd name="T20" fmla="*/ 8 w 173"/>
                <a:gd name="T21" fmla="*/ 64 h 116"/>
                <a:gd name="T22" fmla="*/ 36 w 173"/>
                <a:gd name="T23" fmla="*/ 57 h 116"/>
                <a:gd name="T24" fmla="*/ 36 w 173"/>
                <a:gd name="T25" fmla="*/ 45 h 116"/>
                <a:gd name="T26" fmla="*/ 0 w 173"/>
                <a:gd name="T27" fmla="*/ 36 h 116"/>
                <a:gd name="T28" fmla="*/ 12 w 173"/>
                <a:gd name="T29" fmla="*/ 12 h 116"/>
                <a:gd name="T30" fmla="*/ 36 w 173"/>
                <a:gd name="T31" fmla="*/ 5 h 116"/>
                <a:gd name="T32" fmla="*/ 62 w 173"/>
                <a:gd name="T33" fmla="*/ 33 h 116"/>
                <a:gd name="T34" fmla="*/ 86 w 173"/>
                <a:gd name="T35" fmla="*/ 10 h 116"/>
                <a:gd name="T36" fmla="*/ 107 w 173"/>
                <a:gd name="T37" fmla="*/ 21 h 116"/>
                <a:gd name="T38" fmla="*/ 133 w 173"/>
                <a:gd name="T39" fmla="*/ 0 h 116"/>
                <a:gd name="T40" fmla="*/ 159 w 173"/>
                <a:gd name="T41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16">
                  <a:moveTo>
                    <a:pt x="159" y="2"/>
                  </a:moveTo>
                  <a:lnTo>
                    <a:pt x="159" y="2"/>
                  </a:lnTo>
                  <a:lnTo>
                    <a:pt x="157" y="29"/>
                  </a:lnTo>
                  <a:lnTo>
                    <a:pt x="173" y="55"/>
                  </a:lnTo>
                  <a:lnTo>
                    <a:pt x="152" y="83"/>
                  </a:lnTo>
                  <a:lnTo>
                    <a:pt x="107" y="109"/>
                  </a:lnTo>
                  <a:lnTo>
                    <a:pt x="93" y="116"/>
                  </a:lnTo>
                  <a:lnTo>
                    <a:pt x="71" y="109"/>
                  </a:lnTo>
                  <a:lnTo>
                    <a:pt x="26" y="100"/>
                  </a:lnTo>
                  <a:lnTo>
                    <a:pt x="41" y="83"/>
                  </a:lnTo>
                  <a:lnTo>
                    <a:pt x="8" y="64"/>
                  </a:lnTo>
                  <a:lnTo>
                    <a:pt x="36" y="57"/>
                  </a:lnTo>
                  <a:lnTo>
                    <a:pt x="36" y="45"/>
                  </a:lnTo>
                  <a:lnTo>
                    <a:pt x="0" y="36"/>
                  </a:lnTo>
                  <a:lnTo>
                    <a:pt x="12" y="12"/>
                  </a:lnTo>
                  <a:lnTo>
                    <a:pt x="36" y="5"/>
                  </a:lnTo>
                  <a:lnTo>
                    <a:pt x="62" y="33"/>
                  </a:lnTo>
                  <a:lnTo>
                    <a:pt x="86" y="10"/>
                  </a:lnTo>
                  <a:lnTo>
                    <a:pt x="107" y="21"/>
                  </a:lnTo>
                  <a:lnTo>
                    <a:pt x="133" y="0"/>
                  </a:lnTo>
                  <a:lnTo>
                    <a:pt x="159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0" name="Freeform 156">
              <a:extLst>
                <a:ext uri="{FF2B5EF4-FFF2-40B4-BE49-F238E27FC236}">
                  <a16:creationId xmlns:a16="http://schemas.microsoft.com/office/drawing/2014/main" id="{93A2D344-1038-5B66-CDA0-8E51D50DA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290" y="2954680"/>
              <a:ext cx="44313" cy="115896"/>
            </a:xfrm>
            <a:custGeom>
              <a:avLst/>
              <a:gdLst>
                <a:gd name="T0" fmla="*/ 26 w 26"/>
                <a:gd name="T1" fmla="*/ 0 h 68"/>
                <a:gd name="T2" fmla="*/ 26 w 26"/>
                <a:gd name="T3" fmla="*/ 0 h 68"/>
                <a:gd name="T4" fmla="*/ 26 w 26"/>
                <a:gd name="T5" fmla="*/ 7 h 68"/>
                <a:gd name="T6" fmla="*/ 24 w 26"/>
                <a:gd name="T7" fmla="*/ 9 h 68"/>
                <a:gd name="T8" fmla="*/ 24 w 26"/>
                <a:gd name="T9" fmla="*/ 9 h 68"/>
                <a:gd name="T10" fmla="*/ 21 w 26"/>
                <a:gd name="T11" fmla="*/ 16 h 68"/>
                <a:gd name="T12" fmla="*/ 14 w 26"/>
                <a:gd name="T13" fmla="*/ 14 h 68"/>
                <a:gd name="T14" fmla="*/ 12 w 26"/>
                <a:gd name="T15" fmla="*/ 26 h 68"/>
                <a:gd name="T16" fmla="*/ 16 w 26"/>
                <a:gd name="T17" fmla="*/ 28 h 68"/>
                <a:gd name="T18" fmla="*/ 12 w 26"/>
                <a:gd name="T19" fmla="*/ 30 h 68"/>
                <a:gd name="T20" fmla="*/ 12 w 26"/>
                <a:gd name="T21" fmla="*/ 35 h 68"/>
                <a:gd name="T22" fmla="*/ 19 w 26"/>
                <a:gd name="T23" fmla="*/ 33 h 68"/>
                <a:gd name="T24" fmla="*/ 19 w 26"/>
                <a:gd name="T25" fmla="*/ 40 h 68"/>
                <a:gd name="T26" fmla="*/ 12 w 26"/>
                <a:gd name="T27" fmla="*/ 68 h 68"/>
                <a:gd name="T28" fmla="*/ 0 w 26"/>
                <a:gd name="T29" fmla="*/ 38 h 68"/>
                <a:gd name="T30" fmla="*/ 5 w 26"/>
                <a:gd name="T31" fmla="*/ 30 h 68"/>
                <a:gd name="T32" fmla="*/ 5 w 26"/>
                <a:gd name="T33" fmla="*/ 30 h 68"/>
                <a:gd name="T34" fmla="*/ 9 w 26"/>
                <a:gd name="T35" fmla="*/ 21 h 68"/>
                <a:gd name="T36" fmla="*/ 12 w 26"/>
                <a:gd name="T37" fmla="*/ 7 h 68"/>
                <a:gd name="T38" fmla="*/ 14 w 26"/>
                <a:gd name="T39" fmla="*/ 2 h 68"/>
                <a:gd name="T40" fmla="*/ 14 w 26"/>
                <a:gd name="T41" fmla="*/ 2 h 68"/>
                <a:gd name="T42" fmla="*/ 19 w 26"/>
                <a:gd name="T43" fmla="*/ 2 h 68"/>
                <a:gd name="T44" fmla="*/ 21 w 26"/>
                <a:gd name="T45" fmla="*/ 0 h 68"/>
                <a:gd name="T46" fmla="*/ 26 w 26"/>
                <a:gd name="T4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68">
                  <a:moveTo>
                    <a:pt x="26" y="0"/>
                  </a:moveTo>
                  <a:lnTo>
                    <a:pt x="26" y="0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1" y="16"/>
                  </a:lnTo>
                  <a:lnTo>
                    <a:pt x="14" y="14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2" y="35"/>
                  </a:lnTo>
                  <a:lnTo>
                    <a:pt x="19" y="33"/>
                  </a:lnTo>
                  <a:lnTo>
                    <a:pt x="19" y="40"/>
                  </a:lnTo>
                  <a:lnTo>
                    <a:pt x="12" y="68"/>
                  </a:lnTo>
                  <a:lnTo>
                    <a:pt x="0" y="3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2" y="7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1" name="Freeform 158">
              <a:extLst>
                <a:ext uri="{FF2B5EF4-FFF2-40B4-BE49-F238E27FC236}">
                  <a16:creationId xmlns:a16="http://schemas.microsoft.com/office/drawing/2014/main" id="{982A968B-18DE-6002-ECC0-017F6F957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3855" y="2453602"/>
              <a:ext cx="322122" cy="386888"/>
            </a:xfrm>
            <a:custGeom>
              <a:avLst/>
              <a:gdLst>
                <a:gd name="T0" fmla="*/ 142 w 189"/>
                <a:gd name="T1" fmla="*/ 194 h 227"/>
                <a:gd name="T2" fmla="*/ 137 w 189"/>
                <a:gd name="T3" fmla="*/ 218 h 227"/>
                <a:gd name="T4" fmla="*/ 121 w 189"/>
                <a:gd name="T5" fmla="*/ 220 h 227"/>
                <a:gd name="T6" fmla="*/ 92 w 189"/>
                <a:gd name="T7" fmla="*/ 206 h 227"/>
                <a:gd name="T8" fmla="*/ 114 w 189"/>
                <a:gd name="T9" fmla="*/ 199 h 227"/>
                <a:gd name="T10" fmla="*/ 142 w 189"/>
                <a:gd name="T11" fmla="*/ 194 h 227"/>
                <a:gd name="T12" fmla="*/ 40 w 189"/>
                <a:gd name="T13" fmla="*/ 133 h 227"/>
                <a:gd name="T14" fmla="*/ 48 w 189"/>
                <a:gd name="T15" fmla="*/ 175 h 227"/>
                <a:gd name="T16" fmla="*/ 33 w 189"/>
                <a:gd name="T17" fmla="*/ 180 h 227"/>
                <a:gd name="T18" fmla="*/ 26 w 189"/>
                <a:gd name="T19" fmla="*/ 149 h 227"/>
                <a:gd name="T20" fmla="*/ 31 w 189"/>
                <a:gd name="T21" fmla="*/ 137 h 227"/>
                <a:gd name="T22" fmla="*/ 90 w 189"/>
                <a:gd name="T23" fmla="*/ 7 h 227"/>
                <a:gd name="T24" fmla="*/ 114 w 189"/>
                <a:gd name="T25" fmla="*/ 14 h 227"/>
                <a:gd name="T26" fmla="*/ 116 w 189"/>
                <a:gd name="T27" fmla="*/ 36 h 227"/>
                <a:gd name="T28" fmla="*/ 90 w 189"/>
                <a:gd name="T29" fmla="*/ 40 h 227"/>
                <a:gd name="T30" fmla="*/ 88 w 189"/>
                <a:gd name="T31" fmla="*/ 57 h 227"/>
                <a:gd name="T32" fmla="*/ 109 w 189"/>
                <a:gd name="T33" fmla="*/ 81 h 227"/>
                <a:gd name="T34" fmla="*/ 135 w 189"/>
                <a:gd name="T35" fmla="*/ 116 h 227"/>
                <a:gd name="T36" fmla="*/ 152 w 189"/>
                <a:gd name="T37" fmla="*/ 121 h 227"/>
                <a:gd name="T38" fmla="*/ 161 w 189"/>
                <a:gd name="T39" fmla="*/ 133 h 227"/>
                <a:gd name="T40" fmla="*/ 187 w 189"/>
                <a:gd name="T41" fmla="*/ 149 h 227"/>
                <a:gd name="T42" fmla="*/ 187 w 189"/>
                <a:gd name="T43" fmla="*/ 161 h 227"/>
                <a:gd name="T44" fmla="*/ 163 w 189"/>
                <a:gd name="T45" fmla="*/ 147 h 227"/>
                <a:gd name="T46" fmla="*/ 168 w 189"/>
                <a:gd name="T47" fmla="*/ 171 h 227"/>
                <a:gd name="T48" fmla="*/ 159 w 189"/>
                <a:gd name="T49" fmla="*/ 182 h 227"/>
                <a:gd name="T50" fmla="*/ 145 w 189"/>
                <a:gd name="T51" fmla="*/ 201 h 227"/>
                <a:gd name="T52" fmla="*/ 147 w 189"/>
                <a:gd name="T53" fmla="*/ 182 h 227"/>
                <a:gd name="T54" fmla="*/ 145 w 189"/>
                <a:gd name="T55" fmla="*/ 166 h 227"/>
                <a:gd name="T56" fmla="*/ 133 w 189"/>
                <a:gd name="T57" fmla="*/ 154 h 227"/>
                <a:gd name="T58" fmla="*/ 116 w 189"/>
                <a:gd name="T59" fmla="*/ 140 h 227"/>
                <a:gd name="T60" fmla="*/ 100 w 189"/>
                <a:gd name="T61" fmla="*/ 130 h 227"/>
                <a:gd name="T62" fmla="*/ 71 w 189"/>
                <a:gd name="T63" fmla="*/ 107 h 227"/>
                <a:gd name="T64" fmla="*/ 55 w 189"/>
                <a:gd name="T65" fmla="*/ 74 h 227"/>
                <a:gd name="T66" fmla="*/ 36 w 189"/>
                <a:gd name="T67" fmla="*/ 62 h 227"/>
                <a:gd name="T68" fmla="*/ 19 w 189"/>
                <a:gd name="T69" fmla="*/ 76 h 227"/>
                <a:gd name="T70" fmla="*/ 12 w 189"/>
                <a:gd name="T71" fmla="*/ 69 h 227"/>
                <a:gd name="T72" fmla="*/ 0 w 189"/>
                <a:gd name="T73" fmla="*/ 47 h 227"/>
                <a:gd name="T74" fmla="*/ 0 w 189"/>
                <a:gd name="T75" fmla="*/ 33 h 227"/>
                <a:gd name="T76" fmla="*/ 7 w 189"/>
                <a:gd name="T77" fmla="*/ 31 h 227"/>
                <a:gd name="T78" fmla="*/ 24 w 189"/>
                <a:gd name="T79" fmla="*/ 21 h 227"/>
                <a:gd name="T80" fmla="*/ 36 w 189"/>
                <a:gd name="T81" fmla="*/ 26 h 227"/>
                <a:gd name="T82" fmla="*/ 52 w 189"/>
                <a:gd name="T83" fmla="*/ 19 h 227"/>
                <a:gd name="T84" fmla="*/ 59 w 189"/>
                <a:gd name="T85" fmla="*/ 5 h 227"/>
                <a:gd name="T86" fmla="*/ 71 w 189"/>
                <a:gd name="T87" fmla="*/ 5 h 227"/>
                <a:gd name="T88" fmla="*/ 90 w 189"/>
                <a:gd name="T89" fmla="*/ 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227">
                  <a:moveTo>
                    <a:pt x="142" y="194"/>
                  </a:moveTo>
                  <a:lnTo>
                    <a:pt x="142" y="194"/>
                  </a:lnTo>
                  <a:lnTo>
                    <a:pt x="135" y="211"/>
                  </a:lnTo>
                  <a:lnTo>
                    <a:pt x="137" y="218"/>
                  </a:lnTo>
                  <a:lnTo>
                    <a:pt x="135" y="227"/>
                  </a:lnTo>
                  <a:lnTo>
                    <a:pt x="121" y="220"/>
                  </a:lnTo>
                  <a:lnTo>
                    <a:pt x="114" y="218"/>
                  </a:lnTo>
                  <a:lnTo>
                    <a:pt x="92" y="206"/>
                  </a:lnTo>
                  <a:lnTo>
                    <a:pt x="92" y="197"/>
                  </a:lnTo>
                  <a:lnTo>
                    <a:pt x="114" y="199"/>
                  </a:lnTo>
                  <a:lnTo>
                    <a:pt x="130" y="197"/>
                  </a:lnTo>
                  <a:lnTo>
                    <a:pt x="142" y="194"/>
                  </a:lnTo>
                  <a:close/>
                  <a:moveTo>
                    <a:pt x="40" y="133"/>
                  </a:moveTo>
                  <a:lnTo>
                    <a:pt x="40" y="133"/>
                  </a:lnTo>
                  <a:lnTo>
                    <a:pt x="50" y="147"/>
                  </a:lnTo>
                  <a:lnTo>
                    <a:pt x="48" y="175"/>
                  </a:lnTo>
                  <a:lnTo>
                    <a:pt x="40" y="173"/>
                  </a:lnTo>
                  <a:lnTo>
                    <a:pt x="33" y="180"/>
                  </a:lnTo>
                  <a:lnTo>
                    <a:pt x="26" y="175"/>
                  </a:lnTo>
                  <a:lnTo>
                    <a:pt x="26" y="149"/>
                  </a:lnTo>
                  <a:lnTo>
                    <a:pt x="22" y="137"/>
                  </a:lnTo>
                  <a:lnTo>
                    <a:pt x="31" y="137"/>
                  </a:lnTo>
                  <a:lnTo>
                    <a:pt x="40" y="133"/>
                  </a:lnTo>
                  <a:close/>
                  <a:moveTo>
                    <a:pt x="90" y="7"/>
                  </a:moveTo>
                  <a:lnTo>
                    <a:pt x="90" y="7"/>
                  </a:lnTo>
                  <a:lnTo>
                    <a:pt x="114" y="14"/>
                  </a:lnTo>
                  <a:lnTo>
                    <a:pt x="111" y="26"/>
                  </a:lnTo>
                  <a:lnTo>
                    <a:pt x="116" y="36"/>
                  </a:lnTo>
                  <a:lnTo>
                    <a:pt x="102" y="31"/>
                  </a:lnTo>
                  <a:lnTo>
                    <a:pt x="90" y="40"/>
                  </a:lnTo>
                  <a:lnTo>
                    <a:pt x="90" y="52"/>
                  </a:lnTo>
                  <a:lnTo>
                    <a:pt x="88" y="57"/>
                  </a:lnTo>
                  <a:lnTo>
                    <a:pt x="95" y="69"/>
                  </a:lnTo>
                  <a:lnTo>
                    <a:pt x="109" y="81"/>
                  </a:lnTo>
                  <a:lnTo>
                    <a:pt x="116" y="100"/>
                  </a:lnTo>
                  <a:lnTo>
                    <a:pt x="135" y="116"/>
                  </a:lnTo>
                  <a:lnTo>
                    <a:pt x="147" y="116"/>
                  </a:lnTo>
                  <a:lnTo>
                    <a:pt x="152" y="121"/>
                  </a:lnTo>
                  <a:lnTo>
                    <a:pt x="147" y="126"/>
                  </a:lnTo>
                  <a:lnTo>
                    <a:pt x="161" y="133"/>
                  </a:lnTo>
                  <a:lnTo>
                    <a:pt x="173" y="140"/>
                  </a:lnTo>
                  <a:lnTo>
                    <a:pt x="187" y="149"/>
                  </a:lnTo>
                  <a:lnTo>
                    <a:pt x="189" y="154"/>
                  </a:lnTo>
                  <a:lnTo>
                    <a:pt x="187" y="161"/>
                  </a:lnTo>
                  <a:lnTo>
                    <a:pt x="178" y="152"/>
                  </a:lnTo>
                  <a:lnTo>
                    <a:pt x="163" y="147"/>
                  </a:lnTo>
                  <a:lnTo>
                    <a:pt x="156" y="161"/>
                  </a:lnTo>
                  <a:lnTo>
                    <a:pt x="168" y="171"/>
                  </a:lnTo>
                  <a:lnTo>
                    <a:pt x="166" y="180"/>
                  </a:lnTo>
                  <a:lnTo>
                    <a:pt x="159" y="182"/>
                  </a:lnTo>
                  <a:lnTo>
                    <a:pt x="152" y="199"/>
                  </a:lnTo>
                  <a:lnTo>
                    <a:pt x="145" y="201"/>
                  </a:lnTo>
                  <a:lnTo>
                    <a:pt x="145" y="194"/>
                  </a:lnTo>
                  <a:lnTo>
                    <a:pt x="147" y="182"/>
                  </a:lnTo>
                  <a:lnTo>
                    <a:pt x="152" y="178"/>
                  </a:lnTo>
                  <a:lnTo>
                    <a:pt x="145" y="166"/>
                  </a:lnTo>
                  <a:lnTo>
                    <a:pt x="140" y="156"/>
                  </a:lnTo>
                  <a:lnTo>
                    <a:pt x="133" y="154"/>
                  </a:lnTo>
                  <a:lnTo>
                    <a:pt x="128" y="145"/>
                  </a:lnTo>
                  <a:lnTo>
                    <a:pt x="116" y="140"/>
                  </a:lnTo>
                  <a:lnTo>
                    <a:pt x="111" y="133"/>
                  </a:lnTo>
                  <a:lnTo>
                    <a:pt x="100" y="130"/>
                  </a:lnTo>
                  <a:lnTo>
                    <a:pt x="88" y="121"/>
                  </a:lnTo>
                  <a:lnTo>
                    <a:pt x="71" y="107"/>
                  </a:lnTo>
                  <a:lnTo>
                    <a:pt x="62" y="95"/>
                  </a:lnTo>
                  <a:lnTo>
                    <a:pt x="55" y="74"/>
                  </a:lnTo>
                  <a:lnTo>
                    <a:pt x="48" y="71"/>
                  </a:lnTo>
                  <a:lnTo>
                    <a:pt x="36" y="62"/>
                  </a:lnTo>
                  <a:lnTo>
                    <a:pt x="26" y="66"/>
                  </a:lnTo>
                  <a:lnTo>
                    <a:pt x="19" y="76"/>
                  </a:lnTo>
                  <a:lnTo>
                    <a:pt x="10" y="78"/>
                  </a:lnTo>
                  <a:lnTo>
                    <a:pt x="12" y="69"/>
                  </a:lnTo>
                  <a:lnTo>
                    <a:pt x="5" y="66"/>
                  </a:lnTo>
                  <a:lnTo>
                    <a:pt x="0" y="47"/>
                  </a:lnTo>
                  <a:lnTo>
                    <a:pt x="5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7" y="31"/>
                  </a:lnTo>
                  <a:lnTo>
                    <a:pt x="17" y="31"/>
                  </a:lnTo>
                  <a:lnTo>
                    <a:pt x="24" y="21"/>
                  </a:lnTo>
                  <a:lnTo>
                    <a:pt x="29" y="26"/>
                  </a:lnTo>
                  <a:lnTo>
                    <a:pt x="36" y="26"/>
                  </a:lnTo>
                  <a:lnTo>
                    <a:pt x="40" y="14"/>
                  </a:lnTo>
                  <a:lnTo>
                    <a:pt x="52" y="19"/>
                  </a:lnTo>
                  <a:lnTo>
                    <a:pt x="57" y="14"/>
                  </a:lnTo>
                  <a:lnTo>
                    <a:pt x="59" y="5"/>
                  </a:lnTo>
                  <a:lnTo>
                    <a:pt x="69" y="10"/>
                  </a:lnTo>
                  <a:lnTo>
                    <a:pt x="71" y="5"/>
                  </a:lnTo>
                  <a:lnTo>
                    <a:pt x="88" y="0"/>
                  </a:lnTo>
                  <a:lnTo>
                    <a:pt x="90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2" name="Freeform 160">
              <a:extLst>
                <a:ext uri="{FF2B5EF4-FFF2-40B4-BE49-F238E27FC236}">
                  <a16:creationId xmlns:a16="http://schemas.microsoft.com/office/drawing/2014/main" id="{01AADE96-A762-5FBA-298D-CDE30CF58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559" y="3401220"/>
              <a:ext cx="61357" cy="25566"/>
            </a:xfrm>
            <a:custGeom>
              <a:avLst/>
              <a:gdLst>
                <a:gd name="T0" fmla="*/ 24 w 36"/>
                <a:gd name="T1" fmla="*/ 12 h 15"/>
                <a:gd name="T2" fmla="*/ 24 w 36"/>
                <a:gd name="T3" fmla="*/ 12 h 15"/>
                <a:gd name="T4" fmla="*/ 19 w 36"/>
                <a:gd name="T5" fmla="*/ 15 h 15"/>
                <a:gd name="T6" fmla="*/ 10 w 36"/>
                <a:gd name="T7" fmla="*/ 12 h 15"/>
                <a:gd name="T8" fmla="*/ 0 w 36"/>
                <a:gd name="T9" fmla="*/ 5 h 15"/>
                <a:gd name="T10" fmla="*/ 3 w 36"/>
                <a:gd name="T11" fmla="*/ 3 h 15"/>
                <a:gd name="T12" fmla="*/ 10 w 36"/>
                <a:gd name="T13" fmla="*/ 0 h 15"/>
                <a:gd name="T14" fmla="*/ 14 w 36"/>
                <a:gd name="T15" fmla="*/ 0 h 15"/>
                <a:gd name="T16" fmla="*/ 24 w 36"/>
                <a:gd name="T17" fmla="*/ 3 h 15"/>
                <a:gd name="T18" fmla="*/ 33 w 36"/>
                <a:gd name="T19" fmla="*/ 7 h 15"/>
                <a:gd name="T20" fmla="*/ 36 w 36"/>
                <a:gd name="T21" fmla="*/ 12 h 15"/>
                <a:gd name="T22" fmla="*/ 24 w 36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5">
                  <a:moveTo>
                    <a:pt x="24" y="12"/>
                  </a:moveTo>
                  <a:lnTo>
                    <a:pt x="24" y="12"/>
                  </a:lnTo>
                  <a:lnTo>
                    <a:pt x="19" y="15"/>
                  </a:lnTo>
                  <a:lnTo>
                    <a:pt x="10" y="12"/>
                  </a:lnTo>
                  <a:lnTo>
                    <a:pt x="0" y="5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3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3" name="Freeform 164">
              <a:extLst>
                <a:ext uri="{FF2B5EF4-FFF2-40B4-BE49-F238E27FC236}">
                  <a16:creationId xmlns:a16="http://schemas.microsoft.com/office/drawing/2014/main" id="{57FA1DB0-634F-FF10-22C9-F0CBAD2C1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4446" y="2134889"/>
              <a:ext cx="85217" cy="363027"/>
            </a:xfrm>
            <a:custGeom>
              <a:avLst/>
              <a:gdLst>
                <a:gd name="T0" fmla="*/ 50 w 50"/>
                <a:gd name="T1" fmla="*/ 142 h 213"/>
                <a:gd name="T2" fmla="*/ 34 w 50"/>
                <a:gd name="T3" fmla="*/ 97 h 213"/>
                <a:gd name="T4" fmla="*/ 26 w 50"/>
                <a:gd name="T5" fmla="*/ 71 h 213"/>
                <a:gd name="T6" fmla="*/ 26 w 50"/>
                <a:gd name="T7" fmla="*/ 45 h 213"/>
                <a:gd name="T8" fmla="*/ 22 w 50"/>
                <a:gd name="T9" fmla="*/ 19 h 213"/>
                <a:gd name="T10" fmla="*/ 17 w 50"/>
                <a:gd name="T11" fmla="*/ 0 h 213"/>
                <a:gd name="T12" fmla="*/ 10 w 50"/>
                <a:gd name="T13" fmla="*/ 5 h 213"/>
                <a:gd name="T14" fmla="*/ 17 w 50"/>
                <a:gd name="T15" fmla="*/ 19 h 213"/>
                <a:gd name="T16" fmla="*/ 0 w 50"/>
                <a:gd name="T17" fmla="*/ 31 h 213"/>
                <a:gd name="T18" fmla="*/ 0 w 50"/>
                <a:gd name="T19" fmla="*/ 66 h 213"/>
                <a:gd name="T20" fmla="*/ 10 w 50"/>
                <a:gd name="T21" fmla="*/ 92 h 213"/>
                <a:gd name="T22" fmla="*/ 10 w 50"/>
                <a:gd name="T23" fmla="*/ 126 h 213"/>
                <a:gd name="T24" fmla="*/ 5 w 50"/>
                <a:gd name="T25" fmla="*/ 145 h 213"/>
                <a:gd name="T26" fmla="*/ 8 w 50"/>
                <a:gd name="T27" fmla="*/ 171 h 213"/>
                <a:gd name="T28" fmla="*/ 5 w 50"/>
                <a:gd name="T29" fmla="*/ 194 h 213"/>
                <a:gd name="T30" fmla="*/ 8 w 50"/>
                <a:gd name="T31" fmla="*/ 213 h 213"/>
                <a:gd name="T32" fmla="*/ 19 w 50"/>
                <a:gd name="T33" fmla="*/ 194 h 213"/>
                <a:gd name="T34" fmla="*/ 31 w 50"/>
                <a:gd name="T35" fmla="*/ 208 h 213"/>
                <a:gd name="T36" fmla="*/ 31 w 50"/>
                <a:gd name="T37" fmla="*/ 194 h 213"/>
                <a:gd name="T38" fmla="*/ 15 w 50"/>
                <a:gd name="T39" fmla="*/ 168 h 213"/>
                <a:gd name="T40" fmla="*/ 24 w 50"/>
                <a:gd name="T41" fmla="*/ 133 h 213"/>
                <a:gd name="T42" fmla="*/ 50 w 50"/>
                <a:gd name="T43" fmla="*/ 142 h 213"/>
                <a:gd name="T44" fmla="*/ 50 w 50"/>
                <a:gd name="T45" fmla="*/ 142 h 213"/>
                <a:gd name="T46" fmla="*/ 50 w 50"/>
                <a:gd name="T47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213">
                  <a:moveTo>
                    <a:pt x="50" y="142"/>
                  </a:moveTo>
                  <a:lnTo>
                    <a:pt x="34" y="97"/>
                  </a:lnTo>
                  <a:lnTo>
                    <a:pt x="26" y="71"/>
                  </a:lnTo>
                  <a:lnTo>
                    <a:pt x="26" y="45"/>
                  </a:lnTo>
                  <a:lnTo>
                    <a:pt x="22" y="19"/>
                  </a:lnTo>
                  <a:lnTo>
                    <a:pt x="17" y="0"/>
                  </a:lnTo>
                  <a:lnTo>
                    <a:pt x="10" y="5"/>
                  </a:lnTo>
                  <a:lnTo>
                    <a:pt x="17" y="19"/>
                  </a:lnTo>
                  <a:lnTo>
                    <a:pt x="0" y="31"/>
                  </a:lnTo>
                  <a:lnTo>
                    <a:pt x="0" y="66"/>
                  </a:lnTo>
                  <a:lnTo>
                    <a:pt x="10" y="92"/>
                  </a:lnTo>
                  <a:lnTo>
                    <a:pt x="10" y="126"/>
                  </a:lnTo>
                  <a:lnTo>
                    <a:pt x="5" y="145"/>
                  </a:lnTo>
                  <a:lnTo>
                    <a:pt x="8" y="171"/>
                  </a:lnTo>
                  <a:lnTo>
                    <a:pt x="5" y="194"/>
                  </a:lnTo>
                  <a:lnTo>
                    <a:pt x="8" y="213"/>
                  </a:lnTo>
                  <a:lnTo>
                    <a:pt x="19" y="194"/>
                  </a:lnTo>
                  <a:lnTo>
                    <a:pt x="31" y="208"/>
                  </a:lnTo>
                  <a:lnTo>
                    <a:pt x="31" y="194"/>
                  </a:lnTo>
                  <a:lnTo>
                    <a:pt x="15" y="168"/>
                  </a:lnTo>
                  <a:lnTo>
                    <a:pt x="24" y="133"/>
                  </a:lnTo>
                  <a:lnTo>
                    <a:pt x="50" y="142"/>
                  </a:lnTo>
                  <a:lnTo>
                    <a:pt x="50" y="142"/>
                  </a:lnTo>
                  <a:lnTo>
                    <a:pt x="50" y="1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4" name="Freeform 165">
              <a:extLst>
                <a:ext uri="{FF2B5EF4-FFF2-40B4-BE49-F238E27FC236}">
                  <a16:creationId xmlns:a16="http://schemas.microsoft.com/office/drawing/2014/main" id="{D1C92A0D-4D1F-5E87-1459-1082C05DD7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6985" y="2514959"/>
              <a:ext cx="446539" cy="507896"/>
            </a:xfrm>
            <a:custGeom>
              <a:avLst/>
              <a:gdLst>
                <a:gd name="T0" fmla="*/ 85 w 262"/>
                <a:gd name="T1" fmla="*/ 239 h 298"/>
                <a:gd name="T2" fmla="*/ 78 w 262"/>
                <a:gd name="T3" fmla="*/ 258 h 298"/>
                <a:gd name="T4" fmla="*/ 64 w 262"/>
                <a:gd name="T5" fmla="*/ 255 h 298"/>
                <a:gd name="T6" fmla="*/ 49 w 262"/>
                <a:gd name="T7" fmla="*/ 262 h 298"/>
                <a:gd name="T8" fmla="*/ 56 w 262"/>
                <a:gd name="T9" fmla="*/ 241 h 298"/>
                <a:gd name="T10" fmla="*/ 73 w 262"/>
                <a:gd name="T11" fmla="*/ 234 h 298"/>
                <a:gd name="T12" fmla="*/ 85 w 262"/>
                <a:gd name="T13" fmla="*/ 239 h 298"/>
                <a:gd name="T14" fmla="*/ 189 w 262"/>
                <a:gd name="T15" fmla="*/ 180 h 298"/>
                <a:gd name="T16" fmla="*/ 182 w 262"/>
                <a:gd name="T17" fmla="*/ 196 h 298"/>
                <a:gd name="T18" fmla="*/ 175 w 262"/>
                <a:gd name="T19" fmla="*/ 220 h 298"/>
                <a:gd name="T20" fmla="*/ 127 w 262"/>
                <a:gd name="T21" fmla="*/ 232 h 298"/>
                <a:gd name="T22" fmla="*/ 94 w 262"/>
                <a:gd name="T23" fmla="*/ 243 h 298"/>
                <a:gd name="T24" fmla="*/ 64 w 262"/>
                <a:gd name="T25" fmla="*/ 234 h 298"/>
                <a:gd name="T26" fmla="*/ 26 w 262"/>
                <a:gd name="T27" fmla="*/ 243 h 298"/>
                <a:gd name="T28" fmla="*/ 30 w 262"/>
                <a:gd name="T29" fmla="*/ 291 h 298"/>
                <a:gd name="T30" fmla="*/ 14 w 262"/>
                <a:gd name="T31" fmla="*/ 291 h 298"/>
                <a:gd name="T32" fmla="*/ 7 w 262"/>
                <a:gd name="T33" fmla="*/ 269 h 298"/>
                <a:gd name="T34" fmla="*/ 16 w 262"/>
                <a:gd name="T35" fmla="*/ 251 h 298"/>
                <a:gd name="T36" fmla="*/ 40 w 262"/>
                <a:gd name="T37" fmla="*/ 227 h 298"/>
                <a:gd name="T38" fmla="*/ 85 w 262"/>
                <a:gd name="T39" fmla="*/ 208 h 298"/>
                <a:gd name="T40" fmla="*/ 118 w 262"/>
                <a:gd name="T41" fmla="*/ 177 h 298"/>
                <a:gd name="T42" fmla="*/ 153 w 262"/>
                <a:gd name="T43" fmla="*/ 165 h 298"/>
                <a:gd name="T44" fmla="*/ 172 w 262"/>
                <a:gd name="T45" fmla="*/ 132 h 298"/>
                <a:gd name="T46" fmla="*/ 177 w 262"/>
                <a:gd name="T47" fmla="*/ 97 h 298"/>
                <a:gd name="T48" fmla="*/ 203 w 262"/>
                <a:gd name="T49" fmla="*/ 123 h 298"/>
                <a:gd name="T50" fmla="*/ 189 w 262"/>
                <a:gd name="T51" fmla="*/ 158 h 298"/>
                <a:gd name="T52" fmla="*/ 189 w 262"/>
                <a:gd name="T53" fmla="*/ 180 h 298"/>
                <a:gd name="T54" fmla="*/ 236 w 262"/>
                <a:gd name="T55" fmla="*/ 30 h 298"/>
                <a:gd name="T56" fmla="*/ 248 w 262"/>
                <a:gd name="T57" fmla="*/ 35 h 298"/>
                <a:gd name="T58" fmla="*/ 262 w 262"/>
                <a:gd name="T59" fmla="*/ 52 h 298"/>
                <a:gd name="T60" fmla="*/ 224 w 262"/>
                <a:gd name="T61" fmla="*/ 78 h 298"/>
                <a:gd name="T62" fmla="*/ 189 w 262"/>
                <a:gd name="T63" fmla="*/ 87 h 298"/>
                <a:gd name="T64" fmla="*/ 170 w 262"/>
                <a:gd name="T65" fmla="*/ 66 h 298"/>
                <a:gd name="T66" fmla="*/ 196 w 262"/>
                <a:gd name="T67" fmla="*/ 49 h 298"/>
                <a:gd name="T68" fmla="*/ 203 w 262"/>
                <a:gd name="T69" fmla="*/ 0 h 298"/>
                <a:gd name="T70" fmla="*/ 236 w 262"/>
                <a:gd name="T71" fmla="*/ 30 h 298"/>
                <a:gd name="T72" fmla="*/ 236 w 262"/>
                <a:gd name="T73" fmla="*/ 3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2" h="298">
                  <a:moveTo>
                    <a:pt x="85" y="239"/>
                  </a:moveTo>
                  <a:lnTo>
                    <a:pt x="85" y="239"/>
                  </a:lnTo>
                  <a:lnTo>
                    <a:pt x="87" y="246"/>
                  </a:lnTo>
                  <a:lnTo>
                    <a:pt x="78" y="258"/>
                  </a:lnTo>
                  <a:lnTo>
                    <a:pt x="71" y="251"/>
                  </a:lnTo>
                  <a:lnTo>
                    <a:pt x="64" y="255"/>
                  </a:lnTo>
                  <a:lnTo>
                    <a:pt x="59" y="267"/>
                  </a:lnTo>
                  <a:lnTo>
                    <a:pt x="49" y="262"/>
                  </a:lnTo>
                  <a:lnTo>
                    <a:pt x="49" y="253"/>
                  </a:lnTo>
                  <a:lnTo>
                    <a:pt x="56" y="241"/>
                  </a:lnTo>
                  <a:lnTo>
                    <a:pt x="66" y="243"/>
                  </a:lnTo>
                  <a:lnTo>
                    <a:pt x="73" y="234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39"/>
                  </a:lnTo>
                  <a:close/>
                  <a:moveTo>
                    <a:pt x="189" y="180"/>
                  </a:moveTo>
                  <a:lnTo>
                    <a:pt x="189" y="180"/>
                  </a:lnTo>
                  <a:lnTo>
                    <a:pt x="182" y="196"/>
                  </a:lnTo>
                  <a:lnTo>
                    <a:pt x="184" y="206"/>
                  </a:lnTo>
                  <a:lnTo>
                    <a:pt x="175" y="220"/>
                  </a:lnTo>
                  <a:lnTo>
                    <a:pt x="156" y="229"/>
                  </a:lnTo>
                  <a:lnTo>
                    <a:pt x="127" y="232"/>
                  </a:lnTo>
                  <a:lnTo>
                    <a:pt x="104" y="253"/>
                  </a:lnTo>
                  <a:lnTo>
                    <a:pt x="94" y="243"/>
                  </a:lnTo>
                  <a:lnTo>
                    <a:pt x="92" y="232"/>
                  </a:lnTo>
                  <a:lnTo>
                    <a:pt x="64" y="234"/>
                  </a:lnTo>
                  <a:lnTo>
                    <a:pt x="45" y="243"/>
                  </a:lnTo>
                  <a:lnTo>
                    <a:pt x="26" y="243"/>
                  </a:lnTo>
                  <a:lnTo>
                    <a:pt x="42" y="260"/>
                  </a:lnTo>
                  <a:lnTo>
                    <a:pt x="30" y="291"/>
                  </a:lnTo>
                  <a:lnTo>
                    <a:pt x="21" y="298"/>
                  </a:lnTo>
                  <a:lnTo>
                    <a:pt x="14" y="291"/>
                  </a:lnTo>
                  <a:lnTo>
                    <a:pt x="16" y="274"/>
                  </a:lnTo>
                  <a:lnTo>
                    <a:pt x="7" y="269"/>
                  </a:lnTo>
                  <a:lnTo>
                    <a:pt x="0" y="255"/>
                  </a:lnTo>
                  <a:lnTo>
                    <a:pt x="16" y="251"/>
                  </a:lnTo>
                  <a:lnTo>
                    <a:pt x="26" y="239"/>
                  </a:lnTo>
                  <a:lnTo>
                    <a:pt x="40" y="227"/>
                  </a:lnTo>
                  <a:lnTo>
                    <a:pt x="52" y="215"/>
                  </a:lnTo>
                  <a:lnTo>
                    <a:pt x="85" y="208"/>
                  </a:lnTo>
                  <a:lnTo>
                    <a:pt x="101" y="213"/>
                  </a:lnTo>
                  <a:lnTo>
                    <a:pt x="118" y="177"/>
                  </a:lnTo>
                  <a:lnTo>
                    <a:pt x="130" y="187"/>
                  </a:lnTo>
                  <a:lnTo>
                    <a:pt x="153" y="165"/>
                  </a:lnTo>
                  <a:lnTo>
                    <a:pt x="163" y="158"/>
                  </a:lnTo>
                  <a:lnTo>
                    <a:pt x="172" y="132"/>
                  </a:lnTo>
                  <a:lnTo>
                    <a:pt x="170" y="111"/>
                  </a:lnTo>
                  <a:lnTo>
                    <a:pt x="177" y="97"/>
                  </a:lnTo>
                  <a:lnTo>
                    <a:pt x="196" y="92"/>
                  </a:lnTo>
                  <a:lnTo>
                    <a:pt x="203" y="123"/>
                  </a:lnTo>
                  <a:lnTo>
                    <a:pt x="203" y="139"/>
                  </a:lnTo>
                  <a:lnTo>
                    <a:pt x="189" y="158"/>
                  </a:lnTo>
                  <a:lnTo>
                    <a:pt x="189" y="180"/>
                  </a:lnTo>
                  <a:lnTo>
                    <a:pt x="189" y="180"/>
                  </a:lnTo>
                  <a:lnTo>
                    <a:pt x="189" y="180"/>
                  </a:lnTo>
                  <a:close/>
                  <a:moveTo>
                    <a:pt x="236" y="30"/>
                  </a:moveTo>
                  <a:lnTo>
                    <a:pt x="236" y="30"/>
                  </a:lnTo>
                  <a:lnTo>
                    <a:pt x="248" y="35"/>
                  </a:lnTo>
                  <a:lnTo>
                    <a:pt x="258" y="26"/>
                  </a:lnTo>
                  <a:lnTo>
                    <a:pt x="262" y="52"/>
                  </a:lnTo>
                  <a:lnTo>
                    <a:pt x="239" y="56"/>
                  </a:lnTo>
                  <a:lnTo>
                    <a:pt x="224" y="78"/>
                  </a:lnTo>
                  <a:lnTo>
                    <a:pt x="198" y="64"/>
                  </a:lnTo>
                  <a:lnTo>
                    <a:pt x="189" y="87"/>
                  </a:lnTo>
                  <a:lnTo>
                    <a:pt x="172" y="87"/>
                  </a:lnTo>
                  <a:lnTo>
                    <a:pt x="170" y="66"/>
                  </a:lnTo>
                  <a:lnTo>
                    <a:pt x="177" y="49"/>
                  </a:lnTo>
                  <a:lnTo>
                    <a:pt x="196" y="49"/>
                  </a:lnTo>
                  <a:lnTo>
                    <a:pt x="198" y="16"/>
                  </a:lnTo>
                  <a:lnTo>
                    <a:pt x="203" y="0"/>
                  </a:lnTo>
                  <a:lnTo>
                    <a:pt x="224" y="23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36" y="3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5" name="Freeform 172">
              <a:extLst>
                <a:ext uri="{FF2B5EF4-FFF2-40B4-BE49-F238E27FC236}">
                  <a16:creationId xmlns:a16="http://schemas.microsoft.com/office/drawing/2014/main" id="{9CEBDC6C-42A6-3D03-E617-4EF703AFA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0481" y="3515412"/>
              <a:ext cx="144870" cy="115896"/>
            </a:xfrm>
            <a:custGeom>
              <a:avLst/>
              <a:gdLst>
                <a:gd name="T0" fmla="*/ 83 w 85"/>
                <a:gd name="T1" fmla="*/ 7 h 68"/>
                <a:gd name="T2" fmla="*/ 83 w 85"/>
                <a:gd name="T3" fmla="*/ 7 h 68"/>
                <a:gd name="T4" fmla="*/ 85 w 85"/>
                <a:gd name="T5" fmla="*/ 16 h 68"/>
                <a:gd name="T6" fmla="*/ 83 w 85"/>
                <a:gd name="T7" fmla="*/ 38 h 68"/>
                <a:gd name="T8" fmla="*/ 57 w 85"/>
                <a:gd name="T9" fmla="*/ 49 h 68"/>
                <a:gd name="T10" fmla="*/ 64 w 85"/>
                <a:gd name="T11" fmla="*/ 59 h 68"/>
                <a:gd name="T12" fmla="*/ 47 w 85"/>
                <a:gd name="T13" fmla="*/ 61 h 68"/>
                <a:gd name="T14" fmla="*/ 33 w 85"/>
                <a:gd name="T15" fmla="*/ 68 h 68"/>
                <a:gd name="T16" fmla="*/ 19 w 85"/>
                <a:gd name="T17" fmla="*/ 66 h 68"/>
                <a:gd name="T18" fmla="*/ 14 w 85"/>
                <a:gd name="T19" fmla="*/ 56 h 68"/>
                <a:gd name="T20" fmla="*/ 5 w 85"/>
                <a:gd name="T21" fmla="*/ 40 h 68"/>
                <a:gd name="T22" fmla="*/ 0 w 85"/>
                <a:gd name="T23" fmla="*/ 19 h 68"/>
                <a:gd name="T24" fmla="*/ 12 w 85"/>
                <a:gd name="T25" fmla="*/ 4 h 68"/>
                <a:gd name="T26" fmla="*/ 33 w 85"/>
                <a:gd name="T27" fmla="*/ 2 h 68"/>
                <a:gd name="T28" fmla="*/ 47 w 85"/>
                <a:gd name="T29" fmla="*/ 4 h 68"/>
                <a:gd name="T30" fmla="*/ 62 w 85"/>
                <a:gd name="T31" fmla="*/ 11 h 68"/>
                <a:gd name="T32" fmla="*/ 69 w 85"/>
                <a:gd name="T33" fmla="*/ 0 h 68"/>
                <a:gd name="T34" fmla="*/ 83 w 85"/>
                <a:gd name="T35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8">
                  <a:moveTo>
                    <a:pt x="83" y="7"/>
                  </a:moveTo>
                  <a:lnTo>
                    <a:pt x="83" y="7"/>
                  </a:lnTo>
                  <a:lnTo>
                    <a:pt x="85" y="16"/>
                  </a:lnTo>
                  <a:lnTo>
                    <a:pt x="83" y="38"/>
                  </a:lnTo>
                  <a:lnTo>
                    <a:pt x="57" y="49"/>
                  </a:lnTo>
                  <a:lnTo>
                    <a:pt x="64" y="59"/>
                  </a:lnTo>
                  <a:lnTo>
                    <a:pt x="47" y="61"/>
                  </a:lnTo>
                  <a:lnTo>
                    <a:pt x="33" y="68"/>
                  </a:lnTo>
                  <a:lnTo>
                    <a:pt x="19" y="66"/>
                  </a:lnTo>
                  <a:lnTo>
                    <a:pt x="14" y="56"/>
                  </a:lnTo>
                  <a:lnTo>
                    <a:pt x="5" y="40"/>
                  </a:lnTo>
                  <a:lnTo>
                    <a:pt x="0" y="19"/>
                  </a:lnTo>
                  <a:lnTo>
                    <a:pt x="12" y="4"/>
                  </a:lnTo>
                  <a:lnTo>
                    <a:pt x="33" y="2"/>
                  </a:lnTo>
                  <a:lnTo>
                    <a:pt x="47" y="4"/>
                  </a:lnTo>
                  <a:lnTo>
                    <a:pt x="62" y="11"/>
                  </a:lnTo>
                  <a:lnTo>
                    <a:pt x="69" y="0"/>
                  </a:lnTo>
                  <a:lnTo>
                    <a:pt x="83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6" name="Freeform 174">
              <a:extLst>
                <a:ext uri="{FF2B5EF4-FFF2-40B4-BE49-F238E27FC236}">
                  <a16:creationId xmlns:a16="http://schemas.microsoft.com/office/drawing/2014/main" id="{1384FEF8-D610-3CAB-61BD-932000384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573" y="2761602"/>
              <a:ext cx="92035" cy="141461"/>
            </a:xfrm>
            <a:custGeom>
              <a:avLst/>
              <a:gdLst>
                <a:gd name="T0" fmla="*/ 35 w 54"/>
                <a:gd name="T1" fmla="*/ 0 h 83"/>
                <a:gd name="T2" fmla="*/ 35 w 54"/>
                <a:gd name="T3" fmla="*/ 0 h 83"/>
                <a:gd name="T4" fmla="*/ 49 w 54"/>
                <a:gd name="T5" fmla="*/ 24 h 83"/>
                <a:gd name="T6" fmla="*/ 54 w 54"/>
                <a:gd name="T7" fmla="*/ 38 h 83"/>
                <a:gd name="T8" fmla="*/ 54 w 54"/>
                <a:gd name="T9" fmla="*/ 59 h 83"/>
                <a:gd name="T10" fmla="*/ 47 w 54"/>
                <a:gd name="T11" fmla="*/ 71 h 83"/>
                <a:gd name="T12" fmla="*/ 33 w 54"/>
                <a:gd name="T13" fmla="*/ 73 h 83"/>
                <a:gd name="T14" fmla="*/ 19 w 54"/>
                <a:gd name="T15" fmla="*/ 83 h 83"/>
                <a:gd name="T16" fmla="*/ 4 w 54"/>
                <a:gd name="T17" fmla="*/ 83 h 83"/>
                <a:gd name="T18" fmla="*/ 2 w 54"/>
                <a:gd name="T19" fmla="*/ 73 h 83"/>
                <a:gd name="T20" fmla="*/ 7 w 54"/>
                <a:gd name="T21" fmla="*/ 59 h 83"/>
                <a:gd name="T22" fmla="*/ 0 w 54"/>
                <a:gd name="T23" fmla="*/ 38 h 83"/>
                <a:gd name="T24" fmla="*/ 9 w 54"/>
                <a:gd name="T25" fmla="*/ 36 h 83"/>
                <a:gd name="T26" fmla="*/ 0 w 54"/>
                <a:gd name="T27" fmla="*/ 17 h 83"/>
                <a:gd name="T28" fmla="*/ 0 w 54"/>
                <a:gd name="T29" fmla="*/ 17 h 83"/>
                <a:gd name="T30" fmla="*/ 9 w 54"/>
                <a:gd name="T31" fmla="*/ 17 h 83"/>
                <a:gd name="T32" fmla="*/ 14 w 54"/>
                <a:gd name="T33" fmla="*/ 7 h 83"/>
                <a:gd name="T34" fmla="*/ 26 w 54"/>
                <a:gd name="T35" fmla="*/ 7 h 83"/>
                <a:gd name="T36" fmla="*/ 33 w 54"/>
                <a:gd name="T37" fmla="*/ 5 h 83"/>
                <a:gd name="T38" fmla="*/ 35 w 54"/>
                <a:gd name="T3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3">
                  <a:moveTo>
                    <a:pt x="35" y="0"/>
                  </a:moveTo>
                  <a:lnTo>
                    <a:pt x="35" y="0"/>
                  </a:lnTo>
                  <a:lnTo>
                    <a:pt x="49" y="24"/>
                  </a:lnTo>
                  <a:lnTo>
                    <a:pt x="54" y="38"/>
                  </a:lnTo>
                  <a:lnTo>
                    <a:pt x="54" y="59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19" y="83"/>
                  </a:lnTo>
                  <a:lnTo>
                    <a:pt x="4" y="83"/>
                  </a:lnTo>
                  <a:lnTo>
                    <a:pt x="2" y="73"/>
                  </a:lnTo>
                  <a:lnTo>
                    <a:pt x="7" y="59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4" y="7"/>
                  </a:lnTo>
                  <a:lnTo>
                    <a:pt x="26" y="7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7" name="Freeform 176">
              <a:extLst>
                <a:ext uri="{FF2B5EF4-FFF2-40B4-BE49-F238E27FC236}">
                  <a16:creationId xmlns:a16="http://schemas.microsoft.com/office/drawing/2014/main" id="{781AEE78-A094-BE2E-EB15-499AE4611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290" y="2603585"/>
              <a:ext cx="44313" cy="51131"/>
            </a:xfrm>
            <a:custGeom>
              <a:avLst/>
              <a:gdLst>
                <a:gd name="T0" fmla="*/ 22 w 26"/>
                <a:gd name="T1" fmla="*/ 9 h 30"/>
                <a:gd name="T2" fmla="*/ 22 w 26"/>
                <a:gd name="T3" fmla="*/ 9 h 30"/>
                <a:gd name="T4" fmla="*/ 24 w 26"/>
                <a:gd name="T5" fmla="*/ 12 h 30"/>
                <a:gd name="T6" fmla="*/ 26 w 26"/>
                <a:gd name="T7" fmla="*/ 12 h 30"/>
                <a:gd name="T8" fmla="*/ 26 w 26"/>
                <a:gd name="T9" fmla="*/ 16 h 30"/>
                <a:gd name="T10" fmla="*/ 24 w 26"/>
                <a:gd name="T11" fmla="*/ 21 h 30"/>
                <a:gd name="T12" fmla="*/ 24 w 26"/>
                <a:gd name="T13" fmla="*/ 21 h 30"/>
                <a:gd name="T14" fmla="*/ 22 w 26"/>
                <a:gd name="T15" fmla="*/ 21 h 30"/>
                <a:gd name="T16" fmla="*/ 12 w 26"/>
                <a:gd name="T17" fmla="*/ 26 h 30"/>
                <a:gd name="T18" fmla="*/ 10 w 26"/>
                <a:gd name="T19" fmla="*/ 30 h 30"/>
                <a:gd name="T20" fmla="*/ 8 w 26"/>
                <a:gd name="T21" fmla="*/ 30 h 30"/>
                <a:gd name="T22" fmla="*/ 8 w 26"/>
                <a:gd name="T23" fmla="*/ 21 h 30"/>
                <a:gd name="T24" fmla="*/ 3 w 26"/>
                <a:gd name="T25" fmla="*/ 21 h 30"/>
                <a:gd name="T26" fmla="*/ 0 w 26"/>
                <a:gd name="T27" fmla="*/ 14 h 30"/>
                <a:gd name="T28" fmla="*/ 3 w 26"/>
                <a:gd name="T29" fmla="*/ 9 h 30"/>
                <a:gd name="T30" fmla="*/ 8 w 26"/>
                <a:gd name="T31" fmla="*/ 7 h 30"/>
                <a:gd name="T32" fmla="*/ 10 w 26"/>
                <a:gd name="T33" fmla="*/ 0 h 30"/>
                <a:gd name="T34" fmla="*/ 12 w 26"/>
                <a:gd name="T35" fmla="*/ 0 h 30"/>
                <a:gd name="T36" fmla="*/ 15 w 26"/>
                <a:gd name="T37" fmla="*/ 2 h 30"/>
                <a:gd name="T38" fmla="*/ 17 w 26"/>
                <a:gd name="T39" fmla="*/ 4 h 30"/>
                <a:gd name="T40" fmla="*/ 19 w 26"/>
                <a:gd name="T41" fmla="*/ 7 h 30"/>
                <a:gd name="T42" fmla="*/ 22 w 26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30">
                  <a:moveTo>
                    <a:pt x="22" y="9"/>
                  </a:moveTo>
                  <a:lnTo>
                    <a:pt x="22" y="9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7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8" name="Freeform 178">
              <a:extLst>
                <a:ext uri="{FF2B5EF4-FFF2-40B4-BE49-F238E27FC236}">
                  <a16:creationId xmlns:a16="http://schemas.microsoft.com/office/drawing/2014/main" id="{4940441C-52D5-EB75-553F-8AA236E08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455" y="3055238"/>
              <a:ext cx="51131" cy="47722"/>
            </a:xfrm>
            <a:custGeom>
              <a:avLst/>
              <a:gdLst>
                <a:gd name="T0" fmla="*/ 30 w 30"/>
                <a:gd name="T1" fmla="*/ 28 h 28"/>
                <a:gd name="T2" fmla="*/ 30 w 30"/>
                <a:gd name="T3" fmla="*/ 28 h 28"/>
                <a:gd name="T4" fmla="*/ 19 w 30"/>
                <a:gd name="T5" fmla="*/ 28 h 28"/>
                <a:gd name="T6" fmla="*/ 14 w 30"/>
                <a:gd name="T7" fmla="*/ 21 h 28"/>
                <a:gd name="T8" fmla="*/ 0 w 30"/>
                <a:gd name="T9" fmla="*/ 19 h 28"/>
                <a:gd name="T10" fmla="*/ 11 w 30"/>
                <a:gd name="T11" fmla="*/ 0 h 28"/>
                <a:gd name="T12" fmla="*/ 23 w 30"/>
                <a:gd name="T13" fmla="*/ 2 h 28"/>
                <a:gd name="T14" fmla="*/ 26 w 30"/>
                <a:gd name="T15" fmla="*/ 9 h 28"/>
                <a:gd name="T16" fmla="*/ 26 w 30"/>
                <a:gd name="T17" fmla="*/ 14 h 28"/>
                <a:gd name="T18" fmla="*/ 30 w 30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8">
                  <a:moveTo>
                    <a:pt x="30" y="28"/>
                  </a:moveTo>
                  <a:lnTo>
                    <a:pt x="30" y="28"/>
                  </a:lnTo>
                  <a:lnTo>
                    <a:pt x="19" y="28"/>
                  </a:lnTo>
                  <a:lnTo>
                    <a:pt x="14" y="21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23" y="2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30" y="2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39" name="Freeform 184">
              <a:extLst>
                <a:ext uri="{FF2B5EF4-FFF2-40B4-BE49-F238E27FC236}">
                  <a16:creationId xmlns:a16="http://schemas.microsoft.com/office/drawing/2014/main" id="{D2C1CDF1-2962-E07B-3201-EAB37FD27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073" y="3684141"/>
              <a:ext cx="107375" cy="117601"/>
            </a:xfrm>
            <a:custGeom>
              <a:avLst/>
              <a:gdLst>
                <a:gd name="T0" fmla="*/ 37 w 63"/>
                <a:gd name="T1" fmla="*/ 19 h 69"/>
                <a:gd name="T2" fmla="*/ 37 w 63"/>
                <a:gd name="T3" fmla="*/ 19 h 69"/>
                <a:gd name="T4" fmla="*/ 42 w 63"/>
                <a:gd name="T5" fmla="*/ 19 h 69"/>
                <a:gd name="T6" fmla="*/ 45 w 63"/>
                <a:gd name="T7" fmla="*/ 14 h 69"/>
                <a:gd name="T8" fmla="*/ 49 w 63"/>
                <a:gd name="T9" fmla="*/ 14 h 69"/>
                <a:gd name="T10" fmla="*/ 47 w 63"/>
                <a:gd name="T11" fmla="*/ 19 h 69"/>
                <a:gd name="T12" fmla="*/ 49 w 63"/>
                <a:gd name="T13" fmla="*/ 26 h 69"/>
                <a:gd name="T14" fmla="*/ 47 w 63"/>
                <a:gd name="T15" fmla="*/ 33 h 69"/>
                <a:gd name="T16" fmla="*/ 52 w 63"/>
                <a:gd name="T17" fmla="*/ 38 h 69"/>
                <a:gd name="T18" fmla="*/ 56 w 63"/>
                <a:gd name="T19" fmla="*/ 38 h 69"/>
                <a:gd name="T20" fmla="*/ 63 w 63"/>
                <a:gd name="T21" fmla="*/ 45 h 69"/>
                <a:gd name="T22" fmla="*/ 63 w 63"/>
                <a:gd name="T23" fmla="*/ 52 h 69"/>
                <a:gd name="T24" fmla="*/ 61 w 63"/>
                <a:gd name="T25" fmla="*/ 54 h 69"/>
                <a:gd name="T26" fmla="*/ 61 w 63"/>
                <a:gd name="T27" fmla="*/ 66 h 69"/>
                <a:gd name="T28" fmla="*/ 56 w 63"/>
                <a:gd name="T29" fmla="*/ 69 h 69"/>
                <a:gd name="T30" fmla="*/ 40 w 63"/>
                <a:gd name="T31" fmla="*/ 62 h 69"/>
                <a:gd name="T32" fmla="*/ 26 w 63"/>
                <a:gd name="T33" fmla="*/ 47 h 69"/>
                <a:gd name="T34" fmla="*/ 11 w 63"/>
                <a:gd name="T35" fmla="*/ 38 h 69"/>
                <a:gd name="T36" fmla="*/ 0 w 63"/>
                <a:gd name="T37" fmla="*/ 28 h 69"/>
                <a:gd name="T38" fmla="*/ 4 w 63"/>
                <a:gd name="T39" fmla="*/ 24 h 69"/>
                <a:gd name="T40" fmla="*/ 4 w 63"/>
                <a:gd name="T41" fmla="*/ 19 h 69"/>
                <a:gd name="T42" fmla="*/ 11 w 63"/>
                <a:gd name="T43" fmla="*/ 10 h 69"/>
                <a:gd name="T44" fmla="*/ 21 w 63"/>
                <a:gd name="T45" fmla="*/ 2 h 69"/>
                <a:gd name="T46" fmla="*/ 23 w 63"/>
                <a:gd name="T47" fmla="*/ 2 h 69"/>
                <a:gd name="T48" fmla="*/ 28 w 63"/>
                <a:gd name="T49" fmla="*/ 0 h 69"/>
                <a:gd name="T50" fmla="*/ 35 w 63"/>
                <a:gd name="T51" fmla="*/ 10 h 69"/>
                <a:gd name="T52" fmla="*/ 33 w 63"/>
                <a:gd name="T53" fmla="*/ 17 h 69"/>
                <a:gd name="T54" fmla="*/ 37 w 63"/>
                <a:gd name="T55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" h="69">
                  <a:moveTo>
                    <a:pt x="37" y="19"/>
                  </a:moveTo>
                  <a:lnTo>
                    <a:pt x="37" y="19"/>
                  </a:lnTo>
                  <a:lnTo>
                    <a:pt x="42" y="19"/>
                  </a:lnTo>
                  <a:lnTo>
                    <a:pt x="45" y="14"/>
                  </a:lnTo>
                  <a:lnTo>
                    <a:pt x="49" y="14"/>
                  </a:lnTo>
                  <a:lnTo>
                    <a:pt x="47" y="19"/>
                  </a:lnTo>
                  <a:lnTo>
                    <a:pt x="49" y="26"/>
                  </a:lnTo>
                  <a:lnTo>
                    <a:pt x="47" y="33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3" y="45"/>
                  </a:lnTo>
                  <a:lnTo>
                    <a:pt x="63" y="52"/>
                  </a:lnTo>
                  <a:lnTo>
                    <a:pt x="61" y="54"/>
                  </a:lnTo>
                  <a:lnTo>
                    <a:pt x="61" y="66"/>
                  </a:lnTo>
                  <a:lnTo>
                    <a:pt x="56" y="69"/>
                  </a:lnTo>
                  <a:lnTo>
                    <a:pt x="40" y="62"/>
                  </a:lnTo>
                  <a:lnTo>
                    <a:pt x="26" y="47"/>
                  </a:lnTo>
                  <a:lnTo>
                    <a:pt x="11" y="3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19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5" y="10"/>
                  </a:lnTo>
                  <a:lnTo>
                    <a:pt x="33" y="17"/>
                  </a:lnTo>
                  <a:lnTo>
                    <a:pt x="37" y="1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0" name="Freeform 186">
              <a:extLst>
                <a:ext uri="{FF2B5EF4-FFF2-40B4-BE49-F238E27FC236}">
                  <a16:creationId xmlns:a16="http://schemas.microsoft.com/office/drawing/2014/main" id="{9C67F037-E9C7-7EBE-2A26-1B420328A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030" y="2958089"/>
              <a:ext cx="436313" cy="415861"/>
            </a:xfrm>
            <a:custGeom>
              <a:avLst/>
              <a:gdLst>
                <a:gd name="T0" fmla="*/ 36 w 256"/>
                <a:gd name="T1" fmla="*/ 0 h 244"/>
                <a:gd name="T2" fmla="*/ 36 w 256"/>
                <a:gd name="T3" fmla="*/ 0 h 244"/>
                <a:gd name="T4" fmla="*/ 55 w 256"/>
                <a:gd name="T5" fmla="*/ 5 h 244"/>
                <a:gd name="T6" fmla="*/ 62 w 256"/>
                <a:gd name="T7" fmla="*/ 2 h 244"/>
                <a:gd name="T8" fmla="*/ 74 w 256"/>
                <a:gd name="T9" fmla="*/ 7 h 244"/>
                <a:gd name="T10" fmla="*/ 97 w 256"/>
                <a:gd name="T11" fmla="*/ 17 h 244"/>
                <a:gd name="T12" fmla="*/ 105 w 256"/>
                <a:gd name="T13" fmla="*/ 33 h 244"/>
                <a:gd name="T14" fmla="*/ 119 w 256"/>
                <a:gd name="T15" fmla="*/ 36 h 244"/>
                <a:gd name="T16" fmla="*/ 142 w 256"/>
                <a:gd name="T17" fmla="*/ 43 h 244"/>
                <a:gd name="T18" fmla="*/ 159 w 256"/>
                <a:gd name="T19" fmla="*/ 52 h 244"/>
                <a:gd name="T20" fmla="*/ 166 w 256"/>
                <a:gd name="T21" fmla="*/ 47 h 244"/>
                <a:gd name="T22" fmla="*/ 173 w 256"/>
                <a:gd name="T23" fmla="*/ 40 h 244"/>
                <a:gd name="T24" fmla="*/ 171 w 256"/>
                <a:gd name="T25" fmla="*/ 26 h 244"/>
                <a:gd name="T26" fmla="*/ 175 w 256"/>
                <a:gd name="T27" fmla="*/ 17 h 244"/>
                <a:gd name="T28" fmla="*/ 187 w 256"/>
                <a:gd name="T29" fmla="*/ 7 h 244"/>
                <a:gd name="T30" fmla="*/ 199 w 256"/>
                <a:gd name="T31" fmla="*/ 5 h 244"/>
                <a:gd name="T32" fmla="*/ 220 w 256"/>
                <a:gd name="T33" fmla="*/ 7 h 244"/>
                <a:gd name="T34" fmla="*/ 225 w 256"/>
                <a:gd name="T35" fmla="*/ 17 h 244"/>
                <a:gd name="T36" fmla="*/ 232 w 256"/>
                <a:gd name="T37" fmla="*/ 17 h 244"/>
                <a:gd name="T38" fmla="*/ 237 w 256"/>
                <a:gd name="T39" fmla="*/ 21 h 244"/>
                <a:gd name="T40" fmla="*/ 254 w 256"/>
                <a:gd name="T41" fmla="*/ 21 h 244"/>
                <a:gd name="T42" fmla="*/ 256 w 256"/>
                <a:gd name="T43" fmla="*/ 28 h 244"/>
                <a:gd name="T44" fmla="*/ 251 w 256"/>
                <a:gd name="T45" fmla="*/ 38 h 244"/>
                <a:gd name="T46" fmla="*/ 254 w 256"/>
                <a:gd name="T47" fmla="*/ 45 h 244"/>
                <a:gd name="T48" fmla="*/ 251 w 256"/>
                <a:gd name="T49" fmla="*/ 57 h 244"/>
                <a:gd name="T50" fmla="*/ 254 w 256"/>
                <a:gd name="T51" fmla="*/ 71 h 244"/>
                <a:gd name="T52" fmla="*/ 254 w 256"/>
                <a:gd name="T53" fmla="*/ 137 h 244"/>
                <a:gd name="T54" fmla="*/ 254 w 256"/>
                <a:gd name="T55" fmla="*/ 201 h 244"/>
                <a:gd name="T56" fmla="*/ 254 w 256"/>
                <a:gd name="T57" fmla="*/ 234 h 244"/>
                <a:gd name="T58" fmla="*/ 237 w 256"/>
                <a:gd name="T59" fmla="*/ 234 h 244"/>
                <a:gd name="T60" fmla="*/ 237 w 256"/>
                <a:gd name="T61" fmla="*/ 244 h 244"/>
                <a:gd name="T62" fmla="*/ 171 w 256"/>
                <a:gd name="T63" fmla="*/ 211 h 244"/>
                <a:gd name="T64" fmla="*/ 107 w 256"/>
                <a:gd name="T65" fmla="*/ 178 h 244"/>
                <a:gd name="T66" fmla="*/ 90 w 256"/>
                <a:gd name="T67" fmla="*/ 187 h 244"/>
                <a:gd name="T68" fmla="*/ 78 w 256"/>
                <a:gd name="T69" fmla="*/ 192 h 244"/>
                <a:gd name="T70" fmla="*/ 69 w 256"/>
                <a:gd name="T71" fmla="*/ 185 h 244"/>
                <a:gd name="T72" fmla="*/ 43 w 256"/>
                <a:gd name="T73" fmla="*/ 175 h 244"/>
                <a:gd name="T74" fmla="*/ 36 w 256"/>
                <a:gd name="T75" fmla="*/ 166 h 244"/>
                <a:gd name="T76" fmla="*/ 24 w 256"/>
                <a:gd name="T77" fmla="*/ 156 h 244"/>
                <a:gd name="T78" fmla="*/ 17 w 256"/>
                <a:gd name="T79" fmla="*/ 159 h 244"/>
                <a:gd name="T80" fmla="*/ 10 w 256"/>
                <a:gd name="T81" fmla="*/ 149 h 244"/>
                <a:gd name="T82" fmla="*/ 10 w 256"/>
                <a:gd name="T83" fmla="*/ 142 h 244"/>
                <a:gd name="T84" fmla="*/ 0 w 256"/>
                <a:gd name="T85" fmla="*/ 128 h 244"/>
                <a:gd name="T86" fmla="*/ 8 w 256"/>
                <a:gd name="T87" fmla="*/ 123 h 244"/>
                <a:gd name="T88" fmla="*/ 5 w 256"/>
                <a:gd name="T89" fmla="*/ 109 h 244"/>
                <a:gd name="T90" fmla="*/ 8 w 256"/>
                <a:gd name="T91" fmla="*/ 99 h 244"/>
                <a:gd name="T92" fmla="*/ 8 w 256"/>
                <a:gd name="T93" fmla="*/ 92 h 244"/>
                <a:gd name="T94" fmla="*/ 10 w 256"/>
                <a:gd name="T95" fmla="*/ 78 h 244"/>
                <a:gd name="T96" fmla="*/ 10 w 256"/>
                <a:gd name="T97" fmla="*/ 69 h 244"/>
                <a:gd name="T98" fmla="*/ 3 w 256"/>
                <a:gd name="T99" fmla="*/ 52 h 244"/>
                <a:gd name="T100" fmla="*/ 10 w 256"/>
                <a:gd name="T101" fmla="*/ 47 h 244"/>
                <a:gd name="T102" fmla="*/ 12 w 256"/>
                <a:gd name="T103" fmla="*/ 40 h 244"/>
                <a:gd name="T104" fmla="*/ 10 w 256"/>
                <a:gd name="T105" fmla="*/ 33 h 244"/>
                <a:gd name="T106" fmla="*/ 22 w 256"/>
                <a:gd name="T107" fmla="*/ 24 h 244"/>
                <a:gd name="T108" fmla="*/ 26 w 256"/>
                <a:gd name="T109" fmla="*/ 19 h 244"/>
                <a:gd name="T110" fmla="*/ 36 w 256"/>
                <a:gd name="T111" fmla="*/ 14 h 244"/>
                <a:gd name="T112" fmla="*/ 36 w 256"/>
                <a:gd name="T1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244">
                  <a:moveTo>
                    <a:pt x="36" y="0"/>
                  </a:moveTo>
                  <a:lnTo>
                    <a:pt x="36" y="0"/>
                  </a:lnTo>
                  <a:lnTo>
                    <a:pt x="55" y="5"/>
                  </a:lnTo>
                  <a:lnTo>
                    <a:pt x="62" y="2"/>
                  </a:lnTo>
                  <a:lnTo>
                    <a:pt x="74" y="7"/>
                  </a:lnTo>
                  <a:lnTo>
                    <a:pt x="97" y="17"/>
                  </a:lnTo>
                  <a:lnTo>
                    <a:pt x="105" y="33"/>
                  </a:lnTo>
                  <a:lnTo>
                    <a:pt x="119" y="36"/>
                  </a:lnTo>
                  <a:lnTo>
                    <a:pt x="142" y="43"/>
                  </a:lnTo>
                  <a:lnTo>
                    <a:pt x="159" y="52"/>
                  </a:lnTo>
                  <a:lnTo>
                    <a:pt x="166" y="47"/>
                  </a:lnTo>
                  <a:lnTo>
                    <a:pt x="173" y="40"/>
                  </a:lnTo>
                  <a:lnTo>
                    <a:pt x="171" y="26"/>
                  </a:lnTo>
                  <a:lnTo>
                    <a:pt x="175" y="17"/>
                  </a:lnTo>
                  <a:lnTo>
                    <a:pt x="187" y="7"/>
                  </a:lnTo>
                  <a:lnTo>
                    <a:pt x="199" y="5"/>
                  </a:lnTo>
                  <a:lnTo>
                    <a:pt x="220" y="7"/>
                  </a:lnTo>
                  <a:lnTo>
                    <a:pt x="225" y="17"/>
                  </a:lnTo>
                  <a:lnTo>
                    <a:pt x="232" y="17"/>
                  </a:lnTo>
                  <a:lnTo>
                    <a:pt x="237" y="21"/>
                  </a:lnTo>
                  <a:lnTo>
                    <a:pt x="254" y="21"/>
                  </a:lnTo>
                  <a:lnTo>
                    <a:pt x="256" y="28"/>
                  </a:lnTo>
                  <a:lnTo>
                    <a:pt x="251" y="38"/>
                  </a:lnTo>
                  <a:lnTo>
                    <a:pt x="254" y="45"/>
                  </a:lnTo>
                  <a:lnTo>
                    <a:pt x="251" y="57"/>
                  </a:lnTo>
                  <a:lnTo>
                    <a:pt x="254" y="71"/>
                  </a:lnTo>
                  <a:lnTo>
                    <a:pt x="254" y="137"/>
                  </a:lnTo>
                  <a:lnTo>
                    <a:pt x="254" y="201"/>
                  </a:lnTo>
                  <a:lnTo>
                    <a:pt x="254" y="234"/>
                  </a:lnTo>
                  <a:lnTo>
                    <a:pt x="237" y="234"/>
                  </a:lnTo>
                  <a:lnTo>
                    <a:pt x="237" y="244"/>
                  </a:lnTo>
                  <a:lnTo>
                    <a:pt x="171" y="211"/>
                  </a:lnTo>
                  <a:lnTo>
                    <a:pt x="107" y="178"/>
                  </a:lnTo>
                  <a:lnTo>
                    <a:pt x="90" y="187"/>
                  </a:lnTo>
                  <a:lnTo>
                    <a:pt x="78" y="192"/>
                  </a:lnTo>
                  <a:lnTo>
                    <a:pt x="69" y="185"/>
                  </a:lnTo>
                  <a:lnTo>
                    <a:pt x="43" y="175"/>
                  </a:lnTo>
                  <a:lnTo>
                    <a:pt x="36" y="166"/>
                  </a:lnTo>
                  <a:lnTo>
                    <a:pt x="24" y="156"/>
                  </a:lnTo>
                  <a:lnTo>
                    <a:pt x="17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0" y="128"/>
                  </a:lnTo>
                  <a:lnTo>
                    <a:pt x="8" y="123"/>
                  </a:lnTo>
                  <a:lnTo>
                    <a:pt x="5" y="109"/>
                  </a:lnTo>
                  <a:lnTo>
                    <a:pt x="8" y="99"/>
                  </a:lnTo>
                  <a:lnTo>
                    <a:pt x="8" y="92"/>
                  </a:lnTo>
                  <a:lnTo>
                    <a:pt x="10" y="78"/>
                  </a:lnTo>
                  <a:lnTo>
                    <a:pt x="10" y="69"/>
                  </a:lnTo>
                  <a:lnTo>
                    <a:pt x="3" y="52"/>
                  </a:lnTo>
                  <a:lnTo>
                    <a:pt x="10" y="47"/>
                  </a:lnTo>
                  <a:lnTo>
                    <a:pt x="12" y="40"/>
                  </a:lnTo>
                  <a:lnTo>
                    <a:pt x="10" y="33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36" y="1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1" name="Freeform 188">
              <a:extLst>
                <a:ext uri="{FF2B5EF4-FFF2-40B4-BE49-F238E27FC236}">
                  <a16:creationId xmlns:a16="http://schemas.microsoft.com/office/drawing/2014/main" id="{84B5F55B-D871-6686-AEDA-15124D16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690" y="3648351"/>
              <a:ext cx="56244" cy="109079"/>
            </a:xfrm>
            <a:custGeom>
              <a:avLst/>
              <a:gdLst>
                <a:gd name="T0" fmla="*/ 23 w 33"/>
                <a:gd name="T1" fmla="*/ 59 h 64"/>
                <a:gd name="T2" fmla="*/ 23 w 33"/>
                <a:gd name="T3" fmla="*/ 59 h 64"/>
                <a:gd name="T4" fmla="*/ 9 w 33"/>
                <a:gd name="T5" fmla="*/ 64 h 64"/>
                <a:gd name="T6" fmla="*/ 2 w 33"/>
                <a:gd name="T7" fmla="*/ 49 h 64"/>
                <a:gd name="T8" fmla="*/ 0 w 33"/>
                <a:gd name="T9" fmla="*/ 26 h 64"/>
                <a:gd name="T10" fmla="*/ 7 w 33"/>
                <a:gd name="T11" fmla="*/ 0 h 64"/>
                <a:gd name="T12" fmla="*/ 18 w 33"/>
                <a:gd name="T13" fmla="*/ 9 h 64"/>
                <a:gd name="T14" fmla="*/ 26 w 33"/>
                <a:gd name="T15" fmla="*/ 21 h 64"/>
                <a:gd name="T16" fmla="*/ 33 w 33"/>
                <a:gd name="T17" fmla="*/ 38 h 64"/>
                <a:gd name="T18" fmla="*/ 30 w 33"/>
                <a:gd name="T19" fmla="*/ 54 h 64"/>
                <a:gd name="T20" fmla="*/ 23 w 33"/>
                <a:gd name="T21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64">
                  <a:moveTo>
                    <a:pt x="23" y="59"/>
                  </a:moveTo>
                  <a:lnTo>
                    <a:pt x="23" y="59"/>
                  </a:lnTo>
                  <a:lnTo>
                    <a:pt x="9" y="64"/>
                  </a:lnTo>
                  <a:lnTo>
                    <a:pt x="2" y="49"/>
                  </a:lnTo>
                  <a:lnTo>
                    <a:pt x="0" y="26"/>
                  </a:lnTo>
                  <a:lnTo>
                    <a:pt x="7" y="0"/>
                  </a:lnTo>
                  <a:lnTo>
                    <a:pt x="18" y="9"/>
                  </a:lnTo>
                  <a:lnTo>
                    <a:pt x="26" y="21"/>
                  </a:lnTo>
                  <a:lnTo>
                    <a:pt x="33" y="38"/>
                  </a:lnTo>
                  <a:lnTo>
                    <a:pt x="30" y="54"/>
                  </a:lnTo>
                  <a:lnTo>
                    <a:pt x="23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2" name="Freeform 193">
              <a:extLst>
                <a:ext uri="{FF2B5EF4-FFF2-40B4-BE49-F238E27FC236}">
                  <a16:creationId xmlns:a16="http://schemas.microsoft.com/office/drawing/2014/main" id="{2848873C-844E-E95A-3B29-E093DEB3D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473" y="2329185"/>
              <a:ext cx="17044" cy="27269"/>
            </a:xfrm>
            <a:custGeom>
              <a:avLst/>
              <a:gdLst>
                <a:gd name="T0" fmla="*/ 10 w 10"/>
                <a:gd name="T1" fmla="*/ 16 h 16"/>
                <a:gd name="T2" fmla="*/ 10 w 10"/>
                <a:gd name="T3" fmla="*/ 16 h 16"/>
                <a:gd name="T4" fmla="*/ 5 w 10"/>
                <a:gd name="T5" fmla="*/ 16 h 16"/>
                <a:gd name="T6" fmla="*/ 0 w 10"/>
                <a:gd name="T7" fmla="*/ 14 h 16"/>
                <a:gd name="T8" fmla="*/ 3 w 10"/>
                <a:gd name="T9" fmla="*/ 0 h 16"/>
                <a:gd name="T10" fmla="*/ 7 w 10"/>
                <a:gd name="T11" fmla="*/ 0 h 16"/>
                <a:gd name="T12" fmla="*/ 10 w 10"/>
                <a:gd name="T13" fmla="*/ 4 h 16"/>
                <a:gd name="T14" fmla="*/ 10 w 10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6">
                  <a:moveTo>
                    <a:pt x="10" y="16"/>
                  </a:moveTo>
                  <a:lnTo>
                    <a:pt x="10" y="16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4"/>
                  </a:lnTo>
                  <a:lnTo>
                    <a:pt x="10" y="1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3" name="Freeform 195">
              <a:extLst>
                <a:ext uri="{FF2B5EF4-FFF2-40B4-BE49-F238E27FC236}">
                  <a16:creationId xmlns:a16="http://schemas.microsoft.com/office/drawing/2014/main" id="{B056CE0B-D8BD-0F00-4A89-D9634B949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265" y="1961046"/>
              <a:ext cx="197705" cy="117601"/>
            </a:xfrm>
            <a:custGeom>
              <a:avLst/>
              <a:gdLst>
                <a:gd name="T0" fmla="*/ 109 w 116"/>
                <a:gd name="T1" fmla="*/ 22 h 69"/>
                <a:gd name="T2" fmla="*/ 109 w 116"/>
                <a:gd name="T3" fmla="*/ 22 h 69"/>
                <a:gd name="T4" fmla="*/ 109 w 116"/>
                <a:gd name="T5" fmla="*/ 36 h 69"/>
                <a:gd name="T6" fmla="*/ 116 w 116"/>
                <a:gd name="T7" fmla="*/ 52 h 69"/>
                <a:gd name="T8" fmla="*/ 97 w 116"/>
                <a:gd name="T9" fmla="*/ 64 h 69"/>
                <a:gd name="T10" fmla="*/ 88 w 116"/>
                <a:gd name="T11" fmla="*/ 69 h 69"/>
                <a:gd name="T12" fmla="*/ 71 w 116"/>
                <a:gd name="T13" fmla="*/ 55 h 69"/>
                <a:gd name="T14" fmla="*/ 64 w 116"/>
                <a:gd name="T15" fmla="*/ 52 h 69"/>
                <a:gd name="T16" fmla="*/ 62 w 116"/>
                <a:gd name="T17" fmla="*/ 48 h 69"/>
                <a:gd name="T18" fmla="*/ 45 w 116"/>
                <a:gd name="T19" fmla="*/ 50 h 69"/>
                <a:gd name="T20" fmla="*/ 19 w 116"/>
                <a:gd name="T21" fmla="*/ 48 h 69"/>
                <a:gd name="T22" fmla="*/ 0 w 116"/>
                <a:gd name="T23" fmla="*/ 57 h 69"/>
                <a:gd name="T24" fmla="*/ 0 w 116"/>
                <a:gd name="T25" fmla="*/ 36 h 69"/>
                <a:gd name="T26" fmla="*/ 7 w 116"/>
                <a:gd name="T27" fmla="*/ 17 h 69"/>
                <a:gd name="T28" fmla="*/ 24 w 116"/>
                <a:gd name="T29" fmla="*/ 5 h 69"/>
                <a:gd name="T30" fmla="*/ 36 w 116"/>
                <a:gd name="T31" fmla="*/ 29 h 69"/>
                <a:gd name="T32" fmla="*/ 50 w 116"/>
                <a:gd name="T33" fmla="*/ 26 h 69"/>
                <a:gd name="T34" fmla="*/ 52 w 116"/>
                <a:gd name="T35" fmla="*/ 5 h 69"/>
                <a:gd name="T36" fmla="*/ 66 w 116"/>
                <a:gd name="T37" fmla="*/ 0 h 69"/>
                <a:gd name="T38" fmla="*/ 73 w 116"/>
                <a:gd name="T39" fmla="*/ 3 h 69"/>
                <a:gd name="T40" fmla="*/ 88 w 116"/>
                <a:gd name="T41" fmla="*/ 15 h 69"/>
                <a:gd name="T42" fmla="*/ 99 w 116"/>
                <a:gd name="T43" fmla="*/ 15 h 69"/>
                <a:gd name="T44" fmla="*/ 109 w 116"/>
                <a:gd name="T4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69">
                  <a:moveTo>
                    <a:pt x="109" y="22"/>
                  </a:moveTo>
                  <a:lnTo>
                    <a:pt x="109" y="22"/>
                  </a:lnTo>
                  <a:lnTo>
                    <a:pt x="109" y="36"/>
                  </a:lnTo>
                  <a:lnTo>
                    <a:pt x="116" y="52"/>
                  </a:lnTo>
                  <a:lnTo>
                    <a:pt x="97" y="64"/>
                  </a:lnTo>
                  <a:lnTo>
                    <a:pt x="88" y="69"/>
                  </a:lnTo>
                  <a:lnTo>
                    <a:pt x="71" y="55"/>
                  </a:lnTo>
                  <a:lnTo>
                    <a:pt x="64" y="52"/>
                  </a:lnTo>
                  <a:lnTo>
                    <a:pt x="62" y="48"/>
                  </a:lnTo>
                  <a:lnTo>
                    <a:pt x="45" y="50"/>
                  </a:lnTo>
                  <a:lnTo>
                    <a:pt x="19" y="48"/>
                  </a:lnTo>
                  <a:lnTo>
                    <a:pt x="0" y="57"/>
                  </a:lnTo>
                  <a:lnTo>
                    <a:pt x="0" y="36"/>
                  </a:lnTo>
                  <a:lnTo>
                    <a:pt x="7" y="17"/>
                  </a:lnTo>
                  <a:lnTo>
                    <a:pt x="24" y="5"/>
                  </a:lnTo>
                  <a:lnTo>
                    <a:pt x="36" y="29"/>
                  </a:lnTo>
                  <a:lnTo>
                    <a:pt x="50" y="2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73" y="3"/>
                  </a:lnTo>
                  <a:lnTo>
                    <a:pt x="88" y="15"/>
                  </a:lnTo>
                  <a:lnTo>
                    <a:pt x="99" y="15"/>
                  </a:lnTo>
                  <a:lnTo>
                    <a:pt x="109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4" name="Freeform 200">
              <a:extLst>
                <a:ext uri="{FF2B5EF4-FFF2-40B4-BE49-F238E27FC236}">
                  <a16:creationId xmlns:a16="http://schemas.microsoft.com/office/drawing/2014/main" id="{CBAF6724-BC05-811D-E709-C71DF1447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238" y="4250698"/>
              <a:ext cx="201113" cy="390296"/>
            </a:xfrm>
            <a:custGeom>
              <a:avLst/>
              <a:gdLst>
                <a:gd name="T0" fmla="*/ 111 w 118"/>
                <a:gd name="T1" fmla="*/ 23 h 229"/>
                <a:gd name="T2" fmla="*/ 111 w 118"/>
                <a:gd name="T3" fmla="*/ 23 h 229"/>
                <a:gd name="T4" fmla="*/ 114 w 118"/>
                <a:gd name="T5" fmla="*/ 45 h 229"/>
                <a:gd name="T6" fmla="*/ 118 w 118"/>
                <a:gd name="T7" fmla="*/ 52 h 229"/>
                <a:gd name="T8" fmla="*/ 116 w 118"/>
                <a:gd name="T9" fmla="*/ 59 h 229"/>
                <a:gd name="T10" fmla="*/ 114 w 118"/>
                <a:gd name="T11" fmla="*/ 66 h 229"/>
                <a:gd name="T12" fmla="*/ 109 w 118"/>
                <a:gd name="T13" fmla="*/ 54 h 229"/>
                <a:gd name="T14" fmla="*/ 104 w 118"/>
                <a:gd name="T15" fmla="*/ 59 h 229"/>
                <a:gd name="T16" fmla="*/ 109 w 118"/>
                <a:gd name="T17" fmla="*/ 73 h 229"/>
                <a:gd name="T18" fmla="*/ 107 w 118"/>
                <a:gd name="T19" fmla="*/ 80 h 229"/>
                <a:gd name="T20" fmla="*/ 102 w 118"/>
                <a:gd name="T21" fmla="*/ 83 h 229"/>
                <a:gd name="T22" fmla="*/ 102 w 118"/>
                <a:gd name="T23" fmla="*/ 97 h 229"/>
                <a:gd name="T24" fmla="*/ 95 w 118"/>
                <a:gd name="T25" fmla="*/ 118 h 229"/>
                <a:gd name="T26" fmla="*/ 88 w 118"/>
                <a:gd name="T27" fmla="*/ 142 h 229"/>
                <a:gd name="T28" fmla="*/ 78 w 118"/>
                <a:gd name="T29" fmla="*/ 173 h 229"/>
                <a:gd name="T30" fmla="*/ 71 w 118"/>
                <a:gd name="T31" fmla="*/ 199 h 229"/>
                <a:gd name="T32" fmla="*/ 64 w 118"/>
                <a:gd name="T33" fmla="*/ 218 h 229"/>
                <a:gd name="T34" fmla="*/ 50 w 118"/>
                <a:gd name="T35" fmla="*/ 222 h 229"/>
                <a:gd name="T36" fmla="*/ 36 w 118"/>
                <a:gd name="T37" fmla="*/ 229 h 229"/>
                <a:gd name="T38" fmla="*/ 26 w 118"/>
                <a:gd name="T39" fmla="*/ 225 h 229"/>
                <a:gd name="T40" fmla="*/ 14 w 118"/>
                <a:gd name="T41" fmla="*/ 220 h 229"/>
                <a:gd name="T42" fmla="*/ 10 w 118"/>
                <a:gd name="T43" fmla="*/ 208 h 229"/>
                <a:gd name="T44" fmla="*/ 10 w 118"/>
                <a:gd name="T45" fmla="*/ 194 h 229"/>
                <a:gd name="T46" fmla="*/ 3 w 118"/>
                <a:gd name="T47" fmla="*/ 180 h 229"/>
                <a:gd name="T48" fmla="*/ 0 w 118"/>
                <a:gd name="T49" fmla="*/ 168 h 229"/>
                <a:gd name="T50" fmla="*/ 5 w 118"/>
                <a:gd name="T51" fmla="*/ 156 h 229"/>
                <a:gd name="T52" fmla="*/ 12 w 118"/>
                <a:gd name="T53" fmla="*/ 151 h 229"/>
                <a:gd name="T54" fmla="*/ 12 w 118"/>
                <a:gd name="T55" fmla="*/ 147 h 229"/>
                <a:gd name="T56" fmla="*/ 19 w 118"/>
                <a:gd name="T57" fmla="*/ 132 h 229"/>
                <a:gd name="T58" fmla="*/ 21 w 118"/>
                <a:gd name="T59" fmla="*/ 123 h 229"/>
                <a:gd name="T60" fmla="*/ 17 w 118"/>
                <a:gd name="T61" fmla="*/ 113 h 229"/>
                <a:gd name="T62" fmla="*/ 14 w 118"/>
                <a:gd name="T63" fmla="*/ 104 h 229"/>
                <a:gd name="T64" fmla="*/ 12 w 118"/>
                <a:gd name="T65" fmla="*/ 87 h 229"/>
                <a:gd name="T66" fmla="*/ 19 w 118"/>
                <a:gd name="T67" fmla="*/ 80 h 229"/>
                <a:gd name="T68" fmla="*/ 21 w 118"/>
                <a:gd name="T69" fmla="*/ 68 h 229"/>
                <a:gd name="T70" fmla="*/ 29 w 118"/>
                <a:gd name="T71" fmla="*/ 68 h 229"/>
                <a:gd name="T72" fmla="*/ 38 w 118"/>
                <a:gd name="T73" fmla="*/ 64 h 229"/>
                <a:gd name="T74" fmla="*/ 43 w 118"/>
                <a:gd name="T75" fmla="*/ 61 h 229"/>
                <a:gd name="T76" fmla="*/ 50 w 118"/>
                <a:gd name="T77" fmla="*/ 61 h 229"/>
                <a:gd name="T78" fmla="*/ 62 w 118"/>
                <a:gd name="T79" fmla="*/ 52 h 229"/>
                <a:gd name="T80" fmla="*/ 74 w 118"/>
                <a:gd name="T81" fmla="*/ 42 h 229"/>
                <a:gd name="T82" fmla="*/ 78 w 118"/>
                <a:gd name="T83" fmla="*/ 33 h 229"/>
                <a:gd name="T84" fmla="*/ 76 w 118"/>
                <a:gd name="T85" fmla="*/ 26 h 229"/>
                <a:gd name="T86" fmla="*/ 83 w 118"/>
                <a:gd name="T87" fmla="*/ 28 h 229"/>
                <a:gd name="T88" fmla="*/ 92 w 118"/>
                <a:gd name="T89" fmla="*/ 16 h 229"/>
                <a:gd name="T90" fmla="*/ 92 w 118"/>
                <a:gd name="T91" fmla="*/ 7 h 229"/>
                <a:gd name="T92" fmla="*/ 97 w 118"/>
                <a:gd name="T93" fmla="*/ 0 h 229"/>
                <a:gd name="T94" fmla="*/ 104 w 118"/>
                <a:gd name="T95" fmla="*/ 7 h 229"/>
                <a:gd name="T96" fmla="*/ 107 w 118"/>
                <a:gd name="T97" fmla="*/ 14 h 229"/>
                <a:gd name="T98" fmla="*/ 111 w 118"/>
                <a:gd name="T9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229">
                  <a:moveTo>
                    <a:pt x="111" y="23"/>
                  </a:moveTo>
                  <a:lnTo>
                    <a:pt x="111" y="23"/>
                  </a:lnTo>
                  <a:lnTo>
                    <a:pt x="114" y="45"/>
                  </a:lnTo>
                  <a:lnTo>
                    <a:pt x="118" y="52"/>
                  </a:lnTo>
                  <a:lnTo>
                    <a:pt x="116" y="59"/>
                  </a:lnTo>
                  <a:lnTo>
                    <a:pt x="114" y="66"/>
                  </a:lnTo>
                  <a:lnTo>
                    <a:pt x="109" y="54"/>
                  </a:lnTo>
                  <a:lnTo>
                    <a:pt x="104" y="59"/>
                  </a:lnTo>
                  <a:lnTo>
                    <a:pt x="109" y="73"/>
                  </a:lnTo>
                  <a:lnTo>
                    <a:pt x="107" y="80"/>
                  </a:lnTo>
                  <a:lnTo>
                    <a:pt x="102" y="83"/>
                  </a:lnTo>
                  <a:lnTo>
                    <a:pt x="102" y="97"/>
                  </a:lnTo>
                  <a:lnTo>
                    <a:pt x="95" y="118"/>
                  </a:lnTo>
                  <a:lnTo>
                    <a:pt x="88" y="142"/>
                  </a:lnTo>
                  <a:lnTo>
                    <a:pt x="78" y="173"/>
                  </a:lnTo>
                  <a:lnTo>
                    <a:pt x="71" y="199"/>
                  </a:lnTo>
                  <a:lnTo>
                    <a:pt x="64" y="218"/>
                  </a:lnTo>
                  <a:lnTo>
                    <a:pt x="50" y="222"/>
                  </a:lnTo>
                  <a:lnTo>
                    <a:pt x="36" y="229"/>
                  </a:lnTo>
                  <a:lnTo>
                    <a:pt x="26" y="225"/>
                  </a:lnTo>
                  <a:lnTo>
                    <a:pt x="14" y="220"/>
                  </a:lnTo>
                  <a:lnTo>
                    <a:pt x="10" y="208"/>
                  </a:lnTo>
                  <a:lnTo>
                    <a:pt x="10" y="194"/>
                  </a:lnTo>
                  <a:lnTo>
                    <a:pt x="3" y="180"/>
                  </a:lnTo>
                  <a:lnTo>
                    <a:pt x="0" y="168"/>
                  </a:lnTo>
                  <a:lnTo>
                    <a:pt x="5" y="156"/>
                  </a:lnTo>
                  <a:lnTo>
                    <a:pt x="12" y="151"/>
                  </a:lnTo>
                  <a:lnTo>
                    <a:pt x="12" y="147"/>
                  </a:lnTo>
                  <a:lnTo>
                    <a:pt x="19" y="132"/>
                  </a:lnTo>
                  <a:lnTo>
                    <a:pt x="21" y="123"/>
                  </a:lnTo>
                  <a:lnTo>
                    <a:pt x="17" y="113"/>
                  </a:lnTo>
                  <a:lnTo>
                    <a:pt x="14" y="104"/>
                  </a:lnTo>
                  <a:lnTo>
                    <a:pt x="12" y="87"/>
                  </a:lnTo>
                  <a:lnTo>
                    <a:pt x="19" y="80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8" y="64"/>
                  </a:lnTo>
                  <a:lnTo>
                    <a:pt x="43" y="61"/>
                  </a:lnTo>
                  <a:lnTo>
                    <a:pt x="50" y="61"/>
                  </a:lnTo>
                  <a:lnTo>
                    <a:pt x="62" y="52"/>
                  </a:lnTo>
                  <a:lnTo>
                    <a:pt x="74" y="42"/>
                  </a:lnTo>
                  <a:lnTo>
                    <a:pt x="78" y="33"/>
                  </a:lnTo>
                  <a:lnTo>
                    <a:pt x="76" y="26"/>
                  </a:lnTo>
                  <a:lnTo>
                    <a:pt x="83" y="28"/>
                  </a:lnTo>
                  <a:lnTo>
                    <a:pt x="92" y="16"/>
                  </a:lnTo>
                  <a:lnTo>
                    <a:pt x="92" y="7"/>
                  </a:lnTo>
                  <a:lnTo>
                    <a:pt x="97" y="0"/>
                  </a:lnTo>
                  <a:lnTo>
                    <a:pt x="104" y="7"/>
                  </a:lnTo>
                  <a:lnTo>
                    <a:pt x="107" y="14"/>
                  </a:lnTo>
                  <a:lnTo>
                    <a:pt x="111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5" name="Freeform 202">
              <a:extLst>
                <a:ext uri="{FF2B5EF4-FFF2-40B4-BE49-F238E27FC236}">
                  <a16:creationId xmlns:a16="http://schemas.microsoft.com/office/drawing/2014/main" id="{429C6843-8235-500E-DDA1-C95838122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935" y="2970020"/>
              <a:ext cx="835130" cy="545391"/>
            </a:xfrm>
            <a:custGeom>
              <a:avLst/>
              <a:gdLst>
                <a:gd name="T0" fmla="*/ 97 w 490"/>
                <a:gd name="T1" fmla="*/ 26 h 320"/>
                <a:gd name="T2" fmla="*/ 142 w 490"/>
                <a:gd name="T3" fmla="*/ 19 h 320"/>
                <a:gd name="T4" fmla="*/ 185 w 490"/>
                <a:gd name="T5" fmla="*/ 31 h 320"/>
                <a:gd name="T6" fmla="*/ 204 w 490"/>
                <a:gd name="T7" fmla="*/ 59 h 320"/>
                <a:gd name="T8" fmla="*/ 237 w 490"/>
                <a:gd name="T9" fmla="*/ 57 h 320"/>
                <a:gd name="T10" fmla="*/ 270 w 490"/>
                <a:gd name="T11" fmla="*/ 76 h 320"/>
                <a:gd name="T12" fmla="*/ 289 w 490"/>
                <a:gd name="T13" fmla="*/ 109 h 320"/>
                <a:gd name="T14" fmla="*/ 317 w 490"/>
                <a:gd name="T15" fmla="*/ 128 h 320"/>
                <a:gd name="T16" fmla="*/ 315 w 490"/>
                <a:gd name="T17" fmla="*/ 154 h 320"/>
                <a:gd name="T18" fmla="*/ 315 w 490"/>
                <a:gd name="T19" fmla="*/ 197 h 320"/>
                <a:gd name="T20" fmla="*/ 334 w 490"/>
                <a:gd name="T21" fmla="*/ 230 h 320"/>
                <a:gd name="T22" fmla="*/ 360 w 490"/>
                <a:gd name="T23" fmla="*/ 253 h 320"/>
                <a:gd name="T24" fmla="*/ 393 w 490"/>
                <a:gd name="T25" fmla="*/ 253 h 320"/>
                <a:gd name="T26" fmla="*/ 426 w 490"/>
                <a:gd name="T27" fmla="*/ 242 h 320"/>
                <a:gd name="T28" fmla="*/ 436 w 490"/>
                <a:gd name="T29" fmla="*/ 211 h 320"/>
                <a:gd name="T30" fmla="*/ 478 w 490"/>
                <a:gd name="T31" fmla="*/ 204 h 320"/>
                <a:gd name="T32" fmla="*/ 490 w 490"/>
                <a:gd name="T33" fmla="*/ 213 h 320"/>
                <a:gd name="T34" fmla="*/ 481 w 490"/>
                <a:gd name="T35" fmla="*/ 239 h 320"/>
                <a:gd name="T36" fmla="*/ 471 w 490"/>
                <a:gd name="T37" fmla="*/ 253 h 320"/>
                <a:gd name="T38" fmla="*/ 457 w 490"/>
                <a:gd name="T39" fmla="*/ 265 h 320"/>
                <a:gd name="T40" fmla="*/ 452 w 490"/>
                <a:gd name="T41" fmla="*/ 265 h 320"/>
                <a:gd name="T42" fmla="*/ 421 w 490"/>
                <a:gd name="T43" fmla="*/ 275 h 320"/>
                <a:gd name="T44" fmla="*/ 426 w 490"/>
                <a:gd name="T45" fmla="*/ 284 h 320"/>
                <a:gd name="T46" fmla="*/ 431 w 490"/>
                <a:gd name="T47" fmla="*/ 296 h 320"/>
                <a:gd name="T48" fmla="*/ 405 w 490"/>
                <a:gd name="T49" fmla="*/ 313 h 320"/>
                <a:gd name="T50" fmla="*/ 384 w 490"/>
                <a:gd name="T51" fmla="*/ 303 h 320"/>
                <a:gd name="T52" fmla="*/ 355 w 490"/>
                <a:gd name="T53" fmla="*/ 294 h 320"/>
                <a:gd name="T54" fmla="*/ 322 w 490"/>
                <a:gd name="T55" fmla="*/ 298 h 320"/>
                <a:gd name="T56" fmla="*/ 282 w 490"/>
                <a:gd name="T57" fmla="*/ 284 h 320"/>
                <a:gd name="T58" fmla="*/ 246 w 490"/>
                <a:gd name="T59" fmla="*/ 265 h 320"/>
                <a:gd name="T60" fmla="*/ 213 w 490"/>
                <a:gd name="T61" fmla="*/ 251 h 320"/>
                <a:gd name="T62" fmla="*/ 185 w 490"/>
                <a:gd name="T63" fmla="*/ 223 h 320"/>
                <a:gd name="T64" fmla="*/ 192 w 490"/>
                <a:gd name="T65" fmla="*/ 211 h 320"/>
                <a:gd name="T66" fmla="*/ 185 w 490"/>
                <a:gd name="T67" fmla="*/ 189 h 320"/>
                <a:gd name="T68" fmla="*/ 149 w 490"/>
                <a:gd name="T69" fmla="*/ 149 h 320"/>
                <a:gd name="T70" fmla="*/ 123 w 490"/>
                <a:gd name="T71" fmla="*/ 128 h 320"/>
                <a:gd name="T72" fmla="*/ 109 w 490"/>
                <a:gd name="T73" fmla="*/ 104 h 320"/>
                <a:gd name="T74" fmla="*/ 86 w 490"/>
                <a:gd name="T75" fmla="*/ 81 h 320"/>
                <a:gd name="T76" fmla="*/ 69 w 490"/>
                <a:gd name="T77" fmla="*/ 50 h 320"/>
                <a:gd name="T78" fmla="*/ 52 w 490"/>
                <a:gd name="T79" fmla="*/ 21 h 320"/>
                <a:gd name="T80" fmla="*/ 34 w 490"/>
                <a:gd name="T81" fmla="*/ 26 h 320"/>
                <a:gd name="T82" fmla="*/ 45 w 490"/>
                <a:gd name="T83" fmla="*/ 57 h 320"/>
                <a:gd name="T84" fmla="*/ 62 w 490"/>
                <a:gd name="T85" fmla="*/ 73 h 320"/>
                <a:gd name="T86" fmla="*/ 69 w 490"/>
                <a:gd name="T87" fmla="*/ 92 h 320"/>
                <a:gd name="T88" fmla="*/ 88 w 490"/>
                <a:gd name="T89" fmla="*/ 111 h 320"/>
                <a:gd name="T90" fmla="*/ 105 w 490"/>
                <a:gd name="T91" fmla="*/ 144 h 320"/>
                <a:gd name="T92" fmla="*/ 119 w 490"/>
                <a:gd name="T93" fmla="*/ 163 h 320"/>
                <a:gd name="T94" fmla="*/ 116 w 490"/>
                <a:gd name="T95" fmla="*/ 180 h 320"/>
                <a:gd name="T96" fmla="*/ 100 w 490"/>
                <a:gd name="T97" fmla="*/ 159 h 320"/>
                <a:gd name="T98" fmla="*/ 81 w 490"/>
                <a:gd name="T99" fmla="*/ 133 h 320"/>
                <a:gd name="T100" fmla="*/ 60 w 490"/>
                <a:gd name="T101" fmla="*/ 109 h 320"/>
                <a:gd name="T102" fmla="*/ 43 w 490"/>
                <a:gd name="T103" fmla="*/ 104 h 320"/>
                <a:gd name="T104" fmla="*/ 41 w 490"/>
                <a:gd name="T105" fmla="*/ 92 h 320"/>
                <a:gd name="T106" fmla="*/ 34 w 490"/>
                <a:gd name="T107" fmla="*/ 64 h 320"/>
                <a:gd name="T108" fmla="*/ 15 w 490"/>
                <a:gd name="T109" fmla="*/ 36 h 320"/>
                <a:gd name="T110" fmla="*/ 17 w 490"/>
                <a:gd name="T111" fmla="*/ 2 h 320"/>
                <a:gd name="T112" fmla="*/ 62 w 490"/>
                <a:gd name="T113" fmla="*/ 1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0" h="320">
                  <a:moveTo>
                    <a:pt x="62" y="12"/>
                  </a:moveTo>
                  <a:lnTo>
                    <a:pt x="62" y="12"/>
                  </a:lnTo>
                  <a:lnTo>
                    <a:pt x="97" y="26"/>
                  </a:lnTo>
                  <a:lnTo>
                    <a:pt x="131" y="26"/>
                  </a:lnTo>
                  <a:lnTo>
                    <a:pt x="142" y="26"/>
                  </a:lnTo>
                  <a:lnTo>
                    <a:pt x="142" y="19"/>
                  </a:lnTo>
                  <a:lnTo>
                    <a:pt x="171" y="19"/>
                  </a:lnTo>
                  <a:lnTo>
                    <a:pt x="178" y="26"/>
                  </a:lnTo>
                  <a:lnTo>
                    <a:pt x="185" y="31"/>
                  </a:lnTo>
                  <a:lnTo>
                    <a:pt x="197" y="40"/>
                  </a:lnTo>
                  <a:lnTo>
                    <a:pt x="201" y="50"/>
                  </a:lnTo>
                  <a:lnTo>
                    <a:pt x="204" y="59"/>
                  </a:lnTo>
                  <a:lnTo>
                    <a:pt x="213" y="64"/>
                  </a:lnTo>
                  <a:lnTo>
                    <a:pt x="225" y="71"/>
                  </a:lnTo>
                  <a:lnTo>
                    <a:pt x="237" y="57"/>
                  </a:lnTo>
                  <a:lnTo>
                    <a:pt x="251" y="55"/>
                  </a:lnTo>
                  <a:lnTo>
                    <a:pt x="261" y="64"/>
                  </a:lnTo>
                  <a:lnTo>
                    <a:pt x="270" y="76"/>
                  </a:lnTo>
                  <a:lnTo>
                    <a:pt x="275" y="88"/>
                  </a:lnTo>
                  <a:lnTo>
                    <a:pt x="284" y="97"/>
                  </a:lnTo>
                  <a:lnTo>
                    <a:pt x="289" y="109"/>
                  </a:lnTo>
                  <a:lnTo>
                    <a:pt x="291" y="118"/>
                  </a:lnTo>
                  <a:lnTo>
                    <a:pt x="306" y="123"/>
                  </a:lnTo>
                  <a:lnTo>
                    <a:pt x="317" y="128"/>
                  </a:lnTo>
                  <a:lnTo>
                    <a:pt x="324" y="126"/>
                  </a:lnTo>
                  <a:lnTo>
                    <a:pt x="317" y="142"/>
                  </a:lnTo>
                  <a:lnTo>
                    <a:pt x="315" y="154"/>
                  </a:lnTo>
                  <a:lnTo>
                    <a:pt x="313" y="178"/>
                  </a:lnTo>
                  <a:lnTo>
                    <a:pt x="310" y="187"/>
                  </a:lnTo>
                  <a:lnTo>
                    <a:pt x="315" y="197"/>
                  </a:lnTo>
                  <a:lnTo>
                    <a:pt x="320" y="206"/>
                  </a:lnTo>
                  <a:lnTo>
                    <a:pt x="322" y="218"/>
                  </a:lnTo>
                  <a:lnTo>
                    <a:pt x="334" y="230"/>
                  </a:lnTo>
                  <a:lnTo>
                    <a:pt x="336" y="239"/>
                  </a:lnTo>
                  <a:lnTo>
                    <a:pt x="343" y="249"/>
                  </a:lnTo>
                  <a:lnTo>
                    <a:pt x="360" y="253"/>
                  </a:lnTo>
                  <a:lnTo>
                    <a:pt x="367" y="260"/>
                  </a:lnTo>
                  <a:lnTo>
                    <a:pt x="381" y="256"/>
                  </a:lnTo>
                  <a:lnTo>
                    <a:pt x="393" y="253"/>
                  </a:lnTo>
                  <a:lnTo>
                    <a:pt x="405" y="251"/>
                  </a:lnTo>
                  <a:lnTo>
                    <a:pt x="417" y="249"/>
                  </a:lnTo>
                  <a:lnTo>
                    <a:pt x="426" y="242"/>
                  </a:lnTo>
                  <a:lnTo>
                    <a:pt x="431" y="230"/>
                  </a:lnTo>
                  <a:lnTo>
                    <a:pt x="431" y="215"/>
                  </a:lnTo>
                  <a:lnTo>
                    <a:pt x="436" y="211"/>
                  </a:lnTo>
                  <a:lnTo>
                    <a:pt x="445" y="206"/>
                  </a:lnTo>
                  <a:lnTo>
                    <a:pt x="462" y="204"/>
                  </a:lnTo>
                  <a:lnTo>
                    <a:pt x="478" y="204"/>
                  </a:lnTo>
                  <a:lnTo>
                    <a:pt x="488" y="201"/>
                  </a:lnTo>
                  <a:lnTo>
                    <a:pt x="490" y="206"/>
                  </a:lnTo>
                  <a:lnTo>
                    <a:pt x="490" y="213"/>
                  </a:lnTo>
                  <a:lnTo>
                    <a:pt x="481" y="225"/>
                  </a:lnTo>
                  <a:lnTo>
                    <a:pt x="478" y="234"/>
                  </a:lnTo>
                  <a:lnTo>
                    <a:pt x="481" y="239"/>
                  </a:lnTo>
                  <a:lnTo>
                    <a:pt x="478" y="246"/>
                  </a:lnTo>
                  <a:lnTo>
                    <a:pt x="474" y="258"/>
                  </a:lnTo>
                  <a:lnTo>
                    <a:pt x="471" y="253"/>
                  </a:lnTo>
                  <a:lnTo>
                    <a:pt x="466" y="253"/>
                  </a:lnTo>
                  <a:lnTo>
                    <a:pt x="464" y="253"/>
                  </a:lnTo>
                  <a:lnTo>
                    <a:pt x="457" y="265"/>
                  </a:lnTo>
                  <a:lnTo>
                    <a:pt x="455" y="263"/>
                  </a:lnTo>
                  <a:lnTo>
                    <a:pt x="452" y="263"/>
                  </a:lnTo>
                  <a:lnTo>
                    <a:pt x="452" y="265"/>
                  </a:lnTo>
                  <a:lnTo>
                    <a:pt x="438" y="265"/>
                  </a:lnTo>
                  <a:lnTo>
                    <a:pt x="421" y="265"/>
                  </a:lnTo>
                  <a:lnTo>
                    <a:pt x="421" y="275"/>
                  </a:lnTo>
                  <a:lnTo>
                    <a:pt x="417" y="275"/>
                  </a:lnTo>
                  <a:lnTo>
                    <a:pt x="421" y="282"/>
                  </a:lnTo>
                  <a:lnTo>
                    <a:pt x="426" y="284"/>
                  </a:lnTo>
                  <a:lnTo>
                    <a:pt x="429" y="289"/>
                  </a:lnTo>
                  <a:lnTo>
                    <a:pt x="431" y="289"/>
                  </a:lnTo>
                  <a:lnTo>
                    <a:pt x="431" y="296"/>
                  </a:lnTo>
                  <a:lnTo>
                    <a:pt x="410" y="296"/>
                  </a:lnTo>
                  <a:lnTo>
                    <a:pt x="403" y="308"/>
                  </a:lnTo>
                  <a:lnTo>
                    <a:pt x="405" y="313"/>
                  </a:lnTo>
                  <a:lnTo>
                    <a:pt x="403" y="315"/>
                  </a:lnTo>
                  <a:lnTo>
                    <a:pt x="403" y="320"/>
                  </a:lnTo>
                  <a:lnTo>
                    <a:pt x="384" y="303"/>
                  </a:lnTo>
                  <a:lnTo>
                    <a:pt x="377" y="298"/>
                  </a:lnTo>
                  <a:lnTo>
                    <a:pt x="362" y="294"/>
                  </a:lnTo>
                  <a:lnTo>
                    <a:pt x="355" y="294"/>
                  </a:lnTo>
                  <a:lnTo>
                    <a:pt x="341" y="301"/>
                  </a:lnTo>
                  <a:lnTo>
                    <a:pt x="334" y="303"/>
                  </a:lnTo>
                  <a:lnTo>
                    <a:pt x="322" y="298"/>
                  </a:lnTo>
                  <a:lnTo>
                    <a:pt x="308" y="294"/>
                  </a:lnTo>
                  <a:lnTo>
                    <a:pt x="294" y="287"/>
                  </a:lnTo>
                  <a:lnTo>
                    <a:pt x="282" y="284"/>
                  </a:lnTo>
                  <a:lnTo>
                    <a:pt x="263" y="277"/>
                  </a:lnTo>
                  <a:lnTo>
                    <a:pt x="251" y="268"/>
                  </a:lnTo>
                  <a:lnTo>
                    <a:pt x="246" y="265"/>
                  </a:lnTo>
                  <a:lnTo>
                    <a:pt x="237" y="263"/>
                  </a:lnTo>
                  <a:lnTo>
                    <a:pt x="220" y="258"/>
                  </a:lnTo>
                  <a:lnTo>
                    <a:pt x="213" y="251"/>
                  </a:lnTo>
                  <a:lnTo>
                    <a:pt x="197" y="239"/>
                  </a:lnTo>
                  <a:lnTo>
                    <a:pt x="187" y="230"/>
                  </a:lnTo>
                  <a:lnTo>
                    <a:pt x="185" y="223"/>
                  </a:lnTo>
                  <a:lnTo>
                    <a:pt x="190" y="220"/>
                  </a:lnTo>
                  <a:lnTo>
                    <a:pt x="187" y="215"/>
                  </a:lnTo>
                  <a:lnTo>
                    <a:pt x="192" y="211"/>
                  </a:lnTo>
                  <a:lnTo>
                    <a:pt x="192" y="204"/>
                  </a:lnTo>
                  <a:lnTo>
                    <a:pt x="187" y="197"/>
                  </a:lnTo>
                  <a:lnTo>
                    <a:pt x="185" y="189"/>
                  </a:lnTo>
                  <a:lnTo>
                    <a:pt x="178" y="180"/>
                  </a:lnTo>
                  <a:lnTo>
                    <a:pt x="166" y="163"/>
                  </a:lnTo>
                  <a:lnTo>
                    <a:pt x="149" y="149"/>
                  </a:lnTo>
                  <a:lnTo>
                    <a:pt x="140" y="140"/>
                  </a:lnTo>
                  <a:lnTo>
                    <a:pt x="128" y="133"/>
                  </a:lnTo>
                  <a:lnTo>
                    <a:pt x="123" y="128"/>
                  </a:lnTo>
                  <a:lnTo>
                    <a:pt x="126" y="116"/>
                  </a:lnTo>
                  <a:lnTo>
                    <a:pt x="119" y="111"/>
                  </a:lnTo>
                  <a:lnTo>
                    <a:pt x="109" y="104"/>
                  </a:lnTo>
                  <a:lnTo>
                    <a:pt x="105" y="90"/>
                  </a:lnTo>
                  <a:lnTo>
                    <a:pt x="95" y="90"/>
                  </a:lnTo>
                  <a:lnTo>
                    <a:pt x="86" y="81"/>
                  </a:lnTo>
                  <a:lnTo>
                    <a:pt x="79" y="71"/>
                  </a:lnTo>
                  <a:lnTo>
                    <a:pt x="79" y="64"/>
                  </a:lnTo>
                  <a:lnTo>
                    <a:pt x="69" y="50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52" y="21"/>
                  </a:lnTo>
                  <a:lnTo>
                    <a:pt x="48" y="24"/>
                  </a:lnTo>
                  <a:lnTo>
                    <a:pt x="38" y="17"/>
                  </a:lnTo>
                  <a:lnTo>
                    <a:pt x="34" y="26"/>
                  </a:lnTo>
                  <a:lnTo>
                    <a:pt x="38" y="33"/>
                  </a:lnTo>
                  <a:lnTo>
                    <a:pt x="38" y="47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9" y="92"/>
                  </a:lnTo>
                  <a:lnTo>
                    <a:pt x="76" y="97"/>
                  </a:lnTo>
                  <a:lnTo>
                    <a:pt x="79" y="104"/>
                  </a:lnTo>
                  <a:lnTo>
                    <a:pt x="88" y="111"/>
                  </a:lnTo>
                  <a:lnTo>
                    <a:pt x="95" y="128"/>
                  </a:lnTo>
                  <a:lnTo>
                    <a:pt x="100" y="137"/>
                  </a:lnTo>
                  <a:lnTo>
                    <a:pt x="105" y="144"/>
                  </a:lnTo>
                  <a:lnTo>
                    <a:pt x="105" y="154"/>
                  </a:lnTo>
                  <a:lnTo>
                    <a:pt x="112" y="154"/>
                  </a:lnTo>
                  <a:lnTo>
                    <a:pt x="119" y="163"/>
                  </a:lnTo>
                  <a:lnTo>
                    <a:pt x="123" y="171"/>
                  </a:lnTo>
                  <a:lnTo>
                    <a:pt x="123" y="173"/>
                  </a:lnTo>
                  <a:lnTo>
                    <a:pt x="116" y="180"/>
                  </a:lnTo>
                  <a:lnTo>
                    <a:pt x="114" y="180"/>
                  </a:lnTo>
                  <a:lnTo>
                    <a:pt x="112" y="168"/>
                  </a:lnTo>
                  <a:lnTo>
                    <a:pt x="100" y="159"/>
                  </a:lnTo>
                  <a:lnTo>
                    <a:pt x="88" y="152"/>
                  </a:lnTo>
                  <a:lnTo>
                    <a:pt x="81" y="147"/>
                  </a:lnTo>
                  <a:lnTo>
                    <a:pt x="81" y="133"/>
                  </a:lnTo>
                  <a:lnTo>
                    <a:pt x="79" y="123"/>
                  </a:lnTo>
                  <a:lnTo>
                    <a:pt x="69" y="118"/>
                  </a:lnTo>
                  <a:lnTo>
                    <a:pt x="60" y="109"/>
                  </a:lnTo>
                  <a:lnTo>
                    <a:pt x="57" y="114"/>
                  </a:lnTo>
                  <a:lnTo>
                    <a:pt x="52" y="109"/>
                  </a:lnTo>
                  <a:lnTo>
                    <a:pt x="43" y="104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41" y="92"/>
                  </a:lnTo>
                  <a:lnTo>
                    <a:pt x="48" y="85"/>
                  </a:lnTo>
                  <a:lnTo>
                    <a:pt x="48" y="78"/>
                  </a:lnTo>
                  <a:lnTo>
                    <a:pt x="34" y="64"/>
                  </a:lnTo>
                  <a:lnTo>
                    <a:pt x="26" y="59"/>
                  </a:lnTo>
                  <a:lnTo>
                    <a:pt x="19" y="47"/>
                  </a:lnTo>
                  <a:lnTo>
                    <a:pt x="15" y="36"/>
                  </a:lnTo>
                  <a:lnTo>
                    <a:pt x="5" y="21"/>
                  </a:lnTo>
                  <a:lnTo>
                    <a:pt x="0" y="5"/>
                  </a:lnTo>
                  <a:lnTo>
                    <a:pt x="17" y="2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6" name="Freeform 203">
              <a:extLst>
                <a:ext uri="{FF2B5EF4-FFF2-40B4-BE49-F238E27FC236}">
                  <a16:creationId xmlns:a16="http://schemas.microsoft.com/office/drawing/2014/main" id="{79C7B52D-BA2F-3F46-A854-C900B92F8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925" y="2639376"/>
              <a:ext cx="68174" cy="52835"/>
            </a:xfrm>
            <a:custGeom>
              <a:avLst/>
              <a:gdLst>
                <a:gd name="T0" fmla="*/ 37 w 40"/>
                <a:gd name="T1" fmla="*/ 7 h 31"/>
                <a:gd name="T2" fmla="*/ 37 w 40"/>
                <a:gd name="T3" fmla="*/ 7 h 31"/>
                <a:gd name="T4" fmla="*/ 40 w 40"/>
                <a:gd name="T5" fmla="*/ 21 h 31"/>
                <a:gd name="T6" fmla="*/ 35 w 40"/>
                <a:gd name="T7" fmla="*/ 21 h 31"/>
                <a:gd name="T8" fmla="*/ 33 w 40"/>
                <a:gd name="T9" fmla="*/ 24 h 31"/>
                <a:gd name="T10" fmla="*/ 26 w 40"/>
                <a:gd name="T11" fmla="*/ 24 h 31"/>
                <a:gd name="T12" fmla="*/ 18 w 40"/>
                <a:gd name="T13" fmla="*/ 28 h 31"/>
                <a:gd name="T14" fmla="*/ 9 w 40"/>
                <a:gd name="T15" fmla="*/ 31 h 31"/>
                <a:gd name="T16" fmla="*/ 2 w 40"/>
                <a:gd name="T17" fmla="*/ 26 h 31"/>
                <a:gd name="T18" fmla="*/ 0 w 40"/>
                <a:gd name="T19" fmla="*/ 17 h 31"/>
                <a:gd name="T20" fmla="*/ 2 w 40"/>
                <a:gd name="T21" fmla="*/ 9 h 31"/>
                <a:gd name="T22" fmla="*/ 2 w 40"/>
                <a:gd name="T23" fmla="*/ 9 h 31"/>
                <a:gd name="T24" fmla="*/ 4 w 40"/>
                <a:gd name="T25" fmla="*/ 5 h 31"/>
                <a:gd name="T26" fmla="*/ 14 w 40"/>
                <a:gd name="T27" fmla="*/ 2 h 31"/>
                <a:gd name="T28" fmla="*/ 16 w 40"/>
                <a:gd name="T29" fmla="*/ 0 h 31"/>
                <a:gd name="T30" fmla="*/ 23 w 40"/>
                <a:gd name="T31" fmla="*/ 0 h 31"/>
                <a:gd name="T32" fmla="*/ 30 w 40"/>
                <a:gd name="T33" fmla="*/ 0 h 31"/>
                <a:gd name="T34" fmla="*/ 37 w 40"/>
                <a:gd name="T3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1">
                  <a:moveTo>
                    <a:pt x="37" y="7"/>
                  </a:moveTo>
                  <a:lnTo>
                    <a:pt x="37" y="7"/>
                  </a:lnTo>
                  <a:lnTo>
                    <a:pt x="40" y="21"/>
                  </a:lnTo>
                  <a:lnTo>
                    <a:pt x="35" y="21"/>
                  </a:lnTo>
                  <a:lnTo>
                    <a:pt x="33" y="24"/>
                  </a:lnTo>
                  <a:lnTo>
                    <a:pt x="26" y="24"/>
                  </a:lnTo>
                  <a:lnTo>
                    <a:pt x="18" y="28"/>
                  </a:lnTo>
                  <a:lnTo>
                    <a:pt x="9" y="31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7" name="Freeform 208">
              <a:extLst>
                <a:ext uri="{FF2B5EF4-FFF2-40B4-BE49-F238E27FC236}">
                  <a16:creationId xmlns:a16="http://schemas.microsoft.com/office/drawing/2014/main" id="{BEA01F9D-1BF7-3BFB-F5A6-15B8E1C5C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672" y="3108072"/>
              <a:ext cx="245426" cy="535166"/>
            </a:xfrm>
            <a:custGeom>
              <a:avLst/>
              <a:gdLst>
                <a:gd name="T0" fmla="*/ 104 w 144"/>
                <a:gd name="T1" fmla="*/ 16 h 314"/>
                <a:gd name="T2" fmla="*/ 104 w 144"/>
                <a:gd name="T3" fmla="*/ 45 h 314"/>
                <a:gd name="T4" fmla="*/ 87 w 144"/>
                <a:gd name="T5" fmla="*/ 80 h 314"/>
                <a:gd name="T6" fmla="*/ 109 w 144"/>
                <a:gd name="T7" fmla="*/ 94 h 314"/>
                <a:gd name="T8" fmla="*/ 113 w 144"/>
                <a:gd name="T9" fmla="*/ 111 h 314"/>
                <a:gd name="T10" fmla="*/ 132 w 144"/>
                <a:gd name="T11" fmla="*/ 120 h 314"/>
                <a:gd name="T12" fmla="*/ 144 w 144"/>
                <a:gd name="T13" fmla="*/ 123 h 314"/>
                <a:gd name="T14" fmla="*/ 128 w 144"/>
                <a:gd name="T15" fmla="*/ 142 h 314"/>
                <a:gd name="T16" fmla="*/ 109 w 144"/>
                <a:gd name="T17" fmla="*/ 151 h 314"/>
                <a:gd name="T18" fmla="*/ 90 w 144"/>
                <a:gd name="T19" fmla="*/ 170 h 314"/>
                <a:gd name="T20" fmla="*/ 92 w 144"/>
                <a:gd name="T21" fmla="*/ 189 h 314"/>
                <a:gd name="T22" fmla="*/ 109 w 144"/>
                <a:gd name="T23" fmla="*/ 213 h 314"/>
                <a:gd name="T24" fmla="*/ 97 w 144"/>
                <a:gd name="T25" fmla="*/ 229 h 314"/>
                <a:gd name="T26" fmla="*/ 111 w 144"/>
                <a:gd name="T27" fmla="*/ 250 h 314"/>
                <a:gd name="T28" fmla="*/ 113 w 144"/>
                <a:gd name="T29" fmla="*/ 267 h 314"/>
                <a:gd name="T30" fmla="*/ 111 w 144"/>
                <a:gd name="T31" fmla="*/ 298 h 314"/>
                <a:gd name="T32" fmla="*/ 99 w 144"/>
                <a:gd name="T33" fmla="*/ 303 h 314"/>
                <a:gd name="T34" fmla="*/ 99 w 144"/>
                <a:gd name="T35" fmla="*/ 281 h 314"/>
                <a:gd name="T36" fmla="*/ 95 w 144"/>
                <a:gd name="T37" fmla="*/ 255 h 314"/>
                <a:gd name="T38" fmla="*/ 87 w 144"/>
                <a:gd name="T39" fmla="*/ 213 h 314"/>
                <a:gd name="T40" fmla="*/ 69 w 144"/>
                <a:gd name="T41" fmla="*/ 208 h 314"/>
                <a:gd name="T42" fmla="*/ 43 w 144"/>
                <a:gd name="T43" fmla="*/ 220 h 314"/>
                <a:gd name="T44" fmla="*/ 38 w 144"/>
                <a:gd name="T45" fmla="*/ 194 h 314"/>
                <a:gd name="T46" fmla="*/ 21 w 144"/>
                <a:gd name="T47" fmla="*/ 158 h 314"/>
                <a:gd name="T48" fmla="*/ 12 w 144"/>
                <a:gd name="T49" fmla="*/ 151 h 314"/>
                <a:gd name="T50" fmla="*/ 0 w 144"/>
                <a:gd name="T51" fmla="*/ 123 h 314"/>
                <a:gd name="T52" fmla="*/ 7 w 144"/>
                <a:gd name="T53" fmla="*/ 113 h 314"/>
                <a:gd name="T54" fmla="*/ 12 w 144"/>
                <a:gd name="T55" fmla="*/ 101 h 314"/>
                <a:gd name="T56" fmla="*/ 16 w 144"/>
                <a:gd name="T57" fmla="*/ 78 h 314"/>
                <a:gd name="T58" fmla="*/ 38 w 144"/>
                <a:gd name="T59" fmla="*/ 66 h 314"/>
                <a:gd name="T60" fmla="*/ 47 w 144"/>
                <a:gd name="T61" fmla="*/ 42 h 314"/>
                <a:gd name="T62" fmla="*/ 66 w 144"/>
                <a:gd name="T63" fmla="*/ 19 h 314"/>
                <a:gd name="T64" fmla="*/ 78 w 144"/>
                <a:gd name="T65" fmla="*/ 11 h 314"/>
                <a:gd name="T66" fmla="*/ 83 w 144"/>
                <a:gd name="T67" fmla="*/ 2 h 314"/>
                <a:gd name="T68" fmla="*/ 97 w 144"/>
                <a:gd name="T69" fmla="*/ 1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314">
                  <a:moveTo>
                    <a:pt x="104" y="16"/>
                  </a:moveTo>
                  <a:lnTo>
                    <a:pt x="104" y="16"/>
                  </a:lnTo>
                  <a:lnTo>
                    <a:pt x="104" y="30"/>
                  </a:lnTo>
                  <a:lnTo>
                    <a:pt x="104" y="45"/>
                  </a:lnTo>
                  <a:lnTo>
                    <a:pt x="90" y="59"/>
                  </a:lnTo>
                  <a:lnTo>
                    <a:pt x="87" y="80"/>
                  </a:lnTo>
                  <a:lnTo>
                    <a:pt x="104" y="78"/>
                  </a:lnTo>
                  <a:lnTo>
                    <a:pt x="109" y="94"/>
                  </a:lnTo>
                  <a:lnTo>
                    <a:pt x="118" y="97"/>
                  </a:lnTo>
                  <a:lnTo>
                    <a:pt x="113" y="111"/>
                  </a:lnTo>
                  <a:lnTo>
                    <a:pt x="125" y="118"/>
                  </a:lnTo>
                  <a:lnTo>
                    <a:pt x="132" y="120"/>
                  </a:lnTo>
                  <a:lnTo>
                    <a:pt x="144" y="116"/>
                  </a:lnTo>
                  <a:lnTo>
                    <a:pt x="144" y="123"/>
                  </a:lnTo>
                  <a:lnTo>
                    <a:pt x="130" y="134"/>
                  </a:lnTo>
                  <a:lnTo>
                    <a:pt x="128" y="142"/>
                  </a:lnTo>
                  <a:lnTo>
                    <a:pt x="118" y="144"/>
                  </a:lnTo>
                  <a:lnTo>
                    <a:pt x="109" y="151"/>
                  </a:lnTo>
                  <a:lnTo>
                    <a:pt x="97" y="153"/>
                  </a:lnTo>
                  <a:lnTo>
                    <a:pt x="90" y="170"/>
                  </a:lnTo>
                  <a:lnTo>
                    <a:pt x="83" y="175"/>
                  </a:lnTo>
                  <a:lnTo>
                    <a:pt x="92" y="189"/>
                  </a:lnTo>
                  <a:lnTo>
                    <a:pt x="102" y="201"/>
                  </a:lnTo>
                  <a:lnTo>
                    <a:pt x="109" y="213"/>
                  </a:lnTo>
                  <a:lnTo>
                    <a:pt x="102" y="227"/>
                  </a:lnTo>
                  <a:lnTo>
                    <a:pt x="97" y="229"/>
                  </a:lnTo>
                  <a:lnTo>
                    <a:pt x="99" y="239"/>
                  </a:lnTo>
                  <a:lnTo>
                    <a:pt x="111" y="250"/>
                  </a:lnTo>
                  <a:lnTo>
                    <a:pt x="113" y="260"/>
                  </a:lnTo>
                  <a:lnTo>
                    <a:pt x="113" y="267"/>
                  </a:lnTo>
                  <a:lnTo>
                    <a:pt x="118" y="284"/>
                  </a:lnTo>
                  <a:lnTo>
                    <a:pt x="111" y="298"/>
                  </a:lnTo>
                  <a:lnTo>
                    <a:pt x="102" y="314"/>
                  </a:lnTo>
                  <a:lnTo>
                    <a:pt x="99" y="303"/>
                  </a:lnTo>
                  <a:lnTo>
                    <a:pt x="106" y="291"/>
                  </a:lnTo>
                  <a:lnTo>
                    <a:pt x="99" y="281"/>
                  </a:lnTo>
                  <a:lnTo>
                    <a:pt x="102" y="262"/>
                  </a:lnTo>
                  <a:lnTo>
                    <a:pt x="95" y="255"/>
                  </a:lnTo>
                  <a:lnTo>
                    <a:pt x="90" y="234"/>
                  </a:lnTo>
                  <a:lnTo>
                    <a:pt x="87" y="213"/>
                  </a:lnTo>
                  <a:lnTo>
                    <a:pt x="80" y="201"/>
                  </a:lnTo>
                  <a:lnTo>
                    <a:pt x="69" y="208"/>
                  </a:lnTo>
                  <a:lnTo>
                    <a:pt x="50" y="220"/>
                  </a:lnTo>
                  <a:lnTo>
                    <a:pt x="43" y="220"/>
                  </a:lnTo>
                  <a:lnTo>
                    <a:pt x="33" y="215"/>
                  </a:lnTo>
                  <a:lnTo>
                    <a:pt x="38" y="194"/>
                  </a:lnTo>
                  <a:lnTo>
                    <a:pt x="33" y="177"/>
                  </a:lnTo>
                  <a:lnTo>
                    <a:pt x="21" y="158"/>
                  </a:lnTo>
                  <a:lnTo>
                    <a:pt x="24" y="153"/>
                  </a:lnTo>
                  <a:lnTo>
                    <a:pt x="12" y="151"/>
                  </a:lnTo>
                  <a:lnTo>
                    <a:pt x="2" y="137"/>
                  </a:lnTo>
                  <a:lnTo>
                    <a:pt x="0" y="123"/>
                  </a:lnTo>
                  <a:lnTo>
                    <a:pt x="7" y="125"/>
                  </a:lnTo>
                  <a:lnTo>
                    <a:pt x="7" y="113"/>
                  </a:lnTo>
                  <a:lnTo>
                    <a:pt x="14" y="108"/>
                  </a:lnTo>
                  <a:lnTo>
                    <a:pt x="12" y="101"/>
                  </a:lnTo>
                  <a:lnTo>
                    <a:pt x="16" y="94"/>
                  </a:lnTo>
                  <a:lnTo>
                    <a:pt x="16" y="78"/>
                  </a:lnTo>
                  <a:lnTo>
                    <a:pt x="31" y="80"/>
                  </a:lnTo>
                  <a:lnTo>
                    <a:pt x="38" y="66"/>
                  </a:lnTo>
                  <a:lnTo>
                    <a:pt x="38" y="59"/>
                  </a:lnTo>
                  <a:lnTo>
                    <a:pt x="47" y="42"/>
                  </a:lnTo>
                  <a:lnTo>
                    <a:pt x="47" y="33"/>
                  </a:lnTo>
                  <a:lnTo>
                    <a:pt x="66" y="19"/>
                  </a:lnTo>
                  <a:lnTo>
                    <a:pt x="80" y="23"/>
                  </a:lnTo>
                  <a:lnTo>
                    <a:pt x="78" y="11"/>
                  </a:lnTo>
                  <a:lnTo>
                    <a:pt x="83" y="9"/>
                  </a:lnTo>
                  <a:lnTo>
                    <a:pt x="83" y="2"/>
                  </a:lnTo>
                  <a:lnTo>
                    <a:pt x="92" y="0"/>
                  </a:lnTo>
                  <a:lnTo>
                    <a:pt x="97" y="11"/>
                  </a:lnTo>
                  <a:lnTo>
                    <a:pt x="104" y="1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8" name="Freeform 216">
              <a:extLst>
                <a:ext uri="{FF2B5EF4-FFF2-40B4-BE49-F238E27FC236}">
                  <a16:creationId xmlns:a16="http://schemas.microsoft.com/office/drawing/2014/main" id="{9248A01D-032B-89F7-5595-F411703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568" y="3140454"/>
              <a:ext cx="339166" cy="374957"/>
            </a:xfrm>
            <a:custGeom>
              <a:avLst/>
              <a:gdLst>
                <a:gd name="T0" fmla="*/ 138 w 199"/>
                <a:gd name="T1" fmla="*/ 0 h 220"/>
                <a:gd name="T2" fmla="*/ 138 w 199"/>
                <a:gd name="T3" fmla="*/ 0 h 220"/>
                <a:gd name="T4" fmla="*/ 199 w 199"/>
                <a:gd name="T5" fmla="*/ 42 h 220"/>
                <a:gd name="T6" fmla="*/ 173 w 199"/>
                <a:gd name="T7" fmla="*/ 42 h 220"/>
                <a:gd name="T8" fmla="*/ 180 w 199"/>
                <a:gd name="T9" fmla="*/ 118 h 220"/>
                <a:gd name="T10" fmla="*/ 190 w 199"/>
                <a:gd name="T11" fmla="*/ 191 h 220"/>
                <a:gd name="T12" fmla="*/ 192 w 199"/>
                <a:gd name="T13" fmla="*/ 194 h 220"/>
                <a:gd name="T14" fmla="*/ 190 w 199"/>
                <a:gd name="T15" fmla="*/ 205 h 220"/>
                <a:gd name="T16" fmla="*/ 123 w 199"/>
                <a:gd name="T17" fmla="*/ 205 h 220"/>
                <a:gd name="T18" fmla="*/ 121 w 199"/>
                <a:gd name="T19" fmla="*/ 208 h 220"/>
                <a:gd name="T20" fmla="*/ 114 w 199"/>
                <a:gd name="T21" fmla="*/ 208 h 220"/>
                <a:gd name="T22" fmla="*/ 104 w 199"/>
                <a:gd name="T23" fmla="*/ 210 h 220"/>
                <a:gd name="T24" fmla="*/ 95 w 199"/>
                <a:gd name="T25" fmla="*/ 205 h 220"/>
                <a:gd name="T26" fmla="*/ 88 w 199"/>
                <a:gd name="T27" fmla="*/ 208 h 220"/>
                <a:gd name="T28" fmla="*/ 85 w 199"/>
                <a:gd name="T29" fmla="*/ 217 h 220"/>
                <a:gd name="T30" fmla="*/ 81 w 199"/>
                <a:gd name="T31" fmla="*/ 220 h 220"/>
                <a:gd name="T32" fmla="*/ 69 w 199"/>
                <a:gd name="T33" fmla="*/ 208 h 220"/>
                <a:gd name="T34" fmla="*/ 59 w 199"/>
                <a:gd name="T35" fmla="*/ 196 h 220"/>
                <a:gd name="T36" fmla="*/ 50 w 199"/>
                <a:gd name="T37" fmla="*/ 191 h 220"/>
                <a:gd name="T38" fmla="*/ 43 w 199"/>
                <a:gd name="T39" fmla="*/ 187 h 220"/>
                <a:gd name="T40" fmla="*/ 31 w 199"/>
                <a:gd name="T41" fmla="*/ 187 h 220"/>
                <a:gd name="T42" fmla="*/ 24 w 199"/>
                <a:gd name="T43" fmla="*/ 191 h 220"/>
                <a:gd name="T44" fmla="*/ 17 w 199"/>
                <a:gd name="T45" fmla="*/ 189 h 220"/>
                <a:gd name="T46" fmla="*/ 12 w 199"/>
                <a:gd name="T47" fmla="*/ 194 h 220"/>
                <a:gd name="T48" fmla="*/ 10 w 199"/>
                <a:gd name="T49" fmla="*/ 187 h 220"/>
                <a:gd name="T50" fmla="*/ 15 w 199"/>
                <a:gd name="T51" fmla="*/ 177 h 220"/>
                <a:gd name="T52" fmla="*/ 17 w 199"/>
                <a:gd name="T53" fmla="*/ 160 h 220"/>
                <a:gd name="T54" fmla="*/ 15 w 199"/>
                <a:gd name="T55" fmla="*/ 144 h 220"/>
                <a:gd name="T56" fmla="*/ 12 w 199"/>
                <a:gd name="T57" fmla="*/ 137 h 220"/>
                <a:gd name="T58" fmla="*/ 15 w 199"/>
                <a:gd name="T59" fmla="*/ 127 h 220"/>
                <a:gd name="T60" fmla="*/ 10 w 199"/>
                <a:gd name="T61" fmla="*/ 120 h 220"/>
                <a:gd name="T62" fmla="*/ 0 w 199"/>
                <a:gd name="T63" fmla="*/ 113 h 220"/>
                <a:gd name="T64" fmla="*/ 5 w 199"/>
                <a:gd name="T65" fmla="*/ 106 h 220"/>
                <a:gd name="T66" fmla="*/ 69 w 199"/>
                <a:gd name="T67" fmla="*/ 106 h 220"/>
                <a:gd name="T68" fmla="*/ 64 w 199"/>
                <a:gd name="T69" fmla="*/ 80 h 220"/>
                <a:gd name="T70" fmla="*/ 69 w 199"/>
                <a:gd name="T71" fmla="*/ 73 h 220"/>
                <a:gd name="T72" fmla="*/ 83 w 199"/>
                <a:gd name="T73" fmla="*/ 71 h 220"/>
                <a:gd name="T74" fmla="*/ 83 w 199"/>
                <a:gd name="T75" fmla="*/ 26 h 220"/>
                <a:gd name="T76" fmla="*/ 138 w 199"/>
                <a:gd name="T77" fmla="*/ 26 h 220"/>
                <a:gd name="T78" fmla="*/ 138 w 199"/>
                <a:gd name="T79" fmla="*/ 0 h 220"/>
                <a:gd name="T80" fmla="*/ 138 w 199"/>
                <a:gd name="T81" fmla="*/ 0 h 220"/>
                <a:gd name="T82" fmla="*/ 138 w 199"/>
                <a:gd name="T8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220">
                  <a:moveTo>
                    <a:pt x="138" y="0"/>
                  </a:moveTo>
                  <a:lnTo>
                    <a:pt x="138" y="0"/>
                  </a:lnTo>
                  <a:lnTo>
                    <a:pt x="199" y="42"/>
                  </a:lnTo>
                  <a:lnTo>
                    <a:pt x="173" y="42"/>
                  </a:lnTo>
                  <a:lnTo>
                    <a:pt x="180" y="118"/>
                  </a:lnTo>
                  <a:lnTo>
                    <a:pt x="190" y="191"/>
                  </a:lnTo>
                  <a:lnTo>
                    <a:pt x="192" y="194"/>
                  </a:lnTo>
                  <a:lnTo>
                    <a:pt x="190" y="205"/>
                  </a:lnTo>
                  <a:lnTo>
                    <a:pt x="123" y="205"/>
                  </a:lnTo>
                  <a:lnTo>
                    <a:pt x="121" y="208"/>
                  </a:lnTo>
                  <a:lnTo>
                    <a:pt x="114" y="208"/>
                  </a:lnTo>
                  <a:lnTo>
                    <a:pt x="104" y="210"/>
                  </a:lnTo>
                  <a:lnTo>
                    <a:pt x="95" y="205"/>
                  </a:lnTo>
                  <a:lnTo>
                    <a:pt x="88" y="208"/>
                  </a:lnTo>
                  <a:lnTo>
                    <a:pt x="85" y="217"/>
                  </a:lnTo>
                  <a:lnTo>
                    <a:pt x="81" y="220"/>
                  </a:lnTo>
                  <a:lnTo>
                    <a:pt x="69" y="208"/>
                  </a:lnTo>
                  <a:lnTo>
                    <a:pt x="59" y="196"/>
                  </a:lnTo>
                  <a:lnTo>
                    <a:pt x="50" y="191"/>
                  </a:lnTo>
                  <a:lnTo>
                    <a:pt x="43" y="187"/>
                  </a:lnTo>
                  <a:lnTo>
                    <a:pt x="31" y="187"/>
                  </a:lnTo>
                  <a:lnTo>
                    <a:pt x="24" y="191"/>
                  </a:lnTo>
                  <a:lnTo>
                    <a:pt x="17" y="189"/>
                  </a:lnTo>
                  <a:lnTo>
                    <a:pt x="12" y="194"/>
                  </a:lnTo>
                  <a:lnTo>
                    <a:pt x="10" y="187"/>
                  </a:lnTo>
                  <a:lnTo>
                    <a:pt x="15" y="177"/>
                  </a:lnTo>
                  <a:lnTo>
                    <a:pt x="17" y="160"/>
                  </a:lnTo>
                  <a:lnTo>
                    <a:pt x="15" y="144"/>
                  </a:lnTo>
                  <a:lnTo>
                    <a:pt x="12" y="137"/>
                  </a:lnTo>
                  <a:lnTo>
                    <a:pt x="15" y="127"/>
                  </a:lnTo>
                  <a:lnTo>
                    <a:pt x="10" y="120"/>
                  </a:lnTo>
                  <a:lnTo>
                    <a:pt x="0" y="113"/>
                  </a:lnTo>
                  <a:lnTo>
                    <a:pt x="5" y="106"/>
                  </a:lnTo>
                  <a:lnTo>
                    <a:pt x="69" y="106"/>
                  </a:lnTo>
                  <a:lnTo>
                    <a:pt x="64" y="80"/>
                  </a:lnTo>
                  <a:lnTo>
                    <a:pt x="69" y="73"/>
                  </a:lnTo>
                  <a:lnTo>
                    <a:pt x="83" y="71"/>
                  </a:lnTo>
                  <a:lnTo>
                    <a:pt x="83" y="26"/>
                  </a:lnTo>
                  <a:lnTo>
                    <a:pt x="138" y="26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9" name="Freeform 219">
              <a:extLst>
                <a:ext uri="{FF2B5EF4-FFF2-40B4-BE49-F238E27FC236}">
                  <a16:creationId xmlns:a16="http://schemas.microsoft.com/office/drawing/2014/main" id="{5CCFC717-2A79-8EFF-4375-B050E86889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0829" y="3728454"/>
              <a:ext cx="528348" cy="168731"/>
            </a:xfrm>
            <a:custGeom>
              <a:avLst/>
              <a:gdLst>
                <a:gd name="T0" fmla="*/ 14 w 310"/>
                <a:gd name="T1" fmla="*/ 12 h 99"/>
                <a:gd name="T2" fmla="*/ 28 w 310"/>
                <a:gd name="T3" fmla="*/ 19 h 99"/>
                <a:gd name="T4" fmla="*/ 35 w 310"/>
                <a:gd name="T5" fmla="*/ 14 h 99"/>
                <a:gd name="T6" fmla="*/ 52 w 310"/>
                <a:gd name="T7" fmla="*/ 33 h 99"/>
                <a:gd name="T8" fmla="*/ 52 w 310"/>
                <a:gd name="T9" fmla="*/ 52 h 99"/>
                <a:gd name="T10" fmla="*/ 54 w 310"/>
                <a:gd name="T11" fmla="*/ 66 h 99"/>
                <a:gd name="T12" fmla="*/ 66 w 310"/>
                <a:gd name="T13" fmla="*/ 85 h 99"/>
                <a:gd name="T14" fmla="*/ 54 w 310"/>
                <a:gd name="T15" fmla="*/ 92 h 99"/>
                <a:gd name="T16" fmla="*/ 19 w 310"/>
                <a:gd name="T17" fmla="*/ 69 h 99"/>
                <a:gd name="T18" fmla="*/ 9 w 310"/>
                <a:gd name="T19" fmla="*/ 50 h 99"/>
                <a:gd name="T20" fmla="*/ 0 w 310"/>
                <a:gd name="T21" fmla="*/ 26 h 99"/>
                <a:gd name="T22" fmla="*/ 0 w 310"/>
                <a:gd name="T23" fmla="*/ 7 h 99"/>
                <a:gd name="T24" fmla="*/ 14 w 310"/>
                <a:gd name="T25" fmla="*/ 12 h 99"/>
                <a:gd name="T26" fmla="*/ 300 w 310"/>
                <a:gd name="T27" fmla="*/ 40 h 99"/>
                <a:gd name="T28" fmla="*/ 274 w 310"/>
                <a:gd name="T29" fmla="*/ 43 h 99"/>
                <a:gd name="T30" fmla="*/ 248 w 310"/>
                <a:gd name="T31" fmla="*/ 62 h 99"/>
                <a:gd name="T32" fmla="*/ 234 w 310"/>
                <a:gd name="T33" fmla="*/ 90 h 99"/>
                <a:gd name="T34" fmla="*/ 205 w 310"/>
                <a:gd name="T35" fmla="*/ 88 h 99"/>
                <a:gd name="T36" fmla="*/ 189 w 310"/>
                <a:gd name="T37" fmla="*/ 97 h 99"/>
                <a:gd name="T38" fmla="*/ 168 w 310"/>
                <a:gd name="T39" fmla="*/ 99 h 99"/>
                <a:gd name="T40" fmla="*/ 153 w 310"/>
                <a:gd name="T41" fmla="*/ 81 h 99"/>
                <a:gd name="T42" fmla="*/ 177 w 310"/>
                <a:gd name="T43" fmla="*/ 83 h 99"/>
                <a:gd name="T44" fmla="*/ 189 w 310"/>
                <a:gd name="T45" fmla="*/ 66 h 99"/>
                <a:gd name="T46" fmla="*/ 220 w 310"/>
                <a:gd name="T47" fmla="*/ 50 h 99"/>
                <a:gd name="T48" fmla="*/ 234 w 310"/>
                <a:gd name="T49" fmla="*/ 47 h 99"/>
                <a:gd name="T50" fmla="*/ 246 w 310"/>
                <a:gd name="T51" fmla="*/ 43 h 99"/>
                <a:gd name="T52" fmla="*/ 248 w 310"/>
                <a:gd name="T53" fmla="*/ 24 h 99"/>
                <a:gd name="T54" fmla="*/ 269 w 310"/>
                <a:gd name="T55" fmla="*/ 0 h 99"/>
                <a:gd name="T56" fmla="*/ 283 w 310"/>
                <a:gd name="T57" fmla="*/ 10 h 99"/>
                <a:gd name="T58" fmla="*/ 295 w 310"/>
                <a:gd name="T59" fmla="*/ 19 h 99"/>
                <a:gd name="T60" fmla="*/ 307 w 310"/>
                <a:gd name="T61" fmla="*/ 31 h 99"/>
                <a:gd name="T62" fmla="*/ 300 w 310"/>
                <a:gd name="T63" fmla="*/ 4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0" h="99">
                  <a:moveTo>
                    <a:pt x="14" y="12"/>
                  </a:moveTo>
                  <a:lnTo>
                    <a:pt x="14" y="12"/>
                  </a:lnTo>
                  <a:lnTo>
                    <a:pt x="16" y="21"/>
                  </a:lnTo>
                  <a:lnTo>
                    <a:pt x="28" y="19"/>
                  </a:lnTo>
                  <a:lnTo>
                    <a:pt x="30" y="12"/>
                  </a:lnTo>
                  <a:lnTo>
                    <a:pt x="35" y="14"/>
                  </a:lnTo>
                  <a:lnTo>
                    <a:pt x="45" y="24"/>
                  </a:lnTo>
                  <a:lnTo>
                    <a:pt x="52" y="33"/>
                  </a:lnTo>
                  <a:lnTo>
                    <a:pt x="54" y="45"/>
                  </a:lnTo>
                  <a:lnTo>
                    <a:pt x="52" y="52"/>
                  </a:lnTo>
                  <a:lnTo>
                    <a:pt x="52" y="57"/>
                  </a:lnTo>
                  <a:lnTo>
                    <a:pt x="54" y="66"/>
                  </a:lnTo>
                  <a:lnTo>
                    <a:pt x="59" y="71"/>
                  </a:lnTo>
                  <a:lnTo>
                    <a:pt x="66" y="85"/>
                  </a:lnTo>
                  <a:lnTo>
                    <a:pt x="66" y="92"/>
                  </a:lnTo>
                  <a:lnTo>
                    <a:pt x="54" y="92"/>
                  </a:lnTo>
                  <a:lnTo>
                    <a:pt x="40" y="81"/>
                  </a:lnTo>
                  <a:lnTo>
                    <a:pt x="19" y="69"/>
                  </a:lnTo>
                  <a:lnTo>
                    <a:pt x="19" y="59"/>
                  </a:lnTo>
                  <a:lnTo>
                    <a:pt x="9" y="50"/>
                  </a:lnTo>
                  <a:lnTo>
                    <a:pt x="7" y="36"/>
                  </a:lnTo>
                  <a:lnTo>
                    <a:pt x="0" y="26"/>
                  </a:lnTo>
                  <a:lnTo>
                    <a:pt x="2" y="14"/>
                  </a:lnTo>
                  <a:lnTo>
                    <a:pt x="0" y="7"/>
                  </a:lnTo>
                  <a:lnTo>
                    <a:pt x="2" y="5"/>
                  </a:lnTo>
                  <a:lnTo>
                    <a:pt x="14" y="12"/>
                  </a:lnTo>
                  <a:close/>
                  <a:moveTo>
                    <a:pt x="300" y="40"/>
                  </a:moveTo>
                  <a:lnTo>
                    <a:pt x="300" y="40"/>
                  </a:lnTo>
                  <a:lnTo>
                    <a:pt x="288" y="45"/>
                  </a:lnTo>
                  <a:lnTo>
                    <a:pt x="274" y="43"/>
                  </a:lnTo>
                  <a:lnTo>
                    <a:pt x="255" y="43"/>
                  </a:lnTo>
                  <a:lnTo>
                    <a:pt x="248" y="62"/>
                  </a:lnTo>
                  <a:lnTo>
                    <a:pt x="243" y="66"/>
                  </a:lnTo>
                  <a:lnTo>
                    <a:pt x="234" y="90"/>
                  </a:lnTo>
                  <a:lnTo>
                    <a:pt x="222" y="92"/>
                  </a:lnTo>
                  <a:lnTo>
                    <a:pt x="205" y="88"/>
                  </a:lnTo>
                  <a:lnTo>
                    <a:pt x="198" y="90"/>
                  </a:lnTo>
                  <a:lnTo>
                    <a:pt x="189" y="97"/>
                  </a:lnTo>
                  <a:lnTo>
                    <a:pt x="177" y="97"/>
                  </a:lnTo>
                  <a:lnTo>
                    <a:pt x="168" y="99"/>
                  </a:lnTo>
                  <a:lnTo>
                    <a:pt x="156" y="90"/>
                  </a:lnTo>
                  <a:lnTo>
                    <a:pt x="153" y="81"/>
                  </a:lnTo>
                  <a:lnTo>
                    <a:pt x="165" y="85"/>
                  </a:lnTo>
                  <a:lnTo>
                    <a:pt x="177" y="83"/>
                  </a:lnTo>
                  <a:lnTo>
                    <a:pt x="182" y="69"/>
                  </a:lnTo>
                  <a:lnTo>
                    <a:pt x="189" y="66"/>
                  </a:lnTo>
                  <a:lnTo>
                    <a:pt x="208" y="62"/>
                  </a:lnTo>
                  <a:lnTo>
                    <a:pt x="220" y="50"/>
                  </a:lnTo>
                  <a:lnTo>
                    <a:pt x="229" y="38"/>
                  </a:lnTo>
                  <a:lnTo>
                    <a:pt x="234" y="47"/>
                  </a:lnTo>
                  <a:lnTo>
                    <a:pt x="239" y="43"/>
                  </a:lnTo>
                  <a:lnTo>
                    <a:pt x="246" y="43"/>
                  </a:lnTo>
                  <a:lnTo>
                    <a:pt x="246" y="33"/>
                  </a:lnTo>
                  <a:lnTo>
                    <a:pt x="248" y="24"/>
                  </a:lnTo>
                  <a:lnTo>
                    <a:pt x="260" y="14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83" y="10"/>
                  </a:lnTo>
                  <a:lnTo>
                    <a:pt x="283" y="14"/>
                  </a:lnTo>
                  <a:lnTo>
                    <a:pt x="295" y="19"/>
                  </a:lnTo>
                  <a:lnTo>
                    <a:pt x="310" y="24"/>
                  </a:lnTo>
                  <a:lnTo>
                    <a:pt x="307" y="31"/>
                  </a:lnTo>
                  <a:lnTo>
                    <a:pt x="295" y="33"/>
                  </a:lnTo>
                  <a:lnTo>
                    <a:pt x="300" y="4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0" name="Freeform 224">
              <a:extLst>
                <a:ext uri="{FF2B5EF4-FFF2-40B4-BE49-F238E27FC236}">
                  <a16:creationId xmlns:a16="http://schemas.microsoft.com/office/drawing/2014/main" id="{F217238F-70EB-AE08-C8D5-070FC6005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33" y="4483480"/>
              <a:ext cx="80105" cy="68174"/>
            </a:xfrm>
            <a:custGeom>
              <a:avLst/>
              <a:gdLst>
                <a:gd name="T0" fmla="*/ 47 w 47"/>
                <a:gd name="T1" fmla="*/ 35 h 40"/>
                <a:gd name="T2" fmla="*/ 47 w 47"/>
                <a:gd name="T3" fmla="*/ 35 h 40"/>
                <a:gd name="T4" fmla="*/ 42 w 47"/>
                <a:gd name="T5" fmla="*/ 40 h 40"/>
                <a:gd name="T6" fmla="*/ 33 w 47"/>
                <a:gd name="T7" fmla="*/ 35 h 40"/>
                <a:gd name="T8" fmla="*/ 21 w 47"/>
                <a:gd name="T9" fmla="*/ 26 h 40"/>
                <a:gd name="T10" fmla="*/ 11 w 47"/>
                <a:gd name="T11" fmla="*/ 16 h 40"/>
                <a:gd name="T12" fmla="*/ 2 w 47"/>
                <a:gd name="T13" fmla="*/ 4 h 40"/>
                <a:gd name="T14" fmla="*/ 0 w 47"/>
                <a:gd name="T15" fmla="*/ 0 h 40"/>
                <a:gd name="T16" fmla="*/ 4 w 47"/>
                <a:gd name="T17" fmla="*/ 0 h 40"/>
                <a:gd name="T18" fmla="*/ 14 w 47"/>
                <a:gd name="T19" fmla="*/ 4 h 40"/>
                <a:gd name="T20" fmla="*/ 21 w 47"/>
                <a:gd name="T21" fmla="*/ 12 h 40"/>
                <a:gd name="T22" fmla="*/ 26 w 47"/>
                <a:gd name="T23" fmla="*/ 16 h 40"/>
                <a:gd name="T24" fmla="*/ 40 w 47"/>
                <a:gd name="T25" fmla="*/ 26 h 40"/>
                <a:gd name="T26" fmla="*/ 47 w 47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0">
                  <a:moveTo>
                    <a:pt x="47" y="35"/>
                  </a:moveTo>
                  <a:lnTo>
                    <a:pt x="47" y="35"/>
                  </a:lnTo>
                  <a:lnTo>
                    <a:pt x="42" y="40"/>
                  </a:lnTo>
                  <a:lnTo>
                    <a:pt x="33" y="35"/>
                  </a:lnTo>
                  <a:lnTo>
                    <a:pt x="21" y="26"/>
                  </a:lnTo>
                  <a:lnTo>
                    <a:pt x="11" y="16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4"/>
                  </a:lnTo>
                  <a:lnTo>
                    <a:pt x="21" y="12"/>
                  </a:lnTo>
                  <a:lnTo>
                    <a:pt x="26" y="16"/>
                  </a:lnTo>
                  <a:lnTo>
                    <a:pt x="40" y="26"/>
                  </a:lnTo>
                  <a:lnTo>
                    <a:pt x="47" y="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1" name="Freeform 230">
              <a:extLst>
                <a:ext uri="{FF2B5EF4-FFF2-40B4-BE49-F238E27FC236}">
                  <a16:creationId xmlns:a16="http://schemas.microsoft.com/office/drawing/2014/main" id="{18B031C0-BAE4-5CC8-55E1-554C92D9F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204" y="3503481"/>
              <a:ext cx="124418" cy="121010"/>
            </a:xfrm>
            <a:custGeom>
              <a:avLst/>
              <a:gdLst>
                <a:gd name="T0" fmla="*/ 71 w 73"/>
                <a:gd name="T1" fmla="*/ 7 h 71"/>
                <a:gd name="T2" fmla="*/ 71 w 73"/>
                <a:gd name="T3" fmla="*/ 7 h 71"/>
                <a:gd name="T4" fmla="*/ 73 w 73"/>
                <a:gd name="T5" fmla="*/ 11 h 71"/>
                <a:gd name="T6" fmla="*/ 71 w 73"/>
                <a:gd name="T7" fmla="*/ 18 h 71"/>
                <a:gd name="T8" fmla="*/ 68 w 73"/>
                <a:gd name="T9" fmla="*/ 23 h 71"/>
                <a:gd name="T10" fmla="*/ 68 w 73"/>
                <a:gd name="T11" fmla="*/ 30 h 71"/>
                <a:gd name="T12" fmla="*/ 68 w 73"/>
                <a:gd name="T13" fmla="*/ 35 h 71"/>
                <a:gd name="T14" fmla="*/ 68 w 73"/>
                <a:gd name="T15" fmla="*/ 42 h 71"/>
                <a:gd name="T16" fmla="*/ 66 w 73"/>
                <a:gd name="T17" fmla="*/ 45 h 71"/>
                <a:gd name="T18" fmla="*/ 64 w 73"/>
                <a:gd name="T19" fmla="*/ 52 h 71"/>
                <a:gd name="T20" fmla="*/ 66 w 73"/>
                <a:gd name="T21" fmla="*/ 56 h 71"/>
                <a:gd name="T22" fmla="*/ 61 w 73"/>
                <a:gd name="T23" fmla="*/ 61 h 71"/>
                <a:gd name="T24" fmla="*/ 64 w 73"/>
                <a:gd name="T25" fmla="*/ 66 h 71"/>
                <a:gd name="T26" fmla="*/ 66 w 73"/>
                <a:gd name="T27" fmla="*/ 68 h 71"/>
                <a:gd name="T28" fmla="*/ 61 w 73"/>
                <a:gd name="T29" fmla="*/ 71 h 71"/>
                <a:gd name="T30" fmla="*/ 57 w 73"/>
                <a:gd name="T31" fmla="*/ 68 h 71"/>
                <a:gd name="T32" fmla="*/ 54 w 73"/>
                <a:gd name="T33" fmla="*/ 66 h 71"/>
                <a:gd name="T34" fmla="*/ 50 w 73"/>
                <a:gd name="T35" fmla="*/ 66 h 71"/>
                <a:gd name="T36" fmla="*/ 45 w 73"/>
                <a:gd name="T37" fmla="*/ 68 h 71"/>
                <a:gd name="T38" fmla="*/ 35 w 73"/>
                <a:gd name="T39" fmla="*/ 63 h 71"/>
                <a:gd name="T40" fmla="*/ 33 w 73"/>
                <a:gd name="T41" fmla="*/ 66 h 71"/>
                <a:gd name="T42" fmla="*/ 26 w 73"/>
                <a:gd name="T43" fmla="*/ 59 h 71"/>
                <a:gd name="T44" fmla="*/ 19 w 73"/>
                <a:gd name="T45" fmla="*/ 52 h 71"/>
                <a:gd name="T46" fmla="*/ 16 w 73"/>
                <a:gd name="T47" fmla="*/ 47 h 71"/>
                <a:gd name="T48" fmla="*/ 9 w 73"/>
                <a:gd name="T49" fmla="*/ 42 h 71"/>
                <a:gd name="T50" fmla="*/ 0 w 73"/>
                <a:gd name="T51" fmla="*/ 35 h 71"/>
                <a:gd name="T52" fmla="*/ 2 w 73"/>
                <a:gd name="T53" fmla="*/ 33 h 71"/>
                <a:gd name="T54" fmla="*/ 5 w 73"/>
                <a:gd name="T55" fmla="*/ 35 h 71"/>
                <a:gd name="T56" fmla="*/ 7 w 73"/>
                <a:gd name="T57" fmla="*/ 33 h 71"/>
                <a:gd name="T58" fmla="*/ 12 w 73"/>
                <a:gd name="T59" fmla="*/ 33 h 71"/>
                <a:gd name="T60" fmla="*/ 14 w 73"/>
                <a:gd name="T61" fmla="*/ 30 h 71"/>
                <a:gd name="T62" fmla="*/ 16 w 73"/>
                <a:gd name="T63" fmla="*/ 30 h 71"/>
                <a:gd name="T64" fmla="*/ 16 w 73"/>
                <a:gd name="T65" fmla="*/ 21 h 71"/>
                <a:gd name="T66" fmla="*/ 19 w 73"/>
                <a:gd name="T67" fmla="*/ 21 h 71"/>
                <a:gd name="T68" fmla="*/ 24 w 73"/>
                <a:gd name="T69" fmla="*/ 21 h 71"/>
                <a:gd name="T70" fmla="*/ 26 w 73"/>
                <a:gd name="T71" fmla="*/ 16 h 71"/>
                <a:gd name="T72" fmla="*/ 31 w 73"/>
                <a:gd name="T73" fmla="*/ 21 h 71"/>
                <a:gd name="T74" fmla="*/ 33 w 73"/>
                <a:gd name="T75" fmla="*/ 18 h 71"/>
                <a:gd name="T76" fmla="*/ 35 w 73"/>
                <a:gd name="T77" fmla="*/ 16 h 71"/>
                <a:gd name="T78" fmla="*/ 42 w 73"/>
                <a:gd name="T79" fmla="*/ 11 h 71"/>
                <a:gd name="T80" fmla="*/ 42 w 73"/>
                <a:gd name="T81" fmla="*/ 9 h 71"/>
                <a:gd name="T82" fmla="*/ 42 w 73"/>
                <a:gd name="T83" fmla="*/ 9 h 71"/>
                <a:gd name="T84" fmla="*/ 45 w 73"/>
                <a:gd name="T85" fmla="*/ 4 h 71"/>
                <a:gd name="T86" fmla="*/ 47 w 73"/>
                <a:gd name="T87" fmla="*/ 4 h 71"/>
                <a:gd name="T88" fmla="*/ 50 w 73"/>
                <a:gd name="T89" fmla="*/ 7 h 71"/>
                <a:gd name="T90" fmla="*/ 54 w 73"/>
                <a:gd name="T91" fmla="*/ 7 h 71"/>
                <a:gd name="T92" fmla="*/ 57 w 73"/>
                <a:gd name="T93" fmla="*/ 4 h 71"/>
                <a:gd name="T94" fmla="*/ 59 w 73"/>
                <a:gd name="T95" fmla="*/ 4 h 71"/>
                <a:gd name="T96" fmla="*/ 66 w 73"/>
                <a:gd name="T97" fmla="*/ 2 h 71"/>
                <a:gd name="T98" fmla="*/ 68 w 73"/>
                <a:gd name="T99" fmla="*/ 0 h 71"/>
                <a:gd name="T100" fmla="*/ 73 w 73"/>
                <a:gd name="T101" fmla="*/ 0 h 71"/>
                <a:gd name="T102" fmla="*/ 73 w 73"/>
                <a:gd name="T103" fmla="*/ 2 h 71"/>
                <a:gd name="T104" fmla="*/ 71 w 73"/>
                <a:gd name="T105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" h="71">
                  <a:moveTo>
                    <a:pt x="71" y="7"/>
                  </a:moveTo>
                  <a:lnTo>
                    <a:pt x="71" y="7"/>
                  </a:lnTo>
                  <a:lnTo>
                    <a:pt x="73" y="11"/>
                  </a:lnTo>
                  <a:lnTo>
                    <a:pt x="71" y="18"/>
                  </a:lnTo>
                  <a:lnTo>
                    <a:pt x="68" y="23"/>
                  </a:lnTo>
                  <a:lnTo>
                    <a:pt x="68" y="30"/>
                  </a:lnTo>
                  <a:lnTo>
                    <a:pt x="68" y="35"/>
                  </a:lnTo>
                  <a:lnTo>
                    <a:pt x="68" y="42"/>
                  </a:lnTo>
                  <a:lnTo>
                    <a:pt x="66" y="45"/>
                  </a:lnTo>
                  <a:lnTo>
                    <a:pt x="64" y="52"/>
                  </a:lnTo>
                  <a:lnTo>
                    <a:pt x="66" y="56"/>
                  </a:lnTo>
                  <a:lnTo>
                    <a:pt x="61" y="61"/>
                  </a:lnTo>
                  <a:lnTo>
                    <a:pt x="64" y="66"/>
                  </a:lnTo>
                  <a:lnTo>
                    <a:pt x="66" y="68"/>
                  </a:lnTo>
                  <a:lnTo>
                    <a:pt x="61" y="71"/>
                  </a:lnTo>
                  <a:lnTo>
                    <a:pt x="57" y="68"/>
                  </a:lnTo>
                  <a:lnTo>
                    <a:pt x="54" y="66"/>
                  </a:lnTo>
                  <a:lnTo>
                    <a:pt x="50" y="66"/>
                  </a:lnTo>
                  <a:lnTo>
                    <a:pt x="45" y="68"/>
                  </a:lnTo>
                  <a:lnTo>
                    <a:pt x="35" y="63"/>
                  </a:lnTo>
                  <a:lnTo>
                    <a:pt x="33" y="66"/>
                  </a:lnTo>
                  <a:lnTo>
                    <a:pt x="26" y="59"/>
                  </a:lnTo>
                  <a:lnTo>
                    <a:pt x="19" y="52"/>
                  </a:lnTo>
                  <a:lnTo>
                    <a:pt x="16" y="47"/>
                  </a:lnTo>
                  <a:lnTo>
                    <a:pt x="9" y="42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0" y="7"/>
                  </a:lnTo>
                  <a:lnTo>
                    <a:pt x="54" y="7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71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2" name="Freeform 234">
              <a:extLst>
                <a:ext uri="{FF2B5EF4-FFF2-40B4-BE49-F238E27FC236}">
                  <a16:creationId xmlns:a16="http://schemas.microsoft.com/office/drawing/2014/main" id="{F44B1CBF-D87A-610F-1AC6-F9C92BF92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134" y="1106313"/>
              <a:ext cx="726052" cy="855583"/>
            </a:xfrm>
            <a:custGeom>
              <a:avLst/>
              <a:gdLst>
                <a:gd name="T0" fmla="*/ 374 w 426"/>
                <a:gd name="T1" fmla="*/ 0 h 502"/>
                <a:gd name="T2" fmla="*/ 374 w 426"/>
                <a:gd name="T3" fmla="*/ 0 h 502"/>
                <a:gd name="T4" fmla="*/ 426 w 426"/>
                <a:gd name="T5" fmla="*/ 35 h 502"/>
                <a:gd name="T6" fmla="*/ 404 w 426"/>
                <a:gd name="T7" fmla="*/ 47 h 502"/>
                <a:gd name="T8" fmla="*/ 421 w 426"/>
                <a:gd name="T9" fmla="*/ 78 h 502"/>
                <a:gd name="T10" fmla="*/ 395 w 426"/>
                <a:gd name="T11" fmla="*/ 97 h 502"/>
                <a:gd name="T12" fmla="*/ 381 w 426"/>
                <a:gd name="T13" fmla="*/ 99 h 502"/>
                <a:gd name="T14" fmla="*/ 388 w 426"/>
                <a:gd name="T15" fmla="*/ 68 h 502"/>
                <a:gd name="T16" fmla="*/ 366 w 426"/>
                <a:gd name="T17" fmla="*/ 50 h 502"/>
                <a:gd name="T18" fmla="*/ 343 w 426"/>
                <a:gd name="T19" fmla="*/ 64 h 502"/>
                <a:gd name="T20" fmla="*/ 333 w 426"/>
                <a:gd name="T21" fmla="*/ 99 h 502"/>
                <a:gd name="T22" fmla="*/ 319 w 426"/>
                <a:gd name="T23" fmla="*/ 118 h 502"/>
                <a:gd name="T24" fmla="*/ 303 w 426"/>
                <a:gd name="T25" fmla="*/ 106 h 502"/>
                <a:gd name="T26" fmla="*/ 279 w 426"/>
                <a:gd name="T27" fmla="*/ 109 h 502"/>
                <a:gd name="T28" fmla="*/ 262 w 426"/>
                <a:gd name="T29" fmla="*/ 85 h 502"/>
                <a:gd name="T30" fmla="*/ 253 w 426"/>
                <a:gd name="T31" fmla="*/ 99 h 502"/>
                <a:gd name="T32" fmla="*/ 243 w 426"/>
                <a:gd name="T33" fmla="*/ 99 h 502"/>
                <a:gd name="T34" fmla="*/ 241 w 426"/>
                <a:gd name="T35" fmla="*/ 128 h 502"/>
                <a:gd name="T36" fmla="*/ 210 w 426"/>
                <a:gd name="T37" fmla="*/ 121 h 502"/>
                <a:gd name="T38" fmla="*/ 206 w 426"/>
                <a:gd name="T39" fmla="*/ 147 h 502"/>
                <a:gd name="T40" fmla="*/ 189 w 426"/>
                <a:gd name="T41" fmla="*/ 144 h 502"/>
                <a:gd name="T42" fmla="*/ 180 w 426"/>
                <a:gd name="T43" fmla="*/ 175 h 502"/>
                <a:gd name="T44" fmla="*/ 163 w 426"/>
                <a:gd name="T45" fmla="*/ 222 h 502"/>
                <a:gd name="T46" fmla="*/ 137 w 426"/>
                <a:gd name="T47" fmla="*/ 274 h 502"/>
                <a:gd name="T48" fmla="*/ 144 w 426"/>
                <a:gd name="T49" fmla="*/ 289 h 502"/>
                <a:gd name="T50" fmla="*/ 137 w 426"/>
                <a:gd name="T51" fmla="*/ 303 h 502"/>
                <a:gd name="T52" fmla="*/ 123 w 426"/>
                <a:gd name="T53" fmla="*/ 303 h 502"/>
                <a:gd name="T54" fmla="*/ 111 w 426"/>
                <a:gd name="T55" fmla="*/ 336 h 502"/>
                <a:gd name="T56" fmla="*/ 113 w 426"/>
                <a:gd name="T57" fmla="*/ 383 h 502"/>
                <a:gd name="T58" fmla="*/ 123 w 426"/>
                <a:gd name="T59" fmla="*/ 400 h 502"/>
                <a:gd name="T60" fmla="*/ 118 w 426"/>
                <a:gd name="T61" fmla="*/ 438 h 502"/>
                <a:gd name="T62" fmla="*/ 104 w 426"/>
                <a:gd name="T63" fmla="*/ 461 h 502"/>
                <a:gd name="T64" fmla="*/ 97 w 426"/>
                <a:gd name="T65" fmla="*/ 478 h 502"/>
                <a:gd name="T66" fmla="*/ 85 w 426"/>
                <a:gd name="T67" fmla="*/ 459 h 502"/>
                <a:gd name="T68" fmla="*/ 54 w 426"/>
                <a:gd name="T69" fmla="*/ 495 h 502"/>
                <a:gd name="T70" fmla="*/ 33 w 426"/>
                <a:gd name="T71" fmla="*/ 502 h 502"/>
                <a:gd name="T72" fmla="*/ 9 w 426"/>
                <a:gd name="T73" fmla="*/ 487 h 502"/>
                <a:gd name="T74" fmla="*/ 5 w 426"/>
                <a:gd name="T75" fmla="*/ 452 h 502"/>
                <a:gd name="T76" fmla="*/ 0 w 426"/>
                <a:gd name="T77" fmla="*/ 379 h 502"/>
                <a:gd name="T78" fmla="*/ 14 w 426"/>
                <a:gd name="T79" fmla="*/ 355 h 502"/>
                <a:gd name="T80" fmla="*/ 57 w 426"/>
                <a:gd name="T81" fmla="*/ 324 h 502"/>
                <a:gd name="T82" fmla="*/ 90 w 426"/>
                <a:gd name="T83" fmla="*/ 286 h 502"/>
                <a:gd name="T84" fmla="*/ 118 w 426"/>
                <a:gd name="T85" fmla="*/ 234 h 502"/>
                <a:gd name="T86" fmla="*/ 158 w 426"/>
                <a:gd name="T87" fmla="*/ 154 h 502"/>
                <a:gd name="T88" fmla="*/ 184 w 426"/>
                <a:gd name="T89" fmla="*/ 121 h 502"/>
                <a:gd name="T90" fmla="*/ 229 w 426"/>
                <a:gd name="T91" fmla="*/ 66 h 502"/>
                <a:gd name="T92" fmla="*/ 265 w 426"/>
                <a:gd name="T93" fmla="*/ 45 h 502"/>
                <a:gd name="T94" fmla="*/ 291 w 426"/>
                <a:gd name="T95" fmla="*/ 47 h 502"/>
                <a:gd name="T96" fmla="*/ 314 w 426"/>
                <a:gd name="T97" fmla="*/ 7 h 502"/>
                <a:gd name="T98" fmla="*/ 345 w 426"/>
                <a:gd name="T99" fmla="*/ 9 h 502"/>
                <a:gd name="T100" fmla="*/ 374 w 426"/>
                <a:gd name="T101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6" h="502">
                  <a:moveTo>
                    <a:pt x="374" y="0"/>
                  </a:moveTo>
                  <a:lnTo>
                    <a:pt x="374" y="0"/>
                  </a:lnTo>
                  <a:lnTo>
                    <a:pt x="426" y="35"/>
                  </a:lnTo>
                  <a:lnTo>
                    <a:pt x="404" y="47"/>
                  </a:lnTo>
                  <a:lnTo>
                    <a:pt x="421" y="78"/>
                  </a:lnTo>
                  <a:lnTo>
                    <a:pt x="395" y="97"/>
                  </a:lnTo>
                  <a:lnTo>
                    <a:pt x="381" y="99"/>
                  </a:lnTo>
                  <a:lnTo>
                    <a:pt x="388" y="68"/>
                  </a:lnTo>
                  <a:lnTo>
                    <a:pt x="366" y="50"/>
                  </a:lnTo>
                  <a:lnTo>
                    <a:pt x="343" y="64"/>
                  </a:lnTo>
                  <a:lnTo>
                    <a:pt x="333" y="99"/>
                  </a:lnTo>
                  <a:lnTo>
                    <a:pt x="319" y="118"/>
                  </a:lnTo>
                  <a:lnTo>
                    <a:pt x="303" y="106"/>
                  </a:lnTo>
                  <a:lnTo>
                    <a:pt x="279" y="109"/>
                  </a:lnTo>
                  <a:lnTo>
                    <a:pt x="262" y="85"/>
                  </a:lnTo>
                  <a:lnTo>
                    <a:pt x="253" y="99"/>
                  </a:lnTo>
                  <a:lnTo>
                    <a:pt x="243" y="99"/>
                  </a:lnTo>
                  <a:lnTo>
                    <a:pt x="241" y="128"/>
                  </a:lnTo>
                  <a:lnTo>
                    <a:pt x="210" y="121"/>
                  </a:lnTo>
                  <a:lnTo>
                    <a:pt x="206" y="147"/>
                  </a:lnTo>
                  <a:lnTo>
                    <a:pt x="189" y="144"/>
                  </a:lnTo>
                  <a:lnTo>
                    <a:pt x="180" y="175"/>
                  </a:lnTo>
                  <a:lnTo>
                    <a:pt x="163" y="222"/>
                  </a:lnTo>
                  <a:lnTo>
                    <a:pt x="137" y="274"/>
                  </a:lnTo>
                  <a:lnTo>
                    <a:pt x="144" y="289"/>
                  </a:lnTo>
                  <a:lnTo>
                    <a:pt x="137" y="303"/>
                  </a:lnTo>
                  <a:lnTo>
                    <a:pt x="123" y="303"/>
                  </a:lnTo>
                  <a:lnTo>
                    <a:pt x="111" y="336"/>
                  </a:lnTo>
                  <a:lnTo>
                    <a:pt x="113" y="383"/>
                  </a:lnTo>
                  <a:lnTo>
                    <a:pt x="123" y="400"/>
                  </a:lnTo>
                  <a:lnTo>
                    <a:pt x="118" y="438"/>
                  </a:lnTo>
                  <a:lnTo>
                    <a:pt x="104" y="461"/>
                  </a:lnTo>
                  <a:lnTo>
                    <a:pt x="97" y="478"/>
                  </a:lnTo>
                  <a:lnTo>
                    <a:pt x="85" y="459"/>
                  </a:lnTo>
                  <a:lnTo>
                    <a:pt x="54" y="495"/>
                  </a:lnTo>
                  <a:lnTo>
                    <a:pt x="33" y="502"/>
                  </a:lnTo>
                  <a:lnTo>
                    <a:pt x="9" y="487"/>
                  </a:lnTo>
                  <a:lnTo>
                    <a:pt x="5" y="452"/>
                  </a:lnTo>
                  <a:lnTo>
                    <a:pt x="0" y="379"/>
                  </a:lnTo>
                  <a:lnTo>
                    <a:pt x="14" y="355"/>
                  </a:lnTo>
                  <a:lnTo>
                    <a:pt x="57" y="324"/>
                  </a:lnTo>
                  <a:lnTo>
                    <a:pt x="90" y="286"/>
                  </a:lnTo>
                  <a:lnTo>
                    <a:pt x="118" y="234"/>
                  </a:lnTo>
                  <a:lnTo>
                    <a:pt x="158" y="154"/>
                  </a:lnTo>
                  <a:lnTo>
                    <a:pt x="184" y="121"/>
                  </a:lnTo>
                  <a:lnTo>
                    <a:pt x="229" y="66"/>
                  </a:lnTo>
                  <a:lnTo>
                    <a:pt x="265" y="45"/>
                  </a:lnTo>
                  <a:lnTo>
                    <a:pt x="291" y="47"/>
                  </a:lnTo>
                  <a:lnTo>
                    <a:pt x="314" y="7"/>
                  </a:lnTo>
                  <a:lnTo>
                    <a:pt x="345" y="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3" name="Freeform 238">
              <a:extLst>
                <a:ext uri="{FF2B5EF4-FFF2-40B4-BE49-F238E27FC236}">
                  <a16:creationId xmlns:a16="http://schemas.microsoft.com/office/drawing/2014/main" id="{D98CA467-5389-E070-5BFF-FCBA71BC67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1298" y="4926611"/>
              <a:ext cx="328940" cy="439722"/>
            </a:xfrm>
            <a:custGeom>
              <a:avLst/>
              <a:gdLst>
                <a:gd name="T0" fmla="*/ 106 w 193"/>
                <a:gd name="T1" fmla="*/ 133 h 258"/>
                <a:gd name="T2" fmla="*/ 120 w 193"/>
                <a:gd name="T3" fmla="*/ 133 h 258"/>
                <a:gd name="T4" fmla="*/ 125 w 193"/>
                <a:gd name="T5" fmla="*/ 149 h 258"/>
                <a:gd name="T6" fmla="*/ 108 w 193"/>
                <a:gd name="T7" fmla="*/ 175 h 258"/>
                <a:gd name="T8" fmla="*/ 106 w 193"/>
                <a:gd name="T9" fmla="*/ 194 h 258"/>
                <a:gd name="T10" fmla="*/ 80 w 193"/>
                <a:gd name="T11" fmla="*/ 204 h 258"/>
                <a:gd name="T12" fmla="*/ 66 w 193"/>
                <a:gd name="T13" fmla="*/ 242 h 258"/>
                <a:gd name="T14" fmla="*/ 44 w 193"/>
                <a:gd name="T15" fmla="*/ 258 h 258"/>
                <a:gd name="T16" fmla="*/ 21 w 193"/>
                <a:gd name="T17" fmla="*/ 251 h 258"/>
                <a:gd name="T18" fmla="*/ 0 w 193"/>
                <a:gd name="T19" fmla="*/ 239 h 258"/>
                <a:gd name="T20" fmla="*/ 28 w 193"/>
                <a:gd name="T21" fmla="*/ 201 h 258"/>
                <a:gd name="T22" fmla="*/ 52 w 193"/>
                <a:gd name="T23" fmla="*/ 189 h 258"/>
                <a:gd name="T24" fmla="*/ 75 w 193"/>
                <a:gd name="T25" fmla="*/ 166 h 258"/>
                <a:gd name="T26" fmla="*/ 89 w 193"/>
                <a:gd name="T27" fmla="*/ 144 h 258"/>
                <a:gd name="T28" fmla="*/ 101 w 193"/>
                <a:gd name="T29" fmla="*/ 123 h 258"/>
                <a:gd name="T30" fmla="*/ 132 w 193"/>
                <a:gd name="T31" fmla="*/ 33 h 258"/>
                <a:gd name="T32" fmla="*/ 144 w 193"/>
                <a:gd name="T33" fmla="*/ 55 h 258"/>
                <a:gd name="T34" fmla="*/ 151 w 193"/>
                <a:gd name="T35" fmla="*/ 45 h 258"/>
                <a:gd name="T36" fmla="*/ 167 w 193"/>
                <a:gd name="T37" fmla="*/ 69 h 258"/>
                <a:gd name="T38" fmla="*/ 186 w 193"/>
                <a:gd name="T39" fmla="*/ 62 h 258"/>
                <a:gd name="T40" fmla="*/ 191 w 193"/>
                <a:gd name="T41" fmla="*/ 83 h 258"/>
                <a:gd name="T42" fmla="*/ 172 w 193"/>
                <a:gd name="T43" fmla="*/ 95 h 258"/>
                <a:gd name="T44" fmla="*/ 170 w 193"/>
                <a:gd name="T45" fmla="*/ 109 h 258"/>
                <a:gd name="T46" fmla="*/ 163 w 193"/>
                <a:gd name="T47" fmla="*/ 126 h 258"/>
                <a:gd name="T48" fmla="*/ 141 w 193"/>
                <a:gd name="T49" fmla="*/ 147 h 258"/>
                <a:gd name="T50" fmla="*/ 132 w 193"/>
                <a:gd name="T51" fmla="*/ 140 h 258"/>
                <a:gd name="T52" fmla="*/ 137 w 193"/>
                <a:gd name="T53" fmla="*/ 109 h 258"/>
                <a:gd name="T54" fmla="*/ 120 w 193"/>
                <a:gd name="T55" fmla="*/ 95 h 258"/>
                <a:gd name="T56" fmla="*/ 134 w 193"/>
                <a:gd name="T57" fmla="*/ 71 h 258"/>
                <a:gd name="T58" fmla="*/ 125 w 193"/>
                <a:gd name="T59" fmla="*/ 45 h 258"/>
                <a:gd name="T60" fmla="*/ 120 w 193"/>
                <a:gd name="T61" fmla="*/ 33 h 258"/>
                <a:gd name="T62" fmla="*/ 99 w 193"/>
                <a:gd name="T63" fmla="*/ 0 h 258"/>
                <a:gd name="T64" fmla="*/ 113 w 193"/>
                <a:gd name="T65" fmla="*/ 12 h 258"/>
                <a:gd name="T66" fmla="*/ 132 w 193"/>
                <a:gd name="T67" fmla="*/ 3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258">
                  <a:moveTo>
                    <a:pt x="106" y="133"/>
                  </a:moveTo>
                  <a:lnTo>
                    <a:pt x="106" y="133"/>
                  </a:lnTo>
                  <a:lnTo>
                    <a:pt x="108" y="140"/>
                  </a:lnTo>
                  <a:lnTo>
                    <a:pt x="120" y="133"/>
                  </a:lnTo>
                  <a:lnTo>
                    <a:pt x="125" y="140"/>
                  </a:lnTo>
                  <a:lnTo>
                    <a:pt x="125" y="149"/>
                  </a:lnTo>
                  <a:lnTo>
                    <a:pt x="120" y="159"/>
                  </a:lnTo>
                  <a:lnTo>
                    <a:pt x="108" y="175"/>
                  </a:lnTo>
                  <a:lnTo>
                    <a:pt x="101" y="185"/>
                  </a:lnTo>
                  <a:lnTo>
                    <a:pt x="106" y="194"/>
                  </a:lnTo>
                  <a:lnTo>
                    <a:pt x="94" y="194"/>
                  </a:lnTo>
                  <a:lnTo>
                    <a:pt x="80" y="204"/>
                  </a:lnTo>
                  <a:lnTo>
                    <a:pt x="75" y="218"/>
                  </a:lnTo>
                  <a:lnTo>
                    <a:pt x="66" y="242"/>
                  </a:lnTo>
                  <a:lnTo>
                    <a:pt x="54" y="253"/>
                  </a:lnTo>
                  <a:lnTo>
                    <a:pt x="44" y="258"/>
                  </a:lnTo>
                  <a:lnTo>
                    <a:pt x="30" y="258"/>
                  </a:lnTo>
                  <a:lnTo>
                    <a:pt x="21" y="251"/>
                  </a:lnTo>
                  <a:lnTo>
                    <a:pt x="2" y="249"/>
                  </a:lnTo>
                  <a:lnTo>
                    <a:pt x="0" y="239"/>
                  </a:lnTo>
                  <a:lnTo>
                    <a:pt x="9" y="223"/>
                  </a:lnTo>
                  <a:lnTo>
                    <a:pt x="28" y="201"/>
                  </a:lnTo>
                  <a:lnTo>
                    <a:pt x="40" y="197"/>
                  </a:lnTo>
                  <a:lnTo>
                    <a:pt x="52" y="189"/>
                  </a:lnTo>
                  <a:lnTo>
                    <a:pt x="66" y="175"/>
                  </a:lnTo>
                  <a:lnTo>
                    <a:pt x="75" y="166"/>
                  </a:lnTo>
                  <a:lnTo>
                    <a:pt x="82" y="149"/>
                  </a:lnTo>
                  <a:lnTo>
                    <a:pt x="89" y="144"/>
                  </a:lnTo>
                  <a:lnTo>
                    <a:pt x="92" y="133"/>
                  </a:lnTo>
                  <a:lnTo>
                    <a:pt x="101" y="123"/>
                  </a:lnTo>
                  <a:lnTo>
                    <a:pt x="106" y="133"/>
                  </a:lnTo>
                  <a:close/>
                  <a:moveTo>
                    <a:pt x="132" y="33"/>
                  </a:moveTo>
                  <a:lnTo>
                    <a:pt x="132" y="33"/>
                  </a:lnTo>
                  <a:lnTo>
                    <a:pt x="144" y="55"/>
                  </a:lnTo>
                  <a:lnTo>
                    <a:pt x="144" y="40"/>
                  </a:lnTo>
                  <a:lnTo>
                    <a:pt x="151" y="45"/>
                  </a:lnTo>
                  <a:lnTo>
                    <a:pt x="153" y="62"/>
                  </a:lnTo>
                  <a:lnTo>
                    <a:pt x="167" y="69"/>
                  </a:lnTo>
                  <a:lnTo>
                    <a:pt x="177" y="71"/>
                  </a:lnTo>
                  <a:lnTo>
                    <a:pt x="186" y="62"/>
                  </a:lnTo>
                  <a:lnTo>
                    <a:pt x="193" y="64"/>
                  </a:lnTo>
                  <a:lnTo>
                    <a:pt x="191" y="83"/>
                  </a:lnTo>
                  <a:lnTo>
                    <a:pt x="186" y="95"/>
                  </a:lnTo>
                  <a:lnTo>
                    <a:pt x="172" y="95"/>
                  </a:lnTo>
                  <a:lnTo>
                    <a:pt x="170" y="99"/>
                  </a:lnTo>
                  <a:lnTo>
                    <a:pt x="170" y="109"/>
                  </a:lnTo>
                  <a:lnTo>
                    <a:pt x="167" y="114"/>
                  </a:lnTo>
                  <a:lnTo>
                    <a:pt x="163" y="126"/>
                  </a:lnTo>
                  <a:lnTo>
                    <a:pt x="153" y="140"/>
                  </a:lnTo>
                  <a:lnTo>
                    <a:pt x="141" y="147"/>
                  </a:lnTo>
                  <a:lnTo>
                    <a:pt x="139" y="142"/>
                  </a:lnTo>
                  <a:lnTo>
                    <a:pt x="132" y="140"/>
                  </a:lnTo>
                  <a:lnTo>
                    <a:pt x="141" y="121"/>
                  </a:lnTo>
                  <a:lnTo>
                    <a:pt x="137" y="109"/>
                  </a:lnTo>
                  <a:lnTo>
                    <a:pt x="118" y="102"/>
                  </a:lnTo>
                  <a:lnTo>
                    <a:pt x="120" y="95"/>
                  </a:lnTo>
                  <a:lnTo>
                    <a:pt x="130" y="88"/>
                  </a:lnTo>
                  <a:lnTo>
                    <a:pt x="134" y="71"/>
                  </a:lnTo>
                  <a:lnTo>
                    <a:pt x="132" y="57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0" y="33"/>
                  </a:lnTo>
                  <a:lnTo>
                    <a:pt x="106" y="14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3" y="12"/>
                  </a:lnTo>
                  <a:lnTo>
                    <a:pt x="127" y="17"/>
                  </a:lnTo>
                  <a:lnTo>
                    <a:pt x="132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4" name="Freeform 242">
              <a:extLst>
                <a:ext uri="{FF2B5EF4-FFF2-40B4-BE49-F238E27FC236}">
                  <a16:creationId xmlns:a16="http://schemas.microsoft.com/office/drawing/2014/main" id="{AD0F2106-76E8-5EA0-72D6-454CB1B4F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159" y="2821741"/>
              <a:ext cx="468696" cy="426087"/>
            </a:xfrm>
            <a:custGeom>
              <a:avLst/>
              <a:gdLst>
                <a:gd name="T0" fmla="*/ 275 w 275"/>
                <a:gd name="T1" fmla="*/ 33 h 250"/>
                <a:gd name="T2" fmla="*/ 242 w 275"/>
                <a:gd name="T3" fmla="*/ 52 h 250"/>
                <a:gd name="T4" fmla="*/ 209 w 275"/>
                <a:gd name="T5" fmla="*/ 56 h 250"/>
                <a:gd name="T6" fmla="*/ 220 w 275"/>
                <a:gd name="T7" fmla="*/ 85 h 250"/>
                <a:gd name="T8" fmla="*/ 220 w 275"/>
                <a:gd name="T9" fmla="*/ 106 h 250"/>
                <a:gd name="T10" fmla="*/ 204 w 275"/>
                <a:gd name="T11" fmla="*/ 139 h 250"/>
                <a:gd name="T12" fmla="*/ 178 w 275"/>
                <a:gd name="T13" fmla="*/ 177 h 250"/>
                <a:gd name="T14" fmla="*/ 140 w 275"/>
                <a:gd name="T15" fmla="*/ 194 h 250"/>
                <a:gd name="T16" fmla="*/ 154 w 275"/>
                <a:gd name="T17" fmla="*/ 215 h 250"/>
                <a:gd name="T18" fmla="*/ 166 w 275"/>
                <a:gd name="T19" fmla="*/ 241 h 250"/>
                <a:gd name="T20" fmla="*/ 119 w 275"/>
                <a:gd name="T21" fmla="*/ 250 h 250"/>
                <a:gd name="T22" fmla="*/ 102 w 275"/>
                <a:gd name="T23" fmla="*/ 234 h 250"/>
                <a:gd name="T24" fmla="*/ 60 w 275"/>
                <a:gd name="T25" fmla="*/ 224 h 250"/>
                <a:gd name="T26" fmla="*/ 10 w 275"/>
                <a:gd name="T27" fmla="*/ 227 h 250"/>
                <a:gd name="T28" fmla="*/ 41 w 275"/>
                <a:gd name="T29" fmla="*/ 198 h 250"/>
                <a:gd name="T30" fmla="*/ 31 w 275"/>
                <a:gd name="T31" fmla="*/ 187 h 250"/>
                <a:gd name="T32" fmla="*/ 15 w 275"/>
                <a:gd name="T33" fmla="*/ 163 h 250"/>
                <a:gd name="T34" fmla="*/ 0 w 275"/>
                <a:gd name="T35" fmla="*/ 142 h 250"/>
                <a:gd name="T36" fmla="*/ 45 w 275"/>
                <a:gd name="T37" fmla="*/ 149 h 250"/>
                <a:gd name="T38" fmla="*/ 57 w 275"/>
                <a:gd name="T39" fmla="*/ 146 h 250"/>
                <a:gd name="T40" fmla="*/ 90 w 275"/>
                <a:gd name="T41" fmla="*/ 142 h 250"/>
                <a:gd name="T42" fmla="*/ 100 w 275"/>
                <a:gd name="T43" fmla="*/ 113 h 250"/>
                <a:gd name="T44" fmla="*/ 114 w 275"/>
                <a:gd name="T45" fmla="*/ 108 h 250"/>
                <a:gd name="T46" fmla="*/ 130 w 275"/>
                <a:gd name="T47" fmla="*/ 108 h 250"/>
                <a:gd name="T48" fmla="*/ 135 w 275"/>
                <a:gd name="T49" fmla="*/ 92 h 250"/>
                <a:gd name="T50" fmla="*/ 154 w 275"/>
                <a:gd name="T51" fmla="*/ 75 h 250"/>
                <a:gd name="T52" fmla="*/ 164 w 275"/>
                <a:gd name="T53" fmla="*/ 63 h 250"/>
                <a:gd name="T54" fmla="*/ 166 w 275"/>
                <a:gd name="T55" fmla="*/ 47 h 250"/>
                <a:gd name="T56" fmla="*/ 173 w 275"/>
                <a:gd name="T57" fmla="*/ 30 h 250"/>
                <a:gd name="T58" fmla="*/ 178 w 275"/>
                <a:gd name="T59" fmla="*/ 14 h 250"/>
                <a:gd name="T60" fmla="*/ 213 w 275"/>
                <a:gd name="T61" fmla="*/ 7 h 250"/>
                <a:gd name="T62" fmla="*/ 232 w 275"/>
                <a:gd name="T63" fmla="*/ 0 h 250"/>
                <a:gd name="T64" fmla="*/ 249 w 275"/>
                <a:gd name="T65" fmla="*/ 2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250">
                  <a:moveTo>
                    <a:pt x="275" y="33"/>
                  </a:moveTo>
                  <a:lnTo>
                    <a:pt x="275" y="33"/>
                  </a:lnTo>
                  <a:lnTo>
                    <a:pt x="261" y="49"/>
                  </a:lnTo>
                  <a:lnTo>
                    <a:pt x="242" y="52"/>
                  </a:lnTo>
                  <a:lnTo>
                    <a:pt x="216" y="47"/>
                  </a:lnTo>
                  <a:lnTo>
                    <a:pt x="209" y="56"/>
                  </a:lnTo>
                  <a:lnTo>
                    <a:pt x="216" y="73"/>
                  </a:lnTo>
                  <a:lnTo>
                    <a:pt x="220" y="85"/>
                  </a:lnTo>
                  <a:lnTo>
                    <a:pt x="235" y="97"/>
                  </a:lnTo>
                  <a:lnTo>
                    <a:pt x="220" y="106"/>
                  </a:lnTo>
                  <a:lnTo>
                    <a:pt x="220" y="120"/>
                  </a:lnTo>
                  <a:lnTo>
                    <a:pt x="204" y="139"/>
                  </a:lnTo>
                  <a:lnTo>
                    <a:pt x="194" y="158"/>
                  </a:lnTo>
                  <a:lnTo>
                    <a:pt x="178" y="177"/>
                  </a:lnTo>
                  <a:lnTo>
                    <a:pt x="159" y="175"/>
                  </a:lnTo>
                  <a:lnTo>
                    <a:pt x="140" y="194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61" y="224"/>
                  </a:lnTo>
                  <a:lnTo>
                    <a:pt x="166" y="241"/>
                  </a:lnTo>
                  <a:lnTo>
                    <a:pt x="130" y="241"/>
                  </a:lnTo>
                  <a:lnTo>
                    <a:pt x="119" y="250"/>
                  </a:lnTo>
                  <a:lnTo>
                    <a:pt x="107" y="248"/>
                  </a:lnTo>
                  <a:lnTo>
                    <a:pt x="102" y="234"/>
                  </a:lnTo>
                  <a:lnTo>
                    <a:pt x="90" y="222"/>
                  </a:lnTo>
                  <a:lnTo>
                    <a:pt x="60" y="224"/>
                  </a:lnTo>
                  <a:lnTo>
                    <a:pt x="34" y="224"/>
                  </a:lnTo>
                  <a:lnTo>
                    <a:pt x="10" y="227"/>
                  </a:lnTo>
                  <a:lnTo>
                    <a:pt x="17" y="205"/>
                  </a:lnTo>
                  <a:lnTo>
                    <a:pt x="41" y="198"/>
                  </a:lnTo>
                  <a:lnTo>
                    <a:pt x="38" y="189"/>
                  </a:lnTo>
                  <a:lnTo>
                    <a:pt x="31" y="187"/>
                  </a:lnTo>
                  <a:lnTo>
                    <a:pt x="31" y="170"/>
                  </a:lnTo>
                  <a:lnTo>
                    <a:pt x="15" y="163"/>
                  </a:lnTo>
                  <a:lnTo>
                    <a:pt x="7" y="151"/>
                  </a:lnTo>
                  <a:lnTo>
                    <a:pt x="0" y="142"/>
                  </a:lnTo>
                  <a:lnTo>
                    <a:pt x="29" y="151"/>
                  </a:lnTo>
                  <a:lnTo>
                    <a:pt x="45" y="149"/>
                  </a:lnTo>
                  <a:lnTo>
                    <a:pt x="55" y="151"/>
                  </a:lnTo>
                  <a:lnTo>
                    <a:pt x="57" y="146"/>
                  </a:lnTo>
                  <a:lnTo>
                    <a:pt x="69" y="149"/>
                  </a:lnTo>
                  <a:lnTo>
                    <a:pt x="90" y="142"/>
                  </a:lnTo>
                  <a:lnTo>
                    <a:pt x="90" y="125"/>
                  </a:lnTo>
                  <a:lnTo>
                    <a:pt x="100" y="113"/>
                  </a:lnTo>
                  <a:lnTo>
                    <a:pt x="112" y="113"/>
                  </a:lnTo>
                  <a:lnTo>
                    <a:pt x="114" y="108"/>
                  </a:lnTo>
                  <a:lnTo>
                    <a:pt x="126" y="106"/>
                  </a:lnTo>
                  <a:lnTo>
                    <a:pt x="130" y="108"/>
                  </a:lnTo>
                  <a:lnTo>
                    <a:pt x="138" y="101"/>
                  </a:lnTo>
                  <a:lnTo>
                    <a:pt x="135" y="92"/>
                  </a:lnTo>
                  <a:lnTo>
                    <a:pt x="145" y="78"/>
                  </a:lnTo>
                  <a:lnTo>
                    <a:pt x="154" y="75"/>
                  </a:lnTo>
                  <a:lnTo>
                    <a:pt x="147" y="61"/>
                  </a:lnTo>
                  <a:lnTo>
                    <a:pt x="164" y="63"/>
                  </a:lnTo>
                  <a:lnTo>
                    <a:pt x="166" y="56"/>
                  </a:lnTo>
                  <a:lnTo>
                    <a:pt x="166" y="47"/>
                  </a:lnTo>
                  <a:lnTo>
                    <a:pt x="175" y="40"/>
                  </a:lnTo>
                  <a:lnTo>
                    <a:pt x="173" y="30"/>
                  </a:lnTo>
                  <a:lnTo>
                    <a:pt x="168" y="21"/>
                  </a:lnTo>
                  <a:lnTo>
                    <a:pt x="178" y="14"/>
                  </a:lnTo>
                  <a:lnTo>
                    <a:pt x="197" y="9"/>
                  </a:lnTo>
                  <a:lnTo>
                    <a:pt x="213" y="7"/>
                  </a:lnTo>
                  <a:lnTo>
                    <a:pt x="223" y="2"/>
                  </a:lnTo>
                  <a:lnTo>
                    <a:pt x="232" y="0"/>
                  </a:lnTo>
                  <a:lnTo>
                    <a:pt x="244" y="9"/>
                  </a:lnTo>
                  <a:lnTo>
                    <a:pt x="249" y="26"/>
                  </a:lnTo>
                  <a:lnTo>
                    <a:pt x="275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55" name="Freeform 244">
              <a:extLst>
                <a:ext uri="{FF2B5EF4-FFF2-40B4-BE49-F238E27FC236}">
                  <a16:creationId xmlns:a16="http://schemas.microsoft.com/office/drawing/2014/main" id="{582783B9-7D8C-B7BC-FD1D-C102B6E0F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734" y="3655167"/>
              <a:ext cx="160209" cy="64766"/>
            </a:xfrm>
            <a:custGeom>
              <a:avLst/>
              <a:gdLst>
                <a:gd name="T0" fmla="*/ 80 w 94"/>
                <a:gd name="T1" fmla="*/ 5 h 38"/>
                <a:gd name="T2" fmla="*/ 80 w 94"/>
                <a:gd name="T3" fmla="*/ 5 h 38"/>
                <a:gd name="T4" fmla="*/ 85 w 94"/>
                <a:gd name="T5" fmla="*/ 10 h 38"/>
                <a:gd name="T6" fmla="*/ 92 w 94"/>
                <a:gd name="T7" fmla="*/ 15 h 38"/>
                <a:gd name="T8" fmla="*/ 89 w 94"/>
                <a:gd name="T9" fmla="*/ 17 h 38"/>
                <a:gd name="T10" fmla="*/ 94 w 94"/>
                <a:gd name="T11" fmla="*/ 27 h 38"/>
                <a:gd name="T12" fmla="*/ 89 w 94"/>
                <a:gd name="T13" fmla="*/ 31 h 38"/>
                <a:gd name="T14" fmla="*/ 85 w 94"/>
                <a:gd name="T15" fmla="*/ 31 h 38"/>
                <a:gd name="T16" fmla="*/ 82 w 94"/>
                <a:gd name="T17" fmla="*/ 38 h 38"/>
                <a:gd name="T18" fmla="*/ 78 w 94"/>
                <a:gd name="T19" fmla="*/ 34 h 38"/>
                <a:gd name="T20" fmla="*/ 73 w 94"/>
                <a:gd name="T21" fmla="*/ 24 h 38"/>
                <a:gd name="T22" fmla="*/ 78 w 94"/>
                <a:gd name="T23" fmla="*/ 19 h 38"/>
                <a:gd name="T24" fmla="*/ 73 w 94"/>
                <a:gd name="T25" fmla="*/ 19 h 38"/>
                <a:gd name="T26" fmla="*/ 71 w 94"/>
                <a:gd name="T27" fmla="*/ 15 h 38"/>
                <a:gd name="T28" fmla="*/ 63 w 94"/>
                <a:gd name="T29" fmla="*/ 10 h 38"/>
                <a:gd name="T30" fmla="*/ 56 w 94"/>
                <a:gd name="T31" fmla="*/ 10 h 38"/>
                <a:gd name="T32" fmla="*/ 52 w 94"/>
                <a:gd name="T33" fmla="*/ 17 h 38"/>
                <a:gd name="T34" fmla="*/ 45 w 94"/>
                <a:gd name="T35" fmla="*/ 19 h 38"/>
                <a:gd name="T36" fmla="*/ 42 w 94"/>
                <a:gd name="T37" fmla="*/ 22 h 38"/>
                <a:gd name="T38" fmla="*/ 42 w 94"/>
                <a:gd name="T39" fmla="*/ 24 h 38"/>
                <a:gd name="T40" fmla="*/ 49 w 94"/>
                <a:gd name="T41" fmla="*/ 34 h 38"/>
                <a:gd name="T42" fmla="*/ 45 w 94"/>
                <a:gd name="T43" fmla="*/ 36 h 38"/>
                <a:gd name="T44" fmla="*/ 42 w 94"/>
                <a:gd name="T45" fmla="*/ 38 h 38"/>
                <a:gd name="T46" fmla="*/ 35 w 94"/>
                <a:gd name="T47" fmla="*/ 38 h 38"/>
                <a:gd name="T48" fmla="*/ 30 w 94"/>
                <a:gd name="T49" fmla="*/ 29 h 38"/>
                <a:gd name="T50" fmla="*/ 30 w 94"/>
                <a:gd name="T51" fmla="*/ 31 h 38"/>
                <a:gd name="T52" fmla="*/ 23 w 94"/>
                <a:gd name="T53" fmla="*/ 31 h 38"/>
                <a:gd name="T54" fmla="*/ 21 w 94"/>
                <a:gd name="T55" fmla="*/ 24 h 38"/>
                <a:gd name="T56" fmla="*/ 14 w 94"/>
                <a:gd name="T57" fmla="*/ 22 h 38"/>
                <a:gd name="T58" fmla="*/ 9 w 94"/>
                <a:gd name="T59" fmla="*/ 22 h 38"/>
                <a:gd name="T60" fmla="*/ 2 w 94"/>
                <a:gd name="T61" fmla="*/ 22 h 38"/>
                <a:gd name="T62" fmla="*/ 2 w 94"/>
                <a:gd name="T63" fmla="*/ 24 h 38"/>
                <a:gd name="T64" fmla="*/ 0 w 94"/>
                <a:gd name="T65" fmla="*/ 22 h 38"/>
                <a:gd name="T66" fmla="*/ 2 w 94"/>
                <a:gd name="T67" fmla="*/ 19 h 38"/>
                <a:gd name="T68" fmla="*/ 2 w 94"/>
                <a:gd name="T69" fmla="*/ 17 h 38"/>
                <a:gd name="T70" fmla="*/ 2 w 94"/>
                <a:gd name="T71" fmla="*/ 12 h 38"/>
                <a:gd name="T72" fmla="*/ 4 w 94"/>
                <a:gd name="T73" fmla="*/ 10 h 38"/>
                <a:gd name="T74" fmla="*/ 2 w 94"/>
                <a:gd name="T75" fmla="*/ 8 h 38"/>
                <a:gd name="T76" fmla="*/ 2 w 94"/>
                <a:gd name="T77" fmla="*/ 3 h 38"/>
                <a:gd name="T78" fmla="*/ 7 w 94"/>
                <a:gd name="T79" fmla="*/ 0 h 38"/>
                <a:gd name="T80" fmla="*/ 11 w 94"/>
                <a:gd name="T81" fmla="*/ 5 h 38"/>
                <a:gd name="T82" fmla="*/ 11 w 94"/>
                <a:gd name="T83" fmla="*/ 10 h 38"/>
                <a:gd name="T84" fmla="*/ 18 w 94"/>
                <a:gd name="T85" fmla="*/ 10 h 38"/>
                <a:gd name="T86" fmla="*/ 21 w 94"/>
                <a:gd name="T87" fmla="*/ 10 h 38"/>
                <a:gd name="T88" fmla="*/ 26 w 94"/>
                <a:gd name="T89" fmla="*/ 12 h 38"/>
                <a:gd name="T90" fmla="*/ 33 w 94"/>
                <a:gd name="T91" fmla="*/ 12 h 38"/>
                <a:gd name="T92" fmla="*/ 40 w 94"/>
                <a:gd name="T93" fmla="*/ 8 h 38"/>
                <a:gd name="T94" fmla="*/ 49 w 94"/>
                <a:gd name="T95" fmla="*/ 5 h 38"/>
                <a:gd name="T96" fmla="*/ 56 w 94"/>
                <a:gd name="T97" fmla="*/ 0 h 38"/>
                <a:gd name="T98" fmla="*/ 63 w 94"/>
                <a:gd name="T99" fmla="*/ 0 h 38"/>
                <a:gd name="T100" fmla="*/ 63 w 94"/>
                <a:gd name="T101" fmla="*/ 3 h 38"/>
                <a:gd name="T102" fmla="*/ 73 w 94"/>
                <a:gd name="T103" fmla="*/ 3 h 38"/>
                <a:gd name="T104" fmla="*/ 80 w 94"/>
                <a:gd name="T105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38">
                  <a:moveTo>
                    <a:pt x="80" y="5"/>
                  </a:moveTo>
                  <a:lnTo>
                    <a:pt x="80" y="5"/>
                  </a:lnTo>
                  <a:lnTo>
                    <a:pt x="85" y="10"/>
                  </a:lnTo>
                  <a:lnTo>
                    <a:pt x="92" y="15"/>
                  </a:lnTo>
                  <a:lnTo>
                    <a:pt x="89" y="17"/>
                  </a:lnTo>
                  <a:lnTo>
                    <a:pt x="94" y="27"/>
                  </a:lnTo>
                  <a:lnTo>
                    <a:pt x="89" y="31"/>
                  </a:lnTo>
                  <a:lnTo>
                    <a:pt x="85" y="31"/>
                  </a:lnTo>
                  <a:lnTo>
                    <a:pt x="82" y="38"/>
                  </a:lnTo>
                  <a:lnTo>
                    <a:pt x="78" y="34"/>
                  </a:lnTo>
                  <a:lnTo>
                    <a:pt x="73" y="24"/>
                  </a:lnTo>
                  <a:lnTo>
                    <a:pt x="78" y="19"/>
                  </a:lnTo>
                  <a:lnTo>
                    <a:pt x="73" y="19"/>
                  </a:lnTo>
                  <a:lnTo>
                    <a:pt x="71" y="15"/>
                  </a:lnTo>
                  <a:lnTo>
                    <a:pt x="63" y="10"/>
                  </a:lnTo>
                  <a:lnTo>
                    <a:pt x="56" y="10"/>
                  </a:lnTo>
                  <a:lnTo>
                    <a:pt x="52" y="17"/>
                  </a:lnTo>
                  <a:lnTo>
                    <a:pt x="45" y="19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9" y="34"/>
                  </a:lnTo>
                  <a:lnTo>
                    <a:pt x="45" y="36"/>
                  </a:lnTo>
                  <a:lnTo>
                    <a:pt x="42" y="38"/>
                  </a:lnTo>
                  <a:lnTo>
                    <a:pt x="35" y="38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23" y="31"/>
                  </a:lnTo>
                  <a:lnTo>
                    <a:pt x="21" y="24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6" y="12"/>
                  </a:lnTo>
                  <a:lnTo>
                    <a:pt x="33" y="12"/>
                  </a:lnTo>
                  <a:lnTo>
                    <a:pt x="40" y="8"/>
                  </a:lnTo>
                  <a:lnTo>
                    <a:pt x="49" y="5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73" y="3"/>
                  </a:lnTo>
                  <a:lnTo>
                    <a:pt x="80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6" name="Freeform 246">
              <a:extLst>
                <a:ext uri="{FF2B5EF4-FFF2-40B4-BE49-F238E27FC236}">
                  <a16:creationId xmlns:a16="http://schemas.microsoft.com/office/drawing/2014/main" id="{12BCF7D6-ED7E-CE5E-2899-1CB4C9014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047" y="3922750"/>
              <a:ext cx="349392" cy="507896"/>
            </a:xfrm>
            <a:custGeom>
              <a:avLst/>
              <a:gdLst>
                <a:gd name="T0" fmla="*/ 134 w 205"/>
                <a:gd name="T1" fmla="*/ 35 h 298"/>
                <a:gd name="T2" fmla="*/ 156 w 205"/>
                <a:gd name="T3" fmla="*/ 33 h 298"/>
                <a:gd name="T4" fmla="*/ 172 w 205"/>
                <a:gd name="T5" fmla="*/ 33 h 298"/>
                <a:gd name="T6" fmla="*/ 172 w 205"/>
                <a:gd name="T7" fmla="*/ 59 h 298"/>
                <a:gd name="T8" fmla="*/ 186 w 205"/>
                <a:gd name="T9" fmla="*/ 66 h 298"/>
                <a:gd name="T10" fmla="*/ 170 w 205"/>
                <a:gd name="T11" fmla="*/ 68 h 298"/>
                <a:gd name="T12" fmla="*/ 137 w 205"/>
                <a:gd name="T13" fmla="*/ 83 h 298"/>
                <a:gd name="T14" fmla="*/ 132 w 205"/>
                <a:gd name="T15" fmla="*/ 97 h 298"/>
                <a:gd name="T16" fmla="*/ 125 w 205"/>
                <a:gd name="T17" fmla="*/ 109 h 298"/>
                <a:gd name="T18" fmla="*/ 120 w 205"/>
                <a:gd name="T19" fmla="*/ 120 h 298"/>
                <a:gd name="T20" fmla="*/ 134 w 205"/>
                <a:gd name="T21" fmla="*/ 144 h 298"/>
                <a:gd name="T22" fmla="*/ 144 w 205"/>
                <a:gd name="T23" fmla="*/ 151 h 298"/>
                <a:gd name="T24" fmla="*/ 163 w 205"/>
                <a:gd name="T25" fmla="*/ 161 h 298"/>
                <a:gd name="T26" fmla="*/ 177 w 205"/>
                <a:gd name="T27" fmla="*/ 175 h 298"/>
                <a:gd name="T28" fmla="*/ 191 w 205"/>
                <a:gd name="T29" fmla="*/ 175 h 298"/>
                <a:gd name="T30" fmla="*/ 203 w 205"/>
                <a:gd name="T31" fmla="*/ 208 h 298"/>
                <a:gd name="T32" fmla="*/ 201 w 205"/>
                <a:gd name="T33" fmla="*/ 232 h 298"/>
                <a:gd name="T34" fmla="*/ 198 w 205"/>
                <a:gd name="T35" fmla="*/ 246 h 298"/>
                <a:gd name="T36" fmla="*/ 201 w 205"/>
                <a:gd name="T37" fmla="*/ 267 h 298"/>
                <a:gd name="T38" fmla="*/ 186 w 205"/>
                <a:gd name="T39" fmla="*/ 293 h 298"/>
                <a:gd name="T40" fmla="*/ 163 w 205"/>
                <a:gd name="T41" fmla="*/ 288 h 298"/>
                <a:gd name="T42" fmla="*/ 130 w 205"/>
                <a:gd name="T43" fmla="*/ 265 h 298"/>
                <a:gd name="T44" fmla="*/ 87 w 205"/>
                <a:gd name="T45" fmla="*/ 236 h 298"/>
                <a:gd name="T46" fmla="*/ 85 w 205"/>
                <a:gd name="T47" fmla="*/ 217 h 298"/>
                <a:gd name="T48" fmla="*/ 54 w 205"/>
                <a:gd name="T49" fmla="*/ 165 h 298"/>
                <a:gd name="T50" fmla="*/ 33 w 205"/>
                <a:gd name="T51" fmla="*/ 125 h 298"/>
                <a:gd name="T52" fmla="*/ 14 w 205"/>
                <a:gd name="T53" fmla="*/ 104 h 298"/>
                <a:gd name="T54" fmla="*/ 9 w 205"/>
                <a:gd name="T55" fmla="*/ 90 h 298"/>
                <a:gd name="T56" fmla="*/ 7 w 205"/>
                <a:gd name="T57" fmla="*/ 64 h 298"/>
                <a:gd name="T58" fmla="*/ 21 w 205"/>
                <a:gd name="T59" fmla="*/ 59 h 298"/>
                <a:gd name="T60" fmla="*/ 16 w 205"/>
                <a:gd name="T61" fmla="*/ 68 h 298"/>
                <a:gd name="T62" fmla="*/ 30 w 205"/>
                <a:gd name="T63" fmla="*/ 68 h 298"/>
                <a:gd name="T64" fmla="*/ 45 w 205"/>
                <a:gd name="T65" fmla="*/ 71 h 298"/>
                <a:gd name="T66" fmla="*/ 59 w 205"/>
                <a:gd name="T67" fmla="*/ 45 h 298"/>
                <a:gd name="T68" fmla="*/ 94 w 205"/>
                <a:gd name="T69" fmla="*/ 23 h 298"/>
                <a:gd name="T70" fmla="*/ 99 w 205"/>
                <a:gd name="T71" fmla="*/ 0 h 298"/>
                <a:gd name="T72" fmla="*/ 113 w 205"/>
                <a:gd name="T73" fmla="*/ 7 h 298"/>
                <a:gd name="T74" fmla="*/ 125 w 205"/>
                <a:gd name="T75" fmla="*/ 1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298">
                  <a:moveTo>
                    <a:pt x="134" y="35"/>
                  </a:moveTo>
                  <a:lnTo>
                    <a:pt x="134" y="35"/>
                  </a:lnTo>
                  <a:lnTo>
                    <a:pt x="146" y="38"/>
                  </a:lnTo>
                  <a:lnTo>
                    <a:pt x="156" y="33"/>
                  </a:lnTo>
                  <a:lnTo>
                    <a:pt x="160" y="35"/>
                  </a:lnTo>
                  <a:lnTo>
                    <a:pt x="172" y="33"/>
                  </a:lnTo>
                  <a:lnTo>
                    <a:pt x="184" y="42"/>
                  </a:lnTo>
                  <a:lnTo>
                    <a:pt x="172" y="59"/>
                  </a:lnTo>
                  <a:lnTo>
                    <a:pt x="179" y="59"/>
                  </a:lnTo>
                  <a:lnTo>
                    <a:pt x="186" y="66"/>
                  </a:lnTo>
                  <a:lnTo>
                    <a:pt x="172" y="66"/>
                  </a:lnTo>
                  <a:lnTo>
                    <a:pt x="170" y="68"/>
                  </a:lnTo>
                  <a:lnTo>
                    <a:pt x="156" y="71"/>
                  </a:lnTo>
                  <a:lnTo>
                    <a:pt x="137" y="83"/>
                  </a:lnTo>
                  <a:lnTo>
                    <a:pt x="137" y="90"/>
                  </a:lnTo>
                  <a:lnTo>
                    <a:pt x="132" y="97"/>
                  </a:lnTo>
                  <a:lnTo>
                    <a:pt x="134" y="106"/>
                  </a:lnTo>
                  <a:lnTo>
                    <a:pt x="125" y="109"/>
                  </a:lnTo>
                  <a:lnTo>
                    <a:pt x="125" y="116"/>
                  </a:lnTo>
                  <a:lnTo>
                    <a:pt x="120" y="120"/>
                  </a:lnTo>
                  <a:lnTo>
                    <a:pt x="127" y="135"/>
                  </a:lnTo>
                  <a:lnTo>
                    <a:pt x="134" y="144"/>
                  </a:lnTo>
                  <a:lnTo>
                    <a:pt x="132" y="151"/>
                  </a:lnTo>
                  <a:lnTo>
                    <a:pt x="144" y="151"/>
                  </a:lnTo>
                  <a:lnTo>
                    <a:pt x="149" y="161"/>
                  </a:lnTo>
                  <a:lnTo>
                    <a:pt x="163" y="161"/>
                  </a:lnTo>
                  <a:lnTo>
                    <a:pt x="177" y="151"/>
                  </a:lnTo>
                  <a:lnTo>
                    <a:pt x="177" y="175"/>
                  </a:lnTo>
                  <a:lnTo>
                    <a:pt x="182" y="177"/>
                  </a:lnTo>
                  <a:lnTo>
                    <a:pt x="191" y="175"/>
                  </a:lnTo>
                  <a:lnTo>
                    <a:pt x="205" y="201"/>
                  </a:lnTo>
                  <a:lnTo>
                    <a:pt x="203" y="208"/>
                  </a:lnTo>
                  <a:lnTo>
                    <a:pt x="201" y="217"/>
                  </a:lnTo>
                  <a:lnTo>
                    <a:pt x="201" y="232"/>
                  </a:lnTo>
                  <a:lnTo>
                    <a:pt x="196" y="241"/>
                  </a:lnTo>
                  <a:lnTo>
                    <a:pt x="198" y="246"/>
                  </a:lnTo>
                  <a:lnTo>
                    <a:pt x="194" y="253"/>
                  </a:lnTo>
                  <a:lnTo>
                    <a:pt x="201" y="267"/>
                  </a:lnTo>
                  <a:lnTo>
                    <a:pt x="191" y="286"/>
                  </a:lnTo>
                  <a:lnTo>
                    <a:pt x="186" y="293"/>
                  </a:lnTo>
                  <a:lnTo>
                    <a:pt x="179" y="298"/>
                  </a:lnTo>
                  <a:lnTo>
                    <a:pt x="163" y="288"/>
                  </a:lnTo>
                  <a:lnTo>
                    <a:pt x="160" y="281"/>
                  </a:lnTo>
                  <a:lnTo>
                    <a:pt x="130" y="265"/>
                  </a:lnTo>
                  <a:lnTo>
                    <a:pt x="101" y="246"/>
                  </a:lnTo>
                  <a:lnTo>
                    <a:pt x="87" y="236"/>
                  </a:lnTo>
                  <a:lnTo>
                    <a:pt x="80" y="222"/>
                  </a:lnTo>
                  <a:lnTo>
                    <a:pt x="85" y="217"/>
                  </a:lnTo>
                  <a:lnTo>
                    <a:pt x="71" y="196"/>
                  </a:lnTo>
                  <a:lnTo>
                    <a:pt x="54" y="165"/>
                  </a:lnTo>
                  <a:lnTo>
                    <a:pt x="37" y="132"/>
                  </a:lnTo>
                  <a:lnTo>
                    <a:pt x="33" y="125"/>
                  </a:lnTo>
                  <a:lnTo>
                    <a:pt x="28" y="113"/>
                  </a:lnTo>
                  <a:lnTo>
                    <a:pt x="14" y="104"/>
                  </a:lnTo>
                  <a:lnTo>
                    <a:pt x="2" y="97"/>
                  </a:lnTo>
                  <a:lnTo>
                    <a:pt x="9" y="90"/>
                  </a:lnTo>
                  <a:lnTo>
                    <a:pt x="0" y="73"/>
                  </a:lnTo>
                  <a:lnTo>
                    <a:pt x="7" y="64"/>
                  </a:lnTo>
                  <a:lnTo>
                    <a:pt x="19" y="52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3" y="68"/>
                  </a:lnTo>
                  <a:lnTo>
                    <a:pt x="30" y="68"/>
                  </a:lnTo>
                  <a:lnTo>
                    <a:pt x="35" y="78"/>
                  </a:lnTo>
                  <a:lnTo>
                    <a:pt x="45" y="71"/>
                  </a:lnTo>
                  <a:lnTo>
                    <a:pt x="49" y="61"/>
                  </a:lnTo>
                  <a:lnTo>
                    <a:pt x="59" y="45"/>
                  </a:lnTo>
                  <a:lnTo>
                    <a:pt x="78" y="40"/>
                  </a:lnTo>
                  <a:lnTo>
                    <a:pt x="94" y="23"/>
                  </a:lnTo>
                  <a:lnTo>
                    <a:pt x="101" y="12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13" y="7"/>
                  </a:lnTo>
                  <a:lnTo>
                    <a:pt x="118" y="14"/>
                  </a:lnTo>
                  <a:lnTo>
                    <a:pt x="125" y="19"/>
                  </a:lnTo>
                  <a:lnTo>
                    <a:pt x="134" y="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7" name="Freeform 248">
              <a:extLst>
                <a:ext uri="{FF2B5EF4-FFF2-40B4-BE49-F238E27FC236}">
                  <a16:creationId xmlns:a16="http://schemas.microsoft.com/office/drawing/2014/main" id="{80A8FA77-0BB3-C33B-A8E3-9ACAD624B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1229" y="3401220"/>
              <a:ext cx="259061" cy="368139"/>
            </a:xfrm>
            <a:custGeom>
              <a:avLst/>
              <a:gdLst>
                <a:gd name="T0" fmla="*/ 147 w 152"/>
                <a:gd name="T1" fmla="*/ 168 h 216"/>
                <a:gd name="T2" fmla="*/ 152 w 152"/>
                <a:gd name="T3" fmla="*/ 190 h 216"/>
                <a:gd name="T4" fmla="*/ 140 w 152"/>
                <a:gd name="T5" fmla="*/ 187 h 216"/>
                <a:gd name="T6" fmla="*/ 138 w 152"/>
                <a:gd name="T7" fmla="*/ 206 h 216"/>
                <a:gd name="T8" fmla="*/ 114 w 152"/>
                <a:gd name="T9" fmla="*/ 204 h 216"/>
                <a:gd name="T10" fmla="*/ 114 w 152"/>
                <a:gd name="T11" fmla="*/ 185 h 216"/>
                <a:gd name="T12" fmla="*/ 97 w 152"/>
                <a:gd name="T13" fmla="*/ 185 h 216"/>
                <a:gd name="T14" fmla="*/ 78 w 152"/>
                <a:gd name="T15" fmla="*/ 194 h 216"/>
                <a:gd name="T16" fmla="*/ 83 w 152"/>
                <a:gd name="T17" fmla="*/ 176 h 216"/>
                <a:gd name="T18" fmla="*/ 102 w 152"/>
                <a:gd name="T19" fmla="*/ 164 h 216"/>
                <a:gd name="T20" fmla="*/ 119 w 152"/>
                <a:gd name="T21" fmla="*/ 166 h 216"/>
                <a:gd name="T22" fmla="*/ 133 w 152"/>
                <a:gd name="T23" fmla="*/ 159 h 216"/>
                <a:gd name="T24" fmla="*/ 145 w 152"/>
                <a:gd name="T25" fmla="*/ 154 h 216"/>
                <a:gd name="T26" fmla="*/ 147 w 152"/>
                <a:gd name="T27" fmla="*/ 168 h 216"/>
                <a:gd name="T28" fmla="*/ 109 w 152"/>
                <a:gd name="T29" fmla="*/ 138 h 216"/>
                <a:gd name="T30" fmla="*/ 97 w 152"/>
                <a:gd name="T31" fmla="*/ 154 h 216"/>
                <a:gd name="T32" fmla="*/ 83 w 152"/>
                <a:gd name="T33" fmla="*/ 147 h 216"/>
                <a:gd name="T34" fmla="*/ 90 w 152"/>
                <a:gd name="T35" fmla="*/ 138 h 216"/>
                <a:gd name="T36" fmla="*/ 102 w 152"/>
                <a:gd name="T37" fmla="*/ 128 h 216"/>
                <a:gd name="T38" fmla="*/ 112 w 152"/>
                <a:gd name="T39" fmla="*/ 123 h 216"/>
                <a:gd name="T40" fmla="*/ 22 w 152"/>
                <a:gd name="T41" fmla="*/ 154 h 216"/>
                <a:gd name="T42" fmla="*/ 0 w 152"/>
                <a:gd name="T43" fmla="*/ 171 h 216"/>
                <a:gd name="T44" fmla="*/ 19 w 152"/>
                <a:gd name="T45" fmla="*/ 147 h 216"/>
                <a:gd name="T46" fmla="*/ 36 w 152"/>
                <a:gd name="T47" fmla="*/ 121 h 216"/>
                <a:gd name="T48" fmla="*/ 29 w 152"/>
                <a:gd name="T49" fmla="*/ 142 h 216"/>
                <a:gd name="T50" fmla="*/ 76 w 152"/>
                <a:gd name="T51" fmla="*/ 112 h 216"/>
                <a:gd name="T52" fmla="*/ 86 w 152"/>
                <a:gd name="T53" fmla="*/ 116 h 216"/>
                <a:gd name="T54" fmla="*/ 95 w 152"/>
                <a:gd name="T55" fmla="*/ 123 h 216"/>
                <a:gd name="T56" fmla="*/ 78 w 152"/>
                <a:gd name="T57" fmla="*/ 135 h 216"/>
                <a:gd name="T58" fmla="*/ 78 w 152"/>
                <a:gd name="T59" fmla="*/ 119 h 216"/>
                <a:gd name="T60" fmla="*/ 133 w 152"/>
                <a:gd name="T61" fmla="*/ 107 h 216"/>
                <a:gd name="T62" fmla="*/ 138 w 152"/>
                <a:gd name="T63" fmla="*/ 126 h 216"/>
                <a:gd name="T64" fmla="*/ 126 w 152"/>
                <a:gd name="T65" fmla="*/ 128 h 216"/>
                <a:gd name="T66" fmla="*/ 123 w 152"/>
                <a:gd name="T67" fmla="*/ 140 h 216"/>
                <a:gd name="T68" fmla="*/ 116 w 152"/>
                <a:gd name="T69" fmla="*/ 128 h 216"/>
                <a:gd name="T70" fmla="*/ 123 w 152"/>
                <a:gd name="T71" fmla="*/ 119 h 216"/>
                <a:gd name="T72" fmla="*/ 114 w 152"/>
                <a:gd name="T73" fmla="*/ 100 h 216"/>
                <a:gd name="T74" fmla="*/ 133 w 152"/>
                <a:gd name="T75" fmla="*/ 107 h 216"/>
                <a:gd name="T76" fmla="*/ 69 w 152"/>
                <a:gd name="T77" fmla="*/ 93 h 216"/>
                <a:gd name="T78" fmla="*/ 60 w 152"/>
                <a:gd name="T79" fmla="*/ 97 h 216"/>
                <a:gd name="T80" fmla="*/ 64 w 152"/>
                <a:gd name="T81" fmla="*/ 86 h 216"/>
                <a:gd name="T82" fmla="*/ 67 w 152"/>
                <a:gd name="T83" fmla="*/ 0 h 216"/>
                <a:gd name="T84" fmla="*/ 76 w 152"/>
                <a:gd name="T85" fmla="*/ 5 h 216"/>
                <a:gd name="T86" fmla="*/ 83 w 152"/>
                <a:gd name="T87" fmla="*/ 5 h 216"/>
                <a:gd name="T88" fmla="*/ 86 w 152"/>
                <a:gd name="T89" fmla="*/ 24 h 216"/>
                <a:gd name="T90" fmla="*/ 71 w 152"/>
                <a:gd name="T91" fmla="*/ 45 h 216"/>
                <a:gd name="T92" fmla="*/ 74 w 152"/>
                <a:gd name="T93" fmla="*/ 71 h 216"/>
                <a:gd name="T94" fmla="*/ 88 w 152"/>
                <a:gd name="T95" fmla="*/ 71 h 216"/>
                <a:gd name="T96" fmla="*/ 107 w 152"/>
                <a:gd name="T97" fmla="*/ 90 h 216"/>
                <a:gd name="T98" fmla="*/ 112 w 152"/>
                <a:gd name="T99" fmla="*/ 102 h 216"/>
                <a:gd name="T100" fmla="*/ 93 w 152"/>
                <a:gd name="T101" fmla="*/ 86 h 216"/>
                <a:gd name="T102" fmla="*/ 78 w 152"/>
                <a:gd name="T103" fmla="*/ 81 h 216"/>
                <a:gd name="T104" fmla="*/ 55 w 152"/>
                <a:gd name="T105" fmla="*/ 78 h 216"/>
                <a:gd name="T106" fmla="*/ 62 w 152"/>
                <a:gd name="T107" fmla="*/ 67 h 216"/>
                <a:gd name="T108" fmla="*/ 55 w 152"/>
                <a:gd name="T109" fmla="*/ 69 h 216"/>
                <a:gd name="T110" fmla="*/ 43 w 152"/>
                <a:gd name="T111" fmla="*/ 52 h 216"/>
                <a:gd name="T112" fmla="*/ 50 w 152"/>
                <a:gd name="T113" fmla="*/ 43 h 216"/>
                <a:gd name="T114" fmla="*/ 57 w 152"/>
                <a:gd name="T1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216">
                  <a:moveTo>
                    <a:pt x="147" y="168"/>
                  </a:moveTo>
                  <a:lnTo>
                    <a:pt x="147" y="168"/>
                  </a:lnTo>
                  <a:lnTo>
                    <a:pt x="149" y="180"/>
                  </a:lnTo>
                  <a:lnTo>
                    <a:pt x="152" y="190"/>
                  </a:lnTo>
                  <a:lnTo>
                    <a:pt x="145" y="204"/>
                  </a:lnTo>
                  <a:lnTo>
                    <a:pt x="140" y="187"/>
                  </a:lnTo>
                  <a:lnTo>
                    <a:pt x="130" y="194"/>
                  </a:lnTo>
                  <a:lnTo>
                    <a:pt x="138" y="206"/>
                  </a:lnTo>
                  <a:lnTo>
                    <a:pt x="133" y="216"/>
                  </a:lnTo>
                  <a:lnTo>
                    <a:pt x="114" y="204"/>
                  </a:lnTo>
                  <a:lnTo>
                    <a:pt x="109" y="194"/>
                  </a:lnTo>
                  <a:lnTo>
                    <a:pt x="114" y="185"/>
                  </a:lnTo>
                  <a:lnTo>
                    <a:pt x="104" y="178"/>
                  </a:lnTo>
                  <a:lnTo>
                    <a:pt x="97" y="185"/>
                  </a:lnTo>
                  <a:lnTo>
                    <a:pt x="90" y="185"/>
                  </a:lnTo>
                  <a:lnTo>
                    <a:pt x="78" y="194"/>
                  </a:lnTo>
                  <a:lnTo>
                    <a:pt x="76" y="190"/>
                  </a:lnTo>
                  <a:lnTo>
                    <a:pt x="83" y="176"/>
                  </a:lnTo>
                  <a:lnTo>
                    <a:pt x="93" y="171"/>
                  </a:lnTo>
                  <a:lnTo>
                    <a:pt x="102" y="164"/>
                  </a:lnTo>
                  <a:lnTo>
                    <a:pt x="107" y="171"/>
                  </a:lnTo>
                  <a:lnTo>
                    <a:pt x="119" y="166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33" y="147"/>
                  </a:lnTo>
                  <a:lnTo>
                    <a:pt x="145" y="154"/>
                  </a:lnTo>
                  <a:lnTo>
                    <a:pt x="147" y="161"/>
                  </a:lnTo>
                  <a:lnTo>
                    <a:pt x="147" y="168"/>
                  </a:lnTo>
                  <a:close/>
                  <a:moveTo>
                    <a:pt x="109" y="138"/>
                  </a:moveTo>
                  <a:lnTo>
                    <a:pt x="109" y="138"/>
                  </a:lnTo>
                  <a:lnTo>
                    <a:pt x="104" y="142"/>
                  </a:lnTo>
                  <a:lnTo>
                    <a:pt x="97" y="154"/>
                  </a:lnTo>
                  <a:lnTo>
                    <a:pt x="93" y="159"/>
                  </a:lnTo>
                  <a:lnTo>
                    <a:pt x="83" y="147"/>
                  </a:lnTo>
                  <a:lnTo>
                    <a:pt x="86" y="142"/>
                  </a:lnTo>
                  <a:lnTo>
                    <a:pt x="90" y="138"/>
                  </a:lnTo>
                  <a:lnTo>
                    <a:pt x="93" y="128"/>
                  </a:lnTo>
                  <a:lnTo>
                    <a:pt x="102" y="128"/>
                  </a:lnTo>
                  <a:lnTo>
                    <a:pt x="100" y="138"/>
                  </a:lnTo>
                  <a:lnTo>
                    <a:pt x="112" y="123"/>
                  </a:lnTo>
                  <a:lnTo>
                    <a:pt x="109" y="138"/>
                  </a:lnTo>
                  <a:close/>
                  <a:moveTo>
                    <a:pt x="22" y="154"/>
                  </a:moveTo>
                  <a:lnTo>
                    <a:pt x="22" y="154"/>
                  </a:lnTo>
                  <a:lnTo>
                    <a:pt x="0" y="171"/>
                  </a:lnTo>
                  <a:lnTo>
                    <a:pt x="7" y="157"/>
                  </a:lnTo>
                  <a:lnTo>
                    <a:pt x="19" y="147"/>
                  </a:lnTo>
                  <a:lnTo>
                    <a:pt x="29" y="138"/>
                  </a:lnTo>
                  <a:lnTo>
                    <a:pt x="36" y="121"/>
                  </a:lnTo>
                  <a:lnTo>
                    <a:pt x="41" y="133"/>
                  </a:lnTo>
                  <a:lnTo>
                    <a:pt x="29" y="142"/>
                  </a:lnTo>
                  <a:lnTo>
                    <a:pt x="22" y="154"/>
                  </a:lnTo>
                  <a:close/>
                  <a:moveTo>
                    <a:pt x="76" y="112"/>
                  </a:moveTo>
                  <a:lnTo>
                    <a:pt x="76" y="112"/>
                  </a:lnTo>
                  <a:lnTo>
                    <a:pt x="86" y="116"/>
                  </a:lnTo>
                  <a:lnTo>
                    <a:pt x="95" y="116"/>
                  </a:lnTo>
                  <a:lnTo>
                    <a:pt x="95" y="123"/>
                  </a:lnTo>
                  <a:lnTo>
                    <a:pt x="88" y="131"/>
                  </a:lnTo>
                  <a:lnTo>
                    <a:pt x="78" y="135"/>
                  </a:lnTo>
                  <a:lnTo>
                    <a:pt x="78" y="128"/>
                  </a:lnTo>
                  <a:lnTo>
                    <a:pt x="78" y="119"/>
                  </a:lnTo>
                  <a:lnTo>
                    <a:pt x="76" y="112"/>
                  </a:lnTo>
                  <a:close/>
                  <a:moveTo>
                    <a:pt x="133" y="107"/>
                  </a:moveTo>
                  <a:lnTo>
                    <a:pt x="133" y="107"/>
                  </a:lnTo>
                  <a:lnTo>
                    <a:pt x="138" y="126"/>
                  </a:lnTo>
                  <a:lnTo>
                    <a:pt x="126" y="121"/>
                  </a:lnTo>
                  <a:lnTo>
                    <a:pt x="126" y="128"/>
                  </a:lnTo>
                  <a:lnTo>
                    <a:pt x="130" y="138"/>
                  </a:lnTo>
                  <a:lnTo>
                    <a:pt x="123" y="140"/>
                  </a:lnTo>
                  <a:lnTo>
                    <a:pt x="121" y="128"/>
                  </a:lnTo>
                  <a:lnTo>
                    <a:pt x="116" y="128"/>
                  </a:lnTo>
                  <a:lnTo>
                    <a:pt x="114" y="119"/>
                  </a:lnTo>
                  <a:lnTo>
                    <a:pt x="123" y="119"/>
                  </a:lnTo>
                  <a:lnTo>
                    <a:pt x="123" y="114"/>
                  </a:lnTo>
                  <a:lnTo>
                    <a:pt x="114" y="100"/>
                  </a:lnTo>
                  <a:lnTo>
                    <a:pt x="128" y="102"/>
                  </a:lnTo>
                  <a:lnTo>
                    <a:pt x="133" y="107"/>
                  </a:lnTo>
                  <a:close/>
                  <a:moveTo>
                    <a:pt x="69" y="93"/>
                  </a:moveTo>
                  <a:lnTo>
                    <a:pt x="69" y="93"/>
                  </a:lnTo>
                  <a:lnTo>
                    <a:pt x="64" y="107"/>
                  </a:lnTo>
                  <a:lnTo>
                    <a:pt x="60" y="97"/>
                  </a:lnTo>
                  <a:lnTo>
                    <a:pt x="50" y="86"/>
                  </a:lnTo>
                  <a:lnTo>
                    <a:pt x="64" y="86"/>
                  </a:lnTo>
                  <a:lnTo>
                    <a:pt x="69" y="93"/>
                  </a:lnTo>
                  <a:close/>
                  <a:moveTo>
                    <a:pt x="67" y="0"/>
                  </a:moveTo>
                  <a:lnTo>
                    <a:pt x="67" y="0"/>
                  </a:lnTo>
                  <a:lnTo>
                    <a:pt x="76" y="5"/>
                  </a:lnTo>
                  <a:lnTo>
                    <a:pt x="81" y="0"/>
                  </a:lnTo>
                  <a:lnTo>
                    <a:pt x="83" y="5"/>
                  </a:lnTo>
                  <a:lnTo>
                    <a:pt x="81" y="12"/>
                  </a:lnTo>
                  <a:lnTo>
                    <a:pt x="86" y="24"/>
                  </a:lnTo>
                  <a:lnTo>
                    <a:pt x="81" y="38"/>
                  </a:lnTo>
                  <a:lnTo>
                    <a:pt x="71" y="45"/>
                  </a:lnTo>
                  <a:lnTo>
                    <a:pt x="69" y="60"/>
                  </a:lnTo>
                  <a:lnTo>
                    <a:pt x="74" y="71"/>
                  </a:lnTo>
                  <a:lnTo>
                    <a:pt x="81" y="74"/>
                  </a:lnTo>
                  <a:lnTo>
                    <a:pt x="88" y="71"/>
                  </a:lnTo>
                  <a:lnTo>
                    <a:pt x="109" y="81"/>
                  </a:lnTo>
                  <a:lnTo>
                    <a:pt x="107" y="90"/>
                  </a:lnTo>
                  <a:lnTo>
                    <a:pt x="112" y="93"/>
                  </a:lnTo>
                  <a:lnTo>
                    <a:pt x="112" y="102"/>
                  </a:lnTo>
                  <a:lnTo>
                    <a:pt x="97" y="93"/>
                  </a:lnTo>
                  <a:lnTo>
                    <a:pt x="93" y="86"/>
                  </a:lnTo>
                  <a:lnTo>
                    <a:pt x="88" y="90"/>
                  </a:lnTo>
                  <a:lnTo>
                    <a:pt x="78" y="81"/>
                  </a:lnTo>
                  <a:lnTo>
                    <a:pt x="62" y="83"/>
                  </a:lnTo>
                  <a:lnTo>
                    <a:pt x="55" y="78"/>
                  </a:lnTo>
                  <a:lnTo>
                    <a:pt x="57" y="71"/>
                  </a:lnTo>
                  <a:lnTo>
                    <a:pt x="62" y="67"/>
                  </a:lnTo>
                  <a:lnTo>
                    <a:pt x="57" y="64"/>
                  </a:lnTo>
                  <a:lnTo>
                    <a:pt x="55" y="69"/>
                  </a:lnTo>
                  <a:lnTo>
                    <a:pt x="48" y="62"/>
                  </a:lnTo>
                  <a:lnTo>
                    <a:pt x="43" y="52"/>
                  </a:lnTo>
                  <a:lnTo>
                    <a:pt x="43" y="38"/>
                  </a:lnTo>
                  <a:lnTo>
                    <a:pt x="50" y="43"/>
                  </a:lnTo>
                  <a:lnTo>
                    <a:pt x="52" y="17"/>
                  </a:lnTo>
                  <a:lnTo>
                    <a:pt x="57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8" name="Freeform 250">
              <a:extLst>
                <a:ext uri="{FF2B5EF4-FFF2-40B4-BE49-F238E27FC236}">
                  <a16:creationId xmlns:a16="http://schemas.microsoft.com/office/drawing/2014/main" id="{68625A06-B50A-F21C-5A48-90384EAAE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9107" y="3987516"/>
              <a:ext cx="415861" cy="228383"/>
            </a:xfrm>
            <a:custGeom>
              <a:avLst/>
              <a:gdLst>
                <a:gd name="T0" fmla="*/ 241 w 244"/>
                <a:gd name="T1" fmla="*/ 71 h 134"/>
                <a:gd name="T2" fmla="*/ 229 w 244"/>
                <a:gd name="T3" fmla="*/ 66 h 134"/>
                <a:gd name="T4" fmla="*/ 218 w 244"/>
                <a:gd name="T5" fmla="*/ 42 h 134"/>
                <a:gd name="T6" fmla="*/ 222 w 244"/>
                <a:gd name="T7" fmla="*/ 47 h 134"/>
                <a:gd name="T8" fmla="*/ 234 w 244"/>
                <a:gd name="T9" fmla="*/ 59 h 134"/>
                <a:gd name="T10" fmla="*/ 241 w 244"/>
                <a:gd name="T11" fmla="*/ 71 h 134"/>
                <a:gd name="T12" fmla="*/ 177 w 244"/>
                <a:gd name="T13" fmla="*/ 49 h 134"/>
                <a:gd name="T14" fmla="*/ 168 w 244"/>
                <a:gd name="T15" fmla="*/ 54 h 134"/>
                <a:gd name="T16" fmla="*/ 149 w 244"/>
                <a:gd name="T17" fmla="*/ 61 h 134"/>
                <a:gd name="T18" fmla="*/ 128 w 244"/>
                <a:gd name="T19" fmla="*/ 56 h 134"/>
                <a:gd name="T20" fmla="*/ 118 w 244"/>
                <a:gd name="T21" fmla="*/ 47 h 134"/>
                <a:gd name="T22" fmla="*/ 142 w 244"/>
                <a:gd name="T23" fmla="*/ 49 h 134"/>
                <a:gd name="T24" fmla="*/ 147 w 244"/>
                <a:gd name="T25" fmla="*/ 40 h 134"/>
                <a:gd name="T26" fmla="*/ 158 w 244"/>
                <a:gd name="T27" fmla="*/ 47 h 134"/>
                <a:gd name="T28" fmla="*/ 173 w 244"/>
                <a:gd name="T29" fmla="*/ 37 h 134"/>
                <a:gd name="T30" fmla="*/ 180 w 244"/>
                <a:gd name="T31" fmla="*/ 26 h 134"/>
                <a:gd name="T32" fmla="*/ 182 w 244"/>
                <a:gd name="T33" fmla="*/ 37 h 134"/>
                <a:gd name="T34" fmla="*/ 99 w 244"/>
                <a:gd name="T35" fmla="*/ 80 h 134"/>
                <a:gd name="T36" fmla="*/ 113 w 244"/>
                <a:gd name="T37" fmla="*/ 90 h 134"/>
                <a:gd name="T38" fmla="*/ 135 w 244"/>
                <a:gd name="T39" fmla="*/ 106 h 134"/>
                <a:gd name="T40" fmla="*/ 147 w 244"/>
                <a:gd name="T41" fmla="*/ 118 h 134"/>
                <a:gd name="T42" fmla="*/ 158 w 244"/>
                <a:gd name="T43" fmla="*/ 127 h 134"/>
                <a:gd name="T44" fmla="*/ 147 w 244"/>
                <a:gd name="T45" fmla="*/ 134 h 134"/>
                <a:gd name="T46" fmla="*/ 128 w 244"/>
                <a:gd name="T47" fmla="*/ 127 h 134"/>
                <a:gd name="T48" fmla="*/ 99 w 244"/>
                <a:gd name="T49" fmla="*/ 113 h 134"/>
                <a:gd name="T50" fmla="*/ 80 w 244"/>
                <a:gd name="T51" fmla="*/ 90 h 134"/>
                <a:gd name="T52" fmla="*/ 47 w 244"/>
                <a:gd name="T53" fmla="*/ 87 h 134"/>
                <a:gd name="T54" fmla="*/ 38 w 244"/>
                <a:gd name="T55" fmla="*/ 106 h 134"/>
                <a:gd name="T56" fmla="*/ 17 w 244"/>
                <a:gd name="T57" fmla="*/ 108 h 134"/>
                <a:gd name="T58" fmla="*/ 0 w 244"/>
                <a:gd name="T59" fmla="*/ 54 h 134"/>
                <a:gd name="T60" fmla="*/ 28 w 244"/>
                <a:gd name="T61" fmla="*/ 11 h 134"/>
                <a:gd name="T62" fmla="*/ 69 w 244"/>
                <a:gd name="T63" fmla="*/ 30 h 134"/>
                <a:gd name="T64" fmla="*/ 80 w 244"/>
                <a:gd name="T65" fmla="*/ 49 h 134"/>
                <a:gd name="T66" fmla="*/ 111 w 244"/>
                <a:gd name="T67" fmla="*/ 66 h 134"/>
                <a:gd name="T68" fmla="*/ 99 w 244"/>
                <a:gd name="T69" fmla="*/ 80 h 134"/>
                <a:gd name="T70" fmla="*/ 196 w 244"/>
                <a:gd name="T71" fmla="*/ 33 h 134"/>
                <a:gd name="T72" fmla="*/ 187 w 244"/>
                <a:gd name="T73" fmla="*/ 28 h 134"/>
                <a:gd name="T74" fmla="*/ 177 w 244"/>
                <a:gd name="T75" fmla="*/ 16 h 134"/>
                <a:gd name="T76" fmla="*/ 156 w 244"/>
                <a:gd name="T77" fmla="*/ 4 h 134"/>
                <a:gd name="T78" fmla="*/ 168 w 244"/>
                <a:gd name="T79" fmla="*/ 4 h 134"/>
                <a:gd name="T80" fmla="*/ 182 w 244"/>
                <a:gd name="T81" fmla="*/ 11 h 134"/>
                <a:gd name="T82" fmla="*/ 194 w 244"/>
                <a:gd name="T83" fmla="*/ 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4" h="134">
                  <a:moveTo>
                    <a:pt x="241" y="71"/>
                  </a:moveTo>
                  <a:lnTo>
                    <a:pt x="241" y="71"/>
                  </a:lnTo>
                  <a:lnTo>
                    <a:pt x="236" y="73"/>
                  </a:lnTo>
                  <a:lnTo>
                    <a:pt x="229" y="66"/>
                  </a:lnTo>
                  <a:lnTo>
                    <a:pt x="222" y="54"/>
                  </a:lnTo>
                  <a:lnTo>
                    <a:pt x="218" y="42"/>
                  </a:lnTo>
                  <a:lnTo>
                    <a:pt x="220" y="40"/>
                  </a:lnTo>
                  <a:lnTo>
                    <a:pt x="222" y="47"/>
                  </a:lnTo>
                  <a:lnTo>
                    <a:pt x="227" y="49"/>
                  </a:lnTo>
                  <a:lnTo>
                    <a:pt x="234" y="59"/>
                  </a:lnTo>
                  <a:lnTo>
                    <a:pt x="244" y="66"/>
                  </a:lnTo>
                  <a:lnTo>
                    <a:pt x="241" y="71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8" y="49"/>
                  </a:lnTo>
                  <a:lnTo>
                    <a:pt x="168" y="54"/>
                  </a:lnTo>
                  <a:lnTo>
                    <a:pt x="158" y="59"/>
                  </a:lnTo>
                  <a:lnTo>
                    <a:pt x="149" y="61"/>
                  </a:lnTo>
                  <a:lnTo>
                    <a:pt x="139" y="61"/>
                  </a:lnTo>
                  <a:lnTo>
                    <a:pt x="128" y="56"/>
                  </a:lnTo>
                  <a:lnTo>
                    <a:pt x="118" y="54"/>
                  </a:lnTo>
                  <a:lnTo>
                    <a:pt x="118" y="47"/>
                  </a:lnTo>
                  <a:lnTo>
                    <a:pt x="135" y="49"/>
                  </a:lnTo>
                  <a:lnTo>
                    <a:pt x="142" y="49"/>
                  </a:lnTo>
                  <a:lnTo>
                    <a:pt x="144" y="40"/>
                  </a:lnTo>
                  <a:lnTo>
                    <a:pt x="147" y="40"/>
                  </a:lnTo>
                  <a:lnTo>
                    <a:pt x="149" y="49"/>
                  </a:lnTo>
                  <a:lnTo>
                    <a:pt x="158" y="47"/>
                  </a:lnTo>
                  <a:lnTo>
                    <a:pt x="163" y="42"/>
                  </a:lnTo>
                  <a:lnTo>
                    <a:pt x="173" y="37"/>
                  </a:lnTo>
                  <a:lnTo>
                    <a:pt x="170" y="28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2" y="37"/>
                  </a:lnTo>
                  <a:lnTo>
                    <a:pt x="177" y="49"/>
                  </a:lnTo>
                  <a:close/>
                  <a:moveTo>
                    <a:pt x="99" y="80"/>
                  </a:moveTo>
                  <a:lnTo>
                    <a:pt x="99" y="80"/>
                  </a:lnTo>
                  <a:lnTo>
                    <a:pt x="113" y="90"/>
                  </a:lnTo>
                  <a:lnTo>
                    <a:pt x="125" y="106"/>
                  </a:lnTo>
                  <a:lnTo>
                    <a:pt x="135" y="106"/>
                  </a:lnTo>
                  <a:lnTo>
                    <a:pt x="135" y="113"/>
                  </a:lnTo>
                  <a:lnTo>
                    <a:pt x="147" y="118"/>
                  </a:lnTo>
                  <a:lnTo>
                    <a:pt x="139" y="120"/>
                  </a:lnTo>
                  <a:lnTo>
                    <a:pt x="158" y="127"/>
                  </a:lnTo>
                  <a:lnTo>
                    <a:pt x="156" y="132"/>
                  </a:lnTo>
                  <a:lnTo>
                    <a:pt x="147" y="134"/>
                  </a:lnTo>
                  <a:lnTo>
                    <a:pt x="142" y="130"/>
                  </a:lnTo>
                  <a:lnTo>
                    <a:pt x="128" y="127"/>
                  </a:lnTo>
                  <a:lnTo>
                    <a:pt x="111" y="125"/>
                  </a:lnTo>
                  <a:lnTo>
                    <a:pt x="99" y="113"/>
                  </a:lnTo>
                  <a:lnTo>
                    <a:pt x="90" y="106"/>
                  </a:lnTo>
                  <a:lnTo>
                    <a:pt x="80" y="90"/>
                  </a:lnTo>
                  <a:lnTo>
                    <a:pt x="59" y="82"/>
                  </a:lnTo>
                  <a:lnTo>
                    <a:pt x="47" y="87"/>
                  </a:lnTo>
                  <a:lnTo>
                    <a:pt x="35" y="94"/>
                  </a:lnTo>
                  <a:lnTo>
                    <a:pt x="38" y="106"/>
                  </a:lnTo>
                  <a:lnTo>
                    <a:pt x="26" y="111"/>
                  </a:lnTo>
                  <a:lnTo>
                    <a:pt x="17" y="108"/>
                  </a:lnTo>
                  <a:lnTo>
                    <a:pt x="0" y="10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28" y="11"/>
                  </a:lnTo>
                  <a:lnTo>
                    <a:pt x="57" y="23"/>
                  </a:lnTo>
                  <a:lnTo>
                    <a:pt x="69" y="30"/>
                  </a:lnTo>
                  <a:lnTo>
                    <a:pt x="78" y="37"/>
                  </a:lnTo>
                  <a:lnTo>
                    <a:pt x="80" y="49"/>
                  </a:lnTo>
                  <a:lnTo>
                    <a:pt x="106" y="59"/>
                  </a:lnTo>
                  <a:lnTo>
                    <a:pt x="111" y="66"/>
                  </a:lnTo>
                  <a:lnTo>
                    <a:pt x="97" y="68"/>
                  </a:lnTo>
                  <a:lnTo>
                    <a:pt x="99" y="80"/>
                  </a:lnTo>
                  <a:close/>
                  <a:moveTo>
                    <a:pt x="196" y="33"/>
                  </a:moveTo>
                  <a:lnTo>
                    <a:pt x="196" y="33"/>
                  </a:lnTo>
                  <a:lnTo>
                    <a:pt x="192" y="37"/>
                  </a:lnTo>
                  <a:lnTo>
                    <a:pt x="187" y="28"/>
                  </a:lnTo>
                  <a:lnTo>
                    <a:pt x="184" y="21"/>
                  </a:lnTo>
                  <a:lnTo>
                    <a:pt x="177" y="16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61" y="0"/>
                  </a:lnTo>
                  <a:lnTo>
                    <a:pt x="168" y="4"/>
                  </a:lnTo>
                  <a:lnTo>
                    <a:pt x="175" y="7"/>
                  </a:lnTo>
                  <a:lnTo>
                    <a:pt x="182" y="11"/>
                  </a:lnTo>
                  <a:lnTo>
                    <a:pt x="187" y="19"/>
                  </a:lnTo>
                  <a:lnTo>
                    <a:pt x="194" y="23"/>
                  </a:lnTo>
                  <a:lnTo>
                    <a:pt x="196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9" name="Freeform 254">
              <a:extLst>
                <a:ext uri="{FF2B5EF4-FFF2-40B4-BE49-F238E27FC236}">
                  <a16:creationId xmlns:a16="http://schemas.microsoft.com/office/drawing/2014/main" id="{56C1A7F9-68F9-3847-899E-90AB34E43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342" y="3401220"/>
              <a:ext cx="44313" cy="17044"/>
            </a:xfrm>
            <a:custGeom>
              <a:avLst/>
              <a:gdLst>
                <a:gd name="T0" fmla="*/ 26 w 26"/>
                <a:gd name="T1" fmla="*/ 5 h 10"/>
                <a:gd name="T2" fmla="*/ 26 w 26"/>
                <a:gd name="T3" fmla="*/ 5 h 10"/>
                <a:gd name="T4" fmla="*/ 24 w 26"/>
                <a:gd name="T5" fmla="*/ 10 h 10"/>
                <a:gd name="T6" fmla="*/ 9 w 26"/>
                <a:gd name="T7" fmla="*/ 10 h 10"/>
                <a:gd name="T8" fmla="*/ 0 w 26"/>
                <a:gd name="T9" fmla="*/ 10 h 10"/>
                <a:gd name="T10" fmla="*/ 0 w 26"/>
                <a:gd name="T11" fmla="*/ 3 h 10"/>
                <a:gd name="T12" fmla="*/ 2 w 26"/>
                <a:gd name="T13" fmla="*/ 0 h 10"/>
                <a:gd name="T14" fmla="*/ 17 w 26"/>
                <a:gd name="T15" fmla="*/ 0 h 10"/>
                <a:gd name="T16" fmla="*/ 24 w 26"/>
                <a:gd name="T17" fmla="*/ 3 h 10"/>
                <a:gd name="T18" fmla="*/ 26 w 26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5"/>
                  </a:moveTo>
                  <a:lnTo>
                    <a:pt x="26" y="5"/>
                  </a:lnTo>
                  <a:lnTo>
                    <a:pt x="24" y="1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2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0" name="Freeform 256">
              <a:extLst>
                <a:ext uri="{FF2B5EF4-FFF2-40B4-BE49-F238E27FC236}">
                  <a16:creationId xmlns:a16="http://schemas.microsoft.com/office/drawing/2014/main" id="{D111845D-C380-CE92-769A-940ADC221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5524" y="2610157"/>
              <a:ext cx="180661" cy="189183"/>
            </a:xfrm>
            <a:custGeom>
              <a:avLst/>
              <a:gdLst>
                <a:gd name="T0" fmla="*/ 104 w 106"/>
                <a:gd name="T1" fmla="*/ 12 h 111"/>
                <a:gd name="T2" fmla="*/ 104 w 106"/>
                <a:gd name="T3" fmla="*/ 12 h 111"/>
                <a:gd name="T4" fmla="*/ 106 w 106"/>
                <a:gd name="T5" fmla="*/ 16 h 111"/>
                <a:gd name="T6" fmla="*/ 99 w 106"/>
                <a:gd name="T7" fmla="*/ 14 h 111"/>
                <a:gd name="T8" fmla="*/ 92 w 106"/>
                <a:gd name="T9" fmla="*/ 21 h 111"/>
                <a:gd name="T10" fmla="*/ 87 w 106"/>
                <a:gd name="T11" fmla="*/ 28 h 111"/>
                <a:gd name="T12" fmla="*/ 87 w 106"/>
                <a:gd name="T13" fmla="*/ 45 h 111"/>
                <a:gd name="T14" fmla="*/ 80 w 106"/>
                <a:gd name="T15" fmla="*/ 50 h 111"/>
                <a:gd name="T16" fmla="*/ 76 w 106"/>
                <a:gd name="T17" fmla="*/ 52 h 111"/>
                <a:gd name="T18" fmla="*/ 71 w 106"/>
                <a:gd name="T19" fmla="*/ 59 h 111"/>
                <a:gd name="T20" fmla="*/ 59 w 106"/>
                <a:gd name="T21" fmla="*/ 61 h 111"/>
                <a:gd name="T22" fmla="*/ 52 w 106"/>
                <a:gd name="T23" fmla="*/ 66 h 111"/>
                <a:gd name="T24" fmla="*/ 52 w 106"/>
                <a:gd name="T25" fmla="*/ 78 h 111"/>
                <a:gd name="T26" fmla="*/ 50 w 106"/>
                <a:gd name="T27" fmla="*/ 78 h 111"/>
                <a:gd name="T28" fmla="*/ 57 w 106"/>
                <a:gd name="T29" fmla="*/ 83 h 111"/>
                <a:gd name="T30" fmla="*/ 66 w 106"/>
                <a:gd name="T31" fmla="*/ 92 h 111"/>
                <a:gd name="T32" fmla="*/ 64 w 106"/>
                <a:gd name="T33" fmla="*/ 97 h 111"/>
                <a:gd name="T34" fmla="*/ 57 w 106"/>
                <a:gd name="T35" fmla="*/ 97 h 111"/>
                <a:gd name="T36" fmla="*/ 47 w 106"/>
                <a:gd name="T37" fmla="*/ 97 h 111"/>
                <a:gd name="T38" fmla="*/ 40 w 106"/>
                <a:gd name="T39" fmla="*/ 109 h 111"/>
                <a:gd name="T40" fmla="*/ 31 w 106"/>
                <a:gd name="T41" fmla="*/ 106 h 111"/>
                <a:gd name="T42" fmla="*/ 31 w 106"/>
                <a:gd name="T43" fmla="*/ 109 h 111"/>
                <a:gd name="T44" fmla="*/ 24 w 106"/>
                <a:gd name="T45" fmla="*/ 104 h 111"/>
                <a:gd name="T46" fmla="*/ 21 w 106"/>
                <a:gd name="T47" fmla="*/ 109 h 111"/>
                <a:gd name="T48" fmla="*/ 16 w 106"/>
                <a:gd name="T49" fmla="*/ 111 h 111"/>
                <a:gd name="T50" fmla="*/ 16 w 106"/>
                <a:gd name="T51" fmla="*/ 106 h 111"/>
                <a:gd name="T52" fmla="*/ 12 w 106"/>
                <a:gd name="T53" fmla="*/ 104 h 111"/>
                <a:gd name="T54" fmla="*/ 7 w 106"/>
                <a:gd name="T55" fmla="*/ 102 h 111"/>
                <a:gd name="T56" fmla="*/ 12 w 106"/>
                <a:gd name="T57" fmla="*/ 92 h 111"/>
                <a:gd name="T58" fmla="*/ 16 w 106"/>
                <a:gd name="T59" fmla="*/ 90 h 111"/>
                <a:gd name="T60" fmla="*/ 14 w 106"/>
                <a:gd name="T61" fmla="*/ 85 h 111"/>
                <a:gd name="T62" fmla="*/ 19 w 106"/>
                <a:gd name="T63" fmla="*/ 76 h 111"/>
                <a:gd name="T64" fmla="*/ 16 w 106"/>
                <a:gd name="T65" fmla="*/ 71 h 111"/>
                <a:gd name="T66" fmla="*/ 7 w 106"/>
                <a:gd name="T67" fmla="*/ 68 h 111"/>
                <a:gd name="T68" fmla="*/ 0 w 106"/>
                <a:gd name="T69" fmla="*/ 64 h 111"/>
                <a:gd name="T70" fmla="*/ 14 w 106"/>
                <a:gd name="T71" fmla="*/ 52 h 111"/>
                <a:gd name="T72" fmla="*/ 31 w 106"/>
                <a:gd name="T73" fmla="*/ 40 h 111"/>
                <a:gd name="T74" fmla="*/ 43 w 106"/>
                <a:gd name="T75" fmla="*/ 23 h 111"/>
                <a:gd name="T76" fmla="*/ 50 w 106"/>
                <a:gd name="T77" fmla="*/ 31 h 111"/>
                <a:gd name="T78" fmla="*/ 64 w 106"/>
                <a:gd name="T79" fmla="*/ 31 h 111"/>
                <a:gd name="T80" fmla="*/ 61 w 106"/>
                <a:gd name="T81" fmla="*/ 21 h 111"/>
                <a:gd name="T82" fmla="*/ 87 w 106"/>
                <a:gd name="T83" fmla="*/ 12 h 111"/>
                <a:gd name="T84" fmla="*/ 92 w 106"/>
                <a:gd name="T85" fmla="*/ 0 h 111"/>
                <a:gd name="T86" fmla="*/ 104 w 106"/>
                <a:gd name="T87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111">
                  <a:moveTo>
                    <a:pt x="104" y="12"/>
                  </a:moveTo>
                  <a:lnTo>
                    <a:pt x="104" y="12"/>
                  </a:lnTo>
                  <a:lnTo>
                    <a:pt x="106" y="16"/>
                  </a:lnTo>
                  <a:lnTo>
                    <a:pt x="99" y="14"/>
                  </a:lnTo>
                  <a:lnTo>
                    <a:pt x="92" y="21"/>
                  </a:lnTo>
                  <a:lnTo>
                    <a:pt x="87" y="28"/>
                  </a:lnTo>
                  <a:lnTo>
                    <a:pt x="87" y="45"/>
                  </a:lnTo>
                  <a:lnTo>
                    <a:pt x="80" y="50"/>
                  </a:lnTo>
                  <a:lnTo>
                    <a:pt x="76" y="52"/>
                  </a:lnTo>
                  <a:lnTo>
                    <a:pt x="71" y="59"/>
                  </a:lnTo>
                  <a:lnTo>
                    <a:pt x="59" y="61"/>
                  </a:lnTo>
                  <a:lnTo>
                    <a:pt x="52" y="66"/>
                  </a:lnTo>
                  <a:lnTo>
                    <a:pt x="52" y="78"/>
                  </a:lnTo>
                  <a:lnTo>
                    <a:pt x="50" y="78"/>
                  </a:lnTo>
                  <a:lnTo>
                    <a:pt x="57" y="83"/>
                  </a:lnTo>
                  <a:lnTo>
                    <a:pt x="66" y="92"/>
                  </a:lnTo>
                  <a:lnTo>
                    <a:pt x="64" y="97"/>
                  </a:lnTo>
                  <a:lnTo>
                    <a:pt x="57" y="97"/>
                  </a:lnTo>
                  <a:lnTo>
                    <a:pt x="47" y="97"/>
                  </a:lnTo>
                  <a:lnTo>
                    <a:pt x="40" y="109"/>
                  </a:lnTo>
                  <a:lnTo>
                    <a:pt x="31" y="106"/>
                  </a:lnTo>
                  <a:lnTo>
                    <a:pt x="31" y="109"/>
                  </a:lnTo>
                  <a:lnTo>
                    <a:pt x="24" y="104"/>
                  </a:lnTo>
                  <a:lnTo>
                    <a:pt x="21" y="109"/>
                  </a:lnTo>
                  <a:lnTo>
                    <a:pt x="16" y="111"/>
                  </a:lnTo>
                  <a:lnTo>
                    <a:pt x="16" y="106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12" y="92"/>
                  </a:lnTo>
                  <a:lnTo>
                    <a:pt x="16" y="90"/>
                  </a:lnTo>
                  <a:lnTo>
                    <a:pt x="14" y="85"/>
                  </a:lnTo>
                  <a:lnTo>
                    <a:pt x="19" y="76"/>
                  </a:lnTo>
                  <a:lnTo>
                    <a:pt x="16" y="71"/>
                  </a:lnTo>
                  <a:lnTo>
                    <a:pt x="7" y="68"/>
                  </a:lnTo>
                  <a:lnTo>
                    <a:pt x="0" y="64"/>
                  </a:lnTo>
                  <a:lnTo>
                    <a:pt x="14" y="52"/>
                  </a:lnTo>
                  <a:lnTo>
                    <a:pt x="31" y="40"/>
                  </a:lnTo>
                  <a:lnTo>
                    <a:pt x="43" y="23"/>
                  </a:lnTo>
                  <a:lnTo>
                    <a:pt x="50" y="31"/>
                  </a:lnTo>
                  <a:lnTo>
                    <a:pt x="64" y="31"/>
                  </a:lnTo>
                  <a:lnTo>
                    <a:pt x="61" y="21"/>
                  </a:lnTo>
                  <a:lnTo>
                    <a:pt x="87" y="12"/>
                  </a:lnTo>
                  <a:lnTo>
                    <a:pt x="92" y="0"/>
                  </a:lnTo>
                  <a:lnTo>
                    <a:pt x="104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1" name="Freeform 258">
              <a:extLst>
                <a:ext uri="{FF2B5EF4-FFF2-40B4-BE49-F238E27FC236}">
                  <a16:creationId xmlns:a16="http://schemas.microsoft.com/office/drawing/2014/main" id="{9D4F7036-7954-8542-7BBF-A1FB083CA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03" y="2639376"/>
              <a:ext cx="88626" cy="194296"/>
            </a:xfrm>
            <a:custGeom>
              <a:avLst/>
              <a:gdLst>
                <a:gd name="T0" fmla="*/ 22 w 52"/>
                <a:gd name="T1" fmla="*/ 0 h 114"/>
                <a:gd name="T2" fmla="*/ 22 w 52"/>
                <a:gd name="T3" fmla="*/ 0 h 114"/>
                <a:gd name="T4" fmla="*/ 26 w 52"/>
                <a:gd name="T5" fmla="*/ 9 h 114"/>
                <a:gd name="T6" fmla="*/ 36 w 52"/>
                <a:gd name="T7" fmla="*/ 9 h 114"/>
                <a:gd name="T8" fmla="*/ 38 w 52"/>
                <a:gd name="T9" fmla="*/ 7 h 114"/>
                <a:gd name="T10" fmla="*/ 48 w 52"/>
                <a:gd name="T11" fmla="*/ 7 h 114"/>
                <a:gd name="T12" fmla="*/ 52 w 52"/>
                <a:gd name="T13" fmla="*/ 19 h 114"/>
                <a:gd name="T14" fmla="*/ 43 w 52"/>
                <a:gd name="T15" fmla="*/ 24 h 114"/>
                <a:gd name="T16" fmla="*/ 43 w 52"/>
                <a:gd name="T17" fmla="*/ 43 h 114"/>
                <a:gd name="T18" fmla="*/ 41 w 52"/>
                <a:gd name="T19" fmla="*/ 45 h 114"/>
                <a:gd name="T20" fmla="*/ 41 w 52"/>
                <a:gd name="T21" fmla="*/ 54 h 114"/>
                <a:gd name="T22" fmla="*/ 33 w 52"/>
                <a:gd name="T23" fmla="*/ 57 h 114"/>
                <a:gd name="T24" fmla="*/ 41 w 52"/>
                <a:gd name="T25" fmla="*/ 69 h 114"/>
                <a:gd name="T26" fmla="*/ 36 w 52"/>
                <a:gd name="T27" fmla="*/ 83 h 114"/>
                <a:gd name="T28" fmla="*/ 41 w 52"/>
                <a:gd name="T29" fmla="*/ 88 h 114"/>
                <a:gd name="T30" fmla="*/ 38 w 52"/>
                <a:gd name="T31" fmla="*/ 95 h 114"/>
                <a:gd name="T32" fmla="*/ 33 w 52"/>
                <a:gd name="T33" fmla="*/ 102 h 114"/>
                <a:gd name="T34" fmla="*/ 33 w 52"/>
                <a:gd name="T35" fmla="*/ 109 h 114"/>
                <a:gd name="T36" fmla="*/ 29 w 52"/>
                <a:gd name="T37" fmla="*/ 114 h 114"/>
                <a:gd name="T38" fmla="*/ 19 w 52"/>
                <a:gd name="T39" fmla="*/ 111 h 114"/>
                <a:gd name="T40" fmla="*/ 10 w 52"/>
                <a:gd name="T41" fmla="*/ 111 h 114"/>
                <a:gd name="T42" fmla="*/ 15 w 52"/>
                <a:gd name="T43" fmla="*/ 97 h 114"/>
                <a:gd name="T44" fmla="*/ 12 w 52"/>
                <a:gd name="T45" fmla="*/ 85 h 114"/>
                <a:gd name="T46" fmla="*/ 5 w 52"/>
                <a:gd name="T47" fmla="*/ 83 h 114"/>
                <a:gd name="T48" fmla="*/ 0 w 52"/>
                <a:gd name="T49" fmla="*/ 76 h 114"/>
                <a:gd name="T50" fmla="*/ 3 w 52"/>
                <a:gd name="T51" fmla="*/ 62 h 114"/>
                <a:gd name="T52" fmla="*/ 10 w 52"/>
                <a:gd name="T53" fmla="*/ 54 h 114"/>
                <a:gd name="T54" fmla="*/ 10 w 52"/>
                <a:gd name="T55" fmla="*/ 45 h 114"/>
                <a:gd name="T56" fmla="*/ 12 w 52"/>
                <a:gd name="T57" fmla="*/ 33 h 114"/>
                <a:gd name="T58" fmla="*/ 12 w 52"/>
                <a:gd name="T59" fmla="*/ 24 h 114"/>
                <a:gd name="T60" fmla="*/ 10 w 52"/>
                <a:gd name="T61" fmla="*/ 17 h 114"/>
                <a:gd name="T62" fmla="*/ 10 w 52"/>
                <a:gd name="T63" fmla="*/ 7 h 114"/>
                <a:gd name="T64" fmla="*/ 15 w 52"/>
                <a:gd name="T65" fmla="*/ 2 h 114"/>
                <a:gd name="T66" fmla="*/ 22 w 52"/>
                <a:gd name="T6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114">
                  <a:moveTo>
                    <a:pt x="22" y="0"/>
                  </a:moveTo>
                  <a:lnTo>
                    <a:pt x="22" y="0"/>
                  </a:lnTo>
                  <a:lnTo>
                    <a:pt x="26" y="9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48" y="7"/>
                  </a:lnTo>
                  <a:lnTo>
                    <a:pt x="52" y="19"/>
                  </a:lnTo>
                  <a:lnTo>
                    <a:pt x="43" y="24"/>
                  </a:lnTo>
                  <a:lnTo>
                    <a:pt x="43" y="43"/>
                  </a:lnTo>
                  <a:lnTo>
                    <a:pt x="41" y="45"/>
                  </a:lnTo>
                  <a:lnTo>
                    <a:pt x="41" y="54"/>
                  </a:lnTo>
                  <a:lnTo>
                    <a:pt x="33" y="57"/>
                  </a:lnTo>
                  <a:lnTo>
                    <a:pt x="41" y="69"/>
                  </a:lnTo>
                  <a:lnTo>
                    <a:pt x="36" y="83"/>
                  </a:lnTo>
                  <a:lnTo>
                    <a:pt x="41" y="88"/>
                  </a:lnTo>
                  <a:lnTo>
                    <a:pt x="38" y="95"/>
                  </a:lnTo>
                  <a:lnTo>
                    <a:pt x="33" y="102"/>
                  </a:lnTo>
                  <a:lnTo>
                    <a:pt x="33" y="109"/>
                  </a:lnTo>
                  <a:lnTo>
                    <a:pt x="29" y="114"/>
                  </a:lnTo>
                  <a:lnTo>
                    <a:pt x="19" y="111"/>
                  </a:lnTo>
                  <a:lnTo>
                    <a:pt x="10" y="111"/>
                  </a:lnTo>
                  <a:lnTo>
                    <a:pt x="15" y="97"/>
                  </a:lnTo>
                  <a:lnTo>
                    <a:pt x="12" y="85"/>
                  </a:lnTo>
                  <a:lnTo>
                    <a:pt x="5" y="83"/>
                  </a:lnTo>
                  <a:lnTo>
                    <a:pt x="0" y="76"/>
                  </a:lnTo>
                  <a:lnTo>
                    <a:pt x="3" y="62"/>
                  </a:lnTo>
                  <a:lnTo>
                    <a:pt x="10" y="54"/>
                  </a:lnTo>
                  <a:lnTo>
                    <a:pt x="10" y="45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2" name="Freeform 264">
              <a:extLst>
                <a:ext uri="{FF2B5EF4-FFF2-40B4-BE49-F238E27FC236}">
                  <a16:creationId xmlns:a16="http://schemas.microsoft.com/office/drawing/2014/main" id="{C5A6EE98-E84E-A89F-4E2B-6AB501256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351" y="3179655"/>
              <a:ext cx="23861" cy="44313"/>
            </a:xfrm>
            <a:custGeom>
              <a:avLst/>
              <a:gdLst>
                <a:gd name="T0" fmla="*/ 10 w 14"/>
                <a:gd name="T1" fmla="*/ 24 h 26"/>
                <a:gd name="T2" fmla="*/ 10 w 14"/>
                <a:gd name="T3" fmla="*/ 24 h 26"/>
                <a:gd name="T4" fmla="*/ 5 w 14"/>
                <a:gd name="T5" fmla="*/ 26 h 26"/>
                <a:gd name="T6" fmla="*/ 0 w 14"/>
                <a:gd name="T7" fmla="*/ 21 h 26"/>
                <a:gd name="T8" fmla="*/ 0 w 14"/>
                <a:gd name="T9" fmla="*/ 10 h 26"/>
                <a:gd name="T10" fmla="*/ 3 w 14"/>
                <a:gd name="T11" fmla="*/ 0 h 26"/>
                <a:gd name="T12" fmla="*/ 7 w 14"/>
                <a:gd name="T13" fmla="*/ 0 h 26"/>
                <a:gd name="T14" fmla="*/ 14 w 14"/>
                <a:gd name="T15" fmla="*/ 5 h 26"/>
                <a:gd name="T16" fmla="*/ 14 w 14"/>
                <a:gd name="T17" fmla="*/ 14 h 26"/>
                <a:gd name="T18" fmla="*/ 10 w 14"/>
                <a:gd name="T1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6">
                  <a:moveTo>
                    <a:pt x="10" y="24"/>
                  </a:moveTo>
                  <a:lnTo>
                    <a:pt x="10" y="24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4" y="14"/>
                  </a:lnTo>
                  <a:lnTo>
                    <a:pt x="1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3" name="Freeform 270">
              <a:extLst>
                <a:ext uri="{FF2B5EF4-FFF2-40B4-BE49-F238E27FC236}">
                  <a16:creationId xmlns:a16="http://schemas.microsoft.com/office/drawing/2014/main" id="{40CBF898-8A0A-CBC2-485B-8E902977E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568" y="3131933"/>
              <a:ext cx="238609" cy="201113"/>
            </a:xfrm>
            <a:custGeom>
              <a:avLst/>
              <a:gdLst>
                <a:gd name="T0" fmla="*/ 138 w 140"/>
                <a:gd name="T1" fmla="*/ 5 h 118"/>
                <a:gd name="T2" fmla="*/ 138 w 140"/>
                <a:gd name="T3" fmla="*/ 5 h 118"/>
                <a:gd name="T4" fmla="*/ 138 w 140"/>
                <a:gd name="T5" fmla="*/ 31 h 118"/>
                <a:gd name="T6" fmla="*/ 83 w 140"/>
                <a:gd name="T7" fmla="*/ 31 h 118"/>
                <a:gd name="T8" fmla="*/ 85 w 140"/>
                <a:gd name="T9" fmla="*/ 76 h 118"/>
                <a:gd name="T10" fmla="*/ 71 w 140"/>
                <a:gd name="T11" fmla="*/ 78 h 118"/>
                <a:gd name="T12" fmla="*/ 67 w 140"/>
                <a:gd name="T13" fmla="*/ 85 h 118"/>
                <a:gd name="T14" fmla="*/ 69 w 140"/>
                <a:gd name="T15" fmla="*/ 111 h 118"/>
                <a:gd name="T16" fmla="*/ 5 w 140"/>
                <a:gd name="T17" fmla="*/ 111 h 118"/>
                <a:gd name="T18" fmla="*/ 0 w 140"/>
                <a:gd name="T19" fmla="*/ 118 h 118"/>
                <a:gd name="T20" fmla="*/ 3 w 140"/>
                <a:gd name="T21" fmla="*/ 109 h 118"/>
                <a:gd name="T22" fmla="*/ 3 w 140"/>
                <a:gd name="T23" fmla="*/ 109 h 118"/>
                <a:gd name="T24" fmla="*/ 38 w 140"/>
                <a:gd name="T25" fmla="*/ 109 h 118"/>
                <a:gd name="T26" fmla="*/ 41 w 140"/>
                <a:gd name="T27" fmla="*/ 104 h 118"/>
                <a:gd name="T28" fmla="*/ 48 w 140"/>
                <a:gd name="T29" fmla="*/ 94 h 118"/>
                <a:gd name="T30" fmla="*/ 52 w 140"/>
                <a:gd name="T31" fmla="*/ 71 h 118"/>
                <a:gd name="T32" fmla="*/ 76 w 140"/>
                <a:gd name="T33" fmla="*/ 52 h 118"/>
                <a:gd name="T34" fmla="*/ 83 w 140"/>
                <a:gd name="T35" fmla="*/ 28 h 118"/>
                <a:gd name="T36" fmla="*/ 88 w 140"/>
                <a:gd name="T37" fmla="*/ 28 h 118"/>
                <a:gd name="T38" fmla="*/ 95 w 140"/>
                <a:gd name="T39" fmla="*/ 14 h 118"/>
                <a:gd name="T40" fmla="*/ 107 w 140"/>
                <a:gd name="T41" fmla="*/ 12 h 118"/>
                <a:gd name="T42" fmla="*/ 114 w 140"/>
                <a:gd name="T43" fmla="*/ 14 h 118"/>
                <a:gd name="T44" fmla="*/ 121 w 140"/>
                <a:gd name="T45" fmla="*/ 14 h 118"/>
                <a:gd name="T46" fmla="*/ 126 w 140"/>
                <a:gd name="T47" fmla="*/ 9 h 118"/>
                <a:gd name="T48" fmla="*/ 138 w 140"/>
                <a:gd name="T49" fmla="*/ 9 h 118"/>
                <a:gd name="T50" fmla="*/ 135 w 140"/>
                <a:gd name="T51" fmla="*/ 0 h 118"/>
                <a:gd name="T52" fmla="*/ 140 w 140"/>
                <a:gd name="T53" fmla="*/ 0 h 118"/>
                <a:gd name="T54" fmla="*/ 140 w 140"/>
                <a:gd name="T55" fmla="*/ 0 h 118"/>
                <a:gd name="T56" fmla="*/ 138 w 140"/>
                <a:gd name="T5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18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4" name="Freeform 271">
              <a:extLst>
                <a:ext uri="{FF2B5EF4-FFF2-40B4-BE49-F238E27FC236}">
                  <a16:creationId xmlns:a16="http://schemas.microsoft.com/office/drawing/2014/main" id="{59581A3A-B204-2469-5AAE-853677F78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568" y="3131933"/>
              <a:ext cx="238609" cy="201113"/>
            </a:xfrm>
            <a:custGeom>
              <a:avLst/>
              <a:gdLst>
                <a:gd name="T0" fmla="*/ 138 w 140"/>
                <a:gd name="T1" fmla="*/ 5 h 118"/>
                <a:gd name="T2" fmla="*/ 138 w 140"/>
                <a:gd name="T3" fmla="*/ 5 h 118"/>
                <a:gd name="T4" fmla="*/ 138 w 140"/>
                <a:gd name="T5" fmla="*/ 31 h 118"/>
                <a:gd name="T6" fmla="*/ 83 w 140"/>
                <a:gd name="T7" fmla="*/ 31 h 118"/>
                <a:gd name="T8" fmla="*/ 85 w 140"/>
                <a:gd name="T9" fmla="*/ 76 h 118"/>
                <a:gd name="T10" fmla="*/ 71 w 140"/>
                <a:gd name="T11" fmla="*/ 78 h 118"/>
                <a:gd name="T12" fmla="*/ 67 w 140"/>
                <a:gd name="T13" fmla="*/ 85 h 118"/>
                <a:gd name="T14" fmla="*/ 69 w 140"/>
                <a:gd name="T15" fmla="*/ 111 h 118"/>
                <a:gd name="T16" fmla="*/ 5 w 140"/>
                <a:gd name="T17" fmla="*/ 111 h 118"/>
                <a:gd name="T18" fmla="*/ 0 w 140"/>
                <a:gd name="T19" fmla="*/ 118 h 118"/>
                <a:gd name="T20" fmla="*/ 3 w 140"/>
                <a:gd name="T21" fmla="*/ 109 h 118"/>
                <a:gd name="T22" fmla="*/ 3 w 140"/>
                <a:gd name="T23" fmla="*/ 109 h 118"/>
                <a:gd name="T24" fmla="*/ 38 w 140"/>
                <a:gd name="T25" fmla="*/ 109 h 118"/>
                <a:gd name="T26" fmla="*/ 41 w 140"/>
                <a:gd name="T27" fmla="*/ 104 h 118"/>
                <a:gd name="T28" fmla="*/ 48 w 140"/>
                <a:gd name="T29" fmla="*/ 94 h 118"/>
                <a:gd name="T30" fmla="*/ 52 w 140"/>
                <a:gd name="T31" fmla="*/ 71 h 118"/>
                <a:gd name="T32" fmla="*/ 76 w 140"/>
                <a:gd name="T33" fmla="*/ 52 h 118"/>
                <a:gd name="T34" fmla="*/ 83 w 140"/>
                <a:gd name="T35" fmla="*/ 28 h 118"/>
                <a:gd name="T36" fmla="*/ 88 w 140"/>
                <a:gd name="T37" fmla="*/ 28 h 118"/>
                <a:gd name="T38" fmla="*/ 95 w 140"/>
                <a:gd name="T39" fmla="*/ 14 h 118"/>
                <a:gd name="T40" fmla="*/ 107 w 140"/>
                <a:gd name="T41" fmla="*/ 12 h 118"/>
                <a:gd name="T42" fmla="*/ 114 w 140"/>
                <a:gd name="T43" fmla="*/ 14 h 118"/>
                <a:gd name="T44" fmla="*/ 121 w 140"/>
                <a:gd name="T45" fmla="*/ 14 h 118"/>
                <a:gd name="T46" fmla="*/ 126 w 140"/>
                <a:gd name="T47" fmla="*/ 9 h 118"/>
                <a:gd name="T48" fmla="*/ 138 w 140"/>
                <a:gd name="T49" fmla="*/ 9 h 118"/>
                <a:gd name="T50" fmla="*/ 135 w 140"/>
                <a:gd name="T51" fmla="*/ 0 h 118"/>
                <a:gd name="T52" fmla="*/ 140 w 140"/>
                <a:gd name="T53" fmla="*/ 0 h 118"/>
                <a:gd name="T54" fmla="*/ 140 w 140"/>
                <a:gd name="T55" fmla="*/ 0 h 118"/>
                <a:gd name="T56" fmla="*/ 138 w 140"/>
                <a:gd name="T5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18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5" name="Freeform 276">
              <a:extLst>
                <a:ext uri="{FF2B5EF4-FFF2-40B4-BE49-F238E27FC236}">
                  <a16:creationId xmlns:a16="http://schemas.microsoft.com/office/drawing/2014/main" id="{5CD82CC8-EAF3-CD85-E013-299679CE2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37" y="3459168"/>
              <a:ext cx="170435" cy="121010"/>
            </a:xfrm>
            <a:custGeom>
              <a:avLst/>
              <a:gdLst>
                <a:gd name="T0" fmla="*/ 50 w 100"/>
                <a:gd name="T1" fmla="*/ 0 h 71"/>
                <a:gd name="T2" fmla="*/ 50 w 100"/>
                <a:gd name="T3" fmla="*/ 0 h 71"/>
                <a:gd name="T4" fmla="*/ 57 w 100"/>
                <a:gd name="T5" fmla="*/ 4 h 71"/>
                <a:gd name="T6" fmla="*/ 69 w 100"/>
                <a:gd name="T7" fmla="*/ 9 h 71"/>
                <a:gd name="T8" fmla="*/ 76 w 100"/>
                <a:gd name="T9" fmla="*/ 21 h 71"/>
                <a:gd name="T10" fmla="*/ 88 w 100"/>
                <a:gd name="T11" fmla="*/ 33 h 71"/>
                <a:gd name="T12" fmla="*/ 90 w 100"/>
                <a:gd name="T13" fmla="*/ 42 h 71"/>
                <a:gd name="T14" fmla="*/ 92 w 100"/>
                <a:gd name="T15" fmla="*/ 52 h 71"/>
                <a:gd name="T16" fmla="*/ 97 w 100"/>
                <a:gd name="T17" fmla="*/ 59 h 71"/>
                <a:gd name="T18" fmla="*/ 100 w 100"/>
                <a:gd name="T19" fmla="*/ 63 h 71"/>
                <a:gd name="T20" fmla="*/ 100 w 100"/>
                <a:gd name="T21" fmla="*/ 68 h 71"/>
                <a:gd name="T22" fmla="*/ 97 w 100"/>
                <a:gd name="T23" fmla="*/ 71 h 71"/>
                <a:gd name="T24" fmla="*/ 88 w 100"/>
                <a:gd name="T25" fmla="*/ 68 h 71"/>
                <a:gd name="T26" fmla="*/ 85 w 100"/>
                <a:gd name="T27" fmla="*/ 71 h 71"/>
                <a:gd name="T28" fmla="*/ 83 w 100"/>
                <a:gd name="T29" fmla="*/ 71 h 71"/>
                <a:gd name="T30" fmla="*/ 71 w 100"/>
                <a:gd name="T31" fmla="*/ 66 h 71"/>
                <a:gd name="T32" fmla="*/ 64 w 100"/>
                <a:gd name="T33" fmla="*/ 66 h 71"/>
                <a:gd name="T34" fmla="*/ 33 w 100"/>
                <a:gd name="T35" fmla="*/ 66 h 71"/>
                <a:gd name="T36" fmla="*/ 29 w 100"/>
                <a:gd name="T37" fmla="*/ 68 h 71"/>
                <a:gd name="T38" fmla="*/ 24 w 100"/>
                <a:gd name="T39" fmla="*/ 66 h 71"/>
                <a:gd name="T40" fmla="*/ 14 w 100"/>
                <a:gd name="T41" fmla="*/ 71 h 71"/>
                <a:gd name="T42" fmla="*/ 12 w 100"/>
                <a:gd name="T43" fmla="*/ 56 h 71"/>
                <a:gd name="T44" fmla="*/ 26 w 100"/>
                <a:gd name="T45" fmla="*/ 59 h 71"/>
                <a:gd name="T46" fmla="*/ 31 w 100"/>
                <a:gd name="T47" fmla="*/ 56 h 71"/>
                <a:gd name="T48" fmla="*/ 33 w 100"/>
                <a:gd name="T49" fmla="*/ 56 h 71"/>
                <a:gd name="T50" fmla="*/ 40 w 100"/>
                <a:gd name="T51" fmla="*/ 52 h 71"/>
                <a:gd name="T52" fmla="*/ 48 w 100"/>
                <a:gd name="T53" fmla="*/ 54 h 71"/>
                <a:gd name="T54" fmla="*/ 55 w 100"/>
                <a:gd name="T55" fmla="*/ 56 h 71"/>
                <a:gd name="T56" fmla="*/ 62 w 100"/>
                <a:gd name="T57" fmla="*/ 52 h 71"/>
                <a:gd name="T58" fmla="*/ 57 w 100"/>
                <a:gd name="T59" fmla="*/ 47 h 71"/>
                <a:gd name="T60" fmla="*/ 52 w 100"/>
                <a:gd name="T61" fmla="*/ 49 h 71"/>
                <a:gd name="T62" fmla="*/ 48 w 100"/>
                <a:gd name="T63" fmla="*/ 49 h 71"/>
                <a:gd name="T64" fmla="*/ 40 w 100"/>
                <a:gd name="T65" fmla="*/ 44 h 71"/>
                <a:gd name="T66" fmla="*/ 36 w 100"/>
                <a:gd name="T67" fmla="*/ 44 h 71"/>
                <a:gd name="T68" fmla="*/ 31 w 100"/>
                <a:gd name="T69" fmla="*/ 49 h 71"/>
                <a:gd name="T70" fmla="*/ 14 w 100"/>
                <a:gd name="T71" fmla="*/ 49 h 71"/>
                <a:gd name="T72" fmla="*/ 7 w 100"/>
                <a:gd name="T73" fmla="*/ 37 h 71"/>
                <a:gd name="T74" fmla="*/ 0 w 100"/>
                <a:gd name="T75" fmla="*/ 30 h 71"/>
                <a:gd name="T76" fmla="*/ 7 w 100"/>
                <a:gd name="T77" fmla="*/ 28 h 71"/>
                <a:gd name="T78" fmla="*/ 14 w 100"/>
                <a:gd name="T79" fmla="*/ 16 h 71"/>
                <a:gd name="T80" fmla="*/ 19 w 100"/>
                <a:gd name="T81" fmla="*/ 7 h 71"/>
                <a:gd name="T82" fmla="*/ 24 w 100"/>
                <a:gd name="T83" fmla="*/ 2 h 71"/>
                <a:gd name="T84" fmla="*/ 31 w 100"/>
                <a:gd name="T85" fmla="*/ 2 h 71"/>
                <a:gd name="T86" fmla="*/ 40 w 100"/>
                <a:gd name="T87" fmla="*/ 0 h 71"/>
                <a:gd name="T88" fmla="*/ 50 w 100"/>
                <a:gd name="T8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71">
                  <a:moveTo>
                    <a:pt x="50" y="0"/>
                  </a:moveTo>
                  <a:lnTo>
                    <a:pt x="50" y="0"/>
                  </a:lnTo>
                  <a:lnTo>
                    <a:pt x="57" y="4"/>
                  </a:lnTo>
                  <a:lnTo>
                    <a:pt x="69" y="9"/>
                  </a:lnTo>
                  <a:lnTo>
                    <a:pt x="76" y="21"/>
                  </a:lnTo>
                  <a:lnTo>
                    <a:pt x="88" y="33"/>
                  </a:lnTo>
                  <a:lnTo>
                    <a:pt x="90" y="42"/>
                  </a:lnTo>
                  <a:lnTo>
                    <a:pt x="92" y="52"/>
                  </a:lnTo>
                  <a:lnTo>
                    <a:pt x="97" y="59"/>
                  </a:lnTo>
                  <a:lnTo>
                    <a:pt x="100" y="63"/>
                  </a:lnTo>
                  <a:lnTo>
                    <a:pt x="100" y="68"/>
                  </a:lnTo>
                  <a:lnTo>
                    <a:pt x="97" y="71"/>
                  </a:lnTo>
                  <a:lnTo>
                    <a:pt x="88" y="68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71" y="66"/>
                  </a:lnTo>
                  <a:lnTo>
                    <a:pt x="64" y="66"/>
                  </a:lnTo>
                  <a:lnTo>
                    <a:pt x="33" y="66"/>
                  </a:lnTo>
                  <a:lnTo>
                    <a:pt x="29" y="68"/>
                  </a:lnTo>
                  <a:lnTo>
                    <a:pt x="24" y="66"/>
                  </a:lnTo>
                  <a:lnTo>
                    <a:pt x="14" y="71"/>
                  </a:lnTo>
                  <a:lnTo>
                    <a:pt x="12" y="56"/>
                  </a:lnTo>
                  <a:lnTo>
                    <a:pt x="26" y="59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40" y="52"/>
                  </a:lnTo>
                  <a:lnTo>
                    <a:pt x="48" y="54"/>
                  </a:lnTo>
                  <a:lnTo>
                    <a:pt x="55" y="56"/>
                  </a:lnTo>
                  <a:lnTo>
                    <a:pt x="62" y="52"/>
                  </a:lnTo>
                  <a:lnTo>
                    <a:pt x="57" y="47"/>
                  </a:lnTo>
                  <a:lnTo>
                    <a:pt x="52" y="49"/>
                  </a:lnTo>
                  <a:lnTo>
                    <a:pt x="48" y="49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1" y="49"/>
                  </a:lnTo>
                  <a:lnTo>
                    <a:pt x="14" y="49"/>
                  </a:lnTo>
                  <a:lnTo>
                    <a:pt x="7" y="37"/>
                  </a:lnTo>
                  <a:lnTo>
                    <a:pt x="0" y="30"/>
                  </a:lnTo>
                  <a:lnTo>
                    <a:pt x="7" y="28"/>
                  </a:lnTo>
                  <a:lnTo>
                    <a:pt x="14" y="16"/>
                  </a:lnTo>
                  <a:lnTo>
                    <a:pt x="19" y="7"/>
                  </a:lnTo>
                  <a:lnTo>
                    <a:pt x="24" y="2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grpSp>
          <p:nvGrpSpPr>
            <p:cNvPr id="166" name="Group 465">
              <a:extLst>
                <a:ext uri="{FF2B5EF4-FFF2-40B4-BE49-F238E27FC236}">
                  <a16:creationId xmlns:a16="http://schemas.microsoft.com/office/drawing/2014/main" id="{49D100B5-98E8-DE8D-581D-6471465606A9}"/>
                </a:ext>
              </a:extLst>
            </p:cNvPr>
            <p:cNvGrpSpPr/>
            <p:nvPr/>
          </p:nvGrpSpPr>
          <p:grpSpPr>
            <a:xfrm>
              <a:off x="4684412" y="-116555"/>
              <a:ext cx="4959651" cy="2796836"/>
              <a:chOff x="6245882" y="-155406"/>
              <a:chExt cx="6612869" cy="3729114"/>
            </a:xfrm>
            <a:grpFill/>
          </p:grpSpPr>
          <p:sp>
            <p:nvSpPr>
              <p:cNvPr id="187" name="Freeform 464">
                <a:extLst>
                  <a:ext uri="{FF2B5EF4-FFF2-40B4-BE49-F238E27FC236}">
                    <a16:creationId xmlns:a16="http://schemas.microsoft.com/office/drawing/2014/main" id="{2F43F52B-683A-2CD6-37A2-500792DB4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2087" y="567238"/>
                <a:ext cx="6006664" cy="3006470"/>
              </a:xfrm>
              <a:custGeom>
                <a:avLst/>
                <a:gdLst>
                  <a:gd name="connsiteX0" fmla="*/ 1791129 w 6006665"/>
                  <a:gd name="connsiteY0" fmla="*/ 817622 h 3006470"/>
                  <a:gd name="connsiteX1" fmla="*/ 1782156 w 6006665"/>
                  <a:gd name="connsiteY1" fmla="*/ 881716 h 3006470"/>
                  <a:gd name="connsiteX2" fmla="*/ 1809554 w 6006665"/>
                  <a:gd name="connsiteY2" fmla="*/ 895415 h 3006470"/>
                  <a:gd name="connsiteX3" fmla="*/ 2838307 w 6006665"/>
                  <a:gd name="connsiteY3" fmla="*/ 0 h 3006470"/>
                  <a:gd name="connsiteX4" fmla="*/ 2844246 w 6006665"/>
                  <a:gd name="connsiteY4" fmla="*/ 4711 h 3006470"/>
                  <a:gd name="connsiteX5" fmla="*/ 2850213 w 6006665"/>
                  <a:gd name="connsiteY5" fmla="*/ 0 h 3006470"/>
                  <a:gd name="connsiteX6" fmla="*/ 2916115 w 6006665"/>
                  <a:gd name="connsiteY6" fmla="*/ 52267 h 3006470"/>
                  <a:gd name="connsiteX7" fmla="*/ 2861576 w 6006665"/>
                  <a:gd name="connsiteY7" fmla="*/ 90899 h 3006470"/>
                  <a:gd name="connsiteX8" fmla="*/ 2947929 w 6006665"/>
                  <a:gd name="connsiteY8" fmla="*/ 118168 h 3006470"/>
                  <a:gd name="connsiteX9" fmla="*/ 2957621 w 6006665"/>
                  <a:gd name="connsiteY9" fmla="*/ 186006 h 3006470"/>
                  <a:gd name="connsiteX10" fmla="*/ 2979199 w 6006665"/>
                  <a:gd name="connsiteY10" fmla="*/ 161345 h 3006470"/>
                  <a:gd name="connsiteX11" fmla="*/ 2991106 w 6006665"/>
                  <a:gd name="connsiteY11" fmla="*/ 161345 h 3006470"/>
                  <a:gd name="connsiteX12" fmla="*/ 3086005 w 6006665"/>
                  <a:gd name="connsiteY12" fmla="*/ 161345 h 3006470"/>
                  <a:gd name="connsiteX13" fmla="*/ 3097912 w 6006665"/>
                  <a:gd name="connsiteY13" fmla="*/ 161345 h 3006470"/>
                  <a:gd name="connsiteX14" fmla="*/ 3179721 w 6006665"/>
                  <a:gd name="connsiteY14" fmla="*/ 236336 h 3006470"/>
                  <a:gd name="connsiteX15" fmla="*/ 3211535 w 6006665"/>
                  <a:gd name="connsiteY15" fmla="*/ 295420 h 3006470"/>
                  <a:gd name="connsiteX16" fmla="*/ 3200173 w 6006665"/>
                  <a:gd name="connsiteY16" fmla="*/ 370412 h 3006470"/>
                  <a:gd name="connsiteX17" fmla="*/ 3161541 w 6006665"/>
                  <a:gd name="connsiteY17" fmla="*/ 413589 h 3006470"/>
                  <a:gd name="connsiteX18" fmla="*/ 3066097 w 6006665"/>
                  <a:gd name="connsiteY18" fmla="*/ 488580 h 3006470"/>
                  <a:gd name="connsiteX19" fmla="*/ 3034283 w 6006665"/>
                  <a:gd name="connsiteY19" fmla="*/ 531757 h 3006470"/>
                  <a:gd name="connsiteX20" fmla="*/ 3082005 w 6006665"/>
                  <a:gd name="connsiteY20" fmla="*/ 547664 h 3006470"/>
                  <a:gd name="connsiteX21" fmla="*/ 3129459 w 6006665"/>
                  <a:gd name="connsiteY21" fmla="*/ 575345 h 3006470"/>
                  <a:gd name="connsiteX22" fmla="*/ 3156451 w 6006665"/>
                  <a:gd name="connsiteY22" fmla="*/ 552209 h 3006470"/>
                  <a:gd name="connsiteX23" fmla="*/ 3158460 w 6006665"/>
                  <a:gd name="connsiteY23" fmla="*/ 560693 h 3006470"/>
                  <a:gd name="connsiteX24" fmla="*/ 3168359 w 6006665"/>
                  <a:gd name="connsiteY24" fmla="*/ 552209 h 3006470"/>
                  <a:gd name="connsiteX25" fmla="*/ 3184984 w 6006665"/>
                  <a:gd name="connsiteY25" fmla="*/ 622402 h 3006470"/>
                  <a:gd name="connsiteX26" fmla="*/ 3192811 w 6006665"/>
                  <a:gd name="connsiteY26" fmla="*/ 606748 h 3006470"/>
                  <a:gd name="connsiteX27" fmla="*/ 3251895 w 6006665"/>
                  <a:gd name="connsiteY27" fmla="*/ 586296 h 3006470"/>
                  <a:gd name="connsiteX28" fmla="*/ 3259833 w 6006665"/>
                  <a:gd name="connsiteY28" fmla="*/ 587670 h 3006470"/>
                  <a:gd name="connsiteX29" fmla="*/ 3263802 w 6006665"/>
                  <a:gd name="connsiteY29" fmla="*/ 586296 h 3006470"/>
                  <a:gd name="connsiteX30" fmla="*/ 3381970 w 6006665"/>
                  <a:gd name="connsiteY30" fmla="*/ 606748 h 3006470"/>
                  <a:gd name="connsiteX31" fmla="*/ 3388787 w 6006665"/>
                  <a:gd name="connsiteY31" fmla="*/ 665832 h 3006470"/>
                  <a:gd name="connsiteX32" fmla="*/ 3531529 w 6006665"/>
                  <a:gd name="connsiteY32" fmla="*/ 686823 h 3006470"/>
                  <a:gd name="connsiteX33" fmla="*/ 3538225 w 6006665"/>
                  <a:gd name="connsiteY33" fmla="*/ 590841 h 3006470"/>
                  <a:gd name="connsiteX34" fmla="*/ 3549910 w 6006665"/>
                  <a:gd name="connsiteY34" fmla="*/ 594028 h 3006470"/>
                  <a:gd name="connsiteX35" fmla="*/ 3550132 w 6006665"/>
                  <a:gd name="connsiteY35" fmla="*/ 590841 h 3006470"/>
                  <a:gd name="connsiteX36" fmla="*/ 3625123 w 6006665"/>
                  <a:gd name="connsiteY36" fmla="*/ 611293 h 3006470"/>
                  <a:gd name="connsiteX37" fmla="*/ 3672301 w 6006665"/>
                  <a:gd name="connsiteY37" fmla="*/ 611293 h 3006470"/>
                  <a:gd name="connsiteX38" fmla="*/ 3684207 w 6006665"/>
                  <a:gd name="connsiteY38" fmla="*/ 611293 h 3006470"/>
                  <a:gd name="connsiteX39" fmla="*/ 3743291 w 6006665"/>
                  <a:gd name="connsiteY39" fmla="*/ 677194 h 3006470"/>
                  <a:gd name="connsiteX40" fmla="*/ 3759199 w 6006665"/>
                  <a:gd name="connsiteY40" fmla="*/ 756731 h 3006470"/>
                  <a:gd name="connsiteX41" fmla="*/ 3738747 w 6006665"/>
                  <a:gd name="connsiteY41" fmla="*/ 806725 h 3006470"/>
                  <a:gd name="connsiteX42" fmla="*/ 3786469 w 6006665"/>
                  <a:gd name="connsiteY42" fmla="*/ 897623 h 3006470"/>
                  <a:gd name="connsiteX43" fmla="*/ 3835603 w 6006665"/>
                  <a:gd name="connsiteY43" fmla="*/ 933529 h 3006470"/>
                  <a:gd name="connsiteX44" fmla="*/ 3865460 w 6006665"/>
                  <a:gd name="connsiteY44" fmla="*/ 822632 h 3006470"/>
                  <a:gd name="connsiteX45" fmla="*/ 3875077 w 6006665"/>
                  <a:gd name="connsiteY45" fmla="*/ 831139 h 3006470"/>
                  <a:gd name="connsiteX46" fmla="*/ 3877367 w 6006665"/>
                  <a:gd name="connsiteY46" fmla="*/ 822632 h 3006470"/>
                  <a:gd name="connsiteX47" fmla="*/ 3932151 w 6006665"/>
                  <a:gd name="connsiteY47" fmla="*/ 871095 h 3006470"/>
                  <a:gd name="connsiteX48" fmla="*/ 3988173 w 6006665"/>
                  <a:gd name="connsiteY48" fmla="*/ 843084 h 3006470"/>
                  <a:gd name="connsiteX49" fmla="*/ 3993852 w 6006665"/>
                  <a:gd name="connsiteY49" fmla="*/ 846199 h 3006470"/>
                  <a:gd name="connsiteX50" fmla="*/ 4000080 w 6006665"/>
                  <a:gd name="connsiteY50" fmla="*/ 843084 h 3006470"/>
                  <a:gd name="connsiteX51" fmla="*/ 4062426 w 6006665"/>
                  <a:gd name="connsiteY51" fmla="*/ 877274 h 3006470"/>
                  <a:gd name="connsiteX52" fmla="*/ 4085889 w 6006665"/>
                  <a:gd name="connsiteY52" fmla="*/ 849902 h 3006470"/>
                  <a:gd name="connsiteX53" fmla="*/ 4095563 w 6006665"/>
                  <a:gd name="connsiteY53" fmla="*/ 852506 h 3006470"/>
                  <a:gd name="connsiteX54" fmla="*/ 4097796 w 6006665"/>
                  <a:gd name="connsiteY54" fmla="*/ 849902 h 3006470"/>
                  <a:gd name="connsiteX55" fmla="*/ 4144150 w 6006665"/>
                  <a:gd name="connsiteY55" fmla="*/ 862382 h 3006470"/>
                  <a:gd name="connsiteX56" fmla="*/ 4117703 w 6006665"/>
                  <a:gd name="connsiteY56" fmla="*/ 752186 h 3006470"/>
                  <a:gd name="connsiteX57" fmla="*/ 4165425 w 6006665"/>
                  <a:gd name="connsiteY57" fmla="*/ 697647 h 3006470"/>
                  <a:gd name="connsiteX58" fmla="*/ 4175231 w 6006665"/>
                  <a:gd name="connsiteY58" fmla="*/ 700048 h 3006470"/>
                  <a:gd name="connsiteX59" fmla="*/ 4177332 w 6006665"/>
                  <a:gd name="connsiteY59" fmla="*/ 697647 h 3006470"/>
                  <a:gd name="connsiteX60" fmla="*/ 4511384 w 6006665"/>
                  <a:gd name="connsiteY60" fmla="*/ 779455 h 3006470"/>
                  <a:gd name="connsiteX61" fmla="*/ 4543199 w 6006665"/>
                  <a:gd name="connsiteY61" fmla="*/ 849902 h 3006470"/>
                  <a:gd name="connsiteX62" fmla="*/ 4639242 w 6006665"/>
                  <a:gd name="connsiteY62" fmla="*/ 932544 h 3006470"/>
                  <a:gd name="connsiteX63" fmla="*/ 4774445 w 6006665"/>
                  <a:gd name="connsiteY63" fmla="*/ 913531 h 3006470"/>
                  <a:gd name="connsiteX64" fmla="*/ 4778496 w 6006665"/>
                  <a:gd name="connsiteY64" fmla="*/ 914635 h 3006470"/>
                  <a:gd name="connsiteX65" fmla="*/ 4786352 w 6006665"/>
                  <a:gd name="connsiteY65" fmla="*/ 913531 h 3006470"/>
                  <a:gd name="connsiteX66" fmla="*/ 4861343 w 6006665"/>
                  <a:gd name="connsiteY66" fmla="*/ 933983 h 3006470"/>
                  <a:gd name="connsiteX67" fmla="*/ 4893158 w 6006665"/>
                  <a:gd name="connsiteY67" fmla="*/ 977160 h 3006470"/>
                  <a:gd name="connsiteX68" fmla="*/ 4888613 w 6006665"/>
                  <a:gd name="connsiteY68" fmla="*/ 1058968 h 3006470"/>
                  <a:gd name="connsiteX69" fmla="*/ 4927677 w 6006665"/>
                  <a:gd name="connsiteY69" fmla="*/ 1083640 h 3006470"/>
                  <a:gd name="connsiteX70" fmla="*/ 4967605 w 6006665"/>
                  <a:gd name="connsiteY70" fmla="*/ 1070331 h 3006470"/>
                  <a:gd name="connsiteX71" fmla="*/ 5038051 w 6006665"/>
                  <a:gd name="connsiteY71" fmla="*/ 1063513 h 3006470"/>
                  <a:gd name="connsiteX72" fmla="*/ 5040730 w 6006665"/>
                  <a:gd name="connsiteY72" fmla="*/ 1064406 h 3006470"/>
                  <a:gd name="connsiteX73" fmla="*/ 5049958 w 6006665"/>
                  <a:gd name="connsiteY73" fmla="*/ 1063513 h 3006470"/>
                  <a:gd name="connsiteX74" fmla="*/ 5114249 w 6006665"/>
                  <a:gd name="connsiteY74" fmla="*/ 1084944 h 3006470"/>
                  <a:gd name="connsiteX75" fmla="*/ 5176671 w 6006665"/>
                  <a:gd name="connsiteY75" fmla="*/ 1074876 h 3006470"/>
                  <a:gd name="connsiteX76" fmla="*/ 5177801 w 6006665"/>
                  <a:gd name="connsiteY76" fmla="*/ 1076614 h 3006470"/>
                  <a:gd name="connsiteX77" fmla="*/ 5188578 w 6006665"/>
                  <a:gd name="connsiteY77" fmla="*/ 1074876 h 3006470"/>
                  <a:gd name="connsiteX78" fmla="*/ 5243719 w 6006665"/>
                  <a:gd name="connsiteY78" fmla="*/ 1159707 h 3006470"/>
                  <a:gd name="connsiteX79" fmla="*/ 5283477 w 6006665"/>
                  <a:gd name="connsiteY79" fmla="*/ 1129415 h 3006470"/>
                  <a:gd name="connsiteX80" fmla="*/ 5258480 w 6006665"/>
                  <a:gd name="connsiteY80" fmla="*/ 1063513 h 3006470"/>
                  <a:gd name="connsiteX81" fmla="*/ 5267570 w 6006665"/>
                  <a:gd name="connsiteY81" fmla="*/ 1015792 h 3006470"/>
                  <a:gd name="connsiteX82" fmla="*/ 5278896 w 6006665"/>
                  <a:gd name="connsiteY82" fmla="*/ 1018841 h 3006470"/>
                  <a:gd name="connsiteX83" fmla="*/ 5279477 w 6006665"/>
                  <a:gd name="connsiteY83" fmla="*/ 1015792 h 3006470"/>
                  <a:gd name="connsiteX84" fmla="*/ 5395510 w 6006665"/>
                  <a:gd name="connsiteY84" fmla="*/ 1047031 h 3006470"/>
                  <a:gd name="connsiteX85" fmla="*/ 5463001 w 6006665"/>
                  <a:gd name="connsiteY85" fmla="*/ 1043061 h 3006470"/>
                  <a:gd name="connsiteX86" fmla="*/ 5464386 w 6006665"/>
                  <a:gd name="connsiteY86" fmla="*/ 1043680 h 3006470"/>
                  <a:gd name="connsiteX87" fmla="*/ 5474909 w 6006665"/>
                  <a:gd name="connsiteY87" fmla="*/ 1043061 h 3006470"/>
                  <a:gd name="connsiteX88" fmla="*/ 5581715 w 6006665"/>
                  <a:gd name="connsiteY88" fmla="*/ 1090783 h 3006470"/>
                  <a:gd name="connsiteX89" fmla="*/ 5633981 w 6006665"/>
                  <a:gd name="connsiteY89" fmla="*/ 1133960 h 3006470"/>
                  <a:gd name="connsiteX90" fmla="*/ 5720335 w 6006665"/>
                  <a:gd name="connsiteY90" fmla="*/ 1213496 h 3006470"/>
                  <a:gd name="connsiteX91" fmla="*/ 5822595 w 6006665"/>
                  <a:gd name="connsiteY91" fmla="*/ 1311212 h 3006470"/>
                  <a:gd name="connsiteX92" fmla="*/ 5818051 w 6006665"/>
                  <a:gd name="connsiteY92" fmla="*/ 1365751 h 3006470"/>
                  <a:gd name="connsiteX93" fmla="*/ 5825679 w 6006665"/>
                  <a:gd name="connsiteY93" fmla="*/ 1373379 h 3006470"/>
                  <a:gd name="connsiteX94" fmla="*/ 5822051 w 6006665"/>
                  <a:gd name="connsiteY94" fmla="*/ 1322574 h 3006470"/>
                  <a:gd name="connsiteX95" fmla="*/ 5834092 w 6006665"/>
                  <a:gd name="connsiteY95" fmla="*/ 1324447 h 3006470"/>
                  <a:gd name="connsiteX96" fmla="*/ 5833958 w 6006665"/>
                  <a:gd name="connsiteY96" fmla="*/ 1322574 h 3006470"/>
                  <a:gd name="connsiteX97" fmla="*/ 5936219 w 6006665"/>
                  <a:gd name="connsiteY97" fmla="*/ 1338481 h 3006470"/>
                  <a:gd name="connsiteX98" fmla="*/ 6006665 w 6006665"/>
                  <a:gd name="connsiteY98" fmla="*/ 1418018 h 3006470"/>
                  <a:gd name="connsiteX99" fmla="*/ 5968033 w 6006665"/>
                  <a:gd name="connsiteY99" fmla="*/ 1456650 h 3006470"/>
                  <a:gd name="connsiteX100" fmla="*/ 5908949 w 6006665"/>
                  <a:gd name="connsiteY100" fmla="*/ 1468012 h 3006470"/>
                  <a:gd name="connsiteX101" fmla="*/ 5908949 w 6006665"/>
                  <a:gd name="connsiteY101" fmla="*/ 1554366 h 3006470"/>
                  <a:gd name="connsiteX102" fmla="*/ 5893042 w 6006665"/>
                  <a:gd name="connsiteY102" fmla="*/ 1570273 h 3006470"/>
                  <a:gd name="connsiteX103" fmla="*/ 5881135 w 6006665"/>
                  <a:gd name="connsiteY103" fmla="*/ 1570273 h 3006470"/>
                  <a:gd name="connsiteX104" fmla="*/ 5861227 w 6006665"/>
                  <a:gd name="connsiteY104" fmla="*/ 1570273 h 3006470"/>
                  <a:gd name="connsiteX105" fmla="*/ 5849321 w 6006665"/>
                  <a:gd name="connsiteY105" fmla="*/ 1570273 h 3006470"/>
                  <a:gd name="connsiteX106" fmla="*/ 5817506 w 6006665"/>
                  <a:gd name="connsiteY106" fmla="*/ 1536186 h 3006470"/>
                  <a:gd name="connsiteX107" fmla="*/ 5767511 w 6006665"/>
                  <a:gd name="connsiteY107" fmla="*/ 1511189 h 3006470"/>
                  <a:gd name="connsiteX108" fmla="*/ 5762967 w 6006665"/>
                  <a:gd name="connsiteY108" fmla="*/ 1477102 h 3006470"/>
                  <a:gd name="connsiteX109" fmla="*/ 5729132 w 6006665"/>
                  <a:gd name="connsiteY109" fmla="*/ 1463170 h 3006470"/>
                  <a:gd name="connsiteX110" fmla="*/ 5695337 w 6006665"/>
                  <a:gd name="connsiteY110" fmla="*/ 1472557 h 3006470"/>
                  <a:gd name="connsiteX111" fmla="*/ 5693366 w 6006665"/>
                  <a:gd name="connsiteY111" fmla="*/ 1469797 h 3006470"/>
                  <a:gd name="connsiteX112" fmla="*/ 5683431 w 6006665"/>
                  <a:gd name="connsiteY112" fmla="*/ 1472557 h 3006470"/>
                  <a:gd name="connsiteX113" fmla="*/ 5660706 w 6006665"/>
                  <a:gd name="connsiteY113" fmla="*/ 1440742 h 3006470"/>
                  <a:gd name="connsiteX114" fmla="*/ 5669644 w 6006665"/>
                  <a:gd name="connsiteY114" fmla="*/ 1415717 h 3006470"/>
                  <a:gd name="connsiteX115" fmla="*/ 5640799 w 6006665"/>
                  <a:gd name="connsiteY115" fmla="*/ 1429380 h 3006470"/>
                  <a:gd name="connsiteX116" fmla="*/ 5656705 w 6006665"/>
                  <a:gd name="connsiteY116" fmla="*/ 1472557 h 3006470"/>
                  <a:gd name="connsiteX117" fmla="*/ 5633981 w 6006665"/>
                  <a:gd name="connsiteY117" fmla="*/ 1511189 h 3006470"/>
                  <a:gd name="connsiteX118" fmla="*/ 5586259 w 6006665"/>
                  <a:gd name="connsiteY118" fmla="*/ 1547548 h 3006470"/>
                  <a:gd name="connsiteX119" fmla="*/ 5575676 w 6006665"/>
                  <a:gd name="connsiteY119" fmla="*/ 1546540 h 3006470"/>
                  <a:gd name="connsiteX120" fmla="*/ 5574353 w 6006665"/>
                  <a:gd name="connsiteY120" fmla="*/ 1547548 h 3006470"/>
                  <a:gd name="connsiteX121" fmla="*/ 5539436 w 6006665"/>
                  <a:gd name="connsiteY121" fmla="*/ 1544223 h 3006470"/>
                  <a:gd name="connsiteX122" fmla="*/ 5570352 w 6006665"/>
                  <a:gd name="connsiteY122" fmla="*/ 1586180 h 3006470"/>
                  <a:gd name="connsiteX123" fmla="*/ 5593077 w 6006665"/>
                  <a:gd name="connsiteY123" fmla="*/ 1649809 h 3006470"/>
                  <a:gd name="connsiteX124" fmla="*/ 5608984 w 6006665"/>
                  <a:gd name="connsiteY124" fmla="*/ 1677079 h 3006470"/>
                  <a:gd name="connsiteX125" fmla="*/ 5613529 w 6006665"/>
                  <a:gd name="connsiteY125" fmla="*/ 1708893 h 3006470"/>
                  <a:gd name="connsiteX126" fmla="*/ 5608984 w 6006665"/>
                  <a:gd name="connsiteY126" fmla="*/ 1731618 h 3006470"/>
                  <a:gd name="connsiteX127" fmla="*/ 5597799 w 6006665"/>
                  <a:gd name="connsiteY127" fmla="*/ 1728009 h 3006470"/>
                  <a:gd name="connsiteX128" fmla="*/ 5597077 w 6006665"/>
                  <a:gd name="connsiteY128" fmla="*/ 1731618 h 3006470"/>
                  <a:gd name="connsiteX129" fmla="*/ 5534271 w 6006665"/>
                  <a:gd name="connsiteY129" fmla="*/ 1711358 h 3006470"/>
                  <a:gd name="connsiteX130" fmla="*/ 5436277 w 6006665"/>
                  <a:gd name="connsiteY130" fmla="*/ 1767977 h 3006470"/>
                  <a:gd name="connsiteX131" fmla="*/ 5397645 w 6006665"/>
                  <a:gd name="connsiteY131" fmla="*/ 1779340 h 3006470"/>
                  <a:gd name="connsiteX132" fmla="*/ 5345378 w 6006665"/>
                  <a:gd name="connsiteY132" fmla="*/ 1833879 h 3006470"/>
                  <a:gd name="connsiteX133" fmla="*/ 5290839 w 6006665"/>
                  <a:gd name="connsiteY133" fmla="*/ 1881600 h 3006470"/>
                  <a:gd name="connsiteX134" fmla="*/ 5274932 w 6006665"/>
                  <a:gd name="connsiteY134" fmla="*/ 1913415 h 3006470"/>
                  <a:gd name="connsiteX135" fmla="*/ 5267238 w 6006665"/>
                  <a:gd name="connsiteY135" fmla="*/ 1904988 h 3006470"/>
                  <a:gd name="connsiteX136" fmla="*/ 5263025 w 6006665"/>
                  <a:gd name="connsiteY136" fmla="*/ 1913415 h 3006470"/>
                  <a:gd name="connsiteX137" fmla="*/ 5219538 w 6006665"/>
                  <a:gd name="connsiteY137" fmla="*/ 1865787 h 3006470"/>
                  <a:gd name="connsiteX138" fmla="*/ 5129494 w 6006665"/>
                  <a:gd name="connsiteY138" fmla="*/ 1920232 h 3006470"/>
                  <a:gd name="connsiteX139" fmla="*/ 5126389 w 6006665"/>
                  <a:gd name="connsiteY139" fmla="*/ 1914910 h 3006470"/>
                  <a:gd name="connsiteX140" fmla="*/ 5117587 w 6006665"/>
                  <a:gd name="connsiteY140" fmla="*/ 1920232 h 3006470"/>
                  <a:gd name="connsiteX141" fmla="*/ 5105544 w 6006665"/>
                  <a:gd name="connsiteY141" fmla="*/ 1899586 h 3006470"/>
                  <a:gd name="connsiteX142" fmla="*/ 5074955 w 6006665"/>
                  <a:gd name="connsiteY142" fmla="*/ 1924777 h 3006470"/>
                  <a:gd name="connsiteX143" fmla="*/ 5065718 w 6006665"/>
                  <a:gd name="connsiteY143" fmla="*/ 1922578 h 3006470"/>
                  <a:gd name="connsiteX144" fmla="*/ 5063048 w 6006665"/>
                  <a:gd name="connsiteY144" fmla="*/ 1924777 h 3006470"/>
                  <a:gd name="connsiteX145" fmla="*/ 5026594 w 6006665"/>
                  <a:gd name="connsiteY145" fmla="*/ 1916098 h 3006470"/>
                  <a:gd name="connsiteX146" fmla="*/ 5015871 w 6006665"/>
                  <a:gd name="connsiteY146" fmla="*/ 1961137 h 3006470"/>
                  <a:gd name="connsiteX147" fmla="*/ 4974967 w 6006665"/>
                  <a:gd name="connsiteY147" fmla="*/ 2027038 h 3006470"/>
                  <a:gd name="connsiteX148" fmla="*/ 4974967 w 6006665"/>
                  <a:gd name="connsiteY148" fmla="*/ 2058853 h 3006470"/>
                  <a:gd name="connsiteX149" fmla="*/ 5015871 w 6006665"/>
                  <a:gd name="connsiteY149" fmla="*/ 2074760 h 3006470"/>
                  <a:gd name="connsiteX150" fmla="*/ 5011326 w 6006665"/>
                  <a:gd name="connsiteY150" fmla="*/ 2172476 h 3006470"/>
                  <a:gd name="connsiteX151" fmla="*/ 4999419 w 6006665"/>
                  <a:gd name="connsiteY151" fmla="*/ 2172476 h 3006470"/>
                  <a:gd name="connsiteX152" fmla="*/ 4974967 w 6006665"/>
                  <a:gd name="connsiteY152" fmla="*/ 2172476 h 3006470"/>
                  <a:gd name="connsiteX153" fmla="*/ 4963605 w 6006665"/>
                  <a:gd name="connsiteY153" fmla="*/ 2224742 h 3006470"/>
                  <a:gd name="connsiteX154" fmla="*/ 4974967 w 6006665"/>
                  <a:gd name="connsiteY154" fmla="*/ 2252012 h 3006470"/>
                  <a:gd name="connsiteX155" fmla="*/ 4909065 w 6006665"/>
                  <a:gd name="connsiteY155" fmla="*/ 2286099 h 3006470"/>
                  <a:gd name="connsiteX156" fmla="*/ 4897703 w 6006665"/>
                  <a:gd name="connsiteY156" fmla="*/ 2354273 h 3006470"/>
                  <a:gd name="connsiteX157" fmla="*/ 4845437 w 6006665"/>
                  <a:gd name="connsiteY157" fmla="*/ 2370180 h 3006470"/>
                  <a:gd name="connsiteX158" fmla="*/ 4834074 w 6006665"/>
                  <a:gd name="connsiteY158" fmla="*/ 2429264 h 3006470"/>
                  <a:gd name="connsiteX159" fmla="*/ 4779535 w 6006665"/>
                  <a:gd name="connsiteY159" fmla="*/ 2488348 h 3006470"/>
                  <a:gd name="connsiteX160" fmla="*/ 4777225 w 6006665"/>
                  <a:gd name="connsiteY160" fmla="*/ 2477952 h 3006470"/>
                  <a:gd name="connsiteX161" fmla="*/ 4767628 w 6006665"/>
                  <a:gd name="connsiteY161" fmla="*/ 2488348 h 3006470"/>
                  <a:gd name="connsiteX162" fmla="*/ 4758538 w 6006665"/>
                  <a:gd name="connsiteY162" fmla="*/ 2447444 h 3006470"/>
                  <a:gd name="connsiteX163" fmla="*/ 4742631 w 6006665"/>
                  <a:gd name="connsiteY163" fmla="*/ 2361090 h 3006470"/>
                  <a:gd name="connsiteX164" fmla="*/ 4715361 w 6006665"/>
                  <a:gd name="connsiteY164" fmla="*/ 2220198 h 3006470"/>
                  <a:gd name="connsiteX165" fmla="*/ 4735813 w 6006665"/>
                  <a:gd name="connsiteY165" fmla="*/ 2129299 h 3006470"/>
                  <a:gd name="connsiteX166" fmla="*/ 4767628 w 6006665"/>
                  <a:gd name="connsiteY166" fmla="*/ 2086122 h 3006470"/>
                  <a:gd name="connsiteX167" fmla="*/ 4767628 w 6006665"/>
                  <a:gd name="connsiteY167" fmla="*/ 2058853 h 3006470"/>
                  <a:gd name="connsiteX168" fmla="*/ 4826712 w 6006665"/>
                  <a:gd name="connsiteY168" fmla="*/ 2042945 h 3006470"/>
                  <a:gd name="connsiteX169" fmla="*/ 4892613 w 6006665"/>
                  <a:gd name="connsiteY169" fmla="*/ 1952047 h 3006470"/>
                  <a:gd name="connsiteX170" fmla="*/ 4956243 w 6006665"/>
                  <a:gd name="connsiteY170" fmla="*/ 1877056 h 3006470"/>
                  <a:gd name="connsiteX171" fmla="*/ 5022143 w 6006665"/>
                  <a:gd name="connsiteY171" fmla="*/ 1817971 h 3006470"/>
                  <a:gd name="connsiteX172" fmla="*/ 5046694 w 6006665"/>
                  <a:gd name="connsiteY172" fmla="*/ 1710844 h 3006470"/>
                  <a:gd name="connsiteX173" fmla="*/ 5015871 w 6006665"/>
                  <a:gd name="connsiteY173" fmla="*/ 1715711 h 3006470"/>
                  <a:gd name="connsiteX174" fmla="*/ 4995419 w 6006665"/>
                  <a:gd name="connsiteY174" fmla="*/ 1779340 h 3006470"/>
                  <a:gd name="connsiteX175" fmla="*/ 4904521 w 6006665"/>
                  <a:gd name="connsiteY175" fmla="*/ 1865693 h 3006470"/>
                  <a:gd name="connsiteX176" fmla="*/ 4901708 w 6006665"/>
                  <a:gd name="connsiteY176" fmla="*/ 1857053 h 3006470"/>
                  <a:gd name="connsiteX177" fmla="*/ 4892613 w 6006665"/>
                  <a:gd name="connsiteY177" fmla="*/ 1865693 h 3006470"/>
                  <a:gd name="connsiteX178" fmla="*/ 4861835 w 6006665"/>
                  <a:gd name="connsiteY178" fmla="*/ 1771159 h 3006470"/>
                  <a:gd name="connsiteX179" fmla="*/ 4779535 w 6006665"/>
                  <a:gd name="connsiteY179" fmla="*/ 1795247 h 3006470"/>
                  <a:gd name="connsiteX180" fmla="*/ 4684091 w 6006665"/>
                  <a:gd name="connsiteY180" fmla="*/ 1920232 h 3006470"/>
                  <a:gd name="connsiteX181" fmla="*/ 4715906 w 6006665"/>
                  <a:gd name="connsiteY181" fmla="*/ 1967954 h 3006470"/>
                  <a:gd name="connsiteX182" fmla="*/ 4636369 w 6006665"/>
                  <a:gd name="connsiteY182" fmla="*/ 1983861 h 3006470"/>
                  <a:gd name="connsiteX183" fmla="*/ 4577285 w 6006665"/>
                  <a:gd name="connsiteY183" fmla="*/ 1988406 h 3006470"/>
                  <a:gd name="connsiteX184" fmla="*/ 4577373 w 6006665"/>
                  <a:gd name="connsiteY184" fmla="*/ 1987484 h 3006470"/>
                  <a:gd name="connsiteX185" fmla="*/ 4565379 w 6006665"/>
                  <a:gd name="connsiteY185" fmla="*/ 1988406 h 3006470"/>
                  <a:gd name="connsiteX186" fmla="*/ 4569923 w 6006665"/>
                  <a:gd name="connsiteY186" fmla="*/ 1940685 h 3006470"/>
                  <a:gd name="connsiteX187" fmla="*/ 4520081 w 6006665"/>
                  <a:gd name="connsiteY187" fmla="*/ 1931099 h 3006470"/>
                  <a:gd name="connsiteX188" fmla="*/ 4475025 w 6006665"/>
                  <a:gd name="connsiteY188" fmla="*/ 1961137 h 3006470"/>
                  <a:gd name="connsiteX189" fmla="*/ 4464394 w 6006665"/>
                  <a:gd name="connsiteY189" fmla="*/ 1960286 h 3006470"/>
                  <a:gd name="connsiteX190" fmla="*/ 4463118 w 6006665"/>
                  <a:gd name="connsiteY190" fmla="*/ 1961137 h 3006470"/>
                  <a:gd name="connsiteX191" fmla="*/ 4357637 w 6006665"/>
                  <a:gd name="connsiteY191" fmla="*/ 1952698 h 3006470"/>
                  <a:gd name="connsiteX192" fmla="*/ 4243233 w 6006665"/>
                  <a:gd name="connsiteY192" fmla="*/ 1972499 h 3006470"/>
                  <a:gd name="connsiteX193" fmla="*/ 4125065 w 6006665"/>
                  <a:gd name="connsiteY193" fmla="*/ 2106574 h 3006470"/>
                  <a:gd name="connsiteX194" fmla="*/ 3984173 w 6006665"/>
                  <a:gd name="connsiteY194" fmla="*/ 2263374 h 3006470"/>
                  <a:gd name="connsiteX195" fmla="*/ 4038712 w 6006665"/>
                  <a:gd name="connsiteY195" fmla="*/ 2267919 h 3006470"/>
                  <a:gd name="connsiteX196" fmla="*/ 4059164 w 6006665"/>
                  <a:gd name="connsiteY196" fmla="*/ 2311096 h 3006470"/>
                  <a:gd name="connsiteX197" fmla="*/ 4087782 w 6006665"/>
                  <a:gd name="connsiteY197" fmla="*/ 2319513 h 3006470"/>
                  <a:gd name="connsiteX198" fmla="*/ 4106341 w 6006665"/>
                  <a:gd name="connsiteY198" fmla="*/ 2290644 h 3006470"/>
                  <a:gd name="connsiteX199" fmla="*/ 4117411 w 6006665"/>
                  <a:gd name="connsiteY199" fmla="*/ 2291946 h 3006470"/>
                  <a:gd name="connsiteX200" fmla="*/ 4118248 w 6006665"/>
                  <a:gd name="connsiteY200" fmla="*/ 2290644 h 3006470"/>
                  <a:gd name="connsiteX201" fmla="*/ 4156880 w 6006665"/>
                  <a:gd name="connsiteY201" fmla="*/ 2295189 h 3006470"/>
                  <a:gd name="connsiteX202" fmla="*/ 4211419 w 6006665"/>
                  <a:gd name="connsiteY202" fmla="*/ 2365635 h 3006470"/>
                  <a:gd name="connsiteX203" fmla="*/ 4215964 w 6006665"/>
                  <a:gd name="connsiteY203" fmla="*/ 2413357 h 3006470"/>
                  <a:gd name="connsiteX204" fmla="*/ 4184149 w 6006665"/>
                  <a:gd name="connsiteY204" fmla="*/ 2472441 h 3006470"/>
                  <a:gd name="connsiteX205" fmla="*/ 4177332 w 6006665"/>
                  <a:gd name="connsiteY205" fmla="*/ 2542887 h 3006470"/>
                  <a:gd name="connsiteX206" fmla="*/ 4161425 w 6006665"/>
                  <a:gd name="connsiteY206" fmla="*/ 2629241 h 3006470"/>
                  <a:gd name="connsiteX207" fmla="*/ 4109158 w 6006665"/>
                  <a:gd name="connsiteY207" fmla="*/ 2708777 h 3006470"/>
                  <a:gd name="connsiteX208" fmla="*/ 4097796 w 6006665"/>
                  <a:gd name="connsiteY208" fmla="*/ 2747409 h 3006470"/>
                  <a:gd name="connsiteX209" fmla="*/ 4043257 w 6006665"/>
                  <a:gd name="connsiteY209" fmla="*/ 2806493 h 3006470"/>
                  <a:gd name="connsiteX210" fmla="*/ 3995535 w 6006665"/>
                  <a:gd name="connsiteY210" fmla="*/ 2865577 h 3006470"/>
                  <a:gd name="connsiteX211" fmla="*/ 3975083 w 6006665"/>
                  <a:gd name="connsiteY211" fmla="*/ 2897392 h 3006470"/>
                  <a:gd name="connsiteX212" fmla="*/ 3925089 w 6006665"/>
                  <a:gd name="connsiteY212" fmla="*/ 2924661 h 3006470"/>
                  <a:gd name="connsiteX213" fmla="*/ 3913182 w 6006665"/>
                  <a:gd name="connsiteY213" fmla="*/ 2924661 h 3006470"/>
                  <a:gd name="connsiteX214" fmla="*/ 3904637 w 6006665"/>
                  <a:gd name="connsiteY214" fmla="*/ 2924661 h 3006470"/>
                  <a:gd name="connsiteX215" fmla="*/ 3892729 w 6006665"/>
                  <a:gd name="connsiteY215" fmla="*/ 2924661 h 3006470"/>
                  <a:gd name="connsiteX216" fmla="*/ 3871063 w 6006665"/>
                  <a:gd name="connsiteY216" fmla="*/ 2908412 h 3006470"/>
                  <a:gd name="connsiteX217" fmla="*/ 3829645 w 6006665"/>
                  <a:gd name="connsiteY217" fmla="*/ 2936024 h 3006470"/>
                  <a:gd name="connsiteX218" fmla="*/ 3822828 w 6006665"/>
                  <a:gd name="connsiteY218" fmla="*/ 2956476 h 3006470"/>
                  <a:gd name="connsiteX219" fmla="*/ 3818283 w 6006665"/>
                  <a:gd name="connsiteY219" fmla="*/ 2947386 h 3006470"/>
                  <a:gd name="connsiteX220" fmla="*/ 3818283 w 6006665"/>
                  <a:gd name="connsiteY220" fmla="*/ 2935660 h 3006470"/>
                  <a:gd name="connsiteX221" fmla="*/ 3817738 w 6006665"/>
                  <a:gd name="connsiteY221" fmla="*/ 2936024 h 3006470"/>
                  <a:gd name="connsiteX222" fmla="*/ 3810921 w 6006665"/>
                  <a:gd name="connsiteY222" fmla="*/ 2956476 h 3006470"/>
                  <a:gd name="connsiteX223" fmla="*/ 3806376 w 6006665"/>
                  <a:gd name="connsiteY223" fmla="*/ 2947386 h 3006470"/>
                  <a:gd name="connsiteX224" fmla="*/ 3806376 w 6006665"/>
                  <a:gd name="connsiteY224" fmla="*/ 2920116 h 3006470"/>
                  <a:gd name="connsiteX225" fmla="*/ 3818283 w 6006665"/>
                  <a:gd name="connsiteY225" fmla="*/ 2920116 h 3006470"/>
                  <a:gd name="connsiteX226" fmla="*/ 3826828 w 6006665"/>
                  <a:gd name="connsiteY226" fmla="*/ 2920116 h 3006470"/>
                  <a:gd name="connsiteX227" fmla="*/ 3833645 w 6006665"/>
                  <a:gd name="connsiteY227" fmla="*/ 2861032 h 3006470"/>
                  <a:gd name="connsiteX228" fmla="*/ 3822283 w 6006665"/>
                  <a:gd name="connsiteY228" fmla="*/ 2817856 h 3006470"/>
                  <a:gd name="connsiteX229" fmla="*/ 3849553 w 6006665"/>
                  <a:gd name="connsiteY229" fmla="*/ 2795131 h 3006470"/>
                  <a:gd name="connsiteX230" fmla="*/ 3858814 w 6006665"/>
                  <a:gd name="connsiteY230" fmla="*/ 2797336 h 3006470"/>
                  <a:gd name="connsiteX231" fmla="*/ 3861460 w 6006665"/>
                  <a:gd name="connsiteY231" fmla="*/ 2795131 h 3006470"/>
                  <a:gd name="connsiteX232" fmla="*/ 3898487 w 6006665"/>
                  <a:gd name="connsiteY232" fmla="*/ 2803947 h 3006470"/>
                  <a:gd name="connsiteX233" fmla="*/ 3919999 w 6006665"/>
                  <a:gd name="connsiteY233" fmla="*/ 2758772 h 3006470"/>
                  <a:gd name="connsiteX234" fmla="*/ 3935906 w 6006665"/>
                  <a:gd name="connsiteY234" fmla="*/ 2699687 h 3006470"/>
                  <a:gd name="connsiteX235" fmla="*/ 3947269 w 6006665"/>
                  <a:gd name="connsiteY235" fmla="*/ 2676963 h 3006470"/>
                  <a:gd name="connsiteX236" fmla="*/ 3966292 w 6006665"/>
                  <a:gd name="connsiteY236" fmla="*/ 2632575 h 3006470"/>
                  <a:gd name="connsiteX237" fmla="*/ 3915999 w 6006665"/>
                  <a:gd name="connsiteY237" fmla="*/ 2645148 h 3006470"/>
                  <a:gd name="connsiteX238" fmla="*/ 3888729 w 6006665"/>
                  <a:gd name="connsiteY238" fmla="*/ 2667873 h 3006470"/>
                  <a:gd name="connsiteX239" fmla="*/ 3876822 w 6006665"/>
                  <a:gd name="connsiteY239" fmla="*/ 2667873 h 3006470"/>
                  <a:gd name="connsiteX240" fmla="*/ 3829645 w 6006665"/>
                  <a:gd name="connsiteY240" fmla="*/ 2667873 h 3006470"/>
                  <a:gd name="connsiteX241" fmla="*/ 3817738 w 6006665"/>
                  <a:gd name="connsiteY241" fmla="*/ 2667873 h 3006470"/>
                  <a:gd name="connsiteX242" fmla="*/ 3801831 w 6006665"/>
                  <a:gd name="connsiteY242" fmla="*/ 2613334 h 3006470"/>
                  <a:gd name="connsiteX243" fmla="*/ 3758654 w 6006665"/>
                  <a:gd name="connsiteY243" fmla="*/ 2574702 h 3006470"/>
                  <a:gd name="connsiteX244" fmla="*/ 3692753 w 6006665"/>
                  <a:gd name="connsiteY244" fmla="*/ 2558795 h 3006470"/>
                  <a:gd name="connsiteX245" fmla="*/ 3683663 w 6006665"/>
                  <a:gd name="connsiteY245" fmla="*/ 2499711 h 3006470"/>
                  <a:gd name="connsiteX246" fmla="*/ 3672301 w 6006665"/>
                  <a:gd name="connsiteY246" fmla="*/ 2467896 h 3006470"/>
                  <a:gd name="connsiteX247" fmla="*/ 3656393 w 6006665"/>
                  <a:gd name="connsiteY247" fmla="*/ 2440627 h 3006470"/>
                  <a:gd name="connsiteX248" fmla="*/ 3633669 w 6006665"/>
                  <a:gd name="connsiteY248" fmla="*/ 2381542 h 3006470"/>
                  <a:gd name="connsiteX249" fmla="*/ 3601854 w 6006665"/>
                  <a:gd name="connsiteY249" fmla="*/ 2361090 h 3006470"/>
                  <a:gd name="connsiteX250" fmla="*/ 3545995 w 6006665"/>
                  <a:gd name="connsiteY250" fmla="*/ 2339606 h 3006470"/>
                  <a:gd name="connsiteX251" fmla="*/ 3506955 w 6006665"/>
                  <a:gd name="connsiteY251" fmla="*/ 2345183 h 3006470"/>
                  <a:gd name="connsiteX252" fmla="*/ 3463779 w 6006665"/>
                  <a:gd name="connsiteY252" fmla="*/ 2354273 h 3006470"/>
                  <a:gd name="connsiteX253" fmla="*/ 3431964 w 6006665"/>
                  <a:gd name="connsiteY253" fmla="*/ 2381542 h 3006470"/>
                  <a:gd name="connsiteX254" fmla="*/ 3452416 w 6006665"/>
                  <a:gd name="connsiteY254" fmla="*/ 2397450 h 3006470"/>
                  <a:gd name="connsiteX255" fmla="*/ 3452416 w 6006665"/>
                  <a:gd name="connsiteY255" fmla="*/ 2429264 h 3006470"/>
                  <a:gd name="connsiteX256" fmla="*/ 3431964 w 6006665"/>
                  <a:gd name="connsiteY256" fmla="*/ 2451989 h 3006470"/>
                  <a:gd name="connsiteX257" fmla="*/ 3400150 w 6006665"/>
                  <a:gd name="connsiteY257" fmla="*/ 2511073 h 3006470"/>
                  <a:gd name="connsiteX258" fmla="*/ 3400150 w 6006665"/>
                  <a:gd name="connsiteY258" fmla="*/ 2538343 h 3006470"/>
                  <a:gd name="connsiteX259" fmla="*/ 3350155 w 6006665"/>
                  <a:gd name="connsiteY259" fmla="*/ 2570157 h 3006470"/>
                  <a:gd name="connsiteX260" fmla="*/ 3342342 w 6006665"/>
                  <a:gd name="connsiteY260" fmla="*/ 2567553 h 3006470"/>
                  <a:gd name="connsiteX261" fmla="*/ 3338249 w 6006665"/>
                  <a:gd name="connsiteY261" fmla="*/ 2570157 h 3006470"/>
                  <a:gd name="connsiteX262" fmla="*/ 3290527 w 6006665"/>
                  <a:gd name="connsiteY262" fmla="*/ 2554250 h 3006470"/>
                  <a:gd name="connsiteX263" fmla="*/ 3259257 w 6006665"/>
                  <a:gd name="connsiteY263" fmla="*/ 2554250 h 3006470"/>
                  <a:gd name="connsiteX264" fmla="*/ 3247350 w 6006665"/>
                  <a:gd name="connsiteY264" fmla="*/ 2554250 h 3006470"/>
                  <a:gd name="connsiteX265" fmla="*/ 3231443 w 6006665"/>
                  <a:gd name="connsiteY265" fmla="*/ 2538343 h 3006470"/>
                  <a:gd name="connsiteX266" fmla="*/ 3213271 w 6006665"/>
                  <a:gd name="connsiteY266" fmla="*/ 2533799 h 3006470"/>
                  <a:gd name="connsiteX267" fmla="*/ 3168359 w 6006665"/>
                  <a:gd name="connsiteY267" fmla="*/ 2570157 h 3006470"/>
                  <a:gd name="connsiteX268" fmla="*/ 3120637 w 6006665"/>
                  <a:gd name="connsiteY268" fmla="*/ 2581519 h 3006470"/>
                  <a:gd name="connsiteX269" fmla="*/ 3082005 w 6006665"/>
                  <a:gd name="connsiteY269" fmla="*/ 2597427 h 3006470"/>
                  <a:gd name="connsiteX270" fmla="*/ 3074460 w 6006665"/>
                  <a:gd name="connsiteY270" fmla="*/ 2595630 h 3006470"/>
                  <a:gd name="connsiteX271" fmla="*/ 3070098 w 6006665"/>
                  <a:gd name="connsiteY271" fmla="*/ 2597427 h 3006470"/>
                  <a:gd name="connsiteX272" fmla="*/ 3022376 w 6006665"/>
                  <a:gd name="connsiteY272" fmla="*/ 2586064 h 3006470"/>
                  <a:gd name="connsiteX273" fmla="*/ 3000196 w 6006665"/>
                  <a:gd name="connsiteY273" fmla="*/ 2586064 h 3006470"/>
                  <a:gd name="connsiteX274" fmla="*/ 2988289 w 6006665"/>
                  <a:gd name="connsiteY274" fmla="*/ 2586064 h 3006470"/>
                  <a:gd name="connsiteX275" fmla="*/ 2967837 w 6006665"/>
                  <a:gd name="connsiteY275" fmla="*/ 2554250 h 3006470"/>
                  <a:gd name="connsiteX276" fmla="*/ 2929205 w 6006665"/>
                  <a:gd name="connsiteY276" fmla="*/ 2526980 h 3006470"/>
                  <a:gd name="connsiteX277" fmla="*/ 2902153 w 6006665"/>
                  <a:gd name="connsiteY277" fmla="*/ 2523116 h 3006470"/>
                  <a:gd name="connsiteX278" fmla="*/ 2861576 w 6006665"/>
                  <a:gd name="connsiteY278" fmla="*/ 2526980 h 3006470"/>
                  <a:gd name="connsiteX279" fmla="*/ 2822944 w 6006665"/>
                  <a:gd name="connsiteY279" fmla="*/ 2538343 h 3006470"/>
                  <a:gd name="connsiteX280" fmla="*/ 2818139 w 6006665"/>
                  <a:gd name="connsiteY280" fmla="*/ 2536254 h 3006470"/>
                  <a:gd name="connsiteX281" fmla="*/ 2811037 w 6006665"/>
                  <a:gd name="connsiteY281" fmla="*/ 2538343 h 3006470"/>
                  <a:gd name="connsiteX282" fmla="*/ 2758770 w 6006665"/>
                  <a:gd name="connsiteY282" fmla="*/ 2515618 h 3006470"/>
                  <a:gd name="connsiteX283" fmla="*/ 2751953 w 6006665"/>
                  <a:gd name="connsiteY283" fmla="*/ 2472441 h 3006470"/>
                  <a:gd name="connsiteX284" fmla="*/ 2708776 w 6006665"/>
                  <a:gd name="connsiteY284" fmla="*/ 2456534 h 3006470"/>
                  <a:gd name="connsiteX285" fmla="*/ 2676962 w 6006665"/>
                  <a:gd name="connsiteY285" fmla="*/ 2451989 h 3006470"/>
                  <a:gd name="connsiteX286" fmla="*/ 2642534 w 6006665"/>
                  <a:gd name="connsiteY286" fmla="*/ 2430245 h 3006470"/>
                  <a:gd name="connsiteX287" fmla="*/ 2609333 w 6006665"/>
                  <a:gd name="connsiteY287" fmla="*/ 2488348 h 3006470"/>
                  <a:gd name="connsiteX288" fmla="*/ 2625240 w 6006665"/>
                  <a:gd name="connsiteY288" fmla="*/ 2522435 h 3006470"/>
                  <a:gd name="connsiteX289" fmla="*/ 2586608 w 6006665"/>
                  <a:gd name="connsiteY289" fmla="*/ 2558795 h 3006470"/>
                  <a:gd name="connsiteX290" fmla="*/ 2577105 w 6006665"/>
                  <a:gd name="connsiteY290" fmla="*/ 2556532 h 3006470"/>
                  <a:gd name="connsiteX291" fmla="*/ 2574701 w 6006665"/>
                  <a:gd name="connsiteY291" fmla="*/ 2558795 h 3006470"/>
                  <a:gd name="connsiteX292" fmla="*/ 2526979 w 6006665"/>
                  <a:gd name="connsiteY292" fmla="*/ 2547432 h 3006470"/>
                  <a:gd name="connsiteX293" fmla="*/ 2490620 w 6006665"/>
                  <a:gd name="connsiteY293" fmla="*/ 2542887 h 3006470"/>
                  <a:gd name="connsiteX294" fmla="*/ 2463350 w 6006665"/>
                  <a:gd name="connsiteY294" fmla="*/ 2515618 h 3006470"/>
                  <a:gd name="connsiteX295" fmla="*/ 2436625 w 6006665"/>
                  <a:gd name="connsiteY295" fmla="*/ 2515618 h 3006470"/>
                  <a:gd name="connsiteX296" fmla="*/ 2424718 w 6006665"/>
                  <a:gd name="connsiteY296" fmla="*/ 2515618 h 3006470"/>
                  <a:gd name="connsiteX297" fmla="*/ 2398858 w 6006665"/>
                  <a:gd name="connsiteY297" fmla="*/ 2502687 h 3006470"/>
                  <a:gd name="connsiteX298" fmla="*/ 2350272 w 6006665"/>
                  <a:gd name="connsiteY298" fmla="*/ 2526980 h 3006470"/>
                  <a:gd name="connsiteX299" fmla="*/ 2282098 w 6006665"/>
                  <a:gd name="connsiteY299" fmla="*/ 2574702 h 3006470"/>
                  <a:gd name="connsiteX300" fmla="*/ 2238921 w 6006665"/>
                  <a:gd name="connsiteY300" fmla="*/ 2586064 h 3006470"/>
                  <a:gd name="connsiteX301" fmla="*/ 2227559 w 6006665"/>
                  <a:gd name="connsiteY301" fmla="*/ 2590609 h 3006470"/>
                  <a:gd name="connsiteX302" fmla="*/ 2225178 w 6006665"/>
                  <a:gd name="connsiteY302" fmla="*/ 2586799 h 3006470"/>
                  <a:gd name="connsiteX303" fmla="*/ 2215652 w 6006665"/>
                  <a:gd name="connsiteY303" fmla="*/ 2590609 h 3006470"/>
                  <a:gd name="connsiteX304" fmla="*/ 2193596 w 6006665"/>
                  <a:gd name="connsiteY304" fmla="*/ 2555320 h 3006470"/>
                  <a:gd name="connsiteX305" fmla="*/ 2157112 w 6006665"/>
                  <a:gd name="connsiteY305" fmla="*/ 2558795 h 3006470"/>
                  <a:gd name="connsiteX306" fmla="*/ 2156291 w 6006665"/>
                  <a:gd name="connsiteY306" fmla="*/ 2557739 h 3006470"/>
                  <a:gd name="connsiteX307" fmla="*/ 2145205 w 6006665"/>
                  <a:gd name="connsiteY307" fmla="*/ 2558795 h 3006470"/>
                  <a:gd name="connsiteX308" fmla="*/ 2129298 w 6006665"/>
                  <a:gd name="connsiteY308" fmla="*/ 2538343 h 3006470"/>
                  <a:gd name="connsiteX309" fmla="*/ 2102029 w 6006665"/>
                  <a:gd name="connsiteY309" fmla="*/ 2526980 h 3006470"/>
                  <a:gd name="connsiteX310" fmla="*/ 2086121 w 6006665"/>
                  <a:gd name="connsiteY310" fmla="*/ 2495166 h 3006470"/>
                  <a:gd name="connsiteX311" fmla="*/ 2070005 w 6006665"/>
                  <a:gd name="connsiteY311" fmla="*/ 2486212 h 3006470"/>
                  <a:gd name="connsiteX312" fmla="*/ 2027582 w 6006665"/>
                  <a:gd name="connsiteY312" fmla="*/ 2499711 h 3006470"/>
                  <a:gd name="connsiteX313" fmla="*/ 2023845 w 6006665"/>
                  <a:gd name="connsiteY313" fmla="*/ 2497111 h 3006470"/>
                  <a:gd name="connsiteX314" fmla="*/ 2015675 w 6006665"/>
                  <a:gd name="connsiteY314" fmla="*/ 2499711 h 3006470"/>
                  <a:gd name="connsiteX315" fmla="*/ 1971363 w 6006665"/>
                  <a:gd name="connsiteY315" fmla="*/ 2468885 h 3006470"/>
                  <a:gd name="connsiteX316" fmla="*/ 1952591 w 6006665"/>
                  <a:gd name="connsiteY316" fmla="*/ 2495166 h 3006470"/>
                  <a:gd name="connsiteX317" fmla="*/ 1947518 w 6006665"/>
                  <a:gd name="connsiteY317" fmla="*/ 2485599 h 3006470"/>
                  <a:gd name="connsiteX318" fmla="*/ 1940684 w 6006665"/>
                  <a:gd name="connsiteY318" fmla="*/ 2495166 h 3006470"/>
                  <a:gd name="connsiteX319" fmla="*/ 1861147 w 6006665"/>
                  <a:gd name="connsiteY319" fmla="*/ 2345183 h 3006470"/>
                  <a:gd name="connsiteX320" fmla="*/ 1811153 w 6006665"/>
                  <a:gd name="connsiteY320" fmla="*/ 2295189 h 3006470"/>
                  <a:gd name="connsiteX321" fmla="*/ 1813950 w 6006665"/>
                  <a:gd name="connsiteY321" fmla="*/ 2292043 h 3006470"/>
                  <a:gd name="connsiteX322" fmla="*/ 1748069 w 6006665"/>
                  <a:gd name="connsiteY322" fmla="*/ 2333821 h 3006470"/>
                  <a:gd name="connsiteX323" fmla="*/ 1711709 w 6006665"/>
                  <a:gd name="connsiteY323" fmla="*/ 2338366 h 3006470"/>
                  <a:gd name="connsiteX324" fmla="*/ 1711926 w 6006665"/>
                  <a:gd name="connsiteY324" fmla="*/ 2336850 h 3006470"/>
                  <a:gd name="connsiteX325" fmla="*/ 1699803 w 6006665"/>
                  <a:gd name="connsiteY325" fmla="*/ 2338366 h 3006470"/>
                  <a:gd name="connsiteX326" fmla="*/ 1704347 w 6006665"/>
                  <a:gd name="connsiteY326" fmla="*/ 2306551 h 3006470"/>
                  <a:gd name="connsiteX327" fmla="*/ 1662460 w 6006665"/>
                  <a:gd name="connsiteY327" fmla="*/ 2288600 h 3006470"/>
                  <a:gd name="connsiteX328" fmla="*/ 1629901 w 6006665"/>
                  <a:gd name="connsiteY328" fmla="*/ 2302006 h 3006470"/>
                  <a:gd name="connsiteX329" fmla="*/ 1629300 w 6006665"/>
                  <a:gd name="connsiteY329" fmla="*/ 2297351 h 3006470"/>
                  <a:gd name="connsiteX330" fmla="*/ 1617994 w 6006665"/>
                  <a:gd name="connsiteY330" fmla="*/ 2302006 h 3006470"/>
                  <a:gd name="connsiteX331" fmla="*/ 1608904 w 6006665"/>
                  <a:gd name="connsiteY331" fmla="*/ 2231560 h 3006470"/>
                  <a:gd name="connsiteX332" fmla="*/ 1552684 w 6006665"/>
                  <a:gd name="connsiteY332" fmla="*/ 2221867 h 3006470"/>
                  <a:gd name="connsiteX333" fmla="*/ 1518550 w 6006665"/>
                  <a:gd name="connsiteY333" fmla="*/ 2247467 h 3006470"/>
                  <a:gd name="connsiteX334" fmla="*/ 1425379 w 6006665"/>
                  <a:gd name="connsiteY334" fmla="*/ 2267919 h 3006470"/>
                  <a:gd name="connsiteX335" fmla="*/ 1409472 w 6006665"/>
                  <a:gd name="connsiteY335" fmla="*/ 2286099 h 3006470"/>
                  <a:gd name="connsiteX336" fmla="*/ 1270852 w 6006665"/>
                  <a:gd name="connsiteY336" fmla="*/ 2306551 h 3006470"/>
                  <a:gd name="connsiteX337" fmla="*/ 1254945 w 6006665"/>
                  <a:gd name="connsiteY337" fmla="*/ 2327003 h 3006470"/>
                  <a:gd name="connsiteX338" fmla="*/ 1282214 w 6006665"/>
                  <a:gd name="connsiteY338" fmla="*/ 2370180 h 3006470"/>
                  <a:gd name="connsiteX339" fmla="*/ 1243582 w 6006665"/>
                  <a:gd name="connsiteY339" fmla="*/ 2386087 h 3006470"/>
                  <a:gd name="connsiteX340" fmla="*/ 1254945 w 6006665"/>
                  <a:gd name="connsiteY340" fmla="*/ 2404267 h 3006470"/>
                  <a:gd name="connsiteX341" fmla="*/ 1216313 w 6006665"/>
                  <a:gd name="connsiteY341" fmla="*/ 2429264 h 3006470"/>
                  <a:gd name="connsiteX342" fmla="*/ 1275397 w 6006665"/>
                  <a:gd name="connsiteY342" fmla="*/ 2472441 h 3006470"/>
                  <a:gd name="connsiteX343" fmla="*/ 1270852 w 6006665"/>
                  <a:gd name="connsiteY343" fmla="*/ 2499711 h 3006470"/>
                  <a:gd name="connsiteX344" fmla="*/ 1259108 w 6006665"/>
                  <a:gd name="connsiteY344" fmla="*/ 2498732 h 3006470"/>
                  <a:gd name="connsiteX345" fmla="*/ 1258945 w 6006665"/>
                  <a:gd name="connsiteY345" fmla="*/ 2499711 h 3006470"/>
                  <a:gd name="connsiteX346" fmla="*/ 1215644 w 6006665"/>
                  <a:gd name="connsiteY346" fmla="*/ 2496102 h 3006470"/>
                  <a:gd name="connsiteX347" fmla="*/ 1204950 w 6006665"/>
                  <a:gd name="connsiteY347" fmla="*/ 2511073 h 3006470"/>
                  <a:gd name="connsiteX348" fmla="*/ 1196495 w 6006665"/>
                  <a:gd name="connsiteY348" fmla="*/ 2506241 h 3006470"/>
                  <a:gd name="connsiteX349" fmla="*/ 1193043 w 6006665"/>
                  <a:gd name="connsiteY349" fmla="*/ 2511073 h 3006470"/>
                  <a:gd name="connsiteX350" fmla="*/ 1145322 w 6006665"/>
                  <a:gd name="connsiteY350" fmla="*/ 2483803 h 3006470"/>
                  <a:gd name="connsiteX351" fmla="*/ 1098145 w 6006665"/>
                  <a:gd name="connsiteY351" fmla="*/ 2483803 h 3006470"/>
                  <a:gd name="connsiteX352" fmla="*/ 1061785 w 6006665"/>
                  <a:gd name="connsiteY352" fmla="*/ 2511073 h 3006470"/>
                  <a:gd name="connsiteX353" fmla="*/ 1055322 w 6006665"/>
                  <a:gd name="connsiteY353" fmla="*/ 2506990 h 3006470"/>
                  <a:gd name="connsiteX354" fmla="*/ 1049878 w 6006665"/>
                  <a:gd name="connsiteY354" fmla="*/ 2511073 h 3006470"/>
                  <a:gd name="connsiteX355" fmla="*/ 1006701 w 6006665"/>
                  <a:gd name="connsiteY355" fmla="*/ 2483803 h 3006470"/>
                  <a:gd name="connsiteX356" fmla="*/ 924893 w 6006665"/>
                  <a:gd name="connsiteY356" fmla="*/ 2447444 h 3006470"/>
                  <a:gd name="connsiteX357" fmla="*/ 877716 w 6006665"/>
                  <a:gd name="connsiteY357" fmla="*/ 2447444 h 3006470"/>
                  <a:gd name="connsiteX358" fmla="*/ 802724 w 6006665"/>
                  <a:gd name="connsiteY358" fmla="*/ 2511073 h 3006470"/>
                  <a:gd name="connsiteX359" fmla="*/ 798179 w 6006665"/>
                  <a:gd name="connsiteY359" fmla="*/ 2554250 h 3006470"/>
                  <a:gd name="connsiteX360" fmla="*/ 787406 w 6006665"/>
                  <a:gd name="connsiteY360" fmla="*/ 2543477 h 3006470"/>
                  <a:gd name="connsiteX361" fmla="*/ 786272 w 6006665"/>
                  <a:gd name="connsiteY361" fmla="*/ 2554250 h 3006470"/>
                  <a:gd name="connsiteX362" fmla="*/ 756063 w 6006665"/>
                  <a:gd name="connsiteY362" fmla="*/ 2524040 h 3006470"/>
                  <a:gd name="connsiteX363" fmla="*/ 732278 w 6006665"/>
                  <a:gd name="connsiteY363" fmla="*/ 2581519 h 3006470"/>
                  <a:gd name="connsiteX364" fmla="*/ 743640 w 6006665"/>
                  <a:gd name="connsiteY364" fmla="*/ 2590609 h 3006470"/>
                  <a:gd name="connsiteX365" fmla="*/ 723188 w 6006665"/>
                  <a:gd name="connsiteY365" fmla="*/ 2633786 h 3006470"/>
                  <a:gd name="connsiteX366" fmla="*/ 747026 w 6006665"/>
                  <a:gd name="connsiteY366" fmla="*/ 2670627 h 3006470"/>
                  <a:gd name="connsiteX367" fmla="*/ 763548 w 6006665"/>
                  <a:gd name="connsiteY367" fmla="*/ 2667873 h 3006470"/>
                  <a:gd name="connsiteX368" fmla="*/ 764871 w 6006665"/>
                  <a:gd name="connsiteY368" fmla="*/ 2669637 h 3006470"/>
                  <a:gd name="connsiteX369" fmla="*/ 775455 w 6006665"/>
                  <a:gd name="connsiteY369" fmla="*/ 2667873 h 3006470"/>
                  <a:gd name="connsiteX370" fmla="*/ 802724 w 6006665"/>
                  <a:gd name="connsiteY370" fmla="*/ 2704232 h 3006470"/>
                  <a:gd name="connsiteX371" fmla="*/ 798179 w 6006665"/>
                  <a:gd name="connsiteY371" fmla="*/ 2731502 h 3006470"/>
                  <a:gd name="connsiteX372" fmla="*/ 818632 w 6006665"/>
                  <a:gd name="connsiteY372" fmla="*/ 2742864 h 3006470"/>
                  <a:gd name="connsiteX373" fmla="*/ 802724 w 6006665"/>
                  <a:gd name="connsiteY373" fmla="*/ 2774679 h 3006470"/>
                  <a:gd name="connsiteX374" fmla="*/ 766365 w 6006665"/>
                  <a:gd name="connsiteY374" fmla="*/ 2779224 h 3006470"/>
                  <a:gd name="connsiteX375" fmla="*/ 727733 w 6006665"/>
                  <a:gd name="connsiteY375" fmla="*/ 2838308 h 3006470"/>
                  <a:gd name="connsiteX376" fmla="*/ 759548 w 6006665"/>
                  <a:gd name="connsiteY376" fmla="*/ 2881485 h 3006470"/>
                  <a:gd name="connsiteX377" fmla="*/ 759548 w 6006665"/>
                  <a:gd name="connsiteY377" fmla="*/ 2920116 h 3006470"/>
                  <a:gd name="connsiteX378" fmla="*/ 798179 w 6006665"/>
                  <a:gd name="connsiteY378" fmla="*/ 2979201 h 3006470"/>
                  <a:gd name="connsiteX379" fmla="*/ 775455 w 6006665"/>
                  <a:gd name="connsiteY379" fmla="*/ 2995108 h 3006470"/>
                  <a:gd name="connsiteX380" fmla="*/ 770910 w 6006665"/>
                  <a:gd name="connsiteY380" fmla="*/ 3006470 h 3006470"/>
                  <a:gd name="connsiteX381" fmla="*/ 759003 w 6006665"/>
                  <a:gd name="connsiteY381" fmla="*/ 3006470 h 3006470"/>
                  <a:gd name="connsiteX382" fmla="*/ 755003 w 6006665"/>
                  <a:gd name="connsiteY382" fmla="*/ 3006470 h 3006470"/>
                  <a:gd name="connsiteX383" fmla="*/ 743096 w 6006665"/>
                  <a:gd name="connsiteY383" fmla="*/ 3006470 h 3006470"/>
                  <a:gd name="connsiteX384" fmla="*/ 715826 w 6006665"/>
                  <a:gd name="connsiteY384" fmla="*/ 2972383 h 3006470"/>
                  <a:gd name="connsiteX385" fmla="*/ 704464 w 6006665"/>
                  <a:gd name="connsiteY385" fmla="*/ 2972383 h 3006470"/>
                  <a:gd name="connsiteX386" fmla="*/ 684012 w 6006665"/>
                  <a:gd name="connsiteY386" fmla="*/ 2963293 h 3006470"/>
                  <a:gd name="connsiteX387" fmla="*/ 672649 w 6006665"/>
                  <a:gd name="connsiteY387" fmla="*/ 2940569 h 3006470"/>
                  <a:gd name="connsiteX388" fmla="*/ 645222 w 6006665"/>
                  <a:gd name="connsiteY388" fmla="*/ 2932732 h 3006470"/>
                  <a:gd name="connsiteX389" fmla="*/ 625472 w 6006665"/>
                  <a:gd name="connsiteY389" fmla="*/ 2936024 h 3006470"/>
                  <a:gd name="connsiteX390" fmla="*/ 623771 w 6006665"/>
                  <a:gd name="connsiteY390" fmla="*/ 2934323 h 3006470"/>
                  <a:gd name="connsiteX391" fmla="*/ 613565 w 6006665"/>
                  <a:gd name="connsiteY391" fmla="*/ 2936024 h 3006470"/>
                  <a:gd name="connsiteX392" fmla="*/ 609020 w 6006665"/>
                  <a:gd name="connsiteY392" fmla="*/ 2931479 h 3006470"/>
                  <a:gd name="connsiteX393" fmla="*/ 559026 w 6006665"/>
                  <a:gd name="connsiteY393" fmla="*/ 2904209 h 3006470"/>
                  <a:gd name="connsiteX394" fmla="*/ 506760 w 6006665"/>
                  <a:gd name="connsiteY394" fmla="*/ 2897392 h 3006470"/>
                  <a:gd name="connsiteX395" fmla="*/ 483280 w 6006665"/>
                  <a:gd name="connsiteY395" fmla="*/ 2890683 h 3006470"/>
                  <a:gd name="connsiteX396" fmla="*/ 480035 w 6006665"/>
                  <a:gd name="connsiteY396" fmla="*/ 2892847 h 3006470"/>
                  <a:gd name="connsiteX397" fmla="*/ 475042 w 6006665"/>
                  <a:gd name="connsiteY397" fmla="*/ 2888329 h 3006470"/>
                  <a:gd name="connsiteX398" fmla="*/ 474945 w 6006665"/>
                  <a:gd name="connsiteY398" fmla="*/ 2888302 h 3006470"/>
                  <a:gd name="connsiteX399" fmla="*/ 468128 w 6006665"/>
                  <a:gd name="connsiteY399" fmla="*/ 2892847 h 3006470"/>
                  <a:gd name="connsiteX400" fmla="*/ 420406 w 6006665"/>
                  <a:gd name="connsiteY400" fmla="*/ 2849670 h 3006470"/>
                  <a:gd name="connsiteX401" fmla="*/ 381774 w 6006665"/>
                  <a:gd name="connsiteY401" fmla="*/ 2833763 h 3006470"/>
                  <a:gd name="connsiteX402" fmla="*/ 349960 w 6006665"/>
                  <a:gd name="connsiteY402" fmla="*/ 2801948 h 3006470"/>
                  <a:gd name="connsiteX403" fmla="*/ 377229 w 6006665"/>
                  <a:gd name="connsiteY403" fmla="*/ 2795131 h 3006470"/>
                  <a:gd name="connsiteX404" fmla="*/ 404499 w 6006665"/>
                  <a:gd name="connsiteY404" fmla="*/ 2747409 h 3006470"/>
                  <a:gd name="connsiteX405" fmla="*/ 388591 w 6006665"/>
                  <a:gd name="connsiteY405" fmla="*/ 2731502 h 3006470"/>
                  <a:gd name="connsiteX406" fmla="*/ 440858 w 6006665"/>
                  <a:gd name="connsiteY406" fmla="*/ 2704232 h 3006470"/>
                  <a:gd name="connsiteX407" fmla="*/ 440858 w 6006665"/>
                  <a:gd name="connsiteY407" fmla="*/ 2701176 h 3006470"/>
                  <a:gd name="connsiteX408" fmla="*/ 416406 w 6006665"/>
                  <a:gd name="connsiteY408" fmla="*/ 2704232 h 3006470"/>
                  <a:gd name="connsiteX409" fmla="*/ 416406 w 6006665"/>
                  <a:gd name="connsiteY409" fmla="*/ 2702744 h 3006470"/>
                  <a:gd name="connsiteX410" fmla="*/ 404499 w 6006665"/>
                  <a:gd name="connsiteY410" fmla="*/ 2704232 h 3006470"/>
                  <a:gd name="connsiteX411" fmla="*/ 404499 w 6006665"/>
                  <a:gd name="connsiteY411" fmla="*/ 2683780 h 3006470"/>
                  <a:gd name="connsiteX412" fmla="*/ 424951 w 6006665"/>
                  <a:gd name="connsiteY412" fmla="*/ 2667873 h 3006470"/>
                  <a:gd name="connsiteX413" fmla="*/ 463583 w 6006665"/>
                  <a:gd name="connsiteY413" fmla="*/ 2661056 h 3006470"/>
                  <a:gd name="connsiteX414" fmla="*/ 468128 w 6006665"/>
                  <a:gd name="connsiteY414" fmla="*/ 2645148 h 3006470"/>
                  <a:gd name="connsiteX415" fmla="*/ 456765 w 6006665"/>
                  <a:gd name="connsiteY415" fmla="*/ 2613334 h 3006470"/>
                  <a:gd name="connsiteX416" fmla="*/ 474945 w 6006665"/>
                  <a:gd name="connsiteY416" fmla="*/ 2586064 h 3006470"/>
                  <a:gd name="connsiteX417" fmla="*/ 474945 w 6006665"/>
                  <a:gd name="connsiteY417" fmla="*/ 2565612 h 3006470"/>
                  <a:gd name="connsiteX418" fmla="*/ 420406 w 6006665"/>
                  <a:gd name="connsiteY418" fmla="*/ 2547432 h 3006470"/>
                  <a:gd name="connsiteX419" fmla="*/ 409588 w 6006665"/>
                  <a:gd name="connsiteY419" fmla="*/ 2547432 h 3006470"/>
                  <a:gd name="connsiteX420" fmla="*/ 397681 w 6006665"/>
                  <a:gd name="connsiteY420" fmla="*/ 2547432 h 3006470"/>
                  <a:gd name="connsiteX421" fmla="*/ 379485 w 6006665"/>
                  <a:gd name="connsiteY421" fmla="*/ 2525193 h 3006470"/>
                  <a:gd name="connsiteX422" fmla="*/ 357322 w 6006665"/>
                  <a:gd name="connsiteY422" fmla="*/ 2531525 h 3006470"/>
                  <a:gd name="connsiteX423" fmla="*/ 352842 w 6006665"/>
                  <a:gd name="connsiteY423" fmla="*/ 2529403 h 3006470"/>
                  <a:gd name="connsiteX424" fmla="*/ 345415 w 6006665"/>
                  <a:gd name="connsiteY424" fmla="*/ 2531525 h 3006470"/>
                  <a:gd name="connsiteX425" fmla="*/ 302238 w 6006665"/>
                  <a:gd name="connsiteY425" fmla="*/ 2511073 h 3006470"/>
                  <a:gd name="connsiteX426" fmla="*/ 302238 w 6006665"/>
                  <a:gd name="connsiteY426" fmla="*/ 2499711 h 3006470"/>
                  <a:gd name="connsiteX427" fmla="*/ 286331 w 6006665"/>
                  <a:gd name="connsiteY427" fmla="*/ 2472441 h 3006470"/>
                  <a:gd name="connsiteX428" fmla="*/ 270968 w 6006665"/>
                  <a:gd name="connsiteY428" fmla="*/ 2472441 h 3006470"/>
                  <a:gd name="connsiteX429" fmla="*/ 259061 w 6006665"/>
                  <a:gd name="connsiteY429" fmla="*/ 2472441 h 3006470"/>
                  <a:gd name="connsiteX430" fmla="*/ 254516 w 6006665"/>
                  <a:gd name="connsiteY430" fmla="*/ 2456534 h 3006470"/>
                  <a:gd name="connsiteX431" fmla="*/ 263606 w 6006665"/>
                  <a:gd name="connsiteY431" fmla="*/ 2440627 h 3006470"/>
                  <a:gd name="connsiteX432" fmla="*/ 243991 w 6006665"/>
                  <a:gd name="connsiteY432" fmla="*/ 2410114 h 3006470"/>
                  <a:gd name="connsiteX433" fmla="*/ 216429 w 6006665"/>
                  <a:gd name="connsiteY433" fmla="*/ 2413357 h 3006470"/>
                  <a:gd name="connsiteX434" fmla="*/ 212956 w 6006665"/>
                  <a:gd name="connsiteY434" fmla="*/ 2412365 h 3006470"/>
                  <a:gd name="connsiteX435" fmla="*/ 204522 w 6006665"/>
                  <a:gd name="connsiteY435" fmla="*/ 2413357 h 3006470"/>
                  <a:gd name="connsiteX436" fmla="*/ 199623 w 6006665"/>
                  <a:gd name="connsiteY436" fmla="*/ 2411957 h 3006470"/>
                  <a:gd name="connsiteX437" fmla="*/ 195977 w 6006665"/>
                  <a:gd name="connsiteY437" fmla="*/ 2424719 h 3006470"/>
                  <a:gd name="connsiteX438" fmla="*/ 184968 w 6006665"/>
                  <a:gd name="connsiteY438" fmla="*/ 2421574 h 3006470"/>
                  <a:gd name="connsiteX439" fmla="*/ 184070 w 6006665"/>
                  <a:gd name="connsiteY439" fmla="*/ 2424719 h 3006470"/>
                  <a:gd name="connsiteX440" fmla="*/ 168163 w 6006665"/>
                  <a:gd name="connsiteY440" fmla="*/ 2420174 h 3006470"/>
                  <a:gd name="connsiteX441" fmla="*/ 156800 w 6006665"/>
                  <a:gd name="connsiteY441" fmla="*/ 2381542 h 3006470"/>
                  <a:gd name="connsiteX442" fmla="*/ 152255 w 6006665"/>
                  <a:gd name="connsiteY442" fmla="*/ 2365635 h 3006470"/>
                  <a:gd name="connsiteX443" fmla="*/ 156800 w 6006665"/>
                  <a:gd name="connsiteY443" fmla="*/ 2361090 h 3006470"/>
                  <a:gd name="connsiteX444" fmla="*/ 168707 w 6006665"/>
                  <a:gd name="connsiteY444" fmla="*/ 2361090 h 3006470"/>
                  <a:gd name="connsiteX445" fmla="*/ 188615 w 6006665"/>
                  <a:gd name="connsiteY445" fmla="*/ 2361090 h 3006470"/>
                  <a:gd name="connsiteX446" fmla="*/ 199977 w 6006665"/>
                  <a:gd name="connsiteY446" fmla="*/ 2349728 h 3006470"/>
                  <a:gd name="connsiteX447" fmla="*/ 188615 w 6006665"/>
                  <a:gd name="connsiteY447" fmla="*/ 2327003 h 3006470"/>
                  <a:gd name="connsiteX448" fmla="*/ 168163 w 6006665"/>
                  <a:gd name="connsiteY448" fmla="*/ 2317914 h 3006470"/>
                  <a:gd name="connsiteX449" fmla="*/ 168163 w 6006665"/>
                  <a:gd name="connsiteY449" fmla="*/ 2311096 h 3006470"/>
                  <a:gd name="connsiteX450" fmla="*/ 152255 w 6006665"/>
                  <a:gd name="connsiteY450" fmla="*/ 2295189 h 3006470"/>
                  <a:gd name="connsiteX451" fmla="*/ 129531 w 6006665"/>
                  <a:gd name="connsiteY451" fmla="*/ 2258829 h 3006470"/>
                  <a:gd name="connsiteX452" fmla="*/ 140893 w 6006665"/>
                  <a:gd name="connsiteY452" fmla="*/ 2236105 h 3006470"/>
                  <a:gd name="connsiteX453" fmla="*/ 136348 w 6006665"/>
                  <a:gd name="connsiteY453" fmla="*/ 2208835 h 3006470"/>
                  <a:gd name="connsiteX454" fmla="*/ 103789 w 6006665"/>
                  <a:gd name="connsiteY454" fmla="*/ 2195428 h 3006470"/>
                  <a:gd name="connsiteX455" fmla="*/ 93716 w 6006665"/>
                  <a:gd name="connsiteY455" fmla="*/ 2199745 h 3006470"/>
                  <a:gd name="connsiteX456" fmla="*/ 91868 w 6006665"/>
                  <a:gd name="connsiteY456" fmla="*/ 2195434 h 3006470"/>
                  <a:gd name="connsiteX457" fmla="*/ 81809 w 6006665"/>
                  <a:gd name="connsiteY457" fmla="*/ 2199745 h 3006470"/>
                  <a:gd name="connsiteX458" fmla="*/ 74992 w 6006665"/>
                  <a:gd name="connsiteY458" fmla="*/ 2183838 h 3006470"/>
                  <a:gd name="connsiteX459" fmla="*/ 34087 w 6006665"/>
                  <a:gd name="connsiteY459" fmla="*/ 2172476 h 3006470"/>
                  <a:gd name="connsiteX460" fmla="*/ 22725 w 6006665"/>
                  <a:gd name="connsiteY460" fmla="*/ 2129299 h 3006470"/>
                  <a:gd name="connsiteX461" fmla="*/ 22725 w 6006665"/>
                  <a:gd name="connsiteY461" fmla="*/ 2097484 h 3006470"/>
                  <a:gd name="connsiteX462" fmla="*/ 0 w 6006665"/>
                  <a:gd name="connsiteY462" fmla="*/ 2081577 h 3006470"/>
                  <a:gd name="connsiteX463" fmla="*/ 15907 w 6006665"/>
                  <a:gd name="connsiteY463" fmla="*/ 2058853 h 3006470"/>
                  <a:gd name="connsiteX464" fmla="*/ 6818 w 6006665"/>
                  <a:gd name="connsiteY464" fmla="*/ 1995224 h 3006470"/>
                  <a:gd name="connsiteX465" fmla="*/ 34087 w 6006665"/>
                  <a:gd name="connsiteY465" fmla="*/ 1952047 h 3006470"/>
                  <a:gd name="connsiteX466" fmla="*/ 27270 w 6006665"/>
                  <a:gd name="connsiteY466" fmla="*/ 1940685 h 3006470"/>
                  <a:gd name="connsiteX467" fmla="*/ 70447 w 6006665"/>
                  <a:gd name="connsiteY467" fmla="*/ 1902053 h 3006470"/>
                  <a:gd name="connsiteX468" fmla="*/ 27270 w 6006665"/>
                  <a:gd name="connsiteY468" fmla="*/ 1865693 h 3006470"/>
                  <a:gd name="connsiteX469" fmla="*/ 109078 w 6006665"/>
                  <a:gd name="connsiteY469" fmla="*/ 1767977 h 3006470"/>
                  <a:gd name="connsiteX470" fmla="*/ 145438 w 6006665"/>
                  <a:gd name="connsiteY470" fmla="*/ 1724800 h 3006470"/>
                  <a:gd name="connsiteX471" fmla="*/ 156800 w 6006665"/>
                  <a:gd name="connsiteY471" fmla="*/ 1681624 h 3006470"/>
                  <a:gd name="connsiteX472" fmla="*/ 102261 w 6006665"/>
                  <a:gd name="connsiteY472" fmla="*/ 1629357 h 3006470"/>
                  <a:gd name="connsiteX473" fmla="*/ 118168 w 6006665"/>
                  <a:gd name="connsiteY473" fmla="*/ 1574818 h 3006470"/>
                  <a:gd name="connsiteX474" fmla="*/ 86354 w 6006665"/>
                  <a:gd name="connsiteY474" fmla="*/ 1511189 h 3006470"/>
                  <a:gd name="connsiteX475" fmla="*/ 109078 w 6006665"/>
                  <a:gd name="connsiteY475" fmla="*/ 1436197 h 3006470"/>
                  <a:gd name="connsiteX476" fmla="*/ 70447 w 6006665"/>
                  <a:gd name="connsiteY476" fmla="*/ 1333936 h 3006470"/>
                  <a:gd name="connsiteX477" fmla="*/ 102261 w 6006665"/>
                  <a:gd name="connsiteY477" fmla="*/ 1263490 h 3006470"/>
                  <a:gd name="connsiteX478" fmla="*/ 43177 w 6006665"/>
                  <a:gd name="connsiteY478" fmla="*/ 1197589 h 3006470"/>
                  <a:gd name="connsiteX479" fmla="*/ 49994 w 6006665"/>
                  <a:gd name="connsiteY479" fmla="*/ 1122597 h 3006470"/>
                  <a:gd name="connsiteX480" fmla="*/ 81809 w 6006665"/>
                  <a:gd name="connsiteY480" fmla="*/ 1118052 h 3006470"/>
                  <a:gd name="connsiteX481" fmla="*/ 145438 w 6006665"/>
                  <a:gd name="connsiteY481" fmla="*/ 1074876 h 3006470"/>
                  <a:gd name="connsiteX482" fmla="*/ 184070 w 6006665"/>
                  <a:gd name="connsiteY482" fmla="*/ 1036244 h 3006470"/>
                  <a:gd name="connsiteX483" fmla="*/ 189699 w 6006665"/>
                  <a:gd name="connsiteY483" fmla="*/ 1042522 h 3006470"/>
                  <a:gd name="connsiteX484" fmla="*/ 195977 w 6006665"/>
                  <a:gd name="connsiteY484" fmla="*/ 1036244 h 3006470"/>
                  <a:gd name="connsiteX485" fmla="*/ 255061 w 6006665"/>
                  <a:gd name="connsiteY485" fmla="*/ 1102145 h 3006470"/>
                  <a:gd name="connsiteX486" fmla="*/ 350504 w 6006665"/>
                  <a:gd name="connsiteY486" fmla="*/ 1122597 h 3006470"/>
                  <a:gd name="connsiteX487" fmla="*/ 491397 w 6006665"/>
                  <a:gd name="connsiteY487" fmla="*/ 1236221 h 3006470"/>
                  <a:gd name="connsiteX488" fmla="*/ 523211 w 6006665"/>
                  <a:gd name="connsiteY488" fmla="*/ 1283942 h 3006470"/>
                  <a:gd name="connsiteX489" fmla="*/ 523211 w 6006665"/>
                  <a:gd name="connsiteY489" fmla="*/ 1343026 h 3006470"/>
                  <a:gd name="connsiteX490" fmla="*/ 486852 w 6006665"/>
                  <a:gd name="connsiteY490" fmla="*/ 1397565 h 3006470"/>
                  <a:gd name="connsiteX491" fmla="*/ 420951 w 6006665"/>
                  <a:gd name="connsiteY491" fmla="*/ 1418018 h 3006470"/>
                  <a:gd name="connsiteX492" fmla="*/ 415909 w 6006665"/>
                  <a:gd name="connsiteY492" fmla="*/ 1415887 h 3006470"/>
                  <a:gd name="connsiteX493" fmla="*/ 409044 w 6006665"/>
                  <a:gd name="connsiteY493" fmla="*/ 1418018 h 3006470"/>
                  <a:gd name="connsiteX494" fmla="*/ 252950 w 6006665"/>
                  <a:gd name="connsiteY494" fmla="*/ 1352062 h 3006470"/>
                  <a:gd name="connsiteX495" fmla="*/ 232336 w 6006665"/>
                  <a:gd name="connsiteY495" fmla="*/ 1358934 h 3006470"/>
                  <a:gd name="connsiteX496" fmla="*/ 291420 w 6006665"/>
                  <a:gd name="connsiteY496" fmla="*/ 1429380 h 3006470"/>
                  <a:gd name="connsiteX497" fmla="*/ 291420 w 6006665"/>
                  <a:gd name="connsiteY497" fmla="*/ 1468012 h 3006470"/>
                  <a:gd name="connsiteX498" fmla="*/ 298238 w 6006665"/>
                  <a:gd name="connsiteY498" fmla="*/ 1554366 h 3006470"/>
                  <a:gd name="connsiteX499" fmla="*/ 345959 w 6006665"/>
                  <a:gd name="connsiteY499" fmla="*/ 1586180 h 3006470"/>
                  <a:gd name="connsiteX500" fmla="*/ 362087 w 6006665"/>
                  <a:gd name="connsiteY500" fmla="*/ 1595588 h 3006470"/>
                  <a:gd name="connsiteX501" fmla="*/ 365867 w 6006665"/>
                  <a:gd name="connsiteY501" fmla="*/ 1563455 h 3006470"/>
                  <a:gd name="connsiteX502" fmla="*/ 345415 w 6006665"/>
                  <a:gd name="connsiteY502" fmla="*/ 1527096 h 3006470"/>
                  <a:gd name="connsiteX503" fmla="*/ 365867 w 6006665"/>
                  <a:gd name="connsiteY503" fmla="*/ 1495281 h 3006470"/>
                  <a:gd name="connsiteX504" fmla="*/ 374560 w 6006665"/>
                  <a:gd name="connsiteY504" fmla="*/ 1500280 h 3006470"/>
                  <a:gd name="connsiteX505" fmla="*/ 377774 w 6006665"/>
                  <a:gd name="connsiteY505" fmla="*/ 1495281 h 3006470"/>
                  <a:gd name="connsiteX506" fmla="*/ 461933 w 6006665"/>
                  <a:gd name="connsiteY506" fmla="*/ 1543673 h 3006470"/>
                  <a:gd name="connsiteX507" fmla="*/ 484035 w 6006665"/>
                  <a:gd name="connsiteY507" fmla="*/ 1527096 h 3006470"/>
                  <a:gd name="connsiteX508" fmla="*/ 463583 w 6006665"/>
                  <a:gd name="connsiteY508" fmla="*/ 1461194 h 3006470"/>
                  <a:gd name="connsiteX509" fmla="*/ 549936 w 6006665"/>
                  <a:gd name="connsiteY509" fmla="*/ 1374841 h 3006470"/>
                  <a:gd name="connsiteX510" fmla="*/ 559742 w 6006665"/>
                  <a:gd name="connsiteY510" fmla="*/ 1376942 h 3006470"/>
                  <a:gd name="connsiteX511" fmla="*/ 561843 w 6006665"/>
                  <a:gd name="connsiteY511" fmla="*/ 1374841 h 3006470"/>
                  <a:gd name="connsiteX512" fmla="*/ 593658 w 6006665"/>
                  <a:gd name="connsiteY512" fmla="*/ 1381658 h 3006470"/>
                  <a:gd name="connsiteX513" fmla="*/ 620945 w 6006665"/>
                  <a:gd name="connsiteY513" fmla="*/ 1405535 h 3006470"/>
                  <a:gd name="connsiteX514" fmla="*/ 640835 w 6006665"/>
                  <a:gd name="connsiteY514" fmla="*/ 1349844 h 3006470"/>
                  <a:gd name="connsiteX515" fmla="*/ 609020 w 6006665"/>
                  <a:gd name="connsiteY515" fmla="*/ 1295305 h 3006470"/>
                  <a:gd name="connsiteX516" fmla="*/ 624928 w 6006665"/>
                  <a:gd name="connsiteY516" fmla="*/ 1236221 h 3006470"/>
                  <a:gd name="connsiteX517" fmla="*/ 597658 w 6006665"/>
                  <a:gd name="connsiteY517" fmla="*/ 1177136 h 3006470"/>
                  <a:gd name="connsiteX518" fmla="*/ 611562 w 6006665"/>
                  <a:gd name="connsiteY518" fmla="*/ 1181462 h 3006470"/>
                  <a:gd name="connsiteX519" fmla="*/ 609565 w 6006665"/>
                  <a:gd name="connsiteY519" fmla="*/ 1177136 h 3006470"/>
                  <a:gd name="connsiteX520" fmla="*/ 711826 w 6006665"/>
                  <a:gd name="connsiteY520" fmla="*/ 1208951 h 3006470"/>
                  <a:gd name="connsiteX521" fmla="*/ 732278 w 6006665"/>
                  <a:gd name="connsiteY521" fmla="*/ 1263490 h 3006470"/>
                  <a:gd name="connsiteX522" fmla="*/ 684556 w 6006665"/>
                  <a:gd name="connsiteY522" fmla="*/ 1274852 h 3006470"/>
                  <a:gd name="connsiteX523" fmla="*/ 684556 w 6006665"/>
                  <a:gd name="connsiteY523" fmla="*/ 1327119 h 3006470"/>
                  <a:gd name="connsiteX524" fmla="*/ 713309 w 6006665"/>
                  <a:gd name="connsiteY524" fmla="*/ 1355872 h 3006470"/>
                  <a:gd name="connsiteX525" fmla="*/ 763548 w 6006665"/>
                  <a:gd name="connsiteY525" fmla="*/ 1338481 h 3006470"/>
                  <a:gd name="connsiteX526" fmla="*/ 770365 w 6006665"/>
                  <a:gd name="connsiteY526" fmla="*/ 1279397 h 3006470"/>
                  <a:gd name="connsiteX527" fmla="*/ 845357 w 6006665"/>
                  <a:gd name="connsiteY527" fmla="*/ 1231676 h 3006470"/>
                  <a:gd name="connsiteX528" fmla="*/ 972614 w 6006665"/>
                  <a:gd name="connsiteY528" fmla="*/ 1145322 h 3006470"/>
                  <a:gd name="connsiteX529" fmla="*/ 982566 w 6006665"/>
                  <a:gd name="connsiteY529" fmla="*/ 1146649 h 3006470"/>
                  <a:gd name="connsiteX530" fmla="*/ 984521 w 6006665"/>
                  <a:gd name="connsiteY530" fmla="*/ 1145322 h 3006470"/>
                  <a:gd name="connsiteX531" fmla="*/ 1018608 w 6006665"/>
                  <a:gd name="connsiteY531" fmla="*/ 1149867 h 3006470"/>
                  <a:gd name="connsiteX532" fmla="*/ 979977 w 6006665"/>
                  <a:gd name="connsiteY532" fmla="*/ 1213496 h 3006470"/>
                  <a:gd name="connsiteX533" fmla="*/ 1012666 w 6006665"/>
                  <a:gd name="connsiteY533" fmla="*/ 1218657 h 3006470"/>
                  <a:gd name="connsiteX534" fmla="*/ 1038516 w 6006665"/>
                  <a:gd name="connsiteY534" fmla="*/ 1188499 h 3006470"/>
                  <a:gd name="connsiteX535" fmla="*/ 1050423 w 6006665"/>
                  <a:gd name="connsiteY535" fmla="*/ 1188499 h 3006470"/>
                  <a:gd name="connsiteX536" fmla="*/ 1108962 w 6006665"/>
                  <a:gd name="connsiteY536" fmla="*/ 1188499 h 3006470"/>
                  <a:gd name="connsiteX537" fmla="*/ 1161229 w 6006665"/>
                  <a:gd name="connsiteY537" fmla="*/ 1145322 h 3006470"/>
                  <a:gd name="connsiteX538" fmla="*/ 1165711 w 6006665"/>
                  <a:gd name="connsiteY538" fmla="*/ 1151456 h 3006470"/>
                  <a:gd name="connsiteX539" fmla="*/ 1173136 w 6006665"/>
                  <a:gd name="connsiteY539" fmla="*/ 1145322 h 3006470"/>
                  <a:gd name="connsiteX540" fmla="*/ 1210035 w 6006665"/>
                  <a:gd name="connsiteY540" fmla="*/ 1195815 h 3006470"/>
                  <a:gd name="connsiteX541" fmla="*/ 1247583 w 6006665"/>
                  <a:gd name="connsiteY541" fmla="*/ 1138505 h 3006470"/>
                  <a:gd name="connsiteX542" fmla="*/ 1211223 w 6006665"/>
                  <a:gd name="connsiteY542" fmla="*/ 1079421 h 3006470"/>
                  <a:gd name="connsiteX543" fmla="*/ 1227130 w 6006665"/>
                  <a:gd name="connsiteY543" fmla="*/ 1043061 h 3006470"/>
                  <a:gd name="connsiteX544" fmla="*/ 1237665 w 6006665"/>
                  <a:gd name="connsiteY544" fmla="*/ 1046199 h 3006470"/>
                  <a:gd name="connsiteX545" fmla="*/ 1239037 w 6006665"/>
                  <a:gd name="connsiteY545" fmla="*/ 1043061 h 3006470"/>
                  <a:gd name="connsiteX546" fmla="*/ 1345843 w 6006665"/>
                  <a:gd name="connsiteY546" fmla="*/ 1074876 h 3006470"/>
                  <a:gd name="connsiteX547" fmla="*/ 1400382 w 6006665"/>
                  <a:gd name="connsiteY547" fmla="*/ 1106690 h 3006470"/>
                  <a:gd name="connsiteX548" fmla="*/ 1519756 w 6006665"/>
                  <a:gd name="connsiteY548" fmla="*/ 1213274 h 3006470"/>
                  <a:gd name="connsiteX549" fmla="*/ 1543003 w 6006665"/>
                  <a:gd name="connsiteY549" fmla="*/ 1172592 h 3006470"/>
                  <a:gd name="connsiteX550" fmla="*/ 1506643 w 6006665"/>
                  <a:gd name="connsiteY550" fmla="*/ 1118052 h 3006470"/>
                  <a:gd name="connsiteX551" fmla="*/ 1506643 w 6006665"/>
                  <a:gd name="connsiteY551" fmla="*/ 1095328 h 3006470"/>
                  <a:gd name="connsiteX552" fmla="*/ 1463467 w 6006665"/>
                  <a:gd name="connsiteY552" fmla="*/ 1086238 h 3006470"/>
                  <a:gd name="connsiteX553" fmla="*/ 1472556 w 6006665"/>
                  <a:gd name="connsiteY553" fmla="*/ 1036244 h 3006470"/>
                  <a:gd name="connsiteX554" fmla="*/ 1452104 w 6006665"/>
                  <a:gd name="connsiteY554" fmla="*/ 949890 h 3006470"/>
                  <a:gd name="connsiteX555" fmla="*/ 1452104 w 6006665"/>
                  <a:gd name="connsiteY555" fmla="*/ 913531 h 3006470"/>
                  <a:gd name="connsiteX556" fmla="*/ 1522551 w 6006665"/>
                  <a:gd name="connsiteY556" fmla="*/ 811270 h 3006470"/>
                  <a:gd name="connsiteX557" fmla="*/ 1543003 w 6006665"/>
                  <a:gd name="connsiteY557" fmla="*/ 697647 h 3006470"/>
                  <a:gd name="connsiteX558" fmla="*/ 1570272 w 6006665"/>
                  <a:gd name="connsiteY558" fmla="*/ 677194 h 3006470"/>
                  <a:gd name="connsiteX559" fmla="*/ 1578688 w 6006665"/>
                  <a:gd name="connsiteY559" fmla="*/ 679813 h 3006470"/>
                  <a:gd name="connsiteX560" fmla="*/ 1582179 w 6006665"/>
                  <a:gd name="connsiteY560" fmla="*/ 677194 h 3006470"/>
                  <a:gd name="connsiteX561" fmla="*/ 1684440 w 6006665"/>
                  <a:gd name="connsiteY561" fmla="*/ 709009 h 3006470"/>
                  <a:gd name="connsiteX562" fmla="*/ 1688985 w 6006665"/>
                  <a:gd name="connsiteY562" fmla="*/ 779455 h 3006470"/>
                  <a:gd name="connsiteX563" fmla="*/ 1652625 w 6006665"/>
                  <a:gd name="connsiteY563" fmla="*/ 870354 h 3006470"/>
                  <a:gd name="connsiteX564" fmla="*/ 1679895 w 6006665"/>
                  <a:gd name="connsiteY564" fmla="*/ 908986 h 3006470"/>
                  <a:gd name="connsiteX565" fmla="*/ 1688985 w 6006665"/>
                  <a:gd name="connsiteY565" fmla="*/ 983977 h 3006470"/>
                  <a:gd name="connsiteX566" fmla="*/ 1679895 w 6006665"/>
                  <a:gd name="connsiteY566" fmla="*/ 1129415 h 3006470"/>
                  <a:gd name="connsiteX567" fmla="*/ 1723072 w 6006665"/>
                  <a:gd name="connsiteY567" fmla="*/ 1193044 h 3006470"/>
                  <a:gd name="connsiteX568" fmla="*/ 1704892 w 6006665"/>
                  <a:gd name="connsiteY568" fmla="*/ 1256673 h 3006470"/>
                  <a:gd name="connsiteX569" fmla="*/ 1636718 w 6006665"/>
                  <a:gd name="connsiteY569" fmla="*/ 1393021 h 3006470"/>
                  <a:gd name="connsiteX570" fmla="*/ 1662494 w 6006665"/>
                  <a:gd name="connsiteY570" fmla="*/ 1399465 h 3006470"/>
                  <a:gd name="connsiteX571" fmla="*/ 1677078 w 6006665"/>
                  <a:gd name="connsiteY571" fmla="*/ 1370296 h 3006470"/>
                  <a:gd name="connsiteX572" fmla="*/ 1720255 w 6006665"/>
                  <a:gd name="connsiteY572" fmla="*/ 1349844 h 3006470"/>
                  <a:gd name="connsiteX573" fmla="*/ 1731617 w 6006665"/>
                  <a:gd name="connsiteY573" fmla="*/ 1299850 h 3006470"/>
                  <a:gd name="connsiteX574" fmla="*/ 1758887 w 6006665"/>
                  <a:gd name="connsiteY574" fmla="*/ 1256673 h 3006470"/>
                  <a:gd name="connsiteX575" fmla="*/ 1736162 w 6006665"/>
                  <a:gd name="connsiteY575" fmla="*/ 1197589 h 3006470"/>
                  <a:gd name="connsiteX576" fmla="*/ 1758887 w 6006665"/>
                  <a:gd name="connsiteY576" fmla="*/ 1133960 h 3006470"/>
                  <a:gd name="connsiteX577" fmla="*/ 1715710 w 6006665"/>
                  <a:gd name="connsiteY577" fmla="*/ 1122597 h 3006470"/>
                  <a:gd name="connsiteX578" fmla="*/ 1704347 w 6006665"/>
                  <a:gd name="connsiteY578" fmla="*/ 1070331 h 3006470"/>
                  <a:gd name="connsiteX579" fmla="*/ 1736162 w 6006665"/>
                  <a:gd name="connsiteY579" fmla="*/ 961252 h 3006470"/>
                  <a:gd name="connsiteX580" fmla="*/ 1688440 w 6006665"/>
                  <a:gd name="connsiteY580" fmla="*/ 865809 h 3006470"/>
                  <a:gd name="connsiteX581" fmla="*/ 1752069 w 6006665"/>
                  <a:gd name="connsiteY581" fmla="*/ 788545 h 3006470"/>
                  <a:gd name="connsiteX582" fmla="*/ 1747524 w 6006665"/>
                  <a:gd name="connsiteY582" fmla="*/ 704464 h 3006470"/>
                  <a:gd name="connsiteX583" fmla="*/ 1763431 w 6006665"/>
                  <a:gd name="connsiteY583" fmla="*/ 697647 h 3006470"/>
                  <a:gd name="connsiteX584" fmla="*/ 1764877 w 6006665"/>
                  <a:gd name="connsiteY584" fmla="*/ 702130 h 3006470"/>
                  <a:gd name="connsiteX585" fmla="*/ 1775339 w 6006665"/>
                  <a:gd name="connsiteY585" fmla="*/ 697647 h 3006470"/>
                  <a:gd name="connsiteX586" fmla="*/ 1798063 w 6006665"/>
                  <a:gd name="connsiteY586" fmla="*/ 768093 h 3006470"/>
                  <a:gd name="connsiteX587" fmla="*/ 1791454 w 6006665"/>
                  <a:gd name="connsiteY587" fmla="*/ 815304 h 3006470"/>
                  <a:gd name="connsiteX588" fmla="*/ 1854330 w 6006665"/>
                  <a:gd name="connsiteY588" fmla="*/ 772638 h 3006470"/>
                  <a:gd name="connsiteX589" fmla="*/ 1931594 w 6006665"/>
                  <a:gd name="connsiteY589" fmla="*/ 763548 h 3006470"/>
                  <a:gd name="connsiteX590" fmla="*/ 1932772 w 6006665"/>
                  <a:gd name="connsiteY590" fmla="*/ 764810 h 3006470"/>
                  <a:gd name="connsiteX591" fmla="*/ 1943501 w 6006665"/>
                  <a:gd name="connsiteY591" fmla="*/ 763548 h 3006470"/>
                  <a:gd name="connsiteX592" fmla="*/ 1988608 w 6006665"/>
                  <a:gd name="connsiteY592" fmla="*/ 811877 h 3006470"/>
                  <a:gd name="connsiteX593" fmla="*/ 1963408 w 6006665"/>
                  <a:gd name="connsiteY593" fmla="*/ 736278 h 3006470"/>
                  <a:gd name="connsiteX594" fmla="*/ 1963408 w 6006665"/>
                  <a:gd name="connsiteY594" fmla="*/ 595386 h 3006470"/>
                  <a:gd name="connsiteX595" fmla="*/ 2027037 w 6006665"/>
                  <a:gd name="connsiteY595" fmla="*/ 574934 h 3006470"/>
                  <a:gd name="connsiteX596" fmla="*/ 2037269 w 6006665"/>
                  <a:gd name="connsiteY596" fmla="*/ 575472 h 3006470"/>
                  <a:gd name="connsiteX597" fmla="*/ 2038944 w 6006665"/>
                  <a:gd name="connsiteY597" fmla="*/ 574934 h 3006470"/>
                  <a:gd name="connsiteX598" fmla="*/ 2115414 w 6006665"/>
                  <a:gd name="connsiteY598" fmla="*/ 578958 h 3006470"/>
                  <a:gd name="connsiteX599" fmla="*/ 2192927 w 6006665"/>
                  <a:gd name="connsiteY599" fmla="*/ 559026 h 3006470"/>
                  <a:gd name="connsiteX600" fmla="*/ 2167930 w 6006665"/>
                  <a:gd name="connsiteY600" fmla="*/ 493125 h 3006470"/>
                  <a:gd name="connsiteX601" fmla="*/ 2204289 w 6006665"/>
                  <a:gd name="connsiteY601" fmla="*/ 402226 h 3006470"/>
                  <a:gd name="connsiteX602" fmla="*/ 2247466 w 6006665"/>
                  <a:gd name="connsiteY602" fmla="*/ 397681 h 3006470"/>
                  <a:gd name="connsiteX603" fmla="*/ 2317913 w 6006665"/>
                  <a:gd name="connsiteY603" fmla="*/ 322690 h 3006470"/>
                  <a:gd name="connsiteX604" fmla="*/ 2420173 w 6006665"/>
                  <a:gd name="connsiteY604" fmla="*/ 304510 h 3006470"/>
                  <a:gd name="connsiteX605" fmla="*/ 2429263 w 6006665"/>
                  <a:gd name="connsiteY605" fmla="*/ 263606 h 3006470"/>
                  <a:gd name="connsiteX606" fmla="*/ 2526979 w 6006665"/>
                  <a:gd name="connsiteY606" fmla="*/ 252244 h 3006470"/>
                  <a:gd name="connsiteX607" fmla="*/ 2528058 w 6006665"/>
                  <a:gd name="connsiteY607" fmla="*/ 253503 h 3006470"/>
                  <a:gd name="connsiteX608" fmla="*/ 2538886 w 6006665"/>
                  <a:gd name="connsiteY608" fmla="*/ 252244 h 3006470"/>
                  <a:gd name="connsiteX609" fmla="*/ 2560820 w 6006665"/>
                  <a:gd name="connsiteY609" fmla="*/ 277833 h 3006470"/>
                  <a:gd name="connsiteX610" fmla="*/ 2640602 w 6006665"/>
                  <a:gd name="connsiteY610" fmla="*/ 202249 h 3006470"/>
                  <a:gd name="connsiteX611" fmla="*/ 2652509 w 6006665"/>
                  <a:gd name="connsiteY611" fmla="*/ 202249 h 3006470"/>
                  <a:gd name="connsiteX612" fmla="*/ 2704231 w 6006665"/>
                  <a:gd name="connsiteY612" fmla="*/ 202249 h 3006470"/>
                  <a:gd name="connsiteX613" fmla="*/ 2715593 w 6006665"/>
                  <a:gd name="connsiteY613" fmla="*/ 134075 h 3006470"/>
                  <a:gd name="connsiteX614" fmla="*/ 2751953 w 6006665"/>
                  <a:gd name="connsiteY614" fmla="*/ 68174 h 300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</a:cxnLst>
                <a:rect l="l" t="t" r="r" b="b"/>
                <a:pathLst>
                  <a:path w="6006665" h="3006470">
                    <a:moveTo>
                      <a:pt x="1791129" y="817622"/>
                    </a:moveTo>
                    <a:lnTo>
                      <a:pt x="1782156" y="881716"/>
                    </a:lnTo>
                    <a:lnTo>
                      <a:pt x="1809554" y="895415"/>
                    </a:lnTo>
                    <a:close/>
                    <a:moveTo>
                      <a:pt x="2838307" y="0"/>
                    </a:moveTo>
                    <a:lnTo>
                      <a:pt x="2844246" y="4711"/>
                    </a:lnTo>
                    <a:lnTo>
                      <a:pt x="2850213" y="0"/>
                    </a:lnTo>
                    <a:lnTo>
                      <a:pt x="2916115" y="52267"/>
                    </a:lnTo>
                    <a:lnTo>
                      <a:pt x="2861576" y="90899"/>
                    </a:lnTo>
                    <a:lnTo>
                      <a:pt x="2947929" y="118168"/>
                    </a:lnTo>
                    <a:lnTo>
                      <a:pt x="2957621" y="186006"/>
                    </a:lnTo>
                    <a:lnTo>
                      <a:pt x="2979199" y="161345"/>
                    </a:lnTo>
                    <a:lnTo>
                      <a:pt x="2991106" y="161345"/>
                    </a:lnTo>
                    <a:lnTo>
                      <a:pt x="3086005" y="161345"/>
                    </a:lnTo>
                    <a:lnTo>
                      <a:pt x="3097912" y="161345"/>
                    </a:lnTo>
                    <a:lnTo>
                      <a:pt x="3179721" y="236336"/>
                    </a:lnTo>
                    <a:lnTo>
                      <a:pt x="3211535" y="295420"/>
                    </a:lnTo>
                    <a:lnTo>
                      <a:pt x="3200173" y="370412"/>
                    </a:lnTo>
                    <a:lnTo>
                      <a:pt x="3161541" y="413589"/>
                    </a:lnTo>
                    <a:lnTo>
                      <a:pt x="3066097" y="488580"/>
                    </a:lnTo>
                    <a:lnTo>
                      <a:pt x="3034283" y="531757"/>
                    </a:lnTo>
                    <a:lnTo>
                      <a:pt x="3082005" y="547664"/>
                    </a:lnTo>
                    <a:lnTo>
                      <a:pt x="3129459" y="575345"/>
                    </a:lnTo>
                    <a:lnTo>
                      <a:pt x="3156451" y="552209"/>
                    </a:lnTo>
                    <a:lnTo>
                      <a:pt x="3158460" y="560693"/>
                    </a:lnTo>
                    <a:lnTo>
                      <a:pt x="3168359" y="552209"/>
                    </a:lnTo>
                    <a:lnTo>
                      <a:pt x="3184984" y="622402"/>
                    </a:lnTo>
                    <a:lnTo>
                      <a:pt x="3192811" y="606748"/>
                    </a:lnTo>
                    <a:lnTo>
                      <a:pt x="3251895" y="586296"/>
                    </a:lnTo>
                    <a:lnTo>
                      <a:pt x="3259833" y="587670"/>
                    </a:lnTo>
                    <a:lnTo>
                      <a:pt x="3263802" y="586296"/>
                    </a:lnTo>
                    <a:lnTo>
                      <a:pt x="3381970" y="606748"/>
                    </a:lnTo>
                    <a:lnTo>
                      <a:pt x="3388787" y="665832"/>
                    </a:lnTo>
                    <a:lnTo>
                      <a:pt x="3531529" y="686823"/>
                    </a:lnTo>
                    <a:lnTo>
                      <a:pt x="3538225" y="590841"/>
                    </a:lnTo>
                    <a:lnTo>
                      <a:pt x="3549910" y="594028"/>
                    </a:lnTo>
                    <a:lnTo>
                      <a:pt x="3550132" y="590841"/>
                    </a:lnTo>
                    <a:lnTo>
                      <a:pt x="3625123" y="611293"/>
                    </a:lnTo>
                    <a:lnTo>
                      <a:pt x="3672301" y="611293"/>
                    </a:lnTo>
                    <a:lnTo>
                      <a:pt x="3684207" y="611293"/>
                    </a:lnTo>
                    <a:lnTo>
                      <a:pt x="3743291" y="677194"/>
                    </a:lnTo>
                    <a:lnTo>
                      <a:pt x="3759199" y="756731"/>
                    </a:lnTo>
                    <a:lnTo>
                      <a:pt x="3738747" y="806725"/>
                    </a:lnTo>
                    <a:lnTo>
                      <a:pt x="3786469" y="897623"/>
                    </a:lnTo>
                    <a:lnTo>
                      <a:pt x="3835603" y="933529"/>
                    </a:lnTo>
                    <a:lnTo>
                      <a:pt x="3865460" y="822632"/>
                    </a:lnTo>
                    <a:lnTo>
                      <a:pt x="3875077" y="831139"/>
                    </a:lnTo>
                    <a:lnTo>
                      <a:pt x="3877367" y="822632"/>
                    </a:lnTo>
                    <a:lnTo>
                      <a:pt x="3932151" y="871095"/>
                    </a:lnTo>
                    <a:lnTo>
                      <a:pt x="3988173" y="843084"/>
                    </a:lnTo>
                    <a:lnTo>
                      <a:pt x="3993852" y="846199"/>
                    </a:lnTo>
                    <a:lnTo>
                      <a:pt x="4000080" y="843084"/>
                    </a:lnTo>
                    <a:lnTo>
                      <a:pt x="4062426" y="877274"/>
                    </a:lnTo>
                    <a:lnTo>
                      <a:pt x="4085889" y="849902"/>
                    </a:lnTo>
                    <a:lnTo>
                      <a:pt x="4095563" y="852506"/>
                    </a:lnTo>
                    <a:lnTo>
                      <a:pt x="4097796" y="849902"/>
                    </a:lnTo>
                    <a:lnTo>
                      <a:pt x="4144150" y="862382"/>
                    </a:lnTo>
                    <a:lnTo>
                      <a:pt x="4117703" y="752186"/>
                    </a:lnTo>
                    <a:lnTo>
                      <a:pt x="4165425" y="697647"/>
                    </a:lnTo>
                    <a:lnTo>
                      <a:pt x="4175231" y="700048"/>
                    </a:lnTo>
                    <a:lnTo>
                      <a:pt x="4177332" y="697647"/>
                    </a:lnTo>
                    <a:lnTo>
                      <a:pt x="4511384" y="779455"/>
                    </a:lnTo>
                    <a:lnTo>
                      <a:pt x="4543199" y="849902"/>
                    </a:lnTo>
                    <a:lnTo>
                      <a:pt x="4639242" y="932544"/>
                    </a:lnTo>
                    <a:lnTo>
                      <a:pt x="4774445" y="913531"/>
                    </a:lnTo>
                    <a:lnTo>
                      <a:pt x="4778496" y="914635"/>
                    </a:lnTo>
                    <a:lnTo>
                      <a:pt x="4786352" y="913531"/>
                    </a:lnTo>
                    <a:lnTo>
                      <a:pt x="4861343" y="933983"/>
                    </a:lnTo>
                    <a:lnTo>
                      <a:pt x="4893158" y="977160"/>
                    </a:lnTo>
                    <a:lnTo>
                      <a:pt x="4888613" y="1058968"/>
                    </a:lnTo>
                    <a:lnTo>
                      <a:pt x="4927677" y="1083640"/>
                    </a:lnTo>
                    <a:lnTo>
                      <a:pt x="4967605" y="1070331"/>
                    </a:lnTo>
                    <a:lnTo>
                      <a:pt x="5038051" y="1063513"/>
                    </a:lnTo>
                    <a:lnTo>
                      <a:pt x="5040730" y="1064406"/>
                    </a:lnTo>
                    <a:lnTo>
                      <a:pt x="5049958" y="1063513"/>
                    </a:lnTo>
                    <a:lnTo>
                      <a:pt x="5114249" y="1084944"/>
                    </a:lnTo>
                    <a:lnTo>
                      <a:pt x="5176671" y="1074876"/>
                    </a:lnTo>
                    <a:lnTo>
                      <a:pt x="5177801" y="1076614"/>
                    </a:lnTo>
                    <a:lnTo>
                      <a:pt x="5188578" y="1074876"/>
                    </a:lnTo>
                    <a:lnTo>
                      <a:pt x="5243719" y="1159707"/>
                    </a:lnTo>
                    <a:lnTo>
                      <a:pt x="5283477" y="1129415"/>
                    </a:lnTo>
                    <a:lnTo>
                      <a:pt x="5258480" y="1063513"/>
                    </a:lnTo>
                    <a:lnTo>
                      <a:pt x="5267570" y="1015792"/>
                    </a:lnTo>
                    <a:lnTo>
                      <a:pt x="5278896" y="1018841"/>
                    </a:lnTo>
                    <a:lnTo>
                      <a:pt x="5279477" y="1015792"/>
                    </a:lnTo>
                    <a:lnTo>
                      <a:pt x="5395510" y="1047031"/>
                    </a:lnTo>
                    <a:lnTo>
                      <a:pt x="5463001" y="1043061"/>
                    </a:lnTo>
                    <a:lnTo>
                      <a:pt x="5464386" y="1043680"/>
                    </a:lnTo>
                    <a:lnTo>
                      <a:pt x="5474909" y="1043061"/>
                    </a:lnTo>
                    <a:lnTo>
                      <a:pt x="5581715" y="1090783"/>
                    </a:lnTo>
                    <a:lnTo>
                      <a:pt x="5633981" y="1133960"/>
                    </a:lnTo>
                    <a:lnTo>
                      <a:pt x="5720335" y="1213496"/>
                    </a:lnTo>
                    <a:lnTo>
                      <a:pt x="5822595" y="1311212"/>
                    </a:lnTo>
                    <a:lnTo>
                      <a:pt x="5818051" y="1365751"/>
                    </a:lnTo>
                    <a:lnTo>
                      <a:pt x="5825679" y="1373379"/>
                    </a:lnTo>
                    <a:lnTo>
                      <a:pt x="5822051" y="1322574"/>
                    </a:lnTo>
                    <a:lnTo>
                      <a:pt x="5834092" y="1324447"/>
                    </a:lnTo>
                    <a:lnTo>
                      <a:pt x="5833958" y="1322574"/>
                    </a:lnTo>
                    <a:lnTo>
                      <a:pt x="5936219" y="1338481"/>
                    </a:lnTo>
                    <a:lnTo>
                      <a:pt x="6006665" y="1418018"/>
                    </a:lnTo>
                    <a:lnTo>
                      <a:pt x="5968033" y="1456650"/>
                    </a:lnTo>
                    <a:lnTo>
                      <a:pt x="5908949" y="1468012"/>
                    </a:lnTo>
                    <a:lnTo>
                      <a:pt x="5908949" y="1554366"/>
                    </a:lnTo>
                    <a:lnTo>
                      <a:pt x="5893042" y="1570273"/>
                    </a:lnTo>
                    <a:lnTo>
                      <a:pt x="5881135" y="1570273"/>
                    </a:lnTo>
                    <a:lnTo>
                      <a:pt x="5861227" y="1570273"/>
                    </a:lnTo>
                    <a:lnTo>
                      <a:pt x="5849321" y="1570273"/>
                    </a:lnTo>
                    <a:lnTo>
                      <a:pt x="5817506" y="1536186"/>
                    </a:lnTo>
                    <a:lnTo>
                      <a:pt x="5767511" y="1511189"/>
                    </a:lnTo>
                    <a:lnTo>
                      <a:pt x="5762967" y="1477102"/>
                    </a:lnTo>
                    <a:lnTo>
                      <a:pt x="5729132" y="1463170"/>
                    </a:lnTo>
                    <a:lnTo>
                      <a:pt x="5695337" y="1472557"/>
                    </a:lnTo>
                    <a:lnTo>
                      <a:pt x="5693366" y="1469797"/>
                    </a:lnTo>
                    <a:lnTo>
                      <a:pt x="5683431" y="1472557"/>
                    </a:lnTo>
                    <a:lnTo>
                      <a:pt x="5660706" y="1440742"/>
                    </a:lnTo>
                    <a:lnTo>
                      <a:pt x="5669644" y="1415717"/>
                    </a:lnTo>
                    <a:lnTo>
                      <a:pt x="5640799" y="1429380"/>
                    </a:lnTo>
                    <a:lnTo>
                      <a:pt x="5656705" y="1472557"/>
                    </a:lnTo>
                    <a:lnTo>
                      <a:pt x="5633981" y="1511189"/>
                    </a:lnTo>
                    <a:lnTo>
                      <a:pt x="5586259" y="1547548"/>
                    </a:lnTo>
                    <a:lnTo>
                      <a:pt x="5575676" y="1546540"/>
                    </a:lnTo>
                    <a:lnTo>
                      <a:pt x="5574353" y="1547548"/>
                    </a:lnTo>
                    <a:lnTo>
                      <a:pt x="5539436" y="1544223"/>
                    </a:lnTo>
                    <a:lnTo>
                      <a:pt x="5570352" y="1586180"/>
                    </a:lnTo>
                    <a:lnTo>
                      <a:pt x="5593077" y="1649809"/>
                    </a:lnTo>
                    <a:lnTo>
                      <a:pt x="5608984" y="1677079"/>
                    </a:lnTo>
                    <a:lnTo>
                      <a:pt x="5613529" y="1708893"/>
                    </a:lnTo>
                    <a:lnTo>
                      <a:pt x="5608984" y="1731618"/>
                    </a:lnTo>
                    <a:lnTo>
                      <a:pt x="5597799" y="1728009"/>
                    </a:lnTo>
                    <a:lnTo>
                      <a:pt x="5597077" y="1731618"/>
                    </a:lnTo>
                    <a:lnTo>
                      <a:pt x="5534271" y="1711358"/>
                    </a:lnTo>
                    <a:lnTo>
                      <a:pt x="5436277" y="1767977"/>
                    </a:lnTo>
                    <a:lnTo>
                      <a:pt x="5397645" y="1779340"/>
                    </a:lnTo>
                    <a:lnTo>
                      <a:pt x="5345378" y="1833879"/>
                    </a:lnTo>
                    <a:lnTo>
                      <a:pt x="5290839" y="1881600"/>
                    </a:lnTo>
                    <a:lnTo>
                      <a:pt x="5274932" y="1913415"/>
                    </a:lnTo>
                    <a:lnTo>
                      <a:pt x="5267238" y="1904988"/>
                    </a:lnTo>
                    <a:lnTo>
                      <a:pt x="5263025" y="1913415"/>
                    </a:lnTo>
                    <a:lnTo>
                      <a:pt x="5219538" y="1865787"/>
                    </a:lnTo>
                    <a:lnTo>
                      <a:pt x="5129494" y="1920232"/>
                    </a:lnTo>
                    <a:lnTo>
                      <a:pt x="5126389" y="1914910"/>
                    </a:lnTo>
                    <a:lnTo>
                      <a:pt x="5117587" y="1920232"/>
                    </a:lnTo>
                    <a:lnTo>
                      <a:pt x="5105544" y="1899586"/>
                    </a:lnTo>
                    <a:lnTo>
                      <a:pt x="5074955" y="1924777"/>
                    </a:lnTo>
                    <a:lnTo>
                      <a:pt x="5065718" y="1922578"/>
                    </a:lnTo>
                    <a:lnTo>
                      <a:pt x="5063048" y="1924777"/>
                    </a:lnTo>
                    <a:lnTo>
                      <a:pt x="5026594" y="1916098"/>
                    </a:lnTo>
                    <a:lnTo>
                      <a:pt x="5015871" y="1961137"/>
                    </a:lnTo>
                    <a:lnTo>
                      <a:pt x="4974967" y="2027038"/>
                    </a:lnTo>
                    <a:lnTo>
                      <a:pt x="4974967" y="2058853"/>
                    </a:lnTo>
                    <a:lnTo>
                      <a:pt x="5015871" y="2074760"/>
                    </a:lnTo>
                    <a:lnTo>
                      <a:pt x="5011326" y="2172476"/>
                    </a:lnTo>
                    <a:lnTo>
                      <a:pt x="4999419" y="2172476"/>
                    </a:lnTo>
                    <a:lnTo>
                      <a:pt x="4974967" y="2172476"/>
                    </a:lnTo>
                    <a:lnTo>
                      <a:pt x="4963605" y="2224742"/>
                    </a:lnTo>
                    <a:lnTo>
                      <a:pt x="4974967" y="2252012"/>
                    </a:lnTo>
                    <a:lnTo>
                      <a:pt x="4909065" y="2286099"/>
                    </a:lnTo>
                    <a:lnTo>
                      <a:pt x="4897703" y="2354273"/>
                    </a:lnTo>
                    <a:lnTo>
                      <a:pt x="4845437" y="2370180"/>
                    </a:lnTo>
                    <a:lnTo>
                      <a:pt x="4834074" y="2429264"/>
                    </a:lnTo>
                    <a:lnTo>
                      <a:pt x="4779535" y="2488348"/>
                    </a:lnTo>
                    <a:lnTo>
                      <a:pt x="4777225" y="2477952"/>
                    </a:lnTo>
                    <a:lnTo>
                      <a:pt x="4767628" y="2488348"/>
                    </a:lnTo>
                    <a:lnTo>
                      <a:pt x="4758538" y="2447444"/>
                    </a:lnTo>
                    <a:lnTo>
                      <a:pt x="4742631" y="2361090"/>
                    </a:lnTo>
                    <a:lnTo>
                      <a:pt x="4715361" y="2220198"/>
                    </a:lnTo>
                    <a:lnTo>
                      <a:pt x="4735813" y="2129299"/>
                    </a:lnTo>
                    <a:lnTo>
                      <a:pt x="4767628" y="2086122"/>
                    </a:lnTo>
                    <a:lnTo>
                      <a:pt x="4767628" y="2058853"/>
                    </a:lnTo>
                    <a:lnTo>
                      <a:pt x="4826712" y="2042945"/>
                    </a:lnTo>
                    <a:lnTo>
                      <a:pt x="4892613" y="1952047"/>
                    </a:lnTo>
                    <a:lnTo>
                      <a:pt x="4956243" y="1877056"/>
                    </a:lnTo>
                    <a:lnTo>
                      <a:pt x="5022143" y="1817971"/>
                    </a:lnTo>
                    <a:lnTo>
                      <a:pt x="5046694" y="1710844"/>
                    </a:lnTo>
                    <a:lnTo>
                      <a:pt x="5015871" y="1715711"/>
                    </a:lnTo>
                    <a:lnTo>
                      <a:pt x="4995419" y="1779340"/>
                    </a:lnTo>
                    <a:lnTo>
                      <a:pt x="4904521" y="1865693"/>
                    </a:lnTo>
                    <a:lnTo>
                      <a:pt x="4901708" y="1857053"/>
                    </a:lnTo>
                    <a:lnTo>
                      <a:pt x="4892613" y="1865693"/>
                    </a:lnTo>
                    <a:lnTo>
                      <a:pt x="4861835" y="1771159"/>
                    </a:lnTo>
                    <a:lnTo>
                      <a:pt x="4779535" y="1795247"/>
                    </a:lnTo>
                    <a:lnTo>
                      <a:pt x="4684091" y="1920232"/>
                    </a:lnTo>
                    <a:lnTo>
                      <a:pt x="4715906" y="1967954"/>
                    </a:lnTo>
                    <a:lnTo>
                      <a:pt x="4636369" y="1983861"/>
                    </a:lnTo>
                    <a:lnTo>
                      <a:pt x="4577285" y="1988406"/>
                    </a:lnTo>
                    <a:lnTo>
                      <a:pt x="4577373" y="1987484"/>
                    </a:lnTo>
                    <a:lnTo>
                      <a:pt x="4565379" y="1988406"/>
                    </a:lnTo>
                    <a:lnTo>
                      <a:pt x="4569923" y="1940685"/>
                    </a:lnTo>
                    <a:lnTo>
                      <a:pt x="4520081" y="1931099"/>
                    </a:lnTo>
                    <a:lnTo>
                      <a:pt x="4475025" y="1961137"/>
                    </a:lnTo>
                    <a:lnTo>
                      <a:pt x="4464394" y="1960286"/>
                    </a:lnTo>
                    <a:lnTo>
                      <a:pt x="4463118" y="1961137"/>
                    </a:lnTo>
                    <a:lnTo>
                      <a:pt x="4357637" y="1952698"/>
                    </a:lnTo>
                    <a:lnTo>
                      <a:pt x="4243233" y="1972499"/>
                    </a:lnTo>
                    <a:lnTo>
                      <a:pt x="4125065" y="2106574"/>
                    </a:lnTo>
                    <a:lnTo>
                      <a:pt x="3984173" y="2263374"/>
                    </a:lnTo>
                    <a:lnTo>
                      <a:pt x="4038712" y="2267919"/>
                    </a:lnTo>
                    <a:lnTo>
                      <a:pt x="4059164" y="2311096"/>
                    </a:lnTo>
                    <a:lnTo>
                      <a:pt x="4087782" y="2319513"/>
                    </a:lnTo>
                    <a:lnTo>
                      <a:pt x="4106341" y="2290644"/>
                    </a:lnTo>
                    <a:lnTo>
                      <a:pt x="4117411" y="2291946"/>
                    </a:lnTo>
                    <a:lnTo>
                      <a:pt x="4118248" y="2290644"/>
                    </a:lnTo>
                    <a:lnTo>
                      <a:pt x="4156880" y="2295189"/>
                    </a:lnTo>
                    <a:lnTo>
                      <a:pt x="4211419" y="2365635"/>
                    </a:lnTo>
                    <a:lnTo>
                      <a:pt x="4215964" y="2413357"/>
                    </a:lnTo>
                    <a:lnTo>
                      <a:pt x="4184149" y="2472441"/>
                    </a:lnTo>
                    <a:lnTo>
                      <a:pt x="4177332" y="2542887"/>
                    </a:lnTo>
                    <a:lnTo>
                      <a:pt x="4161425" y="2629241"/>
                    </a:lnTo>
                    <a:lnTo>
                      <a:pt x="4109158" y="2708777"/>
                    </a:lnTo>
                    <a:lnTo>
                      <a:pt x="4097796" y="2747409"/>
                    </a:lnTo>
                    <a:lnTo>
                      <a:pt x="4043257" y="2806493"/>
                    </a:lnTo>
                    <a:lnTo>
                      <a:pt x="3995535" y="2865577"/>
                    </a:lnTo>
                    <a:lnTo>
                      <a:pt x="3975083" y="2897392"/>
                    </a:lnTo>
                    <a:lnTo>
                      <a:pt x="3925089" y="2924661"/>
                    </a:lnTo>
                    <a:lnTo>
                      <a:pt x="3913182" y="2924661"/>
                    </a:lnTo>
                    <a:lnTo>
                      <a:pt x="3904637" y="2924661"/>
                    </a:lnTo>
                    <a:lnTo>
                      <a:pt x="3892729" y="2924661"/>
                    </a:lnTo>
                    <a:lnTo>
                      <a:pt x="3871063" y="2908412"/>
                    </a:lnTo>
                    <a:lnTo>
                      <a:pt x="3829645" y="2936024"/>
                    </a:lnTo>
                    <a:lnTo>
                      <a:pt x="3822828" y="2956476"/>
                    </a:lnTo>
                    <a:lnTo>
                      <a:pt x="3818283" y="2947386"/>
                    </a:lnTo>
                    <a:lnTo>
                      <a:pt x="3818283" y="2935660"/>
                    </a:lnTo>
                    <a:lnTo>
                      <a:pt x="3817738" y="2936024"/>
                    </a:lnTo>
                    <a:lnTo>
                      <a:pt x="3810921" y="2956476"/>
                    </a:lnTo>
                    <a:lnTo>
                      <a:pt x="3806376" y="2947386"/>
                    </a:lnTo>
                    <a:lnTo>
                      <a:pt x="3806376" y="2920116"/>
                    </a:lnTo>
                    <a:lnTo>
                      <a:pt x="3818283" y="2920116"/>
                    </a:lnTo>
                    <a:lnTo>
                      <a:pt x="3826828" y="2920116"/>
                    </a:lnTo>
                    <a:lnTo>
                      <a:pt x="3833645" y="2861032"/>
                    </a:lnTo>
                    <a:lnTo>
                      <a:pt x="3822283" y="2817856"/>
                    </a:lnTo>
                    <a:lnTo>
                      <a:pt x="3849553" y="2795131"/>
                    </a:lnTo>
                    <a:lnTo>
                      <a:pt x="3858814" y="2797336"/>
                    </a:lnTo>
                    <a:lnTo>
                      <a:pt x="3861460" y="2795131"/>
                    </a:lnTo>
                    <a:lnTo>
                      <a:pt x="3898487" y="2803947"/>
                    </a:lnTo>
                    <a:lnTo>
                      <a:pt x="3919999" y="2758772"/>
                    </a:lnTo>
                    <a:lnTo>
                      <a:pt x="3935906" y="2699687"/>
                    </a:lnTo>
                    <a:lnTo>
                      <a:pt x="3947269" y="2676963"/>
                    </a:lnTo>
                    <a:lnTo>
                      <a:pt x="3966292" y="2632575"/>
                    </a:lnTo>
                    <a:lnTo>
                      <a:pt x="3915999" y="2645148"/>
                    </a:lnTo>
                    <a:lnTo>
                      <a:pt x="3888729" y="2667873"/>
                    </a:lnTo>
                    <a:lnTo>
                      <a:pt x="3876822" y="2667873"/>
                    </a:lnTo>
                    <a:lnTo>
                      <a:pt x="3829645" y="2667873"/>
                    </a:lnTo>
                    <a:lnTo>
                      <a:pt x="3817738" y="2667873"/>
                    </a:lnTo>
                    <a:lnTo>
                      <a:pt x="3801831" y="2613334"/>
                    </a:lnTo>
                    <a:lnTo>
                      <a:pt x="3758654" y="2574702"/>
                    </a:lnTo>
                    <a:lnTo>
                      <a:pt x="3692753" y="2558795"/>
                    </a:lnTo>
                    <a:lnTo>
                      <a:pt x="3683663" y="2499711"/>
                    </a:lnTo>
                    <a:lnTo>
                      <a:pt x="3672301" y="2467896"/>
                    </a:lnTo>
                    <a:lnTo>
                      <a:pt x="3656393" y="2440627"/>
                    </a:lnTo>
                    <a:lnTo>
                      <a:pt x="3633669" y="2381542"/>
                    </a:lnTo>
                    <a:lnTo>
                      <a:pt x="3601854" y="2361090"/>
                    </a:lnTo>
                    <a:lnTo>
                      <a:pt x="3545995" y="2339606"/>
                    </a:lnTo>
                    <a:lnTo>
                      <a:pt x="3506955" y="2345183"/>
                    </a:lnTo>
                    <a:lnTo>
                      <a:pt x="3463779" y="2354273"/>
                    </a:lnTo>
                    <a:lnTo>
                      <a:pt x="3431964" y="2381542"/>
                    </a:lnTo>
                    <a:lnTo>
                      <a:pt x="3452416" y="2397450"/>
                    </a:lnTo>
                    <a:lnTo>
                      <a:pt x="3452416" y="2429264"/>
                    </a:lnTo>
                    <a:lnTo>
                      <a:pt x="3431964" y="2451989"/>
                    </a:lnTo>
                    <a:lnTo>
                      <a:pt x="3400150" y="2511073"/>
                    </a:lnTo>
                    <a:lnTo>
                      <a:pt x="3400150" y="2538343"/>
                    </a:lnTo>
                    <a:lnTo>
                      <a:pt x="3350155" y="2570157"/>
                    </a:lnTo>
                    <a:lnTo>
                      <a:pt x="3342342" y="2567553"/>
                    </a:lnTo>
                    <a:lnTo>
                      <a:pt x="3338249" y="2570157"/>
                    </a:lnTo>
                    <a:lnTo>
                      <a:pt x="3290527" y="2554250"/>
                    </a:lnTo>
                    <a:lnTo>
                      <a:pt x="3259257" y="2554250"/>
                    </a:lnTo>
                    <a:lnTo>
                      <a:pt x="3247350" y="2554250"/>
                    </a:lnTo>
                    <a:lnTo>
                      <a:pt x="3231443" y="2538343"/>
                    </a:lnTo>
                    <a:lnTo>
                      <a:pt x="3213271" y="2533799"/>
                    </a:lnTo>
                    <a:lnTo>
                      <a:pt x="3168359" y="2570157"/>
                    </a:lnTo>
                    <a:lnTo>
                      <a:pt x="3120637" y="2581519"/>
                    </a:lnTo>
                    <a:lnTo>
                      <a:pt x="3082005" y="2597427"/>
                    </a:lnTo>
                    <a:lnTo>
                      <a:pt x="3074460" y="2595630"/>
                    </a:lnTo>
                    <a:lnTo>
                      <a:pt x="3070098" y="2597427"/>
                    </a:lnTo>
                    <a:lnTo>
                      <a:pt x="3022376" y="2586064"/>
                    </a:lnTo>
                    <a:lnTo>
                      <a:pt x="3000196" y="2586064"/>
                    </a:lnTo>
                    <a:lnTo>
                      <a:pt x="2988289" y="2586064"/>
                    </a:lnTo>
                    <a:lnTo>
                      <a:pt x="2967837" y="2554250"/>
                    </a:lnTo>
                    <a:lnTo>
                      <a:pt x="2929205" y="2526980"/>
                    </a:lnTo>
                    <a:lnTo>
                      <a:pt x="2902153" y="2523116"/>
                    </a:lnTo>
                    <a:lnTo>
                      <a:pt x="2861576" y="2526980"/>
                    </a:lnTo>
                    <a:lnTo>
                      <a:pt x="2822944" y="2538343"/>
                    </a:lnTo>
                    <a:lnTo>
                      <a:pt x="2818139" y="2536254"/>
                    </a:lnTo>
                    <a:lnTo>
                      <a:pt x="2811037" y="2538343"/>
                    </a:lnTo>
                    <a:lnTo>
                      <a:pt x="2758770" y="2515618"/>
                    </a:lnTo>
                    <a:lnTo>
                      <a:pt x="2751953" y="2472441"/>
                    </a:lnTo>
                    <a:lnTo>
                      <a:pt x="2708776" y="2456534"/>
                    </a:lnTo>
                    <a:lnTo>
                      <a:pt x="2676962" y="2451989"/>
                    </a:lnTo>
                    <a:lnTo>
                      <a:pt x="2642534" y="2430245"/>
                    </a:lnTo>
                    <a:lnTo>
                      <a:pt x="2609333" y="2488348"/>
                    </a:lnTo>
                    <a:lnTo>
                      <a:pt x="2625240" y="2522435"/>
                    </a:lnTo>
                    <a:lnTo>
                      <a:pt x="2586608" y="2558795"/>
                    </a:lnTo>
                    <a:lnTo>
                      <a:pt x="2577105" y="2556532"/>
                    </a:lnTo>
                    <a:lnTo>
                      <a:pt x="2574701" y="2558795"/>
                    </a:lnTo>
                    <a:lnTo>
                      <a:pt x="2526979" y="2547432"/>
                    </a:lnTo>
                    <a:lnTo>
                      <a:pt x="2490620" y="2542887"/>
                    </a:lnTo>
                    <a:lnTo>
                      <a:pt x="2463350" y="2515618"/>
                    </a:lnTo>
                    <a:lnTo>
                      <a:pt x="2436625" y="2515618"/>
                    </a:lnTo>
                    <a:lnTo>
                      <a:pt x="2424718" y="2515618"/>
                    </a:lnTo>
                    <a:lnTo>
                      <a:pt x="2398858" y="2502687"/>
                    </a:lnTo>
                    <a:lnTo>
                      <a:pt x="2350272" y="2526980"/>
                    </a:lnTo>
                    <a:lnTo>
                      <a:pt x="2282098" y="2574702"/>
                    </a:lnTo>
                    <a:lnTo>
                      <a:pt x="2238921" y="2586064"/>
                    </a:lnTo>
                    <a:lnTo>
                      <a:pt x="2227559" y="2590609"/>
                    </a:lnTo>
                    <a:lnTo>
                      <a:pt x="2225178" y="2586799"/>
                    </a:lnTo>
                    <a:lnTo>
                      <a:pt x="2215652" y="2590609"/>
                    </a:lnTo>
                    <a:lnTo>
                      <a:pt x="2193596" y="2555320"/>
                    </a:lnTo>
                    <a:lnTo>
                      <a:pt x="2157112" y="2558795"/>
                    </a:lnTo>
                    <a:lnTo>
                      <a:pt x="2156291" y="2557739"/>
                    </a:lnTo>
                    <a:lnTo>
                      <a:pt x="2145205" y="2558795"/>
                    </a:lnTo>
                    <a:lnTo>
                      <a:pt x="2129298" y="2538343"/>
                    </a:lnTo>
                    <a:lnTo>
                      <a:pt x="2102029" y="2526980"/>
                    </a:lnTo>
                    <a:lnTo>
                      <a:pt x="2086121" y="2495166"/>
                    </a:lnTo>
                    <a:lnTo>
                      <a:pt x="2070005" y="2486212"/>
                    </a:lnTo>
                    <a:lnTo>
                      <a:pt x="2027582" y="2499711"/>
                    </a:lnTo>
                    <a:lnTo>
                      <a:pt x="2023845" y="2497111"/>
                    </a:lnTo>
                    <a:lnTo>
                      <a:pt x="2015675" y="2499711"/>
                    </a:lnTo>
                    <a:lnTo>
                      <a:pt x="1971363" y="2468885"/>
                    </a:lnTo>
                    <a:lnTo>
                      <a:pt x="1952591" y="2495166"/>
                    </a:lnTo>
                    <a:lnTo>
                      <a:pt x="1947518" y="2485599"/>
                    </a:lnTo>
                    <a:lnTo>
                      <a:pt x="1940684" y="2495166"/>
                    </a:lnTo>
                    <a:lnTo>
                      <a:pt x="1861147" y="2345183"/>
                    </a:lnTo>
                    <a:lnTo>
                      <a:pt x="1811153" y="2295189"/>
                    </a:lnTo>
                    <a:lnTo>
                      <a:pt x="1813950" y="2292043"/>
                    </a:lnTo>
                    <a:lnTo>
                      <a:pt x="1748069" y="2333821"/>
                    </a:lnTo>
                    <a:lnTo>
                      <a:pt x="1711709" y="2338366"/>
                    </a:lnTo>
                    <a:lnTo>
                      <a:pt x="1711926" y="2336850"/>
                    </a:lnTo>
                    <a:lnTo>
                      <a:pt x="1699803" y="2338366"/>
                    </a:lnTo>
                    <a:lnTo>
                      <a:pt x="1704347" y="2306551"/>
                    </a:lnTo>
                    <a:lnTo>
                      <a:pt x="1662460" y="2288600"/>
                    </a:lnTo>
                    <a:lnTo>
                      <a:pt x="1629901" y="2302006"/>
                    </a:lnTo>
                    <a:lnTo>
                      <a:pt x="1629300" y="2297351"/>
                    </a:lnTo>
                    <a:lnTo>
                      <a:pt x="1617994" y="2302006"/>
                    </a:lnTo>
                    <a:lnTo>
                      <a:pt x="1608904" y="2231560"/>
                    </a:lnTo>
                    <a:lnTo>
                      <a:pt x="1552684" y="2221867"/>
                    </a:lnTo>
                    <a:lnTo>
                      <a:pt x="1518550" y="2247467"/>
                    </a:lnTo>
                    <a:lnTo>
                      <a:pt x="1425379" y="2267919"/>
                    </a:lnTo>
                    <a:lnTo>
                      <a:pt x="1409472" y="2286099"/>
                    </a:lnTo>
                    <a:lnTo>
                      <a:pt x="1270852" y="2306551"/>
                    </a:lnTo>
                    <a:lnTo>
                      <a:pt x="1254945" y="2327003"/>
                    </a:lnTo>
                    <a:lnTo>
                      <a:pt x="1282214" y="2370180"/>
                    </a:lnTo>
                    <a:lnTo>
                      <a:pt x="1243582" y="2386087"/>
                    </a:lnTo>
                    <a:lnTo>
                      <a:pt x="1254945" y="2404267"/>
                    </a:lnTo>
                    <a:lnTo>
                      <a:pt x="1216313" y="2429264"/>
                    </a:lnTo>
                    <a:lnTo>
                      <a:pt x="1275397" y="2472441"/>
                    </a:lnTo>
                    <a:lnTo>
                      <a:pt x="1270852" y="2499711"/>
                    </a:lnTo>
                    <a:lnTo>
                      <a:pt x="1259108" y="2498732"/>
                    </a:lnTo>
                    <a:lnTo>
                      <a:pt x="1258945" y="2499711"/>
                    </a:lnTo>
                    <a:lnTo>
                      <a:pt x="1215644" y="2496102"/>
                    </a:lnTo>
                    <a:lnTo>
                      <a:pt x="1204950" y="2511073"/>
                    </a:lnTo>
                    <a:lnTo>
                      <a:pt x="1196495" y="2506241"/>
                    </a:lnTo>
                    <a:lnTo>
                      <a:pt x="1193043" y="2511073"/>
                    </a:lnTo>
                    <a:lnTo>
                      <a:pt x="1145322" y="2483803"/>
                    </a:lnTo>
                    <a:lnTo>
                      <a:pt x="1098145" y="2483803"/>
                    </a:lnTo>
                    <a:lnTo>
                      <a:pt x="1061785" y="2511073"/>
                    </a:lnTo>
                    <a:lnTo>
                      <a:pt x="1055322" y="2506990"/>
                    </a:lnTo>
                    <a:lnTo>
                      <a:pt x="1049878" y="2511073"/>
                    </a:lnTo>
                    <a:lnTo>
                      <a:pt x="1006701" y="2483803"/>
                    </a:lnTo>
                    <a:lnTo>
                      <a:pt x="924893" y="2447444"/>
                    </a:lnTo>
                    <a:lnTo>
                      <a:pt x="877716" y="2447444"/>
                    </a:lnTo>
                    <a:lnTo>
                      <a:pt x="802724" y="2511073"/>
                    </a:lnTo>
                    <a:lnTo>
                      <a:pt x="798179" y="2554250"/>
                    </a:lnTo>
                    <a:lnTo>
                      <a:pt x="787406" y="2543477"/>
                    </a:lnTo>
                    <a:lnTo>
                      <a:pt x="786272" y="2554250"/>
                    </a:lnTo>
                    <a:lnTo>
                      <a:pt x="756063" y="2524040"/>
                    </a:lnTo>
                    <a:lnTo>
                      <a:pt x="732278" y="2581519"/>
                    </a:lnTo>
                    <a:lnTo>
                      <a:pt x="743640" y="2590609"/>
                    </a:lnTo>
                    <a:lnTo>
                      <a:pt x="723188" y="2633786"/>
                    </a:lnTo>
                    <a:lnTo>
                      <a:pt x="747026" y="2670627"/>
                    </a:lnTo>
                    <a:lnTo>
                      <a:pt x="763548" y="2667873"/>
                    </a:lnTo>
                    <a:lnTo>
                      <a:pt x="764871" y="2669637"/>
                    </a:lnTo>
                    <a:lnTo>
                      <a:pt x="775455" y="2667873"/>
                    </a:lnTo>
                    <a:lnTo>
                      <a:pt x="802724" y="2704232"/>
                    </a:lnTo>
                    <a:lnTo>
                      <a:pt x="798179" y="2731502"/>
                    </a:lnTo>
                    <a:lnTo>
                      <a:pt x="818632" y="2742864"/>
                    </a:lnTo>
                    <a:lnTo>
                      <a:pt x="802724" y="2774679"/>
                    </a:lnTo>
                    <a:lnTo>
                      <a:pt x="766365" y="2779224"/>
                    </a:lnTo>
                    <a:lnTo>
                      <a:pt x="727733" y="2838308"/>
                    </a:lnTo>
                    <a:lnTo>
                      <a:pt x="759548" y="2881485"/>
                    </a:lnTo>
                    <a:lnTo>
                      <a:pt x="759548" y="2920116"/>
                    </a:lnTo>
                    <a:lnTo>
                      <a:pt x="798179" y="2979201"/>
                    </a:lnTo>
                    <a:lnTo>
                      <a:pt x="775455" y="2995108"/>
                    </a:lnTo>
                    <a:lnTo>
                      <a:pt x="770910" y="3006470"/>
                    </a:lnTo>
                    <a:lnTo>
                      <a:pt x="759003" y="3006470"/>
                    </a:lnTo>
                    <a:lnTo>
                      <a:pt x="755003" y="3006470"/>
                    </a:lnTo>
                    <a:lnTo>
                      <a:pt x="743096" y="3006470"/>
                    </a:lnTo>
                    <a:lnTo>
                      <a:pt x="715826" y="2972383"/>
                    </a:lnTo>
                    <a:lnTo>
                      <a:pt x="704464" y="2972383"/>
                    </a:lnTo>
                    <a:lnTo>
                      <a:pt x="684012" y="2963293"/>
                    </a:lnTo>
                    <a:lnTo>
                      <a:pt x="672649" y="2940569"/>
                    </a:lnTo>
                    <a:lnTo>
                      <a:pt x="645222" y="2932732"/>
                    </a:lnTo>
                    <a:lnTo>
                      <a:pt x="625472" y="2936024"/>
                    </a:lnTo>
                    <a:lnTo>
                      <a:pt x="623771" y="2934323"/>
                    </a:lnTo>
                    <a:lnTo>
                      <a:pt x="613565" y="2936024"/>
                    </a:lnTo>
                    <a:lnTo>
                      <a:pt x="609020" y="2931479"/>
                    </a:lnTo>
                    <a:lnTo>
                      <a:pt x="559026" y="2904209"/>
                    </a:lnTo>
                    <a:lnTo>
                      <a:pt x="506760" y="2897392"/>
                    </a:lnTo>
                    <a:lnTo>
                      <a:pt x="483280" y="2890683"/>
                    </a:lnTo>
                    <a:lnTo>
                      <a:pt x="480035" y="2892847"/>
                    </a:lnTo>
                    <a:lnTo>
                      <a:pt x="475042" y="2888329"/>
                    </a:lnTo>
                    <a:lnTo>
                      <a:pt x="474945" y="2888302"/>
                    </a:lnTo>
                    <a:lnTo>
                      <a:pt x="468128" y="2892847"/>
                    </a:lnTo>
                    <a:lnTo>
                      <a:pt x="420406" y="2849670"/>
                    </a:lnTo>
                    <a:lnTo>
                      <a:pt x="381774" y="2833763"/>
                    </a:lnTo>
                    <a:lnTo>
                      <a:pt x="349960" y="2801948"/>
                    </a:lnTo>
                    <a:lnTo>
                      <a:pt x="377229" y="2795131"/>
                    </a:lnTo>
                    <a:lnTo>
                      <a:pt x="404499" y="2747409"/>
                    </a:lnTo>
                    <a:lnTo>
                      <a:pt x="388591" y="2731502"/>
                    </a:lnTo>
                    <a:lnTo>
                      <a:pt x="440858" y="2704232"/>
                    </a:lnTo>
                    <a:lnTo>
                      <a:pt x="440858" y="2701176"/>
                    </a:lnTo>
                    <a:lnTo>
                      <a:pt x="416406" y="2704232"/>
                    </a:lnTo>
                    <a:lnTo>
                      <a:pt x="416406" y="2702744"/>
                    </a:lnTo>
                    <a:lnTo>
                      <a:pt x="404499" y="2704232"/>
                    </a:lnTo>
                    <a:lnTo>
                      <a:pt x="404499" y="2683780"/>
                    </a:lnTo>
                    <a:lnTo>
                      <a:pt x="424951" y="2667873"/>
                    </a:lnTo>
                    <a:lnTo>
                      <a:pt x="463583" y="2661056"/>
                    </a:lnTo>
                    <a:lnTo>
                      <a:pt x="468128" y="2645148"/>
                    </a:lnTo>
                    <a:lnTo>
                      <a:pt x="456765" y="2613334"/>
                    </a:lnTo>
                    <a:lnTo>
                      <a:pt x="474945" y="2586064"/>
                    </a:lnTo>
                    <a:lnTo>
                      <a:pt x="474945" y="2565612"/>
                    </a:lnTo>
                    <a:lnTo>
                      <a:pt x="420406" y="2547432"/>
                    </a:lnTo>
                    <a:lnTo>
                      <a:pt x="409588" y="2547432"/>
                    </a:lnTo>
                    <a:lnTo>
                      <a:pt x="397681" y="2547432"/>
                    </a:lnTo>
                    <a:lnTo>
                      <a:pt x="379485" y="2525193"/>
                    </a:lnTo>
                    <a:lnTo>
                      <a:pt x="357322" y="2531525"/>
                    </a:lnTo>
                    <a:lnTo>
                      <a:pt x="352842" y="2529403"/>
                    </a:lnTo>
                    <a:lnTo>
                      <a:pt x="345415" y="2531525"/>
                    </a:lnTo>
                    <a:lnTo>
                      <a:pt x="302238" y="2511073"/>
                    </a:lnTo>
                    <a:lnTo>
                      <a:pt x="302238" y="2499711"/>
                    </a:lnTo>
                    <a:lnTo>
                      <a:pt x="286331" y="2472441"/>
                    </a:lnTo>
                    <a:lnTo>
                      <a:pt x="270968" y="2472441"/>
                    </a:lnTo>
                    <a:lnTo>
                      <a:pt x="259061" y="2472441"/>
                    </a:lnTo>
                    <a:lnTo>
                      <a:pt x="254516" y="2456534"/>
                    </a:lnTo>
                    <a:lnTo>
                      <a:pt x="263606" y="2440627"/>
                    </a:lnTo>
                    <a:lnTo>
                      <a:pt x="243991" y="2410114"/>
                    </a:lnTo>
                    <a:lnTo>
                      <a:pt x="216429" y="2413357"/>
                    </a:lnTo>
                    <a:lnTo>
                      <a:pt x="212956" y="2412365"/>
                    </a:lnTo>
                    <a:lnTo>
                      <a:pt x="204522" y="2413357"/>
                    </a:lnTo>
                    <a:lnTo>
                      <a:pt x="199623" y="2411957"/>
                    </a:lnTo>
                    <a:lnTo>
                      <a:pt x="195977" y="2424719"/>
                    </a:lnTo>
                    <a:lnTo>
                      <a:pt x="184968" y="2421574"/>
                    </a:lnTo>
                    <a:lnTo>
                      <a:pt x="184070" y="2424719"/>
                    </a:lnTo>
                    <a:lnTo>
                      <a:pt x="168163" y="2420174"/>
                    </a:lnTo>
                    <a:lnTo>
                      <a:pt x="156800" y="2381542"/>
                    </a:lnTo>
                    <a:lnTo>
                      <a:pt x="152255" y="2365635"/>
                    </a:lnTo>
                    <a:lnTo>
                      <a:pt x="156800" y="2361090"/>
                    </a:lnTo>
                    <a:lnTo>
                      <a:pt x="168707" y="2361090"/>
                    </a:lnTo>
                    <a:lnTo>
                      <a:pt x="188615" y="2361090"/>
                    </a:lnTo>
                    <a:lnTo>
                      <a:pt x="199977" y="2349728"/>
                    </a:lnTo>
                    <a:lnTo>
                      <a:pt x="188615" y="2327003"/>
                    </a:lnTo>
                    <a:lnTo>
                      <a:pt x="168163" y="2317914"/>
                    </a:lnTo>
                    <a:lnTo>
                      <a:pt x="168163" y="2311096"/>
                    </a:lnTo>
                    <a:lnTo>
                      <a:pt x="152255" y="2295189"/>
                    </a:lnTo>
                    <a:lnTo>
                      <a:pt x="129531" y="2258829"/>
                    </a:lnTo>
                    <a:lnTo>
                      <a:pt x="140893" y="2236105"/>
                    </a:lnTo>
                    <a:lnTo>
                      <a:pt x="136348" y="2208835"/>
                    </a:lnTo>
                    <a:lnTo>
                      <a:pt x="103789" y="2195428"/>
                    </a:lnTo>
                    <a:lnTo>
                      <a:pt x="93716" y="2199745"/>
                    </a:lnTo>
                    <a:lnTo>
                      <a:pt x="91868" y="2195434"/>
                    </a:lnTo>
                    <a:lnTo>
                      <a:pt x="81809" y="2199745"/>
                    </a:lnTo>
                    <a:lnTo>
                      <a:pt x="74992" y="2183838"/>
                    </a:lnTo>
                    <a:lnTo>
                      <a:pt x="34087" y="2172476"/>
                    </a:lnTo>
                    <a:lnTo>
                      <a:pt x="22725" y="2129299"/>
                    </a:lnTo>
                    <a:lnTo>
                      <a:pt x="22725" y="2097484"/>
                    </a:lnTo>
                    <a:lnTo>
                      <a:pt x="0" y="2081577"/>
                    </a:lnTo>
                    <a:lnTo>
                      <a:pt x="15907" y="2058853"/>
                    </a:lnTo>
                    <a:lnTo>
                      <a:pt x="6818" y="1995224"/>
                    </a:lnTo>
                    <a:lnTo>
                      <a:pt x="34087" y="1952047"/>
                    </a:lnTo>
                    <a:lnTo>
                      <a:pt x="27270" y="1940685"/>
                    </a:lnTo>
                    <a:lnTo>
                      <a:pt x="70447" y="1902053"/>
                    </a:lnTo>
                    <a:lnTo>
                      <a:pt x="27270" y="1865693"/>
                    </a:lnTo>
                    <a:lnTo>
                      <a:pt x="109078" y="1767977"/>
                    </a:lnTo>
                    <a:lnTo>
                      <a:pt x="145438" y="1724800"/>
                    </a:lnTo>
                    <a:lnTo>
                      <a:pt x="156800" y="1681624"/>
                    </a:lnTo>
                    <a:lnTo>
                      <a:pt x="102261" y="1629357"/>
                    </a:lnTo>
                    <a:lnTo>
                      <a:pt x="118168" y="1574818"/>
                    </a:lnTo>
                    <a:lnTo>
                      <a:pt x="86354" y="1511189"/>
                    </a:lnTo>
                    <a:lnTo>
                      <a:pt x="109078" y="1436197"/>
                    </a:lnTo>
                    <a:lnTo>
                      <a:pt x="70447" y="1333936"/>
                    </a:lnTo>
                    <a:lnTo>
                      <a:pt x="102261" y="1263490"/>
                    </a:lnTo>
                    <a:lnTo>
                      <a:pt x="43177" y="1197589"/>
                    </a:lnTo>
                    <a:lnTo>
                      <a:pt x="49994" y="1122597"/>
                    </a:lnTo>
                    <a:lnTo>
                      <a:pt x="81809" y="1118052"/>
                    </a:lnTo>
                    <a:lnTo>
                      <a:pt x="145438" y="1074876"/>
                    </a:lnTo>
                    <a:lnTo>
                      <a:pt x="184070" y="1036244"/>
                    </a:lnTo>
                    <a:lnTo>
                      <a:pt x="189699" y="1042522"/>
                    </a:lnTo>
                    <a:lnTo>
                      <a:pt x="195977" y="1036244"/>
                    </a:lnTo>
                    <a:lnTo>
                      <a:pt x="255061" y="1102145"/>
                    </a:lnTo>
                    <a:lnTo>
                      <a:pt x="350504" y="1122597"/>
                    </a:lnTo>
                    <a:lnTo>
                      <a:pt x="491397" y="1236221"/>
                    </a:lnTo>
                    <a:lnTo>
                      <a:pt x="523211" y="1283942"/>
                    </a:lnTo>
                    <a:lnTo>
                      <a:pt x="523211" y="1343026"/>
                    </a:lnTo>
                    <a:lnTo>
                      <a:pt x="486852" y="1397565"/>
                    </a:lnTo>
                    <a:lnTo>
                      <a:pt x="420951" y="1418018"/>
                    </a:lnTo>
                    <a:lnTo>
                      <a:pt x="415909" y="1415887"/>
                    </a:lnTo>
                    <a:lnTo>
                      <a:pt x="409044" y="1418018"/>
                    </a:lnTo>
                    <a:lnTo>
                      <a:pt x="252950" y="1352062"/>
                    </a:lnTo>
                    <a:lnTo>
                      <a:pt x="232336" y="1358934"/>
                    </a:lnTo>
                    <a:lnTo>
                      <a:pt x="291420" y="1429380"/>
                    </a:lnTo>
                    <a:lnTo>
                      <a:pt x="291420" y="1468012"/>
                    </a:lnTo>
                    <a:lnTo>
                      <a:pt x="298238" y="1554366"/>
                    </a:lnTo>
                    <a:lnTo>
                      <a:pt x="345959" y="1586180"/>
                    </a:lnTo>
                    <a:lnTo>
                      <a:pt x="362087" y="1595588"/>
                    </a:lnTo>
                    <a:lnTo>
                      <a:pt x="365867" y="1563455"/>
                    </a:lnTo>
                    <a:lnTo>
                      <a:pt x="345415" y="1527096"/>
                    </a:lnTo>
                    <a:lnTo>
                      <a:pt x="365867" y="1495281"/>
                    </a:lnTo>
                    <a:lnTo>
                      <a:pt x="374560" y="1500280"/>
                    </a:lnTo>
                    <a:lnTo>
                      <a:pt x="377774" y="1495281"/>
                    </a:lnTo>
                    <a:lnTo>
                      <a:pt x="461933" y="1543673"/>
                    </a:lnTo>
                    <a:lnTo>
                      <a:pt x="484035" y="1527096"/>
                    </a:lnTo>
                    <a:lnTo>
                      <a:pt x="463583" y="1461194"/>
                    </a:lnTo>
                    <a:lnTo>
                      <a:pt x="549936" y="1374841"/>
                    </a:lnTo>
                    <a:lnTo>
                      <a:pt x="559742" y="1376942"/>
                    </a:lnTo>
                    <a:lnTo>
                      <a:pt x="561843" y="1374841"/>
                    </a:lnTo>
                    <a:lnTo>
                      <a:pt x="593658" y="1381658"/>
                    </a:lnTo>
                    <a:lnTo>
                      <a:pt x="620945" y="1405535"/>
                    </a:lnTo>
                    <a:lnTo>
                      <a:pt x="640835" y="1349844"/>
                    </a:lnTo>
                    <a:lnTo>
                      <a:pt x="609020" y="1295305"/>
                    </a:lnTo>
                    <a:lnTo>
                      <a:pt x="624928" y="1236221"/>
                    </a:lnTo>
                    <a:lnTo>
                      <a:pt x="597658" y="1177136"/>
                    </a:lnTo>
                    <a:lnTo>
                      <a:pt x="611562" y="1181462"/>
                    </a:lnTo>
                    <a:lnTo>
                      <a:pt x="609565" y="1177136"/>
                    </a:lnTo>
                    <a:lnTo>
                      <a:pt x="711826" y="1208951"/>
                    </a:lnTo>
                    <a:lnTo>
                      <a:pt x="732278" y="1263490"/>
                    </a:lnTo>
                    <a:lnTo>
                      <a:pt x="684556" y="1274852"/>
                    </a:lnTo>
                    <a:lnTo>
                      <a:pt x="684556" y="1327119"/>
                    </a:lnTo>
                    <a:lnTo>
                      <a:pt x="713309" y="1355872"/>
                    </a:lnTo>
                    <a:lnTo>
                      <a:pt x="763548" y="1338481"/>
                    </a:lnTo>
                    <a:lnTo>
                      <a:pt x="770365" y="1279397"/>
                    </a:lnTo>
                    <a:lnTo>
                      <a:pt x="845357" y="1231676"/>
                    </a:lnTo>
                    <a:lnTo>
                      <a:pt x="972614" y="1145322"/>
                    </a:lnTo>
                    <a:lnTo>
                      <a:pt x="982566" y="1146649"/>
                    </a:lnTo>
                    <a:lnTo>
                      <a:pt x="984521" y="1145322"/>
                    </a:lnTo>
                    <a:lnTo>
                      <a:pt x="1018608" y="1149867"/>
                    </a:lnTo>
                    <a:lnTo>
                      <a:pt x="979977" y="1213496"/>
                    </a:lnTo>
                    <a:lnTo>
                      <a:pt x="1012666" y="1218657"/>
                    </a:lnTo>
                    <a:lnTo>
                      <a:pt x="1038516" y="1188499"/>
                    </a:lnTo>
                    <a:lnTo>
                      <a:pt x="1050423" y="1188499"/>
                    </a:lnTo>
                    <a:lnTo>
                      <a:pt x="1108962" y="1188499"/>
                    </a:lnTo>
                    <a:lnTo>
                      <a:pt x="1161229" y="1145322"/>
                    </a:lnTo>
                    <a:lnTo>
                      <a:pt x="1165711" y="1151456"/>
                    </a:lnTo>
                    <a:lnTo>
                      <a:pt x="1173136" y="1145322"/>
                    </a:lnTo>
                    <a:lnTo>
                      <a:pt x="1210035" y="1195815"/>
                    </a:lnTo>
                    <a:lnTo>
                      <a:pt x="1247583" y="1138505"/>
                    </a:lnTo>
                    <a:lnTo>
                      <a:pt x="1211223" y="1079421"/>
                    </a:lnTo>
                    <a:lnTo>
                      <a:pt x="1227130" y="1043061"/>
                    </a:lnTo>
                    <a:lnTo>
                      <a:pt x="1237665" y="1046199"/>
                    </a:lnTo>
                    <a:lnTo>
                      <a:pt x="1239037" y="1043061"/>
                    </a:lnTo>
                    <a:lnTo>
                      <a:pt x="1345843" y="1074876"/>
                    </a:lnTo>
                    <a:lnTo>
                      <a:pt x="1400382" y="1106690"/>
                    </a:lnTo>
                    <a:lnTo>
                      <a:pt x="1519756" y="1213274"/>
                    </a:lnTo>
                    <a:lnTo>
                      <a:pt x="1543003" y="1172592"/>
                    </a:lnTo>
                    <a:lnTo>
                      <a:pt x="1506643" y="1118052"/>
                    </a:lnTo>
                    <a:lnTo>
                      <a:pt x="1506643" y="1095328"/>
                    </a:lnTo>
                    <a:lnTo>
                      <a:pt x="1463467" y="1086238"/>
                    </a:lnTo>
                    <a:lnTo>
                      <a:pt x="1472556" y="1036244"/>
                    </a:lnTo>
                    <a:lnTo>
                      <a:pt x="1452104" y="949890"/>
                    </a:lnTo>
                    <a:lnTo>
                      <a:pt x="1452104" y="913531"/>
                    </a:lnTo>
                    <a:lnTo>
                      <a:pt x="1522551" y="811270"/>
                    </a:lnTo>
                    <a:lnTo>
                      <a:pt x="1543003" y="697647"/>
                    </a:lnTo>
                    <a:lnTo>
                      <a:pt x="1570272" y="677194"/>
                    </a:lnTo>
                    <a:lnTo>
                      <a:pt x="1578688" y="679813"/>
                    </a:lnTo>
                    <a:lnTo>
                      <a:pt x="1582179" y="677194"/>
                    </a:lnTo>
                    <a:lnTo>
                      <a:pt x="1684440" y="709009"/>
                    </a:lnTo>
                    <a:lnTo>
                      <a:pt x="1688985" y="779455"/>
                    </a:lnTo>
                    <a:lnTo>
                      <a:pt x="1652625" y="870354"/>
                    </a:lnTo>
                    <a:lnTo>
                      <a:pt x="1679895" y="908986"/>
                    </a:lnTo>
                    <a:lnTo>
                      <a:pt x="1688985" y="983977"/>
                    </a:lnTo>
                    <a:lnTo>
                      <a:pt x="1679895" y="1129415"/>
                    </a:lnTo>
                    <a:lnTo>
                      <a:pt x="1723072" y="1193044"/>
                    </a:lnTo>
                    <a:lnTo>
                      <a:pt x="1704892" y="1256673"/>
                    </a:lnTo>
                    <a:lnTo>
                      <a:pt x="1636718" y="1393021"/>
                    </a:lnTo>
                    <a:lnTo>
                      <a:pt x="1662494" y="1399465"/>
                    </a:lnTo>
                    <a:lnTo>
                      <a:pt x="1677078" y="1370296"/>
                    </a:lnTo>
                    <a:lnTo>
                      <a:pt x="1720255" y="1349844"/>
                    </a:lnTo>
                    <a:lnTo>
                      <a:pt x="1731617" y="1299850"/>
                    </a:lnTo>
                    <a:lnTo>
                      <a:pt x="1758887" y="1256673"/>
                    </a:lnTo>
                    <a:lnTo>
                      <a:pt x="1736162" y="1197589"/>
                    </a:lnTo>
                    <a:lnTo>
                      <a:pt x="1758887" y="1133960"/>
                    </a:lnTo>
                    <a:lnTo>
                      <a:pt x="1715710" y="1122597"/>
                    </a:lnTo>
                    <a:lnTo>
                      <a:pt x="1704347" y="1070331"/>
                    </a:lnTo>
                    <a:lnTo>
                      <a:pt x="1736162" y="961252"/>
                    </a:lnTo>
                    <a:lnTo>
                      <a:pt x="1688440" y="865809"/>
                    </a:lnTo>
                    <a:lnTo>
                      <a:pt x="1752069" y="788545"/>
                    </a:lnTo>
                    <a:lnTo>
                      <a:pt x="1747524" y="704464"/>
                    </a:lnTo>
                    <a:lnTo>
                      <a:pt x="1763431" y="697647"/>
                    </a:lnTo>
                    <a:lnTo>
                      <a:pt x="1764877" y="702130"/>
                    </a:lnTo>
                    <a:lnTo>
                      <a:pt x="1775339" y="697647"/>
                    </a:lnTo>
                    <a:lnTo>
                      <a:pt x="1798063" y="768093"/>
                    </a:lnTo>
                    <a:lnTo>
                      <a:pt x="1791454" y="815304"/>
                    </a:lnTo>
                    <a:lnTo>
                      <a:pt x="1854330" y="772638"/>
                    </a:lnTo>
                    <a:lnTo>
                      <a:pt x="1931594" y="763548"/>
                    </a:lnTo>
                    <a:lnTo>
                      <a:pt x="1932772" y="764810"/>
                    </a:lnTo>
                    <a:lnTo>
                      <a:pt x="1943501" y="763548"/>
                    </a:lnTo>
                    <a:lnTo>
                      <a:pt x="1988608" y="811877"/>
                    </a:lnTo>
                    <a:lnTo>
                      <a:pt x="1963408" y="736278"/>
                    </a:lnTo>
                    <a:lnTo>
                      <a:pt x="1963408" y="595386"/>
                    </a:lnTo>
                    <a:lnTo>
                      <a:pt x="2027037" y="574934"/>
                    </a:lnTo>
                    <a:lnTo>
                      <a:pt x="2037269" y="575472"/>
                    </a:lnTo>
                    <a:lnTo>
                      <a:pt x="2038944" y="574934"/>
                    </a:lnTo>
                    <a:lnTo>
                      <a:pt x="2115414" y="578958"/>
                    </a:lnTo>
                    <a:lnTo>
                      <a:pt x="2192927" y="559026"/>
                    </a:lnTo>
                    <a:lnTo>
                      <a:pt x="2167930" y="493125"/>
                    </a:lnTo>
                    <a:lnTo>
                      <a:pt x="2204289" y="402226"/>
                    </a:lnTo>
                    <a:lnTo>
                      <a:pt x="2247466" y="397681"/>
                    </a:lnTo>
                    <a:lnTo>
                      <a:pt x="2317913" y="322690"/>
                    </a:lnTo>
                    <a:lnTo>
                      <a:pt x="2420173" y="304510"/>
                    </a:lnTo>
                    <a:lnTo>
                      <a:pt x="2429263" y="263606"/>
                    </a:lnTo>
                    <a:lnTo>
                      <a:pt x="2526979" y="252244"/>
                    </a:lnTo>
                    <a:lnTo>
                      <a:pt x="2528058" y="253503"/>
                    </a:lnTo>
                    <a:lnTo>
                      <a:pt x="2538886" y="252244"/>
                    </a:lnTo>
                    <a:lnTo>
                      <a:pt x="2560820" y="277833"/>
                    </a:lnTo>
                    <a:lnTo>
                      <a:pt x="2640602" y="202249"/>
                    </a:lnTo>
                    <a:lnTo>
                      <a:pt x="2652509" y="202249"/>
                    </a:lnTo>
                    <a:lnTo>
                      <a:pt x="2704231" y="202249"/>
                    </a:lnTo>
                    <a:lnTo>
                      <a:pt x="2715593" y="134075"/>
                    </a:lnTo>
                    <a:lnTo>
                      <a:pt x="2751953" y="6817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15"/>
              </a:p>
            </p:txBody>
          </p:sp>
          <p:sp>
            <p:nvSpPr>
              <p:cNvPr id="188" name="Freeform 278">
                <a:extLst>
                  <a:ext uri="{FF2B5EF4-FFF2-40B4-BE49-F238E27FC236}">
                    <a16:creationId xmlns:a16="http://schemas.microsoft.com/office/drawing/2014/main" id="{8988FEEA-4B55-69F3-80D2-4DD765386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2160" y="812664"/>
                <a:ext cx="299965" cy="227246"/>
              </a:xfrm>
              <a:custGeom>
                <a:avLst/>
                <a:gdLst>
                  <a:gd name="T0" fmla="*/ 59 w 132"/>
                  <a:gd name="T1" fmla="*/ 83 h 100"/>
                  <a:gd name="T2" fmla="*/ 120 w 132"/>
                  <a:gd name="T3" fmla="*/ 86 h 100"/>
                  <a:gd name="T4" fmla="*/ 132 w 132"/>
                  <a:gd name="T5" fmla="*/ 38 h 100"/>
                  <a:gd name="T6" fmla="*/ 73 w 132"/>
                  <a:gd name="T7" fmla="*/ 5 h 100"/>
                  <a:gd name="T8" fmla="*/ 30 w 132"/>
                  <a:gd name="T9" fmla="*/ 0 h 100"/>
                  <a:gd name="T10" fmla="*/ 9 w 132"/>
                  <a:gd name="T11" fmla="*/ 15 h 100"/>
                  <a:gd name="T12" fmla="*/ 0 w 132"/>
                  <a:gd name="T13" fmla="*/ 57 h 100"/>
                  <a:gd name="T14" fmla="*/ 33 w 132"/>
                  <a:gd name="T15" fmla="*/ 100 h 100"/>
                  <a:gd name="T16" fmla="*/ 59 w 132"/>
                  <a:gd name="T17" fmla="*/ 83 h 100"/>
                  <a:gd name="T18" fmla="*/ 59 w 132"/>
                  <a:gd name="T19" fmla="*/ 83 h 100"/>
                  <a:gd name="T20" fmla="*/ 59 w 132"/>
                  <a:gd name="T21" fmla="*/ 8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100">
                    <a:moveTo>
                      <a:pt x="59" y="83"/>
                    </a:moveTo>
                    <a:lnTo>
                      <a:pt x="120" y="86"/>
                    </a:lnTo>
                    <a:lnTo>
                      <a:pt x="132" y="38"/>
                    </a:lnTo>
                    <a:lnTo>
                      <a:pt x="73" y="5"/>
                    </a:lnTo>
                    <a:lnTo>
                      <a:pt x="30" y="0"/>
                    </a:lnTo>
                    <a:lnTo>
                      <a:pt x="9" y="15"/>
                    </a:lnTo>
                    <a:lnTo>
                      <a:pt x="0" y="57"/>
                    </a:lnTo>
                    <a:lnTo>
                      <a:pt x="33" y="100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89" name="Freeform 279">
                <a:extLst>
                  <a:ext uri="{FF2B5EF4-FFF2-40B4-BE49-F238E27FC236}">
                    <a16:creationId xmlns:a16="http://schemas.microsoft.com/office/drawing/2014/main" id="{AE3B70E0-7DAF-B3C1-FF59-F7A50F921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8965" y="1142170"/>
                <a:ext cx="140893" cy="79537"/>
              </a:xfrm>
              <a:custGeom>
                <a:avLst/>
                <a:gdLst>
                  <a:gd name="T0" fmla="*/ 17 w 62"/>
                  <a:gd name="T1" fmla="*/ 5 h 35"/>
                  <a:gd name="T2" fmla="*/ 0 w 62"/>
                  <a:gd name="T3" fmla="*/ 26 h 35"/>
                  <a:gd name="T4" fmla="*/ 2 w 62"/>
                  <a:gd name="T5" fmla="*/ 31 h 35"/>
                  <a:gd name="T6" fmla="*/ 36 w 62"/>
                  <a:gd name="T7" fmla="*/ 35 h 35"/>
                  <a:gd name="T8" fmla="*/ 62 w 62"/>
                  <a:gd name="T9" fmla="*/ 35 h 35"/>
                  <a:gd name="T10" fmla="*/ 59 w 62"/>
                  <a:gd name="T11" fmla="*/ 21 h 35"/>
                  <a:gd name="T12" fmla="*/ 36 w 62"/>
                  <a:gd name="T13" fmla="*/ 0 h 35"/>
                  <a:gd name="T14" fmla="*/ 17 w 62"/>
                  <a:gd name="T15" fmla="*/ 5 h 35"/>
                  <a:gd name="T16" fmla="*/ 17 w 62"/>
                  <a:gd name="T17" fmla="*/ 5 h 35"/>
                  <a:gd name="T18" fmla="*/ 17 w 62"/>
                  <a:gd name="T1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35">
                    <a:moveTo>
                      <a:pt x="17" y="5"/>
                    </a:moveTo>
                    <a:lnTo>
                      <a:pt x="0" y="26"/>
                    </a:lnTo>
                    <a:lnTo>
                      <a:pt x="2" y="31"/>
                    </a:lnTo>
                    <a:lnTo>
                      <a:pt x="36" y="35"/>
                    </a:lnTo>
                    <a:lnTo>
                      <a:pt x="62" y="35"/>
                    </a:lnTo>
                    <a:lnTo>
                      <a:pt x="59" y="21"/>
                    </a:lnTo>
                    <a:lnTo>
                      <a:pt x="36" y="0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0" name="Freeform 280">
                <a:extLst>
                  <a:ext uri="{FF2B5EF4-FFF2-40B4-BE49-F238E27FC236}">
                    <a16:creationId xmlns:a16="http://schemas.microsoft.com/office/drawing/2014/main" id="{CC19A408-00AA-7F84-9555-ED34843D3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0502" y="264999"/>
                <a:ext cx="220430" cy="259061"/>
              </a:xfrm>
              <a:custGeom>
                <a:avLst/>
                <a:gdLst>
                  <a:gd name="T0" fmla="*/ 92 w 97"/>
                  <a:gd name="T1" fmla="*/ 85 h 114"/>
                  <a:gd name="T2" fmla="*/ 97 w 97"/>
                  <a:gd name="T3" fmla="*/ 52 h 114"/>
                  <a:gd name="T4" fmla="*/ 57 w 97"/>
                  <a:gd name="T5" fmla="*/ 5 h 114"/>
                  <a:gd name="T6" fmla="*/ 42 w 97"/>
                  <a:gd name="T7" fmla="*/ 0 h 114"/>
                  <a:gd name="T8" fmla="*/ 31 w 97"/>
                  <a:gd name="T9" fmla="*/ 7 h 114"/>
                  <a:gd name="T10" fmla="*/ 0 w 97"/>
                  <a:gd name="T11" fmla="*/ 114 h 114"/>
                  <a:gd name="T12" fmla="*/ 92 w 97"/>
                  <a:gd name="T13" fmla="*/ 85 h 114"/>
                  <a:gd name="T14" fmla="*/ 92 w 97"/>
                  <a:gd name="T15" fmla="*/ 85 h 114"/>
                  <a:gd name="T16" fmla="*/ 92 w 97"/>
                  <a:gd name="T17" fmla="*/ 8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14">
                    <a:moveTo>
                      <a:pt x="92" y="85"/>
                    </a:moveTo>
                    <a:lnTo>
                      <a:pt x="97" y="52"/>
                    </a:lnTo>
                    <a:lnTo>
                      <a:pt x="57" y="5"/>
                    </a:lnTo>
                    <a:lnTo>
                      <a:pt x="42" y="0"/>
                    </a:lnTo>
                    <a:lnTo>
                      <a:pt x="31" y="7"/>
                    </a:lnTo>
                    <a:lnTo>
                      <a:pt x="0" y="114"/>
                    </a:lnTo>
                    <a:lnTo>
                      <a:pt x="92" y="85"/>
                    </a:lnTo>
                    <a:lnTo>
                      <a:pt x="92" y="85"/>
                    </a:lnTo>
                    <a:lnTo>
                      <a:pt x="92" y="8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1" name="Freeform 281">
                <a:extLst>
                  <a:ext uri="{FF2B5EF4-FFF2-40B4-BE49-F238E27FC236}">
                    <a16:creationId xmlns:a16="http://schemas.microsoft.com/office/drawing/2014/main" id="{E517F3EE-7ABA-E92D-D1C1-118BC7C23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3940" y="910379"/>
                <a:ext cx="172707" cy="118168"/>
              </a:xfrm>
              <a:custGeom>
                <a:avLst/>
                <a:gdLst>
                  <a:gd name="T0" fmla="*/ 57 w 76"/>
                  <a:gd name="T1" fmla="*/ 52 h 52"/>
                  <a:gd name="T2" fmla="*/ 76 w 76"/>
                  <a:gd name="T3" fmla="*/ 26 h 52"/>
                  <a:gd name="T4" fmla="*/ 36 w 76"/>
                  <a:gd name="T5" fmla="*/ 9 h 52"/>
                  <a:gd name="T6" fmla="*/ 5 w 76"/>
                  <a:gd name="T7" fmla="*/ 0 h 52"/>
                  <a:gd name="T8" fmla="*/ 0 w 76"/>
                  <a:gd name="T9" fmla="*/ 21 h 52"/>
                  <a:gd name="T10" fmla="*/ 31 w 76"/>
                  <a:gd name="T11" fmla="*/ 45 h 52"/>
                  <a:gd name="T12" fmla="*/ 57 w 76"/>
                  <a:gd name="T13" fmla="*/ 52 h 52"/>
                  <a:gd name="T14" fmla="*/ 57 w 76"/>
                  <a:gd name="T15" fmla="*/ 52 h 52"/>
                  <a:gd name="T16" fmla="*/ 57 w 76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2">
                    <a:moveTo>
                      <a:pt x="57" y="52"/>
                    </a:moveTo>
                    <a:lnTo>
                      <a:pt x="76" y="26"/>
                    </a:lnTo>
                    <a:lnTo>
                      <a:pt x="36" y="9"/>
                    </a:lnTo>
                    <a:lnTo>
                      <a:pt x="5" y="0"/>
                    </a:lnTo>
                    <a:lnTo>
                      <a:pt x="0" y="21"/>
                    </a:lnTo>
                    <a:lnTo>
                      <a:pt x="31" y="45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2" name="Freeform 282">
                <a:extLst>
                  <a:ext uri="{FF2B5EF4-FFF2-40B4-BE49-F238E27FC236}">
                    <a16:creationId xmlns:a16="http://schemas.microsoft.com/office/drawing/2014/main" id="{3C16D4E4-2D83-B1B1-EC3B-FEE934C24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8345" y="1421684"/>
                <a:ext cx="134076" cy="86354"/>
              </a:xfrm>
              <a:custGeom>
                <a:avLst/>
                <a:gdLst>
                  <a:gd name="T0" fmla="*/ 21 w 59"/>
                  <a:gd name="T1" fmla="*/ 35 h 38"/>
                  <a:gd name="T2" fmla="*/ 40 w 59"/>
                  <a:gd name="T3" fmla="*/ 33 h 38"/>
                  <a:gd name="T4" fmla="*/ 57 w 59"/>
                  <a:gd name="T5" fmla="*/ 21 h 38"/>
                  <a:gd name="T6" fmla="*/ 59 w 59"/>
                  <a:gd name="T7" fmla="*/ 14 h 38"/>
                  <a:gd name="T8" fmla="*/ 36 w 59"/>
                  <a:gd name="T9" fmla="*/ 0 h 38"/>
                  <a:gd name="T10" fmla="*/ 24 w 59"/>
                  <a:gd name="T11" fmla="*/ 0 h 38"/>
                  <a:gd name="T12" fmla="*/ 21 w 59"/>
                  <a:gd name="T13" fmla="*/ 2 h 38"/>
                  <a:gd name="T14" fmla="*/ 0 w 59"/>
                  <a:gd name="T15" fmla="*/ 24 h 38"/>
                  <a:gd name="T16" fmla="*/ 3 w 59"/>
                  <a:gd name="T17" fmla="*/ 38 h 38"/>
                  <a:gd name="T18" fmla="*/ 21 w 59"/>
                  <a:gd name="T19" fmla="*/ 35 h 38"/>
                  <a:gd name="T20" fmla="*/ 21 w 59"/>
                  <a:gd name="T21" fmla="*/ 35 h 38"/>
                  <a:gd name="T22" fmla="*/ 21 w 59"/>
                  <a:gd name="T2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38">
                    <a:moveTo>
                      <a:pt x="21" y="35"/>
                    </a:moveTo>
                    <a:lnTo>
                      <a:pt x="40" y="33"/>
                    </a:lnTo>
                    <a:lnTo>
                      <a:pt x="57" y="21"/>
                    </a:lnTo>
                    <a:lnTo>
                      <a:pt x="59" y="14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1" y="2"/>
                    </a:lnTo>
                    <a:lnTo>
                      <a:pt x="0" y="24"/>
                    </a:lnTo>
                    <a:lnTo>
                      <a:pt x="3" y="38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3" name="Freeform 283">
                <a:extLst>
                  <a:ext uri="{FF2B5EF4-FFF2-40B4-BE49-F238E27FC236}">
                    <a16:creationId xmlns:a16="http://schemas.microsoft.com/office/drawing/2014/main" id="{FEED43DC-697B-6B40-B573-D0783C766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8264" y="-155406"/>
                <a:ext cx="334053" cy="534030"/>
              </a:xfrm>
              <a:custGeom>
                <a:avLst/>
                <a:gdLst>
                  <a:gd name="T0" fmla="*/ 33 w 147"/>
                  <a:gd name="T1" fmla="*/ 178 h 235"/>
                  <a:gd name="T2" fmla="*/ 62 w 147"/>
                  <a:gd name="T3" fmla="*/ 209 h 235"/>
                  <a:gd name="T4" fmla="*/ 107 w 147"/>
                  <a:gd name="T5" fmla="*/ 235 h 235"/>
                  <a:gd name="T6" fmla="*/ 142 w 147"/>
                  <a:gd name="T7" fmla="*/ 223 h 235"/>
                  <a:gd name="T8" fmla="*/ 147 w 147"/>
                  <a:gd name="T9" fmla="*/ 145 h 235"/>
                  <a:gd name="T10" fmla="*/ 109 w 147"/>
                  <a:gd name="T11" fmla="*/ 52 h 235"/>
                  <a:gd name="T12" fmla="*/ 76 w 147"/>
                  <a:gd name="T13" fmla="*/ 0 h 235"/>
                  <a:gd name="T14" fmla="*/ 43 w 147"/>
                  <a:gd name="T15" fmla="*/ 24 h 235"/>
                  <a:gd name="T16" fmla="*/ 0 w 147"/>
                  <a:gd name="T17" fmla="*/ 93 h 235"/>
                  <a:gd name="T18" fmla="*/ 22 w 147"/>
                  <a:gd name="T19" fmla="*/ 112 h 235"/>
                  <a:gd name="T20" fmla="*/ 33 w 147"/>
                  <a:gd name="T21" fmla="*/ 178 h 235"/>
                  <a:gd name="T22" fmla="*/ 33 w 147"/>
                  <a:gd name="T23" fmla="*/ 178 h 235"/>
                  <a:gd name="T24" fmla="*/ 33 w 147"/>
                  <a:gd name="T25" fmla="*/ 17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235">
                    <a:moveTo>
                      <a:pt x="33" y="178"/>
                    </a:moveTo>
                    <a:lnTo>
                      <a:pt x="62" y="209"/>
                    </a:lnTo>
                    <a:lnTo>
                      <a:pt x="107" y="235"/>
                    </a:lnTo>
                    <a:lnTo>
                      <a:pt x="142" y="223"/>
                    </a:lnTo>
                    <a:lnTo>
                      <a:pt x="147" y="145"/>
                    </a:lnTo>
                    <a:lnTo>
                      <a:pt x="109" y="52"/>
                    </a:lnTo>
                    <a:lnTo>
                      <a:pt x="76" y="0"/>
                    </a:lnTo>
                    <a:lnTo>
                      <a:pt x="43" y="24"/>
                    </a:lnTo>
                    <a:lnTo>
                      <a:pt x="0" y="93"/>
                    </a:lnTo>
                    <a:lnTo>
                      <a:pt x="22" y="112"/>
                    </a:lnTo>
                    <a:lnTo>
                      <a:pt x="33" y="178"/>
                    </a:lnTo>
                    <a:lnTo>
                      <a:pt x="33" y="178"/>
                    </a:lnTo>
                    <a:lnTo>
                      <a:pt x="33" y="17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4" name="Freeform 285">
                <a:extLst>
                  <a:ext uri="{FF2B5EF4-FFF2-40B4-BE49-F238E27FC236}">
                    <a16:creationId xmlns:a16="http://schemas.microsoft.com/office/drawing/2014/main" id="{74B4C170-8619-0F48-ABAE-81164824A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7071" y="689951"/>
                <a:ext cx="638563" cy="838540"/>
              </a:xfrm>
              <a:custGeom>
                <a:avLst/>
                <a:gdLst>
                  <a:gd name="T0" fmla="*/ 17 w 281"/>
                  <a:gd name="T1" fmla="*/ 289 h 369"/>
                  <a:gd name="T2" fmla="*/ 0 w 281"/>
                  <a:gd name="T3" fmla="*/ 298 h 369"/>
                  <a:gd name="T4" fmla="*/ 2 w 281"/>
                  <a:gd name="T5" fmla="*/ 327 h 369"/>
                  <a:gd name="T6" fmla="*/ 31 w 281"/>
                  <a:gd name="T7" fmla="*/ 338 h 369"/>
                  <a:gd name="T8" fmla="*/ 35 w 281"/>
                  <a:gd name="T9" fmla="*/ 362 h 369"/>
                  <a:gd name="T10" fmla="*/ 88 w 281"/>
                  <a:gd name="T11" fmla="*/ 369 h 369"/>
                  <a:gd name="T12" fmla="*/ 97 w 281"/>
                  <a:gd name="T13" fmla="*/ 364 h 369"/>
                  <a:gd name="T14" fmla="*/ 66 w 281"/>
                  <a:gd name="T15" fmla="*/ 322 h 369"/>
                  <a:gd name="T16" fmla="*/ 64 w 281"/>
                  <a:gd name="T17" fmla="*/ 279 h 369"/>
                  <a:gd name="T18" fmla="*/ 90 w 281"/>
                  <a:gd name="T19" fmla="*/ 227 h 369"/>
                  <a:gd name="T20" fmla="*/ 114 w 281"/>
                  <a:gd name="T21" fmla="*/ 170 h 369"/>
                  <a:gd name="T22" fmla="*/ 163 w 281"/>
                  <a:gd name="T23" fmla="*/ 114 h 369"/>
                  <a:gd name="T24" fmla="*/ 213 w 281"/>
                  <a:gd name="T25" fmla="*/ 83 h 369"/>
                  <a:gd name="T26" fmla="*/ 270 w 281"/>
                  <a:gd name="T27" fmla="*/ 50 h 369"/>
                  <a:gd name="T28" fmla="*/ 281 w 281"/>
                  <a:gd name="T29" fmla="*/ 28 h 369"/>
                  <a:gd name="T30" fmla="*/ 270 w 281"/>
                  <a:gd name="T31" fmla="*/ 0 h 369"/>
                  <a:gd name="T32" fmla="*/ 239 w 281"/>
                  <a:gd name="T33" fmla="*/ 9 h 369"/>
                  <a:gd name="T34" fmla="*/ 211 w 281"/>
                  <a:gd name="T35" fmla="*/ 35 h 369"/>
                  <a:gd name="T36" fmla="*/ 158 w 281"/>
                  <a:gd name="T37" fmla="*/ 47 h 369"/>
                  <a:gd name="T38" fmla="*/ 104 w 281"/>
                  <a:gd name="T39" fmla="*/ 90 h 369"/>
                  <a:gd name="T40" fmla="*/ 66 w 281"/>
                  <a:gd name="T41" fmla="*/ 125 h 369"/>
                  <a:gd name="T42" fmla="*/ 71 w 281"/>
                  <a:gd name="T43" fmla="*/ 151 h 369"/>
                  <a:gd name="T44" fmla="*/ 33 w 281"/>
                  <a:gd name="T45" fmla="*/ 204 h 369"/>
                  <a:gd name="T46" fmla="*/ 47 w 281"/>
                  <a:gd name="T47" fmla="*/ 211 h 369"/>
                  <a:gd name="T48" fmla="*/ 17 w 281"/>
                  <a:gd name="T49" fmla="*/ 258 h 369"/>
                  <a:gd name="T50" fmla="*/ 17 w 281"/>
                  <a:gd name="T51" fmla="*/ 289 h 369"/>
                  <a:gd name="T52" fmla="*/ 17 w 281"/>
                  <a:gd name="T53" fmla="*/ 289 h 369"/>
                  <a:gd name="T54" fmla="*/ 17 w 281"/>
                  <a:gd name="T55" fmla="*/ 28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1" h="369">
                    <a:moveTo>
                      <a:pt x="17" y="289"/>
                    </a:moveTo>
                    <a:lnTo>
                      <a:pt x="0" y="298"/>
                    </a:lnTo>
                    <a:lnTo>
                      <a:pt x="2" y="327"/>
                    </a:lnTo>
                    <a:lnTo>
                      <a:pt x="31" y="338"/>
                    </a:lnTo>
                    <a:lnTo>
                      <a:pt x="35" y="362"/>
                    </a:lnTo>
                    <a:lnTo>
                      <a:pt x="88" y="369"/>
                    </a:lnTo>
                    <a:lnTo>
                      <a:pt x="97" y="364"/>
                    </a:lnTo>
                    <a:lnTo>
                      <a:pt x="66" y="322"/>
                    </a:lnTo>
                    <a:lnTo>
                      <a:pt x="64" y="279"/>
                    </a:lnTo>
                    <a:lnTo>
                      <a:pt x="90" y="227"/>
                    </a:lnTo>
                    <a:lnTo>
                      <a:pt x="114" y="170"/>
                    </a:lnTo>
                    <a:lnTo>
                      <a:pt x="163" y="114"/>
                    </a:lnTo>
                    <a:lnTo>
                      <a:pt x="213" y="83"/>
                    </a:lnTo>
                    <a:lnTo>
                      <a:pt x="270" y="50"/>
                    </a:lnTo>
                    <a:lnTo>
                      <a:pt x="281" y="28"/>
                    </a:lnTo>
                    <a:lnTo>
                      <a:pt x="270" y="0"/>
                    </a:lnTo>
                    <a:lnTo>
                      <a:pt x="239" y="9"/>
                    </a:lnTo>
                    <a:lnTo>
                      <a:pt x="211" y="35"/>
                    </a:lnTo>
                    <a:lnTo>
                      <a:pt x="158" y="47"/>
                    </a:lnTo>
                    <a:lnTo>
                      <a:pt x="104" y="90"/>
                    </a:lnTo>
                    <a:lnTo>
                      <a:pt x="66" y="125"/>
                    </a:lnTo>
                    <a:lnTo>
                      <a:pt x="71" y="151"/>
                    </a:lnTo>
                    <a:lnTo>
                      <a:pt x="33" y="204"/>
                    </a:lnTo>
                    <a:lnTo>
                      <a:pt x="47" y="211"/>
                    </a:lnTo>
                    <a:lnTo>
                      <a:pt x="17" y="258"/>
                    </a:lnTo>
                    <a:lnTo>
                      <a:pt x="17" y="289"/>
                    </a:lnTo>
                    <a:lnTo>
                      <a:pt x="17" y="289"/>
                    </a:lnTo>
                    <a:lnTo>
                      <a:pt x="17" y="28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5" name="Freeform 286">
                <a:extLst>
                  <a:ext uri="{FF2B5EF4-FFF2-40B4-BE49-F238E27FC236}">
                    <a16:creationId xmlns:a16="http://schemas.microsoft.com/office/drawing/2014/main" id="{78D8D701-D424-B783-948A-B224790AB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6190" y="-73597"/>
                <a:ext cx="240881" cy="197705"/>
              </a:xfrm>
              <a:custGeom>
                <a:avLst/>
                <a:gdLst>
                  <a:gd name="T0" fmla="*/ 26 w 106"/>
                  <a:gd name="T1" fmla="*/ 66 h 87"/>
                  <a:gd name="T2" fmla="*/ 42 w 106"/>
                  <a:gd name="T3" fmla="*/ 87 h 87"/>
                  <a:gd name="T4" fmla="*/ 61 w 106"/>
                  <a:gd name="T5" fmla="*/ 73 h 87"/>
                  <a:gd name="T6" fmla="*/ 63 w 106"/>
                  <a:gd name="T7" fmla="*/ 57 h 87"/>
                  <a:gd name="T8" fmla="*/ 78 w 106"/>
                  <a:gd name="T9" fmla="*/ 50 h 87"/>
                  <a:gd name="T10" fmla="*/ 99 w 106"/>
                  <a:gd name="T11" fmla="*/ 35 h 87"/>
                  <a:gd name="T12" fmla="*/ 106 w 106"/>
                  <a:gd name="T13" fmla="*/ 21 h 87"/>
                  <a:gd name="T14" fmla="*/ 82 w 106"/>
                  <a:gd name="T15" fmla="*/ 0 h 87"/>
                  <a:gd name="T16" fmla="*/ 66 w 106"/>
                  <a:gd name="T17" fmla="*/ 16 h 87"/>
                  <a:gd name="T18" fmla="*/ 59 w 106"/>
                  <a:gd name="T19" fmla="*/ 40 h 87"/>
                  <a:gd name="T20" fmla="*/ 54 w 106"/>
                  <a:gd name="T21" fmla="*/ 14 h 87"/>
                  <a:gd name="T22" fmla="*/ 30 w 106"/>
                  <a:gd name="T23" fmla="*/ 14 h 87"/>
                  <a:gd name="T24" fmla="*/ 0 w 106"/>
                  <a:gd name="T25" fmla="*/ 31 h 87"/>
                  <a:gd name="T26" fmla="*/ 35 w 106"/>
                  <a:gd name="T27" fmla="*/ 35 h 87"/>
                  <a:gd name="T28" fmla="*/ 26 w 106"/>
                  <a:gd name="T29" fmla="*/ 66 h 87"/>
                  <a:gd name="T30" fmla="*/ 26 w 106"/>
                  <a:gd name="T31" fmla="*/ 66 h 87"/>
                  <a:gd name="T32" fmla="*/ 26 w 106"/>
                  <a:gd name="T33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87">
                    <a:moveTo>
                      <a:pt x="26" y="66"/>
                    </a:moveTo>
                    <a:lnTo>
                      <a:pt x="42" y="87"/>
                    </a:lnTo>
                    <a:lnTo>
                      <a:pt x="61" y="73"/>
                    </a:lnTo>
                    <a:lnTo>
                      <a:pt x="63" y="57"/>
                    </a:lnTo>
                    <a:lnTo>
                      <a:pt x="78" y="50"/>
                    </a:lnTo>
                    <a:lnTo>
                      <a:pt x="99" y="35"/>
                    </a:lnTo>
                    <a:lnTo>
                      <a:pt x="106" y="21"/>
                    </a:lnTo>
                    <a:lnTo>
                      <a:pt x="82" y="0"/>
                    </a:lnTo>
                    <a:lnTo>
                      <a:pt x="66" y="16"/>
                    </a:lnTo>
                    <a:lnTo>
                      <a:pt x="59" y="40"/>
                    </a:lnTo>
                    <a:lnTo>
                      <a:pt x="54" y="14"/>
                    </a:lnTo>
                    <a:lnTo>
                      <a:pt x="30" y="14"/>
                    </a:lnTo>
                    <a:lnTo>
                      <a:pt x="0" y="31"/>
                    </a:lnTo>
                    <a:lnTo>
                      <a:pt x="35" y="35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6" name="Freeform 287">
                <a:extLst>
                  <a:ext uri="{FF2B5EF4-FFF2-40B4-BE49-F238E27FC236}">
                    <a16:creationId xmlns:a16="http://schemas.microsoft.com/office/drawing/2014/main" id="{66CE6100-8585-E2C2-26C7-9FB68EDD6B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45882" y="-14513"/>
                <a:ext cx="624928" cy="731733"/>
              </a:xfrm>
              <a:custGeom>
                <a:avLst/>
                <a:gdLst>
                  <a:gd name="T0" fmla="*/ 232 w 275"/>
                  <a:gd name="T1" fmla="*/ 244 h 322"/>
                  <a:gd name="T2" fmla="*/ 232 w 275"/>
                  <a:gd name="T3" fmla="*/ 244 h 322"/>
                  <a:gd name="T4" fmla="*/ 197 w 275"/>
                  <a:gd name="T5" fmla="*/ 272 h 322"/>
                  <a:gd name="T6" fmla="*/ 168 w 275"/>
                  <a:gd name="T7" fmla="*/ 256 h 322"/>
                  <a:gd name="T8" fmla="*/ 178 w 275"/>
                  <a:gd name="T9" fmla="*/ 237 h 322"/>
                  <a:gd name="T10" fmla="*/ 168 w 275"/>
                  <a:gd name="T11" fmla="*/ 211 h 322"/>
                  <a:gd name="T12" fmla="*/ 201 w 275"/>
                  <a:gd name="T13" fmla="*/ 196 h 322"/>
                  <a:gd name="T14" fmla="*/ 209 w 275"/>
                  <a:gd name="T15" fmla="*/ 225 h 322"/>
                  <a:gd name="T16" fmla="*/ 232 w 275"/>
                  <a:gd name="T17" fmla="*/ 244 h 322"/>
                  <a:gd name="T18" fmla="*/ 126 w 275"/>
                  <a:gd name="T19" fmla="*/ 90 h 322"/>
                  <a:gd name="T20" fmla="*/ 126 w 275"/>
                  <a:gd name="T21" fmla="*/ 90 h 322"/>
                  <a:gd name="T22" fmla="*/ 180 w 275"/>
                  <a:gd name="T23" fmla="*/ 154 h 322"/>
                  <a:gd name="T24" fmla="*/ 140 w 275"/>
                  <a:gd name="T25" fmla="*/ 187 h 322"/>
                  <a:gd name="T26" fmla="*/ 130 w 275"/>
                  <a:gd name="T27" fmla="*/ 244 h 322"/>
                  <a:gd name="T28" fmla="*/ 116 w 275"/>
                  <a:gd name="T29" fmla="*/ 258 h 322"/>
                  <a:gd name="T30" fmla="*/ 109 w 275"/>
                  <a:gd name="T31" fmla="*/ 319 h 322"/>
                  <a:gd name="T32" fmla="*/ 88 w 275"/>
                  <a:gd name="T33" fmla="*/ 322 h 322"/>
                  <a:gd name="T34" fmla="*/ 55 w 275"/>
                  <a:gd name="T35" fmla="*/ 277 h 322"/>
                  <a:gd name="T36" fmla="*/ 69 w 275"/>
                  <a:gd name="T37" fmla="*/ 251 h 322"/>
                  <a:gd name="T38" fmla="*/ 45 w 275"/>
                  <a:gd name="T39" fmla="*/ 230 h 322"/>
                  <a:gd name="T40" fmla="*/ 12 w 275"/>
                  <a:gd name="T41" fmla="*/ 161 h 322"/>
                  <a:gd name="T42" fmla="*/ 0 w 275"/>
                  <a:gd name="T43" fmla="*/ 95 h 322"/>
                  <a:gd name="T44" fmla="*/ 45 w 275"/>
                  <a:gd name="T45" fmla="*/ 61 h 322"/>
                  <a:gd name="T46" fmla="*/ 52 w 275"/>
                  <a:gd name="T47" fmla="*/ 95 h 322"/>
                  <a:gd name="T48" fmla="*/ 76 w 275"/>
                  <a:gd name="T49" fmla="*/ 92 h 322"/>
                  <a:gd name="T50" fmla="*/ 83 w 275"/>
                  <a:gd name="T51" fmla="*/ 61 h 322"/>
                  <a:gd name="T52" fmla="*/ 107 w 275"/>
                  <a:gd name="T53" fmla="*/ 57 h 322"/>
                  <a:gd name="T54" fmla="*/ 126 w 275"/>
                  <a:gd name="T55" fmla="*/ 90 h 322"/>
                  <a:gd name="T56" fmla="*/ 244 w 275"/>
                  <a:gd name="T57" fmla="*/ 24 h 322"/>
                  <a:gd name="T58" fmla="*/ 244 w 275"/>
                  <a:gd name="T59" fmla="*/ 24 h 322"/>
                  <a:gd name="T60" fmla="*/ 275 w 275"/>
                  <a:gd name="T61" fmla="*/ 57 h 322"/>
                  <a:gd name="T62" fmla="*/ 251 w 275"/>
                  <a:gd name="T63" fmla="*/ 106 h 322"/>
                  <a:gd name="T64" fmla="*/ 204 w 275"/>
                  <a:gd name="T65" fmla="*/ 116 h 322"/>
                  <a:gd name="T66" fmla="*/ 156 w 275"/>
                  <a:gd name="T67" fmla="*/ 102 h 322"/>
                  <a:gd name="T68" fmla="*/ 154 w 275"/>
                  <a:gd name="T69" fmla="*/ 76 h 322"/>
                  <a:gd name="T70" fmla="*/ 130 w 275"/>
                  <a:gd name="T71" fmla="*/ 73 h 322"/>
                  <a:gd name="T72" fmla="*/ 112 w 275"/>
                  <a:gd name="T73" fmla="*/ 31 h 322"/>
                  <a:gd name="T74" fmla="*/ 164 w 275"/>
                  <a:gd name="T75" fmla="*/ 5 h 322"/>
                  <a:gd name="T76" fmla="*/ 187 w 275"/>
                  <a:gd name="T77" fmla="*/ 28 h 322"/>
                  <a:gd name="T78" fmla="*/ 201 w 275"/>
                  <a:gd name="T79" fmla="*/ 0 h 322"/>
                  <a:gd name="T80" fmla="*/ 244 w 275"/>
                  <a:gd name="T81" fmla="*/ 2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5" h="322">
                    <a:moveTo>
                      <a:pt x="232" y="244"/>
                    </a:moveTo>
                    <a:lnTo>
                      <a:pt x="232" y="244"/>
                    </a:lnTo>
                    <a:lnTo>
                      <a:pt x="197" y="272"/>
                    </a:lnTo>
                    <a:lnTo>
                      <a:pt x="168" y="256"/>
                    </a:lnTo>
                    <a:lnTo>
                      <a:pt x="178" y="237"/>
                    </a:lnTo>
                    <a:lnTo>
                      <a:pt x="168" y="211"/>
                    </a:lnTo>
                    <a:lnTo>
                      <a:pt x="201" y="196"/>
                    </a:lnTo>
                    <a:lnTo>
                      <a:pt x="209" y="225"/>
                    </a:lnTo>
                    <a:lnTo>
                      <a:pt x="232" y="244"/>
                    </a:lnTo>
                    <a:close/>
                    <a:moveTo>
                      <a:pt x="126" y="90"/>
                    </a:moveTo>
                    <a:lnTo>
                      <a:pt x="126" y="90"/>
                    </a:lnTo>
                    <a:lnTo>
                      <a:pt x="180" y="154"/>
                    </a:lnTo>
                    <a:lnTo>
                      <a:pt x="140" y="187"/>
                    </a:lnTo>
                    <a:lnTo>
                      <a:pt x="130" y="244"/>
                    </a:lnTo>
                    <a:lnTo>
                      <a:pt x="116" y="258"/>
                    </a:lnTo>
                    <a:lnTo>
                      <a:pt x="109" y="319"/>
                    </a:lnTo>
                    <a:lnTo>
                      <a:pt x="88" y="322"/>
                    </a:lnTo>
                    <a:lnTo>
                      <a:pt x="55" y="277"/>
                    </a:lnTo>
                    <a:lnTo>
                      <a:pt x="69" y="251"/>
                    </a:lnTo>
                    <a:lnTo>
                      <a:pt x="45" y="230"/>
                    </a:lnTo>
                    <a:lnTo>
                      <a:pt x="12" y="161"/>
                    </a:lnTo>
                    <a:lnTo>
                      <a:pt x="0" y="95"/>
                    </a:lnTo>
                    <a:lnTo>
                      <a:pt x="45" y="61"/>
                    </a:lnTo>
                    <a:lnTo>
                      <a:pt x="52" y="95"/>
                    </a:lnTo>
                    <a:lnTo>
                      <a:pt x="76" y="92"/>
                    </a:lnTo>
                    <a:lnTo>
                      <a:pt x="83" y="61"/>
                    </a:lnTo>
                    <a:lnTo>
                      <a:pt x="107" y="57"/>
                    </a:lnTo>
                    <a:lnTo>
                      <a:pt x="126" y="90"/>
                    </a:lnTo>
                    <a:close/>
                    <a:moveTo>
                      <a:pt x="244" y="24"/>
                    </a:moveTo>
                    <a:lnTo>
                      <a:pt x="244" y="24"/>
                    </a:lnTo>
                    <a:lnTo>
                      <a:pt x="275" y="57"/>
                    </a:lnTo>
                    <a:lnTo>
                      <a:pt x="251" y="106"/>
                    </a:lnTo>
                    <a:lnTo>
                      <a:pt x="204" y="116"/>
                    </a:lnTo>
                    <a:lnTo>
                      <a:pt x="156" y="102"/>
                    </a:lnTo>
                    <a:lnTo>
                      <a:pt x="154" y="76"/>
                    </a:lnTo>
                    <a:lnTo>
                      <a:pt x="130" y="73"/>
                    </a:lnTo>
                    <a:lnTo>
                      <a:pt x="112" y="31"/>
                    </a:lnTo>
                    <a:lnTo>
                      <a:pt x="164" y="5"/>
                    </a:lnTo>
                    <a:lnTo>
                      <a:pt x="187" y="28"/>
                    </a:lnTo>
                    <a:lnTo>
                      <a:pt x="201" y="0"/>
                    </a:lnTo>
                    <a:lnTo>
                      <a:pt x="244" y="2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</p:grpSp>
        <p:sp>
          <p:nvSpPr>
            <p:cNvPr id="167" name="Freeform 289">
              <a:extLst>
                <a:ext uri="{FF2B5EF4-FFF2-40B4-BE49-F238E27FC236}">
                  <a16:creationId xmlns:a16="http://schemas.microsoft.com/office/drawing/2014/main" id="{D13095B2-2185-5389-C066-17DBB549A6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6898" y="4100002"/>
              <a:ext cx="160209" cy="115896"/>
            </a:xfrm>
            <a:custGeom>
              <a:avLst/>
              <a:gdLst>
                <a:gd name="T0" fmla="*/ 90 w 94"/>
                <a:gd name="T1" fmla="*/ 64 h 68"/>
                <a:gd name="T2" fmla="*/ 90 w 94"/>
                <a:gd name="T3" fmla="*/ 64 h 68"/>
                <a:gd name="T4" fmla="*/ 94 w 94"/>
                <a:gd name="T5" fmla="*/ 68 h 68"/>
                <a:gd name="T6" fmla="*/ 82 w 94"/>
                <a:gd name="T7" fmla="*/ 68 h 68"/>
                <a:gd name="T8" fmla="*/ 78 w 94"/>
                <a:gd name="T9" fmla="*/ 59 h 68"/>
                <a:gd name="T10" fmla="*/ 87 w 94"/>
                <a:gd name="T11" fmla="*/ 64 h 68"/>
                <a:gd name="T12" fmla="*/ 90 w 94"/>
                <a:gd name="T13" fmla="*/ 64 h 68"/>
                <a:gd name="T14" fmla="*/ 71 w 94"/>
                <a:gd name="T15" fmla="*/ 54 h 68"/>
                <a:gd name="T16" fmla="*/ 71 w 94"/>
                <a:gd name="T17" fmla="*/ 54 h 68"/>
                <a:gd name="T18" fmla="*/ 64 w 94"/>
                <a:gd name="T19" fmla="*/ 54 h 68"/>
                <a:gd name="T20" fmla="*/ 54 w 94"/>
                <a:gd name="T21" fmla="*/ 52 h 68"/>
                <a:gd name="T22" fmla="*/ 49 w 94"/>
                <a:gd name="T23" fmla="*/ 50 h 68"/>
                <a:gd name="T24" fmla="*/ 52 w 94"/>
                <a:gd name="T25" fmla="*/ 42 h 68"/>
                <a:gd name="T26" fmla="*/ 61 w 94"/>
                <a:gd name="T27" fmla="*/ 47 h 68"/>
                <a:gd name="T28" fmla="*/ 68 w 94"/>
                <a:gd name="T29" fmla="*/ 50 h 68"/>
                <a:gd name="T30" fmla="*/ 71 w 94"/>
                <a:gd name="T31" fmla="*/ 54 h 68"/>
                <a:gd name="T32" fmla="*/ 82 w 94"/>
                <a:gd name="T33" fmla="*/ 50 h 68"/>
                <a:gd name="T34" fmla="*/ 82 w 94"/>
                <a:gd name="T35" fmla="*/ 50 h 68"/>
                <a:gd name="T36" fmla="*/ 80 w 94"/>
                <a:gd name="T37" fmla="*/ 52 h 68"/>
                <a:gd name="T38" fmla="*/ 68 w 94"/>
                <a:gd name="T39" fmla="*/ 38 h 68"/>
                <a:gd name="T40" fmla="*/ 66 w 94"/>
                <a:gd name="T41" fmla="*/ 28 h 68"/>
                <a:gd name="T42" fmla="*/ 71 w 94"/>
                <a:gd name="T43" fmla="*/ 28 h 68"/>
                <a:gd name="T44" fmla="*/ 78 w 94"/>
                <a:gd name="T45" fmla="*/ 40 h 68"/>
                <a:gd name="T46" fmla="*/ 82 w 94"/>
                <a:gd name="T47" fmla="*/ 50 h 68"/>
                <a:gd name="T48" fmla="*/ 54 w 94"/>
                <a:gd name="T49" fmla="*/ 28 h 68"/>
                <a:gd name="T50" fmla="*/ 54 w 94"/>
                <a:gd name="T51" fmla="*/ 28 h 68"/>
                <a:gd name="T52" fmla="*/ 54 w 94"/>
                <a:gd name="T53" fmla="*/ 33 h 68"/>
                <a:gd name="T54" fmla="*/ 42 w 94"/>
                <a:gd name="T55" fmla="*/ 26 h 68"/>
                <a:gd name="T56" fmla="*/ 33 w 94"/>
                <a:gd name="T57" fmla="*/ 19 h 68"/>
                <a:gd name="T58" fmla="*/ 28 w 94"/>
                <a:gd name="T59" fmla="*/ 14 h 68"/>
                <a:gd name="T60" fmla="*/ 30 w 94"/>
                <a:gd name="T61" fmla="*/ 12 h 68"/>
                <a:gd name="T62" fmla="*/ 38 w 94"/>
                <a:gd name="T63" fmla="*/ 16 h 68"/>
                <a:gd name="T64" fmla="*/ 49 w 94"/>
                <a:gd name="T65" fmla="*/ 24 h 68"/>
                <a:gd name="T66" fmla="*/ 54 w 94"/>
                <a:gd name="T67" fmla="*/ 28 h 68"/>
                <a:gd name="T68" fmla="*/ 16 w 94"/>
                <a:gd name="T69" fmla="*/ 12 h 68"/>
                <a:gd name="T70" fmla="*/ 16 w 94"/>
                <a:gd name="T71" fmla="*/ 12 h 68"/>
                <a:gd name="T72" fmla="*/ 14 w 94"/>
                <a:gd name="T73" fmla="*/ 14 h 68"/>
                <a:gd name="T74" fmla="*/ 7 w 94"/>
                <a:gd name="T75" fmla="*/ 9 h 68"/>
                <a:gd name="T76" fmla="*/ 0 w 94"/>
                <a:gd name="T77" fmla="*/ 2 h 68"/>
                <a:gd name="T78" fmla="*/ 0 w 94"/>
                <a:gd name="T79" fmla="*/ 0 h 68"/>
                <a:gd name="T80" fmla="*/ 9 w 94"/>
                <a:gd name="T81" fmla="*/ 7 h 68"/>
                <a:gd name="T82" fmla="*/ 16 w 94"/>
                <a:gd name="T8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8">
                  <a:moveTo>
                    <a:pt x="90" y="64"/>
                  </a:moveTo>
                  <a:lnTo>
                    <a:pt x="90" y="64"/>
                  </a:lnTo>
                  <a:lnTo>
                    <a:pt x="94" y="68"/>
                  </a:lnTo>
                  <a:lnTo>
                    <a:pt x="82" y="68"/>
                  </a:lnTo>
                  <a:lnTo>
                    <a:pt x="78" y="59"/>
                  </a:lnTo>
                  <a:lnTo>
                    <a:pt x="87" y="64"/>
                  </a:lnTo>
                  <a:lnTo>
                    <a:pt x="90" y="64"/>
                  </a:lnTo>
                  <a:close/>
                  <a:moveTo>
                    <a:pt x="71" y="54"/>
                  </a:moveTo>
                  <a:lnTo>
                    <a:pt x="71" y="54"/>
                  </a:lnTo>
                  <a:lnTo>
                    <a:pt x="64" y="54"/>
                  </a:lnTo>
                  <a:lnTo>
                    <a:pt x="54" y="52"/>
                  </a:lnTo>
                  <a:lnTo>
                    <a:pt x="49" y="50"/>
                  </a:lnTo>
                  <a:lnTo>
                    <a:pt x="52" y="42"/>
                  </a:lnTo>
                  <a:lnTo>
                    <a:pt x="61" y="47"/>
                  </a:lnTo>
                  <a:lnTo>
                    <a:pt x="68" y="50"/>
                  </a:lnTo>
                  <a:lnTo>
                    <a:pt x="71" y="54"/>
                  </a:lnTo>
                  <a:close/>
                  <a:moveTo>
                    <a:pt x="82" y="50"/>
                  </a:moveTo>
                  <a:lnTo>
                    <a:pt x="82" y="50"/>
                  </a:lnTo>
                  <a:lnTo>
                    <a:pt x="80" y="52"/>
                  </a:lnTo>
                  <a:lnTo>
                    <a:pt x="68" y="38"/>
                  </a:lnTo>
                  <a:lnTo>
                    <a:pt x="66" y="28"/>
                  </a:lnTo>
                  <a:lnTo>
                    <a:pt x="71" y="28"/>
                  </a:lnTo>
                  <a:lnTo>
                    <a:pt x="78" y="40"/>
                  </a:lnTo>
                  <a:lnTo>
                    <a:pt x="82" y="50"/>
                  </a:lnTo>
                  <a:close/>
                  <a:moveTo>
                    <a:pt x="54" y="28"/>
                  </a:moveTo>
                  <a:lnTo>
                    <a:pt x="54" y="28"/>
                  </a:lnTo>
                  <a:lnTo>
                    <a:pt x="54" y="33"/>
                  </a:lnTo>
                  <a:lnTo>
                    <a:pt x="42" y="26"/>
                  </a:lnTo>
                  <a:lnTo>
                    <a:pt x="33" y="19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8" y="16"/>
                  </a:lnTo>
                  <a:lnTo>
                    <a:pt x="49" y="24"/>
                  </a:lnTo>
                  <a:lnTo>
                    <a:pt x="54" y="28"/>
                  </a:lnTo>
                  <a:close/>
                  <a:moveTo>
                    <a:pt x="16" y="12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7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8" name="Freeform 293">
              <a:extLst>
                <a:ext uri="{FF2B5EF4-FFF2-40B4-BE49-F238E27FC236}">
                  <a16:creationId xmlns:a16="http://schemas.microsoft.com/office/drawing/2014/main" id="{55E3127E-D5CC-1EFD-1658-439DE5E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439" y="3518819"/>
              <a:ext cx="64766" cy="35792"/>
            </a:xfrm>
            <a:custGeom>
              <a:avLst/>
              <a:gdLst>
                <a:gd name="T0" fmla="*/ 24 w 38"/>
                <a:gd name="T1" fmla="*/ 7 h 21"/>
                <a:gd name="T2" fmla="*/ 24 w 38"/>
                <a:gd name="T3" fmla="*/ 7 h 21"/>
                <a:gd name="T4" fmla="*/ 26 w 38"/>
                <a:gd name="T5" fmla="*/ 9 h 21"/>
                <a:gd name="T6" fmla="*/ 33 w 38"/>
                <a:gd name="T7" fmla="*/ 7 h 21"/>
                <a:gd name="T8" fmla="*/ 36 w 38"/>
                <a:gd name="T9" fmla="*/ 9 h 21"/>
                <a:gd name="T10" fmla="*/ 38 w 38"/>
                <a:gd name="T11" fmla="*/ 12 h 21"/>
                <a:gd name="T12" fmla="*/ 36 w 38"/>
                <a:gd name="T13" fmla="*/ 19 h 21"/>
                <a:gd name="T14" fmla="*/ 36 w 38"/>
                <a:gd name="T15" fmla="*/ 21 h 21"/>
                <a:gd name="T16" fmla="*/ 26 w 38"/>
                <a:gd name="T17" fmla="*/ 21 h 21"/>
                <a:gd name="T18" fmla="*/ 19 w 38"/>
                <a:gd name="T19" fmla="*/ 19 h 21"/>
                <a:gd name="T20" fmla="*/ 14 w 38"/>
                <a:gd name="T21" fmla="*/ 17 h 21"/>
                <a:gd name="T22" fmla="*/ 5 w 38"/>
                <a:gd name="T23" fmla="*/ 14 h 21"/>
                <a:gd name="T24" fmla="*/ 0 w 38"/>
                <a:gd name="T25" fmla="*/ 12 h 21"/>
                <a:gd name="T26" fmla="*/ 0 w 38"/>
                <a:gd name="T27" fmla="*/ 9 h 21"/>
                <a:gd name="T28" fmla="*/ 5 w 38"/>
                <a:gd name="T29" fmla="*/ 5 h 21"/>
                <a:gd name="T30" fmla="*/ 9 w 38"/>
                <a:gd name="T31" fmla="*/ 2 h 21"/>
                <a:gd name="T32" fmla="*/ 7 w 38"/>
                <a:gd name="T33" fmla="*/ 2 h 21"/>
                <a:gd name="T34" fmla="*/ 12 w 38"/>
                <a:gd name="T35" fmla="*/ 0 h 21"/>
                <a:gd name="T36" fmla="*/ 17 w 38"/>
                <a:gd name="T37" fmla="*/ 2 h 21"/>
                <a:gd name="T38" fmla="*/ 19 w 38"/>
                <a:gd name="T39" fmla="*/ 5 h 21"/>
                <a:gd name="T40" fmla="*/ 24 w 38"/>
                <a:gd name="T41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1">
                  <a:moveTo>
                    <a:pt x="24" y="7"/>
                  </a:moveTo>
                  <a:lnTo>
                    <a:pt x="24" y="7"/>
                  </a:lnTo>
                  <a:lnTo>
                    <a:pt x="26" y="9"/>
                  </a:lnTo>
                  <a:lnTo>
                    <a:pt x="33" y="7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26" y="21"/>
                  </a:lnTo>
                  <a:lnTo>
                    <a:pt x="19" y="19"/>
                  </a:lnTo>
                  <a:lnTo>
                    <a:pt x="14" y="17"/>
                  </a:lnTo>
                  <a:lnTo>
                    <a:pt x="5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9" name="Freeform 298">
              <a:extLst>
                <a:ext uri="{FF2B5EF4-FFF2-40B4-BE49-F238E27FC236}">
                  <a16:creationId xmlns:a16="http://schemas.microsoft.com/office/drawing/2014/main" id="{AB3FAE7A-BDAD-73E9-A68D-ACA689AB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0920" y="3586993"/>
              <a:ext cx="281218" cy="380070"/>
            </a:xfrm>
            <a:custGeom>
              <a:avLst/>
              <a:gdLst>
                <a:gd name="T0" fmla="*/ 12 w 165"/>
                <a:gd name="T1" fmla="*/ 218 h 223"/>
                <a:gd name="T2" fmla="*/ 12 w 165"/>
                <a:gd name="T3" fmla="*/ 218 h 223"/>
                <a:gd name="T4" fmla="*/ 9 w 165"/>
                <a:gd name="T5" fmla="*/ 223 h 223"/>
                <a:gd name="T6" fmla="*/ 0 w 165"/>
                <a:gd name="T7" fmla="*/ 209 h 223"/>
                <a:gd name="T8" fmla="*/ 0 w 165"/>
                <a:gd name="T9" fmla="*/ 149 h 223"/>
                <a:gd name="T10" fmla="*/ 14 w 165"/>
                <a:gd name="T11" fmla="*/ 133 h 223"/>
                <a:gd name="T12" fmla="*/ 19 w 165"/>
                <a:gd name="T13" fmla="*/ 126 h 223"/>
                <a:gd name="T14" fmla="*/ 28 w 165"/>
                <a:gd name="T15" fmla="*/ 126 h 223"/>
                <a:gd name="T16" fmla="*/ 42 w 165"/>
                <a:gd name="T17" fmla="*/ 116 h 223"/>
                <a:gd name="T18" fmla="*/ 64 w 165"/>
                <a:gd name="T19" fmla="*/ 114 h 223"/>
                <a:gd name="T20" fmla="*/ 111 w 165"/>
                <a:gd name="T21" fmla="*/ 67 h 223"/>
                <a:gd name="T22" fmla="*/ 120 w 165"/>
                <a:gd name="T23" fmla="*/ 52 h 223"/>
                <a:gd name="T24" fmla="*/ 130 w 165"/>
                <a:gd name="T25" fmla="*/ 43 h 223"/>
                <a:gd name="T26" fmla="*/ 130 w 165"/>
                <a:gd name="T27" fmla="*/ 33 h 223"/>
                <a:gd name="T28" fmla="*/ 130 w 165"/>
                <a:gd name="T29" fmla="*/ 17 h 223"/>
                <a:gd name="T30" fmla="*/ 130 w 165"/>
                <a:gd name="T31" fmla="*/ 10 h 223"/>
                <a:gd name="T32" fmla="*/ 130 w 165"/>
                <a:gd name="T33" fmla="*/ 10 h 223"/>
                <a:gd name="T34" fmla="*/ 135 w 165"/>
                <a:gd name="T35" fmla="*/ 10 h 223"/>
                <a:gd name="T36" fmla="*/ 142 w 165"/>
                <a:gd name="T37" fmla="*/ 7 h 223"/>
                <a:gd name="T38" fmla="*/ 149 w 165"/>
                <a:gd name="T39" fmla="*/ 5 h 223"/>
                <a:gd name="T40" fmla="*/ 158 w 165"/>
                <a:gd name="T41" fmla="*/ 0 h 223"/>
                <a:gd name="T42" fmla="*/ 165 w 165"/>
                <a:gd name="T43" fmla="*/ 0 h 223"/>
                <a:gd name="T44" fmla="*/ 165 w 165"/>
                <a:gd name="T45" fmla="*/ 5 h 223"/>
                <a:gd name="T46" fmla="*/ 163 w 165"/>
                <a:gd name="T47" fmla="*/ 14 h 223"/>
                <a:gd name="T48" fmla="*/ 163 w 165"/>
                <a:gd name="T49" fmla="*/ 24 h 223"/>
                <a:gd name="T50" fmla="*/ 161 w 165"/>
                <a:gd name="T51" fmla="*/ 29 h 223"/>
                <a:gd name="T52" fmla="*/ 156 w 165"/>
                <a:gd name="T53" fmla="*/ 45 h 223"/>
                <a:gd name="T54" fmla="*/ 146 w 165"/>
                <a:gd name="T55" fmla="*/ 64 h 223"/>
                <a:gd name="T56" fmla="*/ 137 w 165"/>
                <a:gd name="T57" fmla="*/ 85 h 223"/>
                <a:gd name="T58" fmla="*/ 123 w 165"/>
                <a:gd name="T59" fmla="*/ 109 h 223"/>
                <a:gd name="T60" fmla="*/ 109 w 165"/>
                <a:gd name="T61" fmla="*/ 128 h 223"/>
                <a:gd name="T62" fmla="*/ 90 w 165"/>
                <a:gd name="T63" fmla="*/ 149 h 223"/>
                <a:gd name="T64" fmla="*/ 73 w 165"/>
                <a:gd name="T65" fmla="*/ 164 h 223"/>
                <a:gd name="T66" fmla="*/ 49 w 165"/>
                <a:gd name="T67" fmla="*/ 178 h 223"/>
                <a:gd name="T68" fmla="*/ 35 w 165"/>
                <a:gd name="T69" fmla="*/ 192 h 223"/>
                <a:gd name="T70" fmla="*/ 16 w 165"/>
                <a:gd name="T71" fmla="*/ 211 h 223"/>
                <a:gd name="T72" fmla="*/ 12 w 165"/>
                <a:gd name="T73" fmla="*/ 2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223">
                  <a:moveTo>
                    <a:pt x="12" y="218"/>
                  </a:moveTo>
                  <a:lnTo>
                    <a:pt x="12" y="218"/>
                  </a:lnTo>
                  <a:lnTo>
                    <a:pt x="9" y="223"/>
                  </a:lnTo>
                  <a:lnTo>
                    <a:pt x="0" y="209"/>
                  </a:lnTo>
                  <a:lnTo>
                    <a:pt x="0" y="149"/>
                  </a:lnTo>
                  <a:lnTo>
                    <a:pt x="14" y="133"/>
                  </a:lnTo>
                  <a:lnTo>
                    <a:pt x="19" y="126"/>
                  </a:lnTo>
                  <a:lnTo>
                    <a:pt x="28" y="126"/>
                  </a:lnTo>
                  <a:lnTo>
                    <a:pt x="42" y="116"/>
                  </a:lnTo>
                  <a:lnTo>
                    <a:pt x="64" y="114"/>
                  </a:lnTo>
                  <a:lnTo>
                    <a:pt x="111" y="67"/>
                  </a:lnTo>
                  <a:lnTo>
                    <a:pt x="120" y="52"/>
                  </a:lnTo>
                  <a:lnTo>
                    <a:pt x="130" y="43"/>
                  </a:lnTo>
                  <a:lnTo>
                    <a:pt x="130" y="33"/>
                  </a:lnTo>
                  <a:lnTo>
                    <a:pt x="130" y="17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5" y="10"/>
                  </a:lnTo>
                  <a:lnTo>
                    <a:pt x="142" y="7"/>
                  </a:lnTo>
                  <a:lnTo>
                    <a:pt x="149" y="5"/>
                  </a:lnTo>
                  <a:lnTo>
                    <a:pt x="158" y="0"/>
                  </a:lnTo>
                  <a:lnTo>
                    <a:pt x="165" y="0"/>
                  </a:lnTo>
                  <a:lnTo>
                    <a:pt x="165" y="5"/>
                  </a:lnTo>
                  <a:lnTo>
                    <a:pt x="163" y="14"/>
                  </a:lnTo>
                  <a:lnTo>
                    <a:pt x="163" y="24"/>
                  </a:lnTo>
                  <a:lnTo>
                    <a:pt x="161" y="29"/>
                  </a:lnTo>
                  <a:lnTo>
                    <a:pt x="156" y="45"/>
                  </a:lnTo>
                  <a:lnTo>
                    <a:pt x="146" y="64"/>
                  </a:lnTo>
                  <a:lnTo>
                    <a:pt x="137" y="85"/>
                  </a:lnTo>
                  <a:lnTo>
                    <a:pt x="123" y="109"/>
                  </a:lnTo>
                  <a:lnTo>
                    <a:pt x="109" y="128"/>
                  </a:lnTo>
                  <a:lnTo>
                    <a:pt x="90" y="149"/>
                  </a:lnTo>
                  <a:lnTo>
                    <a:pt x="73" y="164"/>
                  </a:lnTo>
                  <a:lnTo>
                    <a:pt x="49" y="178"/>
                  </a:lnTo>
                  <a:lnTo>
                    <a:pt x="35" y="192"/>
                  </a:lnTo>
                  <a:lnTo>
                    <a:pt x="16" y="211"/>
                  </a:lnTo>
                  <a:lnTo>
                    <a:pt x="12" y="218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0" name="Freeform 301">
              <a:extLst>
                <a:ext uri="{FF2B5EF4-FFF2-40B4-BE49-F238E27FC236}">
                  <a16:creationId xmlns:a16="http://schemas.microsoft.com/office/drawing/2014/main" id="{D0D804AA-5EB1-3E83-C841-409D38D84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291" y="3752316"/>
              <a:ext cx="112487" cy="117601"/>
            </a:xfrm>
            <a:custGeom>
              <a:avLst/>
              <a:gdLst>
                <a:gd name="T0" fmla="*/ 50 w 66"/>
                <a:gd name="T1" fmla="*/ 0 h 69"/>
                <a:gd name="T2" fmla="*/ 50 w 66"/>
                <a:gd name="T3" fmla="*/ 0 h 69"/>
                <a:gd name="T4" fmla="*/ 66 w 66"/>
                <a:gd name="T5" fmla="*/ 5 h 69"/>
                <a:gd name="T6" fmla="*/ 57 w 66"/>
                <a:gd name="T7" fmla="*/ 19 h 69"/>
                <a:gd name="T8" fmla="*/ 59 w 66"/>
                <a:gd name="T9" fmla="*/ 31 h 69"/>
                <a:gd name="T10" fmla="*/ 66 w 66"/>
                <a:gd name="T11" fmla="*/ 38 h 69"/>
                <a:gd name="T12" fmla="*/ 64 w 66"/>
                <a:gd name="T13" fmla="*/ 48 h 69"/>
                <a:gd name="T14" fmla="*/ 62 w 66"/>
                <a:gd name="T15" fmla="*/ 55 h 69"/>
                <a:gd name="T16" fmla="*/ 57 w 66"/>
                <a:gd name="T17" fmla="*/ 59 h 69"/>
                <a:gd name="T18" fmla="*/ 47 w 66"/>
                <a:gd name="T19" fmla="*/ 57 h 69"/>
                <a:gd name="T20" fmla="*/ 40 w 66"/>
                <a:gd name="T21" fmla="*/ 59 h 69"/>
                <a:gd name="T22" fmla="*/ 33 w 66"/>
                <a:gd name="T23" fmla="*/ 57 h 69"/>
                <a:gd name="T24" fmla="*/ 31 w 66"/>
                <a:gd name="T25" fmla="*/ 62 h 69"/>
                <a:gd name="T26" fmla="*/ 36 w 66"/>
                <a:gd name="T27" fmla="*/ 64 h 69"/>
                <a:gd name="T28" fmla="*/ 33 w 66"/>
                <a:gd name="T29" fmla="*/ 69 h 69"/>
                <a:gd name="T30" fmla="*/ 26 w 66"/>
                <a:gd name="T31" fmla="*/ 67 h 69"/>
                <a:gd name="T32" fmla="*/ 14 w 66"/>
                <a:gd name="T33" fmla="*/ 55 h 69"/>
                <a:gd name="T34" fmla="*/ 12 w 66"/>
                <a:gd name="T35" fmla="*/ 43 h 69"/>
                <a:gd name="T36" fmla="*/ 7 w 66"/>
                <a:gd name="T37" fmla="*/ 43 h 69"/>
                <a:gd name="T38" fmla="*/ 0 w 66"/>
                <a:gd name="T39" fmla="*/ 33 h 69"/>
                <a:gd name="T40" fmla="*/ 2 w 66"/>
                <a:gd name="T41" fmla="*/ 24 h 69"/>
                <a:gd name="T42" fmla="*/ 2 w 66"/>
                <a:gd name="T43" fmla="*/ 22 h 69"/>
                <a:gd name="T44" fmla="*/ 12 w 66"/>
                <a:gd name="T45" fmla="*/ 17 h 69"/>
                <a:gd name="T46" fmla="*/ 14 w 66"/>
                <a:gd name="T47" fmla="*/ 3 h 69"/>
                <a:gd name="T48" fmla="*/ 33 w 66"/>
                <a:gd name="T49" fmla="*/ 5 h 69"/>
                <a:gd name="T50" fmla="*/ 36 w 66"/>
                <a:gd name="T51" fmla="*/ 3 h 69"/>
                <a:gd name="T52" fmla="*/ 50 w 66"/>
                <a:gd name="T5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69">
                  <a:moveTo>
                    <a:pt x="50" y="0"/>
                  </a:moveTo>
                  <a:lnTo>
                    <a:pt x="50" y="0"/>
                  </a:lnTo>
                  <a:lnTo>
                    <a:pt x="66" y="5"/>
                  </a:lnTo>
                  <a:lnTo>
                    <a:pt x="57" y="19"/>
                  </a:lnTo>
                  <a:lnTo>
                    <a:pt x="59" y="31"/>
                  </a:lnTo>
                  <a:lnTo>
                    <a:pt x="66" y="38"/>
                  </a:lnTo>
                  <a:lnTo>
                    <a:pt x="64" y="48"/>
                  </a:lnTo>
                  <a:lnTo>
                    <a:pt x="62" y="55"/>
                  </a:lnTo>
                  <a:lnTo>
                    <a:pt x="57" y="59"/>
                  </a:lnTo>
                  <a:lnTo>
                    <a:pt x="47" y="57"/>
                  </a:lnTo>
                  <a:lnTo>
                    <a:pt x="40" y="59"/>
                  </a:lnTo>
                  <a:lnTo>
                    <a:pt x="33" y="57"/>
                  </a:lnTo>
                  <a:lnTo>
                    <a:pt x="31" y="62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26" y="67"/>
                  </a:lnTo>
                  <a:lnTo>
                    <a:pt x="14" y="55"/>
                  </a:lnTo>
                  <a:lnTo>
                    <a:pt x="12" y="43"/>
                  </a:lnTo>
                  <a:lnTo>
                    <a:pt x="7" y="43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12" y="17"/>
                  </a:lnTo>
                  <a:lnTo>
                    <a:pt x="14" y="3"/>
                  </a:lnTo>
                  <a:lnTo>
                    <a:pt x="33" y="5"/>
                  </a:lnTo>
                  <a:lnTo>
                    <a:pt x="36" y="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1" name="Freeform 303">
              <a:extLst>
                <a:ext uri="{FF2B5EF4-FFF2-40B4-BE49-F238E27FC236}">
                  <a16:creationId xmlns:a16="http://schemas.microsoft.com/office/drawing/2014/main" id="{8911B78A-A82B-60C4-235D-5B0E7049D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664" y="2353045"/>
              <a:ext cx="158505" cy="73288"/>
            </a:xfrm>
            <a:custGeom>
              <a:avLst/>
              <a:gdLst>
                <a:gd name="T0" fmla="*/ 41 w 93"/>
                <a:gd name="T1" fmla="*/ 0 h 43"/>
                <a:gd name="T2" fmla="*/ 41 w 93"/>
                <a:gd name="T3" fmla="*/ 0 h 43"/>
                <a:gd name="T4" fmla="*/ 48 w 93"/>
                <a:gd name="T5" fmla="*/ 9 h 43"/>
                <a:gd name="T6" fmla="*/ 57 w 93"/>
                <a:gd name="T7" fmla="*/ 2 h 43"/>
                <a:gd name="T8" fmla="*/ 64 w 93"/>
                <a:gd name="T9" fmla="*/ 5 h 43"/>
                <a:gd name="T10" fmla="*/ 76 w 93"/>
                <a:gd name="T11" fmla="*/ 2 h 43"/>
                <a:gd name="T12" fmla="*/ 93 w 93"/>
                <a:gd name="T13" fmla="*/ 12 h 43"/>
                <a:gd name="T14" fmla="*/ 88 w 93"/>
                <a:gd name="T15" fmla="*/ 17 h 43"/>
                <a:gd name="T16" fmla="*/ 86 w 93"/>
                <a:gd name="T17" fmla="*/ 28 h 43"/>
                <a:gd name="T18" fmla="*/ 81 w 93"/>
                <a:gd name="T19" fmla="*/ 31 h 43"/>
                <a:gd name="T20" fmla="*/ 64 w 93"/>
                <a:gd name="T21" fmla="*/ 24 h 43"/>
                <a:gd name="T22" fmla="*/ 60 w 93"/>
                <a:gd name="T23" fmla="*/ 24 h 43"/>
                <a:gd name="T24" fmla="*/ 55 w 93"/>
                <a:gd name="T25" fmla="*/ 31 h 43"/>
                <a:gd name="T26" fmla="*/ 48 w 93"/>
                <a:gd name="T27" fmla="*/ 33 h 43"/>
                <a:gd name="T28" fmla="*/ 45 w 93"/>
                <a:gd name="T29" fmla="*/ 31 h 43"/>
                <a:gd name="T30" fmla="*/ 38 w 93"/>
                <a:gd name="T31" fmla="*/ 35 h 43"/>
                <a:gd name="T32" fmla="*/ 31 w 93"/>
                <a:gd name="T33" fmla="*/ 35 h 43"/>
                <a:gd name="T34" fmla="*/ 29 w 93"/>
                <a:gd name="T35" fmla="*/ 40 h 43"/>
                <a:gd name="T36" fmla="*/ 17 w 93"/>
                <a:gd name="T37" fmla="*/ 43 h 43"/>
                <a:gd name="T38" fmla="*/ 10 w 93"/>
                <a:gd name="T39" fmla="*/ 40 h 43"/>
                <a:gd name="T40" fmla="*/ 0 w 93"/>
                <a:gd name="T41" fmla="*/ 35 h 43"/>
                <a:gd name="T42" fmla="*/ 0 w 93"/>
                <a:gd name="T43" fmla="*/ 26 h 43"/>
                <a:gd name="T44" fmla="*/ 0 w 93"/>
                <a:gd name="T45" fmla="*/ 24 h 43"/>
                <a:gd name="T46" fmla="*/ 3 w 93"/>
                <a:gd name="T47" fmla="*/ 19 h 43"/>
                <a:gd name="T48" fmla="*/ 10 w 93"/>
                <a:gd name="T49" fmla="*/ 19 h 43"/>
                <a:gd name="T50" fmla="*/ 17 w 93"/>
                <a:gd name="T51" fmla="*/ 17 h 43"/>
                <a:gd name="T52" fmla="*/ 17 w 93"/>
                <a:gd name="T53" fmla="*/ 14 h 43"/>
                <a:gd name="T54" fmla="*/ 19 w 93"/>
                <a:gd name="T55" fmla="*/ 12 h 43"/>
                <a:gd name="T56" fmla="*/ 22 w 93"/>
                <a:gd name="T57" fmla="*/ 7 h 43"/>
                <a:gd name="T58" fmla="*/ 24 w 93"/>
                <a:gd name="T59" fmla="*/ 7 h 43"/>
                <a:gd name="T60" fmla="*/ 26 w 93"/>
                <a:gd name="T61" fmla="*/ 2 h 43"/>
                <a:gd name="T62" fmla="*/ 31 w 93"/>
                <a:gd name="T63" fmla="*/ 0 h 43"/>
                <a:gd name="T64" fmla="*/ 34 w 93"/>
                <a:gd name="T65" fmla="*/ 2 h 43"/>
                <a:gd name="T66" fmla="*/ 41 w 93"/>
                <a:gd name="T6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43">
                  <a:moveTo>
                    <a:pt x="41" y="0"/>
                  </a:moveTo>
                  <a:lnTo>
                    <a:pt x="41" y="0"/>
                  </a:lnTo>
                  <a:lnTo>
                    <a:pt x="48" y="9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76" y="2"/>
                  </a:lnTo>
                  <a:lnTo>
                    <a:pt x="93" y="12"/>
                  </a:lnTo>
                  <a:lnTo>
                    <a:pt x="88" y="17"/>
                  </a:lnTo>
                  <a:lnTo>
                    <a:pt x="86" y="28"/>
                  </a:lnTo>
                  <a:lnTo>
                    <a:pt x="81" y="31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55" y="31"/>
                  </a:lnTo>
                  <a:lnTo>
                    <a:pt x="48" y="33"/>
                  </a:lnTo>
                  <a:lnTo>
                    <a:pt x="45" y="31"/>
                  </a:lnTo>
                  <a:lnTo>
                    <a:pt x="38" y="35"/>
                  </a:lnTo>
                  <a:lnTo>
                    <a:pt x="31" y="35"/>
                  </a:lnTo>
                  <a:lnTo>
                    <a:pt x="29" y="40"/>
                  </a:lnTo>
                  <a:lnTo>
                    <a:pt x="17" y="43"/>
                  </a:lnTo>
                  <a:lnTo>
                    <a:pt x="1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2" name="Freeform 305">
              <a:extLst>
                <a:ext uri="{FF2B5EF4-FFF2-40B4-BE49-F238E27FC236}">
                  <a16:creationId xmlns:a16="http://schemas.microsoft.com/office/drawing/2014/main" id="{9F26D108-05DF-C083-8D07-52894F9A7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038" y="2462123"/>
              <a:ext cx="81809" cy="56244"/>
            </a:xfrm>
            <a:custGeom>
              <a:avLst/>
              <a:gdLst>
                <a:gd name="T0" fmla="*/ 48 w 48"/>
                <a:gd name="T1" fmla="*/ 9 h 33"/>
                <a:gd name="T2" fmla="*/ 48 w 48"/>
                <a:gd name="T3" fmla="*/ 9 h 33"/>
                <a:gd name="T4" fmla="*/ 34 w 48"/>
                <a:gd name="T5" fmla="*/ 14 h 33"/>
                <a:gd name="T6" fmla="*/ 34 w 48"/>
                <a:gd name="T7" fmla="*/ 24 h 33"/>
                <a:gd name="T8" fmla="*/ 26 w 48"/>
                <a:gd name="T9" fmla="*/ 26 h 33"/>
                <a:gd name="T10" fmla="*/ 26 w 48"/>
                <a:gd name="T11" fmla="*/ 33 h 33"/>
                <a:gd name="T12" fmla="*/ 22 w 48"/>
                <a:gd name="T13" fmla="*/ 33 h 33"/>
                <a:gd name="T14" fmla="*/ 15 w 48"/>
                <a:gd name="T15" fmla="*/ 28 h 33"/>
                <a:gd name="T16" fmla="*/ 12 w 48"/>
                <a:gd name="T17" fmla="*/ 33 h 33"/>
                <a:gd name="T18" fmla="*/ 0 w 48"/>
                <a:gd name="T19" fmla="*/ 33 h 33"/>
                <a:gd name="T20" fmla="*/ 5 w 48"/>
                <a:gd name="T21" fmla="*/ 31 h 33"/>
                <a:gd name="T22" fmla="*/ 0 w 48"/>
                <a:gd name="T23" fmla="*/ 21 h 33"/>
                <a:gd name="T24" fmla="*/ 3 w 48"/>
                <a:gd name="T25" fmla="*/ 9 h 33"/>
                <a:gd name="T26" fmla="*/ 17 w 48"/>
                <a:gd name="T27" fmla="*/ 9 h 33"/>
                <a:gd name="T28" fmla="*/ 24 w 48"/>
                <a:gd name="T29" fmla="*/ 5 h 33"/>
                <a:gd name="T30" fmla="*/ 38 w 48"/>
                <a:gd name="T31" fmla="*/ 5 h 33"/>
                <a:gd name="T32" fmla="*/ 41 w 48"/>
                <a:gd name="T33" fmla="*/ 0 h 33"/>
                <a:gd name="T34" fmla="*/ 43 w 48"/>
                <a:gd name="T35" fmla="*/ 0 h 33"/>
                <a:gd name="T36" fmla="*/ 48 w 48"/>
                <a:gd name="T3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48" y="9"/>
                  </a:moveTo>
                  <a:lnTo>
                    <a:pt x="48" y="9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26" y="26"/>
                  </a:lnTo>
                  <a:lnTo>
                    <a:pt x="26" y="33"/>
                  </a:lnTo>
                  <a:lnTo>
                    <a:pt x="22" y="33"/>
                  </a:lnTo>
                  <a:lnTo>
                    <a:pt x="15" y="28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5" y="31"/>
                  </a:lnTo>
                  <a:lnTo>
                    <a:pt x="0" y="21"/>
                  </a:lnTo>
                  <a:lnTo>
                    <a:pt x="3" y="9"/>
                  </a:lnTo>
                  <a:lnTo>
                    <a:pt x="17" y="9"/>
                  </a:lnTo>
                  <a:lnTo>
                    <a:pt x="24" y="5"/>
                  </a:lnTo>
                  <a:lnTo>
                    <a:pt x="38" y="5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3" name="Freeform 307">
              <a:extLst>
                <a:ext uri="{FF2B5EF4-FFF2-40B4-BE49-F238E27FC236}">
                  <a16:creationId xmlns:a16="http://schemas.microsoft.com/office/drawing/2014/main" id="{585B7CC3-343D-2020-AF32-31B73BD8D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455" y="1263967"/>
              <a:ext cx="354504" cy="826610"/>
            </a:xfrm>
            <a:custGeom>
              <a:avLst/>
              <a:gdLst>
                <a:gd name="T0" fmla="*/ 177 w 208"/>
                <a:gd name="T1" fmla="*/ 21 h 485"/>
                <a:gd name="T2" fmla="*/ 177 w 208"/>
                <a:gd name="T3" fmla="*/ 21 h 485"/>
                <a:gd name="T4" fmla="*/ 203 w 208"/>
                <a:gd name="T5" fmla="*/ 52 h 485"/>
                <a:gd name="T6" fmla="*/ 203 w 208"/>
                <a:gd name="T7" fmla="*/ 116 h 485"/>
                <a:gd name="T8" fmla="*/ 208 w 208"/>
                <a:gd name="T9" fmla="*/ 130 h 485"/>
                <a:gd name="T10" fmla="*/ 182 w 208"/>
                <a:gd name="T11" fmla="*/ 142 h 485"/>
                <a:gd name="T12" fmla="*/ 165 w 208"/>
                <a:gd name="T13" fmla="*/ 170 h 485"/>
                <a:gd name="T14" fmla="*/ 168 w 208"/>
                <a:gd name="T15" fmla="*/ 192 h 485"/>
                <a:gd name="T16" fmla="*/ 142 w 208"/>
                <a:gd name="T17" fmla="*/ 222 h 485"/>
                <a:gd name="T18" fmla="*/ 111 w 208"/>
                <a:gd name="T19" fmla="*/ 253 h 485"/>
                <a:gd name="T20" fmla="*/ 99 w 208"/>
                <a:gd name="T21" fmla="*/ 300 h 485"/>
                <a:gd name="T22" fmla="*/ 111 w 208"/>
                <a:gd name="T23" fmla="*/ 324 h 485"/>
                <a:gd name="T24" fmla="*/ 125 w 208"/>
                <a:gd name="T25" fmla="*/ 343 h 485"/>
                <a:gd name="T26" fmla="*/ 111 w 208"/>
                <a:gd name="T27" fmla="*/ 379 h 485"/>
                <a:gd name="T28" fmla="*/ 94 w 208"/>
                <a:gd name="T29" fmla="*/ 386 h 485"/>
                <a:gd name="T30" fmla="*/ 87 w 208"/>
                <a:gd name="T31" fmla="*/ 435 h 485"/>
                <a:gd name="T32" fmla="*/ 78 w 208"/>
                <a:gd name="T33" fmla="*/ 464 h 485"/>
                <a:gd name="T34" fmla="*/ 59 w 208"/>
                <a:gd name="T35" fmla="*/ 461 h 485"/>
                <a:gd name="T36" fmla="*/ 49 w 208"/>
                <a:gd name="T37" fmla="*/ 483 h 485"/>
                <a:gd name="T38" fmla="*/ 31 w 208"/>
                <a:gd name="T39" fmla="*/ 485 h 485"/>
                <a:gd name="T40" fmla="*/ 26 w 208"/>
                <a:gd name="T41" fmla="*/ 457 h 485"/>
                <a:gd name="T42" fmla="*/ 12 w 208"/>
                <a:gd name="T43" fmla="*/ 424 h 485"/>
                <a:gd name="T44" fmla="*/ 0 w 208"/>
                <a:gd name="T45" fmla="*/ 381 h 485"/>
                <a:gd name="T46" fmla="*/ 7 w 208"/>
                <a:gd name="T47" fmla="*/ 362 h 485"/>
                <a:gd name="T48" fmla="*/ 19 w 208"/>
                <a:gd name="T49" fmla="*/ 341 h 485"/>
                <a:gd name="T50" fmla="*/ 26 w 208"/>
                <a:gd name="T51" fmla="*/ 303 h 485"/>
                <a:gd name="T52" fmla="*/ 14 w 208"/>
                <a:gd name="T53" fmla="*/ 286 h 485"/>
                <a:gd name="T54" fmla="*/ 14 w 208"/>
                <a:gd name="T55" fmla="*/ 239 h 485"/>
                <a:gd name="T56" fmla="*/ 26 w 208"/>
                <a:gd name="T57" fmla="*/ 206 h 485"/>
                <a:gd name="T58" fmla="*/ 40 w 208"/>
                <a:gd name="T59" fmla="*/ 206 h 485"/>
                <a:gd name="T60" fmla="*/ 45 w 208"/>
                <a:gd name="T61" fmla="*/ 192 h 485"/>
                <a:gd name="T62" fmla="*/ 40 w 208"/>
                <a:gd name="T63" fmla="*/ 177 h 485"/>
                <a:gd name="T64" fmla="*/ 66 w 208"/>
                <a:gd name="T65" fmla="*/ 125 h 485"/>
                <a:gd name="T66" fmla="*/ 83 w 208"/>
                <a:gd name="T67" fmla="*/ 78 h 485"/>
                <a:gd name="T68" fmla="*/ 92 w 208"/>
                <a:gd name="T69" fmla="*/ 47 h 485"/>
                <a:gd name="T70" fmla="*/ 109 w 208"/>
                <a:gd name="T71" fmla="*/ 50 h 485"/>
                <a:gd name="T72" fmla="*/ 113 w 208"/>
                <a:gd name="T73" fmla="*/ 24 h 485"/>
                <a:gd name="T74" fmla="*/ 144 w 208"/>
                <a:gd name="T75" fmla="*/ 31 h 485"/>
                <a:gd name="T76" fmla="*/ 146 w 208"/>
                <a:gd name="T77" fmla="*/ 2 h 485"/>
                <a:gd name="T78" fmla="*/ 156 w 208"/>
                <a:gd name="T79" fmla="*/ 0 h 485"/>
                <a:gd name="T80" fmla="*/ 177 w 208"/>
                <a:gd name="T81" fmla="*/ 2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485">
                  <a:moveTo>
                    <a:pt x="177" y="21"/>
                  </a:moveTo>
                  <a:lnTo>
                    <a:pt x="177" y="21"/>
                  </a:lnTo>
                  <a:lnTo>
                    <a:pt x="203" y="52"/>
                  </a:lnTo>
                  <a:lnTo>
                    <a:pt x="203" y="116"/>
                  </a:lnTo>
                  <a:lnTo>
                    <a:pt x="208" y="130"/>
                  </a:lnTo>
                  <a:lnTo>
                    <a:pt x="182" y="142"/>
                  </a:lnTo>
                  <a:lnTo>
                    <a:pt x="165" y="170"/>
                  </a:lnTo>
                  <a:lnTo>
                    <a:pt x="168" y="192"/>
                  </a:lnTo>
                  <a:lnTo>
                    <a:pt x="142" y="222"/>
                  </a:lnTo>
                  <a:lnTo>
                    <a:pt x="111" y="253"/>
                  </a:lnTo>
                  <a:lnTo>
                    <a:pt x="99" y="300"/>
                  </a:lnTo>
                  <a:lnTo>
                    <a:pt x="111" y="324"/>
                  </a:lnTo>
                  <a:lnTo>
                    <a:pt x="125" y="343"/>
                  </a:lnTo>
                  <a:lnTo>
                    <a:pt x="111" y="379"/>
                  </a:lnTo>
                  <a:lnTo>
                    <a:pt x="94" y="386"/>
                  </a:lnTo>
                  <a:lnTo>
                    <a:pt x="87" y="435"/>
                  </a:lnTo>
                  <a:lnTo>
                    <a:pt x="78" y="464"/>
                  </a:lnTo>
                  <a:lnTo>
                    <a:pt x="59" y="461"/>
                  </a:lnTo>
                  <a:lnTo>
                    <a:pt x="49" y="483"/>
                  </a:lnTo>
                  <a:lnTo>
                    <a:pt x="31" y="485"/>
                  </a:lnTo>
                  <a:lnTo>
                    <a:pt x="26" y="457"/>
                  </a:lnTo>
                  <a:lnTo>
                    <a:pt x="12" y="424"/>
                  </a:lnTo>
                  <a:lnTo>
                    <a:pt x="0" y="381"/>
                  </a:lnTo>
                  <a:lnTo>
                    <a:pt x="7" y="362"/>
                  </a:lnTo>
                  <a:lnTo>
                    <a:pt x="19" y="341"/>
                  </a:lnTo>
                  <a:lnTo>
                    <a:pt x="26" y="303"/>
                  </a:lnTo>
                  <a:lnTo>
                    <a:pt x="14" y="286"/>
                  </a:lnTo>
                  <a:lnTo>
                    <a:pt x="14" y="239"/>
                  </a:lnTo>
                  <a:lnTo>
                    <a:pt x="26" y="206"/>
                  </a:lnTo>
                  <a:lnTo>
                    <a:pt x="40" y="206"/>
                  </a:lnTo>
                  <a:lnTo>
                    <a:pt x="45" y="192"/>
                  </a:lnTo>
                  <a:lnTo>
                    <a:pt x="40" y="177"/>
                  </a:lnTo>
                  <a:lnTo>
                    <a:pt x="66" y="125"/>
                  </a:lnTo>
                  <a:lnTo>
                    <a:pt x="83" y="78"/>
                  </a:lnTo>
                  <a:lnTo>
                    <a:pt x="92" y="47"/>
                  </a:lnTo>
                  <a:lnTo>
                    <a:pt x="109" y="50"/>
                  </a:lnTo>
                  <a:lnTo>
                    <a:pt x="113" y="24"/>
                  </a:lnTo>
                  <a:lnTo>
                    <a:pt x="144" y="31"/>
                  </a:lnTo>
                  <a:lnTo>
                    <a:pt x="146" y="2"/>
                  </a:lnTo>
                  <a:lnTo>
                    <a:pt x="156" y="0"/>
                  </a:lnTo>
                  <a:lnTo>
                    <a:pt x="177" y="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4" name="Freeform 441">
              <a:extLst>
                <a:ext uri="{FF2B5EF4-FFF2-40B4-BE49-F238E27FC236}">
                  <a16:creationId xmlns:a16="http://schemas.microsoft.com/office/drawing/2014/main" id="{508D7596-EFDD-599B-C526-4AC1F4D14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733" y="4648802"/>
              <a:ext cx="40986" cy="53079"/>
            </a:xfrm>
            <a:custGeom>
              <a:avLst/>
              <a:gdLst>
                <a:gd name="connsiteX0" fmla="*/ 15908 w 54648"/>
                <a:gd name="connsiteY0" fmla="*/ 0 h 70772"/>
                <a:gd name="connsiteX1" fmla="*/ 27270 w 54648"/>
                <a:gd name="connsiteY1" fmla="*/ 0 h 70772"/>
                <a:gd name="connsiteX2" fmla="*/ 47722 w 54648"/>
                <a:gd name="connsiteY2" fmla="*/ 4545 h 70772"/>
                <a:gd name="connsiteX3" fmla="*/ 49107 w 54648"/>
                <a:gd name="connsiteY3" fmla="*/ 11467 h 70772"/>
                <a:gd name="connsiteX4" fmla="*/ 50103 w 54648"/>
                <a:gd name="connsiteY4" fmla="*/ 11688 h 70772"/>
                <a:gd name="connsiteX5" fmla="*/ 54648 w 54648"/>
                <a:gd name="connsiteY5" fmla="*/ 34413 h 70772"/>
                <a:gd name="connsiteX6" fmla="*/ 54648 w 54648"/>
                <a:gd name="connsiteY6" fmla="*/ 50320 h 70772"/>
                <a:gd name="connsiteX7" fmla="*/ 50103 w 54648"/>
                <a:gd name="connsiteY7" fmla="*/ 66227 h 70772"/>
                <a:gd name="connsiteX8" fmla="*/ 29651 w 54648"/>
                <a:gd name="connsiteY8" fmla="*/ 70772 h 70772"/>
                <a:gd name="connsiteX9" fmla="*/ 2381 w 54648"/>
                <a:gd name="connsiteY9" fmla="*/ 50320 h 70772"/>
                <a:gd name="connsiteX10" fmla="*/ 2381 w 54648"/>
                <a:gd name="connsiteY10" fmla="*/ 44963 h 70772"/>
                <a:gd name="connsiteX11" fmla="*/ 0 w 54648"/>
                <a:gd name="connsiteY11" fmla="*/ 43177 h 70772"/>
                <a:gd name="connsiteX12" fmla="*/ 0 w 54648"/>
                <a:gd name="connsiteY12" fmla="*/ 31815 h 70772"/>
                <a:gd name="connsiteX13" fmla="*/ 11363 w 54648"/>
                <a:gd name="connsiteY13" fmla="*/ 15907 h 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48" h="70772">
                  <a:moveTo>
                    <a:pt x="15908" y="0"/>
                  </a:moveTo>
                  <a:lnTo>
                    <a:pt x="27270" y="0"/>
                  </a:lnTo>
                  <a:lnTo>
                    <a:pt x="47722" y="4545"/>
                  </a:lnTo>
                  <a:lnTo>
                    <a:pt x="49107" y="11467"/>
                  </a:lnTo>
                  <a:lnTo>
                    <a:pt x="50103" y="11688"/>
                  </a:lnTo>
                  <a:lnTo>
                    <a:pt x="54648" y="34413"/>
                  </a:lnTo>
                  <a:lnTo>
                    <a:pt x="54648" y="50320"/>
                  </a:lnTo>
                  <a:lnTo>
                    <a:pt x="50103" y="66227"/>
                  </a:lnTo>
                  <a:lnTo>
                    <a:pt x="29651" y="70772"/>
                  </a:lnTo>
                  <a:lnTo>
                    <a:pt x="2381" y="50320"/>
                  </a:lnTo>
                  <a:lnTo>
                    <a:pt x="2381" y="44963"/>
                  </a:lnTo>
                  <a:lnTo>
                    <a:pt x="0" y="43177"/>
                  </a:lnTo>
                  <a:lnTo>
                    <a:pt x="0" y="31815"/>
                  </a:lnTo>
                  <a:lnTo>
                    <a:pt x="11363" y="1590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75" name="Freeform 313">
              <a:extLst>
                <a:ext uri="{FF2B5EF4-FFF2-40B4-BE49-F238E27FC236}">
                  <a16:creationId xmlns:a16="http://schemas.microsoft.com/office/drawing/2014/main" id="{A91F2BE2-E319-09AA-10DF-A4035E348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629" y="3261463"/>
              <a:ext cx="286331" cy="455062"/>
            </a:xfrm>
            <a:custGeom>
              <a:avLst/>
              <a:gdLst>
                <a:gd name="T0" fmla="*/ 168 w 168"/>
                <a:gd name="T1" fmla="*/ 66 h 267"/>
                <a:gd name="T2" fmla="*/ 168 w 168"/>
                <a:gd name="T3" fmla="*/ 66 h 267"/>
                <a:gd name="T4" fmla="*/ 168 w 168"/>
                <a:gd name="T5" fmla="*/ 132 h 267"/>
                <a:gd name="T6" fmla="*/ 154 w 168"/>
                <a:gd name="T7" fmla="*/ 130 h 267"/>
                <a:gd name="T8" fmla="*/ 147 w 168"/>
                <a:gd name="T9" fmla="*/ 144 h 267"/>
                <a:gd name="T10" fmla="*/ 142 w 168"/>
                <a:gd name="T11" fmla="*/ 153 h 267"/>
                <a:gd name="T12" fmla="*/ 144 w 168"/>
                <a:gd name="T13" fmla="*/ 158 h 267"/>
                <a:gd name="T14" fmla="*/ 140 w 168"/>
                <a:gd name="T15" fmla="*/ 163 h 267"/>
                <a:gd name="T16" fmla="*/ 142 w 168"/>
                <a:gd name="T17" fmla="*/ 170 h 267"/>
                <a:gd name="T18" fmla="*/ 137 w 168"/>
                <a:gd name="T19" fmla="*/ 177 h 267"/>
                <a:gd name="T20" fmla="*/ 135 w 168"/>
                <a:gd name="T21" fmla="*/ 182 h 267"/>
                <a:gd name="T22" fmla="*/ 142 w 168"/>
                <a:gd name="T23" fmla="*/ 182 h 267"/>
                <a:gd name="T24" fmla="*/ 144 w 168"/>
                <a:gd name="T25" fmla="*/ 189 h 267"/>
                <a:gd name="T26" fmla="*/ 144 w 168"/>
                <a:gd name="T27" fmla="*/ 196 h 267"/>
                <a:gd name="T28" fmla="*/ 151 w 168"/>
                <a:gd name="T29" fmla="*/ 203 h 267"/>
                <a:gd name="T30" fmla="*/ 151 w 168"/>
                <a:gd name="T31" fmla="*/ 205 h 267"/>
                <a:gd name="T32" fmla="*/ 140 w 168"/>
                <a:gd name="T33" fmla="*/ 210 h 267"/>
                <a:gd name="T34" fmla="*/ 132 w 168"/>
                <a:gd name="T35" fmla="*/ 215 h 267"/>
                <a:gd name="T36" fmla="*/ 121 w 168"/>
                <a:gd name="T37" fmla="*/ 234 h 267"/>
                <a:gd name="T38" fmla="*/ 106 w 168"/>
                <a:gd name="T39" fmla="*/ 241 h 267"/>
                <a:gd name="T40" fmla="*/ 90 w 168"/>
                <a:gd name="T41" fmla="*/ 239 h 267"/>
                <a:gd name="T42" fmla="*/ 85 w 168"/>
                <a:gd name="T43" fmla="*/ 241 h 267"/>
                <a:gd name="T44" fmla="*/ 88 w 168"/>
                <a:gd name="T45" fmla="*/ 248 h 267"/>
                <a:gd name="T46" fmla="*/ 78 w 168"/>
                <a:gd name="T47" fmla="*/ 253 h 267"/>
                <a:gd name="T48" fmla="*/ 73 w 168"/>
                <a:gd name="T49" fmla="*/ 260 h 267"/>
                <a:gd name="T50" fmla="*/ 52 w 168"/>
                <a:gd name="T51" fmla="*/ 265 h 267"/>
                <a:gd name="T52" fmla="*/ 47 w 168"/>
                <a:gd name="T53" fmla="*/ 262 h 267"/>
                <a:gd name="T54" fmla="*/ 45 w 168"/>
                <a:gd name="T55" fmla="*/ 262 h 267"/>
                <a:gd name="T56" fmla="*/ 43 w 168"/>
                <a:gd name="T57" fmla="*/ 265 h 267"/>
                <a:gd name="T58" fmla="*/ 28 w 168"/>
                <a:gd name="T59" fmla="*/ 267 h 267"/>
                <a:gd name="T60" fmla="*/ 31 w 168"/>
                <a:gd name="T61" fmla="*/ 262 h 267"/>
                <a:gd name="T62" fmla="*/ 26 w 168"/>
                <a:gd name="T63" fmla="*/ 250 h 267"/>
                <a:gd name="T64" fmla="*/ 24 w 168"/>
                <a:gd name="T65" fmla="*/ 243 h 267"/>
                <a:gd name="T66" fmla="*/ 17 w 168"/>
                <a:gd name="T67" fmla="*/ 241 h 267"/>
                <a:gd name="T68" fmla="*/ 7 w 168"/>
                <a:gd name="T69" fmla="*/ 231 h 267"/>
                <a:gd name="T70" fmla="*/ 9 w 168"/>
                <a:gd name="T71" fmla="*/ 224 h 267"/>
                <a:gd name="T72" fmla="*/ 19 w 168"/>
                <a:gd name="T73" fmla="*/ 227 h 267"/>
                <a:gd name="T74" fmla="*/ 21 w 168"/>
                <a:gd name="T75" fmla="*/ 224 h 267"/>
                <a:gd name="T76" fmla="*/ 31 w 168"/>
                <a:gd name="T77" fmla="*/ 224 h 267"/>
                <a:gd name="T78" fmla="*/ 21 w 168"/>
                <a:gd name="T79" fmla="*/ 210 h 267"/>
                <a:gd name="T80" fmla="*/ 24 w 168"/>
                <a:gd name="T81" fmla="*/ 198 h 267"/>
                <a:gd name="T82" fmla="*/ 21 w 168"/>
                <a:gd name="T83" fmla="*/ 189 h 267"/>
                <a:gd name="T84" fmla="*/ 17 w 168"/>
                <a:gd name="T85" fmla="*/ 177 h 267"/>
                <a:gd name="T86" fmla="*/ 17 w 168"/>
                <a:gd name="T87" fmla="*/ 170 h 267"/>
                <a:gd name="T88" fmla="*/ 7 w 168"/>
                <a:gd name="T89" fmla="*/ 170 h 267"/>
                <a:gd name="T90" fmla="*/ 7 w 168"/>
                <a:gd name="T91" fmla="*/ 158 h 267"/>
                <a:gd name="T92" fmla="*/ 0 w 168"/>
                <a:gd name="T93" fmla="*/ 153 h 267"/>
                <a:gd name="T94" fmla="*/ 7 w 168"/>
                <a:gd name="T95" fmla="*/ 130 h 267"/>
                <a:gd name="T96" fmla="*/ 28 w 168"/>
                <a:gd name="T97" fmla="*/ 116 h 267"/>
                <a:gd name="T98" fmla="*/ 28 w 168"/>
                <a:gd name="T99" fmla="*/ 94 h 267"/>
                <a:gd name="T100" fmla="*/ 36 w 168"/>
                <a:gd name="T101" fmla="*/ 59 h 267"/>
                <a:gd name="T102" fmla="*/ 38 w 168"/>
                <a:gd name="T103" fmla="*/ 52 h 267"/>
                <a:gd name="T104" fmla="*/ 31 w 168"/>
                <a:gd name="T105" fmla="*/ 44 h 267"/>
                <a:gd name="T106" fmla="*/ 31 w 168"/>
                <a:gd name="T107" fmla="*/ 40 h 267"/>
                <a:gd name="T108" fmla="*/ 26 w 168"/>
                <a:gd name="T109" fmla="*/ 35 h 267"/>
                <a:gd name="T110" fmla="*/ 21 w 168"/>
                <a:gd name="T111" fmla="*/ 9 h 267"/>
                <a:gd name="T112" fmla="*/ 38 w 168"/>
                <a:gd name="T113" fmla="*/ 0 h 267"/>
                <a:gd name="T114" fmla="*/ 102 w 168"/>
                <a:gd name="T115" fmla="*/ 33 h 267"/>
                <a:gd name="T116" fmla="*/ 168 w 168"/>
                <a:gd name="T117" fmla="*/ 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" h="267">
                  <a:moveTo>
                    <a:pt x="168" y="66"/>
                  </a:moveTo>
                  <a:lnTo>
                    <a:pt x="168" y="66"/>
                  </a:lnTo>
                  <a:lnTo>
                    <a:pt x="168" y="132"/>
                  </a:lnTo>
                  <a:lnTo>
                    <a:pt x="154" y="130"/>
                  </a:lnTo>
                  <a:lnTo>
                    <a:pt x="147" y="144"/>
                  </a:lnTo>
                  <a:lnTo>
                    <a:pt x="142" y="153"/>
                  </a:lnTo>
                  <a:lnTo>
                    <a:pt x="144" y="158"/>
                  </a:lnTo>
                  <a:lnTo>
                    <a:pt x="140" y="163"/>
                  </a:lnTo>
                  <a:lnTo>
                    <a:pt x="142" y="170"/>
                  </a:lnTo>
                  <a:lnTo>
                    <a:pt x="137" y="177"/>
                  </a:lnTo>
                  <a:lnTo>
                    <a:pt x="135" y="182"/>
                  </a:lnTo>
                  <a:lnTo>
                    <a:pt x="142" y="182"/>
                  </a:lnTo>
                  <a:lnTo>
                    <a:pt x="144" y="189"/>
                  </a:lnTo>
                  <a:lnTo>
                    <a:pt x="144" y="196"/>
                  </a:lnTo>
                  <a:lnTo>
                    <a:pt x="151" y="203"/>
                  </a:lnTo>
                  <a:lnTo>
                    <a:pt x="151" y="205"/>
                  </a:lnTo>
                  <a:lnTo>
                    <a:pt x="140" y="210"/>
                  </a:lnTo>
                  <a:lnTo>
                    <a:pt x="132" y="215"/>
                  </a:lnTo>
                  <a:lnTo>
                    <a:pt x="121" y="234"/>
                  </a:lnTo>
                  <a:lnTo>
                    <a:pt x="106" y="241"/>
                  </a:lnTo>
                  <a:lnTo>
                    <a:pt x="90" y="239"/>
                  </a:lnTo>
                  <a:lnTo>
                    <a:pt x="85" y="241"/>
                  </a:lnTo>
                  <a:lnTo>
                    <a:pt x="88" y="248"/>
                  </a:lnTo>
                  <a:lnTo>
                    <a:pt x="78" y="253"/>
                  </a:lnTo>
                  <a:lnTo>
                    <a:pt x="73" y="260"/>
                  </a:lnTo>
                  <a:lnTo>
                    <a:pt x="52" y="265"/>
                  </a:lnTo>
                  <a:lnTo>
                    <a:pt x="47" y="262"/>
                  </a:lnTo>
                  <a:lnTo>
                    <a:pt x="45" y="262"/>
                  </a:lnTo>
                  <a:lnTo>
                    <a:pt x="43" y="265"/>
                  </a:lnTo>
                  <a:lnTo>
                    <a:pt x="28" y="267"/>
                  </a:lnTo>
                  <a:lnTo>
                    <a:pt x="31" y="262"/>
                  </a:lnTo>
                  <a:lnTo>
                    <a:pt x="26" y="250"/>
                  </a:lnTo>
                  <a:lnTo>
                    <a:pt x="24" y="243"/>
                  </a:lnTo>
                  <a:lnTo>
                    <a:pt x="17" y="241"/>
                  </a:lnTo>
                  <a:lnTo>
                    <a:pt x="7" y="231"/>
                  </a:lnTo>
                  <a:lnTo>
                    <a:pt x="9" y="224"/>
                  </a:lnTo>
                  <a:lnTo>
                    <a:pt x="19" y="227"/>
                  </a:lnTo>
                  <a:lnTo>
                    <a:pt x="21" y="224"/>
                  </a:lnTo>
                  <a:lnTo>
                    <a:pt x="31" y="224"/>
                  </a:lnTo>
                  <a:lnTo>
                    <a:pt x="21" y="210"/>
                  </a:lnTo>
                  <a:lnTo>
                    <a:pt x="24" y="198"/>
                  </a:lnTo>
                  <a:lnTo>
                    <a:pt x="21" y="189"/>
                  </a:lnTo>
                  <a:lnTo>
                    <a:pt x="17" y="177"/>
                  </a:lnTo>
                  <a:lnTo>
                    <a:pt x="17" y="170"/>
                  </a:lnTo>
                  <a:lnTo>
                    <a:pt x="7" y="170"/>
                  </a:lnTo>
                  <a:lnTo>
                    <a:pt x="7" y="158"/>
                  </a:lnTo>
                  <a:lnTo>
                    <a:pt x="0" y="153"/>
                  </a:lnTo>
                  <a:lnTo>
                    <a:pt x="7" y="130"/>
                  </a:lnTo>
                  <a:lnTo>
                    <a:pt x="28" y="116"/>
                  </a:lnTo>
                  <a:lnTo>
                    <a:pt x="28" y="94"/>
                  </a:lnTo>
                  <a:lnTo>
                    <a:pt x="36" y="59"/>
                  </a:lnTo>
                  <a:lnTo>
                    <a:pt x="38" y="52"/>
                  </a:lnTo>
                  <a:lnTo>
                    <a:pt x="31" y="44"/>
                  </a:lnTo>
                  <a:lnTo>
                    <a:pt x="31" y="40"/>
                  </a:lnTo>
                  <a:lnTo>
                    <a:pt x="26" y="35"/>
                  </a:lnTo>
                  <a:lnTo>
                    <a:pt x="21" y="9"/>
                  </a:lnTo>
                  <a:lnTo>
                    <a:pt x="38" y="0"/>
                  </a:lnTo>
                  <a:lnTo>
                    <a:pt x="102" y="33"/>
                  </a:lnTo>
                  <a:lnTo>
                    <a:pt x="168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6" name="Freeform 323">
              <a:extLst>
                <a:ext uri="{FF2B5EF4-FFF2-40B4-BE49-F238E27FC236}">
                  <a16:creationId xmlns:a16="http://schemas.microsoft.com/office/drawing/2014/main" id="{3B1EBDD4-393E-FF94-C96C-3B4C4A673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977" y="4147724"/>
              <a:ext cx="64766" cy="28975"/>
            </a:xfrm>
            <a:custGeom>
              <a:avLst/>
              <a:gdLst>
                <a:gd name="T0" fmla="*/ 14 w 38"/>
                <a:gd name="T1" fmla="*/ 12 h 17"/>
                <a:gd name="T2" fmla="*/ 14 w 38"/>
                <a:gd name="T3" fmla="*/ 12 h 17"/>
                <a:gd name="T4" fmla="*/ 2 w 38"/>
                <a:gd name="T5" fmla="*/ 17 h 17"/>
                <a:gd name="T6" fmla="*/ 2 w 38"/>
                <a:gd name="T7" fmla="*/ 12 h 17"/>
                <a:gd name="T8" fmla="*/ 0 w 38"/>
                <a:gd name="T9" fmla="*/ 10 h 17"/>
                <a:gd name="T10" fmla="*/ 2 w 38"/>
                <a:gd name="T11" fmla="*/ 5 h 17"/>
                <a:gd name="T12" fmla="*/ 16 w 38"/>
                <a:gd name="T13" fmla="*/ 3 h 17"/>
                <a:gd name="T14" fmla="*/ 26 w 38"/>
                <a:gd name="T15" fmla="*/ 0 h 17"/>
                <a:gd name="T16" fmla="*/ 33 w 38"/>
                <a:gd name="T17" fmla="*/ 0 h 17"/>
                <a:gd name="T18" fmla="*/ 38 w 38"/>
                <a:gd name="T19" fmla="*/ 0 h 17"/>
                <a:gd name="T20" fmla="*/ 33 w 38"/>
                <a:gd name="T21" fmla="*/ 5 h 17"/>
                <a:gd name="T22" fmla="*/ 14 w 38"/>
                <a:gd name="T2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7">
                  <a:moveTo>
                    <a:pt x="14" y="12"/>
                  </a:moveTo>
                  <a:lnTo>
                    <a:pt x="14" y="12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5"/>
                  </a:lnTo>
                  <a:lnTo>
                    <a:pt x="16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3" y="5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7" name="Freeform 325">
              <a:extLst>
                <a:ext uri="{FF2B5EF4-FFF2-40B4-BE49-F238E27FC236}">
                  <a16:creationId xmlns:a16="http://schemas.microsoft.com/office/drawing/2014/main" id="{96AE0611-D7D1-A989-2415-5C43B4398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308" y="2813219"/>
              <a:ext cx="109079" cy="233496"/>
            </a:xfrm>
            <a:custGeom>
              <a:avLst/>
              <a:gdLst>
                <a:gd name="T0" fmla="*/ 43 w 64"/>
                <a:gd name="T1" fmla="*/ 2 h 137"/>
                <a:gd name="T2" fmla="*/ 43 w 64"/>
                <a:gd name="T3" fmla="*/ 2 h 137"/>
                <a:gd name="T4" fmla="*/ 43 w 64"/>
                <a:gd name="T5" fmla="*/ 14 h 137"/>
                <a:gd name="T6" fmla="*/ 57 w 64"/>
                <a:gd name="T7" fmla="*/ 7 h 137"/>
                <a:gd name="T8" fmla="*/ 57 w 64"/>
                <a:gd name="T9" fmla="*/ 9 h 137"/>
                <a:gd name="T10" fmla="*/ 50 w 64"/>
                <a:gd name="T11" fmla="*/ 21 h 137"/>
                <a:gd name="T12" fmla="*/ 50 w 64"/>
                <a:gd name="T13" fmla="*/ 28 h 137"/>
                <a:gd name="T14" fmla="*/ 54 w 64"/>
                <a:gd name="T15" fmla="*/ 33 h 137"/>
                <a:gd name="T16" fmla="*/ 52 w 64"/>
                <a:gd name="T17" fmla="*/ 52 h 137"/>
                <a:gd name="T18" fmla="*/ 43 w 64"/>
                <a:gd name="T19" fmla="*/ 61 h 137"/>
                <a:gd name="T20" fmla="*/ 45 w 64"/>
                <a:gd name="T21" fmla="*/ 71 h 137"/>
                <a:gd name="T22" fmla="*/ 54 w 64"/>
                <a:gd name="T23" fmla="*/ 71 h 137"/>
                <a:gd name="T24" fmla="*/ 57 w 64"/>
                <a:gd name="T25" fmla="*/ 80 h 137"/>
                <a:gd name="T26" fmla="*/ 64 w 64"/>
                <a:gd name="T27" fmla="*/ 85 h 137"/>
                <a:gd name="T28" fmla="*/ 62 w 64"/>
                <a:gd name="T29" fmla="*/ 99 h 137"/>
                <a:gd name="T30" fmla="*/ 54 w 64"/>
                <a:gd name="T31" fmla="*/ 104 h 137"/>
                <a:gd name="T32" fmla="*/ 50 w 64"/>
                <a:gd name="T33" fmla="*/ 109 h 137"/>
                <a:gd name="T34" fmla="*/ 38 w 64"/>
                <a:gd name="T35" fmla="*/ 118 h 137"/>
                <a:gd name="T36" fmla="*/ 40 w 64"/>
                <a:gd name="T37" fmla="*/ 125 h 137"/>
                <a:gd name="T38" fmla="*/ 38 w 64"/>
                <a:gd name="T39" fmla="*/ 132 h 137"/>
                <a:gd name="T40" fmla="*/ 31 w 64"/>
                <a:gd name="T41" fmla="*/ 137 h 137"/>
                <a:gd name="T42" fmla="*/ 24 w 64"/>
                <a:gd name="T43" fmla="*/ 104 h 137"/>
                <a:gd name="T44" fmla="*/ 14 w 64"/>
                <a:gd name="T45" fmla="*/ 97 h 137"/>
                <a:gd name="T46" fmla="*/ 14 w 64"/>
                <a:gd name="T47" fmla="*/ 92 h 137"/>
                <a:gd name="T48" fmla="*/ 2 w 64"/>
                <a:gd name="T49" fmla="*/ 80 h 137"/>
                <a:gd name="T50" fmla="*/ 0 w 64"/>
                <a:gd name="T51" fmla="*/ 66 h 137"/>
                <a:gd name="T52" fmla="*/ 10 w 64"/>
                <a:gd name="T53" fmla="*/ 54 h 137"/>
                <a:gd name="T54" fmla="*/ 14 w 64"/>
                <a:gd name="T55" fmla="*/ 38 h 137"/>
                <a:gd name="T56" fmla="*/ 10 w 64"/>
                <a:gd name="T57" fmla="*/ 19 h 137"/>
                <a:gd name="T58" fmla="*/ 14 w 64"/>
                <a:gd name="T59" fmla="*/ 9 h 137"/>
                <a:gd name="T60" fmla="*/ 33 w 64"/>
                <a:gd name="T61" fmla="*/ 0 h 137"/>
                <a:gd name="T62" fmla="*/ 43 w 64"/>
                <a:gd name="T63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137">
                  <a:moveTo>
                    <a:pt x="43" y="2"/>
                  </a:moveTo>
                  <a:lnTo>
                    <a:pt x="43" y="2"/>
                  </a:lnTo>
                  <a:lnTo>
                    <a:pt x="43" y="14"/>
                  </a:lnTo>
                  <a:lnTo>
                    <a:pt x="57" y="7"/>
                  </a:lnTo>
                  <a:lnTo>
                    <a:pt x="57" y="9"/>
                  </a:lnTo>
                  <a:lnTo>
                    <a:pt x="50" y="21"/>
                  </a:lnTo>
                  <a:lnTo>
                    <a:pt x="50" y="28"/>
                  </a:lnTo>
                  <a:lnTo>
                    <a:pt x="54" y="33"/>
                  </a:lnTo>
                  <a:lnTo>
                    <a:pt x="52" y="52"/>
                  </a:lnTo>
                  <a:lnTo>
                    <a:pt x="43" y="61"/>
                  </a:lnTo>
                  <a:lnTo>
                    <a:pt x="45" y="71"/>
                  </a:lnTo>
                  <a:lnTo>
                    <a:pt x="54" y="71"/>
                  </a:lnTo>
                  <a:lnTo>
                    <a:pt x="57" y="80"/>
                  </a:lnTo>
                  <a:lnTo>
                    <a:pt x="64" y="85"/>
                  </a:lnTo>
                  <a:lnTo>
                    <a:pt x="62" y="99"/>
                  </a:lnTo>
                  <a:lnTo>
                    <a:pt x="54" y="104"/>
                  </a:lnTo>
                  <a:lnTo>
                    <a:pt x="50" y="109"/>
                  </a:lnTo>
                  <a:lnTo>
                    <a:pt x="38" y="118"/>
                  </a:lnTo>
                  <a:lnTo>
                    <a:pt x="40" y="125"/>
                  </a:lnTo>
                  <a:lnTo>
                    <a:pt x="38" y="132"/>
                  </a:lnTo>
                  <a:lnTo>
                    <a:pt x="31" y="137"/>
                  </a:lnTo>
                  <a:lnTo>
                    <a:pt x="24" y="104"/>
                  </a:lnTo>
                  <a:lnTo>
                    <a:pt x="14" y="97"/>
                  </a:lnTo>
                  <a:lnTo>
                    <a:pt x="14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10" y="54"/>
                  </a:lnTo>
                  <a:lnTo>
                    <a:pt x="14" y="38"/>
                  </a:lnTo>
                  <a:lnTo>
                    <a:pt x="10" y="19"/>
                  </a:lnTo>
                  <a:lnTo>
                    <a:pt x="14" y="9"/>
                  </a:lnTo>
                  <a:lnTo>
                    <a:pt x="33" y="0"/>
                  </a:lnTo>
                  <a:lnTo>
                    <a:pt x="4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8" name="Freeform 327">
              <a:extLst>
                <a:ext uri="{FF2B5EF4-FFF2-40B4-BE49-F238E27FC236}">
                  <a16:creationId xmlns:a16="http://schemas.microsoft.com/office/drawing/2014/main" id="{628C87B4-C0F0-4D04-D5A2-A9A906E44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5612" y="2642784"/>
              <a:ext cx="516418" cy="223270"/>
            </a:xfrm>
            <a:custGeom>
              <a:avLst/>
              <a:gdLst>
                <a:gd name="T0" fmla="*/ 175 w 303"/>
                <a:gd name="T1" fmla="*/ 19 h 131"/>
                <a:gd name="T2" fmla="*/ 218 w 303"/>
                <a:gd name="T3" fmla="*/ 24 h 131"/>
                <a:gd name="T4" fmla="*/ 251 w 303"/>
                <a:gd name="T5" fmla="*/ 15 h 131"/>
                <a:gd name="T6" fmla="*/ 284 w 303"/>
                <a:gd name="T7" fmla="*/ 24 h 131"/>
                <a:gd name="T8" fmla="*/ 284 w 303"/>
                <a:gd name="T9" fmla="*/ 41 h 131"/>
                <a:gd name="T10" fmla="*/ 303 w 303"/>
                <a:gd name="T11" fmla="*/ 52 h 131"/>
                <a:gd name="T12" fmla="*/ 296 w 303"/>
                <a:gd name="T13" fmla="*/ 83 h 131"/>
                <a:gd name="T14" fmla="*/ 301 w 303"/>
                <a:gd name="T15" fmla="*/ 105 h 131"/>
                <a:gd name="T16" fmla="*/ 289 w 303"/>
                <a:gd name="T17" fmla="*/ 102 h 131"/>
                <a:gd name="T18" fmla="*/ 263 w 303"/>
                <a:gd name="T19" fmla="*/ 105 h 131"/>
                <a:gd name="T20" fmla="*/ 237 w 303"/>
                <a:gd name="T21" fmla="*/ 107 h 131"/>
                <a:gd name="T22" fmla="*/ 204 w 303"/>
                <a:gd name="T23" fmla="*/ 114 h 131"/>
                <a:gd name="T24" fmla="*/ 178 w 303"/>
                <a:gd name="T25" fmla="*/ 116 h 131"/>
                <a:gd name="T26" fmla="*/ 171 w 303"/>
                <a:gd name="T27" fmla="*/ 123 h 131"/>
                <a:gd name="T28" fmla="*/ 164 w 303"/>
                <a:gd name="T29" fmla="*/ 131 h 131"/>
                <a:gd name="T30" fmla="*/ 164 w 303"/>
                <a:gd name="T31" fmla="*/ 114 h 131"/>
                <a:gd name="T32" fmla="*/ 140 w 303"/>
                <a:gd name="T33" fmla="*/ 112 h 131"/>
                <a:gd name="T34" fmla="*/ 105 w 303"/>
                <a:gd name="T35" fmla="*/ 126 h 131"/>
                <a:gd name="T36" fmla="*/ 74 w 303"/>
                <a:gd name="T37" fmla="*/ 114 h 131"/>
                <a:gd name="T38" fmla="*/ 60 w 303"/>
                <a:gd name="T39" fmla="*/ 126 h 131"/>
                <a:gd name="T40" fmla="*/ 26 w 303"/>
                <a:gd name="T41" fmla="*/ 114 h 131"/>
                <a:gd name="T42" fmla="*/ 5 w 303"/>
                <a:gd name="T43" fmla="*/ 83 h 131"/>
                <a:gd name="T44" fmla="*/ 0 w 303"/>
                <a:gd name="T45" fmla="*/ 57 h 131"/>
                <a:gd name="T46" fmla="*/ 45 w 303"/>
                <a:gd name="T47" fmla="*/ 36 h 131"/>
                <a:gd name="T48" fmla="*/ 83 w 303"/>
                <a:gd name="T49" fmla="*/ 24 h 131"/>
                <a:gd name="T50" fmla="*/ 121 w 303"/>
                <a:gd name="T51" fmla="*/ 5 h 131"/>
                <a:gd name="T52" fmla="*/ 175 w 303"/>
                <a:gd name="T53" fmla="*/ 19 h 131"/>
                <a:gd name="T54" fmla="*/ 17 w 303"/>
                <a:gd name="T55" fmla="*/ 31 h 131"/>
                <a:gd name="T56" fmla="*/ 0 w 303"/>
                <a:gd name="T57" fmla="*/ 34 h 131"/>
                <a:gd name="T58" fmla="*/ 3 w 303"/>
                <a:gd name="T59" fmla="*/ 26 h 131"/>
                <a:gd name="T60" fmla="*/ 0 w 303"/>
                <a:gd name="T61" fmla="*/ 7 h 131"/>
                <a:gd name="T62" fmla="*/ 31 w 303"/>
                <a:gd name="T63" fmla="*/ 5 h 131"/>
                <a:gd name="T64" fmla="*/ 48 w 303"/>
                <a:gd name="T65" fmla="*/ 19 h 131"/>
                <a:gd name="T66" fmla="*/ 24 w 303"/>
                <a:gd name="T67" fmla="*/ 2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3" h="131">
                  <a:moveTo>
                    <a:pt x="175" y="19"/>
                  </a:moveTo>
                  <a:lnTo>
                    <a:pt x="175" y="19"/>
                  </a:lnTo>
                  <a:lnTo>
                    <a:pt x="199" y="26"/>
                  </a:lnTo>
                  <a:lnTo>
                    <a:pt x="218" y="24"/>
                  </a:lnTo>
                  <a:lnTo>
                    <a:pt x="232" y="24"/>
                  </a:lnTo>
                  <a:lnTo>
                    <a:pt x="251" y="15"/>
                  </a:lnTo>
                  <a:lnTo>
                    <a:pt x="268" y="12"/>
                  </a:lnTo>
                  <a:lnTo>
                    <a:pt x="284" y="24"/>
                  </a:lnTo>
                  <a:lnTo>
                    <a:pt x="287" y="31"/>
                  </a:lnTo>
                  <a:lnTo>
                    <a:pt x="284" y="41"/>
                  </a:lnTo>
                  <a:lnTo>
                    <a:pt x="296" y="45"/>
                  </a:lnTo>
                  <a:lnTo>
                    <a:pt x="303" y="52"/>
                  </a:lnTo>
                  <a:lnTo>
                    <a:pt x="291" y="60"/>
                  </a:lnTo>
                  <a:lnTo>
                    <a:pt x="296" y="83"/>
                  </a:lnTo>
                  <a:lnTo>
                    <a:pt x="294" y="88"/>
                  </a:lnTo>
                  <a:lnTo>
                    <a:pt x="301" y="105"/>
                  </a:lnTo>
                  <a:lnTo>
                    <a:pt x="296" y="107"/>
                  </a:lnTo>
                  <a:lnTo>
                    <a:pt x="289" y="102"/>
                  </a:lnTo>
                  <a:lnTo>
                    <a:pt x="270" y="100"/>
                  </a:lnTo>
                  <a:lnTo>
                    <a:pt x="263" y="105"/>
                  </a:lnTo>
                  <a:lnTo>
                    <a:pt x="244" y="107"/>
                  </a:lnTo>
                  <a:lnTo>
                    <a:pt x="237" y="107"/>
                  </a:lnTo>
                  <a:lnTo>
                    <a:pt x="218" y="114"/>
                  </a:lnTo>
                  <a:lnTo>
                    <a:pt x="204" y="114"/>
                  </a:lnTo>
                  <a:lnTo>
                    <a:pt x="197" y="109"/>
                  </a:lnTo>
                  <a:lnTo>
                    <a:pt x="178" y="116"/>
                  </a:lnTo>
                  <a:lnTo>
                    <a:pt x="173" y="112"/>
                  </a:lnTo>
                  <a:lnTo>
                    <a:pt x="171" y="123"/>
                  </a:lnTo>
                  <a:lnTo>
                    <a:pt x="168" y="126"/>
                  </a:lnTo>
                  <a:lnTo>
                    <a:pt x="164" y="131"/>
                  </a:lnTo>
                  <a:lnTo>
                    <a:pt x="157" y="123"/>
                  </a:lnTo>
                  <a:lnTo>
                    <a:pt x="164" y="114"/>
                  </a:lnTo>
                  <a:lnTo>
                    <a:pt x="154" y="116"/>
                  </a:lnTo>
                  <a:lnTo>
                    <a:pt x="140" y="112"/>
                  </a:lnTo>
                  <a:lnTo>
                    <a:pt x="128" y="123"/>
                  </a:lnTo>
                  <a:lnTo>
                    <a:pt x="105" y="126"/>
                  </a:lnTo>
                  <a:lnTo>
                    <a:pt x="90" y="114"/>
                  </a:lnTo>
                  <a:lnTo>
                    <a:pt x="74" y="114"/>
                  </a:lnTo>
                  <a:lnTo>
                    <a:pt x="69" y="123"/>
                  </a:lnTo>
                  <a:lnTo>
                    <a:pt x="60" y="126"/>
                  </a:lnTo>
                  <a:lnTo>
                    <a:pt x="43" y="114"/>
                  </a:lnTo>
                  <a:lnTo>
                    <a:pt x="26" y="114"/>
                  </a:lnTo>
                  <a:lnTo>
                    <a:pt x="15" y="95"/>
                  </a:lnTo>
                  <a:lnTo>
                    <a:pt x="5" y="83"/>
                  </a:lnTo>
                  <a:lnTo>
                    <a:pt x="12" y="67"/>
                  </a:lnTo>
                  <a:lnTo>
                    <a:pt x="0" y="57"/>
                  </a:lnTo>
                  <a:lnTo>
                    <a:pt x="19" y="38"/>
                  </a:lnTo>
                  <a:lnTo>
                    <a:pt x="45" y="36"/>
                  </a:lnTo>
                  <a:lnTo>
                    <a:pt x="50" y="22"/>
                  </a:lnTo>
                  <a:lnTo>
                    <a:pt x="83" y="24"/>
                  </a:lnTo>
                  <a:lnTo>
                    <a:pt x="102" y="10"/>
                  </a:lnTo>
                  <a:lnTo>
                    <a:pt x="121" y="5"/>
                  </a:lnTo>
                  <a:lnTo>
                    <a:pt x="147" y="3"/>
                  </a:lnTo>
                  <a:lnTo>
                    <a:pt x="175" y="19"/>
                  </a:lnTo>
                  <a:close/>
                  <a:moveTo>
                    <a:pt x="17" y="31"/>
                  </a:moveTo>
                  <a:lnTo>
                    <a:pt x="17" y="31"/>
                  </a:lnTo>
                  <a:lnTo>
                    <a:pt x="5" y="43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1" y="5"/>
                  </a:lnTo>
                  <a:lnTo>
                    <a:pt x="34" y="12"/>
                  </a:lnTo>
                  <a:lnTo>
                    <a:pt x="48" y="19"/>
                  </a:lnTo>
                  <a:lnTo>
                    <a:pt x="45" y="24"/>
                  </a:lnTo>
                  <a:lnTo>
                    <a:pt x="24" y="24"/>
                  </a:lnTo>
                  <a:lnTo>
                    <a:pt x="17" y="3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9" name="Freeform 329">
              <a:extLst>
                <a:ext uri="{FF2B5EF4-FFF2-40B4-BE49-F238E27FC236}">
                  <a16:creationId xmlns:a16="http://schemas.microsoft.com/office/drawing/2014/main" id="{F02ACD70-48F9-F7E5-6D64-8306A5A99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038" y="3200106"/>
              <a:ext cx="47722" cy="100557"/>
            </a:xfrm>
            <a:custGeom>
              <a:avLst/>
              <a:gdLst>
                <a:gd name="T0" fmla="*/ 16 w 28"/>
                <a:gd name="T1" fmla="*/ 45 h 59"/>
                <a:gd name="T2" fmla="*/ 16 w 28"/>
                <a:gd name="T3" fmla="*/ 45 h 59"/>
                <a:gd name="T4" fmla="*/ 9 w 28"/>
                <a:gd name="T5" fmla="*/ 59 h 59"/>
                <a:gd name="T6" fmla="*/ 0 w 28"/>
                <a:gd name="T7" fmla="*/ 45 h 59"/>
                <a:gd name="T8" fmla="*/ 0 w 28"/>
                <a:gd name="T9" fmla="*/ 31 h 59"/>
                <a:gd name="T10" fmla="*/ 9 w 28"/>
                <a:gd name="T11" fmla="*/ 14 h 59"/>
                <a:gd name="T12" fmla="*/ 21 w 28"/>
                <a:gd name="T13" fmla="*/ 0 h 59"/>
                <a:gd name="T14" fmla="*/ 28 w 28"/>
                <a:gd name="T15" fmla="*/ 7 h 59"/>
                <a:gd name="T16" fmla="*/ 26 w 28"/>
                <a:gd name="T17" fmla="*/ 17 h 59"/>
                <a:gd name="T18" fmla="*/ 16 w 28"/>
                <a:gd name="T19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9">
                  <a:moveTo>
                    <a:pt x="16" y="45"/>
                  </a:moveTo>
                  <a:lnTo>
                    <a:pt x="16" y="45"/>
                  </a:lnTo>
                  <a:lnTo>
                    <a:pt x="9" y="59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9" y="14"/>
                  </a:lnTo>
                  <a:lnTo>
                    <a:pt x="21" y="0"/>
                  </a:lnTo>
                  <a:lnTo>
                    <a:pt x="28" y="7"/>
                  </a:lnTo>
                  <a:lnTo>
                    <a:pt x="26" y="17"/>
                  </a:lnTo>
                  <a:lnTo>
                    <a:pt x="16" y="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0" name="Freeform 335">
              <a:extLst>
                <a:ext uri="{FF2B5EF4-FFF2-40B4-BE49-F238E27FC236}">
                  <a16:creationId xmlns:a16="http://schemas.microsoft.com/office/drawing/2014/main" id="{74E4A1A0-9627-D19F-F8F6-57905EDCF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238" y="2232037"/>
              <a:ext cx="495966" cy="330644"/>
            </a:xfrm>
            <a:custGeom>
              <a:avLst/>
              <a:gdLst>
                <a:gd name="T0" fmla="*/ 189 w 291"/>
                <a:gd name="T1" fmla="*/ 0 h 194"/>
                <a:gd name="T2" fmla="*/ 194 w 291"/>
                <a:gd name="T3" fmla="*/ 19 h 194"/>
                <a:gd name="T4" fmla="*/ 208 w 291"/>
                <a:gd name="T5" fmla="*/ 28 h 194"/>
                <a:gd name="T6" fmla="*/ 215 w 291"/>
                <a:gd name="T7" fmla="*/ 45 h 194"/>
                <a:gd name="T8" fmla="*/ 248 w 291"/>
                <a:gd name="T9" fmla="*/ 50 h 194"/>
                <a:gd name="T10" fmla="*/ 267 w 291"/>
                <a:gd name="T11" fmla="*/ 61 h 194"/>
                <a:gd name="T12" fmla="*/ 291 w 291"/>
                <a:gd name="T13" fmla="*/ 76 h 194"/>
                <a:gd name="T14" fmla="*/ 288 w 291"/>
                <a:gd name="T15" fmla="*/ 102 h 194"/>
                <a:gd name="T16" fmla="*/ 269 w 291"/>
                <a:gd name="T17" fmla="*/ 111 h 194"/>
                <a:gd name="T18" fmla="*/ 262 w 291"/>
                <a:gd name="T19" fmla="*/ 130 h 194"/>
                <a:gd name="T20" fmla="*/ 236 w 291"/>
                <a:gd name="T21" fmla="*/ 140 h 194"/>
                <a:gd name="T22" fmla="*/ 208 w 291"/>
                <a:gd name="T23" fmla="*/ 149 h 194"/>
                <a:gd name="T24" fmla="*/ 217 w 291"/>
                <a:gd name="T25" fmla="*/ 170 h 194"/>
                <a:gd name="T26" fmla="*/ 231 w 291"/>
                <a:gd name="T27" fmla="*/ 175 h 194"/>
                <a:gd name="T28" fmla="*/ 191 w 291"/>
                <a:gd name="T29" fmla="*/ 194 h 194"/>
                <a:gd name="T30" fmla="*/ 184 w 291"/>
                <a:gd name="T31" fmla="*/ 177 h 194"/>
                <a:gd name="T32" fmla="*/ 170 w 291"/>
                <a:gd name="T33" fmla="*/ 166 h 194"/>
                <a:gd name="T34" fmla="*/ 182 w 291"/>
                <a:gd name="T35" fmla="*/ 154 h 194"/>
                <a:gd name="T36" fmla="*/ 156 w 291"/>
                <a:gd name="T37" fmla="*/ 140 h 194"/>
                <a:gd name="T38" fmla="*/ 132 w 291"/>
                <a:gd name="T39" fmla="*/ 154 h 194"/>
                <a:gd name="T40" fmla="*/ 113 w 291"/>
                <a:gd name="T41" fmla="*/ 168 h 194"/>
                <a:gd name="T42" fmla="*/ 99 w 291"/>
                <a:gd name="T43" fmla="*/ 168 h 194"/>
                <a:gd name="T44" fmla="*/ 106 w 291"/>
                <a:gd name="T45" fmla="*/ 156 h 194"/>
                <a:gd name="T46" fmla="*/ 108 w 291"/>
                <a:gd name="T47" fmla="*/ 144 h 194"/>
                <a:gd name="T48" fmla="*/ 113 w 291"/>
                <a:gd name="T49" fmla="*/ 147 h 194"/>
                <a:gd name="T50" fmla="*/ 127 w 291"/>
                <a:gd name="T51" fmla="*/ 144 h 194"/>
                <a:gd name="T52" fmla="*/ 127 w 291"/>
                <a:gd name="T53" fmla="*/ 140 h 194"/>
                <a:gd name="T54" fmla="*/ 118 w 291"/>
                <a:gd name="T55" fmla="*/ 123 h 194"/>
                <a:gd name="T56" fmla="*/ 113 w 291"/>
                <a:gd name="T57" fmla="*/ 111 h 194"/>
                <a:gd name="T58" fmla="*/ 99 w 291"/>
                <a:gd name="T59" fmla="*/ 104 h 194"/>
                <a:gd name="T60" fmla="*/ 75 w 291"/>
                <a:gd name="T61" fmla="*/ 99 h 194"/>
                <a:gd name="T62" fmla="*/ 66 w 291"/>
                <a:gd name="T63" fmla="*/ 104 h 194"/>
                <a:gd name="T64" fmla="*/ 49 w 291"/>
                <a:gd name="T65" fmla="*/ 111 h 194"/>
                <a:gd name="T66" fmla="*/ 37 w 291"/>
                <a:gd name="T67" fmla="*/ 109 h 194"/>
                <a:gd name="T68" fmla="*/ 16 w 291"/>
                <a:gd name="T69" fmla="*/ 106 h 194"/>
                <a:gd name="T70" fmla="*/ 9 w 291"/>
                <a:gd name="T71" fmla="*/ 104 h 194"/>
                <a:gd name="T72" fmla="*/ 2 w 291"/>
                <a:gd name="T73" fmla="*/ 88 h 194"/>
                <a:gd name="T74" fmla="*/ 11 w 291"/>
                <a:gd name="T75" fmla="*/ 83 h 194"/>
                <a:gd name="T76" fmla="*/ 21 w 291"/>
                <a:gd name="T77" fmla="*/ 52 h 194"/>
                <a:gd name="T78" fmla="*/ 30 w 291"/>
                <a:gd name="T79" fmla="*/ 43 h 194"/>
                <a:gd name="T80" fmla="*/ 30 w 291"/>
                <a:gd name="T81" fmla="*/ 19 h 194"/>
                <a:gd name="T82" fmla="*/ 52 w 291"/>
                <a:gd name="T83" fmla="*/ 9 h 194"/>
                <a:gd name="T84" fmla="*/ 87 w 291"/>
                <a:gd name="T85" fmla="*/ 19 h 194"/>
                <a:gd name="T86" fmla="*/ 104 w 291"/>
                <a:gd name="T87" fmla="*/ 24 h 194"/>
                <a:gd name="T88" fmla="*/ 115 w 291"/>
                <a:gd name="T89" fmla="*/ 24 h 194"/>
                <a:gd name="T90" fmla="*/ 137 w 291"/>
                <a:gd name="T91" fmla="*/ 26 h 194"/>
                <a:gd name="T92" fmla="*/ 142 w 291"/>
                <a:gd name="T93" fmla="*/ 7 h 194"/>
                <a:gd name="T94" fmla="*/ 163 w 291"/>
                <a:gd name="T95" fmla="*/ 7 h 194"/>
                <a:gd name="T96" fmla="*/ 172 w 291"/>
                <a:gd name="T97" fmla="*/ 0 h 194"/>
                <a:gd name="connsiteX0" fmla="*/ 6495 w 10000"/>
                <a:gd name="connsiteY0" fmla="*/ 0 h 10000"/>
                <a:gd name="connsiteX1" fmla="*/ 6495 w 10000"/>
                <a:gd name="connsiteY1" fmla="*/ 0 h 10000"/>
                <a:gd name="connsiteX2" fmla="*/ 6804 w 10000"/>
                <a:gd name="connsiteY2" fmla="*/ 722 h 10000"/>
                <a:gd name="connsiteX3" fmla="*/ 6667 w 10000"/>
                <a:gd name="connsiteY3" fmla="*/ 979 h 10000"/>
                <a:gd name="connsiteX4" fmla="*/ 6735 w 10000"/>
                <a:gd name="connsiteY4" fmla="*/ 1340 h 10000"/>
                <a:gd name="connsiteX5" fmla="*/ 7148 w 10000"/>
                <a:gd name="connsiteY5" fmla="*/ 1443 h 10000"/>
                <a:gd name="connsiteX6" fmla="*/ 7388 w 10000"/>
                <a:gd name="connsiteY6" fmla="*/ 2062 h 10000"/>
                <a:gd name="connsiteX7" fmla="*/ 7388 w 10000"/>
                <a:gd name="connsiteY7" fmla="*/ 2320 h 10000"/>
                <a:gd name="connsiteX8" fmla="*/ 8041 w 10000"/>
                <a:gd name="connsiteY8" fmla="*/ 2784 h 10000"/>
                <a:gd name="connsiteX9" fmla="*/ 8522 w 10000"/>
                <a:gd name="connsiteY9" fmla="*/ 2577 h 10000"/>
                <a:gd name="connsiteX10" fmla="*/ 8832 w 10000"/>
                <a:gd name="connsiteY10" fmla="*/ 3144 h 10000"/>
                <a:gd name="connsiteX11" fmla="*/ 9175 w 10000"/>
                <a:gd name="connsiteY11" fmla="*/ 3144 h 10000"/>
                <a:gd name="connsiteX12" fmla="*/ 10000 w 10000"/>
                <a:gd name="connsiteY12" fmla="*/ 3557 h 10000"/>
                <a:gd name="connsiteX13" fmla="*/ 10000 w 10000"/>
                <a:gd name="connsiteY13" fmla="*/ 3918 h 10000"/>
                <a:gd name="connsiteX14" fmla="*/ 9725 w 10000"/>
                <a:gd name="connsiteY14" fmla="*/ 4536 h 10000"/>
                <a:gd name="connsiteX15" fmla="*/ 9897 w 10000"/>
                <a:gd name="connsiteY15" fmla="*/ 5258 h 10000"/>
                <a:gd name="connsiteX16" fmla="*/ 9828 w 10000"/>
                <a:gd name="connsiteY16" fmla="*/ 5722 h 10000"/>
                <a:gd name="connsiteX17" fmla="*/ 9244 w 10000"/>
                <a:gd name="connsiteY17" fmla="*/ 5722 h 10000"/>
                <a:gd name="connsiteX18" fmla="*/ 9111 w 10000"/>
                <a:gd name="connsiteY18" fmla="*/ 6406 h 10000"/>
                <a:gd name="connsiteX19" fmla="*/ 9003 w 10000"/>
                <a:gd name="connsiteY19" fmla="*/ 6701 h 10000"/>
                <a:gd name="connsiteX20" fmla="*/ 8522 w 10000"/>
                <a:gd name="connsiteY20" fmla="*/ 6804 h 10000"/>
                <a:gd name="connsiteX21" fmla="*/ 8110 w 10000"/>
                <a:gd name="connsiteY21" fmla="*/ 7216 h 10000"/>
                <a:gd name="connsiteX22" fmla="*/ 7629 w 10000"/>
                <a:gd name="connsiteY22" fmla="*/ 7216 h 10000"/>
                <a:gd name="connsiteX23" fmla="*/ 7148 w 10000"/>
                <a:gd name="connsiteY23" fmla="*/ 7680 h 10000"/>
                <a:gd name="connsiteX24" fmla="*/ 7148 w 10000"/>
                <a:gd name="connsiteY24" fmla="*/ 8402 h 10000"/>
                <a:gd name="connsiteX25" fmla="*/ 7457 w 10000"/>
                <a:gd name="connsiteY25" fmla="*/ 8763 h 10000"/>
                <a:gd name="connsiteX26" fmla="*/ 8041 w 10000"/>
                <a:gd name="connsiteY26" fmla="*/ 8660 h 10000"/>
                <a:gd name="connsiteX27" fmla="*/ 7938 w 10000"/>
                <a:gd name="connsiteY27" fmla="*/ 9021 h 10000"/>
                <a:gd name="connsiteX28" fmla="*/ 7285 w 10000"/>
                <a:gd name="connsiteY28" fmla="*/ 9278 h 10000"/>
                <a:gd name="connsiteX29" fmla="*/ 6564 w 10000"/>
                <a:gd name="connsiteY29" fmla="*/ 10000 h 10000"/>
                <a:gd name="connsiteX30" fmla="*/ 6254 w 10000"/>
                <a:gd name="connsiteY30" fmla="*/ 9639 h 10000"/>
                <a:gd name="connsiteX31" fmla="*/ 6323 w 10000"/>
                <a:gd name="connsiteY31" fmla="*/ 9124 h 10000"/>
                <a:gd name="connsiteX32" fmla="*/ 5773 w 10000"/>
                <a:gd name="connsiteY32" fmla="*/ 8763 h 10000"/>
                <a:gd name="connsiteX33" fmla="*/ 5842 w 10000"/>
                <a:gd name="connsiteY33" fmla="*/ 8557 h 10000"/>
                <a:gd name="connsiteX34" fmla="*/ 6323 w 10000"/>
                <a:gd name="connsiteY34" fmla="*/ 8196 h 10000"/>
                <a:gd name="connsiteX35" fmla="*/ 6254 w 10000"/>
                <a:gd name="connsiteY35" fmla="*/ 7938 h 10000"/>
                <a:gd name="connsiteX36" fmla="*/ 5361 w 10000"/>
                <a:gd name="connsiteY36" fmla="*/ 7577 h 10000"/>
                <a:gd name="connsiteX37" fmla="*/ 5361 w 10000"/>
                <a:gd name="connsiteY37" fmla="*/ 7216 h 10000"/>
                <a:gd name="connsiteX38" fmla="*/ 4777 w 10000"/>
                <a:gd name="connsiteY38" fmla="*/ 7320 h 10000"/>
                <a:gd name="connsiteX39" fmla="*/ 4536 w 10000"/>
                <a:gd name="connsiteY39" fmla="*/ 7938 h 10000"/>
                <a:gd name="connsiteX40" fmla="*/ 4124 w 10000"/>
                <a:gd name="connsiteY40" fmla="*/ 8918 h 10000"/>
                <a:gd name="connsiteX41" fmla="*/ 3883 w 10000"/>
                <a:gd name="connsiteY41" fmla="*/ 8660 h 10000"/>
                <a:gd name="connsiteX42" fmla="*/ 3643 w 10000"/>
                <a:gd name="connsiteY42" fmla="*/ 8763 h 10000"/>
                <a:gd name="connsiteX43" fmla="*/ 3402 w 10000"/>
                <a:gd name="connsiteY43" fmla="*/ 8660 h 10000"/>
                <a:gd name="connsiteX44" fmla="*/ 3471 w 10000"/>
                <a:gd name="connsiteY44" fmla="*/ 8557 h 10000"/>
                <a:gd name="connsiteX45" fmla="*/ 3643 w 10000"/>
                <a:gd name="connsiteY45" fmla="*/ 8041 h 10000"/>
                <a:gd name="connsiteX46" fmla="*/ 3814 w 10000"/>
                <a:gd name="connsiteY46" fmla="*/ 7680 h 10000"/>
                <a:gd name="connsiteX47" fmla="*/ 3711 w 10000"/>
                <a:gd name="connsiteY47" fmla="*/ 7423 h 10000"/>
                <a:gd name="connsiteX48" fmla="*/ 3883 w 10000"/>
                <a:gd name="connsiteY48" fmla="*/ 7423 h 10000"/>
                <a:gd name="connsiteX49" fmla="*/ 3883 w 10000"/>
                <a:gd name="connsiteY49" fmla="*/ 7577 h 10000"/>
                <a:gd name="connsiteX50" fmla="*/ 4227 w 10000"/>
                <a:gd name="connsiteY50" fmla="*/ 7577 h 10000"/>
                <a:gd name="connsiteX51" fmla="*/ 4364 w 10000"/>
                <a:gd name="connsiteY51" fmla="*/ 7423 h 10000"/>
                <a:gd name="connsiteX52" fmla="*/ 4296 w 10000"/>
                <a:gd name="connsiteY52" fmla="*/ 7320 h 10000"/>
                <a:gd name="connsiteX53" fmla="*/ 4364 w 10000"/>
                <a:gd name="connsiteY53" fmla="*/ 7216 h 10000"/>
                <a:gd name="connsiteX54" fmla="*/ 4124 w 10000"/>
                <a:gd name="connsiteY54" fmla="*/ 6804 h 10000"/>
                <a:gd name="connsiteX55" fmla="*/ 4055 w 10000"/>
                <a:gd name="connsiteY55" fmla="*/ 6340 h 10000"/>
                <a:gd name="connsiteX56" fmla="*/ 3883 w 10000"/>
                <a:gd name="connsiteY56" fmla="*/ 6237 h 10000"/>
                <a:gd name="connsiteX57" fmla="*/ 3883 w 10000"/>
                <a:gd name="connsiteY57" fmla="*/ 5722 h 10000"/>
                <a:gd name="connsiteX58" fmla="*/ 3643 w 10000"/>
                <a:gd name="connsiteY58" fmla="*/ 5464 h 10000"/>
                <a:gd name="connsiteX59" fmla="*/ 3402 w 10000"/>
                <a:gd name="connsiteY59" fmla="*/ 5361 h 10000"/>
                <a:gd name="connsiteX60" fmla="*/ 2990 w 10000"/>
                <a:gd name="connsiteY60" fmla="*/ 5000 h 10000"/>
                <a:gd name="connsiteX61" fmla="*/ 2577 w 10000"/>
                <a:gd name="connsiteY61" fmla="*/ 5103 h 10000"/>
                <a:gd name="connsiteX62" fmla="*/ 2509 w 10000"/>
                <a:gd name="connsiteY62" fmla="*/ 5361 h 10000"/>
                <a:gd name="connsiteX63" fmla="*/ 2268 w 10000"/>
                <a:gd name="connsiteY63" fmla="*/ 5361 h 10000"/>
                <a:gd name="connsiteX64" fmla="*/ 2096 w 10000"/>
                <a:gd name="connsiteY64" fmla="*/ 5619 h 10000"/>
                <a:gd name="connsiteX65" fmla="*/ 1684 w 10000"/>
                <a:gd name="connsiteY65" fmla="*/ 5722 h 10000"/>
                <a:gd name="connsiteX66" fmla="*/ 1546 w 10000"/>
                <a:gd name="connsiteY66" fmla="*/ 5876 h 10000"/>
                <a:gd name="connsiteX67" fmla="*/ 1271 w 10000"/>
                <a:gd name="connsiteY67" fmla="*/ 5619 h 10000"/>
                <a:gd name="connsiteX68" fmla="*/ 893 w 10000"/>
                <a:gd name="connsiteY68" fmla="*/ 5619 h 10000"/>
                <a:gd name="connsiteX69" fmla="*/ 550 w 10000"/>
                <a:gd name="connsiteY69" fmla="*/ 5464 h 10000"/>
                <a:gd name="connsiteX70" fmla="*/ 309 w 10000"/>
                <a:gd name="connsiteY70" fmla="*/ 5722 h 10000"/>
                <a:gd name="connsiteX71" fmla="*/ 309 w 10000"/>
                <a:gd name="connsiteY71" fmla="*/ 5361 h 10000"/>
                <a:gd name="connsiteX72" fmla="*/ 0 w 10000"/>
                <a:gd name="connsiteY72" fmla="*/ 5000 h 10000"/>
                <a:gd name="connsiteX73" fmla="*/ 69 w 10000"/>
                <a:gd name="connsiteY73" fmla="*/ 4536 h 10000"/>
                <a:gd name="connsiteX74" fmla="*/ 241 w 10000"/>
                <a:gd name="connsiteY74" fmla="*/ 4278 h 10000"/>
                <a:gd name="connsiteX75" fmla="*/ 378 w 10000"/>
                <a:gd name="connsiteY75" fmla="*/ 4278 h 10000"/>
                <a:gd name="connsiteX76" fmla="*/ 241 w 10000"/>
                <a:gd name="connsiteY76" fmla="*/ 3660 h 10000"/>
                <a:gd name="connsiteX77" fmla="*/ 722 w 10000"/>
                <a:gd name="connsiteY77" fmla="*/ 2680 h 10000"/>
                <a:gd name="connsiteX78" fmla="*/ 962 w 10000"/>
                <a:gd name="connsiteY78" fmla="*/ 2423 h 10000"/>
                <a:gd name="connsiteX79" fmla="*/ 1031 w 10000"/>
                <a:gd name="connsiteY79" fmla="*/ 2216 h 10000"/>
                <a:gd name="connsiteX80" fmla="*/ 790 w 10000"/>
                <a:gd name="connsiteY80" fmla="*/ 979 h 10000"/>
                <a:gd name="connsiteX81" fmla="*/ 1031 w 10000"/>
                <a:gd name="connsiteY81" fmla="*/ 979 h 10000"/>
                <a:gd name="connsiteX82" fmla="*/ 1375 w 10000"/>
                <a:gd name="connsiteY82" fmla="*/ 619 h 10000"/>
                <a:gd name="connsiteX83" fmla="*/ 1787 w 10000"/>
                <a:gd name="connsiteY83" fmla="*/ 464 h 10000"/>
                <a:gd name="connsiteX84" fmla="*/ 2337 w 10000"/>
                <a:gd name="connsiteY84" fmla="*/ 619 h 10000"/>
                <a:gd name="connsiteX85" fmla="*/ 2990 w 10000"/>
                <a:gd name="connsiteY85" fmla="*/ 979 h 10000"/>
                <a:gd name="connsiteX86" fmla="*/ 3402 w 10000"/>
                <a:gd name="connsiteY86" fmla="*/ 979 h 10000"/>
                <a:gd name="connsiteX87" fmla="*/ 3574 w 10000"/>
                <a:gd name="connsiteY87" fmla="*/ 1237 h 10000"/>
                <a:gd name="connsiteX88" fmla="*/ 3814 w 10000"/>
                <a:gd name="connsiteY88" fmla="*/ 979 h 10000"/>
                <a:gd name="connsiteX89" fmla="*/ 3952 w 10000"/>
                <a:gd name="connsiteY89" fmla="*/ 1237 h 10000"/>
                <a:gd name="connsiteX90" fmla="*/ 4467 w 10000"/>
                <a:gd name="connsiteY90" fmla="*/ 1237 h 10000"/>
                <a:gd name="connsiteX91" fmla="*/ 4708 w 10000"/>
                <a:gd name="connsiteY91" fmla="*/ 1340 h 10000"/>
                <a:gd name="connsiteX92" fmla="*/ 4708 w 10000"/>
                <a:gd name="connsiteY92" fmla="*/ 619 h 10000"/>
                <a:gd name="connsiteX93" fmla="*/ 4880 w 10000"/>
                <a:gd name="connsiteY93" fmla="*/ 361 h 10000"/>
                <a:gd name="connsiteX94" fmla="*/ 5361 w 10000"/>
                <a:gd name="connsiteY94" fmla="*/ 258 h 10000"/>
                <a:gd name="connsiteX95" fmla="*/ 5601 w 10000"/>
                <a:gd name="connsiteY95" fmla="*/ 361 h 10000"/>
                <a:gd name="connsiteX96" fmla="*/ 5670 w 10000"/>
                <a:gd name="connsiteY96" fmla="*/ 0 h 10000"/>
                <a:gd name="connsiteX97" fmla="*/ 5911 w 10000"/>
                <a:gd name="connsiteY97" fmla="*/ 0 h 10000"/>
                <a:gd name="connsiteX98" fmla="*/ 6495 w 10000"/>
                <a:gd name="connsiteY98" fmla="*/ 0 h 10000"/>
                <a:gd name="connsiteX0" fmla="*/ 6495 w 10000"/>
                <a:gd name="connsiteY0" fmla="*/ 0 h 10000"/>
                <a:gd name="connsiteX1" fmla="*/ 6495 w 10000"/>
                <a:gd name="connsiteY1" fmla="*/ 0 h 10000"/>
                <a:gd name="connsiteX2" fmla="*/ 6804 w 10000"/>
                <a:gd name="connsiteY2" fmla="*/ 722 h 10000"/>
                <a:gd name="connsiteX3" fmla="*/ 6667 w 10000"/>
                <a:gd name="connsiteY3" fmla="*/ 979 h 10000"/>
                <a:gd name="connsiteX4" fmla="*/ 6735 w 10000"/>
                <a:gd name="connsiteY4" fmla="*/ 1340 h 10000"/>
                <a:gd name="connsiteX5" fmla="*/ 7148 w 10000"/>
                <a:gd name="connsiteY5" fmla="*/ 1443 h 10000"/>
                <a:gd name="connsiteX6" fmla="*/ 7388 w 10000"/>
                <a:gd name="connsiteY6" fmla="*/ 2062 h 10000"/>
                <a:gd name="connsiteX7" fmla="*/ 7388 w 10000"/>
                <a:gd name="connsiteY7" fmla="*/ 2320 h 10000"/>
                <a:gd name="connsiteX8" fmla="*/ 8041 w 10000"/>
                <a:gd name="connsiteY8" fmla="*/ 2784 h 10000"/>
                <a:gd name="connsiteX9" fmla="*/ 8522 w 10000"/>
                <a:gd name="connsiteY9" fmla="*/ 2577 h 10000"/>
                <a:gd name="connsiteX10" fmla="*/ 8832 w 10000"/>
                <a:gd name="connsiteY10" fmla="*/ 3144 h 10000"/>
                <a:gd name="connsiteX11" fmla="*/ 9175 w 10000"/>
                <a:gd name="connsiteY11" fmla="*/ 3144 h 10000"/>
                <a:gd name="connsiteX12" fmla="*/ 10000 w 10000"/>
                <a:gd name="connsiteY12" fmla="*/ 3557 h 10000"/>
                <a:gd name="connsiteX13" fmla="*/ 10000 w 10000"/>
                <a:gd name="connsiteY13" fmla="*/ 3918 h 10000"/>
                <a:gd name="connsiteX14" fmla="*/ 9725 w 10000"/>
                <a:gd name="connsiteY14" fmla="*/ 4536 h 10000"/>
                <a:gd name="connsiteX15" fmla="*/ 9897 w 10000"/>
                <a:gd name="connsiteY15" fmla="*/ 5258 h 10000"/>
                <a:gd name="connsiteX16" fmla="*/ 9828 w 10000"/>
                <a:gd name="connsiteY16" fmla="*/ 5722 h 10000"/>
                <a:gd name="connsiteX17" fmla="*/ 9424 w 10000"/>
                <a:gd name="connsiteY17" fmla="*/ 5830 h 10000"/>
                <a:gd name="connsiteX18" fmla="*/ 9111 w 10000"/>
                <a:gd name="connsiteY18" fmla="*/ 6406 h 10000"/>
                <a:gd name="connsiteX19" fmla="*/ 9003 w 10000"/>
                <a:gd name="connsiteY19" fmla="*/ 6701 h 10000"/>
                <a:gd name="connsiteX20" fmla="*/ 8522 w 10000"/>
                <a:gd name="connsiteY20" fmla="*/ 6804 h 10000"/>
                <a:gd name="connsiteX21" fmla="*/ 8110 w 10000"/>
                <a:gd name="connsiteY21" fmla="*/ 7216 h 10000"/>
                <a:gd name="connsiteX22" fmla="*/ 7629 w 10000"/>
                <a:gd name="connsiteY22" fmla="*/ 7216 h 10000"/>
                <a:gd name="connsiteX23" fmla="*/ 7148 w 10000"/>
                <a:gd name="connsiteY23" fmla="*/ 7680 h 10000"/>
                <a:gd name="connsiteX24" fmla="*/ 7148 w 10000"/>
                <a:gd name="connsiteY24" fmla="*/ 8402 h 10000"/>
                <a:gd name="connsiteX25" fmla="*/ 7457 w 10000"/>
                <a:gd name="connsiteY25" fmla="*/ 8763 h 10000"/>
                <a:gd name="connsiteX26" fmla="*/ 8041 w 10000"/>
                <a:gd name="connsiteY26" fmla="*/ 8660 h 10000"/>
                <a:gd name="connsiteX27" fmla="*/ 7938 w 10000"/>
                <a:gd name="connsiteY27" fmla="*/ 9021 h 10000"/>
                <a:gd name="connsiteX28" fmla="*/ 7285 w 10000"/>
                <a:gd name="connsiteY28" fmla="*/ 9278 h 10000"/>
                <a:gd name="connsiteX29" fmla="*/ 6564 w 10000"/>
                <a:gd name="connsiteY29" fmla="*/ 10000 h 10000"/>
                <a:gd name="connsiteX30" fmla="*/ 6254 w 10000"/>
                <a:gd name="connsiteY30" fmla="*/ 9639 h 10000"/>
                <a:gd name="connsiteX31" fmla="*/ 6323 w 10000"/>
                <a:gd name="connsiteY31" fmla="*/ 9124 h 10000"/>
                <a:gd name="connsiteX32" fmla="*/ 5773 w 10000"/>
                <a:gd name="connsiteY32" fmla="*/ 8763 h 10000"/>
                <a:gd name="connsiteX33" fmla="*/ 5842 w 10000"/>
                <a:gd name="connsiteY33" fmla="*/ 8557 h 10000"/>
                <a:gd name="connsiteX34" fmla="*/ 6323 w 10000"/>
                <a:gd name="connsiteY34" fmla="*/ 8196 h 10000"/>
                <a:gd name="connsiteX35" fmla="*/ 6254 w 10000"/>
                <a:gd name="connsiteY35" fmla="*/ 7938 h 10000"/>
                <a:gd name="connsiteX36" fmla="*/ 5361 w 10000"/>
                <a:gd name="connsiteY36" fmla="*/ 7577 h 10000"/>
                <a:gd name="connsiteX37" fmla="*/ 5361 w 10000"/>
                <a:gd name="connsiteY37" fmla="*/ 7216 h 10000"/>
                <a:gd name="connsiteX38" fmla="*/ 4777 w 10000"/>
                <a:gd name="connsiteY38" fmla="*/ 7320 h 10000"/>
                <a:gd name="connsiteX39" fmla="*/ 4536 w 10000"/>
                <a:gd name="connsiteY39" fmla="*/ 7938 h 10000"/>
                <a:gd name="connsiteX40" fmla="*/ 4124 w 10000"/>
                <a:gd name="connsiteY40" fmla="*/ 8918 h 10000"/>
                <a:gd name="connsiteX41" fmla="*/ 3883 w 10000"/>
                <a:gd name="connsiteY41" fmla="*/ 8660 h 10000"/>
                <a:gd name="connsiteX42" fmla="*/ 3643 w 10000"/>
                <a:gd name="connsiteY42" fmla="*/ 8763 h 10000"/>
                <a:gd name="connsiteX43" fmla="*/ 3402 w 10000"/>
                <a:gd name="connsiteY43" fmla="*/ 8660 h 10000"/>
                <a:gd name="connsiteX44" fmla="*/ 3471 w 10000"/>
                <a:gd name="connsiteY44" fmla="*/ 8557 h 10000"/>
                <a:gd name="connsiteX45" fmla="*/ 3643 w 10000"/>
                <a:gd name="connsiteY45" fmla="*/ 8041 h 10000"/>
                <a:gd name="connsiteX46" fmla="*/ 3814 w 10000"/>
                <a:gd name="connsiteY46" fmla="*/ 7680 h 10000"/>
                <a:gd name="connsiteX47" fmla="*/ 3711 w 10000"/>
                <a:gd name="connsiteY47" fmla="*/ 7423 h 10000"/>
                <a:gd name="connsiteX48" fmla="*/ 3883 w 10000"/>
                <a:gd name="connsiteY48" fmla="*/ 7423 h 10000"/>
                <a:gd name="connsiteX49" fmla="*/ 3883 w 10000"/>
                <a:gd name="connsiteY49" fmla="*/ 7577 h 10000"/>
                <a:gd name="connsiteX50" fmla="*/ 4227 w 10000"/>
                <a:gd name="connsiteY50" fmla="*/ 7577 h 10000"/>
                <a:gd name="connsiteX51" fmla="*/ 4364 w 10000"/>
                <a:gd name="connsiteY51" fmla="*/ 7423 h 10000"/>
                <a:gd name="connsiteX52" fmla="*/ 4296 w 10000"/>
                <a:gd name="connsiteY52" fmla="*/ 7320 h 10000"/>
                <a:gd name="connsiteX53" fmla="*/ 4364 w 10000"/>
                <a:gd name="connsiteY53" fmla="*/ 7216 h 10000"/>
                <a:gd name="connsiteX54" fmla="*/ 4124 w 10000"/>
                <a:gd name="connsiteY54" fmla="*/ 6804 h 10000"/>
                <a:gd name="connsiteX55" fmla="*/ 4055 w 10000"/>
                <a:gd name="connsiteY55" fmla="*/ 6340 h 10000"/>
                <a:gd name="connsiteX56" fmla="*/ 3883 w 10000"/>
                <a:gd name="connsiteY56" fmla="*/ 6237 h 10000"/>
                <a:gd name="connsiteX57" fmla="*/ 3883 w 10000"/>
                <a:gd name="connsiteY57" fmla="*/ 5722 h 10000"/>
                <a:gd name="connsiteX58" fmla="*/ 3643 w 10000"/>
                <a:gd name="connsiteY58" fmla="*/ 5464 h 10000"/>
                <a:gd name="connsiteX59" fmla="*/ 3402 w 10000"/>
                <a:gd name="connsiteY59" fmla="*/ 5361 h 10000"/>
                <a:gd name="connsiteX60" fmla="*/ 2990 w 10000"/>
                <a:gd name="connsiteY60" fmla="*/ 5000 h 10000"/>
                <a:gd name="connsiteX61" fmla="*/ 2577 w 10000"/>
                <a:gd name="connsiteY61" fmla="*/ 5103 h 10000"/>
                <a:gd name="connsiteX62" fmla="*/ 2509 w 10000"/>
                <a:gd name="connsiteY62" fmla="*/ 5361 h 10000"/>
                <a:gd name="connsiteX63" fmla="*/ 2268 w 10000"/>
                <a:gd name="connsiteY63" fmla="*/ 5361 h 10000"/>
                <a:gd name="connsiteX64" fmla="*/ 2096 w 10000"/>
                <a:gd name="connsiteY64" fmla="*/ 5619 h 10000"/>
                <a:gd name="connsiteX65" fmla="*/ 1684 w 10000"/>
                <a:gd name="connsiteY65" fmla="*/ 5722 h 10000"/>
                <a:gd name="connsiteX66" fmla="*/ 1546 w 10000"/>
                <a:gd name="connsiteY66" fmla="*/ 5876 h 10000"/>
                <a:gd name="connsiteX67" fmla="*/ 1271 w 10000"/>
                <a:gd name="connsiteY67" fmla="*/ 5619 h 10000"/>
                <a:gd name="connsiteX68" fmla="*/ 893 w 10000"/>
                <a:gd name="connsiteY68" fmla="*/ 5619 h 10000"/>
                <a:gd name="connsiteX69" fmla="*/ 550 w 10000"/>
                <a:gd name="connsiteY69" fmla="*/ 5464 h 10000"/>
                <a:gd name="connsiteX70" fmla="*/ 309 w 10000"/>
                <a:gd name="connsiteY70" fmla="*/ 5722 h 10000"/>
                <a:gd name="connsiteX71" fmla="*/ 309 w 10000"/>
                <a:gd name="connsiteY71" fmla="*/ 5361 h 10000"/>
                <a:gd name="connsiteX72" fmla="*/ 0 w 10000"/>
                <a:gd name="connsiteY72" fmla="*/ 5000 h 10000"/>
                <a:gd name="connsiteX73" fmla="*/ 69 w 10000"/>
                <a:gd name="connsiteY73" fmla="*/ 4536 h 10000"/>
                <a:gd name="connsiteX74" fmla="*/ 241 w 10000"/>
                <a:gd name="connsiteY74" fmla="*/ 4278 h 10000"/>
                <a:gd name="connsiteX75" fmla="*/ 378 w 10000"/>
                <a:gd name="connsiteY75" fmla="*/ 4278 h 10000"/>
                <a:gd name="connsiteX76" fmla="*/ 241 w 10000"/>
                <a:gd name="connsiteY76" fmla="*/ 3660 h 10000"/>
                <a:gd name="connsiteX77" fmla="*/ 722 w 10000"/>
                <a:gd name="connsiteY77" fmla="*/ 2680 h 10000"/>
                <a:gd name="connsiteX78" fmla="*/ 962 w 10000"/>
                <a:gd name="connsiteY78" fmla="*/ 2423 h 10000"/>
                <a:gd name="connsiteX79" fmla="*/ 1031 w 10000"/>
                <a:gd name="connsiteY79" fmla="*/ 2216 h 10000"/>
                <a:gd name="connsiteX80" fmla="*/ 790 w 10000"/>
                <a:gd name="connsiteY80" fmla="*/ 979 h 10000"/>
                <a:gd name="connsiteX81" fmla="*/ 1031 w 10000"/>
                <a:gd name="connsiteY81" fmla="*/ 979 h 10000"/>
                <a:gd name="connsiteX82" fmla="*/ 1375 w 10000"/>
                <a:gd name="connsiteY82" fmla="*/ 619 h 10000"/>
                <a:gd name="connsiteX83" fmla="*/ 1787 w 10000"/>
                <a:gd name="connsiteY83" fmla="*/ 464 h 10000"/>
                <a:gd name="connsiteX84" fmla="*/ 2337 w 10000"/>
                <a:gd name="connsiteY84" fmla="*/ 619 h 10000"/>
                <a:gd name="connsiteX85" fmla="*/ 2990 w 10000"/>
                <a:gd name="connsiteY85" fmla="*/ 979 h 10000"/>
                <a:gd name="connsiteX86" fmla="*/ 3402 w 10000"/>
                <a:gd name="connsiteY86" fmla="*/ 979 h 10000"/>
                <a:gd name="connsiteX87" fmla="*/ 3574 w 10000"/>
                <a:gd name="connsiteY87" fmla="*/ 1237 h 10000"/>
                <a:gd name="connsiteX88" fmla="*/ 3814 w 10000"/>
                <a:gd name="connsiteY88" fmla="*/ 979 h 10000"/>
                <a:gd name="connsiteX89" fmla="*/ 3952 w 10000"/>
                <a:gd name="connsiteY89" fmla="*/ 1237 h 10000"/>
                <a:gd name="connsiteX90" fmla="*/ 4467 w 10000"/>
                <a:gd name="connsiteY90" fmla="*/ 1237 h 10000"/>
                <a:gd name="connsiteX91" fmla="*/ 4708 w 10000"/>
                <a:gd name="connsiteY91" fmla="*/ 1340 h 10000"/>
                <a:gd name="connsiteX92" fmla="*/ 4708 w 10000"/>
                <a:gd name="connsiteY92" fmla="*/ 619 h 10000"/>
                <a:gd name="connsiteX93" fmla="*/ 4880 w 10000"/>
                <a:gd name="connsiteY93" fmla="*/ 361 h 10000"/>
                <a:gd name="connsiteX94" fmla="*/ 5361 w 10000"/>
                <a:gd name="connsiteY94" fmla="*/ 258 h 10000"/>
                <a:gd name="connsiteX95" fmla="*/ 5601 w 10000"/>
                <a:gd name="connsiteY95" fmla="*/ 361 h 10000"/>
                <a:gd name="connsiteX96" fmla="*/ 5670 w 10000"/>
                <a:gd name="connsiteY96" fmla="*/ 0 h 10000"/>
                <a:gd name="connsiteX97" fmla="*/ 5911 w 10000"/>
                <a:gd name="connsiteY97" fmla="*/ 0 h 10000"/>
                <a:gd name="connsiteX98" fmla="*/ 6495 w 10000"/>
                <a:gd name="connsiteY9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6495" y="0"/>
                  </a:moveTo>
                  <a:lnTo>
                    <a:pt x="6495" y="0"/>
                  </a:lnTo>
                  <a:lnTo>
                    <a:pt x="6804" y="722"/>
                  </a:lnTo>
                  <a:lnTo>
                    <a:pt x="6667" y="979"/>
                  </a:lnTo>
                  <a:cubicBezTo>
                    <a:pt x="6690" y="1099"/>
                    <a:pt x="6712" y="1220"/>
                    <a:pt x="6735" y="1340"/>
                  </a:cubicBezTo>
                  <a:lnTo>
                    <a:pt x="7148" y="1443"/>
                  </a:lnTo>
                  <a:lnTo>
                    <a:pt x="7388" y="2062"/>
                  </a:lnTo>
                  <a:lnTo>
                    <a:pt x="7388" y="2320"/>
                  </a:lnTo>
                  <a:lnTo>
                    <a:pt x="8041" y="2784"/>
                  </a:lnTo>
                  <a:lnTo>
                    <a:pt x="8522" y="2577"/>
                  </a:lnTo>
                  <a:lnTo>
                    <a:pt x="8832" y="3144"/>
                  </a:lnTo>
                  <a:lnTo>
                    <a:pt x="9175" y="3144"/>
                  </a:lnTo>
                  <a:lnTo>
                    <a:pt x="10000" y="3557"/>
                  </a:lnTo>
                  <a:lnTo>
                    <a:pt x="10000" y="3918"/>
                  </a:lnTo>
                  <a:lnTo>
                    <a:pt x="9725" y="4536"/>
                  </a:lnTo>
                  <a:cubicBezTo>
                    <a:pt x="9782" y="4777"/>
                    <a:pt x="9840" y="5017"/>
                    <a:pt x="9897" y="5258"/>
                  </a:cubicBezTo>
                  <a:cubicBezTo>
                    <a:pt x="9874" y="5413"/>
                    <a:pt x="9851" y="5567"/>
                    <a:pt x="9828" y="5722"/>
                  </a:cubicBezTo>
                  <a:lnTo>
                    <a:pt x="9424" y="5830"/>
                  </a:lnTo>
                  <a:cubicBezTo>
                    <a:pt x="9380" y="6058"/>
                    <a:pt x="9155" y="6178"/>
                    <a:pt x="9111" y="6406"/>
                  </a:cubicBezTo>
                  <a:lnTo>
                    <a:pt x="9003" y="6701"/>
                  </a:lnTo>
                  <a:lnTo>
                    <a:pt x="8522" y="6804"/>
                  </a:lnTo>
                  <a:lnTo>
                    <a:pt x="8110" y="7216"/>
                  </a:lnTo>
                  <a:lnTo>
                    <a:pt x="7629" y="7216"/>
                  </a:lnTo>
                  <a:lnTo>
                    <a:pt x="7148" y="7680"/>
                  </a:lnTo>
                  <a:lnTo>
                    <a:pt x="7148" y="8402"/>
                  </a:lnTo>
                  <a:lnTo>
                    <a:pt x="7457" y="8763"/>
                  </a:lnTo>
                  <a:lnTo>
                    <a:pt x="8041" y="8660"/>
                  </a:lnTo>
                  <a:cubicBezTo>
                    <a:pt x="8007" y="8780"/>
                    <a:pt x="7972" y="8901"/>
                    <a:pt x="7938" y="9021"/>
                  </a:cubicBezTo>
                  <a:lnTo>
                    <a:pt x="7285" y="9278"/>
                  </a:lnTo>
                  <a:lnTo>
                    <a:pt x="6564" y="10000"/>
                  </a:lnTo>
                  <a:lnTo>
                    <a:pt x="6254" y="9639"/>
                  </a:lnTo>
                  <a:cubicBezTo>
                    <a:pt x="6277" y="9467"/>
                    <a:pt x="6300" y="9296"/>
                    <a:pt x="6323" y="9124"/>
                  </a:cubicBezTo>
                  <a:lnTo>
                    <a:pt x="5773" y="8763"/>
                  </a:lnTo>
                  <a:cubicBezTo>
                    <a:pt x="5796" y="8694"/>
                    <a:pt x="5819" y="8626"/>
                    <a:pt x="5842" y="8557"/>
                  </a:cubicBezTo>
                  <a:lnTo>
                    <a:pt x="6323" y="8196"/>
                  </a:lnTo>
                  <a:lnTo>
                    <a:pt x="6254" y="7938"/>
                  </a:lnTo>
                  <a:lnTo>
                    <a:pt x="5361" y="7577"/>
                  </a:lnTo>
                  <a:lnTo>
                    <a:pt x="5361" y="7216"/>
                  </a:lnTo>
                  <a:lnTo>
                    <a:pt x="4777" y="7320"/>
                  </a:lnTo>
                  <a:cubicBezTo>
                    <a:pt x="4697" y="7526"/>
                    <a:pt x="4616" y="7732"/>
                    <a:pt x="4536" y="7938"/>
                  </a:cubicBezTo>
                  <a:lnTo>
                    <a:pt x="4124" y="8918"/>
                  </a:lnTo>
                  <a:lnTo>
                    <a:pt x="3883" y="8660"/>
                  </a:lnTo>
                  <a:lnTo>
                    <a:pt x="3643" y="8763"/>
                  </a:lnTo>
                  <a:lnTo>
                    <a:pt x="3402" y="8660"/>
                  </a:lnTo>
                  <a:cubicBezTo>
                    <a:pt x="3425" y="8626"/>
                    <a:pt x="3448" y="8591"/>
                    <a:pt x="3471" y="8557"/>
                  </a:cubicBezTo>
                  <a:cubicBezTo>
                    <a:pt x="3528" y="8385"/>
                    <a:pt x="3586" y="8213"/>
                    <a:pt x="3643" y="8041"/>
                  </a:cubicBezTo>
                  <a:lnTo>
                    <a:pt x="3814" y="7680"/>
                  </a:lnTo>
                  <a:cubicBezTo>
                    <a:pt x="3780" y="7594"/>
                    <a:pt x="3745" y="7509"/>
                    <a:pt x="3711" y="7423"/>
                  </a:cubicBezTo>
                  <a:lnTo>
                    <a:pt x="3883" y="7423"/>
                  </a:lnTo>
                  <a:lnTo>
                    <a:pt x="3883" y="7577"/>
                  </a:lnTo>
                  <a:lnTo>
                    <a:pt x="4227" y="7577"/>
                  </a:lnTo>
                  <a:cubicBezTo>
                    <a:pt x="4273" y="7526"/>
                    <a:pt x="4318" y="7474"/>
                    <a:pt x="4364" y="7423"/>
                  </a:cubicBezTo>
                  <a:cubicBezTo>
                    <a:pt x="4341" y="7389"/>
                    <a:pt x="4319" y="7354"/>
                    <a:pt x="4296" y="7320"/>
                  </a:cubicBezTo>
                  <a:lnTo>
                    <a:pt x="4364" y="7216"/>
                  </a:lnTo>
                  <a:lnTo>
                    <a:pt x="4124" y="6804"/>
                  </a:lnTo>
                  <a:cubicBezTo>
                    <a:pt x="4101" y="6649"/>
                    <a:pt x="4078" y="6495"/>
                    <a:pt x="4055" y="6340"/>
                  </a:cubicBezTo>
                  <a:lnTo>
                    <a:pt x="3883" y="6237"/>
                  </a:lnTo>
                  <a:lnTo>
                    <a:pt x="3883" y="5722"/>
                  </a:lnTo>
                  <a:lnTo>
                    <a:pt x="3643" y="5464"/>
                  </a:lnTo>
                  <a:lnTo>
                    <a:pt x="3402" y="5361"/>
                  </a:lnTo>
                  <a:lnTo>
                    <a:pt x="2990" y="5000"/>
                  </a:lnTo>
                  <a:lnTo>
                    <a:pt x="2577" y="5103"/>
                  </a:lnTo>
                  <a:cubicBezTo>
                    <a:pt x="2554" y="5189"/>
                    <a:pt x="2532" y="5275"/>
                    <a:pt x="2509" y="5361"/>
                  </a:cubicBezTo>
                  <a:lnTo>
                    <a:pt x="2268" y="5361"/>
                  </a:lnTo>
                  <a:lnTo>
                    <a:pt x="2096" y="5619"/>
                  </a:lnTo>
                  <a:lnTo>
                    <a:pt x="1684" y="5722"/>
                  </a:lnTo>
                  <a:lnTo>
                    <a:pt x="1546" y="5876"/>
                  </a:lnTo>
                  <a:lnTo>
                    <a:pt x="1271" y="5619"/>
                  </a:lnTo>
                  <a:lnTo>
                    <a:pt x="893" y="5619"/>
                  </a:lnTo>
                  <a:lnTo>
                    <a:pt x="550" y="5464"/>
                  </a:lnTo>
                  <a:lnTo>
                    <a:pt x="309" y="5722"/>
                  </a:lnTo>
                  <a:lnTo>
                    <a:pt x="309" y="5361"/>
                  </a:lnTo>
                  <a:lnTo>
                    <a:pt x="0" y="5000"/>
                  </a:lnTo>
                  <a:cubicBezTo>
                    <a:pt x="23" y="4845"/>
                    <a:pt x="46" y="4691"/>
                    <a:pt x="69" y="4536"/>
                  </a:cubicBezTo>
                  <a:lnTo>
                    <a:pt x="241" y="4278"/>
                  </a:lnTo>
                  <a:lnTo>
                    <a:pt x="378" y="4278"/>
                  </a:lnTo>
                  <a:cubicBezTo>
                    <a:pt x="332" y="4072"/>
                    <a:pt x="287" y="3866"/>
                    <a:pt x="241" y="3660"/>
                  </a:cubicBezTo>
                  <a:lnTo>
                    <a:pt x="722" y="2680"/>
                  </a:lnTo>
                  <a:lnTo>
                    <a:pt x="962" y="2423"/>
                  </a:lnTo>
                  <a:lnTo>
                    <a:pt x="1031" y="2216"/>
                  </a:lnTo>
                  <a:cubicBezTo>
                    <a:pt x="951" y="1804"/>
                    <a:pt x="870" y="1391"/>
                    <a:pt x="790" y="979"/>
                  </a:cubicBezTo>
                  <a:lnTo>
                    <a:pt x="1031" y="979"/>
                  </a:lnTo>
                  <a:lnTo>
                    <a:pt x="1375" y="619"/>
                  </a:lnTo>
                  <a:lnTo>
                    <a:pt x="1787" y="464"/>
                  </a:lnTo>
                  <a:lnTo>
                    <a:pt x="2337" y="619"/>
                  </a:lnTo>
                  <a:lnTo>
                    <a:pt x="2990" y="979"/>
                  </a:lnTo>
                  <a:lnTo>
                    <a:pt x="3402" y="979"/>
                  </a:lnTo>
                  <a:lnTo>
                    <a:pt x="3574" y="1237"/>
                  </a:lnTo>
                  <a:lnTo>
                    <a:pt x="3814" y="979"/>
                  </a:lnTo>
                  <a:lnTo>
                    <a:pt x="3952" y="1237"/>
                  </a:lnTo>
                  <a:lnTo>
                    <a:pt x="4467" y="1237"/>
                  </a:lnTo>
                  <a:lnTo>
                    <a:pt x="4708" y="1340"/>
                  </a:lnTo>
                  <a:lnTo>
                    <a:pt x="4708" y="619"/>
                  </a:lnTo>
                  <a:lnTo>
                    <a:pt x="4880" y="361"/>
                  </a:lnTo>
                  <a:lnTo>
                    <a:pt x="5361" y="258"/>
                  </a:lnTo>
                  <a:lnTo>
                    <a:pt x="5601" y="361"/>
                  </a:lnTo>
                  <a:cubicBezTo>
                    <a:pt x="5624" y="241"/>
                    <a:pt x="5647" y="120"/>
                    <a:pt x="5670" y="0"/>
                  </a:cubicBezTo>
                  <a:lnTo>
                    <a:pt x="5911" y="0"/>
                  </a:lnTo>
                  <a:lnTo>
                    <a:pt x="649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1" name="Freeform 337">
              <a:extLst>
                <a:ext uri="{FF2B5EF4-FFF2-40B4-BE49-F238E27FC236}">
                  <a16:creationId xmlns:a16="http://schemas.microsoft.com/office/drawing/2014/main" id="{8809E37F-6870-E829-36C7-DA9B59E88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769" y="4785150"/>
              <a:ext cx="141461" cy="158505"/>
            </a:xfrm>
            <a:custGeom>
              <a:avLst/>
              <a:gdLst>
                <a:gd name="T0" fmla="*/ 22 w 83"/>
                <a:gd name="T1" fmla="*/ 0 h 93"/>
                <a:gd name="T2" fmla="*/ 22 w 83"/>
                <a:gd name="T3" fmla="*/ 0 h 93"/>
                <a:gd name="T4" fmla="*/ 41 w 83"/>
                <a:gd name="T5" fmla="*/ 14 h 93"/>
                <a:gd name="T6" fmla="*/ 45 w 83"/>
                <a:gd name="T7" fmla="*/ 14 h 93"/>
                <a:gd name="T8" fmla="*/ 62 w 83"/>
                <a:gd name="T9" fmla="*/ 26 h 93"/>
                <a:gd name="T10" fmla="*/ 74 w 83"/>
                <a:gd name="T11" fmla="*/ 36 h 93"/>
                <a:gd name="T12" fmla="*/ 83 w 83"/>
                <a:gd name="T13" fmla="*/ 50 h 93"/>
                <a:gd name="T14" fmla="*/ 76 w 83"/>
                <a:gd name="T15" fmla="*/ 59 h 93"/>
                <a:gd name="T16" fmla="*/ 81 w 83"/>
                <a:gd name="T17" fmla="*/ 69 h 93"/>
                <a:gd name="T18" fmla="*/ 74 w 83"/>
                <a:gd name="T19" fmla="*/ 81 h 93"/>
                <a:gd name="T20" fmla="*/ 57 w 83"/>
                <a:gd name="T21" fmla="*/ 93 h 93"/>
                <a:gd name="T22" fmla="*/ 43 w 83"/>
                <a:gd name="T23" fmla="*/ 88 h 93"/>
                <a:gd name="T24" fmla="*/ 36 w 83"/>
                <a:gd name="T25" fmla="*/ 90 h 93"/>
                <a:gd name="T26" fmla="*/ 19 w 83"/>
                <a:gd name="T27" fmla="*/ 83 h 93"/>
                <a:gd name="T28" fmla="*/ 10 w 83"/>
                <a:gd name="T29" fmla="*/ 83 h 93"/>
                <a:gd name="T30" fmla="*/ 0 w 83"/>
                <a:gd name="T31" fmla="*/ 74 h 93"/>
                <a:gd name="T32" fmla="*/ 0 w 83"/>
                <a:gd name="T33" fmla="*/ 59 h 93"/>
                <a:gd name="T34" fmla="*/ 5 w 83"/>
                <a:gd name="T35" fmla="*/ 55 h 93"/>
                <a:gd name="T36" fmla="*/ 5 w 83"/>
                <a:gd name="T37" fmla="*/ 36 h 93"/>
                <a:gd name="T38" fmla="*/ 10 w 83"/>
                <a:gd name="T39" fmla="*/ 17 h 93"/>
                <a:gd name="T40" fmla="*/ 12 w 83"/>
                <a:gd name="T41" fmla="*/ 3 h 93"/>
                <a:gd name="T42" fmla="*/ 22 w 83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" h="93">
                  <a:moveTo>
                    <a:pt x="22" y="0"/>
                  </a:moveTo>
                  <a:lnTo>
                    <a:pt x="22" y="0"/>
                  </a:lnTo>
                  <a:lnTo>
                    <a:pt x="41" y="14"/>
                  </a:lnTo>
                  <a:lnTo>
                    <a:pt x="45" y="14"/>
                  </a:lnTo>
                  <a:lnTo>
                    <a:pt x="62" y="26"/>
                  </a:lnTo>
                  <a:lnTo>
                    <a:pt x="74" y="36"/>
                  </a:lnTo>
                  <a:lnTo>
                    <a:pt x="83" y="50"/>
                  </a:lnTo>
                  <a:lnTo>
                    <a:pt x="76" y="59"/>
                  </a:lnTo>
                  <a:lnTo>
                    <a:pt x="81" y="69"/>
                  </a:lnTo>
                  <a:lnTo>
                    <a:pt x="74" y="81"/>
                  </a:lnTo>
                  <a:lnTo>
                    <a:pt x="57" y="93"/>
                  </a:lnTo>
                  <a:lnTo>
                    <a:pt x="43" y="88"/>
                  </a:lnTo>
                  <a:lnTo>
                    <a:pt x="36" y="90"/>
                  </a:lnTo>
                  <a:lnTo>
                    <a:pt x="19" y="83"/>
                  </a:lnTo>
                  <a:lnTo>
                    <a:pt x="10" y="83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5" y="55"/>
                  </a:lnTo>
                  <a:lnTo>
                    <a:pt x="5" y="36"/>
                  </a:lnTo>
                  <a:lnTo>
                    <a:pt x="10" y="17"/>
                  </a:lnTo>
                  <a:lnTo>
                    <a:pt x="12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2" name="Freeform 339">
              <a:extLst>
                <a:ext uri="{FF2B5EF4-FFF2-40B4-BE49-F238E27FC236}">
                  <a16:creationId xmlns:a16="http://schemas.microsoft.com/office/drawing/2014/main" id="{91FCC53A-00CE-8319-E6DE-01EA190778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41709" y="1081601"/>
              <a:ext cx="2890574" cy="2312801"/>
            </a:xfrm>
            <a:custGeom>
              <a:avLst/>
              <a:gdLst>
                <a:gd name="T0" fmla="*/ 258 w 1696"/>
                <a:gd name="T1" fmla="*/ 1338 h 1357"/>
                <a:gd name="T2" fmla="*/ 274 w 1696"/>
                <a:gd name="T3" fmla="*/ 1347 h 1357"/>
                <a:gd name="T4" fmla="*/ 246 w 1696"/>
                <a:gd name="T5" fmla="*/ 1323 h 1357"/>
                <a:gd name="T6" fmla="*/ 253 w 1696"/>
                <a:gd name="T7" fmla="*/ 1326 h 1357"/>
                <a:gd name="T8" fmla="*/ 241 w 1696"/>
                <a:gd name="T9" fmla="*/ 1316 h 1357"/>
                <a:gd name="T10" fmla="*/ 222 w 1696"/>
                <a:gd name="T11" fmla="*/ 1307 h 1357"/>
                <a:gd name="T12" fmla="*/ 194 w 1696"/>
                <a:gd name="T13" fmla="*/ 1300 h 1357"/>
                <a:gd name="T14" fmla="*/ 1244 w 1696"/>
                <a:gd name="T15" fmla="*/ 748 h 1357"/>
                <a:gd name="T16" fmla="*/ 1336 w 1696"/>
                <a:gd name="T17" fmla="*/ 784 h 1357"/>
                <a:gd name="T18" fmla="*/ 1410 w 1696"/>
                <a:gd name="T19" fmla="*/ 819 h 1357"/>
                <a:gd name="T20" fmla="*/ 1445 w 1696"/>
                <a:gd name="T21" fmla="*/ 845 h 1357"/>
                <a:gd name="T22" fmla="*/ 1443 w 1696"/>
                <a:gd name="T23" fmla="*/ 926 h 1357"/>
                <a:gd name="T24" fmla="*/ 1507 w 1696"/>
                <a:gd name="T25" fmla="*/ 883 h 1357"/>
                <a:gd name="T26" fmla="*/ 1622 w 1696"/>
                <a:gd name="T27" fmla="*/ 852 h 1357"/>
                <a:gd name="T28" fmla="*/ 1677 w 1696"/>
                <a:gd name="T29" fmla="*/ 798 h 1357"/>
                <a:gd name="T30" fmla="*/ 1637 w 1696"/>
                <a:gd name="T31" fmla="*/ 895 h 1357"/>
                <a:gd name="T32" fmla="*/ 1637 w 1696"/>
                <a:gd name="T33" fmla="*/ 931 h 1357"/>
                <a:gd name="T34" fmla="*/ 1594 w 1696"/>
                <a:gd name="T35" fmla="*/ 950 h 1357"/>
                <a:gd name="T36" fmla="*/ 1563 w 1696"/>
                <a:gd name="T37" fmla="*/ 978 h 1357"/>
                <a:gd name="T38" fmla="*/ 1554 w 1696"/>
                <a:gd name="T39" fmla="*/ 1004 h 1357"/>
                <a:gd name="T40" fmla="*/ 1551 w 1696"/>
                <a:gd name="T41" fmla="*/ 1025 h 1357"/>
                <a:gd name="T42" fmla="*/ 1499 w 1696"/>
                <a:gd name="T43" fmla="*/ 1099 h 1357"/>
                <a:gd name="T44" fmla="*/ 1476 w 1696"/>
                <a:gd name="T45" fmla="*/ 1196 h 1357"/>
                <a:gd name="T46" fmla="*/ 1457 w 1696"/>
                <a:gd name="T47" fmla="*/ 1234 h 1357"/>
                <a:gd name="T48" fmla="*/ 1402 w 1696"/>
                <a:gd name="T49" fmla="*/ 1167 h 1357"/>
                <a:gd name="T50" fmla="*/ 1334 w 1696"/>
                <a:gd name="T51" fmla="*/ 1160 h 1357"/>
                <a:gd name="T52" fmla="*/ 1282 w 1696"/>
                <a:gd name="T53" fmla="*/ 1167 h 1357"/>
                <a:gd name="T54" fmla="*/ 1204 w 1696"/>
                <a:gd name="T55" fmla="*/ 1219 h 1357"/>
                <a:gd name="T56" fmla="*/ 1159 w 1696"/>
                <a:gd name="T57" fmla="*/ 1193 h 1357"/>
                <a:gd name="T58" fmla="*/ 1085 w 1696"/>
                <a:gd name="T59" fmla="*/ 1158 h 1357"/>
                <a:gd name="T60" fmla="*/ 984 w 1696"/>
                <a:gd name="T61" fmla="*/ 1134 h 1357"/>
                <a:gd name="T62" fmla="*/ 863 w 1696"/>
                <a:gd name="T63" fmla="*/ 1087 h 1357"/>
                <a:gd name="T64" fmla="*/ 797 w 1696"/>
                <a:gd name="T65" fmla="*/ 1013 h 1357"/>
                <a:gd name="T66" fmla="*/ 764 w 1696"/>
                <a:gd name="T67" fmla="*/ 902 h 1357"/>
                <a:gd name="T68" fmla="*/ 787 w 1696"/>
                <a:gd name="T69" fmla="*/ 781 h 1357"/>
                <a:gd name="T70" fmla="*/ 951 w 1696"/>
                <a:gd name="T71" fmla="*/ 758 h 1357"/>
                <a:gd name="T72" fmla="*/ 1244 w 1696"/>
                <a:gd name="T73" fmla="*/ 748 h 1357"/>
                <a:gd name="T74" fmla="*/ 291 w 1696"/>
                <a:gd name="T75" fmla="*/ 521 h 1357"/>
                <a:gd name="T76" fmla="*/ 99 w 1696"/>
                <a:gd name="T77" fmla="*/ 455 h 1357"/>
                <a:gd name="T78" fmla="*/ 99 w 1696"/>
                <a:gd name="T79" fmla="*/ 455 h 1357"/>
                <a:gd name="T80" fmla="*/ 35 w 1696"/>
                <a:gd name="T81" fmla="*/ 351 h 1357"/>
                <a:gd name="T82" fmla="*/ 269 w 1696"/>
                <a:gd name="T83" fmla="*/ 12 h 1357"/>
                <a:gd name="T84" fmla="*/ 390 w 1696"/>
                <a:gd name="T85" fmla="*/ 57 h 1357"/>
                <a:gd name="T86" fmla="*/ 497 w 1696"/>
                <a:gd name="T87" fmla="*/ 443 h 1357"/>
                <a:gd name="T88" fmla="*/ 605 w 1696"/>
                <a:gd name="T89" fmla="*/ 488 h 1357"/>
                <a:gd name="T90" fmla="*/ 643 w 1696"/>
                <a:gd name="T91" fmla="*/ 587 h 1357"/>
                <a:gd name="T92" fmla="*/ 499 w 1696"/>
                <a:gd name="T93" fmla="*/ 462 h 1357"/>
                <a:gd name="T94" fmla="*/ 357 w 1696"/>
                <a:gd name="T95" fmla="*/ 462 h 1357"/>
                <a:gd name="T96" fmla="*/ 310 w 1696"/>
                <a:gd name="T97" fmla="*/ 450 h 1357"/>
                <a:gd name="T98" fmla="*/ 215 w 1696"/>
                <a:gd name="T99" fmla="*/ 573 h 1357"/>
                <a:gd name="T100" fmla="*/ 128 w 1696"/>
                <a:gd name="T101" fmla="*/ 602 h 1357"/>
                <a:gd name="T102" fmla="*/ 229 w 1696"/>
                <a:gd name="T103" fmla="*/ 505 h 1357"/>
                <a:gd name="T104" fmla="*/ 168 w 1696"/>
                <a:gd name="T105" fmla="*/ 495 h 1357"/>
                <a:gd name="T106" fmla="*/ 104 w 1696"/>
                <a:gd name="T107" fmla="*/ 417 h 1357"/>
                <a:gd name="T108" fmla="*/ 165 w 1696"/>
                <a:gd name="T109" fmla="*/ 334 h 1357"/>
                <a:gd name="T110" fmla="*/ 132 w 1696"/>
                <a:gd name="T111" fmla="*/ 294 h 1357"/>
                <a:gd name="T112" fmla="*/ 128 w 1696"/>
                <a:gd name="T113" fmla="*/ 235 h 1357"/>
                <a:gd name="T114" fmla="*/ 118 w 1696"/>
                <a:gd name="T115" fmla="*/ 116 h 1357"/>
                <a:gd name="T116" fmla="*/ 269 w 1696"/>
                <a:gd name="T117" fmla="*/ 12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6" h="1357">
                  <a:moveTo>
                    <a:pt x="262" y="1352"/>
                  </a:moveTo>
                  <a:lnTo>
                    <a:pt x="262" y="1352"/>
                  </a:lnTo>
                  <a:lnTo>
                    <a:pt x="260" y="1357"/>
                  </a:lnTo>
                  <a:lnTo>
                    <a:pt x="255" y="1352"/>
                  </a:lnTo>
                  <a:lnTo>
                    <a:pt x="255" y="1347"/>
                  </a:lnTo>
                  <a:lnTo>
                    <a:pt x="253" y="1342"/>
                  </a:lnTo>
                  <a:lnTo>
                    <a:pt x="253" y="1340"/>
                  </a:lnTo>
                  <a:lnTo>
                    <a:pt x="258" y="1338"/>
                  </a:lnTo>
                  <a:lnTo>
                    <a:pt x="255" y="1335"/>
                  </a:lnTo>
                  <a:lnTo>
                    <a:pt x="255" y="1333"/>
                  </a:lnTo>
                  <a:lnTo>
                    <a:pt x="258" y="1333"/>
                  </a:lnTo>
                  <a:lnTo>
                    <a:pt x="265" y="1335"/>
                  </a:lnTo>
                  <a:lnTo>
                    <a:pt x="267" y="1335"/>
                  </a:lnTo>
                  <a:lnTo>
                    <a:pt x="269" y="1340"/>
                  </a:lnTo>
                  <a:lnTo>
                    <a:pt x="274" y="1345"/>
                  </a:lnTo>
                  <a:lnTo>
                    <a:pt x="274" y="1347"/>
                  </a:lnTo>
                  <a:lnTo>
                    <a:pt x="267" y="1350"/>
                  </a:lnTo>
                  <a:lnTo>
                    <a:pt x="262" y="1352"/>
                  </a:lnTo>
                  <a:lnTo>
                    <a:pt x="262" y="1352"/>
                  </a:lnTo>
                  <a:lnTo>
                    <a:pt x="262" y="1352"/>
                  </a:lnTo>
                  <a:close/>
                  <a:moveTo>
                    <a:pt x="253" y="1326"/>
                  </a:moveTo>
                  <a:lnTo>
                    <a:pt x="253" y="1326"/>
                  </a:lnTo>
                  <a:lnTo>
                    <a:pt x="248" y="1328"/>
                  </a:lnTo>
                  <a:lnTo>
                    <a:pt x="246" y="1323"/>
                  </a:lnTo>
                  <a:lnTo>
                    <a:pt x="243" y="1321"/>
                  </a:lnTo>
                  <a:lnTo>
                    <a:pt x="243" y="1321"/>
                  </a:lnTo>
                  <a:lnTo>
                    <a:pt x="243" y="1319"/>
                  </a:lnTo>
                  <a:lnTo>
                    <a:pt x="251" y="1321"/>
                  </a:lnTo>
                  <a:lnTo>
                    <a:pt x="253" y="1323"/>
                  </a:lnTo>
                  <a:lnTo>
                    <a:pt x="253" y="1326"/>
                  </a:lnTo>
                  <a:lnTo>
                    <a:pt x="253" y="1326"/>
                  </a:lnTo>
                  <a:lnTo>
                    <a:pt x="253" y="1326"/>
                  </a:lnTo>
                  <a:close/>
                  <a:moveTo>
                    <a:pt x="241" y="1316"/>
                  </a:moveTo>
                  <a:lnTo>
                    <a:pt x="241" y="1316"/>
                  </a:lnTo>
                  <a:lnTo>
                    <a:pt x="241" y="1319"/>
                  </a:lnTo>
                  <a:lnTo>
                    <a:pt x="234" y="1316"/>
                  </a:lnTo>
                  <a:lnTo>
                    <a:pt x="234" y="1316"/>
                  </a:lnTo>
                  <a:lnTo>
                    <a:pt x="241" y="1316"/>
                  </a:lnTo>
                  <a:lnTo>
                    <a:pt x="241" y="1316"/>
                  </a:lnTo>
                  <a:lnTo>
                    <a:pt x="241" y="1316"/>
                  </a:lnTo>
                  <a:close/>
                  <a:moveTo>
                    <a:pt x="227" y="1314"/>
                  </a:moveTo>
                  <a:lnTo>
                    <a:pt x="227" y="1314"/>
                  </a:lnTo>
                  <a:lnTo>
                    <a:pt x="227" y="1314"/>
                  </a:lnTo>
                  <a:lnTo>
                    <a:pt x="225" y="1314"/>
                  </a:lnTo>
                  <a:lnTo>
                    <a:pt x="220" y="1314"/>
                  </a:lnTo>
                  <a:lnTo>
                    <a:pt x="217" y="1312"/>
                  </a:lnTo>
                  <a:lnTo>
                    <a:pt x="217" y="1309"/>
                  </a:lnTo>
                  <a:lnTo>
                    <a:pt x="222" y="1307"/>
                  </a:lnTo>
                  <a:lnTo>
                    <a:pt x="225" y="1309"/>
                  </a:lnTo>
                  <a:lnTo>
                    <a:pt x="227" y="1314"/>
                  </a:lnTo>
                  <a:lnTo>
                    <a:pt x="227" y="1314"/>
                  </a:lnTo>
                  <a:lnTo>
                    <a:pt x="227" y="1314"/>
                  </a:lnTo>
                  <a:close/>
                  <a:moveTo>
                    <a:pt x="201" y="1302"/>
                  </a:moveTo>
                  <a:lnTo>
                    <a:pt x="201" y="1302"/>
                  </a:lnTo>
                  <a:lnTo>
                    <a:pt x="199" y="1305"/>
                  </a:lnTo>
                  <a:lnTo>
                    <a:pt x="194" y="1300"/>
                  </a:lnTo>
                  <a:lnTo>
                    <a:pt x="194" y="1300"/>
                  </a:lnTo>
                  <a:lnTo>
                    <a:pt x="196" y="1297"/>
                  </a:lnTo>
                  <a:lnTo>
                    <a:pt x="201" y="1297"/>
                  </a:lnTo>
                  <a:lnTo>
                    <a:pt x="201" y="1302"/>
                  </a:lnTo>
                  <a:lnTo>
                    <a:pt x="201" y="1302"/>
                  </a:lnTo>
                  <a:lnTo>
                    <a:pt x="201" y="1302"/>
                  </a:lnTo>
                  <a:close/>
                  <a:moveTo>
                    <a:pt x="1244" y="748"/>
                  </a:moveTo>
                  <a:lnTo>
                    <a:pt x="1244" y="748"/>
                  </a:lnTo>
                  <a:lnTo>
                    <a:pt x="1249" y="763"/>
                  </a:lnTo>
                  <a:lnTo>
                    <a:pt x="1253" y="767"/>
                  </a:lnTo>
                  <a:lnTo>
                    <a:pt x="1265" y="767"/>
                  </a:lnTo>
                  <a:lnTo>
                    <a:pt x="1282" y="772"/>
                  </a:lnTo>
                  <a:lnTo>
                    <a:pt x="1296" y="779"/>
                  </a:lnTo>
                  <a:lnTo>
                    <a:pt x="1310" y="777"/>
                  </a:lnTo>
                  <a:lnTo>
                    <a:pt x="1329" y="784"/>
                  </a:lnTo>
                  <a:lnTo>
                    <a:pt x="1336" y="784"/>
                  </a:lnTo>
                  <a:lnTo>
                    <a:pt x="1350" y="777"/>
                  </a:lnTo>
                  <a:lnTo>
                    <a:pt x="1365" y="784"/>
                  </a:lnTo>
                  <a:lnTo>
                    <a:pt x="1381" y="793"/>
                  </a:lnTo>
                  <a:lnTo>
                    <a:pt x="1393" y="803"/>
                  </a:lnTo>
                  <a:lnTo>
                    <a:pt x="1405" y="810"/>
                  </a:lnTo>
                  <a:lnTo>
                    <a:pt x="1407" y="815"/>
                  </a:lnTo>
                  <a:lnTo>
                    <a:pt x="1412" y="817"/>
                  </a:lnTo>
                  <a:lnTo>
                    <a:pt x="1410" y="819"/>
                  </a:lnTo>
                  <a:lnTo>
                    <a:pt x="1414" y="822"/>
                  </a:lnTo>
                  <a:lnTo>
                    <a:pt x="1419" y="819"/>
                  </a:lnTo>
                  <a:lnTo>
                    <a:pt x="1419" y="824"/>
                  </a:lnTo>
                  <a:lnTo>
                    <a:pt x="1424" y="829"/>
                  </a:lnTo>
                  <a:lnTo>
                    <a:pt x="1426" y="829"/>
                  </a:lnTo>
                  <a:lnTo>
                    <a:pt x="1428" y="831"/>
                  </a:lnTo>
                  <a:lnTo>
                    <a:pt x="1426" y="834"/>
                  </a:lnTo>
                  <a:lnTo>
                    <a:pt x="1445" y="845"/>
                  </a:lnTo>
                  <a:lnTo>
                    <a:pt x="1447" y="867"/>
                  </a:lnTo>
                  <a:lnTo>
                    <a:pt x="1452" y="886"/>
                  </a:lnTo>
                  <a:lnTo>
                    <a:pt x="1445" y="897"/>
                  </a:lnTo>
                  <a:lnTo>
                    <a:pt x="1438" y="912"/>
                  </a:lnTo>
                  <a:lnTo>
                    <a:pt x="1436" y="919"/>
                  </a:lnTo>
                  <a:lnTo>
                    <a:pt x="1436" y="919"/>
                  </a:lnTo>
                  <a:lnTo>
                    <a:pt x="1436" y="923"/>
                  </a:lnTo>
                  <a:lnTo>
                    <a:pt x="1443" y="926"/>
                  </a:lnTo>
                  <a:lnTo>
                    <a:pt x="1445" y="926"/>
                  </a:lnTo>
                  <a:lnTo>
                    <a:pt x="1464" y="914"/>
                  </a:lnTo>
                  <a:lnTo>
                    <a:pt x="1481" y="912"/>
                  </a:lnTo>
                  <a:lnTo>
                    <a:pt x="1502" y="902"/>
                  </a:lnTo>
                  <a:lnTo>
                    <a:pt x="1504" y="900"/>
                  </a:lnTo>
                  <a:lnTo>
                    <a:pt x="1502" y="893"/>
                  </a:lnTo>
                  <a:lnTo>
                    <a:pt x="1499" y="888"/>
                  </a:lnTo>
                  <a:lnTo>
                    <a:pt x="1507" y="883"/>
                  </a:lnTo>
                  <a:lnTo>
                    <a:pt x="1521" y="883"/>
                  </a:lnTo>
                  <a:lnTo>
                    <a:pt x="1537" y="883"/>
                  </a:lnTo>
                  <a:lnTo>
                    <a:pt x="1542" y="874"/>
                  </a:lnTo>
                  <a:lnTo>
                    <a:pt x="1544" y="874"/>
                  </a:lnTo>
                  <a:lnTo>
                    <a:pt x="1561" y="857"/>
                  </a:lnTo>
                  <a:lnTo>
                    <a:pt x="1568" y="852"/>
                  </a:lnTo>
                  <a:lnTo>
                    <a:pt x="1592" y="852"/>
                  </a:lnTo>
                  <a:lnTo>
                    <a:pt x="1622" y="852"/>
                  </a:lnTo>
                  <a:lnTo>
                    <a:pt x="1625" y="848"/>
                  </a:lnTo>
                  <a:lnTo>
                    <a:pt x="1630" y="845"/>
                  </a:lnTo>
                  <a:lnTo>
                    <a:pt x="1637" y="843"/>
                  </a:lnTo>
                  <a:lnTo>
                    <a:pt x="1644" y="831"/>
                  </a:lnTo>
                  <a:lnTo>
                    <a:pt x="1646" y="815"/>
                  </a:lnTo>
                  <a:lnTo>
                    <a:pt x="1660" y="796"/>
                  </a:lnTo>
                  <a:lnTo>
                    <a:pt x="1665" y="803"/>
                  </a:lnTo>
                  <a:lnTo>
                    <a:pt x="1677" y="798"/>
                  </a:lnTo>
                  <a:lnTo>
                    <a:pt x="1682" y="805"/>
                  </a:lnTo>
                  <a:lnTo>
                    <a:pt x="1682" y="838"/>
                  </a:lnTo>
                  <a:lnTo>
                    <a:pt x="1693" y="850"/>
                  </a:lnTo>
                  <a:lnTo>
                    <a:pt x="1696" y="857"/>
                  </a:lnTo>
                  <a:lnTo>
                    <a:pt x="1679" y="869"/>
                  </a:lnTo>
                  <a:lnTo>
                    <a:pt x="1663" y="876"/>
                  </a:lnTo>
                  <a:lnTo>
                    <a:pt x="1646" y="883"/>
                  </a:lnTo>
                  <a:lnTo>
                    <a:pt x="1637" y="895"/>
                  </a:lnTo>
                  <a:lnTo>
                    <a:pt x="1634" y="900"/>
                  </a:lnTo>
                  <a:lnTo>
                    <a:pt x="1634" y="912"/>
                  </a:lnTo>
                  <a:lnTo>
                    <a:pt x="1639" y="923"/>
                  </a:lnTo>
                  <a:lnTo>
                    <a:pt x="1646" y="923"/>
                  </a:lnTo>
                  <a:lnTo>
                    <a:pt x="1644" y="916"/>
                  </a:lnTo>
                  <a:lnTo>
                    <a:pt x="1648" y="921"/>
                  </a:lnTo>
                  <a:lnTo>
                    <a:pt x="1648" y="928"/>
                  </a:lnTo>
                  <a:lnTo>
                    <a:pt x="1637" y="931"/>
                  </a:lnTo>
                  <a:lnTo>
                    <a:pt x="1630" y="931"/>
                  </a:lnTo>
                  <a:lnTo>
                    <a:pt x="1618" y="935"/>
                  </a:lnTo>
                  <a:lnTo>
                    <a:pt x="1611" y="935"/>
                  </a:lnTo>
                  <a:lnTo>
                    <a:pt x="1601" y="935"/>
                  </a:lnTo>
                  <a:lnTo>
                    <a:pt x="1587" y="942"/>
                  </a:lnTo>
                  <a:lnTo>
                    <a:pt x="1611" y="938"/>
                  </a:lnTo>
                  <a:lnTo>
                    <a:pt x="1615" y="942"/>
                  </a:lnTo>
                  <a:lnTo>
                    <a:pt x="1594" y="950"/>
                  </a:lnTo>
                  <a:lnTo>
                    <a:pt x="1582" y="950"/>
                  </a:lnTo>
                  <a:lnTo>
                    <a:pt x="1585" y="947"/>
                  </a:lnTo>
                  <a:lnTo>
                    <a:pt x="1577" y="952"/>
                  </a:lnTo>
                  <a:lnTo>
                    <a:pt x="1585" y="954"/>
                  </a:lnTo>
                  <a:lnTo>
                    <a:pt x="1580" y="968"/>
                  </a:lnTo>
                  <a:lnTo>
                    <a:pt x="1568" y="985"/>
                  </a:lnTo>
                  <a:lnTo>
                    <a:pt x="1566" y="978"/>
                  </a:lnTo>
                  <a:lnTo>
                    <a:pt x="1563" y="978"/>
                  </a:lnTo>
                  <a:lnTo>
                    <a:pt x="1559" y="973"/>
                  </a:lnTo>
                  <a:lnTo>
                    <a:pt x="1561" y="983"/>
                  </a:lnTo>
                  <a:lnTo>
                    <a:pt x="1566" y="987"/>
                  </a:lnTo>
                  <a:lnTo>
                    <a:pt x="1566" y="997"/>
                  </a:lnTo>
                  <a:lnTo>
                    <a:pt x="1561" y="1004"/>
                  </a:lnTo>
                  <a:lnTo>
                    <a:pt x="1551" y="1021"/>
                  </a:lnTo>
                  <a:lnTo>
                    <a:pt x="1549" y="1018"/>
                  </a:lnTo>
                  <a:lnTo>
                    <a:pt x="1554" y="1004"/>
                  </a:lnTo>
                  <a:lnTo>
                    <a:pt x="1547" y="997"/>
                  </a:lnTo>
                  <a:lnTo>
                    <a:pt x="1544" y="980"/>
                  </a:lnTo>
                  <a:lnTo>
                    <a:pt x="1542" y="990"/>
                  </a:lnTo>
                  <a:lnTo>
                    <a:pt x="1544" y="1002"/>
                  </a:lnTo>
                  <a:lnTo>
                    <a:pt x="1533" y="999"/>
                  </a:lnTo>
                  <a:lnTo>
                    <a:pt x="1544" y="1006"/>
                  </a:lnTo>
                  <a:lnTo>
                    <a:pt x="1547" y="1025"/>
                  </a:lnTo>
                  <a:lnTo>
                    <a:pt x="1551" y="1025"/>
                  </a:lnTo>
                  <a:lnTo>
                    <a:pt x="1551" y="1032"/>
                  </a:lnTo>
                  <a:lnTo>
                    <a:pt x="1554" y="1054"/>
                  </a:lnTo>
                  <a:lnTo>
                    <a:pt x="1544" y="1068"/>
                  </a:lnTo>
                  <a:lnTo>
                    <a:pt x="1528" y="1073"/>
                  </a:lnTo>
                  <a:lnTo>
                    <a:pt x="1516" y="1084"/>
                  </a:lnTo>
                  <a:lnTo>
                    <a:pt x="1509" y="1084"/>
                  </a:lnTo>
                  <a:lnTo>
                    <a:pt x="1502" y="1094"/>
                  </a:lnTo>
                  <a:lnTo>
                    <a:pt x="1499" y="1099"/>
                  </a:lnTo>
                  <a:lnTo>
                    <a:pt x="1481" y="1113"/>
                  </a:lnTo>
                  <a:lnTo>
                    <a:pt x="1471" y="1120"/>
                  </a:lnTo>
                  <a:lnTo>
                    <a:pt x="1464" y="1132"/>
                  </a:lnTo>
                  <a:lnTo>
                    <a:pt x="1462" y="1146"/>
                  </a:lnTo>
                  <a:lnTo>
                    <a:pt x="1464" y="1158"/>
                  </a:lnTo>
                  <a:lnTo>
                    <a:pt x="1469" y="1174"/>
                  </a:lnTo>
                  <a:lnTo>
                    <a:pt x="1476" y="1189"/>
                  </a:lnTo>
                  <a:lnTo>
                    <a:pt x="1476" y="1196"/>
                  </a:lnTo>
                  <a:lnTo>
                    <a:pt x="1485" y="1217"/>
                  </a:lnTo>
                  <a:lnTo>
                    <a:pt x="1483" y="1229"/>
                  </a:lnTo>
                  <a:lnTo>
                    <a:pt x="1483" y="1236"/>
                  </a:lnTo>
                  <a:lnTo>
                    <a:pt x="1478" y="1245"/>
                  </a:lnTo>
                  <a:lnTo>
                    <a:pt x="1473" y="1248"/>
                  </a:lnTo>
                  <a:lnTo>
                    <a:pt x="1466" y="1245"/>
                  </a:lnTo>
                  <a:lnTo>
                    <a:pt x="1464" y="1238"/>
                  </a:lnTo>
                  <a:lnTo>
                    <a:pt x="1457" y="1234"/>
                  </a:lnTo>
                  <a:lnTo>
                    <a:pt x="1450" y="1219"/>
                  </a:lnTo>
                  <a:lnTo>
                    <a:pt x="1440" y="1205"/>
                  </a:lnTo>
                  <a:lnTo>
                    <a:pt x="1438" y="1198"/>
                  </a:lnTo>
                  <a:lnTo>
                    <a:pt x="1443" y="1186"/>
                  </a:lnTo>
                  <a:lnTo>
                    <a:pt x="1438" y="1177"/>
                  </a:lnTo>
                  <a:lnTo>
                    <a:pt x="1424" y="1160"/>
                  </a:lnTo>
                  <a:lnTo>
                    <a:pt x="1419" y="1158"/>
                  </a:lnTo>
                  <a:lnTo>
                    <a:pt x="1402" y="1167"/>
                  </a:lnTo>
                  <a:lnTo>
                    <a:pt x="1400" y="1165"/>
                  </a:lnTo>
                  <a:lnTo>
                    <a:pt x="1393" y="1155"/>
                  </a:lnTo>
                  <a:lnTo>
                    <a:pt x="1381" y="1151"/>
                  </a:lnTo>
                  <a:lnTo>
                    <a:pt x="1362" y="1153"/>
                  </a:lnTo>
                  <a:lnTo>
                    <a:pt x="1348" y="1151"/>
                  </a:lnTo>
                  <a:lnTo>
                    <a:pt x="1336" y="1153"/>
                  </a:lnTo>
                  <a:lnTo>
                    <a:pt x="1329" y="1155"/>
                  </a:lnTo>
                  <a:lnTo>
                    <a:pt x="1334" y="1160"/>
                  </a:lnTo>
                  <a:lnTo>
                    <a:pt x="1331" y="1167"/>
                  </a:lnTo>
                  <a:lnTo>
                    <a:pt x="1336" y="1172"/>
                  </a:lnTo>
                  <a:lnTo>
                    <a:pt x="1334" y="1174"/>
                  </a:lnTo>
                  <a:lnTo>
                    <a:pt x="1327" y="1172"/>
                  </a:lnTo>
                  <a:lnTo>
                    <a:pt x="1320" y="1174"/>
                  </a:lnTo>
                  <a:lnTo>
                    <a:pt x="1310" y="1174"/>
                  </a:lnTo>
                  <a:lnTo>
                    <a:pt x="1296" y="1165"/>
                  </a:lnTo>
                  <a:lnTo>
                    <a:pt x="1282" y="1167"/>
                  </a:lnTo>
                  <a:lnTo>
                    <a:pt x="1270" y="1163"/>
                  </a:lnTo>
                  <a:lnTo>
                    <a:pt x="1261" y="1165"/>
                  </a:lnTo>
                  <a:lnTo>
                    <a:pt x="1246" y="1167"/>
                  </a:lnTo>
                  <a:lnTo>
                    <a:pt x="1232" y="1181"/>
                  </a:lnTo>
                  <a:lnTo>
                    <a:pt x="1216" y="1191"/>
                  </a:lnTo>
                  <a:lnTo>
                    <a:pt x="1208" y="1198"/>
                  </a:lnTo>
                  <a:lnTo>
                    <a:pt x="1204" y="1208"/>
                  </a:lnTo>
                  <a:lnTo>
                    <a:pt x="1204" y="1219"/>
                  </a:lnTo>
                  <a:lnTo>
                    <a:pt x="1204" y="1229"/>
                  </a:lnTo>
                  <a:lnTo>
                    <a:pt x="1208" y="1234"/>
                  </a:lnTo>
                  <a:lnTo>
                    <a:pt x="1201" y="1234"/>
                  </a:lnTo>
                  <a:lnTo>
                    <a:pt x="1190" y="1231"/>
                  </a:lnTo>
                  <a:lnTo>
                    <a:pt x="1178" y="1226"/>
                  </a:lnTo>
                  <a:lnTo>
                    <a:pt x="1173" y="1217"/>
                  </a:lnTo>
                  <a:lnTo>
                    <a:pt x="1168" y="1205"/>
                  </a:lnTo>
                  <a:lnTo>
                    <a:pt x="1159" y="1193"/>
                  </a:lnTo>
                  <a:lnTo>
                    <a:pt x="1154" y="1184"/>
                  </a:lnTo>
                  <a:lnTo>
                    <a:pt x="1147" y="1170"/>
                  </a:lnTo>
                  <a:lnTo>
                    <a:pt x="1135" y="1163"/>
                  </a:lnTo>
                  <a:lnTo>
                    <a:pt x="1121" y="1165"/>
                  </a:lnTo>
                  <a:lnTo>
                    <a:pt x="1112" y="1179"/>
                  </a:lnTo>
                  <a:lnTo>
                    <a:pt x="1097" y="1172"/>
                  </a:lnTo>
                  <a:lnTo>
                    <a:pt x="1090" y="1167"/>
                  </a:lnTo>
                  <a:lnTo>
                    <a:pt x="1085" y="1158"/>
                  </a:lnTo>
                  <a:lnTo>
                    <a:pt x="1081" y="1146"/>
                  </a:lnTo>
                  <a:lnTo>
                    <a:pt x="1069" y="1139"/>
                  </a:lnTo>
                  <a:lnTo>
                    <a:pt x="1062" y="1132"/>
                  </a:lnTo>
                  <a:lnTo>
                    <a:pt x="1055" y="1127"/>
                  </a:lnTo>
                  <a:lnTo>
                    <a:pt x="1029" y="1127"/>
                  </a:lnTo>
                  <a:lnTo>
                    <a:pt x="1029" y="1134"/>
                  </a:lnTo>
                  <a:lnTo>
                    <a:pt x="1015" y="1134"/>
                  </a:lnTo>
                  <a:lnTo>
                    <a:pt x="984" y="1134"/>
                  </a:lnTo>
                  <a:lnTo>
                    <a:pt x="946" y="1120"/>
                  </a:lnTo>
                  <a:lnTo>
                    <a:pt x="922" y="1110"/>
                  </a:lnTo>
                  <a:lnTo>
                    <a:pt x="922" y="1108"/>
                  </a:lnTo>
                  <a:lnTo>
                    <a:pt x="903" y="1110"/>
                  </a:lnTo>
                  <a:lnTo>
                    <a:pt x="884" y="1110"/>
                  </a:lnTo>
                  <a:lnTo>
                    <a:pt x="882" y="1101"/>
                  </a:lnTo>
                  <a:lnTo>
                    <a:pt x="870" y="1089"/>
                  </a:lnTo>
                  <a:lnTo>
                    <a:pt x="863" y="1087"/>
                  </a:lnTo>
                  <a:lnTo>
                    <a:pt x="861" y="1082"/>
                  </a:lnTo>
                  <a:lnTo>
                    <a:pt x="851" y="1082"/>
                  </a:lnTo>
                  <a:lnTo>
                    <a:pt x="847" y="1077"/>
                  </a:lnTo>
                  <a:lnTo>
                    <a:pt x="832" y="1075"/>
                  </a:lnTo>
                  <a:lnTo>
                    <a:pt x="828" y="1073"/>
                  </a:lnTo>
                  <a:lnTo>
                    <a:pt x="825" y="1061"/>
                  </a:lnTo>
                  <a:lnTo>
                    <a:pt x="809" y="1042"/>
                  </a:lnTo>
                  <a:lnTo>
                    <a:pt x="797" y="1013"/>
                  </a:lnTo>
                  <a:lnTo>
                    <a:pt x="797" y="1009"/>
                  </a:lnTo>
                  <a:lnTo>
                    <a:pt x="790" y="1002"/>
                  </a:lnTo>
                  <a:lnTo>
                    <a:pt x="776" y="985"/>
                  </a:lnTo>
                  <a:lnTo>
                    <a:pt x="773" y="966"/>
                  </a:lnTo>
                  <a:lnTo>
                    <a:pt x="766" y="957"/>
                  </a:lnTo>
                  <a:lnTo>
                    <a:pt x="769" y="938"/>
                  </a:lnTo>
                  <a:lnTo>
                    <a:pt x="769" y="919"/>
                  </a:lnTo>
                  <a:lnTo>
                    <a:pt x="764" y="902"/>
                  </a:lnTo>
                  <a:lnTo>
                    <a:pt x="771" y="883"/>
                  </a:lnTo>
                  <a:lnTo>
                    <a:pt x="771" y="862"/>
                  </a:lnTo>
                  <a:lnTo>
                    <a:pt x="773" y="841"/>
                  </a:lnTo>
                  <a:lnTo>
                    <a:pt x="771" y="810"/>
                  </a:lnTo>
                  <a:lnTo>
                    <a:pt x="766" y="789"/>
                  </a:lnTo>
                  <a:lnTo>
                    <a:pt x="761" y="779"/>
                  </a:lnTo>
                  <a:lnTo>
                    <a:pt x="764" y="774"/>
                  </a:lnTo>
                  <a:lnTo>
                    <a:pt x="787" y="781"/>
                  </a:lnTo>
                  <a:lnTo>
                    <a:pt x="795" y="805"/>
                  </a:lnTo>
                  <a:lnTo>
                    <a:pt x="799" y="798"/>
                  </a:lnTo>
                  <a:lnTo>
                    <a:pt x="797" y="779"/>
                  </a:lnTo>
                  <a:lnTo>
                    <a:pt x="792" y="758"/>
                  </a:lnTo>
                  <a:lnTo>
                    <a:pt x="837" y="758"/>
                  </a:lnTo>
                  <a:lnTo>
                    <a:pt x="884" y="758"/>
                  </a:lnTo>
                  <a:lnTo>
                    <a:pt x="901" y="758"/>
                  </a:lnTo>
                  <a:lnTo>
                    <a:pt x="951" y="758"/>
                  </a:lnTo>
                  <a:lnTo>
                    <a:pt x="998" y="758"/>
                  </a:lnTo>
                  <a:lnTo>
                    <a:pt x="1048" y="758"/>
                  </a:lnTo>
                  <a:lnTo>
                    <a:pt x="1097" y="758"/>
                  </a:lnTo>
                  <a:lnTo>
                    <a:pt x="1152" y="758"/>
                  </a:lnTo>
                  <a:lnTo>
                    <a:pt x="1206" y="758"/>
                  </a:lnTo>
                  <a:lnTo>
                    <a:pt x="1239" y="758"/>
                  </a:lnTo>
                  <a:lnTo>
                    <a:pt x="1239" y="748"/>
                  </a:lnTo>
                  <a:lnTo>
                    <a:pt x="1244" y="748"/>
                  </a:lnTo>
                  <a:lnTo>
                    <a:pt x="1244" y="748"/>
                  </a:lnTo>
                  <a:lnTo>
                    <a:pt x="1244" y="748"/>
                  </a:lnTo>
                  <a:close/>
                  <a:moveTo>
                    <a:pt x="303" y="540"/>
                  </a:moveTo>
                  <a:lnTo>
                    <a:pt x="303" y="540"/>
                  </a:lnTo>
                  <a:lnTo>
                    <a:pt x="286" y="552"/>
                  </a:lnTo>
                  <a:lnTo>
                    <a:pt x="279" y="545"/>
                  </a:lnTo>
                  <a:lnTo>
                    <a:pt x="277" y="531"/>
                  </a:lnTo>
                  <a:lnTo>
                    <a:pt x="291" y="521"/>
                  </a:lnTo>
                  <a:lnTo>
                    <a:pt x="300" y="516"/>
                  </a:lnTo>
                  <a:lnTo>
                    <a:pt x="310" y="516"/>
                  </a:lnTo>
                  <a:lnTo>
                    <a:pt x="317" y="526"/>
                  </a:lnTo>
                  <a:lnTo>
                    <a:pt x="303" y="540"/>
                  </a:lnTo>
                  <a:lnTo>
                    <a:pt x="303" y="540"/>
                  </a:lnTo>
                  <a:lnTo>
                    <a:pt x="303" y="540"/>
                  </a:lnTo>
                  <a:close/>
                  <a:moveTo>
                    <a:pt x="99" y="455"/>
                  </a:moveTo>
                  <a:lnTo>
                    <a:pt x="99" y="455"/>
                  </a:lnTo>
                  <a:lnTo>
                    <a:pt x="90" y="460"/>
                  </a:lnTo>
                  <a:lnTo>
                    <a:pt x="78" y="455"/>
                  </a:lnTo>
                  <a:lnTo>
                    <a:pt x="68" y="445"/>
                  </a:lnTo>
                  <a:lnTo>
                    <a:pt x="85" y="441"/>
                  </a:lnTo>
                  <a:lnTo>
                    <a:pt x="97" y="443"/>
                  </a:lnTo>
                  <a:lnTo>
                    <a:pt x="99" y="455"/>
                  </a:lnTo>
                  <a:lnTo>
                    <a:pt x="99" y="455"/>
                  </a:lnTo>
                  <a:lnTo>
                    <a:pt x="99" y="455"/>
                  </a:lnTo>
                  <a:close/>
                  <a:moveTo>
                    <a:pt x="0" y="322"/>
                  </a:moveTo>
                  <a:lnTo>
                    <a:pt x="0" y="322"/>
                  </a:lnTo>
                  <a:lnTo>
                    <a:pt x="9" y="329"/>
                  </a:lnTo>
                  <a:lnTo>
                    <a:pt x="19" y="327"/>
                  </a:lnTo>
                  <a:lnTo>
                    <a:pt x="33" y="336"/>
                  </a:lnTo>
                  <a:lnTo>
                    <a:pt x="49" y="341"/>
                  </a:lnTo>
                  <a:lnTo>
                    <a:pt x="47" y="344"/>
                  </a:lnTo>
                  <a:lnTo>
                    <a:pt x="35" y="351"/>
                  </a:lnTo>
                  <a:lnTo>
                    <a:pt x="23" y="344"/>
                  </a:lnTo>
                  <a:lnTo>
                    <a:pt x="16" y="339"/>
                  </a:lnTo>
                  <a:lnTo>
                    <a:pt x="2" y="341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22"/>
                  </a:lnTo>
                  <a:close/>
                  <a:moveTo>
                    <a:pt x="269" y="12"/>
                  </a:moveTo>
                  <a:lnTo>
                    <a:pt x="269" y="12"/>
                  </a:lnTo>
                  <a:lnTo>
                    <a:pt x="281" y="33"/>
                  </a:lnTo>
                  <a:lnTo>
                    <a:pt x="288" y="24"/>
                  </a:lnTo>
                  <a:lnTo>
                    <a:pt x="317" y="26"/>
                  </a:lnTo>
                  <a:lnTo>
                    <a:pt x="314" y="38"/>
                  </a:lnTo>
                  <a:lnTo>
                    <a:pt x="340" y="48"/>
                  </a:lnTo>
                  <a:lnTo>
                    <a:pt x="357" y="41"/>
                  </a:lnTo>
                  <a:lnTo>
                    <a:pt x="390" y="57"/>
                  </a:lnTo>
                  <a:lnTo>
                    <a:pt x="421" y="62"/>
                  </a:lnTo>
                  <a:lnTo>
                    <a:pt x="433" y="67"/>
                  </a:lnTo>
                  <a:lnTo>
                    <a:pt x="456" y="60"/>
                  </a:lnTo>
                  <a:lnTo>
                    <a:pt x="480" y="74"/>
                  </a:lnTo>
                  <a:lnTo>
                    <a:pt x="497" y="81"/>
                  </a:lnTo>
                  <a:lnTo>
                    <a:pt x="497" y="81"/>
                  </a:lnTo>
                  <a:lnTo>
                    <a:pt x="497" y="239"/>
                  </a:lnTo>
                  <a:lnTo>
                    <a:pt x="497" y="443"/>
                  </a:lnTo>
                  <a:lnTo>
                    <a:pt x="513" y="443"/>
                  </a:lnTo>
                  <a:lnTo>
                    <a:pt x="530" y="452"/>
                  </a:lnTo>
                  <a:lnTo>
                    <a:pt x="541" y="467"/>
                  </a:lnTo>
                  <a:lnTo>
                    <a:pt x="556" y="488"/>
                  </a:lnTo>
                  <a:lnTo>
                    <a:pt x="570" y="469"/>
                  </a:lnTo>
                  <a:lnTo>
                    <a:pt x="586" y="460"/>
                  </a:lnTo>
                  <a:lnTo>
                    <a:pt x="596" y="474"/>
                  </a:lnTo>
                  <a:lnTo>
                    <a:pt x="605" y="488"/>
                  </a:lnTo>
                  <a:lnTo>
                    <a:pt x="622" y="502"/>
                  </a:lnTo>
                  <a:lnTo>
                    <a:pt x="631" y="523"/>
                  </a:lnTo>
                  <a:lnTo>
                    <a:pt x="648" y="559"/>
                  </a:lnTo>
                  <a:lnTo>
                    <a:pt x="676" y="576"/>
                  </a:lnTo>
                  <a:lnTo>
                    <a:pt x="676" y="594"/>
                  </a:lnTo>
                  <a:lnTo>
                    <a:pt x="667" y="606"/>
                  </a:lnTo>
                  <a:lnTo>
                    <a:pt x="657" y="597"/>
                  </a:lnTo>
                  <a:lnTo>
                    <a:pt x="643" y="587"/>
                  </a:lnTo>
                  <a:lnTo>
                    <a:pt x="638" y="564"/>
                  </a:lnTo>
                  <a:lnTo>
                    <a:pt x="617" y="538"/>
                  </a:lnTo>
                  <a:lnTo>
                    <a:pt x="608" y="512"/>
                  </a:lnTo>
                  <a:lnTo>
                    <a:pt x="594" y="509"/>
                  </a:lnTo>
                  <a:lnTo>
                    <a:pt x="567" y="509"/>
                  </a:lnTo>
                  <a:lnTo>
                    <a:pt x="549" y="500"/>
                  </a:lnTo>
                  <a:lnTo>
                    <a:pt x="515" y="467"/>
                  </a:lnTo>
                  <a:lnTo>
                    <a:pt x="499" y="462"/>
                  </a:lnTo>
                  <a:lnTo>
                    <a:pt x="471" y="450"/>
                  </a:lnTo>
                  <a:lnTo>
                    <a:pt x="449" y="452"/>
                  </a:lnTo>
                  <a:lnTo>
                    <a:pt x="416" y="438"/>
                  </a:lnTo>
                  <a:lnTo>
                    <a:pt x="400" y="424"/>
                  </a:lnTo>
                  <a:lnTo>
                    <a:pt x="381" y="431"/>
                  </a:lnTo>
                  <a:lnTo>
                    <a:pt x="385" y="452"/>
                  </a:lnTo>
                  <a:lnTo>
                    <a:pt x="374" y="455"/>
                  </a:lnTo>
                  <a:lnTo>
                    <a:pt x="357" y="462"/>
                  </a:lnTo>
                  <a:lnTo>
                    <a:pt x="340" y="474"/>
                  </a:lnTo>
                  <a:lnTo>
                    <a:pt x="324" y="478"/>
                  </a:lnTo>
                  <a:lnTo>
                    <a:pt x="322" y="460"/>
                  </a:lnTo>
                  <a:lnTo>
                    <a:pt x="329" y="429"/>
                  </a:lnTo>
                  <a:lnTo>
                    <a:pt x="345" y="417"/>
                  </a:lnTo>
                  <a:lnTo>
                    <a:pt x="340" y="410"/>
                  </a:lnTo>
                  <a:lnTo>
                    <a:pt x="322" y="429"/>
                  </a:lnTo>
                  <a:lnTo>
                    <a:pt x="310" y="450"/>
                  </a:lnTo>
                  <a:lnTo>
                    <a:pt x="286" y="474"/>
                  </a:lnTo>
                  <a:lnTo>
                    <a:pt x="298" y="488"/>
                  </a:lnTo>
                  <a:lnTo>
                    <a:pt x="284" y="509"/>
                  </a:lnTo>
                  <a:lnTo>
                    <a:pt x="265" y="523"/>
                  </a:lnTo>
                  <a:lnTo>
                    <a:pt x="251" y="533"/>
                  </a:lnTo>
                  <a:lnTo>
                    <a:pt x="246" y="545"/>
                  </a:lnTo>
                  <a:lnTo>
                    <a:pt x="220" y="559"/>
                  </a:lnTo>
                  <a:lnTo>
                    <a:pt x="215" y="573"/>
                  </a:lnTo>
                  <a:lnTo>
                    <a:pt x="196" y="585"/>
                  </a:lnTo>
                  <a:lnTo>
                    <a:pt x="184" y="583"/>
                  </a:lnTo>
                  <a:lnTo>
                    <a:pt x="170" y="592"/>
                  </a:lnTo>
                  <a:lnTo>
                    <a:pt x="154" y="602"/>
                  </a:lnTo>
                  <a:lnTo>
                    <a:pt x="139" y="611"/>
                  </a:lnTo>
                  <a:lnTo>
                    <a:pt x="113" y="618"/>
                  </a:lnTo>
                  <a:lnTo>
                    <a:pt x="109" y="613"/>
                  </a:lnTo>
                  <a:lnTo>
                    <a:pt x="128" y="602"/>
                  </a:lnTo>
                  <a:lnTo>
                    <a:pt x="142" y="592"/>
                  </a:lnTo>
                  <a:lnTo>
                    <a:pt x="161" y="578"/>
                  </a:lnTo>
                  <a:lnTo>
                    <a:pt x="180" y="573"/>
                  </a:lnTo>
                  <a:lnTo>
                    <a:pt x="189" y="561"/>
                  </a:lnTo>
                  <a:lnTo>
                    <a:pt x="210" y="545"/>
                  </a:lnTo>
                  <a:lnTo>
                    <a:pt x="215" y="538"/>
                  </a:lnTo>
                  <a:lnTo>
                    <a:pt x="227" y="528"/>
                  </a:lnTo>
                  <a:lnTo>
                    <a:pt x="229" y="505"/>
                  </a:lnTo>
                  <a:lnTo>
                    <a:pt x="236" y="486"/>
                  </a:lnTo>
                  <a:lnTo>
                    <a:pt x="220" y="495"/>
                  </a:lnTo>
                  <a:lnTo>
                    <a:pt x="213" y="490"/>
                  </a:lnTo>
                  <a:lnTo>
                    <a:pt x="206" y="502"/>
                  </a:lnTo>
                  <a:lnTo>
                    <a:pt x="194" y="486"/>
                  </a:lnTo>
                  <a:lnTo>
                    <a:pt x="189" y="497"/>
                  </a:lnTo>
                  <a:lnTo>
                    <a:pt x="184" y="481"/>
                  </a:lnTo>
                  <a:lnTo>
                    <a:pt x="168" y="495"/>
                  </a:lnTo>
                  <a:lnTo>
                    <a:pt x="158" y="495"/>
                  </a:lnTo>
                  <a:lnTo>
                    <a:pt x="156" y="474"/>
                  </a:lnTo>
                  <a:lnTo>
                    <a:pt x="158" y="464"/>
                  </a:lnTo>
                  <a:lnTo>
                    <a:pt x="149" y="452"/>
                  </a:lnTo>
                  <a:lnTo>
                    <a:pt x="128" y="460"/>
                  </a:lnTo>
                  <a:lnTo>
                    <a:pt x="113" y="443"/>
                  </a:lnTo>
                  <a:lnTo>
                    <a:pt x="104" y="436"/>
                  </a:lnTo>
                  <a:lnTo>
                    <a:pt x="104" y="417"/>
                  </a:lnTo>
                  <a:lnTo>
                    <a:pt x="90" y="403"/>
                  </a:lnTo>
                  <a:lnTo>
                    <a:pt x="97" y="384"/>
                  </a:lnTo>
                  <a:lnTo>
                    <a:pt x="111" y="365"/>
                  </a:lnTo>
                  <a:lnTo>
                    <a:pt x="116" y="346"/>
                  </a:lnTo>
                  <a:lnTo>
                    <a:pt x="130" y="344"/>
                  </a:lnTo>
                  <a:lnTo>
                    <a:pt x="139" y="348"/>
                  </a:lnTo>
                  <a:lnTo>
                    <a:pt x="154" y="332"/>
                  </a:lnTo>
                  <a:lnTo>
                    <a:pt x="165" y="334"/>
                  </a:lnTo>
                  <a:lnTo>
                    <a:pt x="177" y="325"/>
                  </a:lnTo>
                  <a:lnTo>
                    <a:pt x="175" y="306"/>
                  </a:lnTo>
                  <a:lnTo>
                    <a:pt x="165" y="301"/>
                  </a:lnTo>
                  <a:lnTo>
                    <a:pt x="177" y="284"/>
                  </a:lnTo>
                  <a:lnTo>
                    <a:pt x="168" y="287"/>
                  </a:lnTo>
                  <a:lnTo>
                    <a:pt x="149" y="294"/>
                  </a:lnTo>
                  <a:lnTo>
                    <a:pt x="144" y="303"/>
                  </a:lnTo>
                  <a:lnTo>
                    <a:pt x="132" y="294"/>
                  </a:lnTo>
                  <a:lnTo>
                    <a:pt x="109" y="299"/>
                  </a:lnTo>
                  <a:lnTo>
                    <a:pt x="85" y="289"/>
                  </a:lnTo>
                  <a:lnTo>
                    <a:pt x="78" y="275"/>
                  </a:lnTo>
                  <a:lnTo>
                    <a:pt x="59" y="251"/>
                  </a:lnTo>
                  <a:lnTo>
                    <a:pt x="80" y="235"/>
                  </a:lnTo>
                  <a:lnTo>
                    <a:pt x="118" y="216"/>
                  </a:lnTo>
                  <a:lnTo>
                    <a:pt x="130" y="216"/>
                  </a:lnTo>
                  <a:lnTo>
                    <a:pt x="128" y="235"/>
                  </a:lnTo>
                  <a:lnTo>
                    <a:pt x="163" y="235"/>
                  </a:lnTo>
                  <a:lnTo>
                    <a:pt x="149" y="209"/>
                  </a:lnTo>
                  <a:lnTo>
                    <a:pt x="130" y="194"/>
                  </a:lnTo>
                  <a:lnTo>
                    <a:pt x="118" y="173"/>
                  </a:lnTo>
                  <a:lnTo>
                    <a:pt x="102" y="154"/>
                  </a:lnTo>
                  <a:lnTo>
                    <a:pt x="80" y="140"/>
                  </a:lnTo>
                  <a:lnTo>
                    <a:pt x="87" y="119"/>
                  </a:lnTo>
                  <a:lnTo>
                    <a:pt x="118" y="116"/>
                  </a:lnTo>
                  <a:lnTo>
                    <a:pt x="139" y="95"/>
                  </a:lnTo>
                  <a:lnTo>
                    <a:pt x="142" y="74"/>
                  </a:lnTo>
                  <a:lnTo>
                    <a:pt x="158" y="52"/>
                  </a:lnTo>
                  <a:lnTo>
                    <a:pt x="175" y="45"/>
                  </a:lnTo>
                  <a:lnTo>
                    <a:pt x="206" y="24"/>
                  </a:lnTo>
                  <a:lnTo>
                    <a:pt x="220" y="26"/>
                  </a:lnTo>
                  <a:lnTo>
                    <a:pt x="246" y="0"/>
                  </a:lnTo>
                  <a:lnTo>
                    <a:pt x="269" y="12"/>
                  </a:lnTo>
                  <a:lnTo>
                    <a:pt x="269" y="12"/>
                  </a:lnTo>
                  <a:lnTo>
                    <a:pt x="269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3" name="Freeform 342">
              <a:extLst>
                <a:ext uri="{FF2B5EF4-FFF2-40B4-BE49-F238E27FC236}">
                  <a16:creationId xmlns:a16="http://schemas.microsoft.com/office/drawing/2014/main" id="{A2A2CF33-C0D6-325D-6D1E-15FFAF602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021" y="3583584"/>
              <a:ext cx="371548" cy="318713"/>
            </a:xfrm>
            <a:custGeom>
              <a:avLst/>
              <a:gdLst>
                <a:gd name="T0" fmla="*/ 83 w 218"/>
                <a:gd name="T1" fmla="*/ 26 h 187"/>
                <a:gd name="T2" fmla="*/ 114 w 218"/>
                <a:gd name="T3" fmla="*/ 26 h 187"/>
                <a:gd name="T4" fmla="*/ 135 w 218"/>
                <a:gd name="T5" fmla="*/ 35 h 187"/>
                <a:gd name="T6" fmla="*/ 144 w 218"/>
                <a:gd name="T7" fmla="*/ 26 h 187"/>
                <a:gd name="T8" fmla="*/ 185 w 218"/>
                <a:gd name="T9" fmla="*/ 24 h 187"/>
                <a:gd name="T10" fmla="*/ 175 w 218"/>
                <a:gd name="T11" fmla="*/ 35 h 187"/>
                <a:gd name="T12" fmla="*/ 201 w 218"/>
                <a:gd name="T13" fmla="*/ 45 h 187"/>
                <a:gd name="T14" fmla="*/ 213 w 218"/>
                <a:gd name="T15" fmla="*/ 59 h 187"/>
                <a:gd name="T16" fmla="*/ 206 w 218"/>
                <a:gd name="T17" fmla="*/ 71 h 187"/>
                <a:gd name="T18" fmla="*/ 211 w 218"/>
                <a:gd name="T19" fmla="*/ 83 h 187"/>
                <a:gd name="T20" fmla="*/ 196 w 218"/>
                <a:gd name="T21" fmla="*/ 90 h 187"/>
                <a:gd name="T22" fmla="*/ 192 w 218"/>
                <a:gd name="T23" fmla="*/ 102 h 187"/>
                <a:gd name="T24" fmla="*/ 206 w 218"/>
                <a:gd name="T25" fmla="*/ 118 h 187"/>
                <a:gd name="T26" fmla="*/ 182 w 218"/>
                <a:gd name="T27" fmla="*/ 130 h 187"/>
                <a:gd name="T28" fmla="*/ 166 w 218"/>
                <a:gd name="T29" fmla="*/ 137 h 187"/>
                <a:gd name="T30" fmla="*/ 140 w 218"/>
                <a:gd name="T31" fmla="*/ 130 h 187"/>
                <a:gd name="T32" fmla="*/ 144 w 218"/>
                <a:gd name="T33" fmla="*/ 137 h 187"/>
                <a:gd name="T34" fmla="*/ 144 w 218"/>
                <a:gd name="T35" fmla="*/ 156 h 187"/>
                <a:gd name="T36" fmla="*/ 161 w 218"/>
                <a:gd name="T37" fmla="*/ 161 h 187"/>
                <a:gd name="T38" fmla="*/ 147 w 218"/>
                <a:gd name="T39" fmla="*/ 175 h 187"/>
                <a:gd name="T40" fmla="*/ 128 w 218"/>
                <a:gd name="T41" fmla="*/ 180 h 187"/>
                <a:gd name="T42" fmla="*/ 114 w 218"/>
                <a:gd name="T43" fmla="*/ 187 h 187"/>
                <a:gd name="T44" fmla="*/ 99 w 218"/>
                <a:gd name="T45" fmla="*/ 161 h 187"/>
                <a:gd name="T46" fmla="*/ 88 w 218"/>
                <a:gd name="T47" fmla="*/ 151 h 187"/>
                <a:gd name="T48" fmla="*/ 97 w 218"/>
                <a:gd name="T49" fmla="*/ 140 h 187"/>
                <a:gd name="T50" fmla="*/ 88 w 218"/>
                <a:gd name="T51" fmla="*/ 125 h 187"/>
                <a:gd name="T52" fmla="*/ 92 w 218"/>
                <a:gd name="T53" fmla="*/ 109 h 187"/>
                <a:gd name="T54" fmla="*/ 90 w 218"/>
                <a:gd name="T55" fmla="*/ 97 h 187"/>
                <a:gd name="T56" fmla="*/ 69 w 218"/>
                <a:gd name="T57" fmla="*/ 97 h 187"/>
                <a:gd name="T58" fmla="*/ 52 w 218"/>
                <a:gd name="T59" fmla="*/ 85 h 187"/>
                <a:gd name="T60" fmla="*/ 21 w 218"/>
                <a:gd name="T61" fmla="*/ 85 h 187"/>
                <a:gd name="T62" fmla="*/ 14 w 218"/>
                <a:gd name="T63" fmla="*/ 78 h 187"/>
                <a:gd name="T64" fmla="*/ 14 w 218"/>
                <a:gd name="T65" fmla="*/ 69 h 187"/>
                <a:gd name="T66" fmla="*/ 10 w 218"/>
                <a:gd name="T67" fmla="*/ 59 h 187"/>
                <a:gd name="T68" fmla="*/ 0 w 218"/>
                <a:gd name="T69" fmla="*/ 50 h 187"/>
                <a:gd name="T70" fmla="*/ 7 w 218"/>
                <a:gd name="T71" fmla="*/ 28 h 187"/>
                <a:gd name="T72" fmla="*/ 17 w 218"/>
                <a:gd name="T73" fmla="*/ 16 h 187"/>
                <a:gd name="T74" fmla="*/ 31 w 218"/>
                <a:gd name="T75" fmla="*/ 7 h 187"/>
                <a:gd name="T76" fmla="*/ 21 w 218"/>
                <a:gd name="T77" fmla="*/ 12 h 187"/>
                <a:gd name="T78" fmla="*/ 26 w 218"/>
                <a:gd name="T79" fmla="*/ 28 h 187"/>
                <a:gd name="T80" fmla="*/ 26 w 218"/>
                <a:gd name="T81" fmla="*/ 50 h 187"/>
                <a:gd name="T82" fmla="*/ 36 w 218"/>
                <a:gd name="T83" fmla="*/ 38 h 187"/>
                <a:gd name="T84" fmla="*/ 31 w 218"/>
                <a:gd name="T85" fmla="*/ 19 h 187"/>
                <a:gd name="T86" fmla="*/ 47 w 218"/>
                <a:gd name="T87" fmla="*/ 5 h 187"/>
                <a:gd name="T88" fmla="*/ 59 w 218"/>
                <a:gd name="T89" fmla="*/ 12 h 187"/>
                <a:gd name="T90" fmla="*/ 83 w 218"/>
                <a:gd name="T91" fmla="*/ 21 h 187"/>
                <a:gd name="T92" fmla="*/ 83 w 218"/>
                <a:gd name="T93" fmla="*/ 2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8" h="187">
                  <a:moveTo>
                    <a:pt x="83" y="26"/>
                  </a:moveTo>
                  <a:lnTo>
                    <a:pt x="83" y="26"/>
                  </a:lnTo>
                  <a:lnTo>
                    <a:pt x="97" y="26"/>
                  </a:lnTo>
                  <a:lnTo>
                    <a:pt x="114" y="26"/>
                  </a:lnTo>
                  <a:lnTo>
                    <a:pt x="123" y="33"/>
                  </a:lnTo>
                  <a:lnTo>
                    <a:pt x="135" y="35"/>
                  </a:lnTo>
                  <a:lnTo>
                    <a:pt x="144" y="28"/>
                  </a:lnTo>
                  <a:lnTo>
                    <a:pt x="144" y="26"/>
                  </a:lnTo>
                  <a:lnTo>
                    <a:pt x="166" y="24"/>
                  </a:lnTo>
                  <a:lnTo>
                    <a:pt x="185" y="24"/>
                  </a:lnTo>
                  <a:lnTo>
                    <a:pt x="170" y="28"/>
                  </a:lnTo>
                  <a:lnTo>
                    <a:pt x="175" y="35"/>
                  </a:lnTo>
                  <a:lnTo>
                    <a:pt x="189" y="38"/>
                  </a:lnTo>
                  <a:lnTo>
                    <a:pt x="201" y="45"/>
                  </a:lnTo>
                  <a:lnTo>
                    <a:pt x="203" y="59"/>
                  </a:lnTo>
                  <a:lnTo>
                    <a:pt x="213" y="59"/>
                  </a:lnTo>
                  <a:lnTo>
                    <a:pt x="218" y="61"/>
                  </a:lnTo>
                  <a:lnTo>
                    <a:pt x="206" y="71"/>
                  </a:lnTo>
                  <a:lnTo>
                    <a:pt x="203" y="78"/>
                  </a:lnTo>
                  <a:lnTo>
                    <a:pt x="211" y="83"/>
                  </a:lnTo>
                  <a:lnTo>
                    <a:pt x="206" y="87"/>
                  </a:lnTo>
                  <a:lnTo>
                    <a:pt x="196" y="90"/>
                  </a:lnTo>
                  <a:lnTo>
                    <a:pt x="196" y="97"/>
                  </a:lnTo>
                  <a:lnTo>
                    <a:pt x="192" y="102"/>
                  </a:lnTo>
                  <a:lnTo>
                    <a:pt x="203" y="113"/>
                  </a:lnTo>
                  <a:lnTo>
                    <a:pt x="206" y="118"/>
                  </a:lnTo>
                  <a:lnTo>
                    <a:pt x="199" y="125"/>
                  </a:lnTo>
                  <a:lnTo>
                    <a:pt x="182" y="130"/>
                  </a:lnTo>
                  <a:lnTo>
                    <a:pt x="168" y="132"/>
                  </a:lnTo>
                  <a:lnTo>
                    <a:pt x="166" y="137"/>
                  </a:lnTo>
                  <a:lnTo>
                    <a:pt x="151" y="132"/>
                  </a:lnTo>
                  <a:lnTo>
                    <a:pt x="140" y="130"/>
                  </a:lnTo>
                  <a:lnTo>
                    <a:pt x="137" y="132"/>
                  </a:lnTo>
                  <a:lnTo>
                    <a:pt x="144" y="137"/>
                  </a:lnTo>
                  <a:lnTo>
                    <a:pt x="142" y="147"/>
                  </a:lnTo>
                  <a:lnTo>
                    <a:pt x="144" y="156"/>
                  </a:lnTo>
                  <a:lnTo>
                    <a:pt x="159" y="158"/>
                  </a:lnTo>
                  <a:lnTo>
                    <a:pt x="161" y="161"/>
                  </a:lnTo>
                  <a:lnTo>
                    <a:pt x="149" y="166"/>
                  </a:lnTo>
                  <a:lnTo>
                    <a:pt x="147" y="175"/>
                  </a:lnTo>
                  <a:lnTo>
                    <a:pt x="140" y="175"/>
                  </a:lnTo>
                  <a:lnTo>
                    <a:pt x="128" y="180"/>
                  </a:lnTo>
                  <a:lnTo>
                    <a:pt x="125" y="184"/>
                  </a:lnTo>
                  <a:lnTo>
                    <a:pt x="114" y="187"/>
                  </a:lnTo>
                  <a:lnTo>
                    <a:pt x="104" y="177"/>
                  </a:lnTo>
                  <a:lnTo>
                    <a:pt x="99" y="161"/>
                  </a:lnTo>
                  <a:lnTo>
                    <a:pt x="95" y="156"/>
                  </a:lnTo>
                  <a:lnTo>
                    <a:pt x="88" y="151"/>
                  </a:lnTo>
                  <a:lnTo>
                    <a:pt x="97" y="144"/>
                  </a:lnTo>
                  <a:lnTo>
                    <a:pt x="97" y="140"/>
                  </a:lnTo>
                  <a:lnTo>
                    <a:pt x="90" y="135"/>
                  </a:lnTo>
                  <a:lnTo>
                    <a:pt x="88" y="125"/>
                  </a:lnTo>
                  <a:lnTo>
                    <a:pt x="90" y="113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0" y="97"/>
                  </a:lnTo>
                  <a:lnTo>
                    <a:pt x="80" y="97"/>
                  </a:lnTo>
                  <a:lnTo>
                    <a:pt x="69" y="97"/>
                  </a:lnTo>
                  <a:lnTo>
                    <a:pt x="62" y="99"/>
                  </a:lnTo>
                  <a:lnTo>
                    <a:pt x="52" y="85"/>
                  </a:lnTo>
                  <a:lnTo>
                    <a:pt x="43" y="83"/>
                  </a:lnTo>
                  <a:lnTo>
                    <a:pt x="21" y="85"/>
                  </a:lnTo>
                  <a:lnTo>
                    <a:pt x="17" y="80"/>
                  </a:lnTo>
                  <a:lnTo>
                    <a:pt x="14" y="78"/>
                  </a:lnTo>
                  <a:lnTo>
                    <a:pt x="12" y="73"/>
                  </a:lnTo>
                  <a:lnTo>
                    <a:pt x="14" y="69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7" y="50"/>
                  </a:lnTo>
                  <a:lnTo>
                    <a:pt x="0" y="50"/>
                  </a:lnTo>
                  <a:lnTo>
                    <a:pt x="5" y="40"/>
                  </a:lnTo>
                  <a:lnTo>
                    <a:pt x="7" y="28"/>
                  </a:lnTo>
                  <a:lnTo>
                    <a:pt x="12" y="21"/>
                  </a:lnTo>
                  <a:lnTo>
                    <a:pt x="17" y="16"/>
                  </a:lnTo>
                  <a:lnTo>
                    <a:pt x="21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1" y="12"/>
                  </a:lnTo>
                  <a:lnTo>
                    <a:pt x="26" y="19"/>
                  </a:lnTo>
                  <a:lnTo>
                    <a:pt x="26" y="28"/>
                  </a:lnTo>
                  <a:lnTo>
                    <a:pt x="19" y="38"/>
                  </a:lnTo>
                  <a:lnTo>
                    <a:pt x="26" y="50"/>
                  </a:lnTo>
                  <a:lnTo>
                    <a:pt x="33" y="50"/>
                  </a:lnTo>
                  <a:lnTo>
                    <a:pt x="36" y="38"/>
                  </a:lnTo>
                  <a:lnTo>
                    <a:pt x="31" y="33"/>
                  </a:lnTo>
                  <a:lnTo>
                    <a:pt x="31" y="19"/>
                  </a:lnTo>
                  <a:lnTo>
                    <a:pt x="50" y="14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9" y="12"/>
                  </a:lnTo>
                  <a:lnTo>
                    <a:pt x="71" y="12"/>
                  </a:lnTo>
                  <a:lnTo>
                    <a:pt x="83" y="21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4" name="Freeform 346">
              <a:extLst>
                <a:ext uri="{FF2B5EF4-FFF2-40B4-BE49-F238E27FC236}">
                  <a16:creationId xmlns:a16="http://schemas.microsoft.com/office/drawing/2014/main" id="{2AFFED92-6532-FEBC-1708-DB097804B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4707" y="4324976"/>
              <a:ext cx="35792" cy="57948"/>
            </a:xfrm>
            <a:custGeom>
              <a:avLst/>
              <a:gdLst>
                <a:gd name="T0" fmla="*/ 21 w 21"/>
                <a:gd name="T1" fmla="*/ 31 h 34"/>
                <a:gd name="T2" fmla="*/ 21 w 21"/>
                <a:gd name="T3" fmla="*/ 31 h 34"/>
                <a:gd name="T4" fmla="*/ 14 w 21"/>
                <a:gd name="T5" fmla="*/ 34 h 34"/>
                <a:gd name="T6" fmla="*/ 9 w 21"/>
                <a:gd name="T7" fmla="*/ 26 h 34"/>
                <a:gd name="T8" fmla="*/ 9 w 21"/>
                <a:gd name="T9" fmla="*/ 22 h 34"/>
                <a:gd name="T10" fmla="*/ 21 w 21"/>
                <a:gd name="T11" fmla="*/ 31 h 34"/>
                <a:gd name="T12" fmla="*/ 9 w 21"/>
                <a:gd name="T13" fmla="*/ 5 h 34"/>
                <a:gd name="T14" fmla="*/ 9 w 21"/>
                <a:gd name="T15" fmla="*/ 5 h 34"/>
                <a:gd name="T16" fmla="*/ 12 w 21"/>
                <a:gd name="T17" fmla="*/ 19 h 34"/>
                <a:gd name="T18" fmla="*/ 7 w 21"/>
                <a:gd name="T19" fmla="*/ 17 h 34"/>
                <a:gd name="T20" fmla="*/ 2 w 21"/>
                <a:gd name="T21" fmla="*/ 17 h 34"/>
                <a:gd name="T22" fmla="*/ 0 w 21"/>
                <a:gd name="T23" fmla="*/ 12 h 34"/>
                <a:gd name="T24" fmla="*/ 0 w 21"/>
                <a:gd name="T25" fmla="*/ 0 h 34"/>
                <a:gd name="T26" fmla="*/ 9 w 21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4">
                  <a:moveTo>
                    <a:pt x="21" y="31"/>
                  </a:moveTo>
                  <a:lnTo>
                    <a:pt x="21" y="31"/>
                  </a:lnTo>
                  <a:lnTo>
                    <a:pt x="14" y="34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21" y="31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5" name="Freeform 347">
              <a:extLst>
                <a:ext uri="{FF2B5EF4-FFF2-40B4-BE49-F238E27FC236}">
                  <a16:creationId xmlns:a16="http://schemas.microsoft.com/office/drawing/2014/main" id="{5361A401-E559-4F72-9C35-20468B101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4707" y="4324976"/>
              <a:ext cx="35792" cy="57948"/>
            </a:xfrm>
            <a:custGeom>
              <a:avLst/>
              <a:gdLst>
                <a:gd name="T0" fmla="*/ 21 w 21"/>
                <a:gd name="T1" fmla="*/ 31 h 34"/>
                <a:gd name="T2" fmla="*/ 21 w 21"/>
                <a:gd name="T3" fmla="*/ 31 h 34"/>
                <a:gd name="T4" fmla="*/ 14 w 21"/>
                <a:gd name="T5" fmla="*/ 34 h 34"/>
                <a:gd name="T6" fmla="*/ 9 w 21"/>
                <a:gd name="T7" fmla="*/ 26 h 34"/>
                <a:gd name="T8" fmla="*/ 9 w 21"/>
                <a:gd name="T9" fmla="*/ 22 h 34"/>
                <a:gd name="T10" fmla="*/ 21 w 21"/>
                <a:gd name="T11" fmla="*/ 31 h 34"/>
                <a:gd name="T12" fmla="*/ 9 w 21"/>
                <a:gd name="T13" fmla="*/ 5 h 34"/>
                <a:gd name="T14" fmla="*/ 9 w 21"/>
                <a:gd name="T15" fmla="*/ 5 h 34"/>
                <a:gd name="T16" fmla="*/ 12 w 21"/>
                <a:gd name="T17" fmla="*/ 19 h 34"/>
                <a:gd name="T18" fmla="*/ 7 w 21"/>
                <a:gd name="T19" fmla="*/ 17 h 34"/>
                <a:gd name="T20" fmla="*/ 2 w 21"/>
                <a:gd name="T21" fmla="*/ 17 h 34"/>
                <a:gd name="T22" fmla="*/ 0 w 21"/>
                <a:gd name="T23" fmla="*/ 12 h 34"/>
                <a:gd name="T24" fmla="*/ 0 w 21"/>
                <a:gd name="T25" fmla="*/ 0 h 34"/>
                <a:gd name="T26" fmla="*/ 9 w 21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4">
                  <a:moveTo>
                    <a:pt x="21" y="31"/>
                  </a:moveTo>
                  <a:lnTo>
                    <a:pt x="21" y="31"/>
                  </a:lnTo>
                  <a:lnTo>
                    <a:pt x="14" y="34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21" y="31"/>
                  </a:lnTo>
                  <a:moveTo>
                    <a:pt x="9" y="5"/>
                  </a:moveTo>
                  <a:lnTo>
                    <a:pt x="9" y="5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5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6" name="Freeform 434">
              <a:extLst>
                <a:ext uri="{FF2B5EF4-FFF2-40B4-BE49-F238E27FC236}">
                  <a16:creationId xmlns:a16="http://schemas.microsoft.com/office/drawing/2014/main" id="{0B4501FB-68A8-B668-BEBC-CB03A35FE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804" y="4740837"/>
              <a:ext cx="68006" cy="68500"/>
            </a:xfrm>
            <a:custGeom>
              <a:avLst/>
              <a:gdLst>
                <a:gd name="connsiteX0" fmla="*/ 60915 w 90674"/>
                <a:gd name="connsiteY0" fmla="*/ 0 h 91333"/>
                <a:gd name="connsiteX1" fmla="*/ 76822 w 90674"/>
                <a:gd name="connsiteY1" fmla="*/ 11363 h 91333"/>
                <a:gd name="connsiteX2" fmla="*/ 85912 w 90674"/>
                <a:gd name="connsiteY2" fmla="*/ 22725 h 91333"/>
                <a:gd name="connsiteX3" fmla="*/ 84892 w 90674"/>
                <a:gd name="connsiteY3" fmla="*/ 25021 h 91333"/>
                <a:gd name="connsiteX4" fmla="*/ 90674 w 90674"/>
                <a:gd name="connsiteY4" fmla="*/ 32249 h 91333"/>
                <a:gd name="connsiteX5" fmla="*/ 81584 w 90674"/>
                <a:gd name="connsiteY5" fmla="*/ 52701 h 91333"/>
                <a:gd name="connsiteX6" fmla="*/ 74767 w 90674"/>
                <a:gd name="connsiteY6" fmla="*/ 68609 h 91333"/>
                <a:gd name="connsiteX7" fmla="*/ 54314 w 90674"/>
                <a:gd name="connsiteY7" fmla="*/ 75426 h 91333"/>
                <a:gd name="connsiteX8" fmla="*/ 49769 w 90674"/>
                <a:gd name="connsiteY8" fmla="*/ 84516 h 91333"/>
                <a:gd name="connsiteX9" fmla="*/ 38407 w 90674"/>
                <a:gd name="connsiteY9" fmla="*/ 91333 h 91333"/>
                <a:gd name="connsiteX10" fmla="*/ 36041 w 90674"/>
                <a:gd name="connsiteY10" fmla="*/ 88798 h 91333"/>
                <a:gd name="connsiteX11" fmla="*/ 31815 w 90674"/>
                <a:gd name="connsiteY11" fmla="*/ 91333 h 91333"/>
                <a:gd name="connsiteX12" fmla="*/ 0 w 90674"/>
                <a:gd name="connsiteY12" fmla="*/ 57246 h 91333"/>
                <a:gd name="connsiteX13" fmla="*/ 5007 w 90674"/>
                <a:gd name="connsiteY13" fmla="*/ 51126 h 91333"/>
                <a:gd name="connsiteX14" fmla="*/ 1830 w 90674"/>
                <a:gd name="connsiteY14" fmla="*/ 47722 h 91333"/>
                <a:gd name="connsiteX15" fmla="*/ 22283 w 90674"/>
                <a:gd name="connsiteY15" fmla="*/ 22725 h 91333"/>
                <a:gd name="connsiteX16" fmla="*/ 45007 w 90674"/>
                <a:gd name="connsiteY16" fmla="*/ 6817 h 9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674" h="91333">
                  <a:moveTo>
                    <a:pt x="60915" y="0"/>
                  </a:moveTo>
                  <a:lnTo>
                    <a:pt x="76822" y="11363"/>
                  </a:lnTo>
                  <a:lnTo>
                    <a:pt x="85912" y="22725"/>
                  </a:lnTo>
                  <a:lnTo>
                    <a:pt x="84892" y="25021"/>
                  </a:lnTo>
                  <a:lnTo>
                    <a:pt x="90674" y="32249"/>
                  </a:lnTo>
                  <a:lnTo>
                    <a:pt x="81584" y="52701"/>
                  </a:lnTo>
                  <a:lnTo>
                    <a:pt x="74767" y="68609"/>
                  </a:lnTo>
                  <a:lnTo>
                    <a:pt x="54314" y="75426"/>
                  </a:lnTo>
                  <a:lnTo>
                    <a:pt x="49769" y="84516"/>
                  </a:lnTo>
                  <a:lnTo>
                    <a:pt x="38407" y="91333"/>
                  </a:lnTo>
                  <a:lnTo>
                    <a:pt x="36041" y="88798"/>
                  </a:lnTo>
                  <a:lnTo>
                    <a:pt x="31815" y="91333"/>
                  </a:lnTo>
                  <a:lnTo>
                    <a:pt x="0" y="57246"/>
                  </a:lnTo>
                  <a:lnTo>
                    <a:pt x="5007" y="51126"/>
                  </a:lnTo>
                  <a:lnTo>
                    <a:pt x="1830" y="47722"/>
                  </a:lnTo>
                  <a:lnTo>
                    <a:pt x="22283" y="22725"/>
                  </a:lnTo>
                  <a:lnTo>
                    <a:pt x="45007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</p:grpSp>
    </p:spTree>
    <p:extLst>
      <p:ext uri="{BB962C8B-B14F-4D97-AF65-F5344CB8AC3E}">
        <p14:creationId xmlns:p14="http://schemas.microsoft.com/office/powerpoint/2010/main" val="43727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re et contenu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20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89440" y="1932878"/>
            <a:ext cx="6025648" cy="6687760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2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0DFF5C7-594B-6DC4-A136-36D7B51F3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9A9AB11E-F799-6656-9ACC-AA7E428FF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34253"/>
            <a:ext cx="626231" cy="13916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D714186-77B5-8400-ADB2-C6B301E0B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1C5AE75-34EB-FD98-B286-DAEAED2663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6BA539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en-US" noProof="0"/>
              <a:t>Insérer un Titre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F8BB3C01-A5A9-1F5E-3679-1E2EC5732540}"/>
              </a:ext>
            </a:extLst>
          </p:cNvPr>
          <p:cNvGrpSpPr/>
          <p:nvPr/>
        </p:nvGrpSpPr>
        <p:grpSpPr>
          <a:xfrm>
            <a:off x="1229595" y="173970"/>
            <a:ext cx="5615915" cy="9488025"/>
            <a:chOff x="2979926" y="235948"/>
            <a:chExt cx="5854467" cy="4279785"/>
          </a:xfrm>
          <a:solidFill>
            <a:schemeClr val="bg1">
              <a:lumMod val="85000"/>
              <a:alpha val="42000"/>
            </a:schemeClr>
          </a:solidFill>
        </p:grpSpPr>
        <p:sp>
          <p:nvSpPr>
            <p:cNvPr id="6" name="Freeform 100">
              <a:extLst>
                <a:ext uri="{FF2B5EF4-FFF2-40B4-BE49-F238E27FC236}">
                  <a16:creationId xmlns:a16="http://schemas.microsoft.com/office/drawing/2014/main" id="{34CE77B0-7AAA-846A-0868-3C44FE2A64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9811" y="2172878"/>
              <a:ext cx="237477" cy="119327"/>
            </a:xfrm>
            <a:custGeom>
              <a:avLst/>
              <a:gdLst>
                <a:gd name="T0" fmla="*/ 44 w 104"/>
                <a:gd name="T1" fmla="*/ 1 h 54"/>
                <a:gd name="T2" fmla="*/ 48 w 104"/>
                <a:gd name="T3" fmla="*/ 4 h 54"/>
                <a:gd name="T4" fmla="*/ 51 w 104"/>
                <a:gd name="T5" fmla="*/ 5 h 54"/>
                <a:gd name="T6" fmla="*/ 57 w 104"/>
                <a:gd name="T7" fmla="*/ 8 h 54"/>
                <a:gd name="T8" fmla="*/ 69 w 104"/>
                <a:gd name="T9" fmla="*/ 9 h 54"/>
                <a:gd name="T10" fmla="*/ 71 w 104"/>
                <a:gd name="T11" fmla="*/ 7 h 54"/>
                <a:gd name="T12" fmla="*/ 75 w 104"/>
                <a:gd name="T13" fmla="*/ 6 h 54"/>
                <a:gd name="T14" fmla="*/ 82 w 104"/>
                <a:gd name="T15" fmla="*/ 4 h 54"/>
                <a:gd name="T16" fmla="*/ 85 w 104"/>
                <a:gd name="T17" fmla="*/ 8 h 54"/>
                <a:gd name="T18" fmla="*/ 87 w 104"/>
                <a:gd name="T19" fmla="*/ 8 h 54"/>
                <a:gd name="T20" fmla="*/ 91 w 104"/>
                <a:gd name="T21" fmla="*/ 12 h 54"/>
                <a:gd name="T22" fmla="*/ 94 w 104"/>
                <a:gd name="T23" fmla="*/ 15 h 54"/>
                <a:gd name="T24" fmla="*/ 92 w 104"/>
                <a:gd name="T25" fmla="*/ 22 h 54"/>
                <a:gd name="T26" fmla="*/ 92 w 104"/>
                <a:gd name="T27" fmla="*/ 25 h 54"/>
                <a:gd name="T28" fmla="*/ 92 w 104"/>
                <a:gd name="T29" fmla="*/ 35 h 54"/>
                <a:gd name="T30" fmla="*/ 95 w 104"/>
                <a:gd name="T31" fmla="*/ 39 h 54"/>
                <a:gd name="T32" fmla="*/ 95 w 104"/>
                <a:gd name="T33" fmla="*/ 40 h 54"/>
                <a:gd name="T34" fmla="*/ 99 w 104"/>
                <a:gd name="T35" fmla="*/ 39 h 54"/>
                <a:gd name="T36" fmla="*/ 100 w 104"/>
                <a:gd name="T37" fmla="*/ 38 h 54"/>
                <a:gd name="T38" fmla="*/ 99 w 104"/>
                <a:gd name="T39" fmla="*/ 39 h 54"/>
                <a:gd name="T40" fmla="*/ 90 w 104"/>
                <a:gd name="T41" fmla="*/ 41 h 54"/>
                <a:gd name="T42" fmla="*/ 82 w 104"/>
                <a:gd name="T43" fmla="*/ 46 h 54"/>
                <a:gd name="T44" fmla="*/ 61 w 104"/>
                <a:gd name="T45" fmla="*/ 48 h 54"/>
                <a:gd name="T46" fmla="*/ 46 w 104"/>
                <a:gd name="T47" fmla="*/ 49 h 54"/>
                <a:gd name="T48" fmla="*/ 37 w 104"/>
                <a:gd name="T49" fmla="*/ 51 h 54"/>
                <a:gd name="T50" fmla="*/ 24 w 104"/>
                <a:gd name="T51" fmla="*/ 52 h 54"/>
                <a:gd name="T52" fmla="*/ 17 w 104"/>
                <a:gd name="T53" fmla="*/ 52 h 54"/>
                <a:gd name="T54" fmla="*/ 4 w 104"/>
                <a:gd name="T55" fmla="*/ 53 h 54"/>
                <a:gd name="T56" fmla="*/ 5 w 104"/>
                <a:gd name="T57" fmla="*/ 49 h 54"/>
                <a:gd name="T58" fmla="*/ 13 w 104"/>
                <a:gd name="T59" fmla="*/ 40 h 54"/>
                <a:gd name="T60" fmla="*/ 8 w 104"/>
                <a:gd name="T61" fmla="*/ 38 h 54"/>
                <a:gd name="T62" fmla="*/ 4 w 104"/>
                <a:gd name="T63" fmla="*/ 35 h 54"/>
                <a:gd name="T64" fmla="*/ 9 w 104"/>
                <a:gd name="T65" fmla="*/ 22 h 54"/>
                <a:gd name="T66" fmla="*/ 25 w 104"/>
                <a:gd name="T67" fmla="*/ 25 h 54"/>
                <a:gd name="T68" fmla="*/ 38 w 104"/>
                <a:gd name="T69" fmla="*/ 8 h 54"/>
                <a:gd name="T70" fmla="*/ 40 w 104"/>
                <a:gd name="T71" fmla="*/ 1 h 54"/>
                <a:gd name="T72" fmla="*/ 44 w 104"/>
                <a:gd name="T73" fmla="*/ 1 h 54"/>
                <a:gd name="T74" fmla="*/ 102 w 104"/>
                <a:gd name="T75" fmla="*/ 37 h 54"/>
                <a:gd name="T76" fmla="*/ 102 w 104"/>
                <a:gd name="T77" fmla="*/ 37 h 54"/>
                <a:gd name="T78" fmla="*/ 102 w 104"/>
                <a:gd name="T79" fmla="*/ 37 h 54"/>
                <a:gd name="T80" fmla="*/ 102 w 104"/>
                <a:gd name="T81" fmla="*/ 38 h 54"/>
                <a:gd name="T82" fmla="*/ 102 w 104"/>
                <a:gd name="T83" fmla="*/ 37 h 54"/>
                <a:gd name="T84" fmla="*/ 102 w 104"/>
                <a:gd name="T85" fmla="*/ 37 h 54"/>
                <a:gd name="T86" fmla="*/ 102 w 104"/>
                <a:gd name="T87" fmla="*/ 38 h 54"/>
                <a:gd name="T88" fmla="*/ 102 w 104"/>
                <a:gd name="T89" fmla="*/ 38 h 54"/>
                <a:gd name="T90" fmla="*/ 104 w 104"/>
                <a:gd name="T91" fmla="*/ 42 h 54"/>
                <a:gd name="T92" fmla="*/ 104 w 104"/>
                <a:gd name="T93" fmla="*/ 42 h 54"/>
                <a:gd name="T94" fmla="*/ 102 w 104"/>
                <a:gd name="T9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54">
                  <a:moveTo>
                    <a:pt x="44" y="1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10"/>
                    <a:pt x="91" y="12"/>
                  </a:cubicBezTo>
                  <a:cubicBezTo>
                    <a:pt x="92" y="14"/>
                    <a:pt x="94" y="15"/>
                    <a:pt x="94" y="15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100" y="39"/>
                    <a:pt x="100" y="38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63" y="48"/>
                    <a:pt x="61" y="48"/>
                  </a:cubicBezTo>
                  <a:cubicBezTo>
                    <a:pt x="60" y="48"/>
                    <a:pt x="48" y="49"/>
                    <a:pt x="46" y="49"/>
                  </a:cubicBezTo>
                  <a:cubicBezTo>
                    <a:pt x="45" y="50"/>
                    <a:pt x="39" y="51"/>
                    <a:pt x="37" y="51"/>
                  </a:cubicBezTo>
                  <a:cubicBezTo>
                    <a:pt x="35" y="51"/>
                    <a:pt x="26" y="52"/>
                    <a:pt x="24" y="52"/>
                  </a:cubicBezTo>
                  <a:cubicBezTo>
                    <a:pt x="22" y="52"/>
                    <a:pt x="17" y="52"/>
                    <a:pt x="17" y="52"/>
                  </a:cubicBezTo>
                  <a:cubicBezTo>
                    <a:pt x="17" y="52"/>
                    <a:pt x="7" y="53"/>
                    <a:pt x="4" y="53"/>
                  </a:cubicBezTo>
                  <a:cubicBezTo>
                    <a:pt x="1" y="54"/>
                    <a:pt x="5" y="49"/>
                    <a:pt x="5" y="49"/>
                  </a:cubicBezTo>
                  <a:cubicBezTo>
                    <a:pt x="5" y="49"/>
                    <a:pt x="17" y="39"/>
                    <a:pt x="13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26"/>
                    <a:pt x="5" y="22"/>
                    <a:pt x="9" y="22"/>
                  </a:cubicBezTo>
                  <a:cubicBezTo>
                    <a:pt x="12" y="22"/>
                    <a:pt x="20" y="25"/>
                    <a:pt x="25" y="25"/>
                  </a:cubicBezTo>
                  <a:cubicBezTo>
                    <a:pt x="43" y="25"/>
                    <a:pt x="39" y="19"/>
                    <a:pt x="38" y="8"/>
                  </a:cubicBezTo>
                  <a:cubicBezTo>
                    <a:pt x="38" y="5"/>
                    <a:pt x="39" y="2"/>
                    <a:pt x="40" y="1"/>
                  </a:cubicBezTo>
                  <a:cubicBezTo>
                    <a:pt x="41" y="0"/>
                    <a:pt x="43" y="2"/>
                    <a:pt x="44" y="1"/>
                  </a:cubicBezTo>
                  <a:close/>
                  <a:moveTo>
                    <a:pt x="102" y="37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lose/>
                  <a:moveTo>
                    <a:pt x="102" y="38"/>
                  </a:moveTo>
                  <a:cubicBezTo>
                    <a:pt x="102" y="38"/>
                    <a:pt x="102" y="38"/>
                    <a:pt x="102" y="38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1"/>
                    <a:pt x="103" y="39"/>
                    <a:pt x="102" y="38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1E8067C5-9F98-1927-DD1B-A8EB8F59E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1686" y="3592015"/>
              <a:ext cx="171511" cy="172598"/>
            </a:xfrm>
            <a:custGeom>
              <a:avLst/>
              <a:gdLst>
                <a:gd name="T0" fmla="*/ 70 w 75"/>
                <a:gd name="T1" fmla="*/ 49 h 78"/>
                <a:gd name="T2" fmla="*/ 52 w 75"/>
                <a:gd name="T3" fmla="*/ 56 h 78"/>
                <a:gd name="T4" fmla="*/ 40 w 75"/>
                <a:gd name="T5" fmla="*/ 65 h 78"/>
                <a:gd name="T6" fmla="*/ 38 w 75"/>
                <a:gd name="T7" fmla="*/ 77 h 78"/>
                <a:gd name="T8" fmla="*/ 32 w 75"/>
                <a:gd name="T9" fmla="*/ 76 h 78"/>
                <a:gd name="T10" fmla="*/ 31 w 75"/>
                <a:gd name="T11" fmla="*/ 70 h 78"/>
                <a:gd name="T12" fmla="*/ 30 w 75"/>
                <a:gd name="T13" fmla="*/ 66 h 78"/>
                <a:gd name="T14" fmla="*/ 26 w 75"/>
                <a:gd name="T15" fmla="*/ 60 h 78"/>
                <a:gd name="T16" fmla="*/ 21 w 75"/>
                <a:gd name="T17" fmla="*/ 57 h 78"/>
                <a:gd name="T18" fmla="*/ 19 w 75"/>
                <a:gd name="T19" fmla="*/ 57 h 78"/>
                <a:gd name="T20" fmla="*/ 15 w 75"/>
                <a:gd name="T21" fmla="*/ 55 h 78"/>
                <a:gd name="T22" fmla="*/ 13 w 75"/>
                <a:gd name="T23" fmla="*/ 49 h 78"/>
                <a:gd name="T24" fmla="*/ 9 w 75"/>
                <a:gd name="T25" fmla="*/ 46 h 78"/>
                <a:gd name="T26" fmla="*/ 6 w 75"/>
                <a:gd name="T27" fmla="*/ 44 h 78"/>
                <a:gd name="T28" fmla="*/ 1 w 75"/>
                <a:gd name="T29" fmla="*/ 34 h 78"/>
                <a:gd name="T30" fmla="*/ 10 w 75"/>
                <a:gd name="T31" fmla="*/ 29 h 78"/>
                <a:gd name="T32" fmla="*/ 16 w 75"/>
                <a:gd name="T33" fmla="*/ 27 h 78"/>
                <a:gd name="T34" fmla="*/ 20 w 75"/>
                <a:gd name="T35" fmla="*/ 24 h 78"/>
                <a:gd name="T36" fmla="*/ 25 w 75"/>
                <a:gd name="T37" fmla="*/ 15 h 78"/>
                <a:gd name="T38" fmla="*/ 24 w 75"/>
                <a:gd name="T39" fmla="*/ 8 h 78"/>
                <a:gd name="T40" fmla="*/ 25 w 75"/>
                <a:gd name="T41" fmla="*/ 4 h 78"/>
                <a:gd name="T42" fmla="*/ 32 w 75"/>
                <a:gd name="T43" fmla="*/ 2 h 78"/>
                <a:gd name="T44" fmla="*/ 39 w 75"/>
                <a:gd name="T45" fmla="*/ 7 h 78"/>
                <a:gd name="T46" fmla="*/ 47 w 75"/>
                <a:gd name="T47" fmla="*/ 11 h 78"/>
                <a:gd name="T48" fmla="*/ 50 w 75"/>
                <a:gd name="T49" fmla="*/ 17 h 78"/>
                <a:gd name="T50" fmla="*/ 59 w 75"/>
                <a:gd name="T51" fmla="*/ 23 h 78"/>
                <a:gd name="T52" fmla="*/ 67 w 75"/>
                <a:gd name="T53" fmla="*/ 26 h 78"/>
                <a:gd name="T54" fmla="*/ 75 w 75"/>
                <a:gd name="T55" fmla="*/ 26 h 78"/>
                <a:gd name="T56" fmla="*/ 73 w 75"/>
                <a:gd name="T57" fmla="*/ 31 h 78"/>
                <a:gd name="T58" fmla="*/ 70 w 75"/>
                <a:gd name="T59" fmla="*/ 37 h 78"/>
                <a:gd name="T60" fmla="*/ 70 w 75"/>
                <a:gd name="T61" fmla="*/ 43 h 78"/>
                <a:gd name="T62" fmla="*/ 70 w 75"/>
                <a:gd name="T6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8">
                  <a:moveTo>
                    <a:pt x="71" y="48"/>
                  </a:moveTo>
                  <a:cubicBezTo>
                    <a:pt x="70" y="49"/>
                    <a:pt x="70" y="49"/>
                    <a:pt x="70" y="49"/>
                  </a:cubicBezTo>
                  <a:cubicBezTo>
                    <a:pt x="66" y="51"/>
                    <a:pt x="61" y="49"/>
                    <a:pt x="60" y="56"/>
                  </a:cubicBezTo>
                  <a:cubicBezTo>
                    <a:pt x="60" y="68"/>
                    <a:pt x="56" y="56"/>
                    <a:pt x="52" y="56"/>
                  </a:cubicBezTo>
                  <a:cubicBezTo>
                    <a:pt x="49" y="56"/>
                    <a:pt x="49" y="58"/>
                    <a:pt x="47" y="60"/>
                  </a:cubicBezTo>
                  <a:cubicBezTo>
                    <a:pt x="44" y="62"/>
                    <a:pt x="41" y="63"/>
                    <a:pt x="40" y="65"/>
                  </a:cubicBezTo>
                  <a:cubicBezTo>
                    <a:pt x="40" y="67"/>
                    <a:pt x="39" y="69"/>
                    <a:pt x="39" y="71"/>
                  </a:cubicBezTo>
                  <a:cubicBezTo>
                    <a:pt x="40" y="74"/>
                    <a:pt x="40" y="77"/>
                    <a:pt x="38" y="77"/>
                  </a:cubicBezTo>
                  <a:cubicBezTo>
                    <a:pt x="37" y="77"/>
                    <a:pt x="34" y="78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0" y="68"/>
                    <a:pt x="30" y="66"/>
                    <a:pt x="30" y="66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9" y="63"/>
                    <a:pt x="27" y="61"/>
                    <a:pt x="26" y="60"/>
                  </a:cubicBezTo>
                  <a:cubicBezTo>
                    <a:pt x="26" y="60"/>
                    <a:pt x="26" y="59"/>
                    <a:pt x="24" y="58"/>
                  </a:cubicBezTo>
                  <a:cubicBezTo>
                    <a:pt x="23" y="58"/>
                    <a:pt x="21" y="57"/>
                    <a:pt x="21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2"/>
                    <a:pt x="7" y="40"/>
                    <a:pt x="6" y="38"/>
                  </a:cubicBezTo>
                  <a:cubicBezTo>
                    <a:pt x="4" y="36"/>
                    <a:pt x="0" y="34"/>
                    <a:pt x="1" y="34"/>
                  </a:cubicBezTo>
                  <a:cubicBezTo>
                    <a:pt x="2" y="32"/>
                    <a:pt x="6" y="33"/>
                    <a:pt x="8" y="32"/>
                  </a:cubicBezTo>
                  <a:cubicBezTo>
                    <a:pt x="9" y="32"/>
                    <a:pt x="9" y="30"/>
                    <a:pt x="10" y="29"/>
                  </a:cubicBezTo>
                  <a:cubicBezTo>
                    <a:pt x="11" y="29"/>
                    <a:pt x="13" y="30"/>
                    <a:pt x="13" y="28"/>
                  </a:cubicBezTo>
                  <a:cubicBezTo>
                    <a:pt x="13" y="26"/>
                    <a:pt x="15" y="26"/>
                    <a:pt x="16" y="27"/>
                  </a:cubicBezTo>
                  <a:cubicBezTo>
                    <a:pt x="16" y="27"/>
                    <a:pt x="17" y="27"/>
                    <a:pt x="19" y="25"/>
                  </a:cubicBezTo>
                  <a:cubicBezTo>
                    <a:pt x="22" y="24"/>
                    <a:pt x="20" y="24"/>
                    <a:pt x="20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9"/>
                    <a:pt x="24" y="8"/>
                  </a:cubicBezTo>
                  <a:cubicBezTo>
                    <a:pt x="22" y="6"/>
                    <a:pt x="23" y="6"/>
                    <a:pt x="23" y="5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6" y="3"/>
                    <a:pt x="28" y="3"/>
                    <a:pt x="30" y="1"/>
                  </a:cubicBezTo>
                  <a:cubicBezTo>
                    <a:pt x="32" y="0"/>
                    <a:pt x="32" y="2"/>
                    <a:pt x="32" y="2"/>
                  </a:cubicBezTo>
                  <a:cubicBezTo>
                    <a:pt x="32" y="2"/>
                    <a:pt x="33" y="5"/>
                    <a:pt x="36" y="6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8" y="12"/>
                  </a:cubicBezTo>
                  <a:cubicBezTo>
                    <a:pt x="49" y="13"/>
                    <a:pt x="50" y="17"/>
                    <a:pt x="50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3" y="23"/>
                    <a:pt x="65" y="24"/>
                  </a:cubicBezTo>
                  <a:cubicBezTo>
                    <a:pt x="67" y="24"/>
                    <a:pt x="67" y="26"/>
                    <a:pt x="67" y="26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7"/>
                    <a:pt x="74" y="28"/>
                  </a:cubicBezTo>
                  <a:cubicBezTo>
                    <a:pt x="73" y="28"/>
                    <a:pt x="73" y="30"/>
                    <a:pt x="73" y="31"/>
                  </a:cubicBezTo>
                  <a:cubicBezTo>
                    <a:pt x="73" y="33"/>
                    <a:pt x="73" y="34"/>
                    <a:pt x="73" y="35"/>
                  </a:cubicBezTo>
                  <a:cubicBezTo>
                    <a:pt x="72" y="37"/>
                    <a:pt x="71" y="36"/>
                    <a:pt x="70" y="37"/>
                  </a:cubicBezTo>
                  <a:cubicBezTo>
                    <a:pt x="69" y="37"/>
                    <a:pt x="70" y="39"/>
                    <a:pt x="71" y="41"/>
                  </a:cubicBezTo>
                  <a:cubicBezTo>
                    <a:pt x="71" y="42"/>
                    <a:pt x="71" y="42"/>
                    <a:pt x="70" y="43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1" y="48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04BF228-17DA-E06D-E7EB-B130F39EB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57 w 85"/>
                <a:gd name="T1" fmla="*/ 158 h 160"/>
                <a:gd name="T2" fmla="*/ 58 w 85"/>
                <a:gd name="T3" fmla="*/ 151 h 160"/>
                <a:gd name="T4" fmla="*/ 63 w 85"/>
                <a:gd name="T5" fmla="*/ 149 h 160"/>
                <a:gd name="T6" fmla="*/ 58 w 85"/>
                <a:gd name="T7" fmla="*/ 142 h 160"/>
                <a:gd name="T8" fmla="*/ 61 w 85"/>
                <a:gd name="T9" fmla="*/ 137 h 160"/>
                <a:gd name="T10" fmla="*/ 75 w 85"/>
                <a:gd name="T11" fmla="*/ 124 h 160"/>
                <a:gd name="T12" fmla="*/ 84 w 85"/>
                <a:gd name="T13" fmla="*/ 96 h 160"/>
                <a:gd name="T14" fmla="*/ 79 w 85"/>
                <a:gd name="T15" fmla="*/ 91 h 160"/>
                <a:gd name="T16" fmla="*/ 73 w 85"/>
                <a:gd name="T17" fmla="*/ 88 h 160"/>
                <a:gd name="T18" fmla="*/ 68 w 85"/>
                <a:gd name="T19" fmla="*/ 90 h 160"/>
                <a:gd name="T20" fmla="*/ 68 w 85"/>
                <a:gd name="T21" fmla="*/ 90 h 160"/>
                <a:gd name="T22" fmla="*/ 68 w 85"/>
                <a:gd name="T23" fmla="*/ 90 h 160"/>
                <a:gd name="T24" fmla="*/ 65 w 85"/>
                <a:gd name="T25" fmla="*/ 81 h 160"/>
                <a:gd name="T26" fmla="*/ 59 w 85"/>
                <a:gd name="T27" fmla="*/ 76 h 160"/>
                <a:gd name="T28" fmla="*/ 55 w 85"/>
                <a:gd name="T29" fmla="*/ 68 h 160"/>
                <a:gd name="T30" fmla="*/ 52 w 85"/>
                <a:gd name="T31" fmla="*/ 59 h 160"/>
                <a:gd name="T32" fmla="*/ 56 w 85"/>
                <a:gd name="T33" fmla="*/ 53 h 160"/>
                <a:gd name="T34" fmla="*/ 54 w 85"/>
                <a:gd name="T35" fmla="*/ 43 h 160"/>
                <a:gd name="T36" fmla="*/ 55 w 85"/>
                <a:gd name="T37" fmla="*/ 36 h 160"/>
                <a:gd name="T38" fmla="*/ 53 w 85"/>
                <a:gd name="T39" fmla="*/ 26 h 160"/>
                <a:gd name="T40" fmla="*/ 44 w 85"/>
                <a:gd name="T41" fmla="*/ 17 h 160"/>
                <a:gd name="T42" fmla="*/ 37 w 85"/>
                <a:gd name="T43" fmla="*/ 12 h 160"/>
                <a:gd name="T44" fmla="*/ 31 w 85"/>
                <a:gd name="T45" fmla="*/ 5 h 160"/>
                <a:gd name="T46" fmla="*/ 24 w 85"/>
                <a:gd name="T47" fmla="*/ 7 h 160"/>
                <a:gd name="T48" fmla="*/ 19 w 85"/>
                <a:gd name="T49" fmla="*/ 9 h 160"/>
                <a:gd name="T50" fmla="*/ 17 w 85"/>
                <a:gd name="T51" fmla="*/ 3 h 160"/>
                <a:gd name="T52" fmla="*/ 14 w 85"/>
                <a:gd name="T53" fmla="*/ 0 h 160"/>
                <a:gd name="T54" fmla="*/ 9 w 85"/>
                <a:gd name="T55" fmla="*/ 9 h 160"/>
                <a:gd name="T56" fmla="*/ 5 w 85"/>
                <a:gd name="T57" fmla="*/ 15 h 160"/>
                <a:gd name="T58" fmla="*/ 3 w 85"/>
                <a:gd name="T59" fmla="*/ 21 h 160"/>
                <a:gd name="T60" fmla="*/ 1 w 85"/>
                <a:gd name="T61" fmla="*/ 28 h 160"/>
                <a:gd name="T62" fmla="*/ 5 w 85"/>
                <a:gd name="T63" fmla="*/ 33 h 160"/>
                <a:gd name="T64" fmla="*/ 5 w 85"/>
                <a:gd name="T65" fmla="*/ 39 h 160"/>
                <a:gd name="T66" fmla="*/ 6 w 85"/>
                <a:gd name="T67" fmla="*/ 45 h 160"/>
                <a:gd name="T68" fmla="*/ 14 w 85"/>
                <a:gd name="T69" fmla="*/ 45 h 160"/>
                <a:gd name="T70" fmla="*/ 14 w 85"/>
                <a:gd name="T71" fmla="*/ 54 h 160"/>
                <a:gd name="T72" fmla="*/ 13 w 85"/>
                <a:gd name="T73" fmla="*/ 59 h 160"/>
                <a:gd name="T74" fmla="*/ 14 w 85"/>
                <a:gd name="T75" fmla="*/ 61 h 160"/>
                <a:gd name="T76" fmla="*/ 11 w 85"/>
                <a:gd name="T77" fmla="*/ 67 h 160"/>
                <a:gd name="T78" fmla="*/ 11 w 85"/>
                <a:gd name="T79" fmla="*/ 71 h 160"/>
                <a:gd name="T80" fmla="*/ 14 w 85"/>
                <a:gd name="T81" fmla="*/ 77 h 160"/>
                <a:gd name="T82" fmla="*/ 14 w 85"/>
                <a:gd name="T83" fmla="*/ 87 h 160"/>
                <a:gd name="T84" fmla="*/ 14 w 85"/>
                <a:gd name="T85" fmla="*/ 93 h 160"/>
                <a:gd name="T86" fmla="*/ 13 w 85"/>
                <a:gd name="T87" fmla="*/ 97 h 160"/>
                <a:gd name="T88" fmla="*/ 11 w 85"/>
                <a:gd name="T89" fmla="*/ 101 h 160"/>
                <a:gd name="T90" fmla="*/ 12 w 85"/>
                <a:gd name="T91" fmla="*/ 111 h 160"/>
                <a:gd name="T92" fmla="*/ 19 w 85"/>
                <a:gd name="T93" fmla="*/ 119 h 160"/>
                <a:gd name="T94" fmla="*/ 18 w 85"/>
                <a:gd name="T95" fmla="*/ 126 h 160"/>
                <a:gd name="T96" fmla="*/ 13 w 85"/>
                <a:gd name="T97" fmla="*/ 120 h 160"/>
                <a:gd name="T98" fmla="*/ 14 w 85"/>
                <a:gd name="T99" fmla="*/ 124 h 160"/>
                <a:gd name="T100" fmla="*/ 19 w 85"/>
                <a:gd name="T101" fmla="*/ 131 h 160"/>
                <a:gd name="T102" fmla="*/ 32 w 85"/>
                <a:gd name="T103" fmla="*/ 138 h 160"/>
                <a:gd name="T104" fmla="*/ 38 w 85"/>
                <a:gd name="T105" fmla="*/ 139 h 160"/>
                <a:gd name="T106" fmla="*/ 44 w 85"/>
                <a:gd name="T107" fmla="*/ 151 h 160"/>
                <a:gd name="T108" fmla="*/ 46 w 85"/>
                <a:gd name="T109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" h="160">
                  <a:moveTo>
                    <a:pt x="49" y="158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7" y="158"/>
                    <a:pt x="59" y="156"/>
                    <a:pt x="59" y="156"/>
                  </a:cubicBezTo>
                  <a:cubicBezTo>
                    <a:pt x="59" y="156"/>
                    <a:pt x="59" y="154"/>
                    <a:pt x="59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1"/>
                    <a:pt x="58" y="151"/>
                  </a:cubicBezTo>
                  <a:cubicBezTo>
                    <a:pt x="59" y="151"/>
                    <a:pt x="60" y="150"/>
                    <a:pt x="60" y="151"/>
                  </a:cubicBezTo>
                  <a:cubicBezTo>
                    <a:pt x="61" y="151"/>
                    <a:pt x="60" y="151"/>
                    <a:pt x="61" y="151"/>
                  </a:cubicBezTo>
                  <a:cubicBezTo>
                    <a:pt x="62" y="151"/>
                    <a:pt x="63" y="150"/>
                    <a:pt x="63" y="150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8"/>
                    <a:pt x="59" y="146"/>
                    <a:pt x="58" y="146"/>
                  </a:cubicBezTo>
                  <a:cubicBezTo>
                    <a:pt x="58" y="145"/>
                    <a:pt x="57" y="144"/>
                    <a:pt x="57" y="144"/>
                  </a:cubicBezTo>
                  <a:cubicBezTo>
                    <a:pt x="57" y="143"/>
                    <a:pt x="58" y="142"/>
                    <a:pt x="58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59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2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4" y="103"/>
                    <a:pt x="84" y="104"/>
                  </a:cubicBezTo>
                  <a:cubicBezTo>
                    <a:pt x="85" y="105"/>
                    <a:pt x="84" y="96"/>
                    <a:pt x="84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80" y="91"/>
                    <a:pt x="80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6" y="89"/>
                    <a:pt x="75" y="89"/>
                  </a:cubicBezTo>
                  <a:cubicBezTo>
                    <a:pt x="74" y="89"/>
                    <a:pt x="74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2" y="88"/>
                    <a:pt x="71" y="88"/>
                  </a:cubicBezTo>
                  <a:cubicBezTo>
                    <a:pt x="70" y="88"/>
                    <a:pt x="69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7" y="87"/>
                  </a:cubicBezTo>
                  <a:cubicBezTo>
                    <a:pt x="67" y="86"/>
                    <a:pt x="67" y="84"/>
                    <a:pt x="66" y="83"/>
                  </a:cubicBezTo>
                  <a:cubicBezTo>
                    <a:pt x="65" y="82"/>
                    <a:pt x="65" y="81"/>
                    <a:pt x="65" y="81"/>
                  </a:cubicBezTo>
                  <a:cubicBezTo>
                    <a:pt x="65" y="81"/>
                    <a:pt x="63" y="81"/>
                    <a:pt x="62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1" y="81"/>
                    <a:pt x="60" y="79"/>
                    <a:pt x="61" y="79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7" y="67"/>
                    <a:pt x="57" y="66"/>
                  </a:cubicBezTo>
                  <a:cubicBezTo>
                    <a:pt x="57" y="66"/>
                    <a:pt x="58" y="65"/>
                    <a:pt x="57" y="64"/>
                  </a:cubicBezTo>
                  <a:cubicBezTo>
                    <a:pt x="57" y="63"/>
                    <a:pt x="55" y="62"/>
                    <a:pt x="55" y="62"/>
                  </a:cubicBezTo>
                  <a:cubicBezTo>
                    <a:pt x="54" y="61"/>
                    <a:pt x="53" y="60"/>
                    <a:pt x="52" y="59"/>
                  </a:cubicBezTo>
                  <a:cubicBezTo>
                    <a:pt x="52" y="58"/>
                    <a:pt x="52" y="57"/>
                    <a:pt x="52" y="57"/>
                  </a:cubicBezTo>
                  <a:cubicBezTo>
                    <a:pt x="52" y="57"/>
                    <a:pt x="52" y="56"/>
                    <a:pt x="53" y="56"/>
                  </a:cubicBezTo>
                  <a:cubicBezTo>
                    <a:pt x="54" y="55"/>
                    <a:pt x="55" y="55"/>
                    <a:pt x="55" y="54"/>
                  </a:cubicBezTo>
                  <a:cubicBezTo>
                    <a:pt x="55" y="54"/>
                    <a:pt x="56" y="54"/>
                    <a:pt x="56" y="53"/>
                  </a:cubicBezTo>
                  <a:cubicBezTo>
                    <a:pt x="55" y="52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2"/>
                    <a:pt x="55" y="40"/>
                    <a:pt x="55" y="40"/>
                  </a:cubicBezTo>
                  <a:cubicBezTo>
                    <a:pt x="55" y="39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3" y="28"/>
                    <a:pt x="53" y="26"/>
                    <a:pt x="53" y="26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0" y="21"/>
                    <a:pt x="49" y="20"/>
                  </a:cubicBezTo>
                  <a:cubicBezTo>
                    <a:pt x="49" y="20"/>
                    <a:pt x="49" y="19"/>
                    <a:pt x="47" y="18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6"/>
                    <a:pt x="27" y="6"/>
                  </a:cubicBezTo>
                  <a:cubicBezTo>
                    <a:pt x="27" y="6"/>
                    <a:pt x="24" y="7"/>
                    <a:pt x="24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0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2"/>
                    <a:pt x="7" y="13"/>
                  </a:cubicBezTo>
                  <a:cubicBezTo>
                    <a:pt x="7" y="13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5" y="36"/>
                    <a:pt x="5" y="36"/>
                  </a:cubicBezTo>
                  <a:cubicBezTo>
                    <a:pt x="5" y="36"/>
                    <a:pt x="5" y="37"/>
                    <a:pt x="5" y="37"/>
                  </a:cubicBezTo>
                  <a:cubicBezTo>
                    <a:pt x="5" y="37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4" y="43"/>
                    <a:pt x="6" y="45"/>
                    <a:pt x="6" y="45"/>
                  </a:cubicBezTo>
                  <a:cubicBezTo>
                    <a:pt x="6" y="45"/>
                    <a:pt x="7" y="44"/>
                    <a:pt x="8" y="44"/>
                  </a:cubicBezTo>
                  <a:cubicBezTo>
                    <a:pt x="8" y="44"/>
                    <a:pt x="10" y="44"/>
                    <a:pt x="10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7"/>
                    <a:pt x="16" y="58"/>
                  </a:cubicBezTo>
                  <a:cubicBezTo>
                    <a:pt x="15" y="58"/>
                    <a:pt x="14" y="58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2"/>
                    <a:pt x="14" y="64"/>
                    <a:pt x="14" y="64"/>
                  </a:cubicBezTo>
                  <a:cubicBezTo>
                    <a:pt x="14" y="64"/>
                    <a:pt x="14" y="65"/>
                    <a:pt x="13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1"/>
                    <a:pt x="12" y="72"/>
                    <a:pt x="12" y="72"/>
                  </a:cubicBezTo>
                  <a:cubicBezTo>
                    <a:pt x="12" y="72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6"/>
                    <a:pt x="14" y="77"/>
                  </a:cubicBezTo>
                  <a:cubicBezTo>
                    <a:pt x="14" y="78"/>
                    <a:pt x="14" y="81"/>
                    <a:pt x="14" y="81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3"/>
                    <a:pt x="14" y="86"/>
                    <a:pt x="14" y="86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3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2" y="100"/>
                  </a:cubicBezTo>
                  <a:cubicBezTo>
                    <a:pt x="12" y="100"/>
                    <a:pt x="11" y="101"/>
                    <a:pt x="11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5"/>
                    <a:pt x="18" y="126"/>
                  </a:cubicBezTo>
                  <a:cubicBezTo>
                    <a:pt x="18" y="126"/>
                    <a:pt x="18" y="126"/>
                    <a:pt x="17" y="125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1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1"/>
                    <a:pt x="11" y="121"/>
                  </a:cubicBezTo>
                  <a:cubicBezTo>
                    <a:pt x="11" y="122"/>
                    <a:pt x="11" y="122"/>
                    <a:pt x="12" y="123"/>
                  </a:cubicBezTo>
                  <a:cubicBezTo>
                    <a:pt x="13" y="124"/>
                    <a:pt x="13" y="124"/>
                    <a:pt x="14" y="124"/>
                  </a:cubicBezTo>
                  <a:cubicBezTo>
                    <a:pt x="14" y="124"/>
                    <a:pt x="14" y="125"/>
                    <a:pt x="15" y="125"/>
                  </a:cubicBezTo>
                  <a:cubicBezTo>
                    <a:pt x="15" y="126"/>
                    <a:pt x="15" y="128"/>
                    <a:pt x="15" y="128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33" y="139"/>
                    <a:pt x="34" y="139"/>
                    <a:pt x="35" y="139"/>
                  </a:cubicBezTo>
                  <a:cubicBezTo>
                    <a:pt x="35" y="139"/>
                    <a:pt x="37" y="139"/>
                    <a:pt x="37" y="139"/>
                  </a:cubicBezTo>
                  <a:cubicBezTo>
                    <a:pt x="37" y="139"/>
                    <a:pt x="38" y="138"/>
                    <a:pt x="38" y="139"/>
                  </a:cubicBezTo>
                  <a:cubicBezTo>
                    <a:pt x="38" y="140"/>
                    <a:pt x="41" y="145"/>
                    <a:pt x="41" y="145"/>
                  </a:cubicBezTo>
                  <a:cubicBezTo>
                    <a:pt x="41" y="145"/>
                    <a:pt x="41" y="146"/>
                    <a:pt x="42" y="147"/>
                  </a:cubicBezTo>
                  <a:cubicBezTo>
                    <a:pt x="43" y="148"/>
                    <a:pt x="45" y="149"/>
                    <a:pt x="45" y="149"/>
                  </a:cubicBezTo>
                  <a:cubicBezTo>
                    <a:pt x="45" y="149"/>
                    <a:pt x="44" y="150"/>
                    <a:pt x="44" y="151"/>
                  </a:cubicBezTo>
                  <a:cubicBezTo>
                    <a:pt x="45" y="152"/>
                    <a:pt x="44" y="152"/>
                    <a:pt x="45" y="152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3"/>
                    <a:pt x="45" y="153"/>
                    <a:pt x="45" y="154"/>
                  </a:cubicBezTo>
                  <a:cubicBezTo>
                    <a:pt x="46" y="154"/>
                    <a:pt x="46" y="155"/>
                    <a:pt x="46" y="155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AB9F8D2-555F-99B9-77AB-EDDE083F95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0013" y="3680445"/>
              <a:ext cx="193500" cy="353719"/>
            </a:xfrm>
            <a:custGeom>
              <a:avLst/>
              <a:gdLst>
                <a:gd name="T0" fmla="*/ 45 w 85"/>
                <a:gd name="T1" fmla="*/ 154 h 160"/>
                <a:gd name="T2" fmla="*/ 41 w 85"/>
                <a:gd name="T3" fmla="*/ 145 h 160"/>
                <a:gd name="T4" fmla="*/ 15 w 85"/>
                <a:gd name="T5" fmla="*/ 128 h 160"/>
                <a:gd name="T6" fmla="*/ 14 w 85"/>
                <a:gd name="T7" fmla="*/ 121 h 160"/>
                <a:gd name="T8" fmla="*/ 18 w 85"/>
                <a:gd name="T9" fmla="*/ 119 h 160"/>
                <a:gd name="T10" fmla="*/ 12 w 85"/>
                <a:gd name="T11" fmla="*/ 100 h 160"/>
                <a:gd name="T12" fmla="*/ 14 w 85"/>
                <a:gd name="T13" fmla="*/ 93 h 160"/>
                <a:gd name="T14" fmla="*/ 14 w 85"/>
                <a:gd name="T15" fmla="*/ 77 h 160"/>
                <a:gd name="T16" fmla="*/ 11 w 85"/>
                <a:gd name="T17" fmla="*/ 67 h 160"/>
                <a:gd name="T18" fmla="*/ 13 w 85"/>
                <a:gd name="T19" fmla="*/ 58 h 160"/>
                <a:gd name="T20" fmla="*/ 14 w 85"/>
                <a:gd name="T21" fmla="*/ 46 h 160"/>
                <a:gd name="T22" fmla="*/ 4 w 85"/>
                <a:gd name="T23" fmla="*/ 39 h 160"/>
                <a:gd name="T24" fmla="*/ 0 w 85"/>
                <a:gd name="T25" fmla="*/ 27 h 160"/>
                <a:gd name="T26" fmla="*/ 4 w 85"/>
                <a:gd name="T27" fmla="*/ 15 h 160"/>
                <a:gd name="T28" fmla="*/ 16 w 85"/>
                <a:gd name="T29" fmla="*/ 0 h 160"/>
                <a:gd name="T30" fmla="*/ 19 w 85"/>
                <a:gd name="T31" fmla="*/ 8 h 160"/>
                <a:gd name="T32" fmla="*/ 31 w 85"/>
                <a:gd name="T33" fmla="*/ 4 h 160"/>
                <a:gd name="T34" fmla="*/ 42 w 85"/>
                <a:gd name="T35" fmla="*/ 16 h 160"/>
                <a:gd name="T36" fmla="*/ 54 w 85"/>
                <a:gd name="T37" fmla="*/ 30 h 160"/>
                <a:gd name="T38" fmla="*/ 55 w 85"/>
                <a:gd name="T39" fmla="*/ 48 h 160"/>
                <a:gd name="T40" fmla="*/ 52 w 85"/>
                <a:gd name="T41" fmla="*/ 59 h 160"/>
                <a:gd name="T42" fmla="*/ 57 w 85"/>
                <a:gd name="T43" fmla="*/ 73 h 160"/>
                <a:gd name="T44" fmla="*/ 68 w 85"/>
                <a:gd name="T45" fmla="*/ 87 h 160"/>
                <a:gd name="T46" fmla="*/ 77 w 85"/>
                <a:gd name="T47" fmla="*/ 88 h 160"/>
                <a:gd name="T48" fmla="*/ 80 w 85"/>
                <a:gd name="T49" fmla="*/ 107 h 160"/>
                <a:gd name="T50" fmla="*/ 60 w 85"/>
                <a:gd name="T51" fmla="*/ 140 h 160"/>
                <a:gd name="T52" fmla="*/ 61 w 85"/>
                <a:gd name="T53" fmla="*/ 147 h 160"/>
                <a:gd name="T54" fmla="*/ 59 w 85"/>
                <a:gd name="T55" fmla="*/ 154 h 160"/>
                <a:gd name="T56" fmla="*/ 49 w 85"/>
                <a:gd name="T57" fmla="*/ 158 h 160"/>
                <a:gd name="T58" fmla="*/ 57 w 85"/>
                <a:gd name="T59" fmla="*/ 151 h 160"/>
                <a:gd name="T60" fmla="*/ 63 w 85"/>
                <a:gd name="T61" fmla="*/ 149 h 160"/>
                <a:gd name="T62" fmla="*/ 59 w 85"/>
                <a:gd name="T63" fmla="*/ 140 h 160"/>
                <a:gd name="T64" fmla="*/ 75 w 85"/>
                <a:gd name="T65" fmla="*/ 124 h 160"/>
                <a:gd name="T66" fmla="*/ 80 w 85"/>
                <a:gd name="T67" fmla="*/ 91 h 160"/>
                <a:gd name="T68" fmla="*/ 69 w 85"/>
                <a:gd name="T69" fmla="*/ 90 h 160"/>
                <a:gd name="T70" fmla="*/ 65 w 85"/>
                <a:gd name="T71" fmla="*/ 81 h 160"/>
                <a:gd name="T72" fmla="*/ 55 w 85"/>
                <a:gd name="T73" fmla="*/ 68 h 160"/>
                <a:gd name="T74" fmla="*/ 54 w 85"/>
                <a:gd name="T75" fmla="*/ 55 h 160"/>
                <a:gd name="T76" fmla="*/ 54 w 85"/>
                <a:gd name="T77" fmla="*/ 42 h 160"/>
                <a:gd name="T78" fmla="*/ 52 w 85"/>
                <a:gd name="T79" fmla="*/ 26 h 160"/>
                <a:gd name="T80" fmla="*/ 40 w 85"/>
                <a:gd name="T81" fmla="*/ 15 h 160"/>
                <a:gd name="T82" fmla="*/ 24 w 85"/>
                <a:gd name="T83" fmla="*/ 7 h 160"/>
                <a:gd name="T84" fmla="*/ 17 w 85"/>
                <a:gd name="T85" fmla="*/ 5 h 160"/>
                <a:gd name="T86" fmla="*/ 9 w 85"/>
                <a:gd name="T87" fmla="*/ 9 h 160"/>
                <a:gd name="T88" fmla="*/ 4 w 85"/>
                <a:gd name="T89" fmla="*/ 20 h 160"/>
                <a:gd name="T90" fmla="*/ 6 w 85"/>
                <a:gd name="T91" fmla="*/ 32 h 160"/>
                <a:gd name="T92" fmla="*/ 5 w 85"/>
                <a:gd name="T93" fmla="*/ 41 h 160"/>
                <a:gd name="T94" fmla="*/ 15 w 85"/>
                <a:gd name="T95" fmla="*/ 46 h 160"/>
                <a:gd name="T96" fmla="*/ 13 w 85"/>
                <a:gd name="T97" fmla="*/ 59 h 160"/>
                <a:gd name="T98" fmla="*/ 12 w 85"/>
                <a:gd name="T99" fmla="*/ 66 h 160"/>
                <a:gd name="T100" fmla="*/ 15 w 85"/>
                <a:gd name="T101" fmla="*/ 75 h 160"/>
                <a:gd name="T102" fmla="*/ 17 w 85"/>
                <a:gd name="T103" fmla="*/ 92 h 160"/>
                <a:gd name="T104" fmla="*/ 13 w 85"/>
                <a:gd name="T105" fmla="*/ 101 h 160"/>
                <a:gd name="T106" fmla="*/ 18 w 85"/>
                <a:gd name="T107" fmla="*/ 122 h 160"/>
                <a:gd name="T108" fmla="*/ 13 w 85"/>
                <a:gd name="T109" fmla="*/ 120 h 160"/>
                <a:gd name="T110" fmla="*/ 27 w 85"/>
                <a:gd name="T111" fmla="*/ 135 h 160"/>
                <a:gd name="T112" fmla="*/ 38 w 85"/>
                <a:gd name="T113" fmla="*/ 139 h 160"/>
                <a:gd name="T114" fmla="*/ 47 w 85"/>
                <a:gd name="T115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" h="160">
                  <a:moveTo>
                    <a:pt x="52" y="160"/>
                  </a:moveTo>
                  <a:cubicBezTo>
                    <a:pt x="52" y="160"/>
                    <a:pt x="52" y="160"/>
                    <a:pt x="52" y="160"/>
                  </a:cubicBezTo>
                  <a:cubicBezTo>
                    <a:pt x="49" y="158"/>
                    <a:pt x="49" y="158"/>
                    <a:pt x="49" y="158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5" y="155"/>
                    <a:pt x="45" y="154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151"/>
                    <a:pt x="44" y="151"/>
                    <a:pt x="44" y="151"/>
                  </a:cubicBezTo>
                  <a:cubicBezTo>
                    <a:pt x="44" y="150"/>
                    <a:pt x="44" y="149"/>
                    <a:pt x="45" y="149"/>
                  </a:cubicBezTo>
                  <a:cubicBezTo>
                    <a:pt x="44" y="149"/>
                    <a:pt x="42" y="148"/>
                    <a:pt x="42" y="147"/>
                  </a:cubicBezTo>
                  <a:cubicBezTo>
                    <a:pt x="41" y="147"/>
                    <a:pt x="41" y="145"/>
                    <a:pt x="41" y="145"/>
                  </a:cubicBezTo>
                  <a:cubicBezTo>
                    <a:pt x="40" y="145"/>
                    <a:pt x="38" y="141"/>
                    <a:pt x="38" y="139"/>
                  </a:cubicBezTo>
                  <a:cubicBezTo>
                    <a:pt x="36" y="139"/>
                    <a:pt x="35" y="139"/>
                    <a:pt x="35" y="139"/>
                  </a:cubicBezTo>
                  <a:cubicBezTo>
                    <a:pt x="34" y="139"/>
                    <a:pt x="33" y="139"/>
                    <a:pt x="33" y="13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28"/>
                    <a:pt x="14" y="126"/>
                    <a:pt x="14" y="125"/>
                  </a:cubicBezTo>
                  <a:cubicBezTo>
                    <a:pt x="14" y="125"/>
                    <a:pt x="14" y="125"/>
                    <a:pt x="14" y="124"/>
                  </a:cubicBezTo>
                  <a:cubicBezTo>
                    <a:pt x="13" y="124"/>
                    <a:pt x="12" y="124"/>
                    <a:pt x="12" y="123"/>
                  </a:cubicBezTo>
                  <a:cubicBezTo>
                    <a:pt x="11" y="123"/>
                    <a:pt x="11" y="122"/>
                    <a:pt x="10" y="121"/>
                  </a:cubicBezTo>
                  <a:cubicBezTo>
                    <a:pt x="10" y="121"/>
                    <a:pt x="10" y="120"/>
                    <a:pt x="10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4" y="121"/>
                    <a:pt x="14" y="121"/>
                  </a:cubicBezTo>
                  <a:cubicBezTo>
                    <a:pt x="15" y="121"/>
                    <a:pt x="15" y="123"/>
                    <a:pt x="15" y="123"/>
                  </a:cubicBezTo>
                  <a:cubicBezTo>
                    <a:pt x="15" y="123"/>
                    <a:pt x="16" y="125"/>
                    <a:pt x="17" y="125"/>
                  </a:cubicBezTo>
                  <a:cubicBezTo>
                    <a:pt x="17" y="125"/>
                    <a:pt x="18" y="125"/>
                    <a:pt x="18" y="125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2" y="100"/>
                    <a:pt x="12" y="100"/>
                  </a:cubicBezTo>
                  <a:cubicBezTo>
                    <a:pt x="12" y="100"/>
                    <a:pt x="13" y="99"/>
                    <a:pt x="13" y="99"/>
                  </a:cubicBezTo>
                  <a:cubicBezTo>
                    <a:pt x="13" y="99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3" y="93"/>
                    <a:pt x="13" y="93"/>
                  </a:cubicBezTo>
                  <a:cubicBezTo>
                    <a:pt x="13" y="93"/>
                    <a:pt x="13" y="93"/>
                    <a:pt x="14" y="93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5"/>
                    <a:pt x="12" y="83"/>
                    <a:pt x="12" y="83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4" y="78"/>
                    <a:pt x="14" y="77"/>
                  </a:cubicBezTo>
                  <a:cubicBezTo>
                    <a:pt x="14" y="76"/>
                    <a:pt x="14" y="75"/>
                    <a:pt x="14" y="7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3"/>
                    <a:pt x="12" y="72"/>
                    <a:pt x="12" y="72"/>
                  </a:cubicBezTo>
                  <a:cubicBezTo>
                    <a:pt x="12" y="72"/>
                    <a:pt x="11" y="72"/>
                    <a:pt x="11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2" y="65"/>
                    <a:pt x="13" y="65"/>
                    <a:pt x="13" y="65"/>
                  </a:cubicBezTo>
                  <a:cubicBezTo>
                    <a:pt x="13" y="65"/>
                    <a:pt x="14" y="64"/>
                    <a:pt x="14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2" y="59"/>
                    <a:pt x="13" y="58"/>
                  </a:cubicBezTo>
                  <a:cubicBezTo>
                    <a:pt x="14" y="58"/>
                    <a:pt x="15" y="57"/>
                    <a:pt x="15" y="57"/>
                  </a:cubicBezTo>
                  <a:cubicBezTo>
                    <a:pt x="16" y="57"/>
                    <a:pt x="16" y="56"/>
                    <a:pt x="16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7" y="45"/>
                    <a:pt x="7" y="45"/>
                  </a:cubicBezTo>
                  <a:cubicBezTo>
                    <a:pt x="4" y="44"/>
                    <a:pt x="4" y="43"/>
                    <a:pt x="4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5" y="37"/>
                    <a:pt x="5" y="37"/>
                  </a:cubicBezTo>
                  <a:cubicBezTo>
                    <a:pt x="4" y="36"/>
                    <a:pt x="4" y="35"/>
                    <a:pt x="4" y="35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1"/>
                    <a:pt x="5" y="30"/>
                    <a:pt x="5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3"/>
                    <a:pt x="7" y="13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4"/>
                    <a:pt x="17" y="4"/>
                    <a:pt x="17" y="5"/>
                  </a:cubicBezTo>
                  <a:cubicBezTo>
                    <a:pt x="18" y="5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6" y="6"/>
                    <a:pt x="27" y="6"/>
                  </a:cubicBezTo>
                  <a:cubicBezTo>
                    <a:pt x="27" y="6"/>
                    <a:pt x="27" y="5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6" y="17"/>
                    <a:pt x="48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50" y="21"/>
                    <a:pt x="52" y="23"/>
                    <a:pt x="52" y="23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4" y="28"/>
                    <a:pt x="54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40"/>
                    <a:pt x="55" y="40"/>
                  </a:cubicBezTo>
                  <a:cubicBezTo>
                    <a:pt x="55" y="40"/>
                    <a:pt x="55" y="42"/>
                    <a:pt x="55" y="42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5" y="51"/>
                    <a:pt x="56" y="52"/>
                    <a:pt x="56" y="53"/>
                  </a:cubicBezTo>
                  <a:cubicBezTo>
                    <a:pt x="57" y="53"/>
                    <a:pt x="56" y="54"/>
                    <a:pt x="56" y="54"/>
                  </a:cubicBezTo>
                  <a:cubicBezTo>
                    <a:pt x="55" y="55"/>
                    <a:pt x="55" y="55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2" y="57"/>
                    <a:pt x="52" y="57"/>
                  </a:cubicBezTo>
                  <a:cubicBezTo>
                    <a:pt x="52" y="57"/>
                    <a:pt x="52" y="58"/>
                    <a:pt x="52" y="59"/>
                  </a:cubicBezTo>
                  <a:cubicBezTo>
                    <a:pt x="53" y="60"/>
                    <a:pt x="55" y="61"/>
                    <a:pt x="55" y="61"/>
                  </a:cubicBezTo>
                  <a:cubicBezTo>
                    <a:pt x="55" y="61"/>
                    <a:pt x="57" y="63"/>
                    <a:pt x="57" y="64"/>
                  </a:cubicBezTo>
                  <a:cubicBezTo>
                    <a:pt x="58" y="64"/>
                    <a:pt x="57" y="65"/>
                    <a:pt x="57" y="66"/>
                  </a:cubicBezTo>
                  <a:cubicBezTo>
                    <a:pt x="57" y="66"/>
                    <a:pt x="57" y="67"/>
                    <a:pt x="55" y="68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8" y="74"/>
                    <a:pt x="59" y="76"/>
                    <a:pt x="60" y="76"/>
                  </a:cubicBezTo>
                  <a:cubicBezTo>
                    <a:pt x="60" y="76"/>
                    <a:pt x="61" y="78"/>
                    <a:pt x="61" y="79"/>
                  </a:cubicBezTo>
                  <a:cubicBezTo>
                    <a:pt x="61" y="79"/>
                    <a:pt x="61" y="80"/>
                    <a:pt x="61" y="80"/>
                  </a:cubicBezTo>
                  <a:cubicBezTo>
                    <a:pt x="61" y="80"/>
                    <a:pt x="62" y="80"/>
                    <a:pt x="62" y="80"/>
                  </a:cubicBezTo>
                  <a:cubicBezTo>
                    <a:pt x="63" y="81"/>
                    <a:pt x="65" y="81"/>
                    <a:pt x="65" y="81"/>
                  </a:cubicBezTo>
                  <a:cubicBezTo>
                    <a:pt x="65" y="81"/>
                    <a:pt x="66" y="82"/>
                    <a:pt x="66" y="83"/>
                  </a:cubicBezTo>
                  <a:cubicBezTo>
                    <a:pt x="67" y="84"/>
                    <a:pt x="68" y="86"/>
                    <a:pt x="68" y="87"/>
                  </a:cubicBezTo>
                  <a:cubicBezTo>
                    <a:pt x="68" y="87"/>
                    <a:pt x="68" y="88"/>
                    <a:pt x="68" y="8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90"/>
                    <a:pt x="69" y="89"/>
                    <a:pt x="69" y="89"/>
                  </a:cubicBezTo>
                  <a:cubicBezTo>
                    <a:pt x="69" y="89"/>
                    <a:pt x="70" y="88"/>
                    <a:pt x="70" y="88"/>
                  </a:cubicBezTo>
                  <a:cubicBezTo>
                    <a:pt x="71" y="88"/>
                    <a:pt x="72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6" y="88"/>
                    <a:pt x="76" y="88"/>
                    <a:pt x="77" y="88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1" y="91"/>
                    <a:pt x="81" y="9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3" y="104"/>
                    <a:pt x="81" y="106"/>
                    <a:pt x="80" y="107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6"/>
                    <a:pt x="61" y="137"/>
                    <a:pt x="61" y="137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3"/>
                    <a:pt x="58" y="143"/>
                    <a:pt x="58" y="144"/>
                  </a:cubicBezTo>
                  <a:cubicBezTo>
                    <a:pt x="58" y="144"/>
                    <a:pt x="58" y="144"/>
                    <a:pt x="58" y="145"/>
                  </a:cubicBezTo>
                  <a:cubicBezTo>
                    <a:pt x="58" y="145"/>
                    <a:pt x="59" y="145"/>
                    <a:pt x="59" y="146"/>
                  </a:cubicBezTo>
                  <a:cubicBezTo>
                    <a:pt x="59" y="146"/>
                    <a:pt x="60" y="147"/>
                    <a:pt x="61" y="147"/>
                  </a:cubicBezTo>
                  <a:cubicBezTo>
                    <a:pt x="62" y="148"/>
                    <a:pt x="63" y="148"/>
                    <a:pt x="63" y="148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3" y="151"/>
                    <a:pt x="62" y="151"/>
                    <a:pt x="61" y="151"/>
                  </a:cubicBezTo>
                  <a:cubicBezTo>
                    <a:pt x="61" y="151"/>
                    <a:pt x="60" y="151"/>
                    <a:pt x="60" y="151"/>
                  </a:cubicBezTo>
                  <a:cubicBezTo>
                    <a:pt x="59" y="151"/>
                    <a:pt x="59" y="151"/>
                    <a:pt x="58" y="151"/>
                  </a:cubicBezTo>
                  <a:cubicBezTo>
                    <a:pt x="58" y="151"/>
                    <a:pt x="58" y="152"/>
                    <a:pt x="58" y="153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59" y="154"/>
                    <a:pt x="59" y="156"/>
                    <a:pt x="59" y="156"/>
                  </a:cubicBezTo>
                  <a:cubicBezTo>
                    <a:pt x="59" y="156"/>
                    <a:pt x="59" y="157"/>
                    <a:pt x="57" y="158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2" y="160"/>
                    <a:pt x="52" y="160"/>
                    <a:pt x="52" y="160"/>
                  </a:cubicBezTo>
                  <a:close/>
                  <a:moveTo>
                    <a:pt x="49" y="158"/>
                  </a:moveTo>
                  <a:cubicBezTo>
                    <a:pt x="49" y="158"/>
                    <a:pt x="49" y="158"/>
                    <a:pt x="49" y="158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8" y="157"/>
                    <a:pt x="59" y="156"/>
                    <a:pt x="59" y="156"/>
                  </a:cubicBezTo>
                  <a:cubicBezTo>
                    <a:pt x="59" y="156"/>
                    <a:pt x="58" y="154"/>
                    <a:pt x="58" y="154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53"/>
                    <a:pt x="57" y="152"/>
                    <a:pt x="57" y="151"/>
                  </a:cubicBezTo>
                  <a:cubicBezTo>
                    <a:pt x="57" y="151"/>
                    <a:pt x="58" y="150"/>
                    <a:pt x="58" y="150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9" y="150"/>
                    <a:pt x="60" y="150"/>
                    <a:pt x="60" y="150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3" y="150"/>
                    <a:pt x="63" y="149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62" y="149"/>
                    <a:pt x="62" y="148"/>
                    <a:pt x="61" y="148"/>
                  </a:cubicBezTo>
                  <a:cubicBezTo>
                    <a:pt x="59" y="147"/>
                    <a:pt x="58" y="146"/>
                    <a:pt x="58" y="146"/>
                  </a:cubicBezTo>
                  <a:cubicBezTo>
                    <a:pt x="58" y="146"/>
                    <a:pt x="58" y="145"/>
                    <a:pt x="58" y="145"/>
                  </a:cubicBezTo>
                  <a:cubicBezTo>
                    <a:pt x="57" y="145"/>
                    <a:pt x="57" y="144"/>
                    <a:pt x="57" y="144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141"/>
                    <a:pt x="58" y="140"/>
                    <a:pt x="59" y="140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1" y="137"/>
                    <a:pt x="61" y="136"/>
                    <a:pt x="6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80" y="106"/>
                    <a:pt x="83" y="104"/>
                    <a:pt x="84" y="104"/>
                  </a:cubicBezTo>
                  <a:cubicBezTo>
                    <a:pt x="84" y="103"/>
                    <a:pt x="84" y="100"/>
                    <a:pt x="83" y="96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5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2" y="88"/>
                    <a:pt x="71" y="88"/>
                    <a:pt x="71" y="89"/>
                  </a:cubicBezTo>
                  <a:cubicBezTo>
                    <a:pt x="70" y="89"/>
                    <a:pt x="70" y="89"/>
                    <a:pt x="69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8" y="91"/>
                    <a:pt x="68" y="90"/>
                    <a:pt x="68" y="90"/>
                  </a:cubicBezTo>
                  <a:cubicBezTo>
                    <a:pt x="68" y="90"/>
                    <a:pt x="68" y="90"/>
                    <a:pt x="67" y="90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7"/>
                    <a:pt x="67" y="87"/>
                  </a:cubicBezTo>
                  <a:cubicBezTo>
                    <a:pt x="67" y="86"/>
                    <a:pt x="66" y="84"/>
                    <a:pt x="66" y="83"/>
                  </a:cubicBezTo>
                  <a:cubicBezTo>
                    <a:pt x="65" y="82"/>
                    <a:pt x="65" y="82"/>
                    <a:pt x="65" y="81"/>
                  </a:cubicBezTo>
                  <a:cubicBezTo>
                    <a:pt x="65" y="81"/>
                    <a:pt x="63" y="81"/>
                    <a:pt x="63" y="81"/>
                  </a:cubicBezTo>
                  <a:cubicBezTo>
                    <a:pt x="62" y="81"/>
                    <a:pt x="61" y="81"/>
                    <a:pt x="61" y="81"/>
                  </a:cubicBezTo>
                  <a:cubicBezTo>
                    <a:pt x="60" y="80"/>
                    <a:pt x="60" y="79"/>
                    <a:pt x="61" y="78"/>
                  </a:cubicBezTo>
                  <a:cubicBezTo>
                    <a:pt x="61" y="78"/>
                    <a:pt x="60" y="77"/>
                    <a:pt x="59" y="76"/>
                  </a:cubicBezTo>
                  <a:cubicBezTo>
                    <a:pt x="59" y="76"/>
                    <a:pt x="57" y="73"/>
                    <a:pt x="57" y="73"/>
                  </a:cubicBezTo>
                  <a:cubicBezTo>
                    <a:pt x="57" y="73"/>
                    <a:pt x="56" y="73"/>
                    <a:pt x="56" y="72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7" y="65"/>
                    <a:pt x="57" y="64"/>
                    <a:pt x="57" y="64"/>
                  </a:cubicBezTo>
                  <a:cubicBezTo>
                    <a:pt x="57" y="64"/>
                    <a:pt x="55" y="62"/>
                    <a:pt x="54" y="62"/>
                  </a:cubicBezTo>
                  <a:cubicBezTo>
                    <a:pt x="54" y="62"/>
                    <a:pt x="52" y="60"/>
                    <a:pt x="52" y="59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2" y="56"/>
                    <a:pt x="52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4"/>
                    <a:pt x="55" y="54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1"/>
                    <a:pt x="54" y="51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1"/>
                    <a:pt x="54" y="40"/>
                    <a:pt x="54" y="40"/>
                  </a:cubicBezTo>
                  <a:cubicBezTo>
                    <a:pt x="54" y="39"/>
                    <a:pt x="55" y="38"/>
                    <a:pt x="55" y="37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3" y="29"/>
                  </a:cubicBezTo>
                  <a:cubicBezTo>
                    <a:pt x="53" y="28"/>
                    <a:pt x="52" y="26"/>
                    <a:pt x="52" y="26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49" y="21"/>
                    <a:pt x="49" y="21"/>
                  </a:cubicBezTo>
                  <a:cubicBezTo>
                    <a:pt x="49" y="20"/>
                    <a:pt x="48" y="20"/>
                    <a:pt x="48" y="20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6" y="18"/>
                    <a:pt x="44" y="17"/>
                    <a:pt x="44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6"/>
                    <a:pt x="27" y="6"/>
                  </a:cubicBezTo>
                  <a:cubicBezTo>
                    <a:pt x="27" y="7"/>
                    <a:pt x="24" y="7"/>
                    <a:pt x="24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1"/>
                    <a:pt x="12" y="2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7" y="13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2"/>
                    <a:pt x="5" y="33"/>
                    <a:pt x="5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6" y="38"/>
                    <a:pt x="5" y="39"/>
                    <a:pt x="5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3"/>
                    <a:pt x="5" y="43"/>
                  </a:cubicBezTo>
                  <a:cubicBezTo>
                    <a:pt x="5" y="43"/>
                    <a:pt x="6" y="44"/>
                    <a:pt x="7" y="44"/>
                  </a:cubicBezTo>
                  <a:cubicBezTo>
                    <a:pt x="7" y="44"/>
                    <a:pt x="7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6" y="56"/>
                    <a:pt x="16" y="58"/>
                    <a:pt x="16" y="58"/>
                  </a:cubicBezTo>
                  <a:cubicBezTo>
                    <a:pt x="15" y="58"/>
                    <a:pt x="14" y="59"/>
                    <a:pt x="13" y="59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4"/>
                    <a:pt x="15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3" y="65"/>
                    <a:pt x="12" y="66"/>
                    <a:pt x="12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2" y="72"/>
                    <a:pt x="12" y="72"/>
                    <a:pt x="15" y="73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6"/>
                    <a:pt x="15" y="77"/>
                  </a:cubicBezTo>
                  <a:cubicBezTo>
                    <a:pt x="15" y="78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4" y="84"/>
                    <a:pt x="14" y="86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4" y="93"/>
                    <a:pt x="13" y="93"/>
                    <a:pt x="13" y="94"/>
                  </a:cubicBezTo>
                  <a:cubicBezTo>
                    <a:pt x="13" y="94"/>
                    <a:pt x="13" y="95"/>
                    <a:pt x="13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5"/>
                    <a:pt x="19" y="126"/>
                    <a:pt x="18" y="126"/>
                  </a:cubicBezTo>
                  <a:cubicBezTo>
                    <a:pt x="18" y="126"/>
                    <a:pt x="17" y="126"/>
                    <a:pt x="17" y="126"/>
                  </a:cubicBezTo>
                  <a:cubicBezTo>
                    <a:pt x="16" y="125"/>
                    <a:pt x="15" y="123"/>
                    <a:pt x="15" y="123"/>
                  </a:cubicBezTo>
                  <a:cubicBezTo>
                    <a:pt x="15" y="123"/>
                    <a:pt x="14" y="122"/>
                    <a:pt x="14" y="121"/>
                  </a:cubicBezTo>
                  <a:cubicBezTo>
                    <a:pt x="14" y="121"/>
                    <a:pt x="13" y="120"/>
                    <a:pt x="13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3"/>
                  </a:cubicBezTo>
                  <a:cubicBezTo>
                    <a:pt x="13" y="123"/>
                    <a:pt x="14" y="124"/>
                    <a:pt x="14" y="124"/>
                  </a:cubicBezTo>
                  <a:cubicBezTo>
                    <a:pt x="14" y="124"/>
                    <a:pt x="15" y="125"/>
                    <a:pt x="15" y="125"/>
                  </a:cubicBezTo>
                  <a:cubicBezTo>
                    <a:pt x="15" y="125"/>
                    <a:pt x="16" y="128"/>
                    <a:pt x="16" y="128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8"/>
                    <a:pt x="35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38"/>
                    <a:pt x="37" y="139"/>
                    <a:pt x="37" y="139"/>
                  </a:cubicBezTo>
                  <a:cubicBezTo>
                    <a:pt x="37" y="139"/>
                    <a:pt x="38" y="139"/>
                    <a:pt x="38" y="139"/>
                  </a:cubicBezTo>
                  <a:cubicBezTo>
                    <a:pt x="38" y="140"/>
                    <a:pt x="40" y="143"/>
                    <a:pt x="41" y="145"/>
                  </a:cubicBezTo>
                  <a:cubicBezTo>
                    <a:pt x="41" y="145"/>
                    <a:pt x="42" y="146"/>
                    <a:pt x="42" y="147"/>
                  </a:cubicBezTo>
                  <a:cubicBezTo>
                    <a:pt x="43" y="147"/>
                    <a:pt x="45" y="148"/>
                    <a:pt x="45" y="148"/>
                  </a:cubicBezTo>
                  <a:cubicBezTo>
                    <a:pt x="45" y="149"/>
                    <a:pt x="45" y="150"/>
                    <a:pt x="45" y="151"/>
                  </a:cubicBezTo>
                  <a:cubicBezTo>
                    <a:pt x="45" y="151"/>
                    <a:pt x="45" y="151"/>
                    <a:pt x="45" y="152"/>
                  </a:cubicBezTo>
                  <a:cubicBezTo>
                    <a:pt x="45" y="153"/>
                    <a:pt x="46" y="153"/>
                    <a:pt x="46" y="153"/>
                  </a:cubicBezTo>
                  <a:cubicBezTo>
                    <a:pt x="46" y="154"/>
                    <a:pt x="47" y="155"/>
                    <a:pt x="47" y="15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8"/>
                  </a:cubicBezTo>
                  <a:lnTo>
                    <a:pt x="49" y="158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" name="Freeform 84">
              <a:extLst>
                <a:ext uri="{FF2B5EF4-FFF2-40B4-BE49-F238E27FC236}">
                  <a16:creationId xmlns:a16="http://schemas.microsoft.com/office/drawing/2014/main" id="{7551CC97-D484-6505-ED80-D84A155C7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959" y="3583492"/>
              <a:ext cx="177008" cy="196037"/>
            </a:xfrm>
            <a:custGeom>
              <a:avLst/>
              <a:gdLst>
                <a:gd name="T0" fmla="*/ 46 w 78"/>
                <a:gd name="T1" fmla="*/ 88 h 89"/>
                <a:gd name="T2" fmla="*/ 44 w 78"/>
                <a:gd name="T3" fmla="*/ 86 h 89"/>
                <a:gd name="T4" fmla="*/ 44 w 78"/>
                <a:gd name="T5" fmla="*/ 81 h 89"/>
                <a:gd name="T6" fmla="*/ 44 w 78"/>
                <a:gd name="T7" fmla="*/ 77 h 89"/>
                <a:gd name="T8" fmla="*/ 42 w 78"/>
                <a:gd name="T9" fmla="*/ 73 h 89"/>
                <a:gd name="T10" fmla="*/ 39 w 78"/>
                <a:gd name="T11" fmla="*/ 69 h 89"/>
                <a:gd name="T12" fmla="*/ 43 w 78"/>
                <a:gd name="T13" fmla="*/ 64 h 89"/>
                <a:gd name="T14" fmla="*/ 44 w 78"/>
                <a:gd name="T15" fmla="*/ 59 h 89"/>
                <a:gd name="T16" fmla="*/ 47 w 78"/>
                <a:gd name="T17" fmla="*/ 55 h 89"/>
                <a:gd name="T18" fmla="*/ 50 w 78"/>
                <a:gd name="T19" fmla="*/ 49 h 89"/>
                <a:gd name="T20" fmla="*/ 55 w 78"/>
                <a:gd name="T21" fmla="*/ 44 h 89"/>
                <a:gd name="T22" fmla="*/ 56 w 78"/>
                <a:gd name="T23" fmla="*/ 47 h 89"/>
                <a:gd name="T24" fmla="*/ 57 w 78"/>
                <a:gd name="T25" fmla="*/ 51 h 89"/>
                <a:gd name="T26" fmla="*/ 59 w 78"/>
                <a:gd name="T27" fmla="*/ 54 h 89"/>
                <a:gd name="T28" fmla="*/ 66 w 78"/>
                <a:gd name="T29" fmla="*/ 50 h 89"/>
                <a:gd name="T30" fmla="*/ 68 w 78"/>
                <a:gd name="T31" fmla="*/ 48 h 89"/>
                <a:gd name="T32" fmla="*/ 67 w 78"/>
                <a:gd name="T33" fmla="*/ 41 h 89"/>
                <a:gd name="T34" fmla="*/ 70 w 78"/>
                <a:gd name="T35" fmla="*/ 36 h 89"/>
                <a:gd name="T36" fmla="*/ 78 w 78"/>
                <a:gd name="T37" fmla="*/ 31 h 89"/>
                <a:gd name="T38" fmla="*/ 71 w 78"/>
                <a:gd name="T39" fmla="*/ 25 h 89"/>
                <a:gd name="T40" fmla="*/ 62 w 78"/>
                <a:gd name="T41" fmla="*/ 20 h 89"/>
                <a:gd name="T42" fmla="*/ 57 w 78"/>
                <a:gd name="T43" fmla="*/ 17 h 89"/>
                <a:gd name="T44" fmla="*/ 50 w 78"/>
                <a:gd name="T45" fmla="*/ 19 h 89"/>
                <a:gd name="T46" fmla="*/ 46 w 78"/>
                <a:gd name="T47" fmla="*/ 17 h 89"/>
                <a:gd name="T48" fmla="*/ 40 w 78"/>
                <a:gd name="T49" fmla="*/ 14 h 89"/>
                <a:gd name="T50" fmla="*/ 38 w 78"/>
                <a:gd name="T51" fmla="*/ 10 h 89"/>
                <a:gd name="T52" fmla="*/ 33 w 78"/>
                <a:gd name="T53" fmla="*/ 7 h 89"/>
                <a:gd name="T54" fmla="*/ 26 w 78"/>
                <a:gd name="T55" fmla="*/ 5 h 89"/>
                <a:gd name="T56" fmla="*/ 25 w 78"/>
                <a:gd name="T57" fmla="*/ 0 h 89"/>
                <a:gd name="T58" fmla="*/ 20 w 78"/>
                <a:gd name="T59" fmla="*/ 2 h 89"/>
                <a:gd name="T60" fmla="*/ 17 w 78"/>
                <a:gd name="T61" fmla="*/ 0 h 89"/>
                <a:gd name="T62" fmla="*/ 14 w 78"/>
                <a:gd name="T63" fmla="*/ 4 h 89"/>
                <a:gd name="T64" fmla="*/ 17 w 78"/>
                <a:gd name="T65" fmla="*/ 6 h 89"/>
                <a:gd name="T66" fmla="*/ 19 w 78"/>
                <a:gd name="T67" fmla="*/ 10 h 89"/>
                <a:gd name="T68" fmla="*/ 20 w 78"/>
                <a:gd name="T69" fmla="*/ 14 h 89"/>
                <a:gd name="T70" fmla="*/ 17 w 78"/>
                <a:gd name="T71" fmla="*/ 14 h 89"/>
                <a:gd name="T72" fmla="*/ 12 w 78"/>
                <a:gd name="T73" fmla="*/ 12 h 89"/>
                <a:gd name="T74" fmla="*/ 8 w 78"/>
                <a:gd name="T75" fmla="*/ 20 h 89"/>
                <a:gd name="T76" fmla="*/ 7 w 78"/>
                <a:gd name="T77" fmla="*/ 28 h 89"/>
                <a:gd name="T78" fmla="*/ 0 w 78"/>
                <a:gd name="T79" fmla="*/ 32 h 89"/>
                <a:gd name="T80" fmla="*/ 3 w 78"/>
                <a:gd name="T81" fmla="*/ 40 h 89"/>
                <a:gd name="T82" fmla="*/ 4 w 78"/>
                <a:gd name="T83" fmla="*/ 46 h 89"/>
                <a:gd name="T84" fmla="*/ 7 w 78"/>
                <a:gd name="T85" fmla="*/ 49 h 89"/>
                <a:gd name="T86" fmla="*/ 5 w 78"/>
                <a:gd name="T87" fmla="*/ 54 h 89"/>
                <a:gd name="T88" fmla="*/ 3 w 78"/>
                <a:gd name="T89" fmla="*/ 57 h 89"/>
                <a:gd name="T90" fmla="*/ 5 w 78"/>
                <a:gd name="T91" fmla="*/ 61 h 89"/>
                <a:gd name="T92" fmla="*/ 12 w 78"/>
                <a:gd name="T93" fmla="*/ 60 h 89"/>
                <a:gd name="T94" fmla="*/ 13 w 78"/>
                <a:gd name="T95" fmla="*/ 57 h 89"/>
                <a:gd name="T96" fmla="*/ 16 w 78"/>
                <a:gd name="T97" fmla="*/ 60 h 89"/>
                <a:gd name="T98" fmla="*/ 14 w 78"/>
                <a:gd name="T99" fmla="*/ 61 h 89"/>
                <a:gd name="T100" fmla="*/ 12 w 78"/>
                <a:gd name="T101" fmla="*/ 63 h 89"/>
                <a:gd name="T102" fmla="*/ 8 w 78"/>
                <a:gd name="T103" fmla="*/ 65 h 89"/>
                <a:gd name="T104" fmla="*/ 13 w 78"/>
                <a:gd name="T105" fmla="*/ 65 h 89"/>
                <a:gd name="T106" fmla="*/ 17 w 78"/>
                <a:gd name="T107" fmla="*/ 69 h 89"/>
                <a:gd name="T108" fmla="*/ 25 w 78"/>
                <a:gd name="T109" fmla="*/ 71 h 89"/>
                <a:gd name="T110" fmla="*/ 30 w 78"/>
                <a:gd name="T111" fmla="*/ 75 h 89"/>
                <a:gd name="T112" fmla="*/ 31 w 78"/>
                <a:gd name="T113" fmla="*/ 77 h 89"/>
                <a:gd name="T114" fmla="*/ 34 w 78"/>
                <a:gd name="T115" fmla="*/ 80 h 89"/>
                <a:gd name="T116" fmla="*/ 36 w 78"/>
                <a:gd name="T117" fmla="*/ 84 h 89"/>
                <a:gd name="T118" fmla="*/ 40 w 78"/>
                <a:gd name="T119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89">
                  <a:moveTo>
                    <a:pt x="42" y="87"/>
                  </a:moveTo>
                  <a:cubicBezTo>
                    <a:pt x="42" y="87"/>
                    <a:pt x="47" y="89"/>
                    <a:pt x="46" y="89"/>
                  </a:cubicBezTo>
                  <a:cubicBezTo>
                    <a:pt x="46" y="89"/>
                    <a:pt x="46" y="89"/>
                    <a:pt x="46" y="88"/>
                  </a:cubicBezTo>
                  <a:cubicBezTo>
                    <a:pt x="46" y="88"/>
                    <a:pt x="45" y="89"/>
                    <a:pt x="45" y="89"/>
                  </a:cubicBezTo>
                  <a:cubicBezTo>
                    <a:pt x="45" y="89"/>
                    <a:pt x="43" y="87"/>
                    <a:pt x="44" y="87"/>
                  </a:cubicBezTo>
                  <a:cubicBezTo>
                    <a:pt x="44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83"/>
                    <a:pt x="44" y="81"/>
                    <a:pt x="44" y="81"/>
                  </a:cubicBezTo>
                  <a:cubicBezTo>
                    <a:pt x="44" y="81"/>
                    <a:pt x="44" y="80"/>
                    <a:pt x="44" y="80"/>
                  </a:cubicBezTo>
                  <a:cubicBezTo>
                    <a:pt x="44" y="80"/>
                    <a:pt x="43" y="79"/>
                    <a:pt x="43" y="7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6"/>
                    <a:pt x="44" y="76"/>
                  </a:cubicBezTo>
                  <a:cubicBezTo>
                    <a:pt x="44" y="75"/>
                    <a:pt x="44" y="74"/>
                    <a:pt x="44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3" y="64"/>
                    <a:pt x="43" y="64"/>
                  </a:cubicBezTo>
                  <a:cubicBezTo>
                    <a:pt x="43" y="63"/>
                    <a:pt x="43" y="62"/>
                    <a:pt x="43" y="62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6" y="57"/>
                    <a:pt x="46" y="57"/>
                  </a:cubicBezTo>
                  <a:cubicBezTo>
                    <a:pt x="46" y="56"/>
                    <a:pt x="47" y="55"/>
                    <a:pt x="47" y="55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53" y="44"/>
                    <a:pt x="53" y="44"/>
                  </a:cubicBezTo>
                  <a:cubicBezTo>
                    <a:pt x="53" y="44"/>
                    <a:pt x="55" y="44"/>
                    <a:pt x="55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8"/>
                    <a:pt x="56" y="49"/>
                  </a:cubicBezTo>
                  <a:cubicBezTo>
                    <a:pt x="56" y="49"/>
                    <a:pt x="56" y="50"/>
                    <a:pt x="56" y="50"/>
                  </a:cubicBezTo>
                  <a:cubicBezTo>
                    <a:pt x="56" y="50"/>
                    <a:pt x="57" y="51"/>
                    <a:pt x="57" y="51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6" y="50"/>
                    <a:pt x="66" y="50"/>
                  </a:cubicBezTo>
                  <a:cubicBezTo>
                    <a:pt x="66" y="50"/>
                    <a:pt x="67" y="48"/>
                    <a:pt x="67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6"/>
                    <a:pt x="69" y="44"/>
                    <a:pt x="68" y="42"/>
                  </a:cubicBezTo>
                  <a:cubicBezTo>
                    <a:pt x="68" y="42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39"/>
                    <a:pt x="62" y="38"/>
                    <a:pt x="63" y="38"/>
                  </a:cubicBezTo>
                  <a:cubicBezTo>
                    <a:pt x="64" y="36"/>
                    <a:pt x="68" y="37"/>
                    <a:pt x="70" y="36"/>
                  </a:cubicBezTo>
                  <a:cubicBezTo>
                    <a:pt x="71" y="36"/>
                    <a:pt x="71" y="34"/>
                    <a:pt x="72" y="33"/>
                  </a:cubicBezTo>
                  <a:cubicBezTo>
                    <a:pt x="73" y="33"/>
                    <a:pt x="75" y="34"/>
                    <a:pt x="75" y="32"/>
                  </a:cubicBezTo>
                  <a:cubicBezTo>
                    <a:pt x="75" y="30"/>
                    <a:pt x="77" y="30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29"/>
                    <a:pt x="74" y="27"/>
                    <a:pt x="73" y="26"/>
                  </a:cubicBezTo>
                  <a:cubicBezTo>
                    <a:pt x="73" y="26"/>
                    <a:pt x="73" y="25"/>
                    <a:pt x="71" y="25"/>
                  </a:cubicBezTo>
                  <a:cubicBezTo>
                    <a:pt x="70" y="25"/>
                    <a:pt x="68" y="23"/>
                    <a:pt x="68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2" y="20"/>
                    <a:pt x="62" y="20"/>
                  </a:cubicBezTo>
                  <a:cubicBezTo>
                    <a:pt x="61" y="20"/>
                    <a:pt x="58" y="19"/>
                    <a:pt x="58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5" y="18"/>
                    <a:pt x="55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0" y="19"/>
                    <a:pt x="50" y="19"/>
                  </a:cubicBezTo>
                  <a:cubicBezTo>
                    <a:pt x="49" y="18"/>
                    <a:pt x="48" y="16"/>
                    <a:pt x="48" y="16"/>
                  </a:cubicBezTo>
                  <a:cubicBezTo>
                    <a:pt x="48" y="16"/>
                    <a:pt x="48" y="16"/>
                    <a:pt x="47" y="16"/>
                  </a:cubicBezTo>
                  <a:cubicBezTo>
                    <a:pt x="46" y="17"/>
                    <a:pt x="48" y="18"/>
                    <a:pt x="46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8" y="12"/>
                    <a:pt x="38" y="12"/>
                  </a:cubicBezTo>
                  <a:cubicBezTo>
                    <a:pt x="38" y="12"/>
                    <a:pt x="38" y="10"/>
                    <a:pt x="38" y="10"/>
                  </a:cubicBezTo>
                  <a:cubicBezTo>
                    <a:pt x="37" y="10"/>
                    <a:pt x="34" y="9"/>
                    <a:pt x="34" y="9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0" y="6"/>
                    <a:pt x="30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2"/>
                    <a:pt x="24" y="2"/>
                  </a:cubicBezTo>
                  <a:cubicBezTo>
                    <a:pt x="25" y="2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1" y="1"/>
                    <a:pt x="21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6" y="4"/>
                    <a:pt x="16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8"/>
                    <a:pt x="12" y="58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1"/>
                    <a:pt x="14" y="61"/>
                  </a:cubicBezTo>
                  <a:cubicBezTo>
                    <a:pt x="14" y="61"/>
                    <a:pt x="14" y="64"/>
                    <a:pt x="14" y="64"/>
                  </a:cubicBezTo>
                  <a:cubicBezTo>
                    <a:pt x="14" y="64"/>
                    <a:pt x="14" y="65"/>
                    <a:pt x="13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4"/>
                    <a:pt x="8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71"/>
                    <a:pt x="26" y="73"/>
                    <a:pt x="27" y="73"/>
                  </a:cubicBezTo>
                  <a:cubicBezTo>
                    <a:pt x="27" y="73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6"/>
                    <a:pt x="32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4" y="79"/>
                    <a:pt x="34" y="79"/>
                    <a:pt x="34" y="80"/>
                  </a:cubicBezTo>
                  <a:cubicBezTo>
                    <a:pt x="34" y="80"/>
                    <a:pt x="35" y="82"/>
                    <a:pt x="35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6" y="83"/>
                    <a:pt x="36" y="84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7" y="85"/>
                    <a:pt x="39" y="85"/>
                    <a:pt x="39" y="8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42" y="87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" name="Freeform 193">
              <a:extLst>
                <a:ext uri="{FF2B5EF4-FFF2-40B4-BE49-F238E27FC236}">
                  <a16:creationId xmlns:a16="http://schemas.microsoft.com/office/drawing/2014/main" id="{B37F62FB-BE85-0444-53D5-A2925CD1B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7652" y="3676183"/>
              <a:ext cx="241875" cy="205626"/>
            </a:xfrm>
            <a:custGeom>
              <a:avLst/>
              <a:gdLst>
                <a:gd name="T0" fmla="*/ 19 w 106"/>
                <a:gd name="T1" fmla="*/ 90 h 93"/>
                <a:gd name="T2" fmla="*/ 16 w 106"/>
                <a:gd name="T3" fmla="*/ 91 h 93"/>
                <a:gd name="T4" fmla="*/ 14 w 106"/>
                <a:gd name="T5" fmla="*/ 85 h 93"/>
                <a:gd name="T6" fmla="*/ 10 w 106"/>
                <a:gd name="T7" fmla="*/ 83 h 93"/>
                <a:gd name="T8" fmla="*/ 9 w 106"/>
                <a:gd name="T9" fmla="*/ 81 h 93"/>
                <a:gd name="T10" fmla="*/ 5 w 106"/>
                <a:gd name="T11" fmla="*/ 75 h 93"/>
                <a:gd name="T12" fmla="*/ 4 w 106"/>
                <a:gd name="T13" fmla="*/ 72 h 93"/>
                <a:gd name="T14" fmla="*/ 5 w 106"/>
                <a:gd name="T15" fmla="*/ 68 h 93"/>
                <a:gd name="T16" fmla="*/ 3 w 106"/>
                <a:gd name="T17" fmla="*/ 64 h 93"/>
                <a:gd name="T18" fmla="*/ 0 w 106"/>
                <a:gd name="T19" fmla="*/ 59 h 93"/>
                <a:gd name="T20" fmla="*/ 3 w 106"/>
                <a:gd name="T21" fmla="*/ 56 h 93"/>
                <a:gd name="T22" fmla="*/ 2 w 106"/>
                <a:gd name="T23" fmla="*/ 53 h 93"/>
                <a:gd name="T24" fmla="*/ 2 w 106"/>
                <a:gd name="T25" fmla="*/ 49 h 93"/>
                <a:gd name="T26" fmla="*/ 2 w 106"/>
                <a:gd name="T27" fmla="*/ 44 h 93"/>
                <a:gd name="T28" fmla="*/ 3 w 106"/>
                <a:gd name="T29" fmla="*/ 39 h 93"/>
                <a:gd name="T30" fmla="*/ 9 w 106"/>
                <a:gd name="T31" fmla="*/ 39 h 93"/>
                <a:gd name="T32" fmla="*/ 11 w 106"/>
                <a:gd name="T33" fmla="*/ 27 h 93"/>
                <a:gd name="T34" fmla="*/ 23 w 106"/>
                <a:gd name="T35" fmla="*/ 18 h 93"/>
                <a:gd name="T36" fmla="*/ 26 w 106"/>
                <a:gd name="T37" fmla="*/ 21 h 93"/>
                <a:gd name="T38" fmla="*/ 31 w 106"/>
                <a:gd name="T39" fmla="*/ 18 h 93"/>
                <a:gd name="T40" fmla="*/ 42 w 106"/>
                <a:gd name="T41" fmla="*/ 10 h 93"/>
                <a:gd name="T42" fmla="*/ 46 w 106"/>
                <a:gd name="T43" fmla="*/ 11 h 93"/>
                <a:gd name="T44" fmla="*/ 52 w 106"/>
                <a:gd name="T45" fmla="*/ 6 h 93"/>
                <a:gd name="T46" fmla="*/ 57 w 106"/>
                <a:gd name="T47" fmla="*/ 4 h 93"/>
                <a:gd name="T48" fmla="*/ 62 w 106"/>
                <a:gd name="T49" fmla="*/ 3 h 93"/>
                <a:gd name="T50" fmla="*/ 68 w 106"/>
                <a:gd name="T51" fmla="*/ 1 h 93"/>
                <a:gd name="T52" fmla="*/ 73 w 106"/>
                <a:gd name="T53" fmla="*/ 0 h 93"/>
                <a:gd name="T54" fmla="*/ 94 w 106"/>
                <a:gd name="T55" fmla="*/ 15 h 93"/>
                <a:gd name="T56" fmla="*/ 105 w 106"/>
                <a:gd name="T57" fmla="*/ 30 h 93"/>
                <a:gd name="T58" fmla="*/ 106 w 106"/>
                <a:gd name="T59" fmla="*/ 48 h 93"/>
                <a:gd name="T60" fmla="*/ 97 w 106"/>
                <a:gd name="T61" fmla="*/ 51 h 93"/>
                <a:gd name="T62" fmla="*/ 93 w 106"/>
                <a:gd name="T63" fmla="*/ 64 h 93"/>
                <a:gd name="T64" fmla="*/ 72 w 106"/>
                <a:gd name="T65" fmla="*/ 68 h 93"/>
                <a:gd name="T66" fmla="*/ 63 w 106"/>
                <a:gd name="T67" fmla="*/ 76 h 93"/>
                <a:gd name="T68" fmla="*/ 53 w 106"/>
                <a:gd name="T69" fmla="*/ 85 h 93"/>
                <a:gd name="T70" fmla="*/ 41 w 106"/>
                <a:gd name="T71" fmla="*/ 87 h 93"/>
                <a:gd name="T72" fmla="*/ 29 w 106"/>
                <a:gd name="T73" fmla="*/ 90 h 93"/>
                <a:gd name="T74" fmla="*/ 28 w 106"/>
                <a:gd name="T75" fmla="*/ 93 h 93"/>
                <a:gd name="T76" fmla="*/ 27 w 106"/>
                <a:gd name="T77" fmla="*/ 92 h 93"/>
                <a:gd name="T78" fmla="*/ 23 w 106"/>
                <a:gd name="T79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93">
                  <a:moveTo>
                    <a:pt x="21" y="90"/>
                  </a:moveTo>
                  <a:cubicBezTo>
                    <a:pt x="21" y="90"/>
                    <a:pt x="20" y="90"/>
                    <a:pt x="19" y="90"/>
                  </a:cubicBezTo>
                  <a:cubicBezTo>
                    <a:pt x="18" y="90"/>
                    <a:pt x="17" y="92"/>
                    <a:pt x="16" y="92"/>
                  </a:cubicBezTo>
                  <a:cubicBezTo>
                    <a:pt x="16" y="92"/>
                    <a:pt x="16" y="92"/>
                    <a:pt x="16" y="91"/>
                  </a:cubicBezTo>
                  <a:cubicBezTo>
                    <a:pt x="16" y="90"/>
                    <a:pt x="16" y="90"/>
                    <a:pt x="15" y="89"/>
                  </a:cubicBezTo>
                  <a:cubicBezTo>
                    <a:pt x="15" y="88"/>
                    <a:pt x="15" y="86"/>
                    <a:pt x="14" y="85"/>
                  </a:cubicBezTo>
                  <a:cubicBezTo>
                    <a:pt x="13" y="84"/>
                    <a:pt x="13" y="83"/>
                    <a:pt x="13" y="83"/>
                  </a:cubicBezTo>
                  <a:cubicBezTo>
                    <a:pt x="13" y="83"/>
                    <a:pt x="11" y="83"/>
                    <a:pt x="10" y="83"/>
                  </a:cubicBezTo>
                  <a:cubicBezTo>
                    <a:pt x="10" y="83"/>
                    <a:pt x="9" y="83"/>
                    <a:pt x="9" y="83"/>
                  </a:cubicBezTo>
                  <a:cubicBezTo>
                    <a:pt x="9" y="83"/>
                    <a:pt x="8" y="81"/>
                    <a:pt x="9" y="81"/>
                  </a:cubicBezTo>
                  <a:cubicBezTo>
                    <a:pt x="9" y="80"/>
                    <a:pt x="8" y="79"/>
                    <a:pt x="7" y="78"/>
                  </a:cubicBezTo>
                  <a:cubicBezTo>
                    <a:pt x="7" y="78"/>
                    <a:pt x="5" y="75"/>
                    <a:pt x="5" y="75"/>
                  </a:cubicBezTo>
                  <a:cubicBezTo>
                    <a:pt x="5" y="75"/>
                    <a:pt x="4" y="75"/>
                    <a:pt x="4" y="74"/>
                  </a:cubicBezTo>
                  <a:cubicBezTo>
                    <a:pt x="4" y="73"/>
                    <a:pt x="4" y="72"/>
                    <a:pt x="4" y="72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5" y="69"/>
                    <a:pt x="5" y="68"/>
                  </a:cubicBezTo>
                  <a:cubicBezTo>
                    <a:pt x="5" y="68"/>
                    <a:pt x="6" y="67"/>
                    <a:pt x="5" y="66"/>
                  </a:cubicBezTo>
                  <a:cubicBezTo>
                    <a:pt x="5" y="65"/>
                    <a:pt x="3" y="64"/>
                    <a:pt x="3" y="64"/>
                  </a:cubicBezTo>
                  <a:cubicBezTo>
                    <a:pt x="2" y="63"/>
                    <a:pt x="1" y="62"/>
                    <a:pt x="0" y="61"/>
                  </a:cubicBezTo>
                  <a:cubicBezTo>
                    <a:pt x="0" y="60"/>
                    <a:pt x="0" y="59"/>
                    <a:pt x="0" y="59"/>
                  </a:cubicBezTo>
                  <a:cubicBezTo>
                    <a:pt x="0" y="59"/>
                    <a:pt x="0" y="58"/>
                    <a:pt x="1" y="58"/>
                  </a:cubicBezTo>
                  <a:cubicBezTo>
                    <a:pt x="2" y="57"/>
                    <a:pt x="3" y="57"/>
                    <a:pt x="3" y="56"/>
                  </a:cubicBezTo>
                  <a:cubicBezTo>
                    <a:pt x="3" y="56"/>
                    <a:pt x="4" y="56"/>
                    <a:pt x="4" y="55"/>
                  </a:cubicBezTo>
                  <a:cubicBezTo>
                    <a:pt x="3" y="54"/>
                    <a:pt x="2" y="53"/>
                    <a:pt x="2" y="53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3" y="42"/>
                    <a:pt x="3" y="42"/>
                  </a:cubicBezTo>
                  <a:cubicBezTo>
                    <a:pt x="3" y="41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40"/>
                    <a:pt x="8" y="39"/>
                    <a:pt x="9" y="39"/>
                  </a:cubicBezTo>
                  <a:cubicBezTo>
                    <a:pt x="11" y="39"/>
                    <a:pt x="11" y="36"/>
                    <a:pt x="10" y="33"/>
                  </a:cubicBezTo>
                  <a:cubicBezTo>
                    <a:pt x="10" y="31"/>
                    <a:pt x="11" y="29"/>
                    <a:pt x="11" y="27"/>
                  </a:cubicBezTo>
                  <a:cubicBezTo>
                    <a:pt x="12" y="25"/>
                    <a:pt x="15" y="24"/>
                    <a:pt x="18" y="22"/>
                  </a:cubicBezTo>
                  <a:cubicBezTo>
                    <a:pt x="20" y="20"/>
                    <a:pt x="20" y="18"/>
                    <a:pt x="23" y="18"/>
                  </a:cubicBezTo>
                  <a:cubicBezTo>
                    <a:pt x="23" y="18"/>
                    <a:pt x="24" y="18"/>
                    <a:pt x="25" y="19"/>
                  </a:cubicBezTo>
                  <a:cubicBezTo>
                    <a:pt x="25" y="19"/>
                    <a:pt x="25" y="20"/>
                    <a:pt x="26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9" y="24"/>
                    <a:pt x="31" y="26"/>
                    <a:pt x="31" y="18"/>
                  </a:cubicBezTo>
                  <a:cubicBezTo>
                    <a:pt x="32" y="11"/>
                    <a:pt x="37" y="13"/>
                    <a:pt x="41" y="11"/>
                  </a:cubicBezTo>
                  <a:cubicBezTo>
                    <a:pt x="41" y="11"/>
                    <a:pt x="41" y="11"/>
                    <a:pt x="42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9" y="7"/>
                    <a:pt x="49" y="7"/>
                  </a:cubicBezTo>
                  <a:cubicBezTo>
                    <a:pt x="50" y="7"/>
                    <a:pt x="52" y="6"/>
                    <a:pt x="52" y="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6" y="4"/>
                    <a:pt x="57" y="4"/>
                  </a:cubicBezTo>
                  <a:cubicBezTo>
                    <a:pt x="58" y="4"/>
                    <a:pt x="59" y="4"/>
                    <a:pt x="61" y="4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4" y="1"/>
                    <a:pt x="66" y="1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1"/>
                    <a:pt x="71" y="1"/>
                    <a:pt x="73" y="1"/>
                  </a:cubicBezTo>
                  <a:cubicBezTo>
                    <a:pt x="73" y="1"/>
                    <a:pt x="73" y="0"/>
                    <a:pt x="73" y="0"/>
                  </a:cubicBezTo>
                  <a:cubicBezTo>
                    <a:pt x="76" y="2"/>
                    <a:pt x="76" y="5"/>
                    <a:pt x="79" y="8"/>
                  </a:cubicBezTo>
                  <a:cubicBezTo>
                    <a:pt x="83" y="12"/>
                    <a:pt x="87" y="11"/>
                    <a:pt x="94" y="15"/>
                  </a:cubicBezTo>
                  <a:cubicBezTo>
                    <a:pt x="94" y="16"/>
                    <a:pt x="98" y="19"/>
                    <a:pt x="99" y="22"/>
                  </a:cubicBezTo>
                  <a:cubicBezTo>
                    <a:pt x="100" y="26"/>
                    <a:pt x="104" y="26"/>
                    <a:pt x="105" y="30"/>
                  </a:cubicBezTo>
                  <a:cubicBezTo>
                    <a:pt x="105" y="33"/>
                    <a:pt x="103" y="34"/>
                    <a:pt x="103" y="37"/>
                  </a:cubicBezTo>
                  <a:cubicBezTo>
                    <a:pt x="103" y="40"/>
                    <a:pt x="105" y="47"/>
                    <a:pt x="106" y="48"/>
                  </a:cubicBezTo>
                  <a:cubicBezTo>
                    <a:pt x="106" y="48"/>
                    <a:pt x="106" y="49"/>
                    <a:pt x="106" y="4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81" y="66"/>
                    <a:pt x="80" y="66"/>
                  </a:cubicBezTo>
                  <a:cubicBezTo>
                    <a:pt x="79" y="66"/>
                    <a:pt x="74" y="67"/>
                    <a:pt x="72" y="68"/>
                  </a:cubicBezTo>
                  <a:cubicBezTo>
                    <a:pt x="70" y="68"/>
                    <a:pt x="67" y="70"/>
                    <a:pt x="66" y="70"/>
                  </a:cubicBezTo>
                  <a:cubicBezTo>
                    <a:pt x="64" y="71"/>
                    <a:pt x="63" y="76"/>
                    <a:pt x="63" y="76"/>
                  </a:cubicBezTo>
                  <a:cubicBezTo>
                    <a:pt x="63" y="76"/>
                    <a:pt x="60" y="80"/>
                    <a:pt x="59" y="81"/>
                  </a:cubicBezTo>
                  <a:cubicBezTo>
                    <a:pt x="58" y="82"/>
                    <a:pt x="53" y="85"/>
                    <a:pt x="53" y="85"/>
                  </a:cubicBezTo>
                  <a:cubicBezTo>
                    <a:pt x="53" y="85"/>
                    <a:pt x="48" y="85"/>
                    <a:pt x="47" y="85"/>
                  </a:cubicBezTo>
                  <a:cubicBezTo>
                    <a:pt x="45" y="85"/>
                    <a:pt x="43" y="87"/>
                    <a:pt x="41" y="87"/>
                  </a:cubicBezTo>
                  <a:cubicBezTo>
                    <a:pt x="38" y="88"/>
                    <a:pt x="36" y="89"/>
                    <a:pt x="35" y="89"/>
                  </a:cubicBezTo>
                  <a:cubicBezTo>
                    <a:pt x="34" y="89"/>
                    <a:pt x="29" y="90"/>
                    <a:pt x="29" y="90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8" y="93"/>
                    <a:pt x="28" y="93"/>
                  </a:cubicBezTo>
                  <a:cubicBezTo>
                    <a:pt x="28" y="93"/>
                    <a:pt x="28" y="93"/>
                    <a:pt x="27" y="93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4" y="91"/>
                    <a:pt x="23" y="91"/>
                  </a:cubicBezTo>
                  <a:cubicBezTo>
                    <a:pt x="22" y="91"/>
                    <a:pt x="22" y="90"/>
                    <a:pt x="21" y="90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" name="Freeform 47">
              <a:extLst>
                <a:ext uri="{FF2B5EF4-FFF2-40B4-BE49-F238E27FC236}">
                  <a16:creationId xmlns:a16="http://schemas.microsoft.com/office/drawing/2014/main" id="{54F2D992-353D-CD2F-FB3B-4F11BF0EC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874" y="2851550"/>
              <a:ext cx="445269" cy="240785"/>
            </a:xfrm>
            <a:custGeom>
              <a:avLst/>
              <a:gdLst>
                <a:gd name="T0" fmla="*/ 32 w 195"/>
                <a:gd name="T1" fmla="*/ 49 h 109"/>
                <a:gd name="T2" fmla="*/ 40 w 195"/>
                <a:gd name="T3" fmla="*/ 37 h 109"/>
                <a:gd name="T4" fmla="*/ 47 w 195"/>
                <a:gd name="T5" fmla="*/ 25 h 109"/>
                <a:gd name="T6" fmla="*/ 53 w 195"/>
                <a:gd name="T7" fmla="*/ 15 h 109"/>
                <a:gd name="T8" fmla="*/ 64 w 195"/>
                <a:gd name="T9" fmla="*/ 13 h 109"/>
                <a:gd name="T10" fmla="*/ 71 w 195"/>
                <a:gd name="T11" fmla="*/ 17 h 109"/>
                <a:gd name="T12" fmla="*/ 78 w 195"/>
                <a:gd name="T13" fmla="*/ 8 h 109"/>
                <a:gd name="T14" fmla="*/ 87 w 195"/>
                <a:gd name="T15" fmla="*/ 10 h 109"/>
                <a:gd name="T16" fmla="*/ 96 w 195"/>
                <a:gd name="T17" fmla="*/ 14 h 109"/>
                <a:gd name="T18" fmla="*/ 97 w 195"/>
                <a:gd name="T19" fmla="*/ 22 h 109"/>
                <a:gd name="T20" fmla="*/ 102 w 195"/>
                <a:gd name="T21" fmla="*/ 23 h 109"/>
                <a:gd name="T22" fmla="*/ 106 w 195"/>
                <a:gd name="T23" fmla="*/ 23 h 109"/>
                <a:gd name="T24" fmla="*/ 108 w 195"/>
                <a:gd name="T25" fmla="*/ 20 h 109"/>
                <a:gd name="T26" fmla="*/ 111 w 195"/>
                <a:gd name="T27" fmla="*/ 15 h 109"/>
                <a:gd name="T28" fmla="*/ 114 w 195"/>
                <a:gd name="T29" fmla="*/ 12 h 109"/>
                <a:gd name="T30" fmla="*/ 118 w 195"/>
                <a:gd name="T31" fmla="*/ 9 h 109"/>
                <a:gd name="T32" fmla="*/ 123 w 195"/>
                <a:gd name="T33" fmla="*/ 9 h 109"/>
                <a:gd name="T34" fmla="*/ 126 w 195"/>
                <a:gd name="T35" fmla="*/ 8 h 109"/>
                <a:gd name="T36" fmla="*/ 131 w 195"/>
                <a:gd name="T37" fmla="*/ 9 h 109"/>
                <a:gd name="T38" fmla="*/ 135 w 195"/>
                <a:gd name="T39" fmla="*/ 11 h 109"/>
                <a:gd name="T40" fmla="*/ 142 w 195"/>
                <a:gd name="T41" fmla="*/ 7 h 109"/>
                <a:gd name="T42" fmla="*/ 145 w 195"/>
                <a:gd name="T43" fmla="*/ 4 h 109"/>
                <a:gd name="T44" fmla="*/ 148 w 195"/>
                <a:gd name="T45" fmla="*/ 1 h 109"/>
                <a:gd name="T46" fmla="*/ 154 w 195"/>
                <a:gd name="T47" fmla="*/ 2 h 109"/>
                <a:gd name="T48" fmla="*/ 162 w 195"/>
                <a:gd name="T49" fmla="*/ 1 h 109"/>
                <a:gd name="T50" fmla="*/ 168 w 195"/>
                <a:gd name="T51" fmla="*/ 1 h 109"/>
                <a:gd name="T52" fmla="*/ 173 w 195"/>
                <a:gd name="T53" fmla="*/ 4 h 109"/>
                <a:gd name="T54" fmla="*/ 175 w 195"/>
                <a:gd name="T55" fmla="*/ 9 h 109"/>
                <a:gd name="T56" fmla="*/ 183 w 195"/>
                <a:gd name="T57" fmla="*/ 10 h 109"/>
                <a:gd name="T58" fmla="*/ 187 w 195"/>
                <a:gd name="T59" fmla="*/ 11 h 109"/>
                <a:gd name="T60" fmla="*/ 195 w 195"/>
                <a:gd name="T61" fmla="*/ 12 h 109"/>
                <a:gd name="T62" fmla="*/ 193 w 195"/>
                <a:gd name="T63" fmla="*/ 20 h 109"/>
                <a:gd name="T64" fmla="*/ 192 w 195"/>
                <a:gd name="T65" fmla="*/ 27 h 109"/>
                <a:gd name="T66" fmla="*/ 191 w 195"/>
                <a:gd name="T67" fmla="*/ 33 h 109"/>
                <a:gd name="T68" fmla="*/ 188 w 195"/>
                <a:gd name="T69" fmla="*/ 39 h 109"/>
                <a:gd name="T70" fmla="*/ 188 w 195"/>
                <a:gd name="T71" fmla="*/ 47 h 109"/>
                <a:gd name="T72" fmla="*/ 186 w 195"/>
                <a:gd name="T73" fmla="*/ 52 h 109"/>
                <a:gd name="T74" fmla="*/ 169 w 195"/>
                <a:gd name="T75" fmla="*/ 49 h 109"/>
                <a:gd name="T76" fmla="*/ 146 w 195"/>
                <a:gd name="T77" fmla="*/ 50 h 109"/>
                <a:gd name="T78" fmla="*/ 126 w 195"/>
                <a:gd name="T79" fmla="*/ 70 h 109"/>
                <a:gd name="T80" fmla="*/ 110 w 195"/>
                <a:gd name="T81" fmla="*/ 78 h 109"/>
                <a:gd name="T82" fmla="*/ 94 w 195"/>
                <a:gd name="T83" fmla="*/ 85 h 109"/>
                <a:gd name="T84" fmla="*/ 73 w 195"/>
                <a:gd name="T85" fmla="*/ 96 h 109"/>
                <a:gd name="T86" fmla="*/ 47 w 195"/>
                <a:gd name="T87" fmla="*/ 107 h 109"/>
                <a:gd name="T88" fmla="*/ 22 w 195"/>
                <a:gd name="T89" fmla="*/ 98 h 109"/>
                <a:gd name="T90" fmla="*/ 14 w 195"/>
                <a:gd name="T91" fmla="*/ 102 h 109"/>
                <a:gd name="T92" fmla="*/ 4 w 195"/>
                <a:gd name="T93" fmla="*/ 88 h 109"/>
                <a:gd name="T94" fmla="*/ 0 w 195"/>
                <a:gd name="T95" fmla="*/ 84 h 109"/>
                <a:gd name="T96" fmla="*/ 2 w 195"/>
                <a:gd name="T97" fmla="*/ 75 h 109"/>
                <a:gd name="T98" fmla="*/ 3 w 195"/>
                <a:gd name="T99" fmla="*/ 68 h 109"/>
                <a:gd name="T100" fmla="*/ 5 w 195"/>
                <a:gd name="T101" fmla="*/ 60 h 109"/>
                <a:gd name="T102" fmla="*/ 9 w 195"/>
                <a:gd name="T103" fmla="*/ 55 h 109"/>
                <a:gd name="T104" fmla="*/ 16 w 195"/>
                <a:gd name="T105" fmla="*/ 57 h 109"/>
                <a:gd name="T106" fmla="*/ 22 w 195"/>
                <a:gd name="T107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" h="109">
                  <a:moveTo>
                    <a:pt x="26" y="54"/>
                  </a:move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49"/>
                    <a:pt x="30" y="50"/>
                  </a:cubicBezTo>
                  <a:cubicBezTo>
                    <a:pt x="30" y="50"/>
                    <a:pt x="32" y="49"/>
                    <a:pt x="32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0"/>
                    <a:pt x="40" y="30"/>
                  </a:cubicBezTo>
                  <a:cubicBezTo>
                    <a:pt x="41" y="30"/>
                    <a:pt x="44" y="28"/>
                    <a:pt x="44" y="28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0" y="13"/>
                    <a:pt x="60" y="13"/>
                  </a:cubicBezTo>
                  <a:cubicBezTo>
                    <a:pt x="61" y="13"/>
                    <a:pt x="64" y="13"/>
                    <a:pt x="64" y="13"/>
                  </a:cubicBezTo>
                  <a:cubicBezTo>
                    <a:pt x="64" y="13"/>
                    <a:pt x="66" y="11"/>
                    <a:pt x="66" y="12"/>
                  </a:cubicBezTo>
                  <a:cubicBezTo>
                    <a:pt x="66" y="14"/>
                    <a:pt x="66" y="15"/>
                    <a:pt x="66" y="15"/>
                  </a:cubicBezTo>
                  <a:cubicBezTo>
                    <a:pt x="67" y="16"/>
                    <a:pt x="68" y="18"/>
                    <a:pt x="68" y="18"/>
                  </a:cubicBezTo>
                  <a:cubicBezTo>
                    <a:pt x="68" y="18"/>
                    <a:pt x="70" y="18"/>
                    <a:pt x="71" y="17"/>
                  </a:cubicBezTo>
                  <a:cubicBezTo>
                    <a:pt x="72" y="16"/>
                    <a:pt x="74" y="15"/>
                    <a:pt x="74" y="15"/>
                  </a:cubicBezTo>
                  <a:cubicBezTo>
                    <a:pt x="74" y="15"/>
                    <a:pt x="76" y="17"/>
                    <a:pt x="76" y="16"/>
                  </a:cubicBezTo>
                  <a:cubicBezTo>
                    <a:pt x="76" y="15"/>
                    <a:pt x="76" y="11"/>
                    <a:pt x="76" y="11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80" y="8"/>
                    <a:pt x="80" y="7"/>
                  </a:cubicBezTo>
                  <a:cubicBezTo>
                    <a:pt x="80" y="6"/>
                    <a:pt x="82" y="4"/>
                    <a:pt x="8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24"/>
                    <a:pt x="99" y="24"/>
                    <a:pt x="99" y="24"/>
                  </a:cubicBezTo>
                  <a:cubicBezTo>
                    <a:pt x="99" y="24"/>
                    <a:pt x="101" y="23"/>
                    <a:pt x="102" y="23"/>
                  </a:cubicBez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4" y="21"/>
                    <a:pt x="104" y="21"/>
                  </a:cubicBezTo>
                  <a:cubicBezTo>
                    <a:pt x="104" y="21"/>
                    <a:pt x="105" y="21"/>
                    <a:pt x="105" y="21"/>
                  </a:cubicBezTo>
                  <a:cubicBezTo>
                    <a:pt x="105" y="22"/>
                    <a:pt x="106" y="23"/>
                    <a:pt x="106" y="23"/>
                  </a:cubicBezTo>
                  <a:cubicBezTo>
                    <a:pt x="106" y="23"/>
                    <a:pt x="107" y="22"/>
                    <a:pt x="107" y="23"/>
                  </a:cubicBezTo>
                  <a:cubicBezTo>
                    <a:pt x="107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2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19"/>
                    <a:pt x="108" y="18"/>
                    <a:pt x="108" y="18"/>
                  </a:cubicBezTo>
                  <a:cubicBezTo>
                    <a:pt x="109" y="17"/>
                    <a:pt x="109" y="17"/>
                    <a:pt x="109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10" y="15"/>
                    <a:pt x="111" y="15"/>
                    <a:pt x="111" y="15"/>
                  </a:cubicBezTo>
                  <a:cubicBezTo>
                    <a:pt x="111" y="15"/>
                    <a:pt x="111" y="14"/>
                    <a:pt x="111" y="14"/>
                  </a:cubicBezTo>
                  <a:cubicBezTo>
                    <a:pt x="111" y="14"/>
                    <a:pt x="112" y="13"/>
                    <a:pt x="113" y="13"/>
                  </a:cubicBezTo>
                  <a:cubicBezTo>
                    <a:pt x="113" y="13"/>
                    <a:pt x="113" y="14"/>
                    <a:pt x="114" y="13"/>
                  </a:cubicBezTo>
                  <a:cubicBezTo>
                    <a:pt x="115" y="12"/>
                    <a:pt x="114" y="12"/>
                    <a:pt x="114" y="12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5" y="10"/>
                    <a:pt x="114" y="11"/>
                    <a:pt x="116" y="11"/>
                  </a:cubicBezTo>
                  <a:cubicBezTo>
                    <a:pt x="117" y="10"/>
                    <a:pt x="118" y="10"/>
                    <a:pt x="118" y="10"/>
                  </a:cubicBezTo>
                  <a:cubicBezTo>
                    <a:pt x="118" y="10"/>
                    <a:pt x="118" y="9"/>
                    <a:pt x="118" y="9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9"/>
                    <a:pt x="120" y="9"/>
                  </a:cubicBezTo>
                  <a:cubicBezTo>
                    <a:pt x="120" y="9"/>
                    <a:pt x="121" y="9"/>
                    <a:pt x="122" y="9"/>
                  </a:cubicBezTo>
                  <a:cubicBezTo>
                    <a:pt x="122" y="9"/>
                    <a:pt x="123" y="10"/>
                    <a:pt x="123" y="9"/>
                  </a:cubicBezTo>
                  <a:cubicBezTo>
                    <a:pt x="123" y="9"/>
                    <a:pt x="124" y="9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7"/>
                    <a:pt x="125" y="7"/>
                  </a:cubicBezTo>
                  <a:cubicBezTo>
                    <a:pt x="126" y="8"/>
                    <a:pt x="125" y="8"/>
                    <a:pt x="126" y="8"/>
                  </a:cubicBezTo>
                  <a:cubicBezTo>
                    <a:pt x="126" y="7"/>
                    <a:pt x="128" y="6"/>
                    <a:pt x="128" y="6"/>
                  </a:cubicBezTo>
                  <a:cubicBezTo>
                    <a:pt x="128" y="6"/>
                    <a:pt x="128" y="6"/>
                    <a:pt x="129" y="8"/>
                  </a:cubicBezTo>
                  <a:cubicBezTo>
                    <a:pt x="129" y="9"/>
                    <a:pt x="130" y="9"/>
                    <a:pt x="131" y="9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10"/>
                    <a:pt x="132" y="11"/>
                    <a:pt x="132" y="11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4" y="10"/>
                    <a:pt x="134" y="11"/>
                    <a:pt x="135" y="11"/>
                  </a:cubicBezTo>
                  <a:cubicBezTo>
                    <a:pt x="136" y="11"/>
                    <a:pt x="137" y="12"/>
                    <a:pt x="137" y="12"/>
                  </a:cubicBezTo>
                  <a:cubicBezTo>
                    <a:pt x="137" y="11"/>
                    <a:pt x="138" y="10"/>
                    <a:pt x="138" y="10"/>
                  </a:cubicBezTo>
                  <a:cubicBezTo>
                    <a:pt x="138" y="9"/>
                    <a:pt x="138" y="9"/>
                    <a:pt x="139" y="8"/>
                  </a:cubicBezTo>
                  <a:cubicBezTo>
                    <a:pt x="139" y="8"/>
                    <a:pt x="142" y="7"/>
                    <a:pt x="142" y="7"/>
                  </a:cubicBezTo>
                  <a:cubicBezTo>
                    <a:pt x="142" y="7"/>
                    <a:pt x="141" y="5"/>
                    <a:pt x="140" y="5"/>
                  </a:cubicBezTo>
                  <a:cubicBezTo>
                    <a:pt x="140" y="5"/>
                    <a:pt x="139" y="4"/>
                    <a:pt x="141" y="3"/>
                  </a:cubicBezTo>
                  <a:cubicBezTo>
                    <a:pt x="142" y="3"/>
                    <a:pt x="143" y="3"/>
                    <a:pt x="143" y="3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7" y="1"/>
                    <a:pt x="147" y="1"/>
                  </a:cubicBezTo>
                  <a:cubicBezTo>
                    <a:pt x="147" y="1"/>
                    <a:pt x="148" y="1"/>
                    <a:pt x="148" y="1"/>
                  </a:cubicBezTo>
                  <a:cubicBezTo>
                    <a:pt x="149" y="1"/>
                    <a:pt x="150" y="1"/>
                    <a:pt x="150" y="1"/>
                  </a:cubicBezTo>
                  <a:cubicBezTo>
                    <a:pt x="150" y="1"/>
                    <a:pt x="151" y="2"/>
                    <a:pt x="151" y="2"/>
                  </a:cubicBezTo>
                  <a:cubicBezTo>
                    <a:pt x="152" y="2"/>
                    <a:pt x="153" y="2"/>
                    <a:pt x="153" y="2"/>
                  </a:cubicBezTo>
                  <a:cubicBezTo>
                    <a:pt x="153" y="2"/>
                    <a:pt x="154" y="3"/>
                    <a:pt x="154" y="2"/>
                  </a:cubicBezTo>
                  <a:cubicBezTo>
                    <a:pt x="155" y="2"/>
                    <a:pt x="155" y="1"/>
                    <a:pt x="155" y="1"/>
                  </a:cubicBezTo>
                  <a:cubicBezTo>
                    <a:pt x="155" y="1"/>
                    <a:pt x="159" y="0"/>
                    <a:pt x="159" y="0"/>
                  </a:cubicBezTo>
                  <a:cubicBezTo>
                    <a:pt x="159" y="0"/>
                    <a:pt x="160" y="0"/>
                    <a:pt x="160" y="0"/>
                  </a:cubicBezTo>
                  <a:cubicBezTo>
                    <a:pt x="161" y="1"/>
                    <a:pt x="162" y="1"/>
                    <a:pt x="162" y="1"/>
                  </a:cubicBezTo>
                  <a:cubicBezTo>
                    <a:pt x="163" y="1"/>
                    <a:pt x="164" y="2"/>
                    <a:pt x="164" y="2"/>
                  </a:cubicBezTo>
                  <a:cubicBezTo>
                    <a:pt x="165" y="3"/>
                    <a:pt x="166" y="3"/>
                    <a:pt x="166" y="3"/>
                  </a:cubicBezTo>
                  <a:cubicBezTo>
                    <a:pt x="166" y="3"/>
                    <a:pt x="166" y="1"/>
                    <a:pt x="166" y="1"/>
                  </a:cubicBezTo>
                  <a:cubicBezTo>
                    <a:pt x="167" y="1"/>
                    <a:pt x="168" y="1"/>
                    <a:pt x="168" y="1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70" y="3"/>
                    <a:pt x="171" y="3"/>
                  </a:cubicBezTo>
                  <a:cubicBezTo>
                    <a:pt x="171" y="3"/>
                    <a:pt x="172" y="2"/>
                    <a:pt x="172" y="2"/>
                  </a:cubicBezTo>
                  <a:cubicBezTo>
                    <a:pt x="172" y="3"/>
                    <a:pt x="173" y="3"/>
                    <a:pt x="173" y="4"/>
                  </a:cubicBezTo>
                  <a:cubicBezTo>
                    <a:pt x="173" y="4"/>
                    <a:pt x="174" y="5"/>
                    <a:pt x="174" y="5"/>
                  </a:cubicBezTo>
                  <a:cubicBezTo>
                    <a:pt x="174" y="6"/>
                    <a:pt x="175" y="6"/>
                    <a:pt x="175" y="6"/>
                  </a:cubicBezTo>
                  <a:cubicBezTo>
                    <a:pt x="175" y="7"/>
                    <a:pt x="175" y="8"/>
                    <a:pt x="175" y="8"/>
                  </a:cubicBezTo>
                  <a:cubicBezTo>
                    <a:pt x="175" y="8"/>
                    <a:pt x="175" y="8"/>
                    <a:pt x="175" y="9"/>
                  </a:cubicBezTo>
                  <a:cubicBezTo>
                    <a:pt x="176" y="9"/>
                    <a:pt x="179" y="9"/>
                    <a:pt x="179" y="9"/>
                  </a:cubicBezTo>
                  <a:cubicBezTo>
                    <a:pt x="179" y="9"/>
                    <a:pt x="180" y="9"/>
                    <a:pt x="180" y="10"/>
                  </a:cubicBezTo>
                  <a:cubicBezTo>
                    <a:pt x="180" y="10"/>
                    <a:pt x="182" y="10"/>
                    <a:pt x="182" y="10"/>
                  </a:cubicBezTo>
                  <a:cubicBezTo>
                    <a:pt x="182" y="10"/>
                    <a:pt x="183" y="9"/>
                    <a:pt x="183" y="10"/>
                  </a:cubicBezTo>
                  <a:cubicBezTo>
                    <a:pt x="183" y="10"/>
                    <a:pt x="183" y="11"/>
                    <a:pt x="183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7" y="10"/>
                    <a:pt x="187" y="11"/>
                  </a:cubicBezTo>
                  <a:cubicBezTo>
                    <a:pt x="187" y="11"/>
                    <a:pt x="188" y="11"/>
                    <a:pt x="188" y="11"/>
                  </a:cubicBezTo>
                  <a:cubicBezTo>
                    <a:pt x="188" y="11"/>
                    <a:pt x="190" y="12"/>
                    <a:pt x="190" y="12"/>
                  </a:cubicBezTo>
                  <a:cubicBezTo>
                    <a:pt x="190" y="12"/>
                    <a:pt x="191" y="12"/>
                    <a:pt x="192" y="12"/>
                  </a:cubicBezTo>
                  <a:cubicBezTo>
                    <a:pt x="192" y="12"/>
                    <a:pt x="195" y="12"/>
                    <a:pt x="195" y="12"/>
                  </a:cubicBezTo>
                  <a:cubicBezTo>
                    <a:pt x="195" y="12"/>
                    <a:pt x="195" y="13"/>
                    <a:pt x="195" y="14"/>
                  </a:cubicBezTo>
                  <a:cubicBezTo>
                    <a:pt x="195" y="14"/>
                    <a:pt x="195" y="16"/>
                    <a:pt x="195" y="16"/>
                  </a:cubicBezTo>
                  <a:cubicBezTo>
                    <a:pt x="195" y="16"/>
                    <a:pt x="194" y="17"/>
                    <a:pt x="194" y="18"/>
                  </a:cubicBezTo>
                  <a:cubicBezTo>
                    <a:pt x="193" y="18"/>
                    <a:pt x="193" y="20"/>
                    <a:pt x="193" y="20"/>
                  </a:cubicBezTo>
                  <a:cubicBezTo>
                    <a:pt x="193" y="20"/>
                    <a:pt x="193" y="21"/>
                    <a:pt x="193" y="21"/>
                  </a:cubicBezTo>
                  <a:cubicBezTo>
                    <a:pt x="193" y="21"/>
                    <a:pt x="193" y="23"/>
                    <a:pt x="193" y="23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1" y="26"/>
                    <a:pt x="192" y="27"/>
                  </a:cubicBezTo>
                  <a:cubicBezTo>
                    <a:pt x="192" y="27"/>
                    <a:pt x="192" y="28"/>
                    <a:pt x="192" y="28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2" y="34"/>
                    <a:pt x="191" y="35"/>
                  </a:cubicBezTo>
                  <a:cubicBezTo>
                    <a:pt x="191" y="35"/>
                    <a:pt x="190" y="36"/>
                    <a:pt x="190" y="36"/>
                  </a:cubicBezTo>
                  <a:cubicBezTo>
                    <a:pt x="190" y="36"/>
                    <a:pt x="188" y="38"/>
                    <a:pt x="188" y="38"/>
                  </a:cubicBezTo>
                  <a:cubicBezTo>
                    <a:pt x="188" y="38"/>
                    <a:pt x="188" y="39"/>
                    <a:pt x="188" y="39"/>
                  </a:cubicBezTo>
                  <a:cubicBezTo>
                    <a:pt x="188" y="39"/>
                    <a:pt x="187" y="41"/>
                    <a:pt x="187" y="41"/>
                  </a:cubicBezTo>
                  <a:cubicBezTo>
                    <a:pt x="187" y="41"/>
                    <a:pt x="187" y="44"/>
                    <a:pt x="187" y="44"/>
                  </a:cubicBezTo>
                  <a:cubicBezTo>
                    <a:pt x="187" y="44"/>
                    <a:pt x="188" y="45"/>
                    <a:pt x="188" y="45"/>
                  </a:cubicBezTo>
                  <a:cubicBezTo>
                    <a:pt x="188" y="45"/>
                    <a:pt x="188" y="46"/>
                    <a:pt x="188" y="47"/>
                  </a:cubicBezTo>
                  <a:cubicBezTo>
                    <a:pt x="187" y="47"/>
                    <a:pt x="188" y="48"/>
                    <a:pt x="188" y="49"/>
                  </a:cubicBezTo>
                  <a:cubicBezTo>
                    <a:pt x="188" y="49"/>
                    <a:pt x="188" y="50"/>
                    <a:pt x="188" y="50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32" y="54"/>
                    <a:pt x="132" y="54"/>
                    <a:pt x="132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7" y="99"/>
                    <a:pt x="79" y="100"/>
                  </a:cubicBezTo>
                  <a:cubicBezTo>
                    <a:pt x="81" y="102"/>
                    <a:pt x="75" y="103"/>
                    <a:pt x="74" y="104"/>
                  </a:cubicBezTo>
                  <a:cubicBezTo>
                    <a:pt x="73" y="105"/>
                    <a:pt x="64" y="106"/>
                    <a:pt x="64" y="106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9" y="103"/>
                    <a:pt x="8" y="98"/>
                    <a:pt x="6" y="93"/>
                  </a:cubicBezTo>
                  <a:cubicBezTo>
                    <a:pt x="6" y="93"/>
                    <a:pt x="6" y="92"/>
                    <a:pt x="5" y="91"/>
                  </a:cubicBezTo>
                  <a:cubicBezTo>
                    <a:pt x="5" y="90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87"/>
                    <a:pt x="2" y="86"/>
                    <a:pt x="2" y="86"/>
                  </a:cubicBezTo>
                  <a:cubicBezTo>
                    <a:pt x="2" y="86"/>
                    <a:pt x="2" y="85"/>
                    <a:pt x="2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1"/>
                    <a:pt x="0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7"/>
                    <a:pt x="2" y="75"/>
                    <a:pt x="2" y="75"/>
                  </a:cubicBezTo>
                  <a:cubicBezTo>
                    <a:pt x="2" y="75"/>
                    <a:pt x="3" y="73"/>
                    <a:pt x="3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5"/>
                    <a:pt x="3" y="65"/>
                  </a:cubicBezTo>
                  <a:cubicBezTo>
                    <a:pt x="4" y="65"/>
                    <a:pt x="4" y="62"/>
                    <a:pt x="4" y="62"/>
                  </a:cubicBezTo>
                  <a:cubicBezTo>
                    <a:pt x="4" y="62"/>
                    <a:pt x="5" y="60"/>
                    <a:pt x="5" y="60"/>
                  </a:cubicBezTo>
                  <a:cubicBezTo>
                    <a:pt x="6" y="60"/>
                    <a:pt x="6" y="59"/>
                    <a:pt x="6" y="59"/>
                  </a:cubicBezTo>
                  <a:cubicBezTo>
                    <a:pt x="6" y="58"/>
                    <a:pt x="6" y="57"/>
                    <a:pt x="6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10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6"/>
                    <a:pt x="14" y="56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6"/>
                    <a:pt x="18" y="55"/>
                    <a:pt x="18" y="55"/>
                  </a:cubicBezTo>
                  <a:cubicBezTo>
                    <a:pt x="19" y="55"/>
                    <a:pt x="21" y="56"/>
                    <a:pt x="21" y="56"/>
                  </a:cubicBezTo>
                  <a:cubicBezTo>
                    <a:pt x="21" y="56"/>
                    <a:pt x="22" y="57"/>
                    <a:pt x="22" y="56"/>
                  </a:cubicBezTo>
                  <a:cubicBezTo>
                    <a:pt x="23" y="56"/>
                    <a:pt x="24" y="55"/>
                    <a:pt x="24" y="55"/>
                  </a:cubicBezTo>
                  <a:cubicBezTo>
                    <a:pt x="26" y="54"/>
                    <a:pt x="26" y="54"/>
                    <a:pt x="26" y="5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" name="Freeform 88">
              <a:extLst>
                <a:ext uri="{FF2B5EF4-FFF2-40B4-BE49-F238E27FC236}">
                  <a16:creationId xmlns:a16="http://schemas.microsoft.com/office/drawing/2014/main" id="{3E2F6FDD-67CD-910E-0F60-5ACFD1AB8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613" y="3211661"/>
              <a:ext cx="266062" cy="194972"/>
            </a:xfrm>
            <a:custGeom>
              <a:avLst/>
              <a:gdLst>
                <a:gd name="T0" fmla="*/ 5 w 117"/>
                <a:gd name="T1" fmla="*/ 46 h 88"/>
                <a:gd name="T2" fmla="*/ 1 w 117"/>
                <a:gd name="T3" fmla="*/ 42 h 88"/>
                <a:gd name="T4" fmla="*/ 6 w 117"/>
                <a:gd name="T5" fmla="*/ 36 h 88"/>
                <a:gd name="T6" fmla="*/ 10 w 117"/>
                <a:gd name="T7" fmla="*/ 33 h 88"/>
                <a:gd name="T8" fmla="*/ 13 w 117"/>
                <a:gd name="T9" fmla="*/ 27 h 88"/>
                <a:gd name="T10" fmla="*/ 41 w 117"/>
                <a:gd name="T11" fmla="*/ 31 h 88"/>
                <a:gd name="T12" fmla="*/ 48 w 117"/>
                <a:gd name="T13" fmla="*/ 26 h 88"/>
                <a:gd name="T14" fmla="*/ 55 w 117"/>
                <a:gd name="T15" fmla="*/ 19 h 88"/>
                <a:gd name="T16" fmla="*/ 71 w 117"/>
                <a:gd name="T17" fmla="*/ 15 h 88"/>
                <a:gd name="T18" fmla="*/ 85 w 117"/>
                <a:gd name="T19" fmla="*/ 12 h 88"/>
                <a:gd name="T20" fmla="*/ 95 w 117"/>
                <a:gd name="T21" fmla="*/ 8 h 88"/>
                <a:gd name="T22" fmla="*/ 101 w 117"/>
                <a:gd name="T23" fmla="*/ 2 h 88"/>
                <a:gd name="T24" fmla="*/ 107 w 117"/>
                <a:gd name="T25" fmla="*/ 2 h 88"/>
                <a:gd name="T26" fmla="*/ 108 w 117"/>
                <a:gd name="T27" fmla="*/ 5 h 88"/>
                <a:gd name="T28" fmla="*/ 109 w 117"/>
                <a:gd name="T29" fmla="*/ 7 h 88"/>
                <a:gd name="T30" fmla="*/ 111 w 117"/>
                <a:gd name="T31" fmla="*/ 10 h 88"/>
                <a:gd name="T32" fmla="*/ 115 w 117"/>
                <a:gd name="T33" fmla="*/ 19 h 88"/>
                <a:gd name="T34" fmla="*/ 109 w 117"/>
                <a:gd name="T35" fmla="*/ 22 h 88"/>
                <a:gd name="T36" fmla="*/ 107 w 117"/>
                <a:gd name="T37" fmla="*/ 27 h 88"/>
                <a:gd name="T38" fmla="*/ 102 w 117"/>
                <a:gd name="T39" fmla="*/ 28 h 88"/>
                <a:gd name="T40" fmla="*/ 101 w 117"/>
                <a:gd name="T41" fmla="*/ 32 h 88"/>
                <a:gd name="T42" fmla="*/ 96 w 117"/>
                <a:gd name="T43" fmla="*/ 35 h 88"/>
                <a:gd name="T44" fmla="*/ 91 w 117"/>
                <a:gd name="T45" fmla="*/ 38 h 88"/>
                <a:gd name="T46" fmla="*/ 86 w 117"/>
                <a:gd name="T47" fmla="*/ 41 h 88"/>
                <a:gd name="T48" fmla="*/ 87 w 117"/>
                <a:gd name="T49" fmla="*/ 46 h 88"/>
                <a:gd name="T50" fmla="*/ 90 w 117"/>
                <a:gd name="T51" fmla="*/ 49 h 88"/>
                <a:gd name="T52" fmla="*/ 89 w 117"/>
                <a:gd name="T53" fmla="*/ 56 h 88"/>
                <a:gd name="T54" fmla="*/ 88 w 117"/>
                <a:gd name="T55" fmla="*/ 60 h 88"/>
                <a:gd name="T56" fmla="*/ 83 w 117"/>
                <a:gd name="T57" fmla="*/ 62 h 88"/>
                <a:gd name="T58" fmla="*/ 78 w 117"/>
                <a:gd name="T59" fmla="*/ 64 h 88"/>
                <a:gd name="T60" fmla="*/ 76 w 117"/>
                <a:gd name="T61" fmla="*/ 68 h 88"/>
                <a:gd name="T62" fmla="*/ 79 w 117"/>
                <a:gd name="T63" fmla="*/ 69 h 88"/>
                <a:gd name="T64" fmla="*/ 77 w 117"/>
                <a:gd name="T65" fmla="*/ 72 h 88"/>
                <a:gd name="T66" fmla="*/ 76 w 117"/>
                <a:gd name="T67" fmla="*/ 76 h 88"/>
                <a:gd name="T68" fmla="*/ 79 w 117"/>
                <a:gd name="T69" fmla="*/ 80 h 88"/>
                <a:gd name="T70" fmla="*/ 74 w 117"/>
                <a:gd name="T71" fmla="*/ 83 h 88"/>
                <a:gd name="T72" fmla="*/ 69 w 117"/>
                <a:gd name="T73" fmla="*/ 81 h 88"/>
                <a:gd name="T74" fmla="*/ 64 w 117"/>
                <a:gd name="T75" fmla="*/ 80 h 88"/>
                <a:gd name="T76" fmla="*/ 61 w 117"/>
                <a:gd name="T77" fmla="*/ 82 h 88"/>
                <a:gd name="T78" fmla="*/ 55 w 117"/>
                <a:gd name="T79" fmla="*/ 80 h 88"/>
                <a:gd name="T80" fmla="*/ 53 w 117"/>
                <a:gd name="T81" fmla="*/ 77 h 88"/>
                <a:gd name="T82" fmla="*/ 49 w 117"/>
                <a:gd name="T83" fmla="*/ 72 h 88"/>
                <a:gd name="T84" fmla="*/ 46 w 117"/>
                <a:gd name="T85" fmla="*/ 76 h 88"/>
                <a:gd name="T86" fmla="*/ 45 w 117"/>
                <a:gd name="T87" fmla="*/ 80 h 88"/>
                <a:gd name="T88" fmla="*/ 39 w 117"/>
                <a:gd name="T89" fmla="*/ 83 h 88"/>
                <a:gd name="T90" fmla="*/ 33 w 117"/>
                <a:gd name="T91" fmla="*/ 84 h 88"/>
                <a:gd name="T92" fmla="*/ 28 w 117"/>
                <a:gd name="T93" fmla="*/ 83 h 88"/>
                <a:gd name="T94" fmla="*/ 27 w 117"/>
                <a:gd name="T95" fmla="*/ 84 h 88"/>
                <a:gd name="T96" fmla="*/ 24 w 117"/>
                <a:gd name="T97" fmla="*/ 87 h 88"/>
                <a:gd name="T98" fmla="*/ 21 w 117"/>
                <a:gd name="T99" fmla="*/ 88 h 88"/>
                <a:gd name="T100" fmla="*/ 15 w 117"/>
                <a:gd name="T101" fmla="*/ 87 h 88"/>
                <a:gd name="T102" fmla="*/ 11 w 117"/>
                <a:gd name="T103" fmla="*/ 84 h 88"/>
                <a:gd name="T104" fmla="*/ 15 w 117"/>
                <a:gd name="T105" fmla="*/ 82 h 88"/>
                <a:gd name="T106" fmla="*/ 17 w 117"/>
                <a:gd name="T107" fmla="*/ 81 h 88"/>
                <a:gd name="T108" fmla="*/ 19 w 117"/>
                <a:gd name="T109" fmla="*/ 79 h 88"/>
                <a:gd name="T110" fmla="*/ 17 w 117"/>
                <a:gd name="T111" fmla="*/ 77 h 88"/>
                <a:gd name="T112" fmla="*/ 9 w 117"/>
                <a:gd name="T113" fmla="*/ 67 h 88"/>
                <a:gd name="T114" fmla="*/ 11 w 117"/>
                <a:gd name="T115" fmla="*/ 61 h 88"/>
                <a:gd name="T116" fmla="*/ 9 w 117"/>
                <a:gd name="T117" fmla="*/ 58 h 88"/>
                <a:gd name="T118" fmla="*/ 6 w 117"/>
                <a:gd name="T119" fmla="*/ 58 h 88"/>
                <a:gd name="T120" fmla="*/ 5 w 117"/>
                <a:gd name="T121" fmla="*/ 55 h 88"/>
                <a:gd name="T122" fmla="*/ 11 w 117"/>
                <a:gd name="T12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" h="88">
                  <a:moveTo>
                    <a:pt x="9" y="48"/>
                  </a:moveTo>
                  <a:cubicBezTo>
                    <a:pt x="7" y="47"/>
                    <a:pt x="7" y="47"/>
                    <a:pt x="7" y="47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3" y="38"/>
                    <a:pt x="3" y="38"/>
                  </a:cubicBezTo>
                  <a:cubicBezTo>
                    <a:pt x="4" y="37"/>
                    <a:pt x="6" y="36"/>
                    <a:pt x="6" y="3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8" y="33"/>
                    <a:pt x="9" y="33"/>
                  </a:cubicBezTo>
                  <a:cubicBezTo>
                    <a:pt x="10" y="33"/>
                    <a:pt x="10" y="34"/>
                    <a:pt x="10" y="33"/>
                  </a:cubicBezTo>
                  <a:cubicBezTo>
                    <a:pt x="11" y="33"/>
                    <a:pt x="11" y="29"/>
                    <a:pt x="11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5" y="19"/>
                    <a:pt x="115" y="19"/>
                  </a:cubicBezTo>
                  <a:cubicBezTo>
                    <a:pt x="114" y="19"/>
                    <a:pt x="112" y="19"/>
                    <a:pt x="112" y="19"/>
                  </a:cubicBezTo>
                  <a:cubicBezTo>
                    <a:pt x="112" y="19"/>
                    <a:pt x="111" y="20"/>
                    <a:pt x="110" y="20"/>
                  </a:cubicBezTo>
                  <a:cubicBezTo>
                    <a:pt x="110" y="20"/>
                    <a:pt x="109" y="22"/>
                    <a:pt x="109" y="22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8"/>
                    <a:pt x="112" y="28"/>
                    <a:pt x="107" y="27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2" y="28"/>
                    <a:pt x="102" y="30"/>
                    <a:pt x="102" y="30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89" y="38"/>
                    <a:pt x="89" y="38"/>
                  </a:cubicBezTo>
                  <a:cubicBezTo>
                    <a:pt x="89" y="38"/>
                    <a:pt x="86" y="39"/>
                    <a:pt x="86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1"/>
                    <a:pt x="85" y="42"/>
                    <a:pt x="85" y="42"/>
                  </a:cubicBezTo>
                  <a:cubicBezTo>
                    <a:pt x="85" y="42"/>
                    <a:pt x="85" y="45"/>
                    <a:pt x="85" y="45"/>
                  </a:cubicBezTo>
                  <a:cubicBezTo>
                    <a:pt x="85" y="45"/>
                    <a:pt x="87" y="46"/>
                    <a:pt x="87" y="4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89" y="49"/>
                    <a:pt x="89" y="52"/>
                    <a:pt x="89" y="52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1" y="58"/>
                    <a:pt x="90" y="59"/>
                  </a:cubicBezTo>
                  <a:cubicBezTo>
                    <a:pt x="89" y="59"/>
                    <a:pt x="88" y="60"/>
                    <a:pt x="88" y="60"/>
                  </a:cubicBezTo>
                  <a:cubicBezTo>
                    <a:pt x="88" y="60"/>
                    <a:pt x="86" y="60"/>
                    <a:pt x="86" y="60"/>
                  </a:cubicBezTo>
                  <a:cubicBezTo>
                    <a:pt x="86" y="60"/>
                    <a:pt x="84" y="60"/>
                    <a:pt x="84" y="60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7" y="69"/>
                    <a:pt x="77" y="68"/>
                  </a:cubicBezTo>
                  <a:cubicBezTo>
                    <a:pt x="77" y="68"/>
                    <a:pt x="77" y="67"/>
                    <a:pt x="77" y="67"/>
                  </a:cubicBezTo>
                  <a:cubicBezTo>
                    <a:pt x="78" y="68"/>
                    <a:pt x="79" y="69"/>
                    <a:pt x="79" y="69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71"/>
                    <a:pt x="78" y="71"/>
                    <a:pt x="78" y="71"/>
                  </a:cubicBezTo>
                  <a:cubicBezTo>
                    <a:pt x="78" y="71"/>
                    <a:pt x="77" y="72"/>
                    <a:pt x="77" y="72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4"/>
                    <a:pt x="76" y="74"/>
                    <a:pt x="76" y="75"/>
                  </a:cubicBezTo>
                  <a:cubicBezTo>
                    <a:pt x="76" y="75"/>
                    <a:pt x="76" y="76"/>
                    <a:pt x="76" y="76"/>
                  </a:cubicBezTo>
                  <a:cubicBezTo>
                    <a:pt x="77" y="76"/>
                    <a:pt x="78" y="78"/>
                    <a:pt x="78" y="78"/>
                  </a:cubicBezTo>
                  <a:cubicBezTo>
                    <a:pt x="78" y="78"/>
                    <a:pt x="79" y="79"/>
                    <a:pt x="79" y="79"/>
                  </a:cubicBezTo>
                  <a:cubicBezTo>
                    <a:pt x="79" y="79"/>
                    <a:pt x="79" y="80"/>
                    <a:pt x="79" y="80"/>
                  </a:cubicBezTo>
                  <a:cubicBezTo>
                    <a:pt x="79" y="80"/>
                    <a:pt x="78" y="81"/>
                    <a:pt x="77" y="81"/>
                  </a:cubicBezTo>
                  <a:cubicBezTo>
                    <a:pt x="77" y="81"/>
                    <a:pt x="75" y="81"/>
                    <a:pt x="75" y="81"/>
                  </a:cubicBezTo>
                  <a:cubicBezTo>
                    <a:pt x="75" y="81"/>
                    <a:pt x="74" y="83"/>
                    <a:pt x="74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4" y="84"/>
                    <a:pt x="72" y="83"/>
                  </a:cubicBezTo>
                  <a:cubicBezTo>
                    <a:pt x="69" y="82"/>
                    <a:pt x="69" y="81"/>
                    <a:pt x="69" y="81"/>
                  </a:cubicBezTo>
                  <a:cubicBezTo>
                    <a:pt x="69" y="81"/>
                    <a:pt x="68" y="80"/>
                    <a:pt x="68" y="80"/>
                  </a:cubicBezTo>
                  <a:cubicBezTo>
                    <a:pt x="67" y="80"/>
                    <a:pt x="66" y="80"/>
                    <a:pt x="66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2" y="81"/>
                    <a:pt x="62" y="82"/>
                    <a:pt x="61" y="82"/>
                  </a:cubicBezTo>
                  <a:cubicBezTo>
                    <a:pt x="60" y="83"/>
                    <a:pt x="61" y="83"/>
                    <a:pt x="60" y="83"/>
                  </a:cubicBezTo>
                  <a:cubicBezTo>
                    <a:pt x="58" y="83"/>
                    <a:pt x="57" y="81"/>
                    <a:pt x="57" y="81"/>
                  </a:cubicBezTo>
                  <a:cubicBezTo>
                    <a:pt x="57" y="81"/>
                    <a:pt x="55" y="80"/>
                    <a:pt x="55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79"/>
                    <a:pt x="53" y="80"/>
                    <a:pt x="53" y="78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6"/>
                    <a:pt x="52" y="77"/>
                    <a:pt x="51" y="76"/>
                  </a:cubicBezTo>
                  <a:cubicBezTo>
                    <a:pt x="51" y="75"/>
                    <a:pt x="50" y="74"/>
                    <a:pt x="50" y="74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8" y="74"/>
                    <a:pt x="47" y="74"/>
                    <a:pt x="47" y="74"/>
                  </a:cubicBezTo>
                  <a:cubicBezTo>
                    <a:pt x="47" y="75"/>
                    <a:pt x="46" y="76"/>
                    <a:pt x="46" y="76"/>
                  </a:cubicBezTo>
                  <a:cubicBezTo>
                    <a:pt x="46" y="76"/>
                    <a:pt x="45" y="77"/>
                    <a:pt x="45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1"/>
                    <a:pt x="43" y="81"/>
                  </a:cubicBezTo>
                  <a:cubicBezTo>
                    <a:pt x="43" y="82"/>
                    <a:pt x="41" y="83"/>
                    <a:pt x="41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4"/>
                    <a:pt x="33" y="84"/>
                    <a:pt x="33" y="84"/>
                  </a:cubicBezTo>
                  <a:cubicBezTo>
                    <a:pt x="32" y="84"/>
                    <a:pt x="31" y="84"/>
                    <a:pt x="31" y="84"/>
                  </a:cubicBezTo>
                  <a:cubicBezTo>
                    <a:pt x="31" y="84"/>
                    <a:pt x="30" y="83"/>
                    <a:pt x="29" y="83"/>
                  </a:cubicBezTo>
                  <a:cubicBezTo>
                    <a:pt x="29" y="83"/>
                    <a:pt x="28" y="83"/>
                    <a:pt x="28" y="83"/>
                  </a:cubicBezTo>
                  <a:cubicBezTo>
                    <a:pt x="27" y="83"/>
                    <a:pt x="26" y="83"/>
                    <a:pt x="26" y="83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4"/>
                    <a:pt x="27" y="84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6" y="86"/>
                    <a:pt x="26" y="86"/>
                  </a:cubicBezTo>
                  <a:cubicBezTo>
                    <a:pt x="26" y="87"/>
                    <a:pt x="24" y="87"/>
                    <a:pt x="24" y="87"/>
                  </a:cubicBezTo>
                  <a:cubicBezTo>
                    <a:pt x="24" y="87"/>
                    <a:pt x="24" y="88"/>
                    <a:pt x="24" y="88"/>
                  </a:cubicBezTo>
                  <a:cubicBezTo>
                    <a:pt x="24" y="88"/>
                    <a:pt x="24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1" y="87"/>
                    <a:pt x="20" y="87"/>
                    <a:pt x="19" y="87"/>
                  </a:cubicBezTo>
                  <a:cubicBezTo>
                    <a:pt x="19" y="87"/>
                    <a:pt x="16" y="86"/>
                    <a:pt x="16" y="86"/>
                  </a:cubicBezTo>
                  <a:cubicBezTo>
                    <a:pt x="16" y="86"/>
                    <a:pt x="15" y="87"/>
                    <a:pt x="15" y="87"/>
                  </a:cubicBezTo>
                  <a:cubicBezTo>
                    <a:pt x="14" y="87"/>
                    <a:pt x="13" y="87"/>
                    <a:pt x="12" y="86"/>
                  </a:cubicBezTo>
                  <a:cubicBezTo>
                    <a:pt x="12" y="86"/>
                    <a:pt x="11" y="86"/>
                    <a:pt x="11" y="86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0" y="83"/>
                    <a:pt x="11" y="83"/>
                  </a:cubicBezTo>
                  <a:cubicBezTo>
                    <a:pt x="11" y="83"/>
                    <a:pt x="12" y="83"/>
                    <a:pt x="13" y="83"/>
                  </a:cubicBezTo>
                  <a:cubicBezTo>
                    <a:pt x="14" y="83"/>
                    <a:pt x="15" y="83"/>
                    <a:pt x="15" y="82"/>
                  </a:cubicBezTo>
                  <a:cubicBezTo>
                    <a:pt x="15" y="82"/>
                    <a:pt x="15" y="82"/>
                    <a:pt x="16" y="82"/>
                  </a:cubicBezTo>
                  <a:cubicBezTo>
                    <a:pt x="16" y="82"/>
                    <a:pt x="17" y="83"/>
                    <a:pt x="17" y="82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7" y="79"/>
                    <a:pt x="17" y="79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20" y="79"/>
                    <a:pt x="21" y="79"/>
                    <a:pt x="21" y="79"/>
                  </a:cubicBezTo>
                  <a:cubicBezTo>
                    <a:pt x="21" y="79"/>
                    <a:pt x="21" y="79"/>
                    <a:pt x="22" y="78"/>
                  </a:cubicBezTo>
                  <a:cubicBezTo>
                    <a:pt x="22" y="78"/>
                    <a:pt x="18" y="78"/>
                    <a:pt x="17" y="77"/>
                  </a:cubicBezTo>
                  <a:cubicBezTo>
                    <a:pt x="15" y="75"/>
                    <a:pt x="13" y="74"/>
                    <a:pt x="13" y="70"/>
                  </a:cubicBezTo>
                  <a:cubicBezTo>
                    <a:pt x="12" y="70"/>
                    <a:pt x="12" y="68"/>
                    <a:pt x="11" y="68"/>
                  </a:cubicBezTo>
                  <a:cubicBezTo>
                    <a:pt x="11" y="68"/>
                    <a:pt x="9" y="67"/>
                    <a:pt x="9" y="67"/>
                  </a:cubicBezTo>
                  <a:cubicBezTo>
                    <a:pt x="9" y="66"/>
                    <a:pt x="9" y="66"/>
                    <a:pt x="10" y="65"/>
                  </a:cubicBezTo>
                  <a:cubicBezTo>
                    <a:pt x="10" y="64"/>
                    <a:pt x="10" y="64"/>
                    <a:pt x="11" y="63"/>
                  </a:cubicBezTo>
                  <a:cubicBezTo>
                    <a:pt x="11" y="63"/>
                    <a:pt x="11" y="61"/>
                    <a:pt x="11" y="61"/>
                  </a:cubicBezTo>
                  <a:cubicBezTo>
                    <a:pt x="11" y="61"/>
                    <a:pt x="12" y="60"/>
                    <a:pt x="11" y="60"/>
                  </a:cubicBezTo>
                  <a:cubicBezTo>
                    <a:pt x="11" y="59"/>
                    <a:pt x="10" y="58"/>
                    <a:pt x="10" y="58"/>
                  </a:cubicBezTo>
                  <a:cubicBezTo>
                    <a:pt x="10" y="58"/>
                    <a:pt x="10" y="58"/>
                    <a:pt x="9" y="5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6" y="58"/>
                    <a:pt x="6" y="58"/>
                  </a:cubicBezTo>
                  <a:cubicBezTo>
                    <a:pt x="5" y="58"/>
                    <a:pt x="5" y="58"/>
                    <a:pt x="5" y="57"/>
                  </a:cubicBezTo>
                  <a:cubicBezTo>
                    <a:pt x="5" y="57"/>
                    <a:pt x="6" y="56"/>
                    <a:pt x="6" y="56"/>
                  </a:cubicBezTo>
                  <a:cubicBezTo>
                    <a:pt x="6" y="56"/>
                    <a:pt x="5" y="55"/>
                    <a:pt x="5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2"/>
                    <a:pt x="10" y="50"/>
                    <a:pt x="10" y="50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9" y="48"/>
                    <a:pt x="9" y="48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" name="Freeform 197">
              <a:extLst>
                <a:ext uri="{FF2B5EF4-FFF2-40B4-BE49-F238E27FC236}">
                  <a16:creationId xmlns:a16="http://schemas.microsoft.com/office/drawing/2014/main" id="{7E632A24-3F8E-1E52-04A0-C8B9A58B72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8204" y="3253212"/>
              <a:ext cx="517832" cy="466653"/>
            </a:xfrm>
            <a:custGeom>
              <a:avLst/>
              <a:gdLst>
                <a:gd name="T0" fmla="*/ 216 w 227"/>
                <a:gd name="T1" fmla="*/ 62 h 211"/>
                <a:gd name="T2" fmla="*/ 209 w 227"/>
                <a:gd name="T3" fmla="*/ 47 h 211"/>
                <a:gd name="T4" fmla="*/ 183 w 227"/>
                <a:gd name="T5" fmla="*/ 33 h 211"/>
                <a:gd name="T6" fmla="*/ 141 w 227"/>
                <a:gd name="T7" fmla="*/ 25 h 211"/>
                <a:gd name="T8" fmla="*/ 102 w 227"/>
                <a:gd name="T9" fmla="*/ 1 h 211"/>
                <a:gd name="T10" fmla="*/ 84 w 227"/>
                <a:gd name="T11" fmla="*/ 17 h 211"/>
                <a:gd name="T12" fmla="*/ 82 w 227"/>
                <a:gd name="T13" fmla="*/ 40 h 211"/>
                <a:gd name="T14" fmla="*/ 70 w 227"/>
                <a:gd name="T15" fmla="*/ 52 h 211"/>
                <a:gd name="T16" fmla="*/ 58 w 227"/>
                <a:gd name="T17" fmla="*/ 61 h 211"/>
                <a:gd name="T18" fmla="*/ 39 w 227"/>
                <a:gd name="T19" fmla="*/ 55 h 211"/>
                <a:gd name="T20" fmla="*/ 18 w 227"/>
                <a:gd name="T21" fmla="*/ 65 h 211"/>
                <a:gd name="T22" fmla="*/ 3 w 227"/>
                <a:gd name="T23" fmla="*/ 67 h 211"/>
                <a:gd name="T24" fmla="*/ 3 w 227"/>
                <a:gd name="T25" fmla="*/ 66 h 211"/>
                <a:gd name="T26" fmla="*/ 3 w 227"/>
                <a:gd name="T27" fmla="*/ 66 h 211"/>
                <a:gd name="T28" fmla="*/ 4 w 227"/>
                <a:gd name="T29" fmla="*/ 77 h 211"/>
                <a:gd name="T30" fmla="*/ 17 w 227"/>
                <a:gd name="T31" fmla="*/ 102 h 211"/>
                <a:gd name="T32" fmla="*/ 30 w 227"/>
                <a:gd name="T33" fmla="*/ 77 h 211"/>
                <a:gd name="T34" fmla="*/ 51 w 227"/>
                <a:gd name="T35" fmla="*/ 92 h 211"/>
                <a:gd name="T36" fmla="*/ 64 w 227"/>
                <a:gd name="T37" fmla="*/ 115 h 211"/>
                <a:gd name="T38" fmla="*/ 53 w 227"/>
                <a:gd name="T39" fmla="*/ 108 h 211"/>
                <a:gd name="T40" fmla="*/ 65 w 227"/>
                <a:gd name="T41" fmla="*/ 124 h 211"/>
                <a:gd name="T42" fmla="*/ 73 w 227"/>
                <a:gd name="T43" fmla="*/ 138 h 211"/>
                <a:gd name="T44" fmla="*/ 72 w 227"/>
                <a:gd name="T45" fmla="*/ 145 h 211"/>
                <a:gd name="T46" fmla="*/ 58 w 227"/>
                <a:gd name="T47" fmla="*/ 130 h 211"/>
                <a:gd name="T48" fmla="*/ 61 w 227"/>
                <a:gd name="T49" fmla="*/ 136 h 211"/>
                <a:gd name="T50" fmla="*/ 76 w 227"/>
                <a:gd name="T51" fmla="*/ 153 h 211"/>
                <a:gd name="T52" fmla="*/ 74 w 227"/>
                <a:gd name="T53" fmla="*/ 146 h 211"/>
                <a:gd name="T54" fmla="*/ 89 w 227"/>
                <a:gd name="T55" fmla="*/ 156 h 211"/>
                <a:gd name="T56" fmla="*/ 99 w 227"/>
                <a:gd name="T57" fmla="*/ 157 h 211"/>
                <a:gd name="T58" fmla="*/ 126 w 227"/>
                <a:gd name="T59" fmla="*/ 164 h 211"/>
                <a:gd name="T60" fmla="*/ 160 w 227"/>
                <a:gd name="T61" fmla="*/ 187 h 211"/>
                <a:gd name="T62" fmla="*/ 140 w 227"/>
                <a:gd name="T63" fmla="*/ 190 h 211"/>
                <a:gd name="T64" fmla="*/ 184 w 227"/>
                <a:gd name="T65" fmla="*/ 200 h 211"/>
                <a:gd name="T66" fmla="*/ 171 w 227"/>
                <a:gd name="T67" fmla="*/ 185 h 211"/>
                <a:gd name="T68" fmla="*/ 153 w 227"/>
                <a:gd name="T69" fmla="*/ 162 h 211"/>
                <a:gd name="T70" fmla="*/ 118 w 227"/>
                <a:gd name="T71" fmla="*/ 135 h 211"/>
                <a:gd name="T72" fmla="*/ 100 w 227"/>
                <a:gd name="T73" fmla="*/ 105 h 211"/>
                <a:gd name="T74" fmla="*/ 88 w 227"/>
                <a:gd name="T75" fmla="*/ 76 h 211"/>
                <a:gd name="T76" fmla="*/ 121 w 227"/>
                <a:gd name="T77" fmla="*/ 70 h 211"/>
                <a:gd name="T78" fmla="*/ 160 w 227"/>
                <a:gd name="T79" fmla="*/ 71 h 211"/>
                <a:gd name="T80" fmla="*/ 189 w 227"/>
                <a:gd name="T81" fmla="*/ 70 h 211"/>
                <a:gd name="T82" fmla="*/ 179 w 227"/>
                <a:gd name="T83" fmla="*/ 190 h 211"/>
                <a:gd name="T84" fmla="*/ 192 w 227"/>
                <a:gd name="T85" fmla="*/ 201 h 211"/>
                <a:gd name="T86" fmla="*/ 159 w 227"/>
                <a:gd name="T87" fmla="*/ 195 h 211"/>
                <a:gd name="T88" fmla="*/ 144 w 227"/>
                <a:gd name="T89" fmla="*/ 199 h 211"/>
                <a:gd name="T90" fmla="*/ 115 w 227"/>
                <a:gd name="T91" fmla="*/ 191 h 211"/>
                <a:gd name="T92" fmla="*/ 136 w 227"/>
                <a:gd name="T93" fmla="*/ 178 h 211"/>
                <a:gd name="T94" fmla="*/ 144 w 227"/>
                <a:gd name="T95" fmla="*/ 180 h 211"/>
                <a:gd name="T96" fmla="*/ 123 w 227"/>
                <a:gd name="T97" fmla="*/ 178 h 211"/>
                <a:gd name="T98" fmla="*/ 129 w 227"/>
                <a:gd name="T99" fmla="*/ 168 h 211"/>
                <a:gd name="T100" fmla="*/ 51 w 227"/>
                <a:gd name="T101" fmla="*/ 93 h 211"/>
                <a:gd name="T102" fmla="*/ 50 w 227"/>
                <a:gd name="T103" fmla="*/ 97 h 211"/>
                <a:gd name="T104" fmla="*/ 60 w 227"/>
                <a:gd name="T105" fmla="*/ 119 h 211"/>
                <a:gd name="T106" fmla="*/ 53 w 227"/>
                <a:gd name="T107" fmla="*/ 121 h 211"/>
                <a:gd name="T108" fmla="*/ 35 w 227"/>
                <a:gd name="T109" fmla="*/ 119 h 211"/>
                <a:gd name="T110" fmla="*/ 36 w 227"/>
                <a:gd name="T111" fmla="*/ 91 h 211"/>
                <a:gd name="T112" fmla="*/ 40 w 227"/>
                <a:gd name="T113" fmla="*/ 103 h 211"/>
                <a:gd name="T114" fmla="*/ 45 w 227"/>
                <a:gd name="T115" fmla="*/ 120 h 211"/>
                <a:gd name="T116" fmla="*/ 37 w 227"/>
                <a:gd name="T117" fmla="*/ 107 h 211"/>
                <a:gd name="T118" fmla="*/ 34 w 227"/>
                <a:gd name="T119" fmla="*/ 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" h="211">
                  <a:moveTo>
                    <a:pt x="215" y="82"/>
                  </a:moveTo>
                  <a:cubicBezTo>
                    <a:pt x="215" y="80"/>
                    <a:pt x="214" y="79"/>
                    <a:pt x="216" y="78"/>
                  </a:cubicBezTo>
                  <a:cubicBezTo>
                    <a:pt x="217" y="78"/>
                    <a:pt x="218" y="80"/>
                    <a:pt x="218" y="78"/>
                  </a:cubicBezTo>
                  <a:cubicBezTo>
                    <a:pt x="218" y="76"/>
                    <a:pt x="219" y="77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5"/>
                    <a:pt x="218" y="75"/>
                  </a:cubicBezTo>
                  <a:cubicBezTo>
                    <a:pt x="218" y="75"/>
                    <a:pt x="218" y="77"/>
                    <a:pt x="217" y="77"/>
                  </a:cubicBezTo>
                  <a:cubicBezTo>
                    <a:pt x="217" y="77"/>
                    <a:pt x="216" y="78"/>
                    <a:pt x="215" y="78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15" y="69"/>
                    <a:pt x="214" y="67"/>
                  </a:cubicBezTo>
                  <a:cubicBezTo>
                    <a:pt x="213" y="66"/>
                    <a:pt x="212" y="65"/>
                    <a:pt x="212" y="65"/>
                  </a:cubicBezTo>
                  <a:cubicBezTo>
                    <a:pt x="215" y="63"/>
                    <a:pt x="215" y="63"/>
                    <a:pt x="215" y="63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8" y="63"/>
                    <a:pt x="220" y="63"/>
                  </a:cubicBezTo>
                  <a:cubicBezTo>
                    <a:pt x="221" y="63"/>
                    <a:pt x="220" y="63"/>
                    <a:pt x="222" y="62"/>
                  </a:cubicBezTo>
                  <a:cubicBezTo>
                    <a:pt x="224" y="62"/>
                    <a:pt x="227" y="59"/>
                    <a:pt x="227" y="59"/>
                  </a:cubicBezTo>
                  <a:cubicBezTo>
                    <a:pt x="227" y="59"/>
                    <a:pt x="225" y="57"/>
                    <a:pt x="224" y="57"/>
                  </a:cubicBezTo>
                  <a:cubicBezTo>
                    <a:pt x="223" y="58"/>
                    <a:pt x="224" y="58"/>
                    <a:pt x="221" y="58"/>
                  </a:cubicBezTo>
                  <a:cubicBezTo>
                    <a:pt x="218" y="57"/>
                    <a:pt x="217" y="56"/>
                    <a:pt x="217" y="56"/>
                  </a:cubicBezTo>
                  <a:cubicBezTo>
                    <a:pt x="217" y="56"/>
                    <a:pt x="216" y="56"/>
                    <a:pt x="215" y="56"/>
                  </a:cubicBezTo>
                  <a:cubicBezTo>
                    <a:pt x="214" y="56"/>
                    <a:pt x="214" y="56"/>
                    <a:pt x="213" y="55"/>
                  </a:cubicBezTo>
                  <a:cubicBezTo>
                    <a:pt x="211" y="53"/>
                    <a:pt x="209" y="51"/>
                    <a:pt x="209" y="51"/>
                  </a:cubicBezTo>
                  <a:cubicBezTo>
                    <a:pt x="209" y="51"/>
                    <a:pt x="207" y="52"/>
                    <a:pt x="207" y="51"/>
                  </a:cubicBezTo>
                  <a:cubicBezTo>
                    <a:pt x="207" y="51"/>
                    <a:pt x="208" y="49"/>
                    <a:pt x="208" y="49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7" y="47"/>
                    <a:pt x="209" y="47"/>
                    <a:pt x="209" y="47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2" y="44"/>
                    <a:pt x="210" y="42"/>
                    <a:pt x="207" y="43"/>
                  </a:cubicBezTo>
                  <a:cubicBezTo>
                    <a:pt x="206" y="43"/>
                    <a:pt x="205" y="44"/>
                    <a:pt x="205" y="44"/>
                  </a:cubicBezTo>
                  <a:cubicBezTo>
                    <a:pt x="204" y="44"/>
                    <a:pt x="202" y="43"/>
                    <a:pt x="202" y="42"/>
                  </a:cubicBezTo>
                  <a:cubicBezTo>
                    <a:pt x="202" y="41"/>
                    <a:pt x="201" y="41"/>
                    <a:pt x="203" y="40"/>
                  </a:cubicBezTo>
                  <a:cubicBezTo>
                    <a:pt x="204" y="40"/>
                    <a:pt x="205" y="38"/>
                    <a:pt x="205" y="38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0"/>
                    <a:pt x="193" y="31"/>
                    <a:pt x="193" y="32"/>
                  </a:cubicBezTo>
                  <a:cubicBezTo>
                    <a:pt x="192" y="33"/>
                    <a:pt x="187" y="33"/>
                    <a:pt x="187" y="33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5"/>
                    <a:pt x="174" y="36"/>
                    <a:pt x="173" y="36"/>
                  </a:cubicBezTo>
                  <a:cubicBezTo>
                    <a:pt x="172" y="36"/>
                    <a:pt x="167" y="35"/>
                    <a:pt x="167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5" y="32"/>
                    <a:pt x="155" y="32"/>
                    <a:pt x="155" y="32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5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8" y="0"/>
                    <a:pt x="108" y="0"/>
                  </a:cubicBezTo>
                  <a:cubicBezTo>
                    <a:pt x="108" y="0"/>
                    <a:pt x="107" y="0"/>
                    <a:pt x="107" y="0"/>
                  </a:cubicBezTo>
                  <a:cubicBezTo>
                    <a:pt x="106" y="0"/>
                    <a:pt x="104" y="0"/>
                    <a:pt x="104" y="0"/>
                  </a:cubicBezTo>
                  <a:cubicBezTo>
                    <a:pt x="104" y="0"/>
                    <a:pt x="103" y="1"/>
                    <a:pt x="102" y="1"/>
                  </a:cubicBezTo>
                  <a:cubicBezTo>
                    <a:pt x="102" y="1"/>
                    <a:pt x="101" y="3"/>
                    <a:pt x="101" y="3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9"/>
                    <a:pt x="104" y="9"/>
                    <a:pt x="99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11"/>
                    <a:pt x="94" y="1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1" y="19"/>
                    <a:pt x="81" y="19"/>
                  </a:cubicBezTo>
                  <a:cubicBezTo>
                    <a:pt x="81" y="19"/>
                    <a:pt x="78" y="20"/>
                    <a:pt x="78" y="20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7" y="23"/>
                    <a:pt x="77" y="23"/>
                  </a:cubicBezTo>
                  <a:cubicBezTo>
                    <a:pt x="77" y="23"/>
                    <a:pt x="77" y="26"/>
                    <a:pt x="77" y="26"/>
                  </a:cubicBezTo>
                  <a:cubicBezTo>
                    <a:pt x="77" y="26"/>
                    <a:pt x="79" y="27"/>
                    <a:pt x="79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2" y="30"/>
                    <a:pt x="82" y="30"/>
                  </a:cubicBezTo>
                  <a:cubicBezTo>
                    <a:pt x="81" y="30"/>
                    <a:pt x="81" y="33"/>
                    <a:pt x="81" y="33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3" y="39"/>
                    <a:pt x="82" y="40"/>
                  </a:cubicBezTo>
                  <a:cubicBezTo>
                    <a:pt x="81" y="40"/>
                    <a:pt x="80" y="41"/>
                    <a:pt x="80" y="41"/>
                  </a:cubicBezTo>
                  <a:cubicBezTo>
                    <a:pt x="80" y="41"/>
                    <a:pt x="78" y="41"/>
                    <a:pt x="78" y="41"/>
                  </a:cubicBezTo>
                  <a:cubicBezTo>
                    <a:pt x="78" y="41"/>
                    <a:pt x="76" y="41"/>
                    <a:pt x="76" y="4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49"/>
                  </a:cubicBezTo>
                  <a:cubicBezTo>
                    <a:pt x="69" y="49"/>
                    <a:pt x="69" y="48"/>
                    <a:pt x="69" y="48"/>
                  </a:cubicBezTo>
                  <a:cubicBezTo>
                    <a:pt x="70" y="49"/>
                    <a:pt x="71" y="50"/>
                    <a:pt x="71" y="50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70" y="52"/>
                    <a:pt x="69" y="53"/>
                    <a:pt x="69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9" y="57"/>
                    <a:pt x="70" y="59"/>
                    <a:pt x="70" y="59"/>
                  </a:cubicBez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1" y="61"/>
                    <a:pt x="70" y="62"/>
                    <a:pt x="69" y="62"/>
                  </a:cubicBezTo>
                  <a:cubicBezTo>
                    <a:pt x="69" y="62"/>
                    <a:pt x="67" y="62"/>
                    <a:pt x="67" y="62"/>
                  </a:cubicBezTo>
                  <a:cubicBezTo>
                    <a:pt x="67" y="62"/>
                    <a:pt x="66" y="64"/>
                    <a:pt x="66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6" y="65"/>
                    <a:pt x="64" y="64"/>
                  </a:cubicBezTo>
                  <a:cubicBezTo>
                    <a:pt x="61" y="63"/>
                    <a:pt x="61" y="62"/>
                    <a:pt x="61" y="62"/>
                  </a:cubicBezTo>
                  <a:cubicBezTo>
                    <a:pt x="61" y="62"/>
                    <a:pt x="60" y="61"/>
                    <a:pt x="60" y="61"/>
                  </a:cubicBezTo>
                  <a:cubicBezTo>
                    <a:pt x="59" y="61"/>
                    <a:pt x="58" y="61"/>
                    <a:pt x="58" y="61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3" y="63"/>
                  </a:cubicBezTo>
                  <a:cubicBezTo>
                    <a:pt x="52" y="64"/>
                    <a:pt x="53" y="64"/>
                    <a:pt x="52" y="64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1"/>
                    <a:pt x="45" y="59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7"/>
                    <a:pt x="44" y="58"/>
                    <a:pt x="43" y="57"/>
                  </a:cubicBezTo>
                  <a:cubicBezTo>
                    <a:pt x="43" y="56"/>
                    <a:pt x="42" y="55"/>
                    <a:pt x="42" y="55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4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6"/>
                    <a:pt x="38" y="57"/>
                    <a:pt x="38" y="57"/>
                  </a:cubicBezTo>
                  <a:cubicBezTo>
                    <a:pt x="38" y="57"/>
                    <a:pt x="37" y="58"/>
                    <a:pt x="37" y="59"/>
                  </a:cubicBezTo>
                  <a:cubicBezTo>
                    <a:pt x="38" y="59"/>
                    <a:pt x="38" y="59"/>
                    <a:pt x="38" y="60"/>
                  </a:cubicBezTo>
                  <a:cubicBezTo>
                    <a:pt x="38" y="60"/>
                    <a:pt x="37" y="61"/>
                    <a:pt x="37" y="61"/>
                  </a:cubicBezTo>
                  <a:cubicBezTo>
                    <a:pt x="36" y="62"/>
                    <a:pt x="36" y="62"/>
                    <a:pt x="35" y="62"/>
                  </a:cubicBezTo>
                  <a:cubicBezTo>
                    <a:pt x="35" y="63"/>
                    <a:pt x="33" y="64"/>
                    <a:pt x="33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24" y="65"/>
                    <a:pt x="23" y="65"/>
                    <a:pt x="23" y="65"/>
                  </a:cubicBezTo>
                  <a:cubicBezTo>
                    <a:pt x="23" y="65"/>
                    <a:pt x="22" y="64"/>
                    <a:pt x="21" y="64"/>
                  </a:cubicBezTo>
                  <a:cubicBezTo>
                    <a:pt x="21" y="64"/>
                    <a:pt x="20" y="64"/>
                    <a:pt x="20" y="64"/>
                  </a:cubicBezTo>
                  <a:cubicBezTo>
                    <a:pt x="19" y="64"/>
                    <a:pt x="18" y="64"/>
                    <a:pt x="18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5"/>
                    <a:pt x="19" y="65"/>
                    <a:pt x="19" y="65"/>
                  </a:cubicBezTo>
                  <a:cubicBezTo>
                    <a:pt x="19" y="66"/>
                    <a:pt x="19" y="67"/>
                    <a:pt x="19" y="67"/>
                  </a:cubicBezTo>
                  <a:cubicBezTo>
                    <a:pt x="19" y="67"/>
                    <a:pt x="18" y="67"/>
                    <a:pt x="18" y="67"/>
                  </a:cubicBezTo>
                  <a:cubicBezTo>
                    <a:pt x="18" y="68"/>
                    <a:pt x="16" y="68"/>
                    <a:pt x="16" y="68"/>
                  </a:cubicBezTo>
                  <a:cubicBezTo>
                    <a:pt x="16" y="68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8"/>
                    <a:pt x="12" y="68"/>
                    <a:pt x="11" y="68"/>
                  </a:cubicBezTo>
                  <a:cubicBezTo>
                    <a:pt x="11" y="68"/>
                    <a:pt x="8" y="67"/>
                    <a:pt x="8" y="67"/>
                  </a:cubicBezTo>
                  <a:cubicBezTo>
                    <a:pt x="8" y="67"/>
                    <a:pt x="7" y="68"/>
                    <a:pt x="7" y="68"/>
                  </a:cubicBezTo>
                  <a:cubicBezTo>
                    <a:pt x="6" y="68"/>
                    <a:pt x="5" y="68"/>
                    <a:pt x="4" y="67"/>
                  </a:cubicBezTo>
                  <a:cubicBezTo>
                    <a:pt x="4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4"/>
                    <a:pt x="3" y="74"/>
                    <a:pt x="3" y="75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6" y="83"/>
                    <a:pt x="6" y="84"/>
                  </a:cubicBezTo>
                  <a:cubicBezTo>
                    <a:pt x="6" y="84"/>
                    <a:pt x="6" y="85"/>
                    <a:pt x="6" y="86"/>
                  </a:cubicBezTo>
                  <a:cubicBezTo>
                    <a:pt x="6" y="86"/>
                    <a:pt x="8" y="88"/>
                    <a:pt x="8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2"/>
                    <a:pt x="11" y="93"/>
                    <a:pt x="11" y="93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7" y="102"/>
                    <a:pt x="17" y="103"/>
                    <a:pt x="18" y="103"/>
                  </a:cubicBezTo>
                  <a:cubicBezTo>
                    <a:pt x="19" y="103"/>
                    <a:pt x="20" y="103"/>
                    <a:pt x="20" y="103"/>
                  </a:cubicBezTo>
                  <a:cubicBezTo>
                    <a:pt x="21" y="103"/>
                    <a:pt x="21" y="104"/>
                    <a:pt x="22" y="101"/>
                  </a:cubicBezTo>
                  <a:cubicBezTo>
                    <a:pt x="22" y="99"/>
                    <a:pt x="22" y="98"/>
                    <a:pt x="22" y="98"/>
                  </a:cubicBezTo>
                  <a:cubicBezTo>
                    <a:pt x="22" y="98"/>
                    <a:pt x="23" y="98"/>
                    <a:pt x="23" y="97"/>
                  </a:cubicBezTo>
                  <a:cubicBezTo>
                    <a:pt x="24" y="97"/>
                    <a:pt x="25" y="97"/>
                    <a:pt x="25" y="96"/>
                  </a:cubicBezTo>
                  <a:cubicBezTo>
                    <a:pt x="25" y="94"/>
                    <a:pt x="23" y="93"/>
                    <a:pt x="23" y="93"/>
                  </a:cubicBezTo>
                  <a:cubicBezTo>
                    <a:pt x="23" y="93"/>
                    <a:pt x="25" y="92"/>
                    <a:pt x="26" y="93"/>
                  </a:cubicBezTo>
                  <a:cubicBezTo>
                    <a:pt x="26" y="94"/>
                    <a:pt x="26" y="95"/>
                    <a:pt x="27" y="94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7" y="91"/>
                    <a:pt x="27" y="90"/>
                    <a:pt x="27" y="89"/>
                  </a:cubicBezTo>
                  <a:cubicBezTo>
                    <a:pt x="27" y="89"/>
                    <a:pt x="28" y="88"/>
                    <a:pt x="28" y="87"/>
                  </a:cubicBezTo>
                  <a:cubicBezTo>
                    <a:pt x="29" y="86"/>
                    <a:pt x="29" y="85"/>
                    <a:pt x="29" y="84"/>
                  </a:cubicBezTo>
                  <a:cubicBezTo>
                    <a:pt x="29" y="82"/>
                    <a:pt x="29" y="83"/>
                    <a:pt x="30" y="81"/>
                  </a:cubicBezTo>
                  <a:cubicBezTo>
                    <a:pt x="30" y="80"/>
                    <a:pt x="30" y="81"/>
                    <a:pt x="30" y="77"/>
                  </a:cubicBezTo>
                  <a:cubicBezTo>
                    <a:pt x="31" y="74"/>
                    <a:pt x="31" y="73"/>
                    <a:pt x="32" y="73"/>
                  </a:cubicBezTo>
                  <a:cubicBezTo>
                    <a:pt x="32" y="73"/>
                    <a:pt x="40" y="76"/>
                    <a:pt x="40" y="76"/>
                  </a:cubicBezTo>
                  <a:cubicBezTo>
                    <a:pt x="40" y="76"/>
                    <a:pt x="41" y="78"/>
                    <a:pt x="41" y="78"/>
                  </a:cubicBezTo>
                  <a:cubicBezTo>
                    <a:pt x="41" y="79"/>
                    <a:pt x="41" y="80"/>
                    <a:pt x="41" y="80"/>
                  </a:cubicBezTo>
                  <a:cubicBezTo>
                    <a:pt x="41" y="81"/>
                    <a:pt x="40" y="83"/>
                    <a:pt x="40" y="83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38" y="84"/>
                    <a:pt x="38" y="86"/>
                  </a:cubicBezTo>
                  <a:cubicBezTo>
                    <a:pt x="37" y="87"/>
                    <a:pt x="37" y="87"/>
                    <a:pt x="38" y="88"/>
                  </a:cubicBezTo>
                  <a:cubicBezTo>
                    <a:pt x="39" y="89"/>
                    <a:pt x="40" y="90"/>
                    <a:pt x="40" y="90"/>
                  </a:cubicBezTo>
                  <a:cubicBezTo>
                    <a:pt x="41" y="90"/>
                    <a:pt x="42" y="89"/>
                    <a:pt x="43" y="89"/>
                  </a:cubicBezTo>
                  <a:cubicBezTo>
                    <a:pt x="43" y="89"/>
                    <a:pt x="44" y="89"/>
                    <a:pt x="44" y="89"/>
                  </a:cubicBezTo>
                  <a:cubicBezTo>
                    <a:pt x="44" y="90"/>
                    <a:pt x="44" y="91"/>
                    <a:pt x="45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3"/>
                    <a:pt x="49" y="93"/>
                    <a:pt x="49" y="93"/>
                  </a:cubicBezTo>
                  <a:cubicBezTo>
                    <a:pt x="49" y="93"/>
                    <a:pt x="50" y="92"/>
                    <a:pt x="51" y="92"/>
                  </a:cubicBezTo>
                  <a:cubicBezTo>
                    <a:pt x="51" y="92"/>
                    <a:pt x="54" y="95"/>
                    <a:pt x="52" y="91"/>
                  </a:cubicBezTo>
                  <a:cubicBezTo>
                    <a:pt x="49" y="88"/>
                    <a:pt x="49" y="88"/>
                    <a:pt x="49" y="87"/>
                  </a:cubicBezTo>
                  <a:cubicBezTo>
                    <a:pt x="48" y="87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5"/>
                    <a:pt x="46" y="84"/>
                  </a:cubicBezTo>
                  <a:cubicBezTo>
                    <a:pt x="47" y="83"/>
                    <a:pt x="47" y="83"/>
                    <a:pt x="48" y="83"/>
                  </a:cubicBezTo>
                  <a:cubicBezTo>
                    <a:pt x="49" y="83"/>
                    <a:pt x="49" y="82"/>
                    <a:pt x="51" y="84"/>
                  </a:cubicBezTo>
                  <a:cubicBezTo>
                    <a:pt x="52" y="85"/>
                    <a:pt x="52" y="85"/>
                    <a:pt x="52" y="86"/>
                  </a:cubicBezTo>
                  <a:cubicBezTo>
                    <a:pt x="53" y="88"/>
                    <a:pt x="54" y="89"/>
                    <a:pt x="55" y="90"/>
                  </a:cubicBezTo>
                  <a:cubicBezTo>
                    <a:pt x="55" y="90"/>
                    <a:pt x="56" y="90"/>
                    <a:pt x="56" y="92"/>
                  </a:cubicBezTo>
                  <a:cubicBezTo>
                    <a:pt x="56" y="94"/>
                    <a:pt x="56" y="96"/>
                    <a:pt x="56" y="97"/>
                  </a:cubicBezTo>
                  <a:cubicBezTo>
                    <a:pt x="56" y="97"/>
                    <a:pt x="56" y="101"/>
                    <a:pt x="56" y="101"/>
                  </a:cubicBezTo>
                  <a:cubicBezTo>
                    <a:pt x="56" y="101"/>
                    <a:pt x="56" y="103"/>
                    <a:pt x="56" y="104"/>
                  </a:cubicBezTo>
                  <a:cubicBezTo>
                    <a:pt x="56" y="105"/>
                    <a:pt x="61" y="112"/>
                    <a:pt x="61" y="112"/>
                  </a:cubicBezTo>
                  <a:cubicBezTo>
                    <a:pt x="61" y="112"/>
                    <a:pt x="63" y="115"/>
                    <a:pt x="64" y="115"/>
                  </a:cubicBezTo>
                  <a:cubicBezTo>
                    <a:pt x="64" y="115"/>
                    <a:pt x="65" y="118"/>
                    <a:pt x="66" y="119"/>
                  </a:cubicBezTo>
                  <a:cubicBezTo>
                    <a:pt x="68" y="119"/>
                    <a:pt x="72" y="121"/>
                    <a:pt x="72" y="121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5"/>
                    <a:pt x="81" y="128"/>
                    <a:pt x="82" y="128"/>
                  </a:cubicBezTo>
                  <a:cubicBezTo>
                    <a:pt x="82" y="128"/>
                    <a:pt x="87" y="128"/>
                    <a:pt x="83" y="128"/>
                  </a:cubicBezTo>
                  <a:cubicBezTo>
                    <a:pt x="80" y="128"/>
                    <a:pt x="76" y="126"/>
                    <a:pt x="76" y="126"/>
                  </a:cubicBezTo>
                  <a:cubicBezTo>
                    <a:pt x="76" y="126"/>
                    <a:pt x="75" y="124"/>
                    <a:pt x="75" y="124"/>
                  </a:cubicBezTo>
                  <a:cubicBezTo>
                    <a:pt x="74" y="124"/>
                    <a:pt x="70" y="123"/>
                    <a:pt x="69" y="122"/>
                  </a:cubicBezTo>
                  <a:cubicBezTo>
                    <a:pt x="69" y="122"/>
                    <a:pt x="68" y="121"/>
                    <a:pt x="67" y="120"/>
                  </a:cubicBezTo>
                  <a:cubicBezTo>
                    <a:pt x="66" y="118"/>
                    <a:pt x="64" y="117"/>
                    <a:pt x="64" y="117"/>
                  </a:cubicBezTo>
                  <a:cubicBezTo>
                    <a:pt x="64" y="117"/>
                    <a:pt x="63" y="116"/>
                    <a:pt x="62" y="114"/>
                  </a:cubicBezTo>
                  <a:cubicBezTo>
                    <a:pt x="61" y="113"/>
                    <a:pt x="61" y="113"/>
                    <a:pt x="61" y="112"/>
                  </a:cubicBezTo>
                  <a:cubicBezTo>
                    <a:pt x="60" y="112"/>
                    <a:pt x="61" y="112"/>
                    <a:pt x="59" y="111"/>
                  </a:cubicBezTo>
                  <a:cubicBezTo>
                    <a:pt x="57" y="110"/>
                    <a:pt x="56" y="109"/>
                    <a:pt x="56" y="109"/>
                  </a:cubicBezTo>
                  <a:cubicBezTo>
                    <a:pt x="55" y="109"/>
                    <a:pt x="53" y="108"/>
                    <a:pt x="53" y="108"/>
                  </a:cubicBezTo>
                  <a:cubicBezTo>
                    <a:pt x="53" y="108"/>
                    <a:pt x="51" y="106"/>
                    <a:pt x="51" y="106"/>
                  </a:cubicBezTo>
                  <a:cubicBezTo>
                    <a:pt x="51" y="106"/>
                    <a:pt x="50" y="108"/>
                    <a:pt x="52" y="109"/>
                  </a:cubicBezTo>
                  <a:cubicBezTo>
                    <a:pt x="53" y="109"/>
                    <a:pt x="55" y="111"/>
                    <a:pt x="55" y="111"/>
                  </a:cubicBezTo>
                  <a:cubicBezTo>
                    <a:pt x="55" y="111"/>
                    <a:pt x="57" y="112"/>
                    <a:pt x="57" y="112"/>
                  </a:cubicBezTo>
                  <a:cubicBezTo>
                    <a:pt x="57" y="112"/>
                    <a:pt x="57" y="114"/>
                    <a:pt x="57" y="114"/>
                  </a:cubicBezTo>
                  <a:cubicBezTo>
                    <a:pt x="57" y="114"/>
                    <a:pt x="54" y="113"/>
                    <a:pt x="57" y="114"/>
                  </a:cubicBezTo>
                  <a:cubicBezTo>
                    <a:pt x="59" y="115"/>
                    <a:pt x="61" y="115"/>
                    <a:pt x="61" y="115"/>
                  </a:cubicBezTo>
                  <a:cubicBezTo>
                    <a:pt x="61" y="115"/>
                    <a:pt x="59" y="116"/>
                    <a:pt x="58" y="116"/>
                  </a:cubicBezTo>
                  <a:cubicBezTo>
                    <a:pt x="58" y="117"/>
                    <a:pt x="60" y="120"/>
                    <a:pt x="60" y="119"/>
                  </a:cubicBezTo>
                  <a:cubicBezTo>
                    <a:pt x="61" y="119"/>
                    <a:pt x="62" y="120"/>
                    <a:pt x="63" y="120"/>
                  </a:cubicBezTo>
                  <a:cubicBezTo>
                    <a:pt x="63" y="120"/>
                    <a:pt x="65" y="120"/>
                    <a:pt x="65" y="121"/>
                  </a:cubicBezTo>
                  <a:cubicBezTo>
                    <a:pt x="66" y="121"/>
                    <a:pt x="66" y="121"/>
                    <a:pt x="66" y="122"/>
                  </a:cubicBezTo>
                  <a:cubicBezTo>
                    <a:pt x="65" y="122"/>
                    <a:pt x="66" y="124"/>
                    <a:pt x="66" y="12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5"/>
                    <a:pt x="65" y="125"/>
                    <a:pt x="65" y="124"/>
                  </a:cubicBezTo>
                  <a:cubicBezTo>
                    <a:pt x="64" y="124"/>
                    <a:pt x="64" y="123"/>
                    <a:pt x="63" y="124"/>
                  </a:cubicBezTo>
                  <a:cubicBezTo>
                    <a:pt x="62" y="125"/>
                    <a:pt x="62" y="125"/>
                    <a:pt x="62" y="126"/>
                  </a:cubicBezTo>
                  <a:cubicBezTo>
                    <a:pt x="63" y="127"/>
                    <a:pt x="64" y="128"/>
                    <a:pt x="65" y="127"/>
                  </a:cubicBezTo>
                  <a:cubicBezTo>
                    <a:pt x="65" y="127"/>
                    <a:pt x="65" y="127"/>
                    <a:pt x="66" y="126"/>
                  </a:cubicBezTo>
                  <a:cubicBezTo>
                    <a:pt x="66" y="126"/>
                    <a:pt x="66" y="126"/>
                    <a:pt x="67" y="126"/>
                  </a:cubicBezTo>
                  <a:cubicBezTo>
                    <a:pt x="67" y="126"/>
                    <a:pt x="68" y="126"/>
                    <a:pt x="68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6"/>
                    <a:pt x="70" y="126"/>
                    <a:pt x="69" y="127"/>
                  </a:cubicBezTo>
                  <a:cubicBezTo>
                    <a:pt x="69" y="128"/>
                    <a:pt x="68" y="128"/>
                    <a:pt x="68" y="128"/>
                  </a:cubicBezTo>
                  <a:cubicBezTo>
                    <a:pt x="68" y="129"/>
                    <a:pt x="67" y="128"/>
                    <a:pt x="68" y="130"/>
                  </a:cubicBezTo>
                  <a:cubicBezTo>
                    <a:pt x="68" y="131"/>
                    <a:pt x="68" y="132"/>
                    <a:pt x="68" y="132"/>
                  </a:cubicBezTo>
                  <a:cubicBezTo>
                    <a:pt x="68" y="132"/>
                    <a:pt x="69" y="132"/>
                    <a:pt x="69" y="132"/>
                  </a:cubicBezTo>
                  <a:cubicBezTo>
                    <a:pt x="70" y="133"/>
                    <a:pt x="70" y="134"/>
                    <a:pt x="70" y="135"/>
                  </a:cubicBezTo>
                  <a:cubicBezTo>
                    <a:pt x="71" y="135"/>
                    <a:pt x="73" y="138"/>
                    <a:pt x="73" y="138"/>
                  </a:cubicBezTo>
                  <a:cubicBezTo>
                    <a:pt x="73" y="138"/>
                    <a:pt x="76" y="140"/>
                    <a:pt x="76" y="140"/>
                  </a:cubicBezTo>
                  <a:cubicBezTo>
                    <a:pt x="76" y="140"/>
                    <a:pt x="77" y="141"/>
                    <a:pt x="77" y="141"/>
                  </a:cubicBezTo>
                  <a:cubicBezTo>
                    <a:pt x="77" y="141"/>
                    <a:pt x="77" y="142"/>
                    <a:pt x="76" y="141"/>
                  </a:cubicBezTo>
                  <a:cubicBezTo>
                    <a:pt x="75" y="140"/>
                    <a:pt x="73" y="139"/>
                    <a:pt x="73" y="139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1"/>
                    <a:pt x="74" y="142"/>
                    <a:pt x="75" y="142"/>
                  </a:cubicBezTo>
                  <a:cubicBezTo>
                    <a:pt x="75" y="143"/>
                    <a:pt x="75" y="143"/>
                    <a:pt x="76" y="144"/>
                  </a:cubicBezTo>
                  <a:cubicBezTo>
                    <a:pt x="77" y="144"/>
                    <a:pt x="78" y="144"/>
                    <a:pt x="79" y="144"/>
                  </a:cubicBezTo>
                  <a:cubicBezTo>
                    <a:pt x="79" y="145"/>
                    <a:pt x="79" y="143"/>
                    <a:pt x="79" y="143"/>
                  </a:cubicBezTo>
                  <a:cubicBezTo>
                    <a:pt x="79" y="143"/>
                    <a:pt x="80" y="143"/>
                    <a:pt x="80" y="143"/>
                  </a:cubicBezTo>
                  <a:cubicBezTo>
                    <a:pt x="80" y="144"/>
                    <a:pt x="81" y="145"/>
                    <a:pt x="80" y="146"/>
                  </a:cubicBezTo>
                  <a:cubicBezTo>
                    <a:pt x="80" y="146"/>
                    <a:pt x="80" y="147"/>
                    <a:pt x="79" y="146"/>
                  </a:cubicBezTo>
                  <a:cubicBezTo>
                    <a:pt x="78" y="146"/>
                    <a:pt x="77" y="145"/>
                    <a:pt x="76" y="145"/>
                  </a:cubicBezTo>
                  <a:cubicBezTo>
                    <a:pt x="76" y="145"/>
                    <a:pt x="75" y="144"/>
                    <a:pt x="74" y="145"/>
                  </a:cubicBezTo>
                  <a:cubicBezTo>
                    <a:pt x="74" y="145"/>
                    <a:pt x="72" y="144"/>
                    <a:pt x="72" y="145"/>
                  </a:cubicBezTo>
                  <a:cubicBezTo>
                    <a:pt x="72" y="146"/>
                    <a:pt x="72" y="147"/>
                    <a:pt x="72" y="147"/>
                  </a:cubicBezTo>
                  <a:cubicBezTo>
                    <a:pt x="72" y="147"/>
                    <a:pt x="71" y="143"/>
                    <a:pt x="70" y="143"/>
                  </a:cubicBezTo>
                  <a:cubicBezTo>
                    <a:pt x="69" y="143"/>
                    <a:pt x="67" y="142"/>
                    <a:pt x="67" y="142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40"/>
                    <a:pt x="67" y="140"/>
                    <a:pt x="67" y="140"/>
                  </a:cubicBezTo>
                  <a:cubicBezTo>
                    <a:pt x="68" y="141"/>
                    <a:pt x="67" y="141"/>
                    <a:pt x="68" y="141"/>
                  </a:cubicBezTo>
                  <a:cubicBezTo>
                    <a:pt x="69" y="141"/>
                    <a:pt x="67" y="139"/>
                    <a:pt x="69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8"/>
                    <a:pt x="73" y="138"/>
                    <a:pt x="71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6"/>
                    <a:pt x="68" y="136"/>
                    <a:pt x="68" y="135"/>
                  </a:cubicBezTo>
                  <a:cubicBezTo>
                    <a:pt x="67" y="134"/>
                    <a:pt x="67" y="133"/>
                    <a:pt x="66" y="133"/>
                  </a:cubicBezTo>
                  <a:cubicBezTo>
                    <a:pt x="66" y="133"/>
                    <a:pt x="63" y="133"/>
                    <a:pt x="63" y="133"/>
                  </a:cubicBezTo>
                  <a:cubicBezTo>
                    <a:pt x="63" y="133"/>
                    <a:pt x="62" y="132"/>
                    <a:pt x="61" y="132"/>
                  </a:cubicBezTo>
                  <a:cubicBezTo>
                    <a:pt x="60" y="132"/>
                    <a:pt x="58" y="130"/>
                    <a:pt x="58" y="130"/>
                  </a:cubicBezTo>
                  <a:cubicBezTo>
                    <a:pt x="57" y="129"/>
                    <a:pt x="54" y="128"/>
                    <a:pt x="54" y="128"/>
                  </a:cubicBezTo>
                  <a:cubicBezTo>
                    <a:pt x="54" y="128"/>
                    <a:pt x="53" y="127"/>
                    <a:pt x="52" y="127"/>
                  </a:cubicBezTo>
                  <a:cubicBezTo>
                    <a:pt x="51" y="127"/>
                    <a:pt x="51" y="127"/>
                    <a:pt x="50" y="127"/>
                  </a:cubicBezTo>
                  <a:cubicBezTo>
                    <a:pt x="49" y="126"/>
                    <a:pt x="48" y="125"/>
                    <a:pt x="48" y="125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5"/>
                    <a:pt x="46" y="125"/>
                    <a:pt x="48" y="126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0" y="127"/>
                    <a:pt x="51" y="128"/>
                    <a:pt x="51" y="128"/>
                  </a:cubicBezTo>
                  <a:cubicBezTo>
                    <a:pt x="51" y="129"/>
                    <a:pt x="52" y="128"/>
                    <a:pt x="53" y="128"/>
                  </a:cubicBezTo>
                  <a:cubicBezTo>
                    <a:pt x="53" y="129"/>
                    <a:pt x="54" y="129"/>
                    <a:pt x="54" y="130"/>
                  </a:cubicBezTo>
                  <a:cubicBezTo>
                    <a:pt x="54" y="130"/>
                    <a:pt x="57" y="130"/>
                    <a:pt x="57" y="131"/>
                  </a:cubicBezTo>
                  <a:cubicBezTo>
                    <a:pt x="57" y="132"/>
                    <a:pt x="58" y="133"/>
                    <a:pt x="57" y="133"/>
                  </a:cubicBezTo>
                  <a:cubicBezTo>
                    <a:pt x="57" y="133"/>
                    <a:pt x="56" y="134"/>
                    <a:pt x="56" y="134"/>
                  </a:cubicBezTo>
                  <a:cubicBezTo>
                    <a:pt x="57" y="134"/>
                    <a:pt x="58" y="135"/>
                    <a:pt x="59" y="135"/>
                  </a:cubicBezTo>
                  <a:cubicBezTo>
                    <a:pt x="60" y="135"/>
                    <a:pt x="59" y="135"/>
                    <a:pt x="61" y="136"/>
                  </a:cubicBezTo>
                  <a:cubicBezTo>
                    <a:pt x="63" y="136"/>
                    <a:pt x="63" y="138"/>
                    <a:pt x="63" y="138"/>
                  </a:cubicBezTo>
                  <a:cubicBezTo>
                    <a:pt x="63" y="139"/>
                    <a:pt x="65" y="140"/>
                    <a:pt x="65" y="140"/>
                  </a:cubicBezTo>
                  <a:cubicBezTo>
                    <a:pt x="65" y="140"/>
                    <a:pt x="64" y="140"/>
                    <a:pt x="65" y="141"/>
                  </a:cubicBezTo>
                  <a:cubicBezTo>
                    <a:pt x="65" y="141"/>
                    <a:pt x="64" y="141"/>
                    <a:pt x="65" y="142"/>
                  </a:cubicBezTo>
                  <a:cubicBezTo>
                    <a:pt x="66" y="142"/>
                    <a:pt x="67" y="142"/>
                    <a:pt x="67" y="142"/>
                  </a:cubicBezTo>
                  <a:cubicBezTo>
                    <a:pt x="67" y="143"/>
                    <a:pt x="67" y="143"/>
                    <a:pt x="67" y="144"/>
                  </a:cubicBezTo>
                  <a:cubicBezTo>
                    <a:pt x="67" y="144"/>
                    <a:pt x="65" y="146"/>
                    <a:pt x="68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1" y="147"/>
                    <a:pt x="70" y="148"/>
                    <a:pt x="71" y="149"/>
                  </a:cubicBezTo>
                  <a:cubicBezTo>
                    <a:pt x="71" y="150"/>
                    <a:pt x="75" y="150"/>
                    <a:pt x="75" y="150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5" y="149"/>
                    <a:pt x="77" y="150"/>
                    <a:pt x="76" y="150"/>
                  </a:cubicBezTo>
                  <a:cubicBezTo>
                    <a:pt x="76" y="151"/>
                    <a:pt x="75" y="151"/>
                    <a:pt x="75" y="151"/>
                  </a:cubicBezTo>
                  <a:cubicBezTo>
                    <a:pt x="75" y="151"/>
                    <a:pt x="75" y="153"/>
                    <a:pt x="76" y="153"/>
                  </a:cubicBezTo>
                  <a:cubicBezTo>
                    <a:pt x="77" y="153"/>
                    <a:pt x="78" y="154"/>
                    <a:pt x="78" y="154"/>
                  </a:cubicBezTo>
                  <a:cubicBezTo>
                    <a:pt x="78" y="154"/>
                    <a:pt x="79" y="154"/>
                    <a:pt x="79" y="155"/>
                  </a:cubicBezTo>
                  <a:cubicBezTo>
                    <a:pt x="80" y="155"/>
                    <a:pt x="80" y="156"/>
                    <a:pt x="80" y="156"/>
                  </a:cubicBezTo>
                  <a:cubicBezTo>
                    <a:pt x="81" y="156"/>
                    <a:pt x="82" y="156"/>
                    <a:pt x="82" y="157"/>
                  </a:cubicBezTo>
                  <a:cubicBezTo>
                    <a:pt x="83" y="157"/>
                    <a:pt x="84" y="158"/>
                    <a:pt x="84" y="157"/>
                  </a:cubicBezTo>
                  <a:cubicBezTo>
                    <a:pt x="84" y="156"/>
                    <a:pt x="85" y="156"/>
                    <a:pt x="84" y="155"/>
                  </a:cubicBezTo>
                  <a:cubicBezTo>
                    <a:pt x="83" y="154"/>
                    <a:pt x="82" y="154"/>
                    <a:pt x="81" y="154"/>
                  </a:cubicBezTo>
                  <a:cubicBezTo>
                    <a:pt x="81" y="154"/>
                    <a:pt x="80" y="154"/>
                    <a:pt x="80" y="153"/>
                  </a:cubicBezTo>
                  <a:cubicBezTo>
                    <a:pt x="79" y="153"/>
                    <a:pt x="79" y="153"/>
                    <a:pt x="79" y="152"/>
                  </a:cubicBezTo>
                  <a:cubicBezTo>
                    <a:pt x="79" y="151"/>
                    <a:pt x="78" y="150"/>
                    <a:pt x="78" y="150"/>
                  </a:cubicBezTo>
                  <a:cubicBezTo>
                    <a:pt x="78" y="150"/>
                    <a:pt x="78" y="148"/>
                    <a:pt x="78" y="148"/>
                  </a:cubicBezTo>
                  <a:cubicBezTo>
                    <a:pt x="77" y="148"/>
                    <a:pt x="77" y="148"/>
                    <a:pt x="76" y="148"/>
                  </a:cubicBezTo>
                  <a:cubicBezTo>
                    <a:pt x="76" y="148"/>
                    <a:pt x="75" y="147"/>
                    <a:pt x="75" y="147"/>
                  </a:cubicBezTo>
                  <a:cubicBezTo>
                    <a:pt x="74" y="147"/>
                    <a:pt x="73" y="147"/>
                    <a:pt x="73" y="147"/>
                  </a:cubicBezTo>
                  <a:cubicBezTo>
                    <a:pt x="73" y="146"/>
                    <a:pt x="74" y="146"/>
                    <a:pt x="74" y="146"/>
                  </a:cubicBezTo>
                  <a:cubicBezTo>
                    <a:pt x="74" y="146"/>
                    <a:pt x="75" y="146"/>
                    <a:pt x="76" y="146"/>
                  </a:cubicBezTo>
                  <a:cubicBezTo>
                    <a:pt x="77" y="147"/>
                    <a:pt x="77" y="146"/>
                    <a:pt x="78" y="147"/>
                  </a:cubicBezTo>
                  <a:cubicBezTo>
                    <a:pt x="79" y="147"/>
                    <a:pt x="78" y="148"/>
                    <a:pt x="79" y="148"/>
                  </a:cubicBezTo>
                  <a:cubicBezTo>
                    <a:pt x="81" y="148"/>
                    <a:pt x="81" y="147"/>
                    <a:pt x="81" y="147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7"/>
                  </a:cubicBezTo>
                  <a:cubicBezTo>
                    <a:pt x="85" y="147"/>
                    <a:pt x="83" y="148"/>
                    <a:pt x="85" y="148"/>
                  </a:cubicBezTo>
                  <a:cubicBezTo>
                    <a:pt x="87" y="148"/>
                    <a:pt x="88" y="148"/>
                    <a:pt x="88" y="148"/>
                  </a:cubicBezTo>
                  <a:cubicBezTo>
                    <a:pt x="88" y="149"/>
                    <a:pt x="88" y="150"/>
                    <a:pt x="88" y="150"/>
                  </a:cubicBezTo>
                  <a:cubicBezTo>
                    <a:pt x="88" y="150"/>
                    <a:pt x="88" y="151"/>
                    <a:pt x="88" y="151"/>
                  </a:cubicBezTo>
                  <a:cubicBezTo>
                    <a:pt x="89" y="151"/>
                    <a:pt x="91" y="151"/>
                    <a:pt x="91" y="151"/>
                  </a:cubicBezTo>
                  <a:cubicBezTo>
                    <a:pt x="91" y="151"/>
                    <a:pt x="92" y="151"/>
                    <a:pt x="92" y="152"/>
                  </a:cubicBezTo>
                  <a:cubicBezTo>
                    <a:pt x="93" y="153"/>
                    <a:pt x="90" y="154"/>
                    <a:pt x="90" y="154"/>
                  </a:cubicBezTo>
                  <a:cubicBezTo>
                    <a:pt x="90" y="154"/>
                    <a:pt x="89" y="153"/>
                    <a:pt x="89" y="154"/>
                  </a:cubicBezTo>
                  <a:cubicBezTo>
                    <a:pt x="89" y="155"/>
                    <a:pt x="88" y="155"/>
                    <a:pt x="89" y="156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8" y="156"/>
                    <a:pt x="87" y="155"/>
                    <a:pt x="88" y="157"/>
                  </a:cubicBezTo>
                  <a:cubicBezTo>
                    <a:pt x="88" y="158"/>
                    <a:pt x="89" y="159"/>
                    <a:pt x="89" y="159"/>
                  </a:cubicBezTo>
                  <a:cubicBezTo>
                    <a:pt x="90" y="159"/>
                    <a:pt x="92" y="159"/>
                    <a:pt x="92" y="159"/>
                  </a:cubicBezTo>
                  <a:cubicBezTo>
                    <a:pt x="93" y="159"/>
                    <a:pt x="94" y="159"/>
                    <a:pt x="93" y="159"/>
                  </a:cubicBezTo>
                  <a:cubicBezTo>
                    <a:pt x="92" y="158"/>
                    <a:pt x="91" y="158"/>
                    <a:pt x="91" y="158"/>
                  </a:cubicBezTo>
                  <a:cubicBezTo>
                    <a:pt x="91" y="158"/>
                    <a:pt x="91" y="158"/>
                    <a:pt x="91" y="157"/>
                  </a:cubicBezTo>
                  <a:cubicBezTo>
                    <a:pt x="91" y="157"/>
                    <a:pt x="92" y="157"/>
                    <a:pt x="92" y="157"/>
                  </a:cubicBezTo>
                  <a:cubicBezTo>
                    <a:pt x="92" y="156"/>
                    <a:pt x="93" y="155"/>
                    <a:pt x="93" y="155"/>
                  </a:cubicBezTo>
                  <a:cubicBezTo>
                    <a:pt x="93" y="155"/>
                    <a:pt x="94" y="153"/>
                    <a:pt x="95" y="154"/>
                  </a:cubicBezTo>
                  <a:cubicBezTo>
                    <a:pt x="95" y="155"/>
                    <a:pt x="95" y="155"/>
                    <a:pt x="96" y="155"/>
                  </a:cubicBezTo>
                  <a:cubicBezTo>
                    <a:pt x="96" y="155"/>
                    <a:pt x="99" y="152"/>
                    <a:pt x="99" y="152"/>
                  </a:cubicBezTo>
                  <a:cubicBezTo>
                    <a:pt x="99" y="152"/>
                    <a:pt x="100" y="152"/>
                    <a:pt x="99" y="153"/>
                  </a:cubicBezTo>
                  <a:cubicBezTo>
                    <a:pt x="99" y="154"/>
                    <a:pt x="98" y="155"/>
                    <a:pt x="99" y="156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8"/>
                    <a:pt x="99" y="158"/>
                    <a:pt x="100" y="159"/>
                  </a:cubicBezTo>
                  <a:cubicBezTo>
                    <a:pt x="100" y="160"/>
                    <a:pt x="100" y="159"/>
                    <a:pt x="100" y="160"/>
                  </a:cubicBezTo>
                  <a:cubicBezTo>
                    <a:pt x="101" y="161"/>
                    <a:pt x="102" y="163"/>
                    <a:pt x="102" y="163"/>
                  </a:cubicBezTo>
                  <a:cubicBezTo>
                    <a:pt x="102" y="163"/>
                    <a:pt x="101" y="164"/>
                    <a:pt x="102" y="164"/>
                  </a:cubicBezTo>
                  <a:cubicBezTo>
                    <a:pt x="103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6" y="166"/>
                    <a:pt x="107" y="165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09" y="164"/>
                    <a:pt x="108" y="164"/>
                    <a:pt x="110" y="164"/>
                  </a:cubicBezTo>
                  <a:cubicBezTo>
                    <a:pt x="112" y="164"/>
                    <a:pt x="112" y="165"/>
                    <a:pt x="113" y="164"/>
                  </a:cubicBezTo>
                  <a:cubicBezTo>
                    <a:pt x="114" y="163"/>
                    <a:pt x="113" y="163"/>
                    <a:pt x="115" y="163"/>
                  </a:cubicBezTo>
                  <a:cubicBezTo>
                    <a:pt x="117" y="163"/>
                    <a:pt x="119" y="162"/>
                    <a:pt x="119" y="162"/>
                  </a:cubicBezTo>
                  <a:cubicBezTo>
                    <a:pt x="119" y="162"/>
                    <a:pt x="122" y="162"/>
                    <a:pt x="122" y="162"/>
                  </a:cubicBezTo>
                  <a:cubicBezTo>
                    <a:pt x="124" y="163"/>
                    <a:pt x="124" y="163"/>
                    <a:pt x="124" y="163"/>
                  </a:cubicBezTo>
                  <a:cubicBezTo>
                    <a:pt x="124" y="163"/>
                    <a:pt x="125" y="164"/>
                    <a:pt x="126" y="164"/>
                  </a:cubicBezTo>
                  <a:cubicBezTo>
                    <a:pt x="126" y="164"/>
                    <a:pt x="127" y="164"/>
                    <a:pt x="128" y="164"/>
                  </a:cubicBezTo>
                  <a:cubicBezTo>
                    <a:pt x="128" y="164"/>
                    <a:pt x="132" y="165"/>
                    <a:pt x="132" y="16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6" y="174"/>
                    <a:pt x="146" y="174"/>
                    <a:pt x="146" y="174"/>
                  </a:cubicBezTo>
                  <a:cubicBezTo>
                    <a:pt x="151" y="176"/>
                    <a:pt x="151" y="176"/>
                    <a:pt x="151" y="176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80"/>
                    <a:pt x="156" y="180"/>
                    <a:pt x="156" y="180"/>
                  </a:cubicBezTo>
                  <a:cubicBezTo>
                    <a:pt x="156" y="180"/>
                    <a:pt x="159" y="182"/>
                    <a:pt x="159" y="182"/>
                  </a:cubicBezTo>
                  <a:cubicBezTo>
                    <a:pt x="160" y="182"/>
                    <a:pt x="163" y="184"/>
                    <a:pt x="163" y="184"/>
                  </a:cubicBezTo>
                  <a:cubicBezTo>
                    <a:pt x="166" y="186"/>
                    <a:pt x="166" y="186"/>
                    <a:pt x="166" y="186"/>
                  </a:cubicBezTo>
                  <a:cubicBezTo>
                    <a:pt x="166" y="186"/>
                    <a:pt x="167" y="188"/>
                    <a:pt x="167" y="188"/>
                  </a:cubicBezTo>
                  <a:cubicBezTo>
                    <a:pt x="167" y="189"/>
                    <a:pt x="166" y="188"/>
                    <a:pt x="165" y="188"/>
                  </a:cubicBezTo>
                  <a:cubicBezTo>
                    <a:pt x="164" y="189"/>
                    <a:pt x="160" y="187"/>
                    <a:pt x="160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6" y="184"/>
                    <a:pt x="145" y="184"/>
                    <a:pt x="146" y="185"/>
                  </a:cubicBezTo>
                  <a:cubicBezTo>
                    <a:pt x="146" y="185"/>
                    <a:pt x="146" y="186"/>
                    <a:pt x="146" y="186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39" y="189"/>
                    <a:pt x="139" y="189"/>
                    <a:pt x="139" y="189"/>
                  </a:cubicBezTo>
                  <a:cubicBezTo>
                    <a:pt x="135" y="189"/>
                    <a:pt x="135" y="189"/>
                    <a:pt x="135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91"/>
                    <a:pt x="132" y="191"/>
                    <a:pt x="132" y="191"/>
                  </a:cubicBezTo>
                  <a:cubicBezTo>
                    <a:pt x="132" y="191"/>
                    <a:pt x="128" y="191"/>
                    <a:pt x="132" y="192"/>
                  </a:cubicBezTo>
                  <a:cubicBezTo>
                    <a:pt x="136" y="192"/>
                    <a:pt x="138" y="192"/>
                    <a:pt x="138" y="191"/>
                  </a:cubicBezTo>
                  <a:cubicBezTo>
                    <a:pt x="139" y="191"/>
                    <a:pt x="139" y="190"/>
                    <a:pt x="140" y="190"/>
                  </a:cubicBezTo>
                  <a:cubicBezTo>
                    <a:pt x="141" y="190"/>
                    <a:pt x="143" y="190"/>
                    <a:pt x="144" y="190"/>
                  </a:cubicBezTo>
                  <a:cubicBezTo>
                    <a:pt x="144" y="190"/>
                    <a:pt x="145" y="190"/>
                    <a:pt x="147" y="189"/>
                  </a:cubicBezTo>
                  <a:cubicBezTo>
                    <a:pt x="148" y="189"/>
                    <a:pt x="148" y="188"/>
                    <a:pt x="150" y="189"/>
                  </a:cubicBezTo>
                  <a:cubicBezTo>
                    <a:pt x="152" y="190"/>
                    <a:pt x="151" y="187"/>
                    <a:pt x="151" y="187"/>
                  </a:cubicBezTo>
                  <a:cubicBezTo>
                    <a:pt x="151" y="187"/>
                    <a:pt x="151" y="186"/>
                    <a:pt x="152" y="186"/>
                  </a:cubicBezTo>
                  <a:cubicBezTo>
                    <a:pt x="154" y="187"/>
                    <a:pt x="154" y="187"/>
                    <a:pt x="154" y="187"/>
                  </a:cubicBezTo>
                  <a:cubicBezTo>
                    <a:pt x="155" y="187"/>
                    <a:pt x="157" y="188"/>
                    <a:pt x="157" y="188"/>
                  </a:cubicBezTo>
                  <a:cubicBezTo>
                    <a:pt x="158" y="188"/>
                    <a:pt x="162" y="189"/>
                    <a:pt x="162" y="189"/>
                  </a:cubicBezTo>
                  <a:cubicBezTo>
                    <a:pt x="162" y="189"/>
                    <a:pt x="163" y="192"/>
                    <a:pt x="163" y="192"/>
                  </a:cubicBezTo>
                  <a:cubicBezTo>
                    <a:pt x="164" y="192"/>
                    <a:pt x="167" y="192"/>
                    <a:pt x="168" y="192"/>
                  </a:cubicBezTo>
                  <a:cubicBezTo>
                    <a:pt x="169" y="192"/>
                    <a:pt x="171" y="192"/>
                    <a:pt x="172" y="193"/>
                  </a:cubicBezTo>
                  <a:cubicBezTo>
                    <a:pt x="173" y="194"/>
                    <a:pt x="174" y="194"/>
                    <a:pt x="174" y="194"/>
                  </a:cubicBezTo>
                  <a:cubicBezTo>
                    <a:pt x="174" y="194"/>
                    <a:pt x="175" y="195"/>
                    <a:pt x="176" y="196"/>
                  </a:cubicBezTo>
                  <a:cubicBezTo>
                    <a:pt x="176" y="196"/>
                    <a:pt x="179" y="198"/>
                    <a:pt x="179" y="198"/>
                  </a:cubicBezTo>
                  <a:cubicBezTo>
                    <a:pt x="179" y="198"/>
                    <a:pt x="184" y="200"/>
                    <a:pt x="184" y="200"/>
                  </a:cubicBezTo>
                  <a:cubicBezTo>
                    <a:pt x="185" y="199"/>
                    <a:pt x="185" y="199"/>
                    <a:pt x="185" y="199"/>
                  </a:cubicBezTo>
                  <a:cubicBezTo>
                    <a:pt x="185" y="198"/>
                    <a:pt x="185" y="197"/>
                    <a:pt x="185" y="197"/>
                  </a:cubicBezTo>
                  <a:cubicBezTo>
                    <a:pt x="184" y="196"/>
                    <a:pt x="180" y="195"/>
                    <a:pt x="180" y="195"/>
                  </a:cubicBezTo>
                  <a:cubicBezTo>
                    <a:pt x="180" y="195"/>
                    <a:pt x="178" y="194"/>
                    <a:pt x="178" y="194"/>
                  </a:cubicBezTo>
                  <a:cubicBezTo>
                    <a:pt x="177" y="189"/>
                    <a:pt x="178" y="193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3" y="193"/>
                    <a:pt x="173" y="192"/>
                    <a:pt x="173" y="192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88"/>
                    <a:pt x="172" y="187"/>
                  </a:cubicBezTo>
                  <a:cubicBezTo>
                    <a:pt x="173" y="187"/>
                    <a:pt x="171" y="192"/>
                    <a:pt x="175" y="186"/>
                  </a:cubicBezTo>
                  <a:cubicBezTo>
                    <a:pt x="175" y="186"/>
                    <a:pt x="175" y="185"/>
                    <a:pt x="175" y="185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71" y="185"/>
                    <a:pt x="171" y="186"/>
                    <a:pt x="170" y="187"/>
                  </a:cubicBezTo>
                  <a:cubicBezTo>
                    <a:pt x="169" y="188"/>
                    <a:pt x="169" y="187"/>
                    <a:pt x="169" y="187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2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58" y="171"/>
                    <a:pt x="158" y="171"/>
                    <a:pt x="158" y="171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3" y="162"/>
                    <a:pt x="149" y="161"/>
                    <a:pt x="147" y="160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2" y="155"/>
                    <a:pt x="142" y="155"/>
                    <a:pt x="142" y="155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7" y="119"/>
                    <a:pt x="107" y="118"/>
                  </a:cubicBezTo>
                  <a:cubicBezTo>
                    <a:pt x="106" y="118"/>
                    <a:pt x="104" y="117"/>
                    <a:pt x="105" y="116"/>
                  </a:cubicBezTo>
                  <a:cubicBezTo>
                    <a:pt x="105" y="115"/>
                    <a:pt x="104" y="114"/>
                    <a:pt x="104" y="112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100" y="107"/>
                    <a:pt x="100" y="105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1"/>
                    <a:pt x="94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1"/>
                    <a:pt x="91" y="102"/>
                    <a:pt x="91" y="10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87" y="97"/>
                    <a:pt x="88" y="95"/>
                  </a:cubicBezTo>
                  <a:cubicBezTo>
                    <a:pt x="90" y="93"/>
                    <a:pt x="88" y="92"/>
                    <a:pt x="88" y="92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1"/>
                    <a:pt x="87" y="77"/>
                    <a:pt x="88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89" y="74"/>
                    <a:pt x="94" y="73"/>
                    <a:pt x="94" y="73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8" y="82"/>
                    <a:pt x="109" y="82"/>
                  </a:cubicBezTo>
                  <a:cubicBezTo>
                    <a:pt x="109" y="81"/>
                    <a:pt x="109" y="79"/>
                    <a:pt x="109" y="79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121" y="70"/>
                    <a:pt x="121" y="70"/>
                    <a:pt x="121" y="70"/>
                  </a:cubicBezTo>
                  <a:cubicBezTo>
                    <a:pt x="121" y="70"/>
                    <a:pt x="124" y="71"/>
                    <a:pt x="125" y="71"/>
                  </a:cubicBezTo>
                  <a:cubicBezTo>
                    <a:pt x="125" y="71"/>
                    <a:pt x="126" y="71"/>
                    <a:pt x="126" y="71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52" y="71"/>
                    <a:pt x="152" y="71"/>
                    <a:pt x="152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165" y="73"/>
                    <a:pt x="165" y="73"/>
                    <a:pt x="166" y="72"/>
                  </a:cubicBezTo>
                  <a:cubicBezTo>
                    <a:pt x="166" y="72"/>
                    <a:pt x="169" y="72"/>
                    <a:pt x="169" y="72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1" y="71"/>
                    <a:pt x="171" y="71"/>
                    <a:pt x="171" y="71"/>
                  </a:cubicBezTo>
                  <a:cubicBezTo>
                    <a:pt x="172" y="71"/>
                    <a:pt x="174" y="71"/>
                    <a:pt x="174" y="71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7" y="69"/>
                    <a:pt x="177" y="69"/>
                    <a:pt x="178" y="69"/>
                  </a:cubicBezTo>
                  <a:cubicBezTo>
                    <a:pt x="179" y="69"/>
                    <a:pt x="180" y="68"/>
                    <a:pt x="180" y="68"/>
                  </a:cubicBezTo>
                  <a:cubicBezTo>
                    <a:pt x="180" y="68"/>
                    <a:pt x="181" y="69"/>
                    <a:pt x="181" y="69"/>
                  </a:cubicBezTo>
                  <a:cubicBezTo>
                    <a:pt x="181" y="69"/>
                    <a:pt x="182" y="68"/>
                    <a:pt x="183" y="68"/>
                  </a:cubicBezTo>
                  <a:cubicBezTo>
                    <a:pt x="185" y="68"/>
                    <a:pt x="186" y="67"/>
                    <a:pt x="186" y="67"/>
                  </a:cubicBezTo>
                  <a:cubicBezTo>
                    <a:pt x="186" y="67"/>
                    <a:pt x="187" y="69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91" y="70"/>
                    <a:pt x="192" y="69"/>
                    <a:pt x="193" y="69"/>
                  </a:cubicBezTo>
                  <a:cubicBezTo>
                    <a:pt x="195" y="69"/>
                    <a:pt x="196" y="69"/>
                    <a:pt x="197" y="69"/>
                  </a:cubicBezTo>
                  <a:cubicBezTo>
                    <a:pt x="199" y="69"/>
                    <a:pt x="200" y="71"/>
                    <a:pt x="200" y="71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203" y="74"/>
                    <a:pt x="204" y="76"/>
                    <a:pt x="204" y="77"/>
                  </a:cubicBezTo>
                  <a:cubicBezTo>
                    <a:pt x="205" y="78"/>
                    <a:pt x="205" y="79"/>
                    <a:pt x="205" y="79"/>
                  </a:cubicBezTo>
                  <a:cubicBezTo>
                    <a:pt x="205" y="79"/>
                    <a:pt x="213" y="82"/>
                    <a:pt x="214" y="82"/>
                  </a:cubicBezTo>
                  <a:cubicBezTo>
                    <a:pt x="214" y="82"/>
                    <a:pt x="215" y="82"/>
                    <a:pt x="215" y="82"/>
                  </a:cubicBezTo>
                  <a:close/>
                  <a:moveTo>
                    <a:pt x="175" y="191"/>
                  </a:moveTo>
                  <a:cubicBezTo>
                    <a:pt x="175" y="191"/>
                    <a:pt x="175" y="191"/>
                    <a:pt x="175" y="191"/>
                  </a:cubicBezTo>
                  <a:cubicBezTo>
                    <a:pt x="176" y="191"/>
                    <a:pt x="176" y="190"/>
                    <a:pt x="176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79" y="190"/>
                    <a:pt x="179" y="190"/>
                    <a:pt x="179" y="190"/>
                  </a:cubicBezTo>
                  <a:cubicBezTo>
                    <a:pt x="182" y="191"/>
                    <a:pt x="182" y="191"/>
                    <a:pt x="182" y="191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5" y="195"/>
                    <a:pt x="185" y="195"/>
                    <a:pt x="185" y="195"/>
                  </a:cubicBezTo>
                  <a:cubicBezTo>
                    <a:pt x="187" y="197"/>
                    <a:pt x="187" y="197"/>
                    <a:pt x="187" y="197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8" y="203"/>
                    <a:pt x="198" y="203"/>
                    <a:pt x="198" y="203"/>
                  </a:cubicBezTo>
                  <a:cubicBezTo>
                    <a:pt x="198" y="203"/>
                    <a:pt x="202" y="205"/>
                    <a:pt x="203" y="205"/>
                  </a:cubicBezTo>
                  <a:cubicBezTo>
                    <a:pt x="203" y="205"/>
                    <a:pt x="203" y="206"/>
                    <a:pt x="204" y="206"/>
                  </a:cubicBezTo>
                  <a:cubicBezTo>
                    <a:pt x="204" y="207"/>
                    <a:pt x="206" y="210"/>
                    <a:pt x="206" y="210"/>
                  </a:cubicBezTo>
                  <a:cubicBezTo>
                    <a:pt x="207" y="211"/>
                    <a:pt x="204" y="209"/>
                    <a:pt x="204" y="209"/>
                  </a:cubicBezTo>
                  <a:cubicBezTo>
                    <a:pt x="204" y="209"/>
                    <a:pt x="203" y="207"/>
                    <a:pt x="202" y="206"/>
                  </a:cubicBezTo>
                  <a:cubicBezTo>
                    <a:pt x="200" y="206"/>
                    <a:pt x="198" y="206"/>
                    <a:pt x="197" y="205"/>
                  </a:cubicBezTo>
                  <a:cubicBezTo>
                    <a:pt x="196" y="204"/>
                    <a:pt x="196" y="203"/>
                    <a:pt x="196" y="203"/>
                  </a:cubicBezTo>
                  <a:cubicBezTo>
                    <a:pt x="195" y="203"/>
                    <a:pt x="195" y="201"/>
                    <a:pt x="192" y="201"/>
                  </a:cubicBezTo>
                  <a:cubicBezTo>
                    <a:pt x="189" y="200"/>
                    <a:pt x="189" y="201"/>
                    <a:pt x="188" y="199"/>
                  </a:cubicBezTo>
                  <a:cubicBezTo>
                    <a:pt x="187" y="196"/>
                    <a:pt x="187" y="198"/>
                    <a:pt x="186" y="196"/>
                  </a:cubicBezTo>
                  <a:cubicBezTo>
                    <a:pt x="184" y="195"/>
                    <a:pt x="185" y="196"/>
                    <a:pt x="181" y="195"/>
                  </a:cubicBezTo>
                  <a:cubicBezTo>
                    <a:pt x="178" y="193"/>
                    <a:pt x="180" y="194"/>
                    <a:pt x="180" y="193"/>
                  </a:cubicBezTo>
                  <a:cubicBezTo>
                    <a:pt x="179" y="191"/>
                    <a:pt x="180" y="192"/>
                    <a:pt x="178" y="192"/>
                  </a:cubicBezTo>
                  <a:cubicBezTo>
                    <a:pt x="177" y="191"/>
                    <a:pt x="178" y="191"/>
                    <a:pt x="177" y="191"/>
                  </a:cubicBezTo>
                  <a:cubicBezTo>
                    <a:pt x="177" y="191"/>
                    <a:pt x="176" y="192"/>
                    <a:pt x="175" y="192"/>
                  </a:cubicBezTo>
                  <a:cubicBezTo>
                    <a:pt x="175" y="191"/>
                    <a:pt x="175" y="191"/>
                    <a:pt x="175" y="191"/>
                  </a:cubicBezTo>
                  <a:close/>
                  <a:moveTo>
                    <a:pt x="169" y="198"/>
                  </a:moveTo>
                  <a:cubicBezTo>
                    <a:pt x="169" y="198"/>
                    <a:pt x="169" y="198"/>
                    <a:pt x="169" y="198"/>
                  </a:cubicBezTo>
                  <a:cubicBezTo>
                    <a:pt x="169" y="198"/>
                    <a:pt x="167" y="198"/>
                    <a:pt x="166" y="198"/>
                  </a:cubicBezTo>
                  <a:cubicBezTo>
                    <a:pt x="166" y="198"/>
                    <a:pt x="165" y="197"/>
                    <a:pt x="164" y="197"/>
                  </a:cubicBezTo>
                  <a:cubicBezTo>
                    <a:pt x="163" y="197"/>
                    <a:pt x="161" y="197"/>
                    <a:pt x="161" y="197"/>
                  </a:cubicBezTo>
                  <a:cubicBezTo>
                    <a:pt x="160" y="197"/>
                    <a:pt x="159" y="196"/>
                    <a:pt x="159" y="196"/>
                  </a:cubicBezTo>
                  <a:cubicBezTo>
                    <a:pt x="159" y="196"/>
                    <a:pt x="159" y="195"/>
                    <a:pt x="159" y="195"/>
                  </a:cubicBezTo>
                  <a:cubicBezTo>
                    <a:pt x="159" y="195"/>
                    <a:pt x="161" y="194"/>
                    <a:pt x="161" y="194"/>
                  </a:cubicBezTo>
                  <a:cubicBezTo>
                    <a:pt x="161" y="195"/>
                    <a:pt x="167" y="196"/>
                    <a:pt x="167" y="196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171" y="196"/>
                    <a:pt x="172" y="196"/>
                    <a:pt x="172" y="196"/>
                  </a:cubicBezTo>
                  <a:cubicBezTo>
                    <a:pt x="172" y="196"/>
                    <a:pt x="173" y="196"/>
                    <a:pt x="174" y="197"/>
                  </a:cubicBezTo>
                  <a:cubicBezTo>
                    <a:pt x="175" y="197"/>
                    <a:pt x="175" y="197"/>
                    <a:pt x="175" y="198"/>
                  </a:cubicBezTo>
                  <a:cubicBezTo>
                    <a:pt x="175" y="198"/>
                    <a:pt x="176" y="199"/>
                    <a:pt x="175" y="199"/>
                  </a:cubicBezTo>
                  <a:cubicBezTo>
                    <a:pt x="175" y="199"/>
                    <a:pt x="174" y="199"/>
                    <a:pt x="174" y="199"/>
                  </a:cubicBezTo>
                  <a:cubicBezTo>
                    <a:pt x="174" y="199"/>
                    <a:pt x="172" y="198"/>
                    <a:pt x="172" y="198"/>
                  </a:cubicBezTo>
                  <a:cubicBezTo>
                    <a:pt x="170" y="198"/>
                    <a:pt x="170" y="198"/>
                    <a:pt x="170" y="198"/>
                  </a:cubicBezTo>
                  <a:cubicBezTo>
                    <a:pt x="169" y="198"/>
                    <a:pt x="169" y="198"/>
                    <a:pt x="169" y="198"/>
                  </a:cubicBezTo>
                  <a:close/>
                  <a:moveTo>
                    <a:pt x="138" y="199"/>
                  </a:moveTo>
                  <a:cubicBezTo>
                    <a:pt x="138" y="199"/>
                    <a:pt x="138" y="199"/>
                    <a:pt x="138" y="199"/>
                  </a:cubicBezTo>
                  <a:cubicBezTo>
                    <a:pt x="138" y="199"/>
                    <a:pt x="142" y="198"/>
                    <a:pt x="142" y="198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200"/>
                    <a:pt x="143" y="200"/>
                  </a:cubicBezTo>
                  <a:cubicBezTo>
                    <a:pt x="143" y="200"/>
                    <a:pt x="141" y="202"/>
                    <a:pt x="141" y="202"/>
                  </a:cubicBezTo>
                  <a:cubicBezTo>
                    <a:pt x="138" y="200"/>
                    <a:pt x="138" y="200"/>
                    <a:pt x="138" y="200"/>
                  </a:cubicBezTo>
                  <a:cubicBezTo>
                    <a:pt x="138" y="199"/>
                    <a:pt x="138" y="199"/>
                    <a:pt x="138" y="199"/>
                  </a:cubicBezTo>
                  <a:close/>
                  <a:moveTo>
                    <a:pt x="107" y="194"/>
                  </a:moveTo>
                  <a:cubicBezTo>
                    <a:pt x="107" y="194"/>
                    <a:pt x="107" y="194"/>
                    <a:pt x="107" y="194"/>
                  </a:cubicBezTo>
                  <a:cubicBezTo>
                    <a:pt x="108" y="194"/>
                    <a:pt x="109" y="193"/>
                    <a:pt x="109" y="194"/>
                  </a:cubicBezTo>
                  <a:cubicBezTo>
                    <a:pt x="109" y="195"/>
                    <a:pt x="108" y="196"/>
                    <a:pt x="108" y="196"/>
                  </a:cubicBezTo>
                  <a:cubicBezTo>
                    <a:pt x="108" y="196"/>
                    <a:pt x="107" y="196"/>
                    <a:pt x="107" y="196"/>
                  </a:cubicBezTo>
                  <a:cubicBezTo>
                    <a:pt x="107" y="195"/>
                    <a:pt x="107" y="194"/>
                    <a:pt x="107" y="194"/>
                  </a:cubicBezTo>
                  <a:close/>
                  <a:moveTo>
                    <a:pt x="113" y="189"/>
                  </a:moveTo>
                  <a:cubicBezTo>
                    <a:pt x="113" y="189"/>
                    <a:pt x="113" y="189"/>
                    <a:pt x="113" y="189"/>
                  </a:cubicBezTo>
                  <a:cubicBezTo>
                    <a:pt x="113" y="189"/>
                    <a:pt x="115" y="188"/>
                    <a:pt x="115" y="188"/>
                  </a:cubicBezTo>
                  <a:cubicBezTo>
                    <a:pt x="116" y="189"/>
                    <a:pt x="117" y="189"/>
                    <a:pt x="116" y="190"/>
                  </a:cubicBezTo>
                  <a:cubicBezTo>
                    <a:pt x="116" y="190"/>
                    <a:pt x="116" y="190"/>
                    <a:pt x="115" y="191"/>
                  </a:cubicBezTo>
                  <a:cubicBezTo>
                    <a:pt x="114" y="192"/>
                    <a:pt x="112" y="193"/>
                    <a:pt x="112" y="193"/>
                  </a:cubicBezTo>
                  <a:cubicBezTo>
                    <a:pt x="112" y="193"/>
                    <a:pt x="112" y="193"/>
                    <a:pt x="111" y="193"/>
                  </a:cubicBezTo>
                  <a:cubicBezTo>
                    <a:pt x="109" y="192"/>
                    <a:pt x="108" y="191"/>
                    <a:pt x="108" y="191"/>
                  </a:cubicBezTo>
                  <a:cubicBezTo>
                    <a:pt x="108" y="191"/>
                    <a:pt x="107" y="190"/>
                    <a:pt x="109" y="190"/>
                  </a:cubicBezTo>
                  <a:cubicBezTo>
                    <a:pt x="110" y="189"/>
                    <a:pt x="111" y="189"/>
                    <a:pt x="111" y="189"/>
                  </a:cubicBezTo>
                  <a:cubicBezTo>
                    <a:pt x="112" y="189"/>
                    <a:pt x="113" y="189"/>
                    <a:pt x="113" y="189"/>
                  </a:cubicBezTo>
                  <a:close/>
                  <a:moveTo>
                    <a:pt x="124" y="178"/>
                  </a:moveTo>
                  <a:cubicBezTo>
                    <a:pt x="124" y="178"/>
                    <a:pt x="124" y="178"/>
                    <a:pt x="124" y="178"/>
                  </a:cubicBezTo>
                  <a:cubicBezTo>
                    <a:pt x="124" y="178"/>
                    <a:pt x="126" y="177"/>
                    <a:pt x="126" y="177"/>
                  </a:cubicBezTo>
                  <a:cubicBezTo>
                    <a:pt x="126" y="177"/>
                    <a:pt x="126" y="177"/>
                    <a:pt x="127" y="177"/>
                  </a:cubicBezTo>
                  <a:cubicBezTo>
                    <a:pt x="127" y="177"/>
                    <a:pt x="127" y="177"/>
                    <a:pt x="128" y="177"/>
                  </a:cubicBezTo>
                  <a:cubicBezTo>
                    <a:pt x="128" y="177"/>
                    <a:pt x="129" y="176"/>
                    <a:pt x="130" y="177"/>
                  </a:cubicBezTo>
                  <a:cubicBezTo>
                    <a:pt x="131" y="177"/>
                    <a:pt x="131" y="178"/>
                    <a:pt x="132" y="178"/>
                  </a:cubicBezTo>
                  <a:cubicBezTo>
                    <a:pt x="132" y="178"/>
                    <a:pt x="133" y="178"/>
                    <a:pt x="133" y="178"/>
                  </a:cubicBezTo>
                  <a:cubicBezTo>
                    <a:pt x="134" y="178"/>
                    <a:pt x="134" y="178"/>
                    <a:pt x="136" y="178"/>
                  </a:cubicBezTo>
                  <a:cubicBezTo>
                    <a:pt x="138" y="178"/>
                    <a:pt x="141" y="178"/>
                    <a:pt x="141" y="178"/>
                  </a:cubicBezTo>
                  <a:cubicBezTo>
                    <a:pt x="141" y="179"/>
                    <a:pt x="142" y="178"/>
                    <a:pt x="143" y="17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46" y="179"/>
                    <a:pt x="145" y="180"/>
                    <a:pt x="147" y="179"/>
                  </a:cubicBezTo>
                  <a:cubicBezTo>
                    <a:pt x="148" y="179"/>
                    <a:pt x="148" y="179"/>
                    <a:pt x="148" y="179"/>
                  </a:cubicBezTo>
                  <a:cubicBezTo>
                    <a:pt x="148" y="179"/>
                    <a:pt x="148" y="179"/>
                    <a:pt x="149" y="178"/>
                  </a:cubicBezTo>
                  <a:cubicBezTo>
                    <a:pt x="150" y="178"/>
                    <a:pt x="151" y="177"/>
                    <a:pt x="151" y="177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80"/>
                    <a:pt x="152" y="180"/>
                    <a:pt x="152" y="181"/>
                  </a:cubicBezTo>
                  <a:cubicBezTo>
                    <a:pt x="152" y="181"/>
                    <a:pt x="151" y="182"/>
                    <a:pt x="150" y="182"/>
                  </a:cubicBezTo>
                  <a:cubicBezTo>
                    <a:pt x="150" y="182"/>
                    <a:pt x="149" y="181"/>
                    <a:pt x="149" y="181"/>
                  </a:cubicBezTo>
                  <a:cubicBezTo>
                    <a:pt x="149" y="180"/>
                    <a:pt x="148" y="180"/>
                    <a:pt x="148" y="180"/>
                  </a:cubicBezTo>
                  <a:cubicBezTo>
                    <a:pt x="147" y="180"/>
                    <a:pt x="146" y="181"/>
                    <a:pt x="145" y="181"/>
                  </a:cubicBezTo>
                  <a:cubicBezTo>
                    <a:pt x="145" y="181"/>
                    <a:pt x="144" y="180"/>
                    <a:pt x="144" y="180"/>
                  </a:cubicBezTo>
                  <a:cubicBezTo>
                    <a:pt x="144" y="180"/>
                    <a:pt x="142" y="180"/>
                    <a:pt x="141" y="180"/>
                  </a:cubicBezTo>
                  <a:cubicBezTo>
                    <a:pt x="141" y="180"/>
                    <a:pt x="140" y="180"/>
                    <a:pt x="139" y="180"/>
                  </a:cubicBezTo>
                  <a:cubicBezTo>
                    <a:pt x="138" y="180"/>
                    <a:pt x="137" y="180"/>
                    <a:pt x="136" y="180"/>
                  </a:cubicBezTo>
                  <a:cubicBezTo>
                    <a:pt x="135" y="181"/>
                    <a:pt x="133" y="180"/>
                    <a:pt x="133" y="181"/>
                  </a:cubicBezTo>
                  <a:cubicBezTo>
                    <a:pt x="133" y="181"/>
                    <a:pt x="133" y="182"/>
                    <a:pt x="133" y="182"/>
                  </a:cubicBezTo>
                  <a:cubicBezTo>
                    <a:pt x="133" y="182"/>
                    <a:pt x="134" y="183"/>
                    <a:pt x="133" y="183"/>
                  </a:cubicBezTo>
                  <a:cubicBezTo>
                    <a:pt x="131" y="183"/>
                    <a:pt x="131" y="183"/>
                    <a:pt x="131" y="182"/>
                  </a:cubicBezTo>
                  <a:cubicBezTo>
                    <a:pt x="130" y="181"/>
                    <a:pt x="132" y="180"/>
                    <a:pt x="129" y="181"/>
                  </a:cubicBezTo>
                  <a:cubicBezTo>
                    <a:pt x="127" y="181"/>
                    <a:pt x="127" y="180"/>
                    <a:pt x="126" y="180"/>
                  </a:cubicBezTo>
                  <a:cubicBezTo>
                    <a:pt x="126" y="181"/>
                    <a:pt x="124" y="179"/>
                    <a:pt x="123" y="180"/>
                  </a:cubicBezTo>
                  <a:cubicBezTo>
                    <a:pt x="123" y="180"/>
                    <a:pt x="122" y="181"/>
                    <a:pt x="122" y="181"/>
                  </a:cubicBezTo>
                  <a:cubicBezTo>
                    <a:pt x="122" y="181"/>
                    <a:pt x="119" y="181"/>
                    <a:pt x="119" y="181"/>
                  </a:cubicBezTo>
                  <a:cubicBezTo>
                    <a:pt x="119" y="181"/>
                    <a:pt x="120" y="178"/>
                    <a:pt x="120" y="178"/>
                  </a:cubicBezTo>
                  <a:cubicBezTo>
                    <a:pt x="120" y="178"/>
                    <a:pt x="120" y="178"/>
                    <a:pt x="121" y="178"/>
                  </a:cubicBezTo>
                  <a:cubicBezTo>
                    <a:pt x="122" y="178"/>
                    <a:pt x="123" y="178"/>
                    <a:pt x="123" y="178"/>
                  </a:cubicBezTo>
                  <a:cubicBezTo>
                    <a:pt x="124" y="178"/>
                    <a:pt x="124" y="178"/>
                    <a:pt x="124" y="178"/>
                  </a:cubicBezTo>
                  <a:close/>
                  <a:moveTo>
                    <a:pt x="120" y="172"/>
                  </a:move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16" y="170"/>
                    <a:pt x="116" y="170"/>
                  </a:cubicBezTo>
                  <a:cubicBezTo>
                    <a:pt x="115" y="170"/>
                    <a:pt x="114" y="170"/>
                    <a:pt x="113" y="170"/>
                  </a:cubicBezTo>
                  <a:cubicBezTo>
                    <a:pt x="113" y="170"/>
                    <a:pt x="111" y="169"/>
                    <a:pt x="112" y="168"/>
                  </a:cubicBezTo>
                  <a:cubicBezTo>
                    <a:pt x="112" y="168"/>
                    <a:pt x="113" y="167"/>
                    <a:pt x="114" y="168"/>
                  </a:cubicBezTo>
                  <a:cubicBezTo>
                    <a:pt x="115" y="169"/>
                    <a:pt x="116" y="169"/>
                    <a:pt x="116" y="170"/>
                  </a:cubicBezTo>
                  <a:cubicBezTo>
                    <a:pt x="117" y="170"/>
                    <a:pt x="119" y="171"/>
                    <a:pt x="119" y="171"/>
                  </a:cubicBezTo>
                  <a:cubicBezTo>
                    <a:pt x="120" y="171"/>
                    <a:pt x="120" y="172"/>
                    <a:pt x="120" y="171"/>
                  </a:cubicBezTo>
                  <a:cubicBezTo>
                    <a:pt x="121" y="171"/>
                    <a:pt x="121" y="169"/>
                    <a:pt x="121" y="169"/>
                  </a:cubicBezTo>
                  <a:cubicBezTo>
                    <a:pt x="121" y="168"/>
                    <a:pt x="120" y="168"/>
                    <a:pt x="120" y="168"/>
                  </a:cubicBezTo>
                  <a:cubicBezTo>
                    <a:pt x="121" y="168"/>
                    <a:pt x="123" y="167"/>
                    <a:pt x="123" y="167"/>
                  </a:cubicBezTo>
                  <a:cubicBezTo>
                    <a:pt x="124" y="168"/>
                    <a:pt x="125" y="168"/>
                    <a:pt x="126" y="168"/>
                  </a:cubicBezTo>
                  <a:cubicBezTo>
                    <a:pt x="126" y="168"/>
                    <a:pt x="125" y="168"/>
                    <a:pt x="129" y="168"/>
                  </a:cubicBezTo>
                  <a:cubicBezTo>
                    <a:pt x="132" y="168"/>
                    <a:pt x="131" y="168"/>
                    <a:pt x="133" y="168"/>
                  </a:cubicBezTo>
                  <a:cubicBezTo>
                    <a:pt x="134" y="168"/>
                    <a:pt x="136" y="168"/>
                    <a:pt x="136" y="168"/>
                  </a:cubicBezTo>
                  <a:cubicBezTo>
                    <a:pt x="136" y="169"/>
                    <a:pt x="138" y="170"/>
                    <a:pt x="138" y="170"/>
                  </a:cubicBezTo>
                  <a:cubicBezTo>
                    <a:pt x="138" y="171"/>
                    <a:pt x="139" y="171"/>
                    <a:pt x="138" y="172"/>
                  </a:cubicBezTo>
                  <a:cubicBezTo>
                    <a:pt x="136" y="173"/>
                    <a:pt x="136" y="173"/>
                    <a:pt x="134" y="173"/>
                  </a:cubicBezTo>
                  <a:cubicBezTo>
                    <a:pt x="133" y="173"/>
                    <a:pt x="134" y="173"/>
                    <a:pt x="132" y="174"/>
                  </a:cubicBezTo>
                  <a:cubicBezTo>
                    <a:pt x="129" y="174"/>
                    <a:pt x="127" y="174"/>
                    <a:pt x="127" y="174"/>
                  </a:cubicBezTo>
                  <a:cubicBezTo>
                    <a:pt x="127" y="174"/>
                    <a:pt x="128" y="174"/>
                    <a:pt x="125" y="174"/>
                  </a:cubicBezTo>
                  <a:cubicBezTo>
                    <a:pt x="123" y="173"/>
                    <a:pt x="122" y="174"/>
                    <a:pt x="121" y="173"/>
                  </a:cubicBezTo>
                  <a:cubicBezTo>
                    <a:pt x="121" y="173"/>
                    <a:pt x="120" y="172"/>
                    <a:pt x="120" y="172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1" y="93"/>
                    <a:pt x="51" y="93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7"/>
                    <a:pt x="52" y="96"/>
                  </a:cubicBezTo>
                  <a:cubicBezTo>
                    <a:pt x="51" y="96"/>
                    <a:pt x="50" y="96"/>
                    <a:pt x="50" y="95"/>
                  </a:cubicBezTo>
                  <a:cubicBezTo>
                    <a:pt x="50" y="95"/>
                    <a:pt x="50" y="94"/>
                    <a:pt x="50" y="94"/>
                  </a:cubicBezTo>
                  <a:close/>
                  <a:moveTo>
                    <a:pt x="51" y="103"/>
                  </a:moveTo>
                  <a:cubicBezTo>
                    <a:pt x="51" y="103"/>
                    <a:pt x="51" y="103"/>
                    <a:pt x="51" y="103"/>
                  </a:cubicBezTo>
                  <a:cubicBezTo>
                    <a:pt x="51" y="103"/>
                    <a:pt x="50" y="103"/>
                    <a:pt x="50" y="103"/>
                  </a:cubicBezTo>
                  <a:cubicBezTo>
                    <a:pt x="50" y="103"/>
                    <a:pt x="48" y="102"/>
                    <a:pt x="47" y="102"/>
                  </a:cubicBezTo>
                  <a:cubicBezTo>
                    <a:pt x="47" y="101"/>
                    <a:pt x="47" y="101"/>
                    <a:pt x="48" y="101"/>
                  </a:cubicBezTo>
                  <a:cubicBezTo>
                    <a:pt x="48" y="100"/>
                    <a:pt x="48" y="99"/>
                    <a:pt x="48" y="99"/>
                  </a:cubicBezTo>
                  <a:cubicBezTo>
                    <a:pt x="48" y="99"/>
                    <a:pt x="49" y="98"/>
                    <a:pt x="49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6"/>
                    <a:pt x="51" y="96"/>
                    <a:pt x="51" y="96"/>
                  </a:cubicBezTo>
                  <a:cubicBezTo>
                    <a:pt x="51" y="96"/>
                    <a:pt x="53" y="98"/>
                    <a:pt x="53" y="99"/>
                  </a:cubicBezTo>
                  <a:cubicBezTo>
                    <a:pt x="53" y="99"/>
                    <a:pt x="50" y="99"/>
                    <a:pt x="50" y="99"/>
                  </a:cubicBezTo>
                  <a:cubicBezTo>
                    <a:pt x="50" y="99"/>
                    <a:pt x="50" y="99"/>
                    <a:pt x="51" y="101"/>
                  </a:cubicBezTo>
                  <a:cubicBezTo>
                    <a:pt x="52" y="102"/>
                    <a:pt x="52" y="101"/>
                    <a:pt x="52" y="101"/>
                  </a:cubicBezTo>
                  <a:cubicBezTo>
                    <a:pt x="52" y="102"/>
                    <a:pt x="52" y="102"/>
                    <a:pt x="54" y="102"/>
                  </a:cubicBez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4" y="105"/>
                    <a:pt x="54" y="105"/>
                  </a:cubicBezTo>
                  <a:cubicBezTo>
                    <a:pt x="53" y="106"/>
                    <a:pt x="53" y="105"/>
                    <a:pt x="53" y="105"/>
                  </a:cubicBezTo>
                  <a:cubicBezTo>
                    <a:pt x="53" y="105"/>
                    <a:pt x="52" y="103"/>
                    <a:pt x="51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55" y="117"/>
                    <a:pt x="56" y="116"/>
                    <a:pt x="56" y="117"/>
                  </a:cubicBezTo>
                  <a:cubicBezTo>
                    <a:pt x="57" y="117"/>
                    <a:pt x="57" y="118"/>
                    <a:pt x="57" y="118"/>
                  </a:cubicBezTo>
                  <a:cubicBezTo>
                    <a:pt x="58" y="119"/>
                    <a:pt x="59" y="119"/>
                    <a:pt x="60" y="119"/>
                  </a:cubicBezTo>
                  <a:cubicBezTo>
                    <a:pt x="60" y="120"/>
                    <a:pt x="60" y="121"/>
                    <a:pt x="60" y="121"/>
                  </a:cubicBezTo>
                  <a:cubicBezTo>
                    <a:pt x="60" y="121"/>
                    <a:pt x="59" y="122"/>
                    <a:pt x="59" y="121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20"/>
                    <a:pt x="57" y="119"/>
                    <a:pt x="57" y="119"/>
                  </a:cubicBezTo>
                  <a:cubicBezTo>
                    <a:pt x="57" y="119"/>
                    <a:pt x="55" y="117"/>
                    <a:pt x="55" y="117"/>
                  </a:cubicBezTo>
                  <a:close/>
                  <a:moveTo>
                    <a:pt x="53" y="121"/>
                  </a:move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0"/>
                    <a:pt x="53" y="120"/>
                  </a:cubicBezTo>
                  <a:cubicBezTo>
                    <a:pt x="53" y="120"/>
                    <a:pt x="54" y="120"/>
                    <a:pt x="54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5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4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4"/>
                    <a:pt x="53" y="123"/>
                    <a:pt x="53" y="123"/>
                  </a:cubicBezTo>
                  <a:cubicBezTo>
                    <a:pt x="53" y="122"/>
                    <a:pt x="53" y="121"/>
                    <a:pt x="53" y="121"/>
                  </a:cubicBezTo>
                  <a:close/>
                  <a:moveTo>
                    <a:pt x="49" y="121"/>
                  </a:move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50" y="121"/>
                    <a:pt x="50" y="122"/>
                  </a:cubicBezTo>
                  <a:cubicBezTo>
                    <a:pt x="50" y="122"/>
                    <a:pt x="51" y="122"/>
                    <a:pt x="51" y="123"/>
                  </a:cubicBezTo>
                  <a:cubicBezTo>
                    <a:pt x="51" y="123"/>
                    <a:pt x="51" y="123"/>
                    <a:pt x="51" y="124"/>
                  </a:cubicBezTo>
                  <a:cubicBezTo>
                    <a:pt x="51" y="125"/>
                    <a:pt x="52" y="125"/>
                    <a:pt x="51" y="125"/>
                  </a:cubicBezTo>
                  <a:cubicBezTo>
                    <a:pt x="50" y="124"/>
                    <a:pt x="50" y="124"/>
                    <a:pt x="50" y="124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21"/>
                    <a:pt x="49" y="121"/>
                    <a:pt x="49" y="121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5" y="116"/>
                    <a:pt x="35" y="116"/>
                  </a:cubicBezTo>
                  <a:cubicBezTo>
                    <a:pt x="36" y="117"/>
                    <a:pt x="35" y="117"/>
                    <a:pt x="36" y="118"/>
                  </a:cubicBezTo>
                  <a:cubicBezTo>
                    <a:pt x="36" y="118"/>
                    <a:pt x="35" y="119"/>
                    <a:pt x="35" y="11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6"/>
                    <a:pt x="34" y="116"/>
                    <a:pt x="34" y="116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4" y="112"/>
                    <a:pt x="32" y="112"/>
                    <a:pt x="32" y="112"/>
                  </a:cubicBezTo>
                  <a:cubicBezTo>
                    <a:pt x="32" y="112"/>
                    <a:pt x="31" y="112"/>
                    <a:pt x="31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10"/>
                    <a:pt x="32" y="109"/>
                    <a:pt x="32" y="108"/>
                  </a:cubicBezTo>
                  <a:cubicBezTo>
                    <a:pt x="32" y="108"/>
                    <a:pt x="33" y="108"/>
                    <a:pt x="33" y="108"/>
                  </a:cubicBezTo>
                  <a:cubicBezTo>
                    <a:pt x="33" y="108"/>
                    <a:pt x="34" y="109"/>
                    <a:pt x="34" y="109"/>
                  </a:cubicBezTo>
                  <a:cubicBezTo>
                    <a:pt x="34" y="109"/>
                    <a:pt x="34" y="111"/>
                    <a:pt x="34" y="112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6" y="89"/>
                    <a:pt x="36" y="89"/>
                  </a:cubicBezTo>
                  <a:cubicBezTo>
                    <a:pt x="36" y="89"/>
                    <a:pt x="36" y="90"/>
                    <a:pt x="36" y="91"/>
                  </a:cubicBezTo>
                  <a:cubicBezTo>
                    <a:pt x="37" y="91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2"/>
                    <a:pt x="39" y="91"/>
                    <a:pt x="39" y="92"/>
                  </a:cubicBezTo>
                  <a:cubicBezTo>
                    <a:pt x="40" y="92"/>
                    <a:pt x="41" y="91"/>
                    <a:pt x="41" y="91"/>
                  </a:cubicBezTo>
                  <a:cubicBezTo>
                    <a:pt x="41" y="91"/>
                    <a:pt x="42" y="92"/>
                    <a:pt x="42" y="92"/>
                  </a:cubicBezTo>
                  <a:cubicBezTo>
                    <a:pt x="42" y="93"/>
                    <a:pt x="41" y="94"/>
                    <a:pt x="41" y="94"/>
                  </a:cubicBezTo>
                  <a:cubicBezTo>
                    <a:pt x="40" y="94"/>
                    <a:pt x="39" y="93"/>
                    <a:pt x="39" y="93"/>
                  </a:cubicBezTo>
                  <a:cubicBezTo>
                    <a:pt x="39" y="93"/>
                    <a:pt x="38" y="92"/>
                    <a:pt x="38" y="93"/>
                  </a:cubicBezTo>
                  <a:cubicBezTo>
                    <a:pt x="38" y="93"/>
                    <a:pt x="38" y="94"/>
                    <a:pt x="38" y="95"/>
                  </a:cubicBezTo>
                  <a:cubicBezTo>
                    <a:pt x="39" y="95"/>
                    <a:pt x="39" y="95"/>
                    <a:pt x="39" y="96"/>
                  </a:cubicBezTo>
                  <a:cubicBezTo>
                    <a:pt x="38" y="96"/>
                    <a:pt x="38" y="97"/>
                    <a:pt x="38" y="97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39" y="99"/>
                    <a:pt x="39" y="100"/>
                  </a:cubicBezTo>
                  <a:cubicBezTo>
                    <a:pt x="39" y="100"/>
                    <a:pt x="40" y="101"/>
                    <a:pt x="40" y="101"/>
                  </a:cubicBezTo>
                  <a:cubicBezTo>
                    <a:pt x="40" y="102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1" y="107"/>
                    <a:pt x="41" y="107"/>
                  </a:cubicBezTo>
                  <a:cubicBezTo>
                    <a:pt x="41" y="108"/>
                    <a:pt x="43" y="109"/>
                    <a:pt x="43" y="110"/>
                  </a:cubicBezTo>
                  <a:cubicBezTo>
                    <a:pt x="43" y="110"/>
                    <a:pt x="43" y="112"/>
                    <a:pt x="42" y="112"/>
                  </a:cubicBezTo>
                  <a:cubicBezTo>
                    <a:pt x="42" y="112"/>
                    <a:pt x="41" y="113"/>
                    <a:pt x="41" y="112"/>
                  </a:cubicBezTo>
                  <a:cubicBezTo>
                    <a:pt x="40" y="111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10"/>
                    <a:pt x="38" y="111"/>
                    <a:pt x="38" y="111"/>
                  </a:cubicBezTo>
                  <a:cubicBezTo>
                    <a:pt x="38" y="112"/>
                    <a:pt x="40" y="113"/>
                    <a:pt x="40" y="113"/>
                  </a:cubicBezTo>
                  <a:cubicBezTo>
                    <a:pt x="40" y="113"/>
                    <a:pt x="39" y="111"/>
                    <a:pt x="40" y="113"/>
                  </a:cubicBezTo>
                  <a:cubicBezTo>
                    <a:pt x="41" y="115"/>
                    <a:pt x="42" y="116"/>
                    <a:pt x="42" y="116"/>
                  </a:cubicBezTo>
                  <a:cubicBezTo>
                    <a:pt x="42" y="116"/>
                    <a:pt x="43" y="117"/>
                    <a:pt x="44" y="117"/>
                  </a:cubicBezTo>
                  <a:cubicBezTo>
                    <a:pt x="44" y="118"/>
                    <a:pt x="44" y="118"/>
                    <a:pt x="45" y="119"/>
                  </a:cubicBezTo>
                  <a:cubicBezTo>
                    <a:pt x="45" y="119"/>
                    <a:pt x="46" y="120"/>
                    <a:pt x="45" y="120"/>
                  </a:cubicBezTo>
                  <a:cubicBezTo>
                    <a:pt x="44" y="121"/>
                    <a:pt x="45" y="121"/>
                    <a:pt x="44" y="121"/>
                  </a:cubicBezTo>
                  <a:cubicBezTo>
                    <a:pt x="44" y="120"/>
                    <a:pt x="43" y="120"/>
                    <a:pt x="43" y="119"/>
                  </a:cubicBezTo>
                  <a:cubicBezTo>
                    <a:pt x="43" y="118"/>
                    <a:pt x="42" y="117"/>
                    <a:pt x="42" y="116"/>
                  </a:cubicBezTo>
                  <a:cubicBezTo>
                    <a:pt x="41" y="116"/>
                    <a:pt x="40" y="115"/>
                    <a:pt x="40" y="115"/>
                  </a:cubicBezTo>
                  <a:cubicBezTo>
                    <a:pt x="39" y="115"/>
                    <a:pt x="39" y="114"/>
                    <a:pt x="39" y="114"/>
                  </a:cubicBezTo>
                  <a:cubicBezTo>
                    <a:pt x="39" y="114"/>
                    <a:pt x="38" y="114"/>
                    <a:pt x="38" y="114"/>
                  </a:cubicBezTo>
                  <a:cubicBezTo>
                    <a:pt x="38" y="114"/>
                    <a:pt x="36" y="114"/>
                    <a:pt x="36" y="114"/>
                  </a:cubicBezTo>
                  <a:cubicBezTo>
                    <a:pt x="36" y="113"/>
                    <a:pt x="36" y="113"/>
                    <a:pt x="37" y="112"/>
                  </a:cubicBezTo>
                  <a:cubicBezTo>
                    <a:pt x="37" y="112"/>
                    <a:pt x="38" y="112"/>
                    <a:pt x="38" y="112"/>
                  </a:cubicBezTo>
                  <a:cubicBezTo>
                    <a:pt x="38" y="112"/>
                    <a:pt x="37" y="111"/>
                    <a:pt x="37" y="111"/>
                  </a:cubicBezTo>
                  <a:cubicBezTo>
                    <a:pt x="37" y="111"/>
                    <a:pt x="37" y="110"/>
                    <a:pt x="37" y="110"/>
                  </a:cubicBezTo>
                  <a:cubicBezTo>
                    <a:pt x="36" y="110"/>
                    <a:pt x="36" y="111"/>
                    <a:pt x="36" y="110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6" y="108"/>
                    <a:pt x="36" y="106"/>
                    <a:pt x="36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8" y="105"/>
                    <a:pt x="38" y="105"/>
                    <a:pt x="37" y="105"/>
                  </a:cubicBezTo>
                  <a:cubicBezTo>
                    <a:pt x="36" y="105"/>
                    <a:pt x="36" y="103"/>
                    <a:pt x="36" y="103"/>
                  </a:cubicBezTo>
                  <a:cubicBezTo>
                    <a:pt x="36" y="103"/>
                    <a:pt x="36" y="102"/>
                    <a:pt x="36" y="102"/>
                  </a:cubicBezTo>
                  <a:cubicBezTo>
                    <a:pt x="36" y="102"/>
                    <a:pt x="35" y="102"/>
                    <a:pt x="35" y="101"/>
                  </a:cubicBezTo>
                  <a:cubicBezTo>
                    <a:pt x="34" y="100"/>
                    <a:pt x="34" y="99"/>
                    <a:pt x="34" y="99"/>
                  </a:cubicBezTo>
                  <a:cubicBezTo>
                    <a:pt x="34" y="99"/>
                    <a:pt x="35" y="99"/>
                    <a:pt x="34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6"/>
                    <a:pt x="33" y="95"/>
                    <a:pt x="34" y="95"/>
                  </a:cubicBezTo>
                  <a:cubicBezTo>
                    <a:pt x="34" y="95"/>
                    <a:pt x="34" y="95"/>
                    <a:pt x="35" y="95"/>
                  </a:cubicBezTo>
                  <a:cubicBezTo>
                    <a:pt x="35" y="96"/>
                    <a:pt x="36" y="96"/>
                    <a:pt x="36" y="96"/>
                  </a:cubicBezTo>
                  <a:cubicBezTo>
                    <a:pt x="36" y="95"/>
                    <a:pt x="37" y="94"/>
                    <a:pt x="36" y="94"/>
                  </a:cubicBezTo>
                  <a:cubicBezTo>
                    <a:pt x="36" y="93"/>
                    <a:pt x="35" y="92"/>
                    <a:pt x="3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0"/>
                  </a:cubicBezTo>
                  <a:cubicBezTo>
                    <a:pt x="34" y="90"/>
                    <a:pt x="34" y="89"/>
                    <a:pt x="34" y="89"/>
                  </a:cubicBezTo>
                  <a:close/>
                  <a:moveTo>
                    <a:pt x="33" y="89"/>
                  </a:move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5"/>
                    <a:pt x="31" y="85"/>
                    <a:pt x="31" y="84"/>
                  </a:cubicBezTo>
                  <a:cubicBezTo>
                    <a:pt x="32" y="84"/>
                    <a:pt x="32" y="83"/>
                    <a:pt x="32" y="83"/>
                  </a:cubicBezTo>
                  <a:cubicBezTo>
                    <a:pt x="33" y="82"/>
                    <a:pt x="34" y="82"/>
                    <a:pt x="34" y="83"/>
                  </a:cubicBezTo>
                  <a:cubicBezTo>
                    <a:pt x="34" y="83"/>
                    <a:pt x="34" y="84"/>
                    <a:pt x="34" y="85"/>
                  </a:cubicBezTo>
                  <a:cubicBezTo>
                    <a:pt x="34" y="85"/>
                    <a:pt x="34" y="86"/>
                    <a:pt x="34" y="86"/>
                  </a:cubicBezTo>
                  <a:cubicBezTo>
                    <a:pt x="34" y="87"/>
                    <a:pt x="35" y="87"/>
                    <a:pt x="35" y="87"/>
                  </a:cubicBezTo>
                  <a:cubicBezTo>
                    <a:pt x="35" y="88"/>
                    <a:pt x="35" y="89"/>
                    <a:pt x="35" y="89"/>
                  </a:cubicBezTo>
                  <a:lnTo>
                    <a:pt x="33" y="8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10101708-C097-8DAA-213B-736919BDF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079" y="4213154"/>
              <a:ext cx="216588" cy="121458"/>
            </a:xfrm>
            <a:custGeom>
              <a:avLst/>
              <a:gdLst>
                <a:gd name="T0" fmla="*/ 2 w 95"/>
                <a:gd name="T1" fmla="*/ 39 h 55"/>
                <a:gd name="T2" fmla="*/ 2 w 95"/>
                <a:gd name="T3" fmla="*/ 36 h 55"/>
                <a:gd name="T4" fmla="*/ 0 w 95"/>
                <a:gd name="T5" fmla="*/ 31 h 55"/>
                <a:gd name="T6" fmla="*/ 2 w 95"/>
                <a:gd name="T7" fmla="*/ 31 h 55"/>
                <a:gd name="T8" fmla="*/ 7 w 95"/>
                <a:gd name="T9" fmla="*/ 32 h 55"/>
                <a:gd name="T10" fmla="*/ 9 w 95"/>
                <a:gd name="T11" fmla="*/ 31 h 55"/>
                <a:gd name="T12" fmla="*/ 12 w 95"/>
                <a:gd name="T13" fmla="*/ 27 h 55"/>
                <a:gd name="T14" fmla="*/ 15 w 95"/>
                <a:gd name="T15" fmla="*/ 27 h 55"/>
                <a:gd name="T16" fmla="*/ 16 w 95"/>
                <a:gd name="T17" fmla="*/ 26 h 55"/>
                <a:gd name="T18" fmla="*/ 18 w 95"/>
                <a:gd name="T19" fmla="*/ 27 h 55"/>
                <a:gd name="T20" fmla="*/ 20 w 95"/>
                <a:gd name="T21" fmla="*/ 27 h 55"/>
                <a:gd name="T22" fmla="*/ 23 w 95"/>
                <a:gd name="T23" fmla="*/ 28 h 55"/>
                <a:gd name="T24" fmla="*/ 26 w 95"/>
                <a:gd name="T25" fmla="*/ 26 h 55"/>
                <a:gd name="T26" fmla="*/ 28 w 95"/>
                <a:gd name="T27" fmla="*/ 20 h 55"/>
                <a:gd name="T28" fmla="*/ 28 w 95"/>
                <a:gd name="T29" fmla="*/ 16 h 55"/>
                <a:gd name="T30" fmla="*/ 33 w 95"/>
                <a:gd name="T31" fmla="*/ 18 h 55"/>
                <a:gd name="T32" fmla="*/ 36 w 95"/>
                <a:gd name="T33" fmla="*/ 18 h 55"/>
                <a:gd name="T34" fmla="*/ 44 w 95"/>
                <a:gd name="T35" fmla="*/ 19 h 55"/>
                <a:gd name="T36" fmla="*/ 58 w 95"/>
                <a:gd name="T37" fmla="*/ 18 h 55"/>
                <a:gd name="T38" fmla="*/ 61 w 95"/>
                <a:gd name="T39" fmla="*/ 16 h 55"/>
                <a:gd name="T40" fmla="*/ 66 w 95"/>
                <a:gd name="T41" fmla="*/ 15 h 55"/>
                <a:gd name="T42" fmla="*/ 70 w 95"/>
                <a:gd name="T43" fmla="*/ 13 h 55"/>
                <a:gd name="T44" fmla="*/ 76 w 95"/>
                <a:gd name="T45" fmla="*/ 10 h 55"/>
                <a:gd name="T46" fmla="*/ 78 w 95"/>
                <a:gd name="T47" fmla="*/ 8 h 55"/>
                <a:gd name="T48" fmla="*/ 80 w 95"/>
                <a:gd name="T49" fmla="*/ 8 h 55"/>
                <a:gd name="T50" fmla="*/ 83 w 95"/>
                <a:gd name="T51" fmla="*/ 7 h 55"/>
                <a:gd name="T52" fmla="*/ 89 w 95"/>
                <a:gd name="T53" fmla="*/ 3 h 55"/>
                <a:gd name="T54" fmla="*/ 94 w 95"/>
                <a:gd name="T55" fmla="*/ 2 h 55"/>
                <a:gd name="T56" fmla="*/ 89 w 95"/>
                <a:gd name="T57" fmla="*/ 6 h 55"/>
                <a:gd name="T58" fmla="*/ 83 w 95"/>
                <a:gd name="T59" fmla="*/ 11 h 55"/>
                <a:gd name="T60" fmla="*/ 76 w 95"/>
                <a:gd name="T61" fmla="*/ 15 h 55"/>
                <a:gd name="T62" fmla="*/ 73 w 95"/>
                <a:gd name="T63" fmla="*/ 19 h 55"/>
                <a:gd name="T64" fmla="*/ 68 w 95"/>
                <a:gd name="T65" fmla="*/ 20 h 55"/>
                <a:gd name="T66" fmla="*/ 67 w 95"/>
                <a:gd name="T67" fmla="*/ 27 h 55"/>
                <a:gd name="T68" fmla="*/ 73 w 95"/>
                <a:gd name="T69" fmla="*/ 34 h 55"/>
                <a:gd name="T70" fmla="*/ 74 w 95"/>
                <a:gd name="T71" fmla="*/ 38 h 55"/>
                <a:gd name="T72" fmla="*/ 70 w 95"/>
                <a:gd name="T73" fmla="*/ 36 h 55"/>
                <a:gd name="T74" fmla="*/ 63 w 95"/>
                <a:gd name="T75" fmla="*/ 37 h 55"/>
                <a:gd name="T76" fmla="*/ 59 w 95"/>
                <a:gd name="T77" fmla="*/ 36 h 55"/>
                <a:gd name="T78" fmla="*/ 55 w 95"/>
                <a:gd name="T79" fmla="*/ 43 h 55"/>
                <a:gd name="T80" fmla="*/ 52 w 95"/>
                <a:gd name="T81" fmla="*/ 46 h 55"/>
                <a:gd name="T82" fmla="*/ 47 w 95"/>
                <a:gd name="T83" fmla="*/ 47 h 55"/>
                <a:gd name="T84" fmla="*/ 43 w 95"/>
                <a:gd name="T85" fmla="*/ 49 h 55"/>
                <a:gd name="T86" fmla="*/ 36 w 95"/>
                <a:gd name="T87" fmla="*/ 50 h 55"/>
                <a:gd name="T88" fmla="*/ 29 w 95"/>
                <a:gd name="T89" fmla="*/ 53 h 55"/>
                <a:gd name="T90" fmla="*/ 24 w 95"/>
                <a:gd name="T91" fmla="*/ 50 h 55"/>
                <a:gd name="T92" fmla="*/ 19 w 95"/>
                <a:gd name="T93" fmla="*/ 53 h 55"/>
                <a:gd name="T94" fmla="*/ 12 w 95"/>
                <a:gd name="T95" fmla="*/ 50 h 55"/>
                <a:gd name="T96" fmla="*/ 8 w 95"/>
                <a:gd name="T97" fmla="*/ 50 h 55"/>
                <a:gd name="T98" fmla="*/ 5 w 95"/>
                <a:gd name="T99" fmla="*/ 45 h 55"/>
                <a:gd name="T100" fmla="*/ 2 w 95"/>
                <a:gd name="T101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55">
                  <a:moveTo>
                    <a:pt x="2" y="39"/>
                  </a:moveTo>
                  <a:cubicBezTo>
                    <a:pt x="2" y="39"/>
                    <a:pt x="2" y="38"/>
                    <a:pt x="2" y="36"/>
                  </a:cubicBezTo>
                  <a:cubicBezTo>
                    <a:pt x="1" y="34"/>
                    <a:pt x="0" y="31"/>
                    <a:pt x="0" y="31"/>
                  </a:cubicBezTo>
                  <a:cubicBezTo>
                    <a:pt x="0" y="31"/>
                    <a:pt x="1" y="30"/>
                    <a:pt x="2" y="31"/>
                  </a:cubicBezTo>
                  <a:cubicBezTo>
                    <a:pt x="3" y="32"/>
                    <a:pt x="4" y="34"/>
                    <a:pt x="7" y="32"/>
                  </a:cubicBezTo>
                  <a:cubicBezTo>
                    <a:pt x="8" y="32"/>
                    <a:pt x="9" y="32"/>
                    <a:pt x="9" y="31"/>
                  </a:cubicBezTo>
                  <a:cubicBezTo>
                    <a:pt x="11" y="29"/>
                    <a:pt x="11" y="27"/>
                    <a:pt x="12" y="27"/>
                  </a:cubicBezTo>
                  <a:cubicBezTo>
                    <a:pt x="13" y="26"/>
                    <a:pt x="13" y="27"/>
                    <a:pt x="15" y="27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9" y="27"/>
                    <a:pt x="19" y="26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4" y="28"/>
                    <a:pt x="26" y="28"/>
                    <a:pt x="26" y="26"/>
                  </a:cubicBezTo>
                  <a:cubicBezTo>
                    <a:pt x="27" y="25"/>
                    <a:pt x="28" y="23"/>
                    <a:pt x="28" y="20"/>
                  </a:cubicBezTo>
                  <a:cubicBezTo>
                    <a:pt x="28" y="17"/>
                    <a:pt x="27" y="15"/>
                    <a:pt x="28" y="16"/>
                  </a:cubicBezTo>
                  <a:cubicBezTo>
                    <a:pt x="28" y="16"/>
                    <a:pt x="31" y="17"/>
                    <a:pt x="33" y="18"/>
                  </a:cubicBezTo>
                  <a:cubicBezTo>
                    <a:pt x="35" y="18"/>
                    <a:pt x="34" y="17"/>
                    <a:pt x="36" y="18"/>
                  </a:cubicBezTo>
                  <a:cubicBezTo>
                    <a:pt x="38" y="18"/>
                    <a:pt x="42" y="19"/>
                    <a:pt x="44" y="19"/>
                  </a:cubicBezTo>
                  <a:cubicBezTo>
                    <a:pt x="48" y="19"/>
                    <a:pt x="53" y="19"/>
                    <a:pt x="58" y="18"/>
                  </a:cubicBezTo>
                  <a:cubicBezTo>
                    <a:pt x="58" y="17"/>
                    <a:pt x="60" y="16"/>
                    <a:pt x="61" y="16"/>
                  </a:cubicBezTo>
                  <a:cubicBezTo>
                    <a:pt x="62" y="15"/>
                    <a:pt x="64" y="16"/>
                    <a:pt x="66" y="15"/>
                  </a:cubicBezTo>
                  <a:cubicBezTo>
                    <a:pt x="67" y="15"/>
                    <a:pt x="69" y="14"/>
                    <a:pt x="70" y="13"/>
                  </a:cubicBezTo>
                  <a:cubicBezTo>
                    <a:pt x="72" y="12"/>
                    <a:pt x="74" y="11"/>
                    <a:pt x="76" y="10"/>
                  </a:cubicBezTo>
                  <a:cubicBezTo>
                    <a:pt x="77" y="10"/>
                    <a:pt x="77" y="9"/>
                    <a:pt x="78" y="8"/>
                  </a:cubicBezTo>
                  <a:cubicBezTo>
                    <a:pt x="79" y="8"/>
                    <a:pt x="79" y="8"/>
                    <a:pt x="80" y="8"/>
                  </a:cubicBezTo>
                  <a:cubicBezTo>
                    <a:pt x="81" y="8"/>
                    <a:pt x="82" y="7"/>
                    <a:pt x="83" y="7"/>
                  </a:cubicBezTo>
                  <a:cubicBezTo>
                    <a:pt x="85" y="6"/>
                    <a:pt x="86" y="5"/>
                    <a:pt x="89" y="3"/>
                  </a:cubicBezTo>
                  <a:cubicBezTo>
                    <a:pt x="92" y="0"/>
                    <a:pt x="95" y="0"/>
                    <a:pt x="94" y="2"/>
                  </a:cubicBezTo>
                  <a:cubicBezTo>
                    <a:pt x="94" y="3"/>
                    <a:pt x="90" y="5"/>
                    <a:pt x="89" y="6"/>
                  </a:cubicBezTo>
                  <a:cubicBezTo>
                    <a:pt x="87" y="8"/>
                    <a:pt x="85" y="10"/>
                    <a:pt x="83" y="11"/>
                  </a:cubicBezTo>
                  <a:cubicBezTo>
                    <a:pt x="81" y="11"/>
                    <a:pt x="78" y="13"/>
                    <a:pt x="76" y="15"/>
                  </a:cubicBezTo>
                  <a:cubicBezTo>
                    <a:pt x="74" y="16"/>
                    <a:pt x="74" y="18"/>
                    <a:pt x="73" y="19"/>
                  </a:cubicBezTo>
                  <a:cubicBezTo>
                    <a:pt x="70" y="21"/>
                    <a:pt x="69" y="19"/>
                    <a:pt x="68" y="20"/>
                  </a:cubicBezTo>
                  <a:cubicBezTo>
                    <a:pt x="68" y="22"/>
                    <a:pt x="67" y="25"/>
                    <a:pt x="67" y="27"/>
                  </a:cubicBezTo>
                  <a:cubicBezTo>
                    <a:pt x="68" y="30"/>
                    <a:pt x="71" y="32"/>
                    <a:pt x="73" y="34"/>
                  </a:cubicBezTo>
                  <a:cubicBezTo>
                    <a:pt x="73" y="34"/>
                    <a:pt x="76" y="37"/>
                    <a:pt x="74" y="38"/>
                  </a:cubicBezTo>
                  <a:cubicBezTo>
                    <a:pt x="73" y="38"/>
                    <a:pt x="72" y="36"/>
                    <a:pt x="70" y="36"/>
                  </a:cubicBezTo>
                  <a:cubicBezTo>
                    <a:pt x="68" y="36"/>
                    <a:pt x="65" y="36"/>
                    <a:pt x="63" y="37"/>
                  </a:cubicBezTo>
                  <a:cubicBezTo>
                    <a:pt x="62" y="37"/>
                    <a:pt x="61" y="36"/>
                    <a:pt x="59" y="36"/>
                  </a:cubicBezTo>
                  <a:cubicBezTo>
                    <a:pt x="57" y="37"/>
                    <a:pt x="55" y="41"/>
                    <a:pt x="55" y="43"/>
                  </a:cubicBezTo>
                  <a:cubicBezTo>
                    <a:pt x="55" y="44"/>
                    <a:pt x="53" y="44"/>
                    <a:pt x="52" y="46"/>
                  </a:cubicBezTo>
                  <a:cubicBezTo>
                    <a:pt x="50" y="47"/>
                    <a:pt x="49" y="46"/>
                    <a:pt x="47" y="47"/>
                  </a:cubicBezTo>
                  <a:cubicBezTo>
                    <a:pt x="45" y="48"/>
                    <a:pt x="45" y="49"/>
                    <a:pt x="43" y="49"/>
                  </a:cubicBezTo>
                  <a:cubicBezTo>
                    <a:pt x="40" y="49"/>
                    <a:pt x="37" y="50"/>
                    <a:pt x="36" y="50"/>
                  </a:cubicBezTo>
                  <a:cubicBezTo>
                    <a:pt x="30" y="50"/>
                    <a:pt x="33" y="55"/>
                    <a:pt x="29" y="53"/>
                  </a:cubicBezTo>
                  <a:cubicBezTo>
                    <a:pt x="27" y="53"/>
                    <a:pt x="26" y="51"/>
                    <a:pt x="24" y="50"/>
                  </a:cubicBezTo>
                  <a:cubicBezTo>
                    <a:pt x="23" y="50"/>
                    <a:pt x="21" y="52"/>
                    <a:pt x="19" y="53"/>
                  </a:cubicBezTo>
                  <a:cubicBezTo>
                    <a:pt x="17" y="54"/>
                    <a:pt x="14" y="51"/>
                    <a:pt x="12" y="50"/>
                  </a:cubicBezTo>
                  <a:cubicBezTo>
                    <a:pt x="10" y="49"/>
                    <a:pt x="9" y="51"/>
                    <a:pt x="8" y="50"/>
                  </a:cubicBezTo>
                  <a:cubicBezTo>
                    <a:pt x="6" y="48"/>
                    <a:pt x="7" y="46"/>
                    <a:pt x="5" y="45"/>
                  </a:cubicBezTo>
                  <a:cubicBezTo>
                    <a:pt x="4" y="43"/>
                    <a:pt x="2" y="41"/>
                    <a:pt x="2" y="39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4011B1CF-3D4D-AA3D-4A60-F5E3AD2C9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468" y="3262801"/>
              <a:ext cx="424380" cy="437887"/>
            </a:xfrm>
            <a:custGeom>
              <a:avLst/>
              <a:gdLst>
                <a:gd name="T0" fmla="*/ 13 w 186"/>
                <a:gd name="T1" fmla="*/ 14 h 198"/>
                <a:gd name="T2" fmla="*/ 23 w 186"/>
                <a:gd name="T3" fmla="*/ 6 h 198"/>
                <a:gd name="T4" fmla="*/ 32 w 186"/>
                <a:gd name="T5" fmla="*/ 3 h 198"/>
                <a:gd name="T6" fmla="*/ 48 w 186"/>
                <a:gd name="T7" fmla="*/ 1 h 198"/>
                <a:gd name="T8" fmla="*/ 62 w 186"/>
                <a:gd name="T9" fmla="*/ 9 h 198"/>
                <a:gd name="T10" fmla="*/ 74 w 186"/>
                <a:gd name="T11" fmla="*/ 20 h 198"/>
                <a:gd name="T12" fmla="*/ 77 w 186"/>
                <a:gd name="T13" fmla="*/ 32 h 198"/>
                <a:gd name="T14" fmla="*/ 94 w 186"/>
                <a:gd name="T15" fmla="*/ 40 h 198"/>
                <a:gd name="T16" fmla="*/ 105 w 186"/>
                <a:gd name="T17" fmla="*/ 44 h 198"/>
                <a:gd name="T18" fmla="*/ 109 w 186"/>
                <a:gd name="T19" fmla="*/ 54 h 198"/>
                <a:gd name="T20" fmla="*/ 106 w 186"/>
                <a:gd name="T21" fmla="*/ 63 h 198"/>
                <a:gd name="T22" fmla="*/ 117 w 186"/>
                <a:gd name="T23" fmla="*/ 69 h 198"/>
                <a:gd name="T24" fmla="*/ 131 w 186"/>
                <a:gd name="T25" fmla="*/ 70 h 198"/>
                <a:gd name="T26" fmla="*/ 140 w 186"/>
                <a:gd name="T27" fmla="*/ 68 h 198"/>
                <a:gd name="T28" fmla="*/ 153 w 186"/>
                <a:gd name="T29" fmla="*/ 65 h 198"/>
                <a:gd name="T30" fmla="*/ 154 w 186"/>
                <a:gd name="T31" fmla="*/ 67 h 198"/>
                <a:gd name="T32" fmla="*/ 155 w 186"/>
                <a:gd name="T33" fmla="*/ 77 h 198"/>
                <a:gd name="T34" fmla="*/ 160 w 186"/>
                <a:gd name="T35" fmla="*/ 84 h 198"/>
                <a:gd name="T36" fmla="*/ 156 w 186"/>
                <a:gd name="T37" fmla="*/ 96 h 198"/>
                <a:gd name="T38" fmla="*/ 155 w 186"/>
                <a:gd name="T39" fmla="*/ 112 h 198"/>
                <a:gd name="T40" fmla="*/ 168 w 186"/>
                <a:gd name="T41" fmla="*/ 126 h 198"/>
                <a:gd name="T42" fmla="*/ 182 w 186"/>
                <a:gd name="T43" fmla="*/ 136 h 198"/>
                <a:gd name="T44" fmla="*/ 178 w 186"/>
                <a:gd name="T45" fmla="*/ 151 h 198"/>
                <a:gd name="T46" fmla="*/ 170 w 186"/>
                <a:gd name="T47" fmla="*/ 159 h 198"/>
                <a:gd name="T48" fmla="*/ 170 w 186"/>
                <a:gd name="T49" fmla="*/ 175 h 198"/>
                <a:gd name="T50" fmla="*/ 173 w 186"/>
                <a:gd name="T51" fmla="*/ 185 h 198"/>
                <a:gd name="T52" fmla="*/ 160 w 186"/>
                <a:gd name="T53" fmla="*/ 190 h 198"/>
                <a:gd name="T54" fmla="*/ 150 w 186"/>
                <a:gd name="T55" fmla="*/ 193 h 198"/>
                <a:gd name="T56" fmla="*/ 139 w 186"/>
                <a:gd name="T57" fmla="*/ 197 h 198"/>
                <a:gd name="T58" fmla="*/ 139 w 186"/>
                <a:gd name="T59" fmla="*/ 186 h 198"/>
                <a:gd name="T60" fmla="*/ 144 w 186"/>
                <a:gd name="T61" fmla="*/ 175 h 198"/>
                <a:gd name="T62" fmla="*/ 128 w 186"/>
                <a:gd name="T63" fmla="*/ 172 h 198"/>
                <a:gd name="T64" fmla="*/ 116 w 186"/>
                <a:gd name="T65" fmla="*/ 160 h 198"/>
                <a:gd name="T66" fmla="*/ 101 w 186"/>
                <a:gd name="T67" fmla="*/ 151 h 198"/>
                <a:gd name="T68" fmla="*/ 93 w 186"/>
                <a:gd name="T69" fmla="*/ 157 h 198"/>
                <a:gd name="T70" fmla="*/ 89 w 186"/>
                <a:gd name="T71" fmla="*/ 173 h 198"/>
                <a:gd name="T72" fmla="*/ 81 w 186"/>
                <a:gd name="T73" fmla="*/ 172 h 198"/>
                <a:gd name="T74" fmla="*/ 75 w 186"/>
                <a:gd name="T75" fmla="*/ 168 h 198"/>
                <a:gd name="T76" fmla="*/ 65 w 186"/>
                <a:gd name="T77" fmla="*/ 162 h 198"/>
                <a:gd name="T78" fmla="*/ 57 w 186"/>
                <a:gd name="T79" fmla="*/ 164 h 198"/>
                <a:gd name="T80" fmla="*/ 50 w 186"/>
                <a:gd name="T81" fmla="*/ 161 h 198"/>
                <a:gd name="T82" fmla="*/ 45 w 186"/>
                <a:gd name="T83" fmla="*/ 157 h 198"/>
                <a:gd name="T84" fmla="*/ 40 w 186"/>
                <a:gd name="T85" fmla="*/ 152 h 198"/>
                <a:gd name="T86" fmla="*/ 32 w 186"/>
                <a:gd name="T87" fmla="*/ 148 h 198"/>
                <a:gd name="T88" fmla="*/ 34 w 186"/>
                <a:gd name="T89" fmla="*/ 144 h 198"/>
                <a:gd name="T90" fmla="*/ 43 w 186"/>
                <a:gd name="T91" fmla="*/ 140 h 198"/>
                <a:gd name="T92" fmla="*/ 35 w 186"/>
                <a:gd name="T93" fmla="*/ 127 h 198"/>
                <a:gd name="T94" fmla="*/ 32 w 186"/>
                <a:gd name="T95" fmla="*/ 120 h 198"/>
                <a:gd name="T96" fmla="*/ 43 w 186"/>
                <a:gd name="T97" fmla="*/ 118 h 198"/>
                <a:gd name="T98" fmla="*/ 37 w 186"/>
                <a:gd name="T99" fmla="*/ 111 h 198"/>
                <a:gd name="T100" fmla="*/ 28 w 186"/>
                <a:gd name="T101" fmla="*/ 106 h 198"/>
                <a:gd name="T102" fmla="*/ 22 w 186"/>
                <a:gd name="T103" fmla="*/ 98 h 198"/>
                <a:gd name="T104" fmla="*/ 24 w 186"/>
                <a:gd name="T105" fmla="*/ 87 h 198"/>
                <a:gd name="T106" fmla="*/ 27 w 186"/>
                <a:gd name="T107" fmla="*/ 73 h 198"/>
                <a:gd name="T108" fmla="*/ 15 w 186"/>
                <a:gd name="T109" fmla="*/ 74 h 198"/>
                <a:gd name="T110" fmla="*/ 14 w 186"/>
                <a:gd name="T111" fmla="*/ 63 h 198"/>
                <a:gd name="T112" fmla="*/ 16 w 186"/>
                <a:gd name="T113" fmla="*/ 57 h 198"/>
                <a:gd name="T114" fmla="*/ 24 w 186"/>
                <a:gd name="T115" fmla="*/ 53 h 198"/>
                <a:gd name="T116" fmla="*/ 13 w 186"/>
                <a:gd name="T117" fmla="*/ 51 h 198"/>
                <a:gd name="T118" fmla="*/ 7 w 186"/>
                <a:gd name="T119" fmla="*/ 43 h 198"/>
                <a:gd name="T120" fmla="*/ 5 w 186"/>
                <a:gd name="T121" fmla="*/ 40 h 198"/>
                <a:gd name="T122" fmla="*/ 3 w 186"/>
                <a:gd name="T123" fmla="*/ 31 h 198"/>
                <a:gd name="T124" fmla="*/ 4 w 186"/>
                <a:gd name="T125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" h="198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2" y="6"/>
                    <a:pt x="23" y="6"/>
                  </a:cubicBezTo>
                  <a:cubicBezTo>
                    <a:pt x="25" y="6"/>
                    <a:pt x="23" y="4"/>
                    <a:pt x="23" y="4"/>
                  </a:cubicBezTo>
                  <a:cubicBezTo>
                    <a:pt x="23" y="4"/>
                    <a:pt x="28" y="2"/>
                    <a:pt x="30" y="2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2" y="2"/>
                    <a:pt x="32" y="3"/>
                    <a:pt x="32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42" y="0"/>
                    <a:pt x="43" y="0"/>
                  </a:cubicBezTo>
                  <a:cubicBezTo>
                    <a:pt x="44" y="0"/>
                    <a:pt x="46" y="1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9" y="2"/>
                    <a:pt x="50" y="2"/>
                  </a:cubicBezTo>
                  <a:cubicBezTo>
                    <a:pt x="52" y="3"/>
                    <a:pt x="53" y="6"/>
                    <a:pt x="54" y="6"/>
                  </a:cubicBezTo>
                  <a:cubicBezTo>
                    <a:pt x="56" y="7"/>
                    <a:pt x="58" y="7"/>
                    <a:pt x="59" y="7"/>
                  </a:cubicBezTo>
                  <a:cubicBezTo>
                    <a:pt x="60" y="8"/>
                    <a:pt x="62" y="9"/>
                    <a:pt x="62" y="9"/>
                  </a:cubicBezTo>
                  <a:cubicBezTo>
                    <a:pt x="62" y="9"/>
                    <a:pt x="67" y="14"/>
                    <a:pt x="68" y="14"/>
                  </a:cubicBezTo>
                  <a:cubicBezTo>
                    <a:pt x="69" y="14"/>
                    <a:pt x="69" y="14"/>
                    <a:pt x="70" y="16"/>
                  </a:cubicBezTo>
                  <a:cubicBezTo>
                    <a:pt x="71" y="17"/>
                    <a:pt x="74" y="16"/>
                    <a:pt x="74" y="16"/>
                  </a:cubicBezTo>
                  <a:cubicBezTo>
                    <a:pt x="74" y="16"/>
                    <a:pt x="75" y="19"/>
                    <a:pt x="74" y="20"/>
                  </a:cubicBezTo>
                  <a:cubicBezTo>
                    <a:pt x="74" y="21"/>
                    <a:pt x="74" y="24"/>
                    <a:pt x="74" y="24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5" y="28"/>
                    <a:pt x="76" y="28"/>
                    <a:pt x="76" y="30"/>
                  </a:cubicBezTo>
                  <a:cubicBezTo>
                    <a:pt x="77" y="31"/>
                    <a:pt x="76" y="31"/>
                    <a:pt x="77" y="32"/>
                  </a:cubicBezTo>
                  <a:cubicBezTo>
                    <a:pt x="78" y="33"/>
                    <a:pt x="79" y="35"/>
                    <a:pt x="80" y="35"/>
                  </a:cubicBezTo>
                  <a:cubicBezTo>
                    <a:pt x="81" y="35"/>
                    <a:pt x="82" y="35"/>
                    <a:pt x="85" y="36"/>
                  </a:cubicBezTo>
                  <a:cubicBezTo>
                    <a:pt x="88" y="38"/>
                    <a:pt x="89" y="38"/>
                    <a:pt x="90" y="39"/>
                  </a:cubicBezTo>
                  <a:cubicBezTo>
                    <a:pt x="92" y="40"/>
                    <a:pt x="91" y="39"/>
                    <a:pt x="94" y="40"/>
                  </a:cubicBezTo>
                  <a:cubicBezTo>
                    <a:pt x="98" y="41"/>
                    <a:pt x="97" y="40"/>
                    <a:pt x="98" y="41"/>
                  </a:cubicBezTo>
                  <a:cubicBezTo>
                    <a:pt x="99" y="41"/>
                    <a:pt x="98" y="40"/>
                    <a:pt x="100" y="41"/>
                  </a:cubicBezTo>
                  <a:cubicBezTo>
                    <a:pt x="103" y="41"/>
                    <a:pt x="105" y="42"/>
                    <a:pt x="105" y="4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1" y="51"/>
                    <a:pt x="103" y="52"/>
                  </a:cubicBezTo>
                  <a:cubicBezTo>
                    <a:pt x="105" y="53"/>
                    <a:pt x="109" y="54"/>
                    <a:pt x="109" y="54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56"/>
                    <a:pt x="110" y="59"/>
                    <a:pt x="109" y="60"/>
                  </a:cubicBezTo>
                  <a:cubicBezTo>
                    <a:pt x="108" y="60"/>
                    <a:pt x="105" y="60"/>
                    <a:pt x="105" y="60"/>
                  </a:cubicBezTo>
                  <a:cubicBezTo>
                    <a:pt x="105" y="60"/>
                    <a:pt x="104" y="63"/>
                    <a:pt x="106" y="63"/>
                  </a:cubicBezTo>
                  <a:cubicBezTo>
                    <a:pt x="107" y="64"/>
                    <a:pt x="109" y="64"/>
                    <a:pt x="110" y="64"/>
                  </a:cubicBezTo>
                  <a:cubicBezTo>
                    <a:pt x="111" y="64"/>
                    <a:pt x="113" y="65"/>
                    <a:pt x="113" y="65"/>
                  </a:cubicBezTo>
                  <a:cubicBezTo>
                    <a:pt x="113" y="65"/>
                    <a:pt x="114" y="65"/>
                    <a:pt x="115" y="66"/>
                  </a:cubicBezTo>
                  <a:cubicBezTo>
                    <a:pt x="115" y="68"/>
                    <a:pt x="116" y="69"/>
                    <a:pt x="117" y="69"/>
                  </a:cubicBezTo>
                  <a:cubicBezTo>
                    <a:pt x="118" y="69"/>
                    <a:pt x="120" y="69"/>
                    <a:pt x="121" y="69"/>
                  </a:cubicBezTo>
                  <a:cubicBezTo>
                    <a:pt x="122" y="69"/>
                    <a:pt x="122" y="68"/>
                    <a:pt x="123" y="68"/>
                  </a:cubicBezTo>
                  <a:cubicBezTo>
                    <a:pt x="124" y="69"/>
                    <a:pt x="130" y="68"/>
                    <a:pt x="130" y="68"/>
                  </a:cubicBezTo>
                  <a:cubicBezTo>
                    <a:pt x="130" y="68"/>
                    <a:pt x="130" y="68"/>
                    <a:pt x="131" y="70"/>
                  </a:cubicBezTo>
                  <a:cubicBezTo>
                    <a:pt x="133" y="73"/>
                    <a:pt x="136" y="74"/>
                    <a:pt x="136" y="74"/>
                  </a:cubicBezTo>
                  <a:cubicBezTo>
                    <a:pt x="136" y="74"/>
                    <a:pt x="137" y="75"/>
                    <a:pt x="137" y="74"/>
                  </a:cubicBezTo>
                  <a:cubicBezTo>
                    <a:pt x="137" y="73"/>
                    <a:pt x="138" y="72"/>
                    <a:pt x="138" y="72"/>
                  </a:cubicBezTo>
                  <a:cubicBezTo>
                    <a:pt x="138" y="72"/>
                    <a:pt x="140" y="69"/>
                    <a:pt x="140" y="68"/>
                  </a:cubicBezTo>
                  <a:cubicBezTo>
                    <a:pt x="141" y="67"/>
                    <a:pt x="142" y="64"/>
                    <a:pt x="143" y="64"/>
                  </a:cubicBezTo>
                  <a:cubicBezTo>
                    <a:pt x="144" y="63"/>
                    <a:pt x="147" y="61"/>
                    <a:pt x="147" y="61"/>
                  </a:cubicBezTo>
                  <a:cubicBezTo>
                    <a:pt x="147" y="61"/>
                    <a:pt x="147" y="60"/>
                    <a:pt x="149" y="61"/>
                  </a:cubicBezTo>
                  <a:cubicBezTo>
                    <a:pt x="150" y="63"/>
                    <a:pt x="153" y="65"/>
                    <a:pt x="153" y="65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58" y="65"/>
                    <a:pt x="161" y="66"/>
                    <a:pt x="161" y="67"/>
                  </a:cubicBezTo>
                  <a:cubicBezTo>
                    <a:pt x="161" y="68"/>
                    <a:pt x="160" y="68"/>
                    <a:pt x="158" y="69"/>
                  </a:cubicBezTo>
                  <a:cubicBezTo>
                    <a:pt x="157" y="69"/>
                    <a:pt x="154" y="66"/>
                    <a:pt x="154" y="67"/>
                  </a:cubicBezTo>
                  <a:cubicBezTo>
                    <a:pt x="153" y="68"/>
                    <a:pt x="153" y="70"/>
                    <a:pt x="153" y="70"/>
                  </a:cubicBezTo>
                  <a:cubicBezTo>
                    <a:pt x="149" y="72"/>
                    <a:pt x="149" y="72"/>
                    <a:pt x="149" y="72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74"/>
                    <a:pt x="155" y="76"/>
                    <a:pt x="155" y="77"/>
                  </a:cubicBezTo>
                  <a:cubicBezTo>
                    <a:pt x="155" y="78"/>
                    <a:pt x="155" y="80"/>
                    <a:pt x="155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91"/>
                    <a:pt x="160" y="91"/>
                    <a:pt x="160" y="91"/>
                  </a:cubicBezTo>
                  <a:cubicBezTo>
                    <a:pt x="160" y="91"/>
                    <a:pt x="161" y="94"/>
                    <a:pt x="160" y="94"/>
                  </a:cubicBezTo>
                  <a:cubicBezTo>
                    <a:pt x="159" y="94"/>
                    <a:pt x="156" y="96"/>
                    <a:pt x="156" y="96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103"/>
                    <a:pt x="154" y="104"/>
                  </a:cubicBezTo>
                  <a:cubicBezTo>
                    <a:pt x="155" y="106"/>
                    <a:pt x="154" y="109"/>
                    <a:pt x="154" y="109"/>
                  </a:cubicBezTo>
                  <a:cubicBezTo>
                    <a:pt x="154" y="109"/>
                    <a:pt x="154" y="111"/>
                    <a:pt x="155" y="112"/>
                  </a:cubicBezTo>
                  <a:cubicBezTo>
                    <a:pt x="156" y="113"/>
                    <a:pt x="157" y="115"/>
                    <a:pt x="157" y="115"/>
                  </a:cubicBezTo>
                  <a:cubicBezTo>
                    <a:pt x="157" y="115"/>
                    <a:pt x="158" y="116"/>
                    <a:pt x="159" y="118"/>
                  </a:cubicBezTo>
                  <a:cubicBezTo>
                    <a:pt x="160" y="120"/>
                    <a:pt x="164" y="125"/>
                    <a:pt x="164" y="125"/>
                  </a:cubicBezTo>
                  <a:cubicBezTo>
                    <a:pt x="164" y="125"/>
                    <a:pt x="167" y="126"/>
                    <a:pt x="168" y="126"/>
                  </a:cubicBezTo>
                  <a:cubicBezTo>
                    <a:pt x="168" y="126"/>
                    <a:pt x="172" y="128"/>
                    <a:pt x="172" y="128"/>
                  </a:cubicBezTo>
                  <a:cubicBezTo>
                    <a:pt x="172" y="128"/>
                    <a:pt x="174" y="128"/>
                    <a:pt x="174" y="129"/>
                  </a:cubicBezTo>
                  <a:cubicBezTo>
                    <a:pt x="174" y="129"/>
                    <a:pt x="178" y="135"/>
                    <a:pt x="178" y="135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6" y="136"/>
                    <a:pt x="185" y="141"/>
                    <a:pt x="184" y="142"/>
                  </a:cubicBezTo>
                  <a:cubicBezTo>
                    <a:pt x="183" y="143"/>
                    <a:pt x="180" y="147"/>
                    <a:pt x="180" y="147"/>
                  </a:cubicBezTo>
                  <a:cubicBezTo>
                    <a:pt x="180" y="147"/>
                    <a:pt x="178" y="149"/>
                    <a:pt x="178" y="151"/>
                  </a:cubicBezTo>
                  <a:cubicBezTo>
                    <a:pt x="179" y="152"/>
                    <a:pt x="179" y="155"/>
                    <a:pt x="179" y="155"/>
                  </a:cubicBezTo>
                  <a:cubicBezTo>
                    <a:pt x="179" y="155"/>
                    <a:pt x="177" y="157"/>
                    <a:pt x="176" y="157"/>
                  </a:cubicBezTo>
                  <a:cubicBezTo>
                    <a:pt x="175" y="157"/>
                    <a:pt x="173" y="157"/>
                    <a:pt x="172" y="158"/>
                  </a:cubicBezTo>
                  <a:cubicBezTo>
                    <a:pt x="171" y="158"/>
                    <a:pt x="170" y="159"/>
                    <a:pt x="170" y="159"/>
                  </a:cubicBezTo>
                  <a:cubicBezTo>
                    <a:pt x="169" y="160"/>
                    <a:pt x="167" y="162"/>
                    <a:pt x="167" y="162"/>
                  </a:cubicBezTo>
                  <a:cubicBezTo>
                    <a:pt x="169" y="165"/>
                    <a:pt x="169" y="165"/>
                    <a:pt x="169" y="16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173" y="176"/>
                    <a:pt x="173" y="177"/>
                  </a:cubicBezTo>
                  <a:cubicBezTo>
                    <a:pt x="174" y="177"/>
                    <a:pt x="175" y="180"/>
                    <a:pt x="175" y="180"/>
                  </a:cubicBezTo>
                  <a:cubicBezTo>
                    <a:pt x="174" y="182"/>
                    <a:pt x="174" y="182"/>
                    <a:pt x="174" y="182"/>
                  </a:cubicBezTo>
                  <a:cubicBezTo>
                    <a:pt x="173" y="185"/>
                    <a:pt x="173" y="185"/>
                    <a:pt x="173" y="185"/>
                  </a:cubicBezTo>
                  <a:cubicBezTo>
                    <a:pt x="173" y="185"/>
                    <a:pt x="172" y="187"/>
                    <a:pt x="171" y="188"/>
                  </a:cubicBezTo>
                  <a:cubicBezTo>
                    <a:pt x="169" y="188"/>
                    <a:pt x="166" y="188"/>
                    <a:pt x="166" y="188"/>
                  </a:cubicBezTo>
                  <a:cubicBezTo>
                    <a:pt x="166" y="188"/>
                    <a:pt x="166" y="187"/>
                    <a:pt x="164" y="188"/>
                  </a:cubicBezTo>
                  <a:cubicBezTo>
                    <a:pt x="162" y="188"/>
                    <a:pt x="160" y="190"/>
                    <a:pt x="160" y="190"/>
                  </a:cubicBezTo>
                  <a:cubicBezTo>
                    <a:pt x="160" y="190"/>
                    <a:pt x="160" y="190"/>
                    <a:pt x="159" y="191"/>
                  </a:cubicBezTo>
                  <a:cubicBezTo>
                    <a:pt x="157" y="191"/>
                    <a:pt x="156" y="191"/>
                    <a:pt x="155" y="191"/>
                  </a:cubicBezTo>
                  <a:cubicBezTo>
                    <a:pt x="154" y="191"/>
                    <a:pt x="152" y="190"/>
                    <a:pt x="152" y="190"/>
                  </a:cubicBezTo>
                  <a:cubicBezTo>
                    <a:pt x="150" y="193"/>
                    <a:pt x="150" y="193"/>
                    <a:pt x="150" y="193"/>
                  </a:cubicBezTo>
                  <a:cubicBezTo>
                    <a:pt x="150" y="193"/>
                    <a:pt x="148" y="194"/>
                    <a:pt x="147" y="194"/>
                  </a:cubicBezTo>
                  <a:cubicBezTo>
                    <a:pt x="147" y="194"/>
                    <a:pt x="144" y="198"/>
                    <a:pt x="144" y="198"/>
                  </a:cubicBezTo>
                  <a:cubicBezTo>
                    <a:pt x="144" y="198"/>
                    <a:pt x="144" y="198"/>
                    <a:pt x="143" y="198"/>
                  </a:cubicBezTo>
                  <a:cubicBezTo>
                    <a:pt x="141" y="198"/>
                    <a:pt x="139" y="197"/>
                    <a:pt x="139" y="197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7" y="194"/>
                    <a:pt x="139" y="192"/>
                  </a:cubicBezTo>
                  <a:cubicBezTo>
                    <a:pt x="140" y="191"/>
                    <a:pt x="140" y="191"/>
                    <a:pt x="140" y="190"/>
                  </a:cubicBezTo>
                  <a:cubicBezTo>
                    <a:pt x="139" y="188"/>
                    <a:pt x="138" y="186"/>
                    <a:pt x="139" y="186"/>
                  </a:cubicBezTo>
                  <a:cubicBezTo>
                    <a:pt x="140" y="185"/>
                    <a:pt x="141" y="186"/>
                    <a:pt x="142" y="184"/>
                  </a:cubicBezTo>
                  <a:cubicBezTo>
                    <a:pt x="142" y="183"/>
                    <a:pt x="142" y="182"/>
                    <a:pt x="142" y="180"/>
                  </a:cubicBezTo>
                  <a:cubicBezTo>
                    <a:pt x="142" y="179"/>
                    <a:pt x="142" y="177"/>
                    <a:pt x="143" y="177"/>
                  </a:cubicBezTo>
                  <a:cubicBezTo>
                    <a:pt x="144" y="176"/>
                    <a:pt x="144" y="175"/>
                    <a:pt x="144" y="175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6" y="175"/>
                    <a:pt x="136" y="173"/>
                    <a:pt x="134" y="173"/>
                  </a:cubicBezTo>
                  <a:cubicBezTo>
                    <a:pt x="132" y="172"/>
                    <a:pt x="128" y="172"/>
                    <a:pt x="128" y="172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19" y="166"/>
                    <a:pt x="119" y="166"/>
                    <a:pt x="119" y="166"/>
                  </a:cubicBezTo>
                  <a:cubicBezTo>
                    <a:pt x="119" y="166"/>
                    <a:pt x="118" y="162"/>
                    <a:pt x="117" y="161"/>
                  </a:cubicBezTo>
                  <a:cubicBezTo>
                    <a:pt x="116" y="160"/>
                    <a:pt x="116" y="160"/>
                    <a:pt x="116" y="160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08" y="156"/>
                    <a:pt x="108" y="156"/>
                    <a:pt x="108" y="156"/>
                  </a:cubicBezTo>
                  <a:cubicBezTo>
                    <a:pt x="108" y="156"/>
                    <a:pt x="107" y="156"/>
                    <a:pt x="105" y="155"/>
                  </a:cubicBezTo>
                  <a:cubicBezTo>
                    <a:pt x="102" y="154"/>
                    <a:pt x="101" y="151"/>
                    <a:pt x="101" y="151"/>
                  </a:cubicBezTo>
                  <a:cubicBezTo>
                    <a:pt x="101" y="151"/>
                    <a:pt x="101" y="149"/>
                    <a:pt x="99" y="150"/>
                  </a:cubicBezTo>
                  <a:cubicBezTo>
                    <a:pt x="97" y="152"/>
                    <a:pt x="95" y="152"/>
                    <a:pt x="94" y="153"/>
                  </a:cubicBezTo>
                  <a:cubicBezTo>
                    <a:pt x="94" y="153"/>
                    <a:pt x="93" y="153"/>
                    <a:pt x="92" y="154"/>
                  </a:cubicBezTo>
                  <a:cubicBezTo>
                    <a:pt x="92" y="155"/>
                    <a:pt x="91" y="155"/>
                    <a:pt x="93" y="157"/>
                  </a:cubicBezTo>
                  <a:cubicBezTo>
                    <a:pt x="94" y="158"/>
                    <a:pt x="95" y="159"/>
                    <a:pt x="95" y="159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9" y="173"/>
                    <a:pt x="91" y="173"/>
                    <a:pt x="88" y="174"/>
                  </a:cubicBezTo>
                  <a:cubicBezTo>
                    <a:pt x="86" y="175"/>
                    <a:pt x="86" y="176"/>
                    <a:pt x="85" y="176"/>
                  </a:cubicBezTo>
                  <a:cubicBezTo>
                    <a:pt x="85" y="175"/>
                    <a:pt x="84" y="174"/>
                    <a:pt x="82" y="173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2"/>
                    <a:pt x="81" y="172"/>
                    <a:pt x="80" y="171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80" y="170"/>
                    <a:pt x="78" y="170"/>
                  </a:cubicBezTo>
                  <a:cubicBezTo>
                    <a:pt x="77" y="170"/>
                    <a:pt x="75" y="168"/>
                    <a:pt x="75" y="168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2" y="168"/>
                    <a:pt x="69" y="165"/>
                    <a:pt x="69" y="165"/>
                  </a:cubicBezTo>
                  <a:cubicBezTo>
                    <a:pt x="68" y="165"/>
                    <a:pt x="65" y="164"/>
                    <a:pt x="65" y="164"/>
                  </a:cubicBezTo>
                  <a:cubicBezTo>
                    <a:pt x="65" y="162"/>
                    <a:pt x="65" y="162"/>
                    <a:pt x="65" y="162"/>
                  </a:cubicBezTo>
                  <a:cubicBezTo>
                    <a:pt x="65" y="162"/>
                    <a:pt x="64" y="162"/>
                    <a:pt x="64" y="162"/>
                  </a:cubicBezTo>
                  <a:cubicBezTo>
                    <a:pt x="63" y="162"/>
                    <a:pt x="62" y="163"/>
                    <a:pt x="62" y="163"/>
                  </a:cubicBezTo>
                  <a:cubicBezTo>
                    <a:pt x="59" y="164"/>
                    <a:pt x="59" y="164"/>
                    <a:pt x="59" y="164"/>
                  </a:cubicBezTo>
                  <a:cubicBezTo>
                    <a:pt x="59" y="164"/>
                    <a:pt x="57" y="164"/>
                    <a:pt x="57" y="164"/>
                  </a:cubicBezTo>
                  <a:cubicBezTo>
                    <a:pt x="56" y="163"/>
                    <a:pt x="55" y="161"/>
                    <a:pt x="55" y="161"/>
                  </a:cubicBezTo>
                  <a:cubicBezTo>
                    <a:pt x="55" y="161"/>
                    <a:pt x="55" y="161"/>
                    <a:pt x="54" y="161"/>
                  </a:cubicBezTo>
                  <a:cubicBezTo>
                    <a:pt x="53" y="162"/>
                    <a:pt x="55" y="163"/>
                    <a:pt x="53" y="162"/>
                  </a:cubicBezTo>
                  <a:cubicBezTo>
                    <a:pt x="50" y="161"/>
                    <a:pt x="50" y="161"/>
                    <a:pt x="50" y="161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7" y="159"/>
                    <a:pt x="47" y="159"/>
                    <a:pt x="47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5" y="157"/>
                    <a:pt x="45" y="157"/>
                  </a:cubicBezTo>
                  <a:cubicBezTo>
                    <a:pt x="45" y="157"/>
                    <a:pt x="45" y="155"/>
                    <a:pt x="45" y="155"/>
                  </a:cubicBezTo>
                  <a:cubicBezTo>
                    <a:pt x="44" y="155"/>
                    <a:pt x="41" y="154"/>
                    <a:pt x="41" y="154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39" y="152"/>
                    <a:pt x="37" y="151"/>
                    <a:pt x="37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3" y="150"/>
                    <a:pt x="33" y="150"/>
                    <a:pt x="33" y="150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2" y="148"/>
                    <a:pt x="31" y="147"/>
                    <a:pt x="31" y="147"/>
                  </a:cubicBezTo>
                  <a:cubicBezTo>
                    <a:pt x="32" y="147"/>
                    <a:pt x="32" y="145"/>
                    <a:pt x="32" y="145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4"/>
                    <a:pt x="34" y="144"/>
                    <a:pt x="34" y="144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1"/>
                    <a:pt x="36" y="141"/>
                    <a:pt x="37" y="141"/>
                  </a:cubicBezTo>
                  <a:cubicBezTo>
                    <a:pt x="39" y="142"/>
                    <a:pt x="40" y="142"/>
                    <a:pt x="41" y="142"/>
                  </a:cubicBezTo>
                  <a:cubicBezTo>
                    <a:pt x="42" y="142"/>
                    <a:pt x="43" y="144"/>
                    <a:pt x="43" y="140"/>
                  </a:cubicBezTo>
                  <a:cubicBezTo>
                    <a:pt x="43" y="137"/>
                    <a:pt x="43" y="136"/>
                    <a:pt x="43" y="136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8" y="131"/>
                    <a:pt x="37" y="129"/>
                  </a:cubicBezTo>
                  <a:cubicBezTo>
                    <a:pt x="36" y="128"/>
                    <a:pt x="35" y="127"/>
                    <a:pt x="35" y="127"/>
                  </a:cubicBezTo>
                  <a:cubicBezTo>
                    <a:pt x="34" y="127"/>
                    <a:pt x="32" y="125"/>
                    <a:pt x="32" y="125"/>
                  </a:cubicBezTo>
                  <a:cubicBezTo>
                    <a:pt x="31" y="124"/>
                    <a:pt x="30" y="123"/>
                    <a:pt x="30" y="123"/>
                  </a:cubicBezTo>
                  <a:cubicBezTo>
                    <a:pt x="30" y="123"/>
                    <a:pt x="30" y="121"/>
                    <a:pt x="30" y="120"/>
                  </a:cubicBezTo>
                  <a:cubicBezTo>
                    <a:pt x="31" y="120"/>
                    <a:pt x="31" y="120"/>
                    <a:pt x="32" y="120"/>
                  </a:cubicBezTo>
                  <a:cubicBezTo>
                    <a:pt x="33" y="121"/>
                    <a:pt x="34" y="121"/>
                    <a:pt x="35" y="121"/>
                  </a:cubicBezTo>
                  <a:cubicBezTo>
                    <a:pt x="36" y="121"/>
                    <a:pt x="37" y="121"/>
                    <a:pt x="38" y="121"/>
                  </a:cubicBezTo>
                  <a:cubicBezTo>
                    <a:pt x="38" y="121"/>
                    <a:pt x="41" y="120"/>
                    <a:pt x="41" y="120"/>
                  </a:cubicBezTo>
                  <a:cubicBezTo>
                    <a:pt x="42" y="120"/>
                    <a:pt x="42" y="118"/>
                    <a:pt x="43" y="118"/>
                  </a:cubicBezTo>
                  <a:cubicBezTo>
                    <a:pt x="43" y="118"/>
                    <a:pt x="44" y="117"/>
                    <a:pt x="43" y="116"/>
                  </a:cubicBezTo>
                  <a:cubicBezTo>
                    <a:pt x="43" y="116"/>
                    <a:pt x="41" y="115"/>
                    <a:pt x="41" y="115"/>
                  </a:cubicBezTo>
                  <a:cubicBezTo>
                    <a:pt x="40" y="115"/>
                    <a:pt x="39" y="114"/>
                    <a:pt x="39" y="113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6" y="111"/>
                    <a:pt x="36" y="112"/>
                    <a:pt x="35" y="112"/>
                  </a:cubicBezTo>
                  <a:cubicBezTo>
                    <a:pt x="34" y="111"/>
                    <a:pt x="33" y="110"/>
                    <a:pt x="32" y="109"/>
                  </a:cubicBezTo>
                  <a:cubicBezTo>
                    <a:pt x="32" y="108"/>
                    <a:pt x="32" y="108"/>
                    <a:pt x="31" y="107"/>
                  </a:cubicBezTo>
                  <a:cubicBezTo>
                    <a:pt x="30" y="107"/>
                    <a:pt x="29" y="106"/>
                    <a:pt x="28" y="106"/>
                  </a:cubicBezTo>
                  <a:cubicBezTo>
                    <a:pt x="27" y="106"/>
                    <a:pt x="27" y="107"/>
                    <a:pt x="25" y="106"/>
                  </a:cubicBezTo>
                  <a:cubicBezTo>
                    <a:pt x="23" y="106"/>
                    <a:pt x="21" y="105"/>
                    <a:pt x="21" y="104"/>
                  </a:cubicBezTo>
                  <a:cubicBezTo>
                    <a:pt x="22" y="103"/>
                    <a:pt x="21" y="103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ubicBezTo>
                    <a:pt x="22" y="97"/>
                    <a:pt x="21" y="98"/>
                    <a:pt x="21" y="95"/>
                  </a:cubicBezTo>
                  <a:cubicBezTo>
                    <a:pt x="20" y="92"/>
                    <a:pt x="22" y="93"/>
                    <a:pt x="22" y="93"/>
                  </a:cubicBezTo>
                  <a:cubicBezTo>
                    <a:pt x="22" y="93"/>
                    <a:pt x="23" y="91"/>
                    <a:pt x="23" y="90"/>
                  </a:cubicBezTo>
                  <a:cubicBezTo>
                    <a:pt x="23" y="90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3"/>
                    <a:pt x="17" y="73"/>
                  </a:cubicBezTo>
                  <a:cubicBezTo>
                    <a:pt x="17" y="73"/>
                    <a:pt x="16" y="74"/>
                    <a:pt x="15" y="74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5" y="65"/>
                    <a:pt x="14" y="63"/>
                  </a:cubicBezTo>
                  <a:cubicBezTo>
                    <a:pt x="13" y="62"/>
                    <a:pt x="12" y="61"/>
                    <a:pt x="12" y="61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8" y="59"/>
                    <a:pt x="20" y="59"/>
                  </a:cubicBezTo>
                  <a:cubicBezTo>
                    <a:pt x="21" y="59"/>
                    <a:pt x="20" y="59"/>
                    <a:pt x="22" y="58"/>
                  </a:cubicBezTo>
                  <a:cubicBezTo>
                    <a:pt x="24" y="58"/>
                    <a:pt x="27" y="55"/>
                    <a:pt x="27" y="55"/>
                  </a:cubicBezTo>
                  <a:cubicBezTo>
                    <a:pt x="27" y="55"/>
                    <a:pt x="25" y="53"/>
                    <a:pt x="24" y="53"/>
                  </a:cubicBezTo>
                  <a:cubicBezTo>
                    <a:pt x="23" y="54"/>
                    <a:pt x="24" y="54"/>
                    <a:pt x="21" y="54"/>
                  </a:cubicBezTo>
                  <a:cubicBezTo>
                    <a:pt x="18" y="53"/>
                    <a:pt x="17" y="52"/>
                    <a:pt x="17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4" y="52"/>
                    <a:pt x="14" y="52"/>
                    <a:pt x="13" y="51"/>
                  </a:cubicBezTo>
                  <a:cubicBezTo>
                    <a:pt x="11" y="49"/>
                    <a:pt x="9" y="47"/>
                    <a:pt x="9" y="47"/>
                  </a:cubicBezTo>
                  <a:cubicBezTo>
                    <a:pt x="9" y="47"/>
                    <a:pt x="7" y="48"/>
                    <a:pt x="7" y="47"/>
                  </a:cubicBezTo>
                  <a:cubicBezTo>
                    <a:pt x="7" y="46"/>
                    <a:pt x="8" y="45"/>
                    <a:pt x="8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9" y="43"/>
                    <a:pt x="10" y="42"/>
                  </a:cubicBezTo>
                  <a:cubicBezTo>
                    <a:pt x="11" y="42"/>
                    <a:pt x="11" y="39"/>
                    <a:pt x="10" y="39"/>
                  </a:cubicBezTo>
                  <a:cubicBezTo>
                    <a:pt x="9" y="39"/>
                    <a:pt x="8" y="38"/>
                    <a:pt x="7" y="39"/>
                  </a:cubicBezTo>
                  <a:cubicBezTo>
                    <a:pt x="6" y="39"/>
                    <a:pt x="5" y="40"/>
                    <a:pt x="5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7"/>
                    <a:pt x="1" y="37"/>
                    <a:pt x="3" y="36"/>
                  </a:cubicBezTo>
                  <a:cubicBezTo>
                    <a:pt x="4" y="36"/>
                    <a:pt x="5" y="34"/>
                    <a:pt x="5" y="34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1" y="1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79165C49-53A9-C45C-173A-998574CE6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844" y="3129624"/>
              <a:ext cx="394695" cy="240785"/>
            </a:xfrm>
            <a:custGeom>
              <a:avLst/>
              <a:gdLst>
                <a:gd name="T0" fmla="*/ 33 w 173"/>
                <a:gd name="T1" fmla="*/ 82 h 109"/>
                <a:gd name="T2" fmla="*/ 34 w 173"/>
                <a:gd name="T3" fmla="*/ 96 h 109"/>
                <a:gd name="T4" fmla="*/ 43 w 173"/>
                <a:gd name="T5" fmla="*/ 106 h 109"/>
                <a:gd name="T6" fmla="*/ 57 w 173"/>
                <a:gd name="T7" fmla="*/ 101 h 109"/>
                <a:gd name="T8" fmla="*/ 68 w 173"/>
                <a:gd name="T9" fmla="*/ 103 h 109"/>
                <a:gd name="T10" fmla="*/ 78 w 173"/>
                <a:gd name="T11" fmla="*/ 97 h 109"/>
                <a:gd name="T12" fmla="*/ 81 w 173"/>
                <a:gd name="T13" fmla="*/ 85 h 109"/>
                <a:gd name="T14" fmla="*/ 88 w 173"/>
                <a:gd name="T15" fmla="*/ 77 h 109"/>
                <a:gd name="T16" fmla="*/ 94 w 173"/>
                <a:gd name="T17" fmla="*/ 85 h 109"/>
                <a:gd name="T18" fmla="*/ 103 w 173"/>
                <a:gd name="T19" fmla="*/ 92 h 109"/>
                <a:gd name="T20" fmla="*/ 110 w 173"/>
                <a:gd name="T21" fmla="*/ 96 h 109"/>
                <a:gd name="T22" fmla="*/ 113 w 173"/>
                <a:gd name="T23" fmla="*/ 108 h 109"/>
                <a:gd name="T24" fmla="*/ 117 w 173"/>
                <a:gd name="T25" fmla="*/ 101 h 109"/>
                <a:gd name="T26" fmla="*/ 121 w 173"/>
                <a:gd name="T27" fmla="*/ 89 h 109"/>
                <a:gd name="T28" fmla="*/ 126 w 173"/>
                <a:gd name="T29" fmla="*/ 80 h 109"/>
                <a:gd name="T30" fmla="*/ 130 w 173"/>
                <a:gd name="T31" fmla="*/ 72 h 109"/>
                <a:gd name="T32" fmla="*/ 136 w 173"/>
                <a:gd name="T33" fmla="*/ 81 h 109"/>
                <a:gd name="T34" fmla="*/ 147 w 173"/>
                <a:gd name="T35" fmla="*/ 78 h 109"/>
                <a:gd name="T36" fmla="*/ 156 w 173"/>
                <a:gd name="T37" fmla="*/ 84 h 109"/>
                <a:gd name="T38" fmla="*/ 158 w 173"/>
                <a:gd name="T39" fmla="*/ 79 h 109"/>
                <a:gd name="T40" fmla="*/ 156 w 173"/>
                <a:gd name="T41" fmla="*/ 71 h 109"/>
                <a:gd name="T42" fmla="*/ 161 w 173"/>
                <a:gd name="T43" fmla="*/ 64 h 109"/>
                <a:gd name="T44" fmla="*/ 170 w 173"/>
                <a:gd name="T45" fmla="*/ 67 h 109"/>
                <a:gd name="T46" fmla="*/ 170 w 173"/>
                <a:gd name="T47" fmla="*/ 58 h 109"/>
                <a:gd name="T48" fmla="*/ 170 w 173"/>
                <a:gd name="T49" fmla="*/ 45 h 109"/>
                <a:gd name="T50" fmla="*/ 163 w 173"/>
                <a:gd name="T51" fmla="*/ 46 h 109"/>
                <a:gd name="T52" fmla="*/ 152 w 173"/>
                <a:gd name="T53" fmla="*/ 48 h 109"/>
                <a:gd name="T54" fmla="*/ 138 w 173"/>
                <a:gd name="T55" fmla="*/ 40 h 109"/>
                <a:gd name="T56" fmla="*/ 133 w 173"/>
                <a:gd name="T57" fmla="*/ 40 h 109"/>
                <a:gd name="T58" fmla="*/ 133 w 173"/>
                <a:gd name="T59" fmla="*/ 35 h 109"/>
                <a:gd name="T60" fmla="*/ 137 w 173"/>
                <a:gd name="T61" fmla="*/ 24 h 109"/>
                <a:gd name="T62" fmla="*/ 136 w 173"/>
                <a:gd name="T63" fmla="*/ 15 h 109"/>
                <a:gd name="T64" fmla="*/ 125 w 173"/>
                <a:gd name="T65" fmla="*/ 8 h 109"/>
                <a:gd name="T66" fmla="*/ 110 w 173"/>
                <a:gd name="T67" fmla="*/ 7 h 109"/>
                <a:gd name="T68" fmla="*/ 102 w 173"/>
                <a:gd name="T69" fmla="*/ 6 h 109"/>
                <a:gd name="T70" fmla="*/ 103 w 173"/>
                <a:gd name="T71" fmla="*/ 1 h 109"/>
                <a:gd name="T72" fmla="*/ 95 w 173"/>
                <a:gd name="T73" fmla="*/ 2 h 109"/>
                <a:gd name="T74" fmla="*/ 100 w 173"/>
                <a:gd name="T75" fmla="*/ 8 h 109"/>
                <a:gd name="T76" fmla="*/ 92 w 173"/>
                <a:gd name="T77" fmla="*/ 12 h 109"/>
                <a:gd name="T78" fmla="*/ 76 w 173"/>
                <a:gd name="T79" fmla="*/ 13 h 109"/>
                <a:gd name="T80" fmla="*/ 65 w 173"/>
                <a:gd name="T81" fmla="*/ 13 h 109"/>
                <a:gd name="T82" fmla="*/ 59 w 173"/>
                <a:gd name="T83" fmla="*/ 14 h 109"/>
                <a:gd name="T84" fmla="*/ 56 w 173"/>
                <a:gd name="T85" fmla="*/ 20 h 109"/>
                <a:gd name="T86" fmla="*/ 46 w 173"/>
                <a:gd name="T87" fmla="*/ 16 h 109"/>
                <a:gd name="T88" fmla="*/ 39 w 173"/>
                <a:gd name="T89" fmla="*/ 20 h 109"/>
                <a:gd name="T90" fmla="*/ 42 w 173"/>
                <a:gd name="T91" fmla="*/ 23 h 109"/>
                <a:gd name="T92" fmla="*/ 37 w 173"/>
                <a:gd name="T93" fmla="*/ 33 h 109"/>
                <a:gd name="T94" fmla="*/ 29 w 173"/>
                <a:gd name="T95" fmla="*/ 41 h 109"/>
                <a:gd name="T96" fmla="*/ 19 w 173"/>
                <a:gd name="T97" fmla="*/ 47 h 109"/>
                <a:gd name="T98" fmla="*/ 19 w 173"/>
                <a:gd name="T99" fmla="*/ 56 h 109"/>
                <a:gd name="T100" fmla="*/ 7 w 173"/>
                <a:gd name="T101" fmla="*/ 67 h 109"/>
                <a:gd name="T102" fmla="*/ 7 w 173"/>
                <a:gd name="T103" fmla="*/ 77 h 109"/>
                <a:gd name="T104" fmla="*/ 0 w 173"/>
                <a:gd name="T105" fmla="*/ 87 h 109"/>
                <a:gd name="T106" fmla="*/ 10 w 173"/>
                <a:gd name="T107" fmla="*/ 87 h 109"/>
                <a:gd name="T108" fmla="*/ 12 w 173"/>
                <a:gd name="T109" fmla="*/ 77 h 109"/>
                <a:gd name="T110" fmla="*/ 31 w 173"/>
                <a:gd name="T111" fmla="*/ 7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109">
                  <a:moveTo>
                    <a:pt x="31" y="75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8"/>
                    <a:pt x="33" y="77"/>
                    <a:pt x="32" y="7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2" y="80"/>
                    <a:pt x="33" y="81"/>
                    <a:pt x="33" y="81"/>
                  </a:cubicBezTo>
                  <a:cubicBezTo>
                    <a:pt x="33" y="81"/>
                    <a:pt x="34" y="81"/>
                    <a:pt x="33" y="82"/>
                  </a:cubicBezTo>
                  <a:cubicBezTo>
                    <a:pt x="33" y="84"/>
                    <a:pt x="33" y="85"/>
                    <a:pt x="33" y="85"/>
                  </a:cubicBezTo>
                  <a:cubicBezTo>
                    <a:pt x="33" y="85"/>
                    <a:pt x="33" y="86"/>
                    <a:pt x="33" y="87"/>
                  </a:cubicBezTo>
                  <a:cubicBezTo>
                    <a:pt x="32" y="87"/>
                    <a:pt x="31" y="90"/>
                    <a:pt x="31" y="90"/>
                  </a:cubicBezTo>
                  <a:cubicBezTo>
                    <a:pt x="31" y="90"/>
                    <a:pt x="31" y="90"/>
                    <a:pt x="31" y="91"/>
                  </a:cubicBezTo>
                  <a:cubicBezTo>
                    <a:pt x="32" y="91"/>
                    <a:pt x="35" y="91"/>
                    <a:pt x="35" y="91"/>
                  </a:cubicBezTo>
                  <a:cubicBezTo>
                    <a:pt x="35" y="91"/>
                    <a:pt x="35" y="93"/>
                    <a:pt x="35" y="94"/>
                  </a:cubicBezTo>
                  <a:cubicBezTo>
                    <a:pt x="34" y="94"/>
                    <a:pt x="33" y="96"/>
                    <a:pt x="34" y="96"/>
                  </a:cubicBezTo>
                  <a:cubicBezTo>
                    <a:pt x="35" y="96"/>
                    <a:pt x="36" y="97"/>
                    <a:pt x="36" y="97"/>
                  </a:cubicBezTo>
                  <a:cubicBezTo>
                    <a:pt x="36" y="97"/>
                    <a:pt x="37" y="98"/>
                    <a:pt x="37" y="98"/>
                  </a:cubicBezTo>
                  <a:cubicBezTo>
                    <a:pt x="38" y="98"/>
                    <a:pt x="39" y="99"/>
                    <a:pt x="39" y="99"/>
                  </a:cubicBezTo>
                  <a:cubicBezTo>
                    <a:pt x="39" y="99"/>
                    <a:pt x="41" y="101"/>
                    <a:pt x="41" y="101"/>
                  </a:cubicBezTo>
                  <a:cubicBezTo>
                    <a:pt x="41" y="102"/>
                    <a:pt x="40" y="103"/>
                    <a:pt x="40" y="103"/>
                  </a:cubicBezTo>
                  <a:cubicBezTo>
                    <a:pt x="40" y="103"/>
                    <a:pt x="42" y="105"/>
                    <a:pt x="42" y="105"/>
                  </a:cubicBezTo>
                  <a:cubicBezTo>
                    <a:pt x="42" y="105"/>
                    <a:pt x="42" y="106"/>
                    <a:pt x="43" y="106"/>
                  </a:cubicBezTo>
                  <a:cubicBezTo>
                    <a:pt x="44" y="106"/>
                    <a:pt x="45" y="105"/>
                    <a:pt x="45" y="105"/>
                  </a:cubicBezTo>
                  <a:cubicBezTo>
                    <a:pt x="45" y="105"/>
                    <a:pt x="47" y="104"/>
                    <a:pt x="47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3"/>
                    <a:pt x="51" y="104"/>
                    <a:pt x="52" y="104"/>
                  </a:cubicBezTo>
                  <a:cubicBezTo>
                    <a:pt x="53" y="104"/>
                    <a:pt x="56" y="104"/>
                    <a:pt x="56" y="104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7" y="101"/>
                  </a:cubicBezTo>
                  <a:cubicBezTo>
                    <a:pt x="58" y="101"/>
                    <a:pt x="59" y="101"/>
                    <a:pt x="59" y="101"/>
                  </a:cubicBezTo>
                  <a:cubicBezTo>
                    <a:pt x="59" y="101"/>
                    <a:pt x="58" y="100"/>
                    <a:pt x="59" y="100"/>
                  </a:cubicBezTo>
                  <a:cubicBezTo>
                    <a:pt x="59" y="100"/>
                    <a:pt x="61" y="100"/>
                    <a:pt x="62" y="101"/>
                  </a:cubicBezTo>
                  <a:cubicBezTo>
                    <a:pt x="62" y="101"/>
                    <a:pt x="64" y="100"/>
                    <a:pt x="64" y="101"/>
                  </a:cubicBezTo>
                  <a:cubicBezTo>
                    <a:pt x="64" y="101"/>
                    <a:pt x="65" y="102"/>
                    <a:pt x="65" y="102"/>
                  </a:cubicBezTo>
                  <a:cubicBezTo>
                    <a:pt x="65" y="102"/>
                    <a:pt x="66" y="104"/>
                    <a:pt x="66" y="103"/>
                  </a:cubicBezTo>
                  <a:cubicBezTo>
                    <a:pt x="67" y="103"/>
                    <a:pt x="67" y="103"/>
                    <a:pt x="68" y="103"/>
                  </a:cubicBezTo>
                  <a:cubicBezTo>
                    <a:pt x="68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2"/>
                    <a:pt x="70" y="101"/>
                    <a:pt x="72" y="101"/>
                  </a:cubicBezTo>
                  <a:cubicBezTo>
                    <a:pt x="73" y="101"/>
                    <a:pt x="73" y="100"/>
                    <a:pt x="74" y="100"/>
                  </a:cubicBezTo>
                  <a:cubicBezTo>
                    <a:pt x="75" y="100"/>
                    <a:pt x="76" y="100"/>
                    <a:pt x="76" y="100"/>
                  </a:cubicBezTo>
                  <a:cubicBezTo>
                    <a:pt x="76" y="100"/>
                    <a:pt x="76" y="100"/>
                    <a:pt x="77" y="99"/>
                  </a:cubicBezTo>
                  <a:cubicBezTo>
                    <a:pt x="78" y="98"/>
                    <a:pt x="78" y="97"/>
                    <a:pt x="78" y="97"/>
                  </a:cubicBezTo>
                  <a:cubicBezTo>
                    <a:pt x="78" y="96"/>
                    <a:pt x="78" y="95"/>
                    <a:pt x="78" y="9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1" y="91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2" y="82"/>
                    <a:pt x="83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5" y="81"/>
                    <a:pt x="87" y="79"/>
                    <a:pt x="87" y="79"/>
                  </a:cubicBezTo>
                  <a:cubicBezTo>
                    <a:pt x="87" y="79"/>
                    <a:pt x="87" y="79"/>
                    <a:pt x="88" y="79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7"/>
                    <a:pt x="88" y="76"/>
                    <a:pt x="89" y="76"/>
                  </a:cubicBezTo>
                  <a:cubicBezTo>
                    <a:pt x="90" y="75"/>
                    <a:pt x="94" y="74"/>
                    <a:pt x="94" y="74"/>
                  </a:cubicBezTo>
                  <a:cubicBezTo>
                    <a:pt x="94" y="74"/>
                    <a:pt x="93" y="76"/>
                    <a:pt x="93" y="77"/>
                  </a:cubicBezTo>
                  <a:cubicBezTo>
                    <a:pt x="93" y="78"/>
                    <a:pt x="94" y="80"/>
                    <a:pt x="94" y="80"/>
                  </a:cubicBezTo>
                  <a:cubicBezTo>
                    <a:pt x="94" y="80"/>
                    <a:pt x="93" y="82"/>
                    <a:pt x="93" y="82"/>
                  </a:cubicBezTo>
                  <a:cubicBezTo>
                    <a:pt x="93" y="83"/>
                    <a:pt x="93" y="84"/>
                    <a:pt x="93" y="84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5" y="86"/>
                    <a:pt x="96" y="88"/>
                    <a:pt x="96" y="88"/>
                  </a:cubicBezTo>
                  <a:cubicBezTo>
                    <a:pt x="97" y="88"/>
                    <a:pt x="97" y="88"/>
                    <a:pt x="97" y="88"/>
                  </a:cubicBezTo>
                  <a:cubicBezTo>
                    <a:pt x="97" y="88"/>
                    <a:pt x="98" y="89"/>
                    <a:pt x="98" y="90"/>
                  </a:cubicBezTo>
                  <a:cubicBezTo>
                    <a:pt x="98" y="90"/>
                    <a:pt x="99" y="91"/>
                    <a:pt x="100" y="92"/>
                  </a:cubicBezTo>
                  <a:cubicBezTo>
                    <a:pt x="100" y="92"/>
                    <a:pt x="101" y="92"/>
                    <a:pt x="101" y="92"/>
                  </a:cubicBezTo>
                  <a:cubicBezTo>
                    <a:pt x="102" y="92"/>
                    <a:pt x="103" y="92"/>
                    <a:pt x="103" y="92"/>
                  </a:cubicBezTo>
                  <a:cubicBezTo>
                    <a:pt x="103" y="93"/>
                    <a:pt x="105" y="93"/>
                    <a:pt x="106" y="93"/>
                  </a:cubicBezTo>
                  <a:cubicBezTo>
                    <a:pt x="106" y="94"/>
                    <a:pt x="108" y="93"/>
                    <a:pt x="108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0" y="94"/>
                    <a:pt x="111" y="94"/>
                    <a:pt x="111" y="95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9" y="97"/>
                    <a:pt x="108" y="99"/>
                    <a:pt x="108" y="99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11" y="101"/>
                    <a:pt x="112" y="101"/>
                    <a:pt x="112" y="102"/>
                  </a:cubicBezTo>
                  <a:cubicBezTo>
                    <a:pt x="113" y="103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5"/>
                    <a:pt x="113" y="107"/>
                    <a:pt x="113" y="107"/>
                  </a:cubicBezTo>
                  <a:cubicBezTo>
                    <a:pt x="113" y="107"/>
                    <a:pt x="111" y="108"/>
                    <a:pt x="113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6" y="108"/>
                    <a:pt x="117" y="109"/>
                    <a:pt x="117" y="109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8" y="108"/>
                    <a:pt x="117" y="106"/>
                    <a:pt x="119" y="105"/>
                  </a:cubicBezTo>
                  <a:cubicBezTo>
                    <a:pt x="120" y="104"/>
                    <a:pt x="120" y="104"/>
                    <a:pt x="120" y="104"/>
                  </a:cubicBezTo>
                  <a:cubicBezTo>
                    <a:pt x="120" y="104"/>
                    <a:pt x="117" y="103"/>
                    <a:pt x="117" y="102"/>
                  </a:cubicBezTo>
                  <a:cubicBezTo>
                    <a:pt x="117" y="102"/>
                    <a:pt x="116" y="102"/>
                    <a:pt x="117" y="101"/>
                  </a:cubicBezTo>
                  <a:cubicBezTo>
                    <a:pt x="117" y="100"/>
                    <a:pt x="116" y="100"/>
                    <a:pt x="117" y="99"/>
                  </a:cubicBezTo>
                  <a:cubicBezTo>
                    <a:pt x="117" y="99"/>
                    <a:pt x="118" y="99"/>
                    <a:pt x="118" y="98"/>
                  </a:cubicBezTo>
                  <a:cubicBezTo>
                    <a:pt x="118" y="98"/>
                    <a:pt x="117" y="96"/>
                    <a:pt x="117" y="96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19" y="94"/>
                    <a:pt x="119" y="94"/>
                  </a:cubicBezTo>
                  <a:cubicBezTo>
                    <a:pt x="119" y="93"/>
                    <a:pt x="119" y="91"/>
                    <a:pt x="119" y="91"/>
                  </a:cubicBezTo>
                  <a:cubicBezTo>
                    <a:pt x="120" y="91"/>
                    <a:pt x="121" y="89"/>
                    <a:pt x="121" y="89"/>
                  </a:cubicBezTo>
                  <a:cubicBezTo>
                    <a:pt x="121" y="89"/>
                    <a:pt x="123" y="89"/>
                    <a:pt x="123" y="89"/>
                  </a:cubicBezTo>
                  <a:cubicBezTo>
                    <a:pt x="123" y="88"/>
                    <a:pt x="124" y="87"/>
                    <a:pt x="124" y="87"/>
                  </a:cubicBezTo>
                  <a:cubicBezTo>
                    <a:pt x="124" y="87"/>
                    <a:pt x="124" y="87"/>
                    <a:pt x="125" y="86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5" y="83"/>
                    <a:pt x="126" y="82"/>
                    <a:pt x="126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6" y="79"/>
                    <a:pt x="126" y="78"/>
                    <a:pt x="126" y="78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1"/>
                    <a:pt x="128" y="70"/>
                    <a:pt x="128" y="71"/>
                  </a:cubicBezTo>
                  <a:cubicBezTo>
                    <a:pt x="129" y="71"/>
                    <a:pt x="130" y="72"/>
                    <a:pt x="130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4" y="71"/>
                    <a:pt x="134" y="72"/>
                  </a:cubicBezTo>
                  <a:cubicBezTo>
                    <a:pt x="133" y="72"/>
                    <a:pt x="132" y="73"/>
                    <a:pt x="133" y="74"/>
                  </a:cubicBezTo>
                  <a:cubicBezTo>
                    <a:pt x="133" y="74"/>
                    <a:pt x="134" y="75"/>
                    <a:pt x="134" y="76"/>
                  </a:cubicBezTo>
                  <a:cubicBezTo>
                    <a:pt x="134" y="77"/>
                    <a:pt x="134" y="77"/>
                    <a:pt x="134" y="79"/>
                  </a:cubicBezTo>
                  <a:cubicBezTo>
                    <a:pt x="134" y="80"/>
                    <a:pt x="136" y="80"/>
                    <a:pt x="136" y="81"/>
                  </a:cubicBezTo>
                  <a:cubicBezTo>
                    <a:pt x="137" y="81"/>
                    <a:pt x="135" y="82"/>
                    <a:pt x="138" y="82"/>
                  </a:cubicBezTo>
                  <a:cubicBezTo>
                    <a:pt x="140" y="82"/>
                    <a:pt x="142" y="83"/>
                    <a:pt x="142" y="82"/>
                  </a:cubicBezTo>
                  <a:cubicBezTo>
                    <a:pt x="143" y="82"/>
                    <a:pt x="143" y="82"/>
                    <a:pt x="143" y="81"/>
                  </a:cubicBezTo>
                  <a:cubicBezTo>
                    <a:pt x="142" y="80"/>
                    <a:pt x="143" y="79"/>
                    <a:pt x="143" y="79"/>
                  </a:cubicBezTo>
                  <a:cubicBezTo>
                    <a:pt x="143" y="79"/>
                    <a:pt x="144" y="79"/>
                    <a:pt x="144" y="79"/>
                  </a:cubicBezTo>
                  <a:cubicBezTo>
                    <a:pt x="145" y="79"/>
                    <a:pt x="145" y="80"/>
                    <a:pt x="146" y="79"/>
                  </a:cubicBezTo>
                  <a:cubicBezTo>
                    <a:pt x="146" y="79"/>
                    <a:pt x="147" y="78"/>
                    <a:pt x="147" y="78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49" y="78"/>
                    <a:pt x="148" y="77"/>
                    <a:pt x="150" y="77"/>
                  </a:cubicBezTo>
                  <a:cubicBezTo>
                    <a:pt x="151" y="77"/>
                    <a:pt x="153" y="77"/>
                    <a:pt x="153" y="77"/>
                  </a:cubicBezTo>
                  <a:cubicBezTo>
                    <a:pt x="153" y="77"/>
                    <a:pt x="153" y="78"/>
                    <a:pt x="153" y="79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3" y="80"/>
                    <a:pt x="154" y="82"/>
                  </a:cubicBezTo>
                  <a:cubicBezTo>
                    <a:pt x="155" y="83"/>
                    <a:pt x="156" y="83"/>
                    <a:pt x="156" y="84"/>
                  </a:cubicBezTo>
                  <a:cubicBezTo>
                    <a:pt x="157" y="84"/>
                    <a:pt x="156" y="86"/>
                    <a:pt x="156" y="86"/>
                  </a:cubicBezTo>
                  <a:cubicBezTo>
                    <a:pt x="156" y="86"/>
                    <a:pt x="158" y="86"/>
                    <a:pt x="158" y="86"/>
                  </a:cubicBezTo>
                  <a:cubicBezTo>
                    <a:pt x="158" y="85"/>
                    <a:pt x="158" y="85"/>
                    <a:pt x="159" y="85"/>
                  </a:cubicBezTo>
                  <a:cubicBezTo>
                    <a:pt x="159" y="85"/>
                    <a:pt x="159" y="85"/>
                    <a:pt x="159" y="85"/>
                  </a:cubicBezTo>
                  <a:cubicBezTo>
                    <a:pt x="159" y="85"/>
                    <a:pt x="160" y="84"/>
                    <a:pt x="160" y="83"/>
                  </a:cubicBezTo>
                  <a:cubicBezTo>
                    <a:pt x="160" y="83"/>
                    <a:pt x="160" y="80"/>
                    <a:pt x="159" y="80"/>
                  </a:cubicBezTo>
                  <a:cubicBezTo>
                    <a:pt x="159" y="80"/>
                    <a:pt x="158" y="80"/>
                    <a:pt x="158" y="79"/>
                  </a:cubicBezTo>
                  <a:cubicBezTo>
                    <a:pt x="157" y="78"/>
                    <a:pt x="157" y="78"/>
                    <a:pt x="158" y="78"/>
                  </a:cubicBezTo>
                  <a:cubicBezTo>
                    <a:pt x="158" y="78"/>
                    <a:pt x="159" y="77"/>
                    <a:pt x="159" y="77"/>
                  </a:cubicBezTo>
                  <a:cubicBezTo>
                    <a:pt x="159" y="77"/>
                    <a:pt x="160" y="76"/>
                    <a:pt x="159" y="76"/>
                  </a:cubicBezTo>
                  <a:cubicBezTo>
                    <a:pt x="159" y="75"/>
                    <a:pt x="158" y="74"/>
                    <a:pt x="158" y="74"/>
                  </a:cubicBezTo>
                  <a:cubicBezTo>
                    <a:pt x="158" y="74"/>
                    <a:pt x="157" y="75"/>
                    <a:pt x="156" y="74"/>
                  </a:cubicBezTo>
                  <a:cubicBezTo>
                    <a:pt x="156" y="74"/>
                    <a:pt x="156" y="74"/>
                    <a:pt x="156" y="73"/>
                  </a:cubicBezTo>
                  <a:cubicBezTo>
                    <a:pt x="156" y="73"/>
                    <a:pt x="156" y="71"/>
                    <a:pt x="156" y="71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56" y="68"/>
                    <a:pt x="156" y="67"/>
                    <a:pt x="157" y="67"/>
                  </a:cubicBezTo>
                  <a:cubicBezTo>
                    <a:pt x="157" y="66"/>
                    <a:pt x="157" y="66"/>
                    <a:pt x="157" y="65"/>
                  </a:cubicBezTo>
                  <a:cubicBezTo>
                    <a:pt x="158" y="65"/>
                    <a:pt x="158" y="64"/>
                    <a:pt x="158" y="64"/>
                  </a:cubicBezTo>
                  <a:cubicBezTo>
                    <a:pt x="159" y="64"/>
                    <a:pt x="160" y="64"/>
                    <a:pt x="161" y="64"/>
                  </a:cubicBezTo>
                  <a:cubicBezTo>
                    <a:pt x="161" y="64"/>
                    <a:pt x="161" y="63"/>
                    <a:pt x="162" y="63"/>
                  </a:cubicBezTo>
                  <a:cubicBezTo>
                    <a:pt x="162" y="63"/>
                    <a:pt x="163" y="64"/>
                    <a:pt x="163" y="64"/>
                  </a:cubicBezTo>
                  <a:cubicBezTo>
                    <a:pt x="163" y="64"/>
                    <a:pt x="163" y="64"/>
                    <a:pt x="163" y="65"/>
                  </a:cubicBezTo>
                  <a:cubicBezTo>
                    <a:pt x="163" y="65"/>
                    <a:pt x="166" y="67"/>
                    <a:pt x="166" y="67"/>
                  </a:cubicBezTo>
                  <a:cubicBezTo>
                    <a:pt x="166" y="67"/>
                    <a:pt x="166" y="67"/>
                    <a:pt x="167" y="67"/>
                  </a:cubicBezTo>
                  <a:cubicBezTo>
                    <a:pt x="167" y="67"/>
                    <a:pt x="166" y="67"/>
                    <a:pt x="167" y="67"/>
                  </a:cubicBezTo>
                  <a:cubicBezTo>
                    <a:pt x="167" y="68"/>
                    <a:pt x="170" y="67"/>
                    <a:pt x="170" y="67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1" y="67"/>
                    <a:pt x="171" y="67"/>
                    <a:pt x="171" y="66"/>
                  </a:cubicBezTo>
                  <a:cubicBezTo>
                    <a:pt x="172" y="66"/>
                    <a:pt x="172" y="65"/>
                    <a:pt x="172" y="64"/>
                  </a:cubicBezTo>
                  <a:cubicBezTo>
                    <a:pt x="172" y="64"/>
                    <a:pt x="173" y="64"/>
                    <a:pt x="172" y="63"/>
                  </a:cubicBezTo>
                  <a:cubicBezTo>
                    <a:pt x="170" y="62"/>
                    <a:pt x="169" y="62"/>
                    <a:pt x="169" y="62"/>
                  </a:cubicBezTo>
                  <a:cubicBezTo>
                    <a:pt x="169" y="62"/>
                    <a:pt x="167" y="60"/>
                    <a:pt x="168" y="60"/>
                  </a:cubicBezTo>
                  <a:cubicBezTo>
                    <a:pt x="169" y="59"/>
                    <a:pt x="170" y="58"/>
                    <a:pt x="170" y="58"/>
                  </a:cubicBezTo>
                  <a:cubicBezTo>
                    <a:pt x="169" y="56"/>
                    <a:pt x="169" y="56"/>
                    <a:pt x="169" y="56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9" y="53"/>
                    <a:pt x="169" y="53"/>
                    <a:pt x="169" y="53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170" y="51"/>
                    <a:pt x="171" y="48"/>
                    <a:pt x="171" y="48"/>
                  </a:cubicBezTo>
                  <a:cubicBezTo>
                    <a:pt x="171" y="48"/>
                    <a:pt x="171" y="47"/>
                    <a:pt x="171" y="46"/>
                  </a:cubicBezTo>
                  <a:cubicBezTo>
                    <a:pt x="171" y="46"/>
                    <a:pt x="170" y="45"/>
                    <a:pt x="170" y="45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69" y="44"/>
                    <a:pt x="168" y="42"/>
                    <a:pt x="168" y="42"/>
                  </a:cubicBezTo>
                  <a:cubicBezTo>
                    <a:pt x="167" y="43"/>
                    <a:pt x="166" y="43"/>
                    <a:pt x="166" y="43"/>
                  </a:cubicBezTo>
                  <a:cubicBezTo>
                    <a:pt x="166" y="43"/>
                    <a:pt x="166" y="45"/>
                    <a:pt x="166" y="45"/>
                  </a:cubicBezTo>
                  <a:cubicBezTo>
                    <a:pt x="165" y="46"/>
                    <a:pt x="164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63" y="46"/>
                    <a:pt x="163" y="46"/>
                    <a:pt x="163" y="46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59" y="50"/>
                    <a:pt x="158" y="50"/>
                  </a:cubicBezTo>
                  <a:cubicBezTo>
                    <a:pt x="158" y="50"/>
                    <a:pt x="156" y="50"/>
                    <a:pt x="156" y="50"/>
                  </a:cubicBezTo>
                  <a:cubicBezTo>
                    <a:pt x="155" y="49"/>
                    <a:pt x="155" y="49"/>
                    <a:pt x="155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49" y="46"/>
                    <a:pt x="149" y="46"/>
                    <a:pt x="149" y="46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4" y="40"/>
                    <a:pt x="134" y="40"/>
                  </a:cubicBezTo>
                  <a:cubicBezTo>
                    <a:pt x="134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3" y="36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6"/>
                    <a:pt x="137" y="26"/>
                  </a:cubicBezTo>
                  <a:cubicBezTo>
                    <a:pt x="137" y="25"/>
                    <a:pt x="137" y="24"/>
                    <a:pt x="137" y="24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40" y="22"/>
                    <a:pt x="140" y="22"/>
                  </a:cubicBezTo>
                  <a:cubicBezTo>
                    <a:pt x="140" y="21"/>
                    <a:pt x="139" y="20"/>
                    <a:pt x="139" y="20"/>
                  </a:cubicBezTo>
                  <a:cubicBezTo>
                    <a:pt x="139" y="19"/>
                    <a:pt x="140" y="18"/>
                    <a:pt x="140" y="18"/>
                  </a:cubicBezTo>
                  <a:cubicBezTo>
                    <a:pt x="139" y="18"/>
                    <a:pt x="139" y="17"/>
                    <a:pt x="138" y="17"/>
                  </a:cubicBezTo>
                  <a:cubicBezTo>
                    <a:pt x="138" y="17"/>
                    <a:pt x="137" y="17"/>
                    <a:pt x="137" y="16"/>
                  </a:cubicBezTo>
                  <a:cubicBezTo>
                    <a:pt x="137" y="16"/>
                    <a:pt x="136" y="15"/>
                    <a:pt x="136" y="15"/>
                  </a:cubicBezTo>
                  <a:cubicBezTo>
                    <a:pt x="136" y="15"/>
                    <a:pt x="136" y="13"/>
                    <a:pt x="135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32" y="12"/>
                    <a:pt x="131" y="11"/>
                    <a:pt x="131" y="11"/>
                  </a:cubicBezTo>
                  <a:cubicBezTo>
                    <a:pt x="130" y="11"/>
                    <a:pt x="128" y="9"/>
                    <a:pt x="128" y="9"/>
                  </a:cubicBezTo>
                  <a:cubicBezTo>
                    <a:pt x="128" y="9"/>
                    <a:pt x="128" y="9"/>
                    <a:pt x="127" y="9"/>
                  </a:cubicBezTo>
                  <a:cubicBezTo>
                    <a:pt x="127" y="9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4" y="8"/>
                    <a:pt x="124" y="8"/>
                    <a:pt x="123" y="7"/>
                  </a:cubicBezTo>
                  <a:cubicBezTo>
                    <a:pt x="121" y="7"/>
                    <a:pt x="122" y="7"/>
                    <a:pt x="120" y="7"/>
                  </a:cubicBezTo>
                  <a:cubicBezTo>
                    <a:pt x="119" y="7"/>
                    <a:pt x="118" y="7"/>
                    <a:pt x="118" y="7"/>
                  </a:cubicBezTo>
                  <a:cubicBezTo>
                    <a:pt x="118" y="7"/>
                    <a:pt x="117" y="6"/>
                    <a:pt x="115" y="6"/>
                  </a:cubicBezTo>
                  <a:cubicBezTo>
                    <a:pt x="114" y="7"/>
                    <a:pt x="112" y="8"/>
                    <a:pt x="111" y="8"/>
                  </a:cubicBezTo>
                  <a:cubicBezTo>
                    <a:pt x="111" y="8"/>
                    <a:pt x="110" y="7"/>
                    <a:pt x="110" y="7"/>
                  </a:cubicBezTo>
                  <a:cubicBezTo>
                    <a:pt x="110" y="7"/>
                    <a:pt x="110" y="6"/>
                    <a:pt x="110" y="6"/>
                  </a:cubicBezTo>
                  <a:cubicBezTo>
                    <a:pt x="110" y="6"/>
                    <a:pt x="109" y="5"/>
                    <a:pt x="108" y="4"/>
                  </a:cubicBezTo>
                  <a:cubicBezTo>
                    <a:pt x="108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5"/>
                  </a:cubicBezTo>
                  <a:cubicBezTo>
                    <a:pt x="107" y="6"/>
                    <a:pt x="109" y="6"/>
                    <a:pt x="107" y="6"/>
                  </a:cubicBezTo>
                  <a:cubicBezTo>
                    <a:pt x="106" y="5"/>
                    <a:pt x="105" y="5"/>
                    <a:pt x="105" y="5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4" y="5"/>
                    <a:pt x="104" y="5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5" y="3"/>
                    <a:pt x="106" y="2"/>
                    <a:pt x="105" y="2"/>
                  </a:cubicBezTo>
                  <a:cubicBezTo>
                    <a:pt x="104" y="2"/>
                    <a:pt x="103" y="2"/>
                    <a:pt x="103" y="2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1"/>
                    <a:pt x="102" y="2"/>
                    <a:pt x="102" y="2"/>
                  </a:cubicBezTo>
                  <a:cubicBezTo>
                    <a:pt x="101" y="2"/>
                    <a:pt x="101" y="2"/>
                    <a:pt x="101" y="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0" y="0"/>
                    <a:pt x="99" y="0"/>
                    <a:pt x="99" y="0"/>
                  </a:cubicBezTo>
                  <a:cubicBezTo>
                    <a:pt x="99" y="0"/>
                    <a:pt x="100" y="1"/>
                    <a:pt x="98" y="1"/>
                  </a:cubicBezTo>
                  <a:cubicBezTo>
                    <a:pt x="97" y="1"/>
                    <a:pt x="96" y="2"/>
                    <a:pt x="95" y="2"/>
                  </a:cubicBezTo>
                  <a:cubicBezTo>
                    <a:pt x="94" y="3"/>
                    <a:pt x="94" y="4"/>
                    <a:pt x="94" y="4"/>
                  </a:cubicBezTo>
                  <a:cubicBezTo>
                    <a:pt x="94" y="5"/>
                    <a:pt x="92" y="5"/>
                    <a:pt x="92" y="6"/>
                  </a:cubicBezTo>
                  <a:cubicBezTo>
                    <a:pt x="93" y="6"/>
                    <a:pt x="92" y="6"/>
                    <a:pt x="94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7" y="8"/>
                    <a:pt x="98" y="7"/>
                    <a:pt x="98" y="7"/>
                  </a:cubicBezTo>
                  <a:cubicBezTo>
                    <a:pt x="98" y="7"/>
                    <a:pt x="98" y="7"/>
                    <a:pt x="99" y="8"/>
                  </a:cubicBezTo>
                  <a:cubicBezTo>
                    <a:pt x="99" y="8"/>
                    <a:pt x="100" y="7"/>
                    <a:pt x="100" y="8"/>
                  </a:cubicBezTo>
                  <a:cubicBezTo>
                    <a:pt x="100" y="9"/>
                    <a:pt x="101" y="10"/>
                    <a:pt x="100" y="10"/>
                  </a:cubicBezTo>
                  <a:cubicBezTo>
                    <a:pt x="99" y="10"/>
                    <a:pt x="98" y="11"/>
                    <a:pt x="98" y="10"/>
                  </a:cubicBezTo>
                  <a:cubicBezTo>
                    <a:pt x="98" y="10"/>
                    <a:pt x="98" y="9"/>
                    <a:pt x="97" y="9"/>
                  </a:cubicBezTo>
                  <a:cubicBezTo>
                    <a:pt x="97" y="9"/>
                    <a:pt x="96" y="9"/>
                    <a:pt x="96" y="9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2"/>
                    <a:pt x="94" y="12"/>
                  </a:cubicBezTo>
                  <a:cubicBezTo>
                    <a:pt x="93" y="12"/>
                    <a:pt x="94" y="12"/>
                    <a:pt x="92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6" y="9"/>
                    <a:pt x="85" y="11"/>
                  </a:cubicBezTo>
                  <a:cubicBezTo>
                    <a:pt x="84" y="12"/>
                    <a:pt x="83" y="13"/>
                    <a:pt x="83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79" y="13"/>
                    <a:pt x="78" y="13"/>
                  </a:cubicBezTo>
                  <a:cubicBezTo>
                    <a:pt x="77" y="13"/>
                    <a:pt x="76" y="13"/>
                    <a:pt x="76" y="13"/>
                  </a:cubicBezTo>
                  <a:cubicBezTo>
                    <a:pt x="75" y="14"/>
                    <a:pt x="74" y="11"/>
                    <a:pt x="74" y="11"/>
                  </a:cubicBezTo>
                  <a:cubicBezTo>
                    <a:pt x="74" y="11"/>
                    <a:pt x="75" y="9"/>
                    <a:pt x="72" y="11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7" y="13"/>
                    <a:pt x="66" y="14"/>
                    <a:pt x="66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3"/>
                    <a:pt x="66" y="12"/>
                    <a:pt x="66" y="12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2" y="12"/>
                  </a:cubicBezTo>
                  <a:cubicBezTo>
                    <a:pt x="62" y="12"/>
                    <a:pt x="60" y="12"/>
                    <a:pt x="60" y="1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4"/>
                    <a:pt x="59" y="14"/>
                  </a:cubicBez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7" y="16"/>
                    <a:pt x="57" y="16"/>
                  </a:cubicBezTo>
                  <a:cubicBezTo>
                    <a:pt x="57" y="16"/>
                    <a:pt x="56" y="18"/>
                    <a:pt x="56" y="18"/>
                  </a:cubicBezTo>
                  <a:cubicBezTo>
                    <a:pt x="56" y="18"/>
                    <a:pt x="56" y="19"/>
                    <a:pt x="56" y="19"/>
                  </a:cubicBezTo>
                  <a:cubicBezTo>
                    <a:pt x="56" y="19"/>
                    <a:pt x="56" y="19"/>
                    <a:pt x="56" y="20"/>
                  </a:cubicBezTo>
                  <a:cubicBezTo>
                    <a:pt x="55" y="20"/>
                    <a:pt x="54" y="20"/>
                    <a:pt x="54" y="20"/>
                  </a:cubicBezTo>
                  <a:cubicBezTo>
                    <a:pt x="54" y="20"/>
                    <a:pt x="53" y="20"/>
                    <a:pt x="52" y="20"/>
                  </a:cubicBezTo>
                  <a:cubicBezTo>
                    <a:pt x="52" y="20"/>
                    <a:pt x="51" y="20"/>
                    <a:pt x="51" y="20"/>
                  </a:cubicBezTo>
                  <a:cubicBezTo>
                    <a:pt x="50" y="20"/>
                    <a:pt x="50" y="21"/>
                    <a:pt x="50" y="21"/>
                  </a:cubicBezTo>
                  <a:cubicBezTo>
                    <a:pt x="50" y="21"/>
                    <a:pt x="48" y="20"/>
                    <a:pt x="48" y="20"/>
                  </a:cubicBezTo>
                  <a:cubicBezTo>
                    <a:pt x="47" y="20"/>
                    <a:pt x="47" y="19"/>
                    <a:pt x="47" y="18"/>
                  </a:cubicBezTo>
                  <a:cubicBezTo>
                    <a:pt x="47" y="18"/>
                    <a:pt x="46" y="16"/>
                    <a:pt x="46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6" y="23"/>
                    <a:pt x="35" y="23"/>
                    <a:pt x="36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40" y="24"/>
                    <a:pt x="40" y="24"/>
                  </a:cubicBezTo>
                  <a:cubicBezTo>
                    <a:pt x="40" y="24"/>
                    <a:pt x="42" y="23"/>
                    <a:pt x="42" y="23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7"/>
                    <a:pt x="41" y="27"/>
                  </a:cubicBezTo>
                  <a:cubicBezTo>
                    <a:pt x="40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8" y="31"/>
                    <a:pt x="37" y="33"/>
                    <a:pt x="37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5" y="45"/>
                    <a:pt x="25" y="45"/>
                  </a:cubicBezTo>
                  <a:cubicBezTo>
                    <a:pt x="24" y="45"/>
                    <a:pt x="23" y="46"/>
                    <a:pt x="23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9"/>
                    <a:pt x="20" y="50"/>
                    <a:pt x="20" y="50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4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59"/>
                    <a:pt x="17" y="59"/>
                  </a:cubicBezTo>
                  <a:cubicBezTo>
                    <a:pt x="17" y="59"/>
                    <a:pt x="15" y="59"/>
                    <a:pt x="15" y="59"/>
                  </a:cubicBezTo>
                  <a:cubicBezTo>
                    <a:pt x="15" y="60"/>
                    <a:pt x="13" y="60"/>
                    <a:pt x="13" y="60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7"/>
                    <a:pt x="7" y="69"/>
                    <a:pt x="7" y="69"/>
                  </a:cubicBezTo>
                  <a:cubicBezTo>
                    <a:pt x="7" y="70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5"/>
                    <a:pt x="2" y="85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1" y="86"/>
                    <a:pt x="12" y="86"/>
                    <a:pt x="12" y="86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0"/>
                    <a:pt x="10" y="80"/>
                  </a:cubicBezTo>
                  <a:cubicBezTo>
                    <a:pt x="11" y="79"/>
                    <a:pt x="12" y="77"/>
                    <a:pt x="12" y="77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4" y="73"/>
                    <a:pt x="24" y="73"/>
                  </a:cubicBezTo>
                  <a:cubicBezTo>
                    <a:pt x="24" y="73"/>
                    <a:pt x="28" y="73"/>
                    <a:pt x="28" y="73"/>
                  </a:cubicBezTo>
                  <a:lnTo>
                    <a:pt x="31" y="7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4E5222F8-F59D-B690-BCDF-1AF92CEF2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789" y="1798916"/>
              <a:ext cx="494744" cy="296186"/>
            </a:xfrm>
            <a:custGeom>
              <a:avLst/>
              <a:gdLst>
                <a:gd name="T0" fmla="*/ 31 w 217"/>
                <a:gd name="T1" fmla="*/ 35 h 134"/>
                <a:gd name="T2" fmla="*/ 42 w 217"/>
                <a:gd name="T3" fmla="*/ 43 h 134"/>
                <a:gd name="T4" fmla="*/ 55 w 217"/>
                <a:gd name="T5" fmla="*/ 53 h 134"/>
                <a:gd name="T6" fmla="*/ 66 w 217"/>
                <a:gd name="T7" fmla="*/ 68 h 134"/>
                <a:gd name="T8" fmla="*/ 83 w 217"/>
                <a:gd name="T9" fmla="*/ 64 h 134"/>
                <a:gd name="T10" fmla="*/ 87 w 217"/>
                <a:gd name="T11" fmla="*/ 37 h 134"/>
                <a:gd name="T12" fmla="*/ 83 w 217"/>
                <a:gd name="T13" fmla="*/ 16 h 134"/>
                <a:gd name="T14" fmla="*/ 99 w 217"/>
                <a:gd name="T15" fmla="*/ 3 h 134"/>
                <a:gd name="T16" fmla="*/ 112 w 217"/>
                <a:gd name="T17" fmla="*/ 2 h 134"/>
                <a:gd name="T18" fmla="*/ 125 w 217"/>
                <a:gd name="T19" fmla="*/ 5 h 134"/>
                <a:gd name="T20" fmla="*/ 142 w 217"/>
                <a:gd name="T21" fmla="*/ 17 h 134"/>
                <a:gd name="T22" fmla="*/ 152 w 217"/>
                <a:gd name="T23" fmla="*/ 17 h 134"/>
                <a:gd name="T24" fmla="*/ 159 w 217"/>
                <a:gd name="T25" fmla="*/ 11 h 134"/>
                <a:gd name="T26" fmla="*/ 177 w 217"/>
                <a:gd name="T27" fmla="*/ 11 h 134"/>
                <a:gd name="T28" fmla="*/ 184 w 217"/>
                <a:gd name="T29" fmla="*/ 18 h 134"/>
                <a:gd name="T30" fmla="*/ 192 w 217"/>
                <a:gd name="T31" fmla="*/ 31 h 134"/>
                <a:gd name="T32" fmla="*/ 192 w 217"/>
                <a:gd name="T33" fmla="*/ 46 h 134"/>
                <a:gd name="T34" fmla="*/ 198 w 217"/>
                <a:gd name="T35" fmla="*/ 49 h 134"/>
                <a:gd name="T36" fmla="*/ 206 w 217"/>
                <a:gd name="T37" fmla="*/ 58 h 134"/>
                <a:gd name="T38" fmla="*/ 212 w 217"/>
                <a:gd name="T39" fmla="*/ 66 h 134"/>
                <a:gd name="T40" fmla="*/ 216 w 217"/>
                <a:gd name="T41" fmla="*/ 78 h 134"/>
                <a:gd name="T42" fmla="*/ 211 w 217"/>
                <a:gd name="T43" fmla="*/ 83 h 134"/>
                <a:gd name="T44" fmla="*/ 207 w 217"/>
                <a:gd name="T45" fmla="*/ 100 h 134"/>
                <a:gd name="T46" fmla="*/ 192 w 217"/>
                <a:gd name="T47" fmla="*/ 103 h 134"/>
                <a:gd name="T48" fmla="*/ 185 w 217"/>
                <a:gd name="T49" fmla="*/ 112 h 134"/>
                <a:gd name="T50" fmla="*/ 177 w 217"/>
                <a:gd name="T51" fmla="*/ 115 h 134"/>
                <a:gd name="T52" fmla="*/ 165 w 217"/>
                <a:gd name="T53" fmla="*/ 114 h 134"/>
                <a:gd name="T54" fmla="*/ 157 w 217"/>
                <a:gd name="T55" fmla="*/ 105 h 134"/>
                <a:gd name="T56" fmla="*/ 146 w 217"/>
                <a:gd name="T57" fmla="*/ 101 h 134"/>
                <a:gd name="T58" fmla="*/ 139 w 217"/>
                <a:gd name="T59" fmla="*/ 97 h 134"/>
                <a:gd name="T60" fmla="*/ 124 w 217"/>
                <a:gd name="T61" fmla="*/ 97 h 134"/>
                <a:gd name="T62" fmla="*/ 117 w 217"/>
                <a:gd name="T63" fmla="*/ 87 h 134"/>
                <a:gd name="T64" fmla="*/ 108 w 217"/>
                <a:gd name="T65" fmla="*/ 99 h 134"/>
                <a:gd name="T66" fmla="*/ 94 w 217"/>
                <a:gd name="T67" fmla="*/ 100 h 134"/>
                <a:gd name="T68" fmla="*/ 80 w 217"/>
                <a:gd name="T69" fmla="*/ 100 h 134"/>
                <a:gd name="T70" fmla="*/ 67 w 217"/>
                <a:gd name="T71" fmla="*/ 107 h 134"/>
                <a:gd name="T72" fmla="*/ 55 w 217"/>
                <a:gd name="T73" fmla="*/ 104 h 134"/>
                <a:gd name="T74" fmla="*/ 34 w 217"/>
                <a:gd name="T75" fmla="*/ 106 h 134"/>
                <a:gd name="T76" fmla="*/ 21 w 217"/>
                <a:gd name="T77" fmla="*/ 113 h 134"/>
                <a:gd name="T78" fmla="*/ 14 w 217"/>
                <a:gd name="T79" fmla="*/ 122 h 134"/>
                <a:gd name="T80" fmla="*/ 9 w 217"/>
                <a:gd name="T81" fmla="*/ 131 h 134"/>
                <a:gd name="T82" fmla="*/ 5 w 217"/>
                <a:gd name="T83" fmla="*/ 128 h 134"/>
                <a:gd name="T84" fmla="*/ 3 w 217"/>
                <a:gd name="T85" fmla="*/ 108 h 134"/>
                <a:gd name="T86" fmla="*/ 7 w 217"/>
                <a:gd name="T87" fmla="*/ 83 h 134"/>
                <a:gd name="T88" fmla="*/ 8 w 217"/>
                <a:gd name="T89" fmla="*/ 60 h 134"/>
                <a:gd name="T90" fmla="*/ 19 w 217"/>
                <a:gd name="T9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134">
                  <a:moveTo>
                    <a:pt x="19" y="45"/>
                  </a:move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30" y="35"/>
                    <a:pt x="31" y="35"/>
                  </a:cubicBezTo>
                  <a:cubicBezTo>
                    <a:pt x="33" y="34"/>
                    <a:pt x="36" y="32"/>
                    <a:pt x="36" y="33"/>
                  </a:cubicBezTo>
                  <a:cubicBezTo>
                    <a:pt x="36" y="34"/>
                    <a:pt x="37" y="41"/>
                    <a:pt x="37" y="4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4" y="55"/>
                    <a:pt x="56" y="58"/>
                  </a:cubicBezTo>
                  <a:cubicBezTo>
                    <a:pt x="59" y="61"/>
                    <a:pt x="60" y="61"/>
                    <a:pt x="61" y="64"/>
                  </a:cubicBezTo>
                  <a:cubicBezTo>
                    <a:pt x="62" y="66"/>
                    <a:pt x="66" y="68"/>
                    <a:pt x="66" y="68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6" y="71"/>
                    <a:pt x="77" y="70"/>
                  </a:cubicBezTo>
                  <a:cubicBezTo>
                    <a:pt x="78" y="69"/>
                    <a:pt x="83" y="65"/>
                    <a:pt x="83" y="64"/>
                  </a:cubicBezTo>
                  <a:cubicBezTo>
                    <a:pt x="84" y="63"/>
                    <a:pt x="87" y="59"/>
                    <a:pt x="88" y="58"/>
                  </a:cubicBezTo>
                  <a:cubicBezTo>
                    <a:pt x="89" y="57"/>
                    <a:pt x="92" y="50"/>
                    <a:pt x="92" y="49"/>
                  </a:cubicBezTo>
                  <a:cubicBezTo>
                    <a:pt x="92" y="47"/>
                    <a:pt x="88" y="39"/>
                    <a:pt x="87" y="37"/>
                  </a:cubicBezTo>
                  <a:cubicBezTo>
                    <a:pt x="87" y="35"/>
                    <a:pt x="86" y="29"/>
                    <a:pt x="86" y="2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2" y="16"/>
                    <a:pt x="83" y="16"/>
                  </a:cubicBezTo>
                  <a:cubicBezTo>
                    <a:pt x="84" y="15"/>
                    <a:pt x="89" y="11"/>
                    <a:pt x="89" y="1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8"/>
                    <a:pt x="147" y="20"/>
                    <a:pt x="149" y="19"/>
                  </a:cubicBezTo>
                  <a:cubicBezTo>
                    <a:pt x="150" y="19"/>
                    <a:pt x="151" y="18"/>
                    <a:pt x="152" y="17"/>
                  </a:cubicBezTo>
                  <a:cubicBezTo>
                    <a:pt x="154" y="16"/>
                    <a:pt x="155" y="14"/>
                    <a:pt x="155" y="14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4" y="18"/>
                    <a:pt x="187" y="20"/>
                    <a:pt x="188" y="20"/>
                  </a:cubicBezTo>
                  <a:cubicBezTo>
                    <a:pt x="189" y="20"/>
                    <a:pt x="191" y="21"/>
                    <a:pt x="191" y="21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7" y="55"/>
                    <a:pt x="207" y="55"/>
                    <a:pt x="207" y="55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7" y="59"/>
                    <a:pt x="208" y="59"/>
                  </a:cubicBezTo>
                  <a:cubicBezTo>
                    <a:pt x="209" y="60"/>
                    <a:pt x="211" y="61"/>
                    <a:pt x="211" y="61"/>
                  </a:cubicBezTo>
                  <a:cubicBezTo>
                    <a:pt x="211" y="61"/>
                    <a:pt x="212" y="64"/>
                    <a:pt x="212" y="66"/>
                  </a:cubicBezTo>
                  <a:cubicBezTo>
                    <a:pt x="213" y="67"/>
                    <a:pt x="217" y="70"/>
                    <a:pt x="217" y="70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79"/>
                    <a:pt x="216" y="80"/>
                    <a:pt x="216" y="81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211" y="83"/>
                    <a:pt x="211" y="83"/>
                    <a:pt x="211" y="83"/>
                  </a:cubicBezTo>
                  <a:cubicBezTo>
                    <a:pt x="210" y="90"/>
                    <a:pt x="210" y="90"/>
                    <a:pt x="210" y="90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197" y="103"/>
                    <a:pt x="196" y="103"/>
                    <a:pt x="192" y="103"/>
                  </a:cubicBezTo>
                  <a:cubicBezTo>
                    <a:pt x="188" y="103"/>
                    <a:pt x="189" y="103"/>
                    <a:pt x="189" y="103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5" y="112"/>
                    <a:pt x="183" y="112"/>
                    <a:pt x="179" y="113"/>
                  </a:cubicBezTo>
                  <a:cubicBezTo>
                    <a:pt x="177" y="114"/>
                    <a:pt x="177" y="115"/>
                    <a:pt x="177" y="115"/>
                  </a:cubicBezTo>
                  <a:cubicBezTo>
                    <a:pt x="177" y="115"/>
                    <a:pt x="177" y="115"/>
                    <a:pt x="177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69" y="114"/>
                    <a:pt x="169" y="114"/>
                    <a:pt x="169" y="114"/>
                  </a:cubicBezTo>
                  <a:cubicBezTo>
                    <a:pt x="165" y="114"/>
                    <a:pt x="165" y="114"/>
                    <a:pt x="165" y="114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0" y="109"/>
                    <a:pt x="160" y="109"/>
                    <a:pt x="160" y="109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3" y="104"/>
                    <a:pt x="153" y="104"/>
                    <a:pt x="153" y="104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7" y="87"/>
                    <a:pt x="113" y="90"/>
                    <a:pt x="112" y="90"/>
                  </a:cubicBezTo>
                  <a:cubicBezTo>
                    <a:pt x="112" y="90"/>
                    <a:pt x="109" y="95"/>
                    <a:pt x="109" y="9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99" y="101"/>
                    <a:pt x="99" y="102"/>
                  </a:cubicBezTo>
                  <a:cubicBezTo>
                    <a:pt x="98" y="102"/>
                    <a:pt x="94" y="100"/>
                    <a:pt x="94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2" y="100"/>
                    <a:pt x="81" y="99"/>
                  </a:cubicBezTo>
                  <a:cubicBezTo>
                    <a:pt x="80" y="99"/>
                    <a:pt x="80" y="100"/>
                    <a:pt x="80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102"/>
                    <a:pt x="68" y="106"/>
                    <a:pt x="67" y="107"/>
                  </a:cubicBezTo>
                  <a:cubicBezTo>
                    <a:pt x="66" y="107"/>
                    <a:pt x="63" y="104"/>
                    <a:pt x="62" y="103"/>
                  </a:cubicBezTo>
                  <a:cubicBezTo>
                    <a:pt x="62" y="102"/>
                    <a:pt x="59" y="101"/>
                    <a:pt x="59" y="101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48" y="105"/>
                    <a:pt x="47" y="105"/>
                  </a:cubicBezTo>
                  <a:cubicBezTo>
                    <a:pt x="46" y="105"/>
                    <a:pt x="41" y="107"/>
                    <a:pt x="41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3" y="128"/>
                    <a:pt x="10" y="129"/>
                    <a:pt x="8" y="129"/>
                  </a:cubicBezTo>
                  <a:cubicBezTo>
                    <a:pt x="7" y="130"/>
                    <a:pt x="9" y="131"/>
                    <a:pt x="9" y="131"/>
                  </a:cubicBezTo>
                  <a:cubicBezTo>
                    <a:pt x="8" y="134"/>
                    <a:pt x="8" y="134"/>
                    <a:pt x="8" y="134"/>
                  </a:cubicBezTo>
                  <a:cubicBezTo>
                    <a:pt x="8" y="134"/>
                    <a:pt x="7" y="133"/>
                    <a:pt x="7" y="133"/>
                  </a:cubicBezTo>
                  <a:cubicBezTo>
                    <a:pt x="7" y="133"/>
                    <a:pt x="6" y="130"/>
                    <a:pt x="5" y="128"/>
                  </a:cubicBezTo>
                  <a:cubicBezTo>
                    <a:pt x="3" y="126"/>
                    <a:pt x="1" y="117"/>
                    <a:pt x="1" y="117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09"/>
                    <a:pt x="3" y="108"/>
                  </a:cubicBezTo>
                  <a:cubicBezTo>
                    <a:pt x="2" y="106"/>
                    <a:pt x="1" y="97"/>
                    <a:pt x="1" y="97"/>
                  </a:cubicBezTo>
                  <a:cubicBezTo>
                    <a:pt x="1" y="97"/>
                    <a:pt x="0" y="93"/>
                    <a:pt x="0" y="92"/>
                  </a:cubicBezTo>
                  <a:cubicBezTo>
                    <a:pt x="0" y="91"/>
                    <a:pt x="7" y="83"/>
                    <a:pt x="7" y="83"/>
                  </a:cubicBezTo>
                  <a:cubicBezTo>
                    <a:pt x="7" y="82"/>
                    <a:pt x="8" y="74"/>
                    <a:pt x="8" y="74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1" y="47"/>
                    <a:pt x="12" y="47"/>
                  </a:cubicBezTo>
                  <a:cubicBezTo>
                    <a:pt x="13" y="46"/>
                    <a:pt x="19" y="45"/>
                    <a:pt x="19" y="45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3" name="Freeform 61">
              <a:extLst>
                <a:ext uri="{FF2B5EF4-FFF2-40B4-BE49-F238E27FC236}">
                  <a16:creationId xmlns:a16="http://schemas.microsoft.com/office/drawing/2014/main" id="{C01ADB92-43B9-4630-F286-9D2A92B58B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5002" y="3399175"/>
              <a:ext cx="359514" cy="307906"/>
            </a:xfrm>
            <a:custGeom>
              <a:avLst/>
              <a:gdLst>
                <a:gd name="T0" fmla="*/ 132 w 158"/>
                <a:gd name="T1" fmla="*/ 9 h 139"/>
                <a:gd name="T2" fmla="*/ 138 w 158"/>
                <a:gd name="T3" fmla="*/ 25 h 139"/>
                <a:gd name="T4" fmla="*/ 135 w 158"/>
                <a:gd name="T5" fmla="*/ 42 h 139"/>
                <a:gd name="T6" fmla="*/ 151 w 158"/>
                <a:gd name="T7" fmla="*/ 49 h 139"/>
                <a:gd name="T8" fmla="*/ 152 w 158"/>
                <a:gd name="T9" fmla="*/ 59 h 139"/>
                <a:gd name="T10" fmla="*/ 149 w 158"/>
                <a:gd name="T11" fmla="*/ 65 h 139"/>
                <a:gd name="T12" fmla="*/ 151 w 158"/>
                <a:gd name="T13" fmla="*/ 79 h 139"/>
                <a:gd name="T14" fmla="*/ 141 w 158"/>
                <a:gd name="T15" fmla="*/ 85 h 139"/>
                <a:gd name="T16" fmla="*/ 135 w 158"/>
                <a:gd name="T17" fmla="*/ 87 h 139"/>
                <a:gd name="T18" fmla="*/ 140 w 158"/>
                <a:gd name="T19" fmla="*/ 93 h 139"/>
                <a:gd name="T20" fmla="*/ 138 w 158"/>
                <a:gd name="T21" fmla="*/ 97 h 139"/>
                <a:gd name="T22" fmla="*/ 129 w 158"/>
                <a:gd name="T23" fmla="*/ 103 h 139"/>
                <a:gd name="T24" fmla="*/ 121 w 158"/>
                <a:gd name="T25" fmla="*/ 115 h 139"/>
                <a:gd name="T26" fmla="*/ 125 w 158"/>
                <a:gd name="T27" fmla="*/ 129 h 139"/>
                <a:gd name="T28" fmla="*/ 126 w 158"/>
                <a:gd name="T29" fmla="*/ 137 h 139"/>
                <a:gd name="T30" fmla="*/ 118 w 158"/>
                <a:gd name="T31" fmla="*/ 139 h 139"/>
                <a:gd name="T32" fmla="*/ 114 w 158"/>
                <a:gd name="T33" fmla="*/ 138 h 139"/>
                <a:gd name="T34" fmla="*/ 113 w 158"/>
                <a:gd name="T35" fmla="*/ 137 h 139"/>
                <a:gd name="T36" fmla="*/ 113 w 158"/>
                <a:gd name="T37" fmla="*/ 137 h 139"/>
                <a:gd name="T38" fmla="*/ 113 w 158"/>
                <a:gd name="T39" fmla="*/ 137 h 139"/>
                <a:gd name="T40" fmla="*/ 112 w 158"/>
                <a:gd name="T41" fmla="*/ 137 h 139"/>
                <a:gd name="T42" fmla="*/ 99 w 158"/>
                <a:gd name="T43" fmla="*/ 129 h 139"/>
                <a:gd name="T44" fmla="*/ 87 w 158"/>
                <a:gd name="T45" fmla="*/ 116 h 139"/>
                <a:gd name="T46" fmla="*/ 68 w 158"/>
                <a:gd name="T47" fmla="*/ 100 h 139"/>
                <a:gd name="T48" fmla="*/ 56 w 158"/>
                <a:gd name="T49" fmla="*/ 89 h 139"/>
                <a:gd name="T50" fmla="*/ 43 w 158"/>
                <a:gd name="T51" fmla="*/ 79 h 139"/>
                <a:gd name="T52" fmla="*/ 31 w 158"/>
                <a:gd name="T53" fmla="*/ 68 h 139"/>
                <a:gd name="T54" fmla="*/ 23 w 158"/>
                <a:gd name="T55" fmla="*/ 54 h 139"/>
                <a:gd name="T56" fmla="*/ 14 w 158"/>
                <a:gd name="T57" fmla="*/ 43 h 139"/>
                <a:gd name="T58" fmla="*/ 5 w 158"/>
                <a:gd name="T59" fmla="*/ 36 h 139"/>
                <a:gd name="T60" fmla="*/ 1 w 158"/>
                <a:gd name="T61" fmla="*/ 20 h 139"/>
                <a:gd name="T62" fmla="*/ 2 w 158"/>
                <a:gd name="T63" fmla="*/ 10 h 139"/>
                <a:gd name="T64" fmla="*/ 8 w 158"/>
                <a:gd name="T65" fmla="*/ 7 h 139"/>
                <a:gd name="T66" fmla="*/ 23 w 158"/>
                <a:gd name="T67" fmla="*/ 13 h 139"/>
                <a:gd name="T68" fmla="*/ 35 w 158"/>
                <a:gd name="T69" fmla="*/ 4 h 139"/>
                <a:gd name="T70" fmla="*/ 48 w 158"/>
                <a:gd name="T71" fmla="*/ 2 h 139"/>
                <a:gd name="T72" fmla="*/ 61 w 158"/>
                <a:gd name="T73" fmla="*/ 4 h 139"/>
                <a:gd name="T74" fmla="*/ 80 w 158"/>
                <a:gd name="T75" fmla="*/ 6 h 139"/>
                <a:gd name="T76" fmla="*/ 90 w 158"/>
                <a:gd name="T77" fmla="*/ 3 h 139"/>
                <a:gd name="T78" fmla="*/ 97 w 158"/>
                <a:gd name="T79" fmla="*/ 2 h 139"/>
                <a:gd name="T80" fmla="*/ 98 w 158"/>
                <a:gd name="T81" fmla="*/ 2 h 139"/>
                <a:gd name="T82" fmla="*/ 98 w 158"/>
                <a:gd name="T83" fmla="*/ 2 h 139"/>
                <a:gd name="T84" fmla="*/ 99 w 158"/>
                <a:gd name="T85" fmla="*/ 2 h 139"/>
                <a:gd name="T86" fmla="*/ 99 w 158"/>
                <a:gd name="T87" fmla="*/ 2 h 139"/>
                <a:gd name="T88" fmla="*/ 99 w 158"/>
                <a:gd name="T89" fmla="*/ 2 h 139"/>
                <a:gd name="T90" fmla="*/ 100 w 158"/>
                <a:gd name="T91" fmla="*/ 1 h 139"/>
                <a:gd name="T92" fmla="*/ 100 w 158"/>
                <a:gd name="T93" fmla="*/ 1 h 139"/>
                <a:gd name="T94" fmla="*/ 100 w 158"/>
                <a:gd name="T95" fmla="*/ 1 h 139"/>
                <a:gd name="T96" fmla="*/ 100 w 158"/>
                <a:gd name="T97" fmla="*/ 1 h 139"/>
                <a:gd name="T98" fmla="*/ 100 w 158"/>
                <a:gd name="T99" fmla="*/ 1 h 139"/>
                <a:gd name="T100" fmla="*/ 103 w 158"/>
                <a:gd name="T101" fmla="*/ 4 h 139"/>
                <a:gd name="T102" fmla="*/ 117 w 158"/>
                <a:gd name="T103" fmla="*/ 8 h 139"/>
                <a:gd name="T104" fmla="*/ 130 w 158"/>
                <a:gd name="T10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" h="139">
                  <a:moveTo>
                    <a:pt x="145" y="83"/>
                  </a:moveTo>
                  <a:cubicBezTo>
                    <a:pt x="146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5" y="83"/>
                    <a:pt x="145" y="83"/>
                    <a:pt x="145" y="83"/>
                  </a:cubicBezTo>
                  <a:close/>
                  <a:moveTo>
                    <a:pt x="132" y="9"/>
                  </a:moveTo>
                  <a:cubicBezTo>
                    <a:pt x="132" y="9"/>
                    <a:pt x="132" y="9"/>
                    <a:pt x="132" y="9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8" y="25"/>
                    <a:pt x="137" y="28"/>
                    <a:pt x="137" y="28"/>
                  </a:cubicBezTo>
                  <a:cubicBezTo>
                    <a:pt x="137" y="29"/>
                    <a:pt x="136" y="31"/>
                    <a:pt x="136" y="31"/>
                  </a:cubicBezTo>
                  <a:cubicBezTo>
                    <a:pt x="136" y="31"/>
                    <a:pt x="134" y="30"/>
                    <a:pt x="135" y="33"/>
                  </a:cubicBezTo>
                  <a:cubicBezTo>
                    <a:pt x="135" y="36"/>
                    <a:pt x="136" y="35"/>
                    <a:pt x="136" y="36"/>
                  </a:cubicBezTo>
                  <a:cubicBezTo>
                    <a:pt x="136" y="37"/>
                    <a:pt x="136" y="39"/>
                    <a:pt x="136" y="40"/>
                  </a:cubicBezTo>
                  <a:cubicBezTo>
                    <a:pt x="135" y="41"/>
                    <a:pt x="136" y="41"/>
                    <a:pt x="135" y="42"/>
                  </a:cubicBezTo>
                  <a:cubicBezTo>
                    <a:pt x="135" y="43"/>
                    <a:pt x="137" y="44"/>
                    <a:pt x="139" y="44"/>
                  </a:cubicBezTo>
                  <a:cubicBezTo>
                    <a:pt x="141" y="45"/>
                    <a:pt x="141" y="44"/>
                    <a:pt x="142" y="44"/>
                  </a:cubicBezTo>
                  <a:cubicBezTo>
                    <a:pt x="143" y="44"/>
                    <a:pt x="144" y="45"/>
                    <a:pt x="145" y="45"/>
                  </a:cubicBezTo>
                  <a:cubicBezTo>
                    <a:pt x="146" y="46"/>
                    <a:pt x="146" y="46"/>
                    <a:pt x="146" y="47"/>
                  </a:cubicBezTo>
                  <a:cubicBezTo>
                    <a:pt x="147" y="48"/>
                    <a:pt x="148" y="49"/>
                    <a:pt x="149" y="50"/>
                  </a:cubicBezTo>
                  <a:cubicBezTo>
                    <a:pt x="150" y="50"/>
                    <a:pt x="150" y="49"/>
                    <a:pt x="151" y="49"/>
                  </a:cubicBezTo>
                  <a:cubicBezTo>
                    <a:pt x="151" y="50"/>
                    <a:pt x="152" y="51"/>
                    <a:pt x="153" y="51"/>
                  </a:cubicBezTo>
                  <a:cubicBezTo>
                    <a:pt x="153" y="52"/>
                    <a:pt x="154" y="53"/>
                    <a:pt x="155" y="53"/>
                  </a:cubicBezTo>
                  <a:cubicBezTo>
                    <a:pt x="155" y="53"/>
                    <a:pt x="157" y="54"/>
                    <a:pt x="157" y="54"/>
                  </a:cubicBezTo>
                  <a:cubicBezTo>
                    <a:pt x="158" y="55"/>
                    <a:pt x="157" y="56"/>
                    <a:pt x="157" y="56"/>
                  </a:cubicBezTo>
                  <a:cubicBezTo>
                    <a:pt x="156" y="56"/>
                    <a:pt x="156" y="58"/>
                    <a:pt x="155" y="58"/>
                  </a:cubicBezTo>
                  <a:cubicBezTo>
                    <a:pt x="155" y="58"/>
                    <a:pt x="152" y="59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9"/>
                    <a:pt x="147" y="59"/>
                    <a:pt x="146" y="58"/>
                  </a:cubicBezTo>
                  <a:cubicBezTo>
                    <a:pt x="145" y="58"/>
                    <a:pt x="145" y="58"/>
                    <a:pt x="144" y="58"/>
                  </a:cubicBezTo>
                  <a:cubicBezTo>
                    <a:pt x="144" y="59"/>
                    <a:pt x="144" y="61"/>
                    <a:pt x="144" y="61"/>
                  </a:cubicBezTo>
                  <a:cubicBezTo>
                    <a:pt x="144" y="61"/>
                    <a:pt x="145" y="62"/>
                    <a:pt x="146" y="63"/>
                  </a:cubicBezTo>
                  <a:cubicBezTo>
                    <a:pt x="146" y="63"/>
                    <a:pt x="148" y="65"/>
                    <a:pt x="149" y="65"/>
                  </a:cubicBezTo>
                  <a:cubicBezTo>
                    <a:pt x="149" y="65"/>
                    <a:pt x="150" y="66"/>
                    <a:pt x="151" y="67"/>
                  </a:cubicBezTo>
                  <a:cubicBezTo>
                    <a:pt x="152" y="69"/>
                    <a:pt x="152" y="70"/>
                    <a:pt x="152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4"/>
                    <a:pt x="157" y="75"/>
                    <a:pt x="157" y="78"/>
                  </a:cubicBezTo>
                  <a:cubicBezTo>
                    <a:pt x="157" y="82"/>
                    <a:pt x="156" y="80"/>
                    <a:pt x="155" y="80"/>
                  </a:cubicBezTo>
                  <a:cubicBezTo>
                    <a:pt x="154" y="80"/>
                    <a:pt x="153" y="80"/>
                    <a:pt x="151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6" y="82"/>
                    <a:pt x="145" y="83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44" y="83"/>
                    <a:pt x="142" y="84"/>
                    <a:pt x="142" y="84"/>
                  </a:cubicBezTo>
                  <a:cubicBezTo>
                    <a:pt x="142" y="84"/>
                    <a:pt x="141" y="85"/>
                    <a:pt x="141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5" y="86"/>
                    <a:pt x="135" y="86"/>
                    <a:pt x="135" y="86"/>
                  </a:cubicBezTo>
                  <a:cubicBezTo>
                    <a:pt x="135" y="86"/>
                    <a:pt x="135" y="87"/>
                    <a:pt x="135" y="87"/>
                  </a:cubicBezTo>
                  <a:cubicBezTo>
                    <a:pt x="135" y="87"/>
                    <a:pt x="137" y="87"/>
                    <a:pt x="137" y="87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9"/>
                    <a:pt x="137" y="89"/>
                    <a:pt x="138" y="89"/>
                  </a:cubicBezTo>
                  <a:cubicBezTo>
                    <a:pt x="138" y="89"/>
                    <a:pt x="139" y="90"/>
                    <a:pt x="139" y="90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5"/>
                    <a:pt x="128" y="135"/>
                    <a:pt x="128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7" y="139"/>
                    <a:pt x="127" y="139"/>
                    <a:pt x="127" y="139"/>
                  </a:cubicBezTo>
                  <a:cubicBezTo>
                    <a:pt x="125" y="138"/>
                    <a:pt x="125" y="138"/>
                    <a:pt x="125" y="138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19" y="139"/>
                    <a:pt x="118" y="139"/>
                  </a:cubicBezTo>
                  <a:cubicBezTo>
                    <a:pt x="118" y="139"/>
                    <a:pt x="117" y="139"/>
                    <a:pt x="117" y="139"/>
                  </a:cubicBezTo>
                  <a:cubicBezTo>
                    <a:pt x="117" y="139"/>
                    <a:pt x="115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3" y="124"/>
                    <a:pt x="93" y="124"/>
                    <a:pt x="93" y="124"/>
                  </a:cubicBezTo>
                  <a:cubicBezTo>
                    <a:pt x="93" y="121"/>
                    <a:pt x="87" y="126"/>
                    <a:pt x="89" y="120"/>
                  </a:cubicBezTo>
                  <a:cubicBezTo>
                    <a:pt x="89" y="120"/>
                    <a:pt x="89" y="119"/>
                    <a:pt x="89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18"/>
                    <a:pt x="87" y="116"/>
                    <a:pt x="87" y="116"/>
                  </a:cubicBezTo>
                  <a:cubicBezTo>
                    <a:pt x="81" y="113"/>
                    <a:pt x="80" y="110"/>
                    <a:pt x="7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7" y="96"/>
                    <a:pt x="63" y="95"/>
                    <a:pt x="61" y="94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1" y="53"/>
                    <a:pt x="21" y="52"/>
                  </a:cubicBezTo>
                  <a:cubicBezTo>
                    <a:pt x="20" y="52"/>
                    <a:pt x="18" y="51"/>
                    <a:pt x="19" y="50"/>
                  </a:cubicBezTo>
                  <a:cubicBezTo>
                    <a:pt x="19" y="49"/>
                    <a:pt x="18" y="48"/>
                    <a:pt x="18" y="46"/>
                  </a:cubicBezTo>
                  <a:cubicBezTo>
                    <a:pt x="18" y="45"/>
                    <a:pt x="18" y="44"/>
                    <a:pt x="17" y="4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4" y="41"/>
                    <a:pt x="1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5"/>
                    <a:pt x="8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5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1"/>
                    <a:pt x="2" y="29"/>
                  </a:cubicBezTo>
                  <a:cubicBezTo>
                    <a:pt x="4" y="27"/>
                    <a:pt x="2" y="26"/>
                    <a:pt x="2" y="2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3"/>
                    <a:pt x="1" y="11"/>
                  </a:cubicBezTo>
                  <a:cubicBezTo>
                    <a:pt x="1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8" y="7"/>
                    <a:pt x="8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8" y="5"/>
                    <a:pt x="39" y="5"/>
                  </a:cubicBezTo>
                  <a:cubicBezTo>
                    <a:pt x="39" y="5"/>
                    <a:pt x="40" y="5"/>
                    <a:pt x="40" y="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80" y="6"/>
                  </a:cubicBezTo>
                  <a:cubicBezTo>
                    <a:pt x="80" y="6"/>
                    <a:pt x="83" y="6"/>
                    <a:pt x="83" y="6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6" y="5"/>
                    <a:pt x="88" y="5"/>
                    <a:pt x="88" y="5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2" y="3"/>
                  </a:cubicBezTo>
                  <a:cubicBezTo>
                    <a:pt x="93" y="3"/>
                    <a:pt x="94" y="2"/>
                    <a:pt x="94" y="2"/>
                  </a:cubicBezTo>
                  <a:cubicBezTo>
                    <a:pt x="94" y="2"/>
                    <a:pt x="95" y="3"/>
                    <a:pt x="95" y="3"/>
                  </a:cubicBezTo>
                  <a:cubicBezTo>
                    <a:pt x="95" y="3"/>
                    <a:pt x="96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1" y="3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6" y="3"/>
                    <a:pt x="107" y="3"/>
                  </a:cubicBezTo>
                  <a:cubicBezTo>
                    <a:pt x="109" y="3"/>
                    <a:pt x="110" y="3"/>
                    <a:pt x="111" y="3"/>
                  </a:cubicBezTo>
                  <a:cubicBezTo>
                    <a:pt x="113" y="3"/>
                    <a:pt x="114" y="5"/>
                    <a:pt x="114" y="5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7" y="8"/>
                    <a:pt x="118" y="10"/>
                    <a:pt x="118" y="11"/>
                  </a:cubicBezTo>
                  <a:cubicBezTo>
                    <a:pt x="119" y="12"/>
                    <a:pt x="119" y="13"/>
                    <a:pt x="119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7" y="16"/>
                    <a:pt x="128" y="16"/>
                  </a:cubicBezTo>
                  <a:cubicBezTo>
                    <a:pt x="128" y="16"/>
                    <a:pt x="129" y="16"/>
                    <a:pt x="129" y="16"/>
                  </a:cubicBezTo>
                  <a:cubicBezTo>
                    <a:pt x="129" y="14"/>
                    <a:pt x="128" y="13"/>
                    <a:pt x="130" y="12"/>
                  </a:cubicBezTo>
                  <a:cubicBezTo>
                    <a:pt x="131" y="12"/>
                    <a:pt x="132" y="14"/>
                    <a:pt x="132" y="12"/>
                  </a:cubicBezTo>
                  <a:cubicBezTo>
                    <a:pt x="132" y="10"/>
                    <a:pt x="133" y="11"/>
                    <a:pt x="132" y="9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4" name="Freeform 63">
              <a:extLst>
                <a:ext uri="{FF2B5EF4-FFF2-40B4-BE49-F238E27FC236}">
                  <a16:creationId xmlns:a16="http://schemas.microsoft.com/office/drawing/2014/main" id="{712F60B8-7CB9-3B00-9DBF-41597A1A67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7543" y="1947010"/>
              <a:ext cx="322133" cy="369700"/>
            </a:xfrm>
            <a:custGeom>
              <a:avLst/>
              <a:gdLst>
                <a:gd name="T0" fmla="*/ 71 w 141"/>
                <a:gd name="T1" fmla="*/ 5 h 167"/>
                <a:gd name="T2" fmla="*/ 67 w 141"/>
                <a:gd name="T3" fmla="*/ 47 h 167"/>
                <a:gd name="T4" fmla="*/ 87 w 141"/>
                <a:gd name="T5" fmla="*/ 73 h 167"/>
                <a:gd name="T6" fmla="*/ 76 w 141"/>
                <a:gd name="T7" fmla="*/ 89 h 167"/>
                <a:gd name="T8" fmla="*/ 66 w 141"/>
                <a:gd name="T9" fmla="*/ 95 h 167"/>
                <a:gd name="T10" fmla="*/ 60 w 141"/>
                <a:gd name="T11" fmla="*/ 106 h 167"/>
                <a:gd name="T12" fmla="*/ 51 w 141"/>
                <a:gd name="T13" fmla="*/ 115 h 167"/>
                <a:gd name="T14" fmla="*/ 47 w 141"/>
                <a:gd name="T15" fmla="*/ 129 h 167"/>
                <a:gd name="T16" fmla="*/ 44 w 141"/>
                <a:gd name="T17" fmla="*/ 146 h 167"/>
                <a:gd name="T18" fmla="*/ 36 w 141"/>
                <a:gd name="T19" fmla="*/ 157 h 167"/>
                <a:gd name="T20" fmla="*/ 17 w 141"/>
                <a:gd name="T21" fmla="*/ 140 h 167"/>
                <a:gd name="T22" fmla="*/ 4 w 141"/>
                <a:gd name="T23" fmla="*/ 120 h 167"/>
                <a:gd name="T24" fmla="*/ 8 w 141"/>
                <a:gd name="T25" fmla="*/ 95 h 167"/>
                <a:gd name="T26" fmla="*/ 6 w 141"/>
                <a:gd name="T27" fmla="*/ 60 h 167"/>
                <a:gd name="T28" fmla="*/ 18 w 141"/>
                <a:gd name="T29" fmla="*/ 62 h 167"/>
                <a:gd name="T30" fmla="*/ 24 w 141"/>
                <a:gd name="T31" fmla="*/ 44 h 167"/>
                <a:gd name="T32" fmla="*/ 25 w 141"/>
                <a:gd name="T33" fmla="*/ 54 h 167"/>
                <a:gd name="T34" fmla="*/ 33 w 141"/>
                <a:gd name="T35" fmla="*/ 60 h 167"/>
                <a:gd name="T36" fmla="*/ 36 w 141"/>
                <a:gd name="T37" fmla="*/ 56 h 167"/>
                <a:gd name="T38" fmla="*/ 47 w 141"/>
                <a:gd name="T39" fmla="*/ 40 h 167"/>
                <a:gd name="T40" fmla="*/ 34 w 141"/>
                <a:gd name="T41" fmla="*/ 40 h 167"/>
                <a:gd name="T42" fmla="*/ 18 w 141"/>
                <a:gd name="T43" fmla="*/ 46 h 167"/>
                <a:gd name="T44" fmla="*/ 17 w 141"/>
                <a:gd name="T45" fmla="*/ 59 h 167"/>
                <a:gd name="T46" fmla="*/ 5 w 141"/>
                <a:gd name="T47" fmla="*/ 51 h 167"/>
                <a:gd name="T48" fmla="*/ 24 w 141"/>
                <a:gd name="T49" fmla="*/ 33 h 167"/>
                <a:gd name="T50" fmla="*/ 11 w 141"/>
                <a:gd name="T51" fmla="*/ 144 h 167"/>
                <a:gd name="T52" fmla="*/ 68 w 141"/>
                <a:gd name="T53" fmla="*/ 112 h 167"/>
                <a:gd name="T54" fmla="*/ 68 w 141"/>
                <a:gd name="T55" fmla="*/ 112 h 167"/>
                <a:gd name="T56" fmla="*/ 107 w 141"/>
                <a:gd name="T57" fmla="*/ 153 h 167"/>
                <a:gd name="T58" fmla="*/ 105 w 141"/>
                <a:gd name="T59" fmla="*/ 151 h 167"/>
                <a:gd name="T60" fmla="*/ 128 w 141"/>
                <a:gd name="T61" fmla="*/ 143 h 167"/>
                <a:gd name="T62" fmla="*/ 124 w 141"/>
                <a:gd name="T63" fmla="*/ 138 h 167"/>
                <a:gd name="T64" fmla="*/ 132 w 141"/>
                <a:gd name="T65" fmla="*/ 124 h 167"/>
                <a:gd name="T66" fmla="*/ 139 w 141"/>
                <a:gd name="T67" fmla="*/ 110 h 167"/>
                <a:gd name="T68" fmla="*/ 133 w 141"/>
                <a:gd name="T69" fmla="*/ 87 h 167"/>
                <a:gd name="T70" fmla="*/ 119 w 141"/>
                <a:gd name="T71" fmla="*/ 97 h 167"/>
                <a:gd name="T72" fmla="*/ 111 w 141"/>
                <a:gd name="T73" fmla="*/ 108 h 167"/>
                <a:gd name="T74" fmla="*/ 113 w 141"/>
                <a:gd name="T75" fmla="*/ 95 h 167"/>
                <a:gd name="T76" fmla="*/ 105 w 141"/>
                <a:gd name="T77" fmla="*/ 99 h 167"/>
                <a:gd name="T78" fmla="*/ 88 w 141"/>
                <a:gd name="T79" fmla="*/ 108 h 167"/>
                <a:gd name="T80" fmla="*/ 96 w 141"/>
                <a:gd name="T81" fmla="*/ 127 h 167"/>
                <a:gd name="T82" fmla="*/ 112 w 141"/>
                <a:gd name="T83" fmla="*/ 136 h 167"/>
                <a:gd name="T84" fmla="*/ 125 w 141"/>
                <a:gd name="T85" fmla="*/ 147 h 167"/>
                <a:gd name="T86" fmla="*/ 132 w 141"/>
                <a:gd name="T87" fmla="*/ 149 h 167"/>
                <a:gd name="T88" fmla="*/ 128 w 141"/>
                <a:gd name="T89" fmla="*/ 147 h 167"/>
                <a:gd name="T90" fmla="*/ 111 w 141"/>
                <a:gd name="T91" fmla="*/ 154 h 167"/>
                <a:gd name="T92" fmla="*/ 93 w 141"/>
                <a:gd name="T93" fmla="*/ 154 h 167"/>
                <a:gd name="T94" fmla="*/ 106 w 141"/>
                <a:gd name="T95" fmla="*/ 167 h 167"/>
                <a:gd name="T96" fmla="*/ 77 w 141"/>
                <a:gd name="T97" fmla="*/ 121 h 167"/>
                <a:gd name="T98" fmla="*/ 52 w 141"/>
                <a:gd name="T99" fmla="*/ 119 h 167"/>
                <a:gd name="T100" fmla="*/ 61 w 141"/>
                <a:gd name="T101" fmla="*/ 139 h 167"/>
                <a:gd name="T102" fmla="*/ 83 w 141"/>
                <a:gd name="T103" fmla="*/ 143 h 167"/>
                <a:gd name="T104" fmla="*/ 84 w 141"/>
                <a:gd name="T105" fmla="*/ 120 h 167"/>
                <a:gd name="T106" fmla="*/ 74 w 141"/>
                <a:gd name="T107" fmla="*/ 115 h 167"/>
                <a:gd name="T108" fmla="*/ 78 w 141"/>
                <a:gd name="T109" fmla="*/ 99 h 167"/>
                <a:gd name="T110" fmla="*/ 75 w 141"/>
                <a:gd name="T111" fmla="*/ 107 h 167"/>
                <a:gd name="T112" fmla="*/ 89 w 141"/>
                <a:gd name="T113" fmla="*/ 142 h 167"/>
                <a:gd name="T114" fmla="*/ 80 w 141"/>
                <a:gd name="T115" fmla="*/ 157 h 167"/>
                <a:gd name="T116" fmla="*/ 66 w 141"/>
                <a:gd name="T117" fmla="*/ 150 h 167"/>
                <a:gd name="T118" fmla="*/ 67 w 141"/>
                <a:gd name="T119" fmla="*/ 150 h 167"/>
                <a:gd name="T120" fmla="*/ 61 w 141"/>
                <a:gd name="T121" fmla="*/ 155 h 167"/>
                <a:gd name="T122" fmla="*/ 83 w 141"/>
                <a:gd name="T123" fmla="*/ 25 h 167"/>
                <a:gd name="T124" fmla="*/ 85 w 141"/>
                <a:gd name="T1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" h="167">
                  <a:moveTo>
                    <a:pt x="38" y="33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5" y="6"/>
                    <a:pt x="66" y="6"/>
                  </a:cubicBezTo>
                  <a:cubicBezTo>
                    <a:pt x="67" y="5"/>
                    <a:pt x="73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6" y="25"/>
                    <a:pt x="75" y="26"/>
                  </a:cubicBezTo>
                  <a:cubicBezTo>
                    <a:pt x="73" y="27"/>
                    <a:pt x="71" y="30"/>
                    <a:pt x="71" y="30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3" y="66"/>
                    <a:pt x="75" y="66"/>
                    <a:pt x="76" y="66"/>
                  </a:cubicBezTo>
                  <a:cubicBezTo>
                    <a:pt x="77" y="66"/>
                    <a:pt x="80" y="65"/>
                    <a:pt x="81" y="65"/>
                  </a:cubicBezTo>
                  <a:cubicBezTo>
                    <a:pt x="82" y="65"/>
                    <a:pt x="84" y="66"/>
                    <a:pt x="84" y="66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86" y="75"/>
                    <a:pt x="86" y="76"/>
                  </a:cubicBezTo>
                  <a:cubicBezTo>
                    <a:pt x="85" y="77"/>
                    <a:pt x="84" y="79"/>
                    <a:pt x="84" y="79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1"/>
                    <a:pt x="77" y="82"/>
                  </a:cubicBezTo>
                  <a:cubicBezTo>
                    <a:pt x="76" y="82"/>
                    <a:pt x="75" y="84"/>
                    <a:pt x="75" y="84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7" y="89"/>
                    <a:pt x="76" y="89"/>
                  </a:cubicBezTo>
                  <a:cubicBezTo>
                    <a:pt x="75" y="89"/>
                    <a:pt x="74" y="89"/>
                    <a:pt x="74" y="89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9"/>
                    <a:pt x="69" y="79"/>
                    <a:pt x="68" y="80"/>
                  </a:cubicBezTo>
                  <a:cubicBezTo>
                    <a:pt x="68" y="81"/>
                    <a:pt x="67" y="85"/>
                    <a:pt x="67" y="8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7" y="90"/>
                    <a:pt x="67" y="91"/>
                  </a:cubicBezTo>
                  <a:cubicBezTo>
                    <a:pt x="67" y="92"/>
                    <a:pt x="66" y="93"/>
                    <a:pt x="66" y="93"/>
                  </a:cubicBezTo>
                  <a:cubicBezTo>
                    <a:pt x="66" y="93"/>
                    <a:pt x="66" y="94"/>
                    <a:pt x="66" y="95"/>
                  </a:cubicBezTo>
                  <a:cubicBezTo>
                    <a:pt x="66" y="95"/>
                    <a:pt x="67" y="97"/>
                    <a:pt x="67" y="98"/>
                  </a:cubicBezTo>
                  <a:cubicBezTo>
                    <a:pt x="67" y="98"/>
                    <a:pt x="67" y="99"/>
                    <a:pt x="66" y="99"/>
                  </a:cubicBezTo>
                  <a:cubicBezTo>
                    <a:pt x="66" y="100"/>
                    <a:pt x="66" y="100"/>
                    <a:pt x="66" y="101"/>
                  </a:cubicBezTo>
                  <a:cubicBezTo>
                    <a:pt x="65" y="101"/>
                    <a:pt x="64" y="102"/>
                    <a:pt x="64" y="102"/>
                  </a:cubicBezTo>
                  <a:cubicBezTo>
                    <a:pt x="64" y="102"/>
                    <a:pt x="62" y="103"/>
                    <a:pt x="62" y="103"/>
                  </a:cubicBezTo>
                  <a:cubicBezTo>
                    <a:pt x="62" y="103"/>
                    <a:pt x="61" y="102"/>
                    <a:pt x="60" y="102"/>
                  </a:cubicBezTo>
                  <a:cubicBezTo>
                    <a:pt x="59" y="102"/>
                    <a:pt x="59" y="101"/>
                    <a:pt x="58" y="102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1" y="106"/>
                    <a:pt x="61" y="107"/>
                  </a:cubicBezTo>
                  <a:cubicBezTo>
                    <a:pt x="60" y="108"/>
                    <a:pt x="59" y="109"/>
                    <a:pt x="59" y="109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5" y="112"/>
                    <a:pt x="53" y="111"/>
                    <a:pt x="53" y="112"/>
                  </a:cubicBezTo>
                  <a:cubicBezTo>
                    <a:pt x="52" y="112"/>
                    <a:pt x="51" y="112"/>
                    <a:pt x="51" y="112"/>
                  </a:cubicBezTo>
                  <a:cubicBezTo>
                    <a:pt x="51" y="113"/>
                    <a:pt x="53" y="115"/>
                    <a:pt x="53" y="115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8" y="121"/>
                    <a:pt x="47" y="121"/>
                  </a:cubicBezTo>
                  <a:cubicBezTo>
                    <a:pt x="47" y="121"/>
                    <a:pt x="44" y="121"/>
                    <a:pt x="44" y="121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8" y="122"/>
                    <a:pt x="48" y="123"/>
                  </a:cubicBezTo>
                  <a:cubicBezTo>
                    <a:pt x="47" y="123"/>
                    <a:pt x="47" y="123"/>
                    <a:pt x="47" y="124"/>
                  </a:cubicBezTo>
                  <a:cubicBezTo>
                    <a:pt x="47" y="126"/>
                    <a:pt x="47" y="129"/>
                    <a:pt x="47" y="129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50" y="133"/>
                    <a:pt x="50" y="134"/>
                  </a:cubicBezTo>
                  <a:cubicBezTo>
                    <a:pt x="50" y="134"/>
                    <a:pt x="50" y="135"/>
                    <a:pt x="50" y="13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7"/>
                    <a:pt x="49" y="138"/>
                    <a:pt x="48" y="138"/>
                  </a:cubicBezTo>
                  <a:cubicBezTo>
                    <a:pt x="48" y="138"/>
                    <a:pt x="44" y="139"/>
                    <a:pt x="44" y="139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5" y="144"/>
                    <a:pt x="45" y="144"/>
                  </a:cubicBezTo>
                  <a:cubicBezTo>
                    <a:pt x="45" y="145"/>
                    <a:pt x="44" y="146"/>
                    <a:pt x="44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48" y="154"/>
                    <a:pt x="47" y="154"/>
                    <a:pt x="47" y="155"/>
                  </a:cubicBezTo>
                  <a:cubicBezTo>
                    <a:pt x="46" y="155"/>
                    <a:pt x="43" y="157"/>
                    <a:pt x="43" y="157"/>
                  </a:cubicBezTo>
                  <a:cubicBezTo>
                    <a:pt x="43" y="157"/>
                    <a:pt x="41" y="158"/>
                    <a:pt x="40" y="158"/>
                  </a:cubicBezTo>
                  <a:cubicBezTo>
                    <a:pt x="40" y="158"/>
                    <a:pt x="39" y="158"/>
                    <a:pt x="39" y="158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155"/>
                    <a:pt x="30" y="154"/>
                    <a:pt x="29" y="154"/>
                  </a:cubicBezTo>
                  <a:cubicBezTo>
                    <a:pt x="28" y="154"/>
                    <a:pt x="23" y="152"/>
                    <a:pt x="23" y="152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49"/>
                    <a:pt x="13" y="147"/>
                    <a:pt x="13" y="147"/>
                  </a:cubicBezTo>
                  <a:cubicBezTo>
                    <a:pt x="13" y="147"/>
                    <a:pt x="16" y="145"/>
                    <a:pt x="16" y="145"/>
                  </a:cubicBezTo>
                  <a:cubicBezTo>
                    <a:pt x="17" y="145"/>
                    <a:pt x="17" y="144"/>
                    <a:pt x="17" y="144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40"/>
                    <a:pt x="17" y="138"/>
                    <a:pt x="17" y="138"/>
                  </a:cubicBezTo>
                  <a:cubicBezTo>
                    <a:pt x="17" y="137"/>
                    <a:pt x="18" y="136"/>
                    <a:pt x="18" y="136"/>
                  </a:cubicBezTo>
                  <a:cubicBezTo>
                    <a:pt x="18" y="136"/>
                    <a:pt x="18" y="133"/>
                    <a:pt x="17" y="132"/>
                  </a:cubicBezTo>
                  <a:cubicBezTo>
                    <a:pt x="17" y="130"/>
                    <a:pt x="17" y="128"/>
                    <a:pt x="17" y="12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4" y="125"/>
                    <a:pt x="12" y="124"/>
                  </a:cubicBezTo>
                  <a:cubicBezTo>
                    <a:pt x="10" y="123"/>
                    <a:pt x="7" y="122"/>
                    <a:pt x="7" y="122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6" y="118"/>
                    <a:pt x="4" y="118"/>
                    <a:pt x="4" y="119"/>
                  </a:cubicBezTo>
                  <a:cubicBezTo>
                    <a:pt x="4" y="119"/>
                    <a:pt x="4" y="120"/>
                    <a:pt x="4" y="120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0" y="116"/>
                    <a:pt x="0" y="115"/>
                  </a:cubicBezTo>
                  <a:cubicBezTo>
                    <a:pt x="1" y="115"/>
                    <a:pt x="2" y="114"/>
                    <a:pt x="2" y="113"/>
                  </a:cubicBezTo>
                  <a:cubicBezTo>
                    <a:pt x="3" y="112"/>
                    <a:pt x="4" y="110"/>
                    <a:pt x="4" y="109"/>
                  </a:cubicBezTo>
                  <a:cubicBezTo>
                    <a:pt x="4" y="109"/>
                    <a:pt x="4" y="105"/>
                    <a:pt x="4" y="105"/>
                  </a:cubicBezTo>
                  <a:cubicBezTo>
                    <a:pt x="4" y="105"/>
                    <a:pt x="3" y="104"/>
                    <a:pt x="4" y="104"/>
                  </a:cubicBezTo>
                  <a:cubicBezTo>
                    <a:pt x="5" y="104"/>
                    <a:pt x="4" y="104"/>
                    <a:pt x="5" y="104"/>
                  </a:cubicBezTo>
                  <a:cubicBezTo>
                    <a:pt x="6" y="103"/>
                    <a:pt x="9" y="101"/>
                    <a:pt x="9" y="101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8" y="97"/>
                    <a:pt x="8" y="96"/>
                  </a:cubicBezTo>
                  <a:cubicBezTo>
                    <a:pt x="8" y="96"/>
                    <a:pt x="8" y="96"/>
                    <a:pt x="8" y="95"/>
                  </a:cubicBezTo>
                  <a:cubicBezTo>
                    <a:pt x="8" y="93"/>
                    <a:pt x="4" y="89"/>
                    <a:pt x="4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2" y="89"/>
                    <a:pt x="2" y="88"/>
                    <a:pt x="2" y="87"/>
                  </a:cubicBezTo>
                  <a:cubicBezTo>
                    <a:pt x="2" y="87"/>
                    <a:pt x="2" y="84"/>
                    <a:pt x="2" y="84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4"/>
                    <a:pt x="2" y="63"/>
                  </a:cubicBezTo>
                  <a:cubicBezTo>
                    <a:pt x="2" y="63"/>
                    <a:pt x="4" y="59"/>
                    <a:pt x="4" y="59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5" y="61"/>
                    <a:pt x="6" y="62"/>
                  </a:cubicBezTo>
                  <a:cubicBezTo>
                    <a:pt x="7" y="62"/>
                    <a:pt x="8" y="62"/>
                    <a:pt x="9" y="62"/>
                  </a:cubicBezTo>
                  <a:cubicBezTo>
                    <a:pt x="9" y="62"/>
                    <a:pt x="10" y="63"/>
                    <a:pt x="10" y="6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6"/>
                    <a:pt x="19" y="64"/>
                    <a:pt x="19" y="64"/>
                  </a:cubicBezTo>
                  <a:cubicBezTo>
                    <a:pt x="19" y="63"/>
                    <a:pt x="18" y="62"/>
                    <a:pt x="18" y="6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18" y="57"/>
                    <a:pt x="18" y="57"/>
                  </a:cubicBezTo>
                  <a:cubicBezTo>
                    <a:pt x="18" y="57"/>
                    <a:pt x="17" y="56"/>
                    <a:pt x="17" y="56"/>
                  </a:cubicBezTo>
                  <a:cubicBezTo>
                    <a:pt x="17" y="56"/>
                    <a:pt x="16" y="54"/>
                    <a:pt x="16" y="54"/>
                  </a:cubicBezTo>
                  <a:cubicBezTo>
                    <a:pt x="16" y="54"/>
                    <a:pt x="16" y="52"/>
                    <a:pt x="17" y="52"/>
                  </a:cubicBezTo>
                  <a:cubicBezTo>
                    <a:pt x="17" y="51"/>
                    <a:pt x="18" y="48"/>
                    <a:pt x="18" y="48"/>
                  </a:cubicBezTo>
                  <a:cubicBezTo>
                    <a:pt x="18" y="48"/>
                    <a:pt x="17" y="46"/>
                    <a:pt x="19" y="46"/>
                  </a:cubicBezTo>
                  <a:cubicBezTo>
                    <a:pt x="21" y="46"/>
                    <a:pt x="22" y="46"/>
                    <a:pt x="22" y="46"/>
                  </a:cubicBezTo>
                  <a:cubicBezTo>
                    <a:pt x="22" y="46"/>
                    <a:pt x="23" y="44"/>
                    <a:pt x="24" y="44"/>
                  </a:cubicBezTo>
                  <a:cubicBezTo>
                    <a:pt x="24" y="44"/>
                    <a:pt x="25" y="43"/>
                    <a:pt x="25" y="44"/>
                  </a:cubicBezTo>
                  <a:cubicBezTo>
                    <a:pt x="26" y="44"/>
                    <a:pt x="25" y="47"/>
                    <a:pt x="25" y="4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50"/>
                    <a:pt x="24" y="51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3" y="58"/>
                    <a:pt x="23" y="5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5" y="56"/>
                    <a:pt x="25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3"/>
                    <a:pt x="26" y="52"/>
                    <a:pt x="27" y="52"/>
                  </a:cubicBezTo>
                  <a:cubicBezTo>
                    <a:pt x="27" y="51"/>
                    <a:pt x="27" y="51"/>
                    <a:pt x="29" y="51"/>
                  </a:cubicBezTo>
                  <a:cubicBezTo>
                    <a:pt x="30" y="51"/>
                    <a:pt x="32" y="53"/>
                    <a:pt x="32" y="53"/>
                  </a:cubicBezTo>
                  <a:cubicBezTo>
                    <a:pt x="32" y="53"/>
                    <a:pt x="33" y="54"/>
                    <a:pt x="32" y="54"/>
                  </a:cubicBezTo>
                  <a:cubicBezTo>
                    <a:pt x="32" y="55"/>
                    <a:pt x="31" y="56"/>
                    <a:pt x="31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1" y="61"/>
                    <a:pt x="31" y="61"/>
                  </a:cubicBezTo>
                  <a:cubicBezTo>
                    <a:pt x="31" y="62"/>
                    <a:pt x="28" y="63"/>
                    <a:pt x="31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62"/>
                    <a:pt x="33" y="60"/>
                    <a:pt x="33" y="60"/>
                  </a:cubicBezTo>
                  <a:cubicBezTo>
                    <a:pt x="33" y="60"/>
                    <a:pt x="34" y="60"/>
                    <a:pt x="34" y="60"/>
                  </a:cubicBezTo>
                  <a:cubicBezTo>
                    <a:pt x="35" y="60"/>
                    <a:pt x="36" y="60"/>
                    <a:pt x="36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37" y="62"/>
                    <a:pt x="37" y="63"/>
                  </a:cubicBezTo>
                  <a:cubicBezTo>
                    <a:pt x="37" y="63"/>
                    <a:pt x="37" y="64"/>
                    <a:pt x="37" y="64"/>
                  </a:cubicBezTo>
                  <a:cubicBezTo>
                    <a:pt x="37" y="64"/>
                    <a:pt x="39" y="66"/>
                    <a:pt x="39" y="65"/>
                  </a:cubicBezTo>
                  <a:cubicBezTo>
                    <a:pt x="39" y="64"/>
                    <a:pt x="40" y="65"/>
                    <a:pt x="39" y="63"/>
                  </a:cubicBezTo>
                  <a:cubicBezTo>
                    <a:pt x="38" y="62"/>
                    <a:pt x="38" y="60"/>
                    <a:pt x="38" y="60"/>
                  </a:cubicBezTo>
                  <a:cubicBezTo>
                    <a:pt x="38" y="60"/>
                    <a:pt x="38" y="60"/>
                    <a:pt x="38" y="59"/>
                  </a:cubicBezTo>
                  <a:cubicBezTo>
                    <a:pt x="38" y="59"/>
                    <a:pt x="38" y="58"/>
                    <a:pt x="38" y="58"/>
                  </a:cubicBezTo>
                  <a:cubicBezTo>
                    <a:pt x="37" y="57"/>
                    <a:pt x="36" y="57"/>
                    <a:pt x="36" y="56"/>
                  </a:cubicBezTo>
                  <a:cubicBezTo>
                    <a:pt x="36" y="56"/>
                    <a:pt x="33" y="53"/>
                    <a:pt x="33" y="53"/>
                  </a:cubicBezTo>
                  <a:cubicBezTo>
                    <a:pt x="33" y="53"/>
                    <a:pt x="33" y="52"/>
                    <a:pt x="33" y="51"/>
                  </a:cubicBezTo>
                  <a:cubicBezTo>
                    <a:pt x="33" y="49"/>
                    <a:pt x="33" y="48"/>
                    <a:pt x="33" y="47"/>
                  </a:cubicBezTo>
                  <a:cubicBezTo>
                    <a:pt x="33" y="47"/>
                    <a:pt x="34" y="45"/>
                    <a:pt x="34" y="45"/>
                  </a:cubicBezTo>
                  <a:cubicBezTo>
                    <a:pt x="34" y="45"/>
                    <a:pt x="34" y="43"/>
                    <a:pt x="35" y="42"/>
                  </a:cubicBezTo>
                  <a:cubicBezTo>
                    <a:pt x="36" y="42"/>
                    <a:pt x="35" y="41"/>
                    <a:pt x="36" y="41"/>
                  </a:cubicBezTo>
                  <a:cubicBezTo>
                    <a:pt x="38" y="40"/>
                    <a:pt x="37" y="40"/>
                    <a:pt x="39" y="40"/>
                  </a:cubicBezTo>
                  <a:cubicBezTo>
                    <a:pt x="40" y="40"/>
                    <a:pt x="42" y="41"/>
                    <a:pt x="43" y="41"/>
                  </a:cubicBezTo>
                  <a:cubicBezTo>
                    <a:pt x="43" y="41"/>
                    <a:pt x="46" y="42"/>
                    <a:pt x="46" y="42"/>
                  </a:cubicBezTo>
                  <a:cubicBezTo>
                    <a:pt x="46" y="42"/>
                    <a:pt x="46" y="41"/>
                    <a:pt x="46" y="41"/>
                  </a:cubicBezTo>
                  <a:cubicBezTo>
                    <a:pt x="47" y="41"/>
                    <a:pt x="47" y="39"/>
                    <a:pt x="47" y="40"/>
                  </a:cubicBezTo>
                  <a:cubicBezTo>
                    <a:pt x="48" y="40"/>
                    <a:pt x="48" y="41"/>
                    <a:pt x="49" y="40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8"/>
                    <a:pt x="51" y="38"/>
                    <a:pt x="52" y="37"/>
                  </a:cubicBezTo>
                  <a:cubicBezTo>
                    <a:pt x="52" y="37"/>
                    <a:pt x="51" y="36"/>
                    <a:pt x="50" y="36"/>
                  </a:cubicBezTo>
                  <a:cubicBezTo>
                    <a:pt x="50" y="36"/>
                    <a:pt x="48" y="36"/>
                    <a:pt x="47" y="37"/>
                  </a:cubicBezTo>
                  <a:cubicBezTo>
                    <a:pt x="46" y="37"/>
                    <a:pt x="47" y="37"/>
                    <a:pt x="45" y="37"/>
                  </a:cubicBezTo>
                  <a:cubicBezTo>
                    <a:pt x="44" y="38"/>
                    <a:pt x="44" y="38"/>
                    <a:pt x="42" y="38"/>
                  </a:cubicBezTo>
                  <a:cubicBezTo>
                    <a:pt x="40" y="38"/>
                    <a:pt x="40" y="38"/>
                    <a:pt x="39" y="39"/>
                  </a:cubicBezTo>
                  <a:cubicBezTo>
                    <a:pt x="38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5" y="40"/>
                    <a:pt x="34" y="40"/>
                  </a:cubicBezTo>
                  <a:cubicBezTo>
                    <a:pt x="34" y="40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1" y="39"/>
                    <a:pt x="30" y="40"/>
                    <a:pt x="30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7" y="40"/>
                    <a:pt x="26" y="40"/>
                  </a:cubicBezTo>
                  <a:cubicBezTo>
                    <a:pt x="26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2"/>
                    <a:pt x="24" y="42"/>
                    <a:pt x="23" y="43"/>
                  </a:cubicBezTo>
                  <a:cubicBezTo>
                    <a:pt x="22" y="43"/>
                    <a:pt x="20" y="43"/>
                    <a:pt x="20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4" y="54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5" y="62"/>
                    <a:pt x="14" y="62"/>
                  </a:cubicBezTo>
                  <a:cubicBezTo>
                    <a:pt x="14" y="62"/>
                    <a:pt x="13" y="61"/>
                    <a:pt x="13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8" y="56"/>
                    <a:pt x="8" y="56"/>
                  </a:cubicBezTo>
                  <a:cubicBezTo>
                    <a:pt x="8" y="55"/>
                    <a:pt x="7" y="54"/>
                    <a:pt x="7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6" y="50"/>
                    <a:pt x="6" y="50"/>
                    <a:pt x="7" y="49"/>
                  </a:cubicBezTo>
                  <a:cubicBezTo>
                    <a:pt x="7" y="48"/>
                    <a:pt x="9" y="46"/>
                    <a:pt x="9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2" y="35"/>
                    <a:pt x="22" y="35"/>
                  </a:cubicBezTo>
                  <a:cubicBezTo>
                    <a:pt x="23" y="34"/>
                    <a:pt x="24" y="33"/>
                    <a:pt x="24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16" y="139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16" y="139"/>
                    <a:pt x="14" y="138"/>
                    <a:pt x="14" y="138"/>
                  </a:cubicBezTo>
                  <a:cubicBezTo>
                    <a:pt x="14" y="139"/>
                    <a:pt x="13" y="140"/>
                    <a:pt x="13" y="140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8" y="147"/>
                    <a:pt x="8" y="148"/>
                    <a:pt x="9" y="148"/>
                  </a:cubicBezTo>
                  <a:cubicBezTo>
                    <a:pt x="10" y="148"/>
                    <a:pt x="11" y="148"/>
                    <a:pt x="11" y="148"/>
                  </a:cubicBezTo>
                  <a:cubicBezTo>
                    <a:pt x="11" y="147"/>
                    <a:pt x="12" y="146"/>
                    <a:pt x="12" y="146"/>
                  </a:cubicBezTo>
                  <a:cubicBezTo>
                    <a:pt x="12" y="146"/>
                    <a:pt x="13" y="145"/>
                    <a:pt x="13" y="145"/>
                  </a:cubicBezTo>
                  <a:cubicBezTo>
                    <a:pt x="14" y="145"/>
                    <a:pt x="16" y="145"/>
                    <a:pt x="16" y="144"/>
                  </a:cubicBezTo>
                  <a:cubicBezTo>
                    <a:pt x="16" y="143"/>
                    <a:pt x="16" y="142"/>
                    <a:pt x="16" y="142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39"/>
                    <a:pt x="16" y="139"/>
                    <a:pt x="16" y="139"/>
                  </a:cubicBezTo>
                  <a:close/>
                  <a:moveTo>
                    <a:pt x="68" y="112"/>
                  </a:move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12"/>
                    <a:pt x="69" y="111"/>
                    <a:pt x="69" y="111"/>
                  </a:cubicBezTo>
                  <a:cubicBezTo>
                    <a:pt x="69" y="110"/>
                    <a:pt x="68" y="109"/>
                    <a:pt x="68" y="109"/>
                  </a:cubicBezTo>
                  <a:cubicBezTo>
                    <a:pt x="68" y="108"/>
                    <a:pt x="69" y="108"/>
                    <a:pt x="69" y="108"/>
                  </a:cubicBezTo>
                  <a:cubicBezTo>
                    <a:pt x="69" y="108"/>
                    <a:pt x="69" y="107"/>
                    <a:pt x="69" y="107"/>
                  </a:cubicBezTo>
                  <a:cubicBezTo>
                    <a:pt x="69" y="107"/>
                    <a:pt x="68" y="107"/>
                    <a:pt x="68" y="107"/>
                  </a:cubicBezTo>
                  <a:cubicBezTo>
                    <a:pt x="67" y="107"/>
                    <a:pt x="67" y="108"/>
                    <a:pt x="67" y="108"/>
                  </a:cubicBezTo>
                  <a:cubicBezTo>
                    <a:pt x="67" y="108"/>
                    <a:pt x="67" y="109"/>
                    <a:pt x="67" y="109"/>
                  </a:cubicBezTo>
                  <a:cubicBezTo>
                    <a:pt x="67" y="109"/>
                    <a:pt x="67" y="110"/>
                    <a:pt x="67" y="110"/>
                  </a:cubicBezTo>
                  <a:cubicBezTo>
                    <a:pt x="67" y="110"/>
                    <a:pt x="68" y="112"/>
                    <a:pt x="68" y="112"/>
                  </a:cubicBezTo>
                  <a:close/>
                  <a:moveTo>
                    <a:pt x="95" y="139"/>
                  </a:moveTo>
                  <a:cubicBezTo>
                    <a:pt x="95" y="139"/>
                    <a:pt x="95" y="139"/>
                    <a:pt x="95" y="139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39"/>
                    <a:pt x="96" y="140"/>
                    <a:pt x="96" y="140"/>
                  </a:cubicBezTo>
                  <a:cubicBezTo>
                    <a:pt x="96" y="140"/>
                    <a:pt x="95" y="139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lose/>
                  <a:moveTo>
                    <a:pt x="106" y="152"/>
                  </a:move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6" y="154"/>
                    <a:pt x="106" y="154"/>
                    <a:pt x="106" y="154"/>
                  </a:cubicBezTo>
                  <a:cubicBezTo>
                    <a:pt x="106" y="153"/>
                    <a:pt x="106" y="153"/>
                    <a:pt x="106" y="153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103" y="150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149"/>
                    <a:pt x="104" y="149"/>
                    <a:pt x="105" y="149"/>
                  </a:cubicBezTo>
                  <a:cubicBezTo>
                    <a:pt x="105" y="149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5" y="150"/>
                    <a:pt x="105" y="151"/>
                    <a:pt x="105" y="151"/>
                  </a:cubicBezTo>
                  <a:cubicBezTo>
                    <a:pt x="104" y="151"/>
                    <a:pt x="103" y="150"/>
                    <a:pt x="103" y="150"/>
                  </a:cubicBezTo>
                  <a:close/>
                  <a:moveTo>
                    <a:pt x="108" y="150"/>
                  </a:moveTo>
                  <a:cubicBezTo>
                    <a:pt x="108" y="150"/>
                    <a:pt x="108" y="150"/>
                    <a:pt x="108" y="150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7"/>
                    <a:pt x="109" y="148"/>
                    <a:pt x="109" y="148"/>
                  </a:cubicBezTo>
                  <a:cubicBezTo>
                    <a:pt x="109" y="148"/>
                    <a:pt x="108" y="149"/>
                    <a:pt x="108" y="149"/>
                  </a:cubicBezTo>
                  <a:cubicBezTo>
                    <a:pt x="108" y="150"/>
                    <a:pt x="108" y="150"/>
                    <a:pt x="108" y="150"/>
                  </a:cubicBezTo>
                  <a:close/>
                  <a:moveTo>
                    <a:pt x="129" y="144"/>
                  </a:moveTo>
                  <a:cubicBezTo>
                    <a:pt x="129" y="144"/>
                    <a:pt x="129" y="144"/>
                    <a:pt x="129" y="144"/>
                  </a:cubicBezTo>
                  <a:cubicBezTo>
                    <a:pt x="128" y="143"/>
                    <a:pt x="128" y="143"/>
                    <a:pt x="128" y="143"/>
                  </a:cubicBezTo>
                  <a:cubicBezTo>
                    <a:pt x="128" y="143"/>
                    <a:pt x="129" y="142"/>
                    <a:pt x="129" y="142"/>
                  </a:cubicBezTo>
                  <a:cubicBezTo>
                    <a:pt x="130" y="142"/>
                    <a:pt x="131" y="142"/>
                    <a:pt x="131" y="142"/>
                  </a:cubicBezTo>
                  <a:cubicBezTo>
                    <a:pt x="129" y="144"/>
                    <a:pt x="129" y="144"/>
                    <a:pt x="129" y="144"/>
                  </a:cubicBezTo>
                  <a:close/>
                  <a:moveTo>
                    <a:pt x="127" y="145"/>
                  </a:moveTo>
                  <a:cubicBezTo>
                    <a:pt x="127" y="145"/>
                    <a:pt x="127" y="145"/>
                    <a:pt x="127" y="145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5" y="138"/>
                    <a:pt x="125" y="138"/>
                  </a:cubicBezTo>
                  <a:cubicBezTo>
                    <a:pt x="125" y="138"/>
                    <a:pt x="124" y="138"/>
                    <a:pt x="124" y="138"/>
                  </a:cubicBezTo>
                  <a:cubicBezTo>
                    <a:pt x="124" y="138"/>
                    <a:pt x="123" y="138"/>
                    <a:pt x="123" y="138"/>
                  </a:cubicBezTo>
                  <a:cubicBezTo>
                    <a:pt x="123" y="138"/>
                    <a:pt x="124" y="137"/>
                    <a:pt x="124" y="137"/>
                  </a:cubicBezTo>
                  <a:cubicBezTo>
                    <a:pt x="124" y="137"/>
                    <a:pt x="124" y="137"/>
                    <a:pt x="125" y="137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6" y="136"/>
                    <a:pt x="128" y="133"/>
                    <a:pt x="130" y="133"/>
                  </a:cubicBezTo>
                  <a:cubicBezTo>
                    <a:pt x="131" y="133"/>
                    <a:pt x="133" y="133"/>
                    <a:pt x="133" y="133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5" y="130"/>
                    <a:pt x="135" y="130"/>
                  </a:cubicBezTo>
                  <a:cubicBezTo>
                    <a:pt x="136" y="130"/>
                    <a:pt x="135" y="128"/>
                    <a:pt x="135" y="128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6"/>
                    <a:pt x="132" y="124"/>
                    <a:pt x="132" y="124"/>
                  </a:cubicBezTo>
                  <a:cubicBezTo>
                    <a:pt x="132" y="124"/>
                    <a:pt x="128" y="122"/>
                    <a:pt x="128" y="122"/>
                  </a:cubicBezTo>
                  <a:cubicBezTo>
                    <a:pt x="128" y="122"/>
                    <a:pt x="128" y="120"/>
                    <a:pt x="127" y="120"/>
                  </a:cubicBezTo>
                  <a:cubicBezTo>
                    <a:pt x="127" y="120"/>
                    <a:pt x="128" y="118"/>
                    <a:pt x="128" y="118"/>
                  </a:cubicBezTo>
                  <a:cubicBezTo>
                    <a:pt x="128" y="118"/>
                    <a:pt x="130" y="115"/>
                    <a:pt x="132" y="114"/>
                  </a:cubicBezTo>
                  <a:cubicBezTo>
                    <a:pt x="133" y="113"/>
                    <a:pt x="134" y="113"/>
                    <a:pt x="134" y="113"/>
                  </a:cubicBezTo>
                  <a:cubicBezTo>
                    <a:pt x="135" y="113"/>
                    <a:pt x="136" y="114"/>
                    <a:pt x="137" y="115"/>
                  </a:cubicBezTo>
                  <a:cubicBezTo>
                    <a:pt x="137" y="115"/>
                    <a:pt x="138" y="115"/>
                    <a:pt x="139" y="115"/>
                  </a:cubicBezTo>
                  <a:cubicBezTo>
                    <a:pt x="140" y="115"/>
                    <a:pt x="141" y="115"/>
                    <a:pt x="141" y="115"/>
                  </a:cubicBezTo>
                  <a:cubicBezTo>
                    <a:pt x="141" y="115"/>
                    <a:pt x="141" y="113"/>
                    <a:pt x="141" y="112"/>
                  </a:cubicBezTo>
                  <a:cubicBezTo>
                    <a:pt x="141" y="111"/>
                    <a:pt x="141" y="112"/>
                    <a:pt x="140" y="111"/>
                  </a:cubicBezTo>
                  <a:cubicBezTo>
                    <a:pt x="140" y="111"/>
                    <a:pt x="139" y="110"/>
                    <a:pt x="139" y="110"/>
                  </a:cubicBezTo>
                  <a:cubicBezTo>
                    <a:pt x="139" y="110"/>
                    <a:pt x="139" y="109"/>
                    <a:pt x="139" y="109"/>
                  </a:cubicBezTo>
                  <a:cubicBezTo>
                    <a:pt x="139" y="109"/>
                    <a:pt x="139" y="108"/>
                    <a:pt x="139" y="107"/>
                  </a:cubicBezTo>
                  <a:cubicBezTo>
                    <a:pt x="139" y="107"/>
                    <a:pt x="139" y="104"/>
                    <a:pt x="139" y="104"/>
                  </a:cubicBezTo>
                  <a:cubicBezTo>
                    <a:pt x="139" y="103"/>
                    <a:pt x="138" y="101"/>
                    <a:pt x="138" y="101"/>
                  </a:cubicBezTo>
                  <a:cubicBezTo>
                    <a:pt x="138" y="100"/>
                    <a:pt x="137" y="99"/>
                    <a:pt x="137" y="99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6" y="97"/>
                    <a:pt x="136" y="97"/>
                    <a:pt x="136" y="96"/>
                  </a:cubicBezTo>
                  <a:cubicBezTo>
                    <a:pt x="136" y="94"/>
                    <a:pt x="137" y="92"/>
                    <a:pt x="137" y="92"/>
                  </a:cubicBezTo>
                  <a:cubicBezTo>
                    <a:pt x="138" y="91"/>
                    <a:pt x="138" y="89"/>
                    <a:pt x="138" y="89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3" y="87"/>
                    <a:pt x="133" y="87"/>
                  </a:cubicBezTo>
                  <a:cubicBezTo>
                    <a:pt x="133" y="87"/>
                    <a:pt x="132" y="86"/>
                    <a:pt x="132" y="86"/>
                  </a:cubicBezTo>
                  <a:cubicBezTo>
                    <a:pt x="132" y="85"/>
                    <a:pt x="131" y="85"/>
                    <a:pt x="131" y="85"/>
                  </a:cubicBezTo>
                  <a:cubicBezTo>
                    <a:pt x="131" y="85"/>
                    <a:pt x="127" y="86"/>
                    <a:pt x="127" y="86"/>
                  </a:cubicBezTo>
                  <a:cubicBezTo>
                    <a:pt x="127" y="86"/>
                    <a:pt x="125" y="87"/>
                    <a:pt x="124" y="88"/>
                  </a:cubicBezTo>
                  <a:cubicBezTo>
                    <a:pt x="122" y="88"/>
                    <a:pt x="122" y="88"/>
                    <a:pt x="121" y="89"/>
                  </a:cubicBezTo>
                  <a:cubicBezTo>
                    <a:pt x="119" y="90"/>
                    <a:pt x="119" y="91"/>
                    <a:pt x="118" y="92"/>
                  </a:cubicBezTo>
                  <a:cubicBezTo>
                    <a:pt x="117" y="92"/>
                    <a:pt x="116" y="94"/>
                    <a:pt x="116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7"/>
                    <a:pt x="117" y="96"/>
                    <a:pt x="117" y="96"/>
                  </a:cubicBezTo>
                  <a:cubicBezTo>
                    <a:pt x="117" y="96"/>
                    <a:pt x="118" y="96"/>
                    <a:pt x="119" y="96"/>
                  </a:cubicBezTo>
                  <a:cubicBezTo>
                    <a:pt x="120" y="96"/>
                    <a:pt x="120" y="97"/>
                    <a:pt x="119" y="97"/>
                  </a:cubicBezTo>
                  <a:cubicBezTo>
                    <a:pt x="119" y="97"/>
                    <a:pt x="119" y="98"/>
                    <a:pt x="119" y="98"/>
                  </a:cubicBezTo>
                  <a:cubicBezTo>
                    <a:pt x="119" y="98"/>
                    <a:pt x="119" y="98"/>
                    <a:pt x="118" y="99"/>
                  </a:cubicBezTo>
                  <a:cubicBezTo>
                    <a:pt x="118" y="99"/>
                    <a:pt x="118" y="100"/>
                    <a:pt x="118" y="101"/>
                  </a:cubicBezTo>
                  <a:cubicBezTo>
                    <a:pt x="118" y="102"/>
                    <a:pt x="117" y="102"/>
                    <a:pt x="117" y="102"/>
                  </a:cubicBezTo>
                  <a:cubicBezTo>
                    <a:pt x="116" y="103"/>
                    <a:pt x="116" y="103"/>
                    <a:pt x="115" y="104"/>
                  </a:cubicBezTo>
                  <a:cubicBezTo>
                    <a:pt x="114" y="104"/>
                    <a:pt x="114" y="105"/>
                    <a:pt x="114" y="105"/>
                  </a:cubicBezTo>
                  <a:cubicBezTo>
                    <a:pt x="114" y="106"/>
                    <a:pt x="114" y="106"/>
                    <a:pt x="115" y="107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109"/>
                    <a:pt x="114" y="110"/>
                    <a:pt x="114" y="109"/>
                  </a:cubicBezTo>
                  <a:cubicBezTo>
                    <a:pt x="114" y="109"/>
                    <a:pt x="114" y="108"/>
                    <a:pt x="114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0" y="108"/>
                  </a:cubicBezTo>
                  <a:cubicBezTo>
                    <a:pt x="110" y="108"/>
                    <a:pt x="112" y="106"/>
                    <a:pt x="112" y="106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3"/>
                    <a:pt x="110" y="103"/>
                    <a:pt x="110" y="103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97"/>
                    <a:pt x="112" y="97"/>
                  </a:cubicBezTo>
                  <a:cubicBezTo>
                    <a:pt x="112" y="97"/>
                    <a:pt x="113" y="96"/>
                    <a:pt x="113" y="95"/>
                  </a:cubicBezTo>
                  <a:cubicBezTo>
                    <a:pt x="114" y="95"/>
                    <a:pt x="113" y="94"/>
                    <a:pt x="113" y="94"/>
                  </a:cubicBezTo>
                  <a:cubicBezTo>
                    <a:pt x="111" y="94"/>
                    <a:pt x="111" y="94"/>
                    <a:pt x="111" y="94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6" y="96"/>
                    <a:pt x="105" y="96"/>
                  </a:cubicBezTo>
                  <a:cubicBezTo>
                    <a:pt x="104" y="96"/>
                    <a:pt x="105" y="96"/>
                    <a:pt x="104" y="96"/>
                  </a:cubicBezTo>
                  <a:cubicBezTo>
                    <a:pt x="104" y="95"/>
                    <a:pt x="103" y="95"/>
                    <a:pt x="103" y="95"/>
                  </a:cubicBezTo>
                  <a:cubicBezTo>
                    <a:pt x="103" y="95"/>
                    <a:pt x="101" y="95"/>
                    <a:pt x="101" y="95"/>
                  </a:cubicBezTo>
                  <a:cubicBezTo>
                    <a:pt x="100" y="95"/>
                    <a:pt x="100" y="96"/>
                    <a:pt x="100" y="96"/>
                  </a:cubicBezTo>
                  <a:cubicBezTo>
                    <a:pt x="100" y="96"/>
                    <a:pt x="103" y="97"/>
                    <a:pt x="104" y="98"/>
                  </a:cubicBezTo>
                  <a:cubicBezTo>
                    <a:pt x="104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101"/>
                    <a:pt x="103" y="101"/>
                  </a:cubicBezTo>
                  <a:cubicBezTo>
                    <a:pt x="103" y="102"/>
                    <a:pt x="102" y="102"/>
                    <a:pt x="102" y="102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1" y="105"/>
                    <a:pt x="101" y="105"/>
                  </a:cubicBezTo>
                  <a:cubicBezTo>
                    <a:pt x="101" y="105"/>
                    <a:pt x="101" y="107"/>
                    <a:pt x="101" y="107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5" y="108"/>
                    <a:pt x="95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89" y="108"/>
                    <a:pt x="88" y="108"/>
                  </a:cubicBezTo>
                  <a:cubicBezTo>
                    <a:pt x="88" y="108"/>
                    <a:pt x="88" y="110"/>
                    <a:pt x="88" y="110"/>
                  </a:cubicBezTo>
                  <a:cubicBezTo>
                    <a:pt x="90" y="111"/>
                    <a:pt x="90" y="111"/>
                    <a:pt x="90" y="111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2" y="114"/>
                    <a:pt x="92" y="114"/>
                    <a:pt x="92" y="114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6" y="123"/>
                  </a:cubicBezTo>
                  <a:cubicBezTo>
                    <a:pt x="96" y="123"/>
                    <a:pt x="96" y="125"/>
                    <a:pt x="96" y="125"/>
                  </a:cubicBezTo>
                  <a:cubicBezTo>
                    <a:pt x="96" y="127"/>
                    <a:pt x="96" y="127"/>
                    <a:pt x="96" y="127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8"/>
                    <a:pt x="94" y="129"/>
                    <a:pt x="94" y="130"/>
                  </a:cubicBezTo>
                  <a:cubicBezTo>
                    <a:pt x="94" y="130"/>
                    <a:pt x="95" y="130"/>
                    <a:pt x="95" y="130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8" y="134"/>
                    <a:pt x="98" y="134"/>
                    <a:pt x="98" y="134"/>
                  </a:cubicBezTo>
                  <a:cubicBezTo>
                    <a:pt x="98" y="134"/>
                    <a:pt x="97" y="135"/>
                    <a:pt x="97" y="136"/>
                  </a:cubicBezTo>
                  <a:cubicBezTo>
                    <a:pt x="97" y="136"/>
                    <a:pt x="99" y="137"/>
                    <a:pt x="99" y="137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8" y="137"/>
                    <a:pt x="109" y="137"/>
                  </a:cubicBezTo>
                  <a:cubicBezTo>
                    <a:pt x="109" y="137"/>
                    <a:pt x="112" y="136"/>
                    <a:pt x="112" y="136"/>
                  </a:cubicBezTo>
                  <a:cubicBezTo>
                    <a:pt x="112" y="136"/>
                    <a:pt x="114" y="138"/>
                    <a:pt x="115" y="138"/>
                  </a:cubicBezTo>
                  <a:cubicBezTo>
                    <a:pt x="116" y="139"/>
                    <a:pt x="115" y="140"/>
                    <a:pt x="115" y="140"/>
                  </a:cubicBezTo>
                  <a:cubicBezTo>
                    <a:pt x="115" y="141"/>
                    <a:pt x="114" y="141"/>
                    <a:pt x="114" y="141"/>
                  </a:cubicBezTo>
                  <a:cubicBezTo>
                    <a:pt x="114" y="141"/>
                    <a:pt x="115" y="144"/>
                    <a:pt x="115" y="144"/>
                  </a:cubicBezTo>
                  <a:cubicBezTo>
                    <a:pt x="116" y="145"/>
                    <a:pt x="116" y="144"/>
                    <a:pt x="116" y="144"/>
                  </a:cubicBezTo>
                  <a:cubicBezTo>
                    <a:pt x="116" y="144"/>
                    <a:pt x="117" y="145"/>
                    <a:pt x="118" y="146"/>
                  </a:cubicBezTo>
                  <a:cubicBezTo>
                    <a:pt x="118" y="147"/>
                    <a:pt x="119" y="147"/>
                    <a:pt x="119" y="147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20" y="147"/>
                    <a:pt x="121" y="147"/>
                    <a:pt x="121" y="148"/>
                  </a:cubicBezTo>
                  <a:cubicBezTo>
                    <a:pt x="122" y="148"/>
                    <a:pt x="123" y="148"/>
                    <a:pt x="124" y="148"/>
                  </a:cubicBezTo>
                  <a:cubicBezTo>
                    <a:pt x="124" y="148"/>
                    <a:pt x="125" y="148"/>
                    <a:pt x="125" y="147"/>
                  </a:cubicBezTo>
                  <a:cubicBezTo>
                    <a:pt x="125" y="147"/>
                    <a:pt x="126" y="147"/>
                    <a:pt x="127" y="147"/>
                  </a:cubicBezTo>
                  <a:cubicBezTo>
                    <a:pt x="127" y="146"/>
                    <a:pt x="127" y="145"/>
                    <a:pt x="127" y="145"/>
                  </a:cubicBezTo>
                  <a:cubicBezTo>
                    <a:pt x="127" y="145"/>
                    <a:pt x="127" y="145"/>
                    <a:pt x="127" y="145"/>
                  </a:cubicBezTo>
                  <a:close/>
                  <a:moveTo>
                    <a:pt x="127" y="150"/>
                  </a:moveTo>
                  <a:cubicBezTo>
                    <a:pt x="127" y="150"/>
                    <a:pt x="127" y="150"/>
                    <a:pt x="127" y="150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9" y="152"/>
                    <a:pt x="129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2" y="149"/>
                    <a:pt x="132" y="149"/>
                    <a:pt x="132" y="149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35" y="148"/>
                    <a:pt x="138" y="148"/>
                    <a:pt x="138" y="148"/>
                  </a:cubicBezTo>
                  <a:cubicBezTo>
                    <a:pt x="138" y="148"/>
                    <a:pt x="139" y="147"/>
                    <a:pt x="139" y="147"/>
                  </a:cubicBezTo>
                  <a:cubicBezTo>
                    <a:pt x="139" y="146"/>
                    <a:pt x="139" y="146"/>
                    <a:pt x="139" y="146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5" y="144"/>
                    <a:pt x="133" y="144"/>
                    <a:pt x="132" y="144"/>
                  </a:cubicBezTo>
                  <a:cubicBezTo>
                    <a:pt x="132" y="144"/>
                    <a:pt x="131" y="144"/>
                    <a:pt x="131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7"/>
                    <a:pt x="130" y="147"/>
                    <a:pt x="129" y="147"/>
                  </a:cubicBezTo>
                  <a:cubicBezTo>
                    <a:pt x="129" y="147"/>
                    <a:pt x="128" y="147"/>
                    <a:pt x="128" y="147"/>
                  </a:cubicBezTo>
                  <a:cubicBezTo>
                    <a:pt x="127" y="150"/>
                    <a:pt x="127" y="150"/>
                    <a:pt x="127" y="15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6" y="158"/>
                    <a:pt x="116" y="158"/>
                    <a:pt x="116" y="158"/>
                  </a:cubicBezTo>
                  <a:cubicBezTo>
                    <a:pt x="115" y="155"/>
                    <a:pt x="115" y="155"/>
                    <a:pt x="115" y="155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2"/>
                    <a:pt x="112" y="152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0" y="155"/>
                    <a:pt x="110" y="155"/>
                    <a:pt x="110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6" y="155"/>
                    <a:pt x="105" y="154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3" y="153"/>
                    <a:pt x="102" y="153"/>
                    <a:pt x="101" y="152"/>
                  </a:cubicBezTo>
                  <a:cubicBezTo>
                    <a:pt x="101" y="152"/>
                    <a:pt x="100" y="151"/>
                    <a:pt x="100" y="151"/>
                  </a:cubicBezTo>
                  <a:cubicBezTo>
                    <a:pt x="100" y="151"/>
                    <a:pt x="100" y="150"/>
                    <a:pt x="99" y="150"/>
                  </a:cubicBezTo>
                  <a:cubicBezTo>
                    <a:pt x="99" y="149"/>
                    <a:pt x="98" y="150"/>
                    <a:pt x="97" y="150"/>
                  </a:cubicBezTo>
                  <a:cubicBezTo>
                    <a:pt x="95" y="150"/>
                    <a:pt x="95" y="150"/>
                    <a:pt x="94" y="150"/>
                  </a:cubicBezTo>
                  <a:cubicBezTo>
                    <a:pt x="94" y="151"/>
                    <a:pt x="93" y="151"/>
                    <a:pt x="93" y="151"/>
                  </a:cubicBezTo>
                  <a:cubicBezTo>
                    <a:pt x="92" y="152"/>
                    <a:pt x="93" y="154"/>
                    <a:pt x="93" y="154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2" y="159"/>
                    <a:pt x="92" y="160"/>
                    <a:pt x="93" y="161"/>
                  </a:cubicBezTo>
                  <a:cubicBezTo>
                    <a:pt x="93" y="161"/>
                    <a:pt x="94" y="162"/>
                    <a:pt x="94" y="162"/>
                  </a:cubicBezTo>
                  <a:cubicBezTo>
                    <a:pt x="94" y="162"/>
                    <a:pt x="99" y="163"/>
                    <a:pt x="99" y="163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2" y="164"/>
                    <a:pt x="104" y="165"/>
                  </a:cubicBezTo>
                  <a:cubicBezTo>
                    <a:pt x="105" y="166"/>
                    <a:pt x="106" y="167"/>
                    <a:pt x="106" y="167"/>
                  </a:cubicBezTo>
                  <a:cubicBezTo>
                    <a:pt x="106" y="167"/>
                    <a:pt x="108" y="167"/>
                    <a:pt x="108" y="167"/>
                  </a:cubicBezTo>
                  <a:cubicBezTo>
                    <a:pt x="109" y="166"/>
                    <a:pt x="109" y="166"/>
                    <a:pt x="109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6" y="162"/>
                    <a:pt x="116" y="162"/>
                    <a:pt x="116" y="16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0" y="116"/>
                    <a:pt x="69" y="113"/>
                    <a:pt x="69" y="113"/>
                  </a:cubicBezTo>
                  <a:cubicBezTo>
                    <a:pt x="68" y="112"/>
                    <a:pt x="68" y="113"/>
                    <a:pt x="68" y="113"/>
                  </a:cubicBezTo>
                  <a:cubicBezTo>
                    <a:pt x="68" y="113"/>
                    <a:pt x="68" y="115"/>
                    <a:pt x="67" y="116"/>
                  </a:cubicBezTo>
                  <a:cubicBezTo>
                    <a:pt x="66" y="116"/>
                    <a:pt x="65" y="116"/>
                    <a:pt x="65" y="116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3" y="118"/>
                    <a:pt x="60" y="119"/>
                    <a:pt x="59" y="119"/>
                  </a:cubicBezTo>
                  <a:cubicBezTo>
                    <a:pt x="59" y="119"/>
                    <a:pt x="58" y="120"/>
                    <a:pt x="58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2" y="125"/>
                    <a:pt x="52" y="125"/>
                    <a:pt x="5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9"/>
                    <a:pt x="55" y="130"/>
                    <a:pt x="56" y="132"/>
                  </a:cubicBezTo>
                  <a:cubicBezTo>
                    <a:pt x="57" y="134"/>
                    <a:pt x="56" y="135"/>
                    <a:pt x="56" y="135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61" y="139"/>
                    <a:pt x="61" y="139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3" y="141"/>
                    <a:pt x="63" y="141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1" y="145"/>
                    <a:pt x="75" y="147"/>
                    <a:pt x="76" y="147"/>
                  </a:cubicBezTo>
                  <a:cubicBezTo>
                    <a:pt x="76" y="147"/>
                    <a:pt x="78" y="145"/>
                    <a:pt x="78" y="145"/>
                  </a:cubicBezTo>
                  <a:cubicBezTo>
                    <a:pt x="79" y="144"/>
                    <a:pt x="82" y="144"/>
                    <a:pt x="82" y="144"/>
                  </a:cubicBezTo>
                  <a:cubicBezTo>
                    <a:pt x="83" y="144"/>
                    <a:pt x="83" y="143"/>
                    <a:pt x="83" y="143"/>
                  </a:cubicBezTo>
                  <a:cubicBezTo>
                    <a:pt x="83" y="142"/>
                    <a:pt x="84" y="141"/>
                    <a:pt x="84" y="140"/>
                  </a:cubicBezTo>
                  <a:cubicBezTo>
                    <a:pt x="84" y="139"/>
                    <a:pt x="85" y="138"/>
                    <a:pt x="85" y="138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4" y="133"/>
                    <a:pt x="84" y="133"/>
                    <a:pt x="84" y="133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8" y="115"/>
                    <a:pt x="84" y="114"/>
                    <a:pt x="83" y="114"/>
                  </a:cubicBezTo>
                  <a:cubicBezTo>
                    <a:pt x="81" y="114"/>
                    <a:pt x="82" y="114"/>
                    <a:pt x="82" y="113"/>
                  </a:cubicBezTo>
                  <a:cubicBezTo>
                    <a:pt x="82" y="113"/>
                    <a:pt x="81" y="112"/>
                    <a:pt x="81" y="112"/>
                  </a:cubicBezTo>
                  <a:cubicBezTo>
                    <a:pt x="81" y="112"/>
                    <a:pt x="79" y="113"/>
                    <a:pt x="79" y="113"/>
                  </a:cubicBezTo>
                  <a:cubicBezTo>
                    <a:pt x="78" y="113"/>
                    <a:pt x="78" y="111"/>
                    <a:pt x="78" y="111"/>
                  </a:cubicBezTo>
                  <a:cubicBezTo>
                    <a:pt x="78" y="111"/>
                    <a:pt x="76" y="112"/>
                    <a:pt x="76" y="112"/>
                  </a:cubicBezTo>
                  <a:cubicBezTo>
                    <a:pt x="75" y="112"/>
                    <a:pt x="73" y="112"/>
                    <a:pt x="73" y="112"/>
                  </a:cubicBezTo>
                  <a:cubicBezTo>
                    <a:pt x="73" y="112"/>
                    <a:pt x="73" y="113"/>
                    <a:pt x="73" y="113"/>
                  </a:cubicBezTo>
                  <a:cubicBezTo>
                    <a:pt x="72" y="114"/>
                    <a:pt x="73" y="115"/>
                    <a:pt x="74" y="115"/>
                  </a:cubicBezTo>
                  <a:cubicBezTo>
                    <a:pt x="74" y="116"/>
                    <a:pt x="75" y="118"/>
                    <a:pt x="75" y="118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75" y="107"/>
                  </a:moveTo>
                  <a:cubicBezTo>
                    <a:pt x="75" y="107"/>
                    <a:pt x="75" y="107"/>
                    <a:pt x="75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8" y="105"/>
                    <a:pt x="79" y="104"/>
                    <a:pt x="79" y="103"/>
                  </a:cubicBezTo>
                  <a:cubicBezTo>
                    <a:pt x="79" y="103"/>
                    <a:pt x="79" y="102"/>
                    <a:pt x="79" y="10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6" y="94"/>
                    <a:pt x="76" y="94"/>
                    <a:pt x="76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4" y="96"/>
                    <a:pt x="74" y="96"/>
                  </a:cubicBezTo>
                  <a:cubicBezTo>
                    <a:pt x="74" y="97"/>
                    <a:pt x="75" y="98"/>
                    <a:pt x="75" y="98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5" y="107"/>
                    <a:pt x="75" y="107"/>
                  </a:cubicBezTo>
                  <a:close/>
                  <a:moveTo>
                    <a:pt x="80" y="157"/>
                  </a:moveTo>
                  <a:cubicBezTo>
                    <a:pt x="80" y="157"/>
                    <a:pt x="80" y="157"/>
                    <a:pt x="80" y="157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62"/>
                    <a:pt x="84" y="163"/>
                    <a:pt x="84" y="162"/>
                  </a:cubicBezTo>
                  <a:cubicBezTo>
                    <a:pt x="84" y="161"/>
                    <a:pt x="83" y="160"/>
                    <a:pt x="84" y="159"/>
                  </a:cubicBezTo>
                  <a:cubicBezTo>
                    <a:pt x="84" y="158"/>
                    <a:pt x="85" y="156"/>
                    <a:pt x="85" y="155"/>
                  </a:cubicBezTo>
                  <a:cubicBezTo>
                    <a:pt x="85" y="154"/>
                    <a:pt x="86" y="153"/>
                    <a:pt x="86" y="152"/>
                  </a:cubicBezTo>
                  <a:cubicBezTo>
                    <a:pt x="87" y="151"/>
                    <a:pt x="88" y="149"/>
                    <a:pt x="88" y="148"/>
                  </a:cubicBezTo>
                  <a:cubicBezTo>
                    <a:pt x="88" y="148"/>
                    <a:pt x="89" y="146"/>
                    <a:pt x="89" y="145"/>
                  </a:cubicBezTo>
                  <a:cubicBezTo>
                    <a:pt x="89" y="145"/>
                    <a:pt x="89" y="142"/>
                    <a:pt x="89" y="142"/>
                  </a:cubicBezTo>
                  <a:cubicBezTo>
                    <a:pt x="89" y="142"/>
                    <a:pt x="88" y="139"/>
                    <a:pt x="88" y="139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0" y="157"/>
                    <a:pt x="80" y="157"/>
                    <a:pt x="80" y="157"/>
                  </a:cubicBezTo>
                  <a:close/>
                  <a:moveTo>
                    <a:pt x="75" y="148"/>
                  </a:moveTo>
                  <a:cubicBezTo>
                    <a:pt x="75" y="148"/>
                    <a:pt x="75" y="148"/>
                    <a:pt x="75" y="148"/>
                  </a:cubicBezTo>
                  <a:cubicBezTo>
                    <a:pt x="76" y="149"/>
                    <a:pt x="76" y="149"/>
                    <a:pt x="76" y="149"/>
                  </a:cubicBezTo>
                  <a:cubicBezTo>
                    <a:pt x="76" y="149"/>
                    <a:pt x="77" y="152"/>
                    <a:pt x="78" y="152"/>
                  </a:cubicBezTo>
                  <a:cubicBezTo>
                    <a:pt x="78" y="152"/>
                    <a:pt x="81" y="149"/>
                    <a:pt x="81" y="149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75" y="148"/>
                    <a:pt x="75" y="148"/>
                    <a:pt x="75" y="148"/>
                  </a:cubicBezTo>
                  <a:close/>
                  <a:moveTo>
                    <a:pt x="66" y="150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6" y="150"/>
                    <a:pt x="67" y="153"/>
                    <a:pt x="67" y="153"/>
                  </a:cubicBezTo>
                  <a:cubicBezTo>
                    <a:pt x="68" y="153"/>
                    <a:pt x="69" y="154"/>
                    <a:pt x="69" y="15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6"/>
                    <a:pt x="71" y="157"/>
                    <a:pt x="72" y="157"/>
                  </a:cubicBezTo>
                  <a:cubicBezTo>
                    <a:pt x="72" y="157"/>
                    <a:pt x="74" y="156"/>
                    <a:pt x="74" y="15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4"/>
                    <a:pt x="73" y="154"/>
                    <a:pt x="73" y="154"/>
                  </a:cubicBezTo>
                  <a:cubicBezTo>
                    <a:pt x="72" y="154"/>
                    <a:pt x="71" y="152"/>
                    <a:pt x="71" y="152"/>
                  </a:cubicBezTo>
                  <a:cubicBezTo>
                    <a:pt x="71" y="152"/>
                    <a:pt x="70" y="152"/>
                    <a:pt x="70" y="152"/>
                  </a:cubicBezTo>
                  <a:cubicBezTo>
                    <a:pt x="69" y="152"/>
                    <a:pt x="67" y="150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lose/>
                  <a:moveTo>
                    <a:pt x="50" y="147"/>
                  </a:moveTo>
                  <a:cubicBezTo>
                    <a:pt x="50" y="147"/>
                    <a:pt x="50" y="147"/>
                    <a:pt x="50" y="147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3" y="152"/>
                    <a:pt x="54" y="154"/>
                    <a:pt x="55" y="153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6" y="153"/>
                    <a:pt x="58" y="154"/>
                    <a:pt x="58" y="154"/>
                  </a:cubicBezTo>
                  <a:cubicBezTo>
                    <a:pt x="59" y="155"/>
                    <a:pt x="60" y="155"/>
                    <a:pt x="61" y="155"/>
                  </a:cubicBezTo>
                  <a:cubicBezTo>
                    <a:pt x="62" y="155"/>
                    <a:pt x="62" y="154"/>
                    <a:pt x="62" y="154"/>
                  </a:cubicBezTo>
                  <a:cubicBezTo>
                    <a:pt x="62" y="153"/>
                    <a:pt x="62" y="152"/>
                    <a:pt x="62" y="15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0" y="147"/>
                    <a:pt x="50" y="147"/>
                    <a:pt x="50" y="147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4" y="26"/>
                  </a:cubicBezTo>
                  <a:cubicBezTo>
                    <a:pt x="84" y="26"/>
                    <a:pt x="85" y="26"/>
                    <a:pt x="85" y="26"/>
                  </a:cubicBezTo>
                  <a:cubicBezTo>
                    <a:pt x="85" y="26"/>
                    <a:pt x="87" y="27"/>
                    <a:pt x="87" y="27"/>
                  </a:cubicBezTo>
                  <a:cubicBezTo>
                    <a:pt x="87" y="28"/>
                    <a:pt x="88" y="27"/>
                    <a:pt x="88" y="27"/>
                  </a:cubicBezTo>
                  <a:cubicBezTo>
                    <a:pt x="89" y="27"/>
                    <a:pt x="89" y="26"/>
                    <a:pt x="89" y="25"/>
                  </a:cubicBezTo>
                  <a:cubicBezTo>
                    <a:pt x="89" y="25"/>
                    <a:pt x="90" y="24"/>
                    <a:pt x="90" y="24"/>
                  </a:cubicBezTo>
                  <a:cubicBezTo>
                    <a:pt x="90" y="24"/>
                    <a:pt x="93" y="22"/>
                    <a:pt x="93" y="22"/>
                  </a:cubicBezTo>
                  <a:cubicBezTo>
                    <a:pt x="93" y="21"/>
                    <a:pt x="91" y="21"/>
                    <a:pt x="91" y="21"/>
                  </a:cubicBezTo>
                  <a:cubicBezTo>
                    <a:pt x="91" y="21"/>
                    <a:pt x="88" y="22"/>
                    <a:pt x="88" y="22"/>
                  </a:cubicBezTo>
                  <a:cubicBezTo>
                    <a:pt x="88" y="22"/>
                    <a:pt x="85" y="23"/>
                    <a:pt x="85" y="23"/>
                  </a:cubicBezTo>
                  <a:lnTo>
                    <a:pt x="83" y="2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5" name="Freeform 144">
              <a:extLst>
                <a:ext uri="{FF2B5EF4-FFF2-40B4-BE49-F238E27FC236}">
                  <a16:creationId xmlns:a16="http://schemas.microsoft.com/office/drawing/2014/main" id="{D5EE1141-CCB4-672C-93E2-D3F0E88B3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8029" y="2422186"/>
              <a:ext cx="310039" cy="351588"/>
            </a:xfrm>
            <a:custGeom>
              <a:avLst/>
              <a:gdLst>
                <a:gd name="T0" fmla="*/ 75 w 136"/>
                <a:gd name="T1" fmla="*/ 25 h 159"/>
                <a:gd name="T2" fmla="*/ 117 w 136"/>
                <a:gd name="T3" fmla="*/ 17 h 159"/>
                <a:gd name="T4" fmla="*/ 125 w 136"/>
                <a:gd name="T5" fmla="*/ 49 h 159"/>
                <a:gd name="T6" fmla="*/ 112 w 136"/>
                <a:gd name="T7" fmla="*/ 67 h 159"/>
                <a:gd name="T8" fmla="*/ 121 w 136"/>
                <a:gd name="T9" fmla="*/ 84 h 159"/>
                <a:gd name="T10" fmla="*/ 114 w 136"/>
                <a:gd name="T11" fmla="*/ 97 h 159"/>
                <a:gd name="T12" fmla="*/ 96 w 136"/>
                <a:gd name="T13" fmla="*/ 100 h 159"/>
                <a:gd name="T14" fmla="*/ 90 w 136"/>
                <a:gd name="T15" fmla="*/ 108 h 159"/>
                <a:gd name="T16" fmla="*/ 92 w 136"/>
                <a:gd name="T17" fmla="*/ 130 h 159"/>
                <a:gd name="T18" fmla="*/ 85 w 136"/>
                <a:gd name="T19" fmla="*/ 141 h 159"/>
                <a:gd name="T20" fmla="*/ 88 w 136"/>
                <a:gd name="T21" fmla="*/ 149 h 159"/>
                <a:gd name="T22" fmla="*/ 85 w 136"/>
                <a:gd name="T23" fmla="*/ 159 h 159"/>
                <a:gd name="T24" fmla="*/ 76 w 136"/>
                <a:gd name="T25" fmla="*/ 148 h 159"/>
                <a:gd name="T26" fmla="*/ 69 w 136"/>
                <a:gd name="T27" fmla="*/ 128 h 159"/>
                <a:gd name="T28" fmla="*/ 56 w 136"/>
                <a:gd name="T29" fmla="*/ 121 h 159"/>
                <a:gd name="T30" fmla="*/ 42 w 136"/>
                <a:gd name="T31" fmla="*/ 119 h 159"/>
                <a:gd name="T32" fmla="*/ 27 w 136"/>
                <a:gd name="T33" fmla="*/ 121 h 159"/>
                <a:gd name="T34" fmla="*/ 13 w 136"/>
                <a:gd name="T35" fmla="*/ 121 h 159"/>
                <a:gd name="T36" fmla="*/ 6 w 136"/>
                <a:gd name="T37" fmla="*/ 112 h 159"/>
                <a:gd name="T38" fmla="*/ 22 w 136"/>
                <a:gd name="T39" fmla="*/ 114 h 159"/>
                <a:gd name="T40" fmla="*/ 27 w 136"/>
                <a:gd name="T41" fmla="*/ 116 h 159"/>
                <a:gd name="T42" fmla="*/ 9 w 136"/>
                <a:gd name="T43" fmla="*/ 111 h 159"/>
                <a:gd name="T44" fmla="*/ 15 w 136"/>
                <a:gd name="T45" fmla="*/ 103 h 159"/>
                <a:gd name="T46" fmla="*/ 25 w 136"/>
                <a:gd name="T47" fmla="*/ 111 h 159"/>
                <a:gd name="T48" fmla="*/ 22 w 136"/>
                <a:gd name="T49" fmla="*/ 105 h 159"/>
                <a:gd name="T50" fmla="*/ 20 w 136"/>
                <a:gd name="T51" fmla="*/ 102 h 159"/>
                <a:gd name="T52" fmla="*/ 20 w 136"/>
                <a:gd name="T53" fmla="*/ 96 h 159"/>
                <a:gd name="T54" fmla="*/ 32 w 136"/>
                <a:gd name="T55" fmla="*/ 104 h 159"/>
                <a:gd name="T56" fmla="*/ 48 w 136"/>
                <a:gd name="T57" fmla="*/ 100 h 159"/>
                <a:gd name="T58" fmla="*/ 30 w 136"/>
                <a:gd name="T59" fmla="*/ 95 h 159"/>
                <a:gd name="T60" fmla="*/ 37 w 136"/>
                <a:gd name="T61" fmla="*/ 73 h 159"/>
                <a:gd name="T62" fmla="*/ 58 w 136"/>
                <a:gd name="T63" fmla="*/ 37 h 159"/>
                <a:gd name="T64" fmla="*/ 67 w 136"/>
                <a:gd name="T65" fmla="*/ 52 h 159"/>
                <a:gd name="T66" fmla="*/ 61 w 136"/>
                <a:gd name="T67" fmla="*/ 64 h 159"/>
                <a:gd name="T68" fmla="*/ 67 w 136"/>
                <a:gd name="T69" fmla="*/ 74 h 159"/>
                <a:gd name="T70" fmla="*/ 66 w 136"/>
                <a:gd name="T71" fmla="*/ 66 h 159"/>
                <a:gd name="T72" fmla="*/ 85 w 136"/>
                <a:gd name="T73" fmla="*/ 65 h 159"/>
                <a:gd name="T74" fmla="*/ 77 w 136"/>
                <a:gd name="T75" fmla="*/ 51 h 159"/>
                <a:gd name="T76" fmla="*/ 71 w 136"/>
                <a:gd name="T77" fmla="*/ 41 h 159"/>
                <a:gd name="T78" fmla="*/ 134 w 136"/>
                <a:gd name="T79" fmla="*/ 0 h 159"/>
                <a:gd name="T80" fmla="*/ 118 w 136"/>
                <a:gd name="T81" fmla="*/ 6 h 159"/>
                <a:gd name="T82" fmla="*/ 111 w 136"/>
                <a:gd name="T83" fmla="*/ 8 h 159"/>
                <a:gd name="T84" fmla="*/ 112 w 136"/>
                <a:gd name="T85" fmla="*/ 9 h 159"/>
                <a:gd name="T86" fmla="*/ 96 w 136"/>
                <a:gd name="T87" fmla="*/ 12 h 159"/>
                <a:gd name="T88" fmla="*/ 98 w 136"/>
                <a:gd name="T89" fmla="*/ 13 h 159"/>
                <a:gd name="T90" fmla="*/ 93 w 136"/>
                <a:gd name="T91" fmla="*/ 13 h 159"/>
                <a:gd name="T92" fmla="*/ 91 w 136"/>
                <a:gd name="T93" fmla="*/ 13 h 159"/>
                <a:gd name="T94" fmla="*/ 81 w 136"/>
                <a:gd name="T95" fmla="*/ 14 h 159"/>
                <a:gd name="T96" fmla="*/ 78 w 136"/>
                <a:gd name="T97" fmla="*/ 14 h 159"/>
                <a:gd name="T98" fmla="*/ 56 w 136"/>
                <a:gd name="T99" fmla="*/ 22 h 159"/>
                <a:gd name="T100" fmla="*/ 60 w 136"/>
                <a:gd name="T101" fmla="*/ 18 h 159"/>
                <a:gd name="T102" fmla="*/ 54 w 136"/>
                <a:gd name="T103" fmla="*/ 25 h 159"/>
                <a:gd name="T104" fmla="*/ 22 w 136"/>
                <a:gd name="T105" fmla="*/ 94 h 159"/>
                <a:gd name="T106" fmla="*/ 29 w 136"/>
                <a:gd name="T107" fmla="*/ 101 h 159"/>
                <a:gd name="T108" fmla="*/ 30 w 136"/>
                <a:gd name="T109" fmla="*/ 97 h 159"/>
                <a:gd name="T110" fmla="*/ 20 w 136"/>
                <a:gd name="T111" fmla="*/ 94 h 159"/>
                <a:gd name="T112" fmla="*/ 76 w 136"/>
                <a:gd name="T113" fmla="*/ 74 h 159"/>
                <a:gd name="T114" fmla="*/ 74 w 136"/>
                <a:gd name="T115" fmla="*/ 7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6" h="159">
                  <a:moveTo>
                    <a:pt x="72" y="35"/>
                  </a:moveTo>
                  <a:cubicBezTo>
                    <a:pt x="71" y="33"/>
                    <a:pt x="71" y="33"/>
                    <a:pt x="7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7" y="23"/>
                    <a:pt x="78" y="22"/>
                  </a:cubicBezTo>
                  <a:cubicBezTo>
                    <a:pt x="79" y="22"/>
                    <a:pt x="83" y="20"/>
                    <a:pt x="83" y="20"/>
                  </a:cubicBezTo>
                  <a:cubicBezTo>
                    <a:pt x="83" y="20"/>
                    <a:pt x="87" y="18"/>
                    <a:pt x="88" y="18"/>
                  </a:cubicBezTo>
                  <a:cubicBezTo>
                    <a:pt x="89" y="18"/>
                    <a:pt x="96" y="17"/>
                    <a:pt x="96" y="17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5" y="17"/>
                    <a:pt x="107" y="17"/>
                  </a:cubicBezTo>
                  <a:cubicBezTo>
                    <a:pt x="107" y="17"/>
                    <a:pt x="109" y="18"/>
                    <a:pt x="110" y="18"/>
                  </a:cubicBezTo>
                  <a:cubicBezTo>
                    <a:pt x="111" y="18"/>
                    <a:pt x="113" y="17"/>
                    <a:pt x="11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5" y="28"/>
                    <a:pt x="125" y="29"/>
                  </a:cubicBezTo>
                  <a:cubicBezTo>
                    <a:pt x="126" y="29"/>
                    <a:pt x="129" y="30"/>
                    <a:pt x="129" y="30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1"/>
                    <a:pt x="129" y="35"/>
                    <a:pt x="129" y="36"/>
                  </a:cubicBezTo>
                  <a:cubicBezTo>
                    <a:pt x="129" y="37"/>
                    <a:pt x="129" y="43"/>
                    <a:pt x="129" y="43"/>
                  </a:cubicBezTo>
                  <a:cubicBezTo>
                    <a:pt x="129" y="43"/>
                    <a:pt x="126" y="49"/>
                    <a:pt x="125" y="49"/>
                  </a:cubicBezTo>
                  <a:cubicBezTo>
                    <a:pt x="124" y="50"/>
                    <a:pt x="125" y="54"/>
                    <a:pt x="125" y="54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4" y="59"/>
                    <a:pt x="124" y="63"/>
                    <a:pt x="123" y="62"/>
                  </a:cubicBezTo>
                  <a:cubicBezTo>
                    <a:pt x="122" y="62"/>
                    <a:pt x="117" y="60"/>
                    <a:pt x="117" y="60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2" y="65"/>
                    <a:pt x="112" y="65"/>
                    <a:pt x="112" y="6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67"/>
                    <a:pt x="113" y="69"/>
                    <a:pt x="114" y="70"/>
                  </a:cubicBezTo>
                  <a:cubicBezTo>
                    <a:pt x="114" y="71"/>
                    <a:pt x="117" y="71"/>
                    <a:pt x="117" y="71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2"/>
                    <a:pt x="124" y="83"/>
                    <a:pt x="123" y="83"/>
                  </a:cubicBezTo>
                  <a:cubicBezTo>
                    <a:pt x="123" y="83"/>
                    <a:pt x="121" y="84"/>
                    <a:pt x="121" y="84"/>
                  </a:cubicBezTo>
                  <a:cubicBezTo>
                    <a:pt x="120" y="86"/>
                    <a:pt x="120" y="86"/>
                    <a:pt x="120" y="86"/>
                  </a:cubicBezTo>
                  <a:cubicBezTo>
                    <a:pt x="120" y="86"/>
                    <a:pt x="118" y="87"/>
                    <a:pt x="117" y="87"/>
                  </a:cubicBezTo>
                  <a:cubicBezTo>
                    <a:pt x="116" y="88"/>
                    <a:pt x="116" y="88"/>
                    <a:pt x="116" y="89"/>
                  </a:cubicBezTo>
                  <a:cubicBezTo>
                    <a:pt x="116" y="89"/>
                    <a:pt x="112" y="88"/>
                    <a:pt x="112" y="88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0" y="91"/>
                    <a:pt x="110" y="91"/>
                    <a:pt x="110" y="91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2" y="101"/>
                    <a:pt x="92" y="101"/>
                    <a:pt x="92" y="101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05"/>
                    <a:pt x="86" y="106"/>
                    <a:pt x="87" y="106"/>
                  </a:cubicBezTo>
                  <a:cubicBezTo>
                    <a:pt x="88" y="106"/>
                    <a:pt x="90" y="108"/>
                    <a:pt x="90" y="108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5" y="127"/>
                    <a:pt x="94" y="128"/>
                  </a:cubicBezTo>
                  <a:cubicBezTo>
                    <a:pt x="94" y="128"/>
                    <a:pt x="92" y="130"/>
                    <a:pt x="92" y="130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8"/>
                    <a:pt x="90" y="138"/>
                  </a:cubicBezTo>
                  <a:cubicBezTo>
                    <a:pt x="90" y="138"/>
                    <a:pt x="92" y="136"/>
                    <a:pt x="92" y="136"/>
                  </a:cubicBezTo>
                  <a:cubicBezTo>
                    <a:pt x="92" y="136"/>
                    <a:pt x="94" y="138"/>
                    <a:pt x="93" y="139"/>
                  </a:cubicBezTo>
                  <a:cubicBezTo>
                    <a:pt x="93" y="139"/>
                    <a:pt x="89" y="139"/>
                    <a:pt x="89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7" y="139"/>
                    <a:pt x="86" y="141"/>
                    <a:pt x="85" y="141"/>
                  </a:cubicBezTo>
                  <a:cubicBezTo>
                    <a:pt x="85" y="142"/>
                    <a:pt x="85" y="143"/>
                    <a:pt x="85" y="143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5" y="146"/>
                    <a:pt x="85" y="146"/>
                  </a:cubicBezTo>
                  <a:cubicBezTo>
                    <a:pt x="85" y="146"/>
                    <a:pt x="87" y="147"/>
                    <a:pt x="87" y="147"/>
                  </a:cubicBezTo>
                  <a:cubicBezTo>
                    <a:pt x="87" y="147"/>
                    <a:pt x="86" y="148"/>
                    <a:pt x="87" y="148"/>
                  </a:cubicBezTo>
                  <a:cubicBezTo>
                    <a:pt x="87" y="149"/>
                    <a:pt x="87" y="149"/>
                    <a:pt x="88" y="149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9" y="150"/>
                    <a:pt x="89" y="152"/>
                    <a:pt x="89" y="153"/>
                  </a:cubicBezTo>
                  <a:cubicBezTo>
                    <a:pt x="88" y="153"/>
                    <a:pt x="88" y="154"/>
                    <a:pt x="88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5"/>
                    <a:pt x="86" y="156"/>
                    <a:pt x="86" y="156"/>
                  </a:cubicBezTo>
                  <a:cubicBezTo>
                    <a:pt x="86" y="156"/>
                    <a:pt x="85" y="156"/>
                    <a:pt x="85" y="156"/>
                  </a:cubicBezTo>
                  <a:cubicBezTo>
                    <a:pt x="85" y="157"/>
                    <a:pt x="86" y="158"/>
                    <a:pt x="86" y="159"/>
                  </a:cubicBezTo>
                  <a:cubicBezTo>
                    <a:pt x="86" y="159"/>
                    <a:pt x="86" y="159"/>
                    <a:pt x="85" y="159"/>
                  </a:cubicBezTo>
                  <a:cubicBezTo>
                    <a:pt x="85" y="159"/>
                    <a:pt x="85" y="159"/>
                    <a:pt x="85" y="159"/>
                  </a:cubicBezTo>
                  <a:cubicBezTo>
                    <a:pt x="85" y="159"/>
                    <a:pt x="83" y="157"/>
                    <a:pt x="83" y="157"/>
                  </a:cubicBezTo>
                  <a:cubicBezTo>
                    <a:pt x="82" y="157"/>
                    <a:pt x="81" y="158"/>
                    <a:pt x="79" y="158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3" y="154"/>
                    <a:pt x="73" y="154"/>
                    <a:pt x="73" y="154"/>
                  </a:cubicBezTo>
                  <a:cubicBezTo>
                    <a:pt x="73" y="154"/>
                    <a:pt x="73" y="152"/>
                    <a:pt x="73" y="151"/>
                  </a:cubicBezTo>
                  <a:cubicBezTo>
                    <a:pt x="73" y="151"/>
                    <a:pt x="74" y="150"/>
                    <a:pt x="74" y="150"/>
                  </a:cubicBezTo>
                  <a:cubicBezTo>
                    <a:pt x="75" y="150"/>
                    <a:pt x="76" y="148"/>
                    <a:pt x="76" y="148"/>
                  </a:cubicBezTo>
                  <a:cubicBezTo>
                    <a:pt x="76" y="148"/>
                    <a:pt x="77" y="146"/>
                    <a:pt x="78" y="145"/>
                  </a:cubicBezTo>
                  <a:cubicBezTo>
                    <a:pt x="78" y="145"/>
                    <a:pt x="79" y="142"/>
                    <a:pt x="79" y="142"/>
                  </a:cubicBezTo>
                  <a:cubicBezTo>
                    <a:pt x="79" y="141"/>
                    <a:pt x="80" y="140"/>
                    <a:pt x="80" y="140"/>
                  </a:cubicBezTo>
                  <a:cubicBezTo>
                    <a:pt x="80" y="140"/>
                    <a:pt x="82" y="138"/>
                    <a:pt x="82" y="137"/>
                  </a:cubicBezTo>
                  <a:cubicBezTo>
                    <a:pt x="82" y="136"/>
                    <a:pt x="81" y="136"/>
                    <a:pt x="80" y="136"/>
                  </a:cubicBezTo>
                  <a:cubicBezTo>
                    <a:pt x="80" y="136"/>
                    <a:pt x="77" y="135"/>
                    <a:pt x="76" y="134"/>
                  </a:cubicBezTo>
                  <a:cubicBezTo>
                    <a:pt x="75" y="134"/>
                    <a:pt x="73" y="133"/>
                    <a:pt x="71" y="133"/>
                  </a:cubicBezTo>
                  <a:cubicBezTo>
                    <a:pt x="69" y="132"/>
                    <a:pt x="70" y="132"/>
                    <a:pt x="71" y="130"/>
                  </a:cubicBezTo>
                  <a:cubicBezTo>
                    <a:pt x="71" y="129"/>
                    <a:pt x="69" y="129"/>
                    <a:pt x="69" y="128"/>
                  </a:cubicBezTo>
                  <a:cubicBezTo>
                    <a:pt x="69" y="128"/>
                    <a:pt x="68" y="129"/>
                    <a:pt x="67" y="130"/>
                  </a:cubicBezTo>
                  <a:cubicBezTo>
                    <a:pt x="66" y="130"/>
                    <a:pt x="65" y="129"/>
                    <a:pt x="64" y="129"/>
                  </a:cubicBezTo>
                  <a:cubicBezTo>
                    <a:pt x="64" y="129"/>
                    <a:pt x="61" y="129"/>
                    <a:pt x="61" y="129"/>
                  </a:cubicBezTo>
                  <a:cubicBezTo>
                    <a:pt x="61" y="129"/>
                    <a:pt x="61" y="128"/>
                    <a:pt x="61" y="127"/>
                  </a:cubicBezTo>
                  <a:cubicBezTo>
                    <a:pt x="61" y="126"/>
                    <a:pt x="60" y="126"/>
                    <a:pt x="60" y="126"/>
                  </a:cubicBezTo>
                  <a:cubicBezTo>
                    <a:pt x="60" y="126"/>
                    <a:pt x="58" y="126"/>
                    <a:pt x="58" y="125"/>
                  </a:cubicBezTo>
                  <a:cubicBezTo>
                    <a:pt x="57" y="125"/>
                    <a:pt x="58" y="125"/>
                    <a:pt x="58" y="124"/>
                  </a:cubicBezTo>
                  <a:cubicBezTo>
                    <a:pt x="58" y="123"/>
                    <a:pt x="58" y="124"/>
                    <a:pt x="57" y="124"/>
                  </a:cubicBezTo>
                  <a:cubicBezTo>
                    <a:pt x="56" y="124"/>
                    <a:pt x="56" y="121"/>
                    <a:pt x="56" y="121"/>
                  </a:cubicBezTo>
                  <a:cubicBezTo>
                    <a:pt x="56" y="121"/>
                    <a:pt x="55" y="119"/>
                    <a:pt x="55" y="118"/>
                  </a:cubicBezTo>
                  <a:cubicBezTo>
                    <a:pt x="54" y="116"/>
                    <a:pt x="54" y="118"/>
                    <a:pt x="54" y="118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1" y="121"/>
                    <a:pt x="48" y="120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7" y="116"/>
                    <a:pt x="46" y="116"/>
                  </a:cubicBezTo>
                  <a:cubicBezTo>
                    <a:pt x="45" y="115"/>
                    <a:pt x="45" y="115"/>
                    <a:pt x="44" y="117"/>
                  </a:cubicBezTo>
                  <a:cubicBezTo>
                    <a:pt x="43" y="118"/>
                    <a:pt x="43" y="118"/>
                    <a:pt x="42" y="119"/>
                  </a:cubicBezTo>
                  <a:cubicBezTo>
                    <a:pt x="41" y="120"/>
                    <a:pt x="41" y="120"/>
                    <a:pt x="39" y="120"/>
                  </a:cubicBezTo>
                  <a:cubicBezTo>
                    <a:pt x="38" y="120"/>
                    <a:pt x="38" y="119"/>
                    <a:pt x="37" y="119"/>
                  </a:cubicBezTo>
                  <a:cubicBezTo>
                    <a:pt x="37" y="118"/>
                    <a:pt x="37" y="118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6"/>
                    <a:pt x="33" y="117"/>
                    <a:pt x="33" y="118"/>
                  </a:cubicBezTo>
                  <a:cubicBezTo>
                    <a:pt x="32" y="118"/>
                    <a:pt x="33" y="119"/>
                    <a:pt x="33" y="120"/>
                  </a:cubicBezTo>
                  <a:cubicBezTo>
                    <a:pt x="34" y="121"/>
                    <a:pt x="33" y="122"/>
                    <a:pt x="33" y="122"/>
                  </a:cubicBezTo>
                  <a:cubicBezTo>
                    <a:pt x="33" y="122"/>
                    <a:pt x="31" y="122"/>
                    <a:pt x="30" y="122"/>
                  </a:cubicBezTo>
                  <a:cubicBezTo>
                    <a:pt x="29" y="122"/>
                    <a:pt x="28" y="122"/>
                    <a:pt x="27" y="121"/>
                  </a:cubicBezTo>
                  <a:cubicBezTo>
                    <a:pt x="25" y="120"/>
                    <a:pt x="26" y="122"/>
                    <a:pt x="26" y="123"/>
                  </a:cubicBezTo>
                  <a:cubicBezTo>
                    <a:pt x="26" y="123"/>
                    <a:pt x="24" y="125"/>
                    <a:pt x="24" y="125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2" y="125"/>
                    <a:pt x="20" y="124"/>
                    <a:pt x="20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5" y="120"/>
                    <a:pt x="3" y="121"/>
                    <a:pt x="2" y="121"/>
                  </a:cubicBezTo>
                  <a:cubicBezTo>
                    <a:pt x="2" y="120"/>
                    <a:pt x="0" y="116"/>
                    <a:pt x="0" y="116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4" y="112"/>
                    <a:pt x="4" y="112"/>
                  </a:cubicBezTo>
                  <a:cubicBezTo>
                    <a:pt x="4" y="112"/>
                    <a:pt x="6" y="112"/>
                    <a:pt x="6" y="112"/>
                  </a:cubicBezTo>
                  <a:cubicBezTo>
                    <a:pt x="6" y="112"/>
                    <a:pt x="7" y="112"/>
                    <a:pt x="7" y="113"/>
                  </a:cubicBezTo>
                  <a:cubicBezTo>
                    <a:pt x="8" y="113"/>
                    <a:pt x="10" y="115"/>
                    <a:pt x="11" y="115"/>
                  </a:cubicBezTo>
                  <a:cubicBezTo>
                    <a:pt x="11" y="115"/>
                    <a:pt x="13" y="116"/>
                    <a:pt x="13" y="116"/>
                  </a:cubicBezTo>
                  <a:cubicBezTo>
                    <a:pt x="14" y="116"/>
                    <a:pt x="16" y="117"/>
                    <a:pt x="16" y="117"/>
                  </a:cubicBezTo>
                  <a:cubicBezTo>
                    <a:pt x="16" y="117"/>
                    <a:pt x="18" y="117"/>
                    <a:pt x="18" y="117"/>
                  </a:cubicBezTo>
                  <a:cubicBezTo>
                    <a:pt x="18" y="117"/>
                    <a:pt x="20" y="116"/>
                    <a:pt x="20" y="116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1" y="115"/>
                    <a:pt x="21" y="114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22" y="115"/>
                    <a:pt x="23" y="116"/>
                    <a:pt x="23" y="116"/>
                  </a:cubicBezTo>
                  <a:cubicBezTo>
                    <a:pt x="23" y="116"/>
                    <a:pt x="24" y="117"/>
                    <a:pt x="24" y="117"/>
                  </a:cubicBezTo>
                  <a:cubicBezTo>
                    <a:pt x="25" y="118"/>
                    <a:pt x="26" y="118"/>
                    <a:pt x="26" y="118"/>
                  </a:cubicBezTo>
                  <a:cubicBezTo>
                    <a:pt x="26" y="118"/>
                    <a:pt x="27" y="117"/>
                    <a:pt x="27" y="117"/>
                  </a:cubicBezTo>
                  <a:cubicBezTo>
                    <a:pt x="27" y="117"/>
                    <a:pt x="28" y="118"/>
                    <a:pt x="28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30" y="116"/>
                    <a:pt x="29" y="116"/>
                  </a:cubicBezTo>
                  <a:cubicBezTo>
                    <a:pt x="29" y="116"/>
                    <a:pt x="29" y="115"/>
                    <a:pt x="29" y="116"/>
                  </a:cubicBezTo>
                  <a:cubicBezTo>
                    <a:pt x="28" y="116"/>
                    <a:pt x="28" y="116"/>
                    <a:pt x="27" y="116"/>
                  </a:cubicBezTo>
                  <a:cubicBezTo>
                    <a:pt x="26" y="116"/>
                    <a:pt x="24" y="115"/>
                    <a:pt x="24" y="115"/>
                  </a:cubicBezTo>
                  <a:cubicBezTo>
                    <a:pt x="24" y="114"/>
                    <a:pt x="23" y="114"/>
                    <a:pt x="23" y="113"/>
                  </a:cubicBezTo>
                  <a:cubicBezTo>
                    <a:pt x="22" y="113"/>
                    <a:pt x="22" y="112"/>
                    <a:pt x="21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12"/>
                    <a:pt x="19" y="113"/>
                    <a:pt x="19" y="114"/>
                  </a:cubicBezTo>
                  <a:cubicBezTo>
                    <a:pt x="19" y="114"/>
                    <a:pt x="20" y="115"/>
                    <a:pt x="18" y="114"/>
                  </a:cubicBezTo>
                  <a:cubicBezTo>
                    <a:pt x="16" y="114"/>
                    <a:pt x="14" y="114"/>
                    <a:pt x="14" y="114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1"/>
                    <a:pt x="10" y="111"/>
                    <a:pt x="9" y="111"/>
                  </a:cubicBezTo>
                  <a:cubicBezTo>
                    <a:pt x="9" y="111"/>
                    <a:pt x="7" y="110"/>
                    <a:pt x="7" y="109"/>
                  </a:cubicBezTo>
                  <a:cubicBezTo>
                    <a:pt x="7" y="109"/>
                    <a:pt x="6" y="108"/>
                    <a:pt x="6" y="107"/>
                  </a:cubicBezTo>
                  <a:cubicBezTo>
                    <a:pt x="6" y="107"/>
                    <a:pt x="5" y="107"/>
                    <a:pt x="5" y="106"/>
                  </a:cubicBezTo>
                  <a:cubicBezTo>
                    <a:pt x="5" y="106"/>
                    <a:pt x="4" y="105"/>
                    <a:pt x="4" y="105"/>
                  </a:cubicBezTo>
                  <a:cubicBezTo>
                    <a:pt x="4" y="105"/>
                    <a:pt x="4" y="104"/>
                    <a:pt x="5" y="103"/>
                  </a:cubicBezTo>
                  <a:cubicBezTo>
                    <a:pt x="7" y="103"/>
                    <a:pt x="7" y="103"/>
                    <a:pt x="8" y="103"/>
                  </a:cubicBezTo>
                  <a:cubicBezTo>
                    <a:pt x="9" y="103"/>
                    <a:pt x="8" y="103"/>
                    <a:pt x="10" y="103"/>
                  </a:cubicBezTo>
                  <a:cubicBezTo>
                    <a:pt x="12" y="103"/>
                    <a:pt x="11" y="103"/>
                    <a:pt x="12" y="103"/>
                  </a:cubicBezTo>
                  <a:cubicBezTo>
                    <a:pt x="13" y="103"/>
                    <a:pt x="15" y="103"/>
                    <a:pt x="15" y="103"/>
                  </a:cubicBezTo>
                  <a:cubicBezTo>
                    <a:pt x="15" y="103"/>
                    <a:pt x="13" y="102"/>
                    <a:pt x="16" y="103"/>
                  </a:cubicBezTo>
                  <a:cubicBezTo>
                    <a:pt x="16" y="103"/>
                    <a:pt x="20" y="104"/>
                    <a:pt x="19" y="106"/>
                  </a:cubicBezTo>
                  <a:cubicBezTo>
                    <a:pt x="19" y="106"/>
                    <a:pt x="18" y="107"/>
                    <a:pt x="18" y="107"/>
                  </a:cubicBezTo>
                  <a:cubicBezTo>
                    <a:pt x="18" y="107"/>
                    <a:pt x="20" y="108"/>
                    <a:pt x="20" y="108"/>
                  </a:cubicBezTo>
                  <a:cubicBezTo>
                    <a:pt x="20" y="108"/>
                    <a:pt x="21" y="107"/>
                    <a:pt x="21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6" y="110"/>
                    <a:pt x="26" y="110"/>
                  </a:cubicBezTo>
                  <a:cubicBezTo>
                    <a:pt x="25" y="111"/>
                    <a:pt x="24" y="109"/>
                    <a:pt x="25" y="111"/>
                  </a:cubicBezTo>
                  <a:cubicBezTo>
                    <a:pt x="26" y="113"/>
                    <a:pt x="27" y="114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3"/>
                    <a:pt x="29" y="113"/>
                  </a:cubicBezTo>
                  <a:cubicBezTo>
                    <a:pt x="29" y="114"/>
                    <a:pt x="31" y="114"/>
                    <a:pt x="32" y="114"/>
                  </a:cubicBezTo>
                  <a:cubicBezTo>
                    <a:pt x="32" y="114"/>
                    <a:pt x="32" y="113"/>
                    <a:pt x="31" y="111"/>
                  </a:cubicBezTo>
                  <a:cubicBezTo>
                    <a:pt x="30" y="110"/>
                    <a:pt x="29" y="109"/>
                    <a:pt x="29" y="109"/>
                  </a:cubicBezTo>
                  <a:cubicBezTo>
                    <a:pt x="28" y="109"/>
                    <a:pt x="29" y="110"/>
                    <a:pt x="27" y="109"/>
                  </a:cubicBezTo>
                  <a:cubicBezTo>
                    <a:pt x="25" y="108"/>
                    <a:pt x="25" y="109"/>
                    <a:pt x="24" y="108"/>
                  </a:cubicBezTo>
                  <a:cubicBezTo>
                    <a:pt x="23" y="106"/>
                    <a:pt x="22" y="106"/>
                    <a:pt x="22" y="105"/>
                  </a:cubicBezTo>
                  <a:cubicBezTo>
                    <a:pt x="22" y="105"/>
                    <a:pt x="23" y="105"/>
                    <a:pt x="24" y="104"/>
                  </a:cubicBezTo>
                  <a:cubicBezTo>
                    <a:pt x="25" y="104"/>
                    <a:pt x="23" y="103"/>
                    <a:pt x="25" y="104"/>
                  </a:cubicBezTo>
                  <a:cubicBezTo>
                    <a:pt x="28" y="105"/>
                    <a:pt x="28" y="105"/>
                    <a:pt x="29" y="105"/>
                  </a:cubicBezTo>
                  <a:cubicBezTo>
                    <a:pt x="29" y="105"/>
                    <a:pt x="31" y="105"/>
                    <a:pt x="29" y="104"/>
                  </a:cubicBezTo>
                  <a:cubicBezTo>
                    <a:pt x="27" y="104"/>
                    <a:pt x="26" y="103"/>
                    <a:pt x="26" y="103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24" y="103"/>
                    <a:pt x="24" y="103"/>
                    <a:pt x="23" y="103"/>
                  </a:cubicBezTo>
                  <a:cubicBezTo>
                    <a:pt x="22" y="103"/>
                    <a:pt x="22" y="104"/>
                    <a:pt x="22" y="103"/>
                  </a:cubicBezTo>
                  <a:cubicBezTo>
                    <a:pt x="21" y="103"/>
                    <a:pt x="20" y="103"/>
                    <a:pt x="20" y="102"/>
                  </a:cubicBezTo>
                  <a:cubicBezTo>
                    <a:pt x="19" y="102"/>
                    <a:pt x="18" y="101"/>
                    <a:pt x="18" y="101"/>
                  </a:cubicBezTo>
                  <a:cubicBezTo>
                    <a:pt x="18" y="100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9"/>
                    <a:pt x="15" y="99"/>
                    <a:pt x="14" y="99"/>
                  </a:cubicBezTo>
                  <a:cubicBezTo>
                    <a:pt x="14" y="99"/>
                    <a:pt x="13" y="99"/>
                    <a:pt x="13" y="99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6"/>
                    <a:pt x="14" y="96"/>
                  </a:cubicBezTo>
                  <a:cubicBezTo>
                    <a:pt x="15" y="96"/>
                    <a:pt x="16" y="96"/>
                    <a:pt x="17" y="96"/>
                  </a:cubicBezTo>
                  <a:cubicBezTo>
                    <a:pt x="18" y="96"/>
                    <a:pt x="19" y="96"/>
                    <a:pt x="20" y="96"/>
                  </a:cubicBezTo>
                  <a:cubicBezTo>
                    <a:pt x="20" y="96"/>
                    <a:pt x="21" y="97"/>
                    <a:pt x="21" y="97"/>
                  </a:cubicBezTo>
                  <a:cubicBezTo>
                    <a:pt x="22" y="98"/>
                    <a:pt x="23" y="98"/>
                    <a:pt x="23" y="98"/>
                  </a:cubicBezTo>
                  <a:cubicBezTo>
                    <a:pt x="23" y="99"/>
                    <a:pt x="23" y="99"/>
                    <a:pt x="24" y="99"/>
                  </a:cubicBezTo>
                  <a:cubicBezTo>
                    <a:pt x="24" y="100"/>
                    <a:pt x="25" y="100"/>
                    <a:pt x="25" y="10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31" y="104"/>
                    <a:pt x="31" y="104"/>
                  </a:cubicBezTo>
                  <a:cubicBezTo>
                    <a:pt x="31" y="104"/>
                    <a:pt x="31" y="104"/>
                    <a:pt x="32" y="104"/>
                  </a:cubicBezTo>
                  <a:cubicBezTo>
                    <a:pt x="33" y="104"/>
                    <a:pt x="33" y="103"/>
                    <a:pt x="33" y="103"/>
                  </a:cubicBezTo>
                  <a:cubicBezTo>
                    <a:pt x="33" y="103"/>
                    <a:pt x="34" y="103"/>
                    <a:pt x="34" y="103"/>
                  </a:cubicBezTo>
                  <a:cubicBezTo>
                    <a:pt x="34" y="103"/>
                    <a:pt x="37" y="101"/>
                    <a:pt x="37" y="101"/>
                  </a:cubicBezTo>
                  <a:cubicBezTo>
                    <a:pt x="37" y="102"/>
                    <a:pt x="38" y="102"/>
                    <a:pt x="39" y="102"/>
                  </a:cubicBezTo>
                  <a:cubicBezTo>
                    <a:pt x="39" y="102"/>
                    <a:pt x="42" y="104"/>
                    <a:pt x="42" y="104"/>
                  </a:cubicBezTo>
                  <a:cubicBezTo>
                    <a:pt x="42" y="103"/>
                    <a:pt x="42" y="102"/>
                    <a:pt x="42" y="102"/>
                  </a:cubicBezTo>
                  <a:cubicBezTo>
                    <a:pt x="42" y="102"/>
                    <a:pt x="43" y="101"/>
                    <a:pt x="43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8" y="100"/>
                    <a:pt x="48" y="100"/>
                  </a:cubicBezTo>
                  <a:cubicBezTo>
                    <a:pt x="47" y="100"/>
                    <a:pt x="46" y="100"/>
                    <a:pt x="46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1"/>
                    <a:pt x="41" y="102"/>
                    <a:pt x="41" y="102"/>
                  </a:cubicBezTo>
                  <a:cubicBezTo>
                    <a:pt x="40" y="102"/>
                    <a:pt x="39" y="101"/>
                    <a:pt x="39" y="101"/>
                  </a:cubicBezTo>
                  <a:cubicBezTo>
                    <a:pt x="38" y="100"/>
                    <a:pt x="36" y="99"/>
                    <a:pt x="36" y="99"/>
                  </a:cubicBezTo>
                  <a:cubicBezTo>
                    <a:pt x="35" y="99"/>
                    <a:pt x="36" y="99"/>
                    <a:pt x="34" y="98"/>
                  </a:cubicBezTo>
                  <a:cubicBezTo>
                    <a:pt x="32" y="97"/>
                    <a:pt x="31" y="96"/>
                    <a:pt x="31" y="96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4"/>
                    <a:pt x="29" y="94"/>
                  </a:cubicBezTo>
                  <a:cubicBezTo>
                    <a:pt x="28" y="93"/>
                    <a:pt x="25" y="92"/>
                    <a:pt x="25" y="92"/>
                  </a:cubicBezTo>
                  <a:cubicBezTo>
                    <a:pt x="25" y="92"/>
                    <a:pt x="25" y="91"/>
                    <a:pt x="25" y="91"/>
                  </a:cubicBezTo>
                  <a:cubicBezTo>
                    <a:pt x="25" y="91"/>
                    <a:pt x="25" y="88"/>
                    <a:pt x="25" y="88"/>
                  </a:cubicBezTo>
                  <a:cubicBezTo>
                    <a:pt x="25" y="87"/>
                    <a:pt x="24" y="85"/>
                    <a:pt x="24" y="85"/>
                  </a:cubicBezTo>
                  <a:cubicBezTo>
                    <a:pt x="24" y="85"/>
                    <a:pt x="26" y="84"/>
                    <a:pt x="26" y="84"/>
                  </a:cubicBezTo>
                  <a:cubicBezTo>
                    <a:pt x="27" y="84"/>
                    <a:pt x="28" y="85"/>
                    <a:pt x="28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4"/>
                    <a:pt x="52" y="35"/>
                  </a:cubicBezTo>
                  <a:cubicBezTo>
                    <a:pt x="52" y="35"/>
                    <a:pt x="53" y="37"/>
                    <a:pt x="53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7" y="37"/>
                    <a:pt x="58" y="37"/>
                  </a:cubicBezTo>
                  <a:cubicBezTo>
                    <a:pt x="58" y="37"/>
                    <a:pt x="62" y="39"/>
                    <a:pt x="62" y="39"/>
                  </a:cubicBezTo>
                  <a:cubicBezTo>
                    <a:pt x="62" y="39"/>
                    <a:pt x="62" y="41"/>
                    <a:pt x="62" y="42"/>
                  </a:cubicBezTo>
                  <a:cubicBezTo>
                    <a:pt x="62" y="42"/>
                    <a:pt x="64" y="44"/>
                    <a:pt x="63" y="45"/>
                  </a:cubicBezTo>
                  <a:cubicBezTo>
                    <a:pt x="63" y="45"/>
                    <a:pt x="62" y="47"/>
                    <a:pt x="62" y="47"/>
                  </a:cubicBezTo>
                  <a:cubicBezTo>
                    <a:pt x="62" y="47"/>
                    <a:pt x="63" y="48"/>
                    <a:pt x="63" y="48"/>
                  </a:cubicBezTo>
                  <a:cubicBezTo>
                    <a:pt x="64" y="48"/>
                    <a:pt x="64" y="48"/>
                    <a:pt x="65" y="48"/>
                  </a:cubicBezTo>
                  <a:cubicBezTo>
                    <a:pt x="66" y="48"/>
                    <a:pt x="67" y="49"/>
                    <a:pt x="67" y="49"/>
                  </a:cubicBezTo>
                  <a:cubicBezTo>
                    <a:pt x="67" y="49"/>
                    <a:pt x="67" y="50"/>
                    <a:pt x="67" y="50"/>
                  </a:cubicBezTo>
                  <a:cubicBezTo>
                    <a:pt x="67" y="50"/>
                    <a:pt x="67" y="52"/>
                    <a:pt x="67" y="52"/>
                  </a:cubicBezTo>
                  <a:cubicBezTo>
                    <a:pt x="67" y="53"/>
                    <a:pt x="65" y="53"/>
                    <a:pt x="65" y="53"/>
                  </a:cubicBezTo>
                  <a:cubicBezTo>
                    <a:pt x="65" y="53"/>
                    <a:pt x="65" y="54"/>
                    <a:pt x="65" y="54"/>
                  </a:cubicBezTo>
                  <a:cubicBezTo>
                    <a:pt x="64" y="55"/>
                    <a:pt x="63" y="56"/>
                    <a:pt x="62" y="56"/>
                  </a:cubicBezTo>
                  <a:cubicBezTo>
                    <a:pt x="62" y="56"/>
                    <a:pt x="60" y="54"/>
                    <a:pt x="60" y="54"/>
                  </a:cubicBezTo>
                  <a:cubicBezTo>
                    <a:pt x="60" y="54"/>
                    <a:pt x="59" y="55"/>
                    <a:pt x="59" y="5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8" y="68"/>
                    <a:pt x="57" y="68"/>
                  </a:cubicBezTo>
                  <a:cubicBezTo>
                    <a:pt x="57" y="68"/>
                    <a:pt x="56" y="67"/>
                    <a:pt x="56" y="68"/>
                  </a:cubicBezTo>
                  <a:cubicBezTo>
                    <a:pt x="57" y="69"/>
                    <a:pt x="57" y="70"/>
                    <a:pt x="58" y="70"/>
                  </a:cubicBezTo>
                  <a:cubicBezTo>
                    <a:pt x="59" y="70"/>
                    <a:pt x="61" y="70"/>
                    <a:pt x="61" y="70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3" y="73"/>
                    <a:pt x="64" y="73"/>
                    <a:pt x="65" y="73"/>
                  </a:cubicBezTo>
                  <a:cubicBezTo>
                    <a:pt x="65" y="73"/>
                    <a:pt x="67" y="74"/>
                    <a:pt x="67" y="74"/>
                  </a:cubicBezTo>
                  <a:cubicBezTo>
                    <a:pt x="67" y="74"/>
                    <a:pt x="67" y="74"/>
                    <a:pt x="68" y="75"/>
                  </a:cubicBezTo>
                  <a:cubicBezTo>
                    <a:pt x="69" y="75"/>
                    <a:pt x="71" y="76"/>
                    <a:pt x="71" y="76"/>
                  </a:cubicBezTo>
                  <a:cubicBezTo>
                    <a:pt x="71" y="76"/>
                    <a:pt x="71" y="75"/>
                    <a:pt x="70" y="75"/>
                  </a:cubicBezTo>
                  <a:cubicBezTo>
                    <a:pt x="70" y="75"/>
                    <a:pt x="69" y="72"/>
                    <a:pt x="67" y="72"/>
                  </a:cubicBezTo>
                  <a:cubicBezTo>
                    <a:pt x="66" y="71"/>
                    <a:pt x="65" y="71"/>
                    <a:pt x="64" y="71"/>
                  </a:cubicBezTo>
                  <a:cubicBezTo>
                    <a:pt x="63" y="71"/>
                    <a:pt x="61" y="70"/>
                    <a:pt x="61" y="70"/>
                  </a:cubicBezTo>
                  <a:cubicBezTo>
                    <a:pt x="61" y="69"/>
                    <a:pt x="60" y="68"/>
                    <a:pt x="61" y="68"/>
                  </a:cubicBezTo>
                  <a:cubicBezTo>
                    <a:pt x="61" y="67"/>
                    <a:pt x="61" y="66"/>
                    <a:pt x="63" y="66"/>
                  </a:cubicBezTo>
                  <a:cubicBezTo>
                    <a:pt x="64" y="66"/>
                    <a:pt x="65" y="67"/>
                    <a:pt x="66" y="66"/>
                  </a:cubicBezTo>
                  <a:cubicBezTo>
                    <a:pt x="67" y="66"/>
                    <a:pt x="69" y="63"/>
                    <a:pt x="69" y="63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8" y="58"/>
                    <a:pt x="78" y="58"/>
                  </a:cubicBezTo>
                  <a:cubicBezTo>
                    <a:pt x="78" y="58"/>
                    <a:pt x="79" y="58"/>
                    <a:pt x="80" y="59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2" y="60"/>
                    <a:pt x="84" y="61"/>
                    <a:pt x="84" y="61"/>
                  </a:cubicBezTo>
                  <a:cubicBezTo>
                    <a:pt x="84" y="61"/>
                    <a:pt x="84" y="61"/>
                    <a:pt x="85" y="62"/>
                  </a:cubicBezTo>
                  <a:cubicBezTo>
                    <a:pt x="85" y="62"/>
                    <a:pt x="86" y="63"/>
                    <a:pt x="85" y="65"/>
                  </a:cubicBezTo>
                  <a:cubicBezTo>
                    <a:pt x="85" y="66"/>
                    <a:pt x="85" y="67"/>
                    <a:pt x="85" y="67"/>
                  </a:cubicBezTo>
                  <a:cubicBezTo>
                    <a:pt x="85" y="67"/>
                    <a:pt x="86" y="66"/>
                    <a:pt x="86" y="65"/>
                  </a:cubicBezTo>
                  <a:cubicBezTo>
                    <a:pt x="86" y="63"/>
                    <a:pt x="86" y="62"/>
                    <a:pt x="86" y="61"/>
                  </a:cubicBezTo>
                  <a:cubicBezTo>
                    <a:pt x="86" y="60"/>
                    <a:pt x="85" y="59"/>
                    <a:pt x="85" y="59"/>
                  </a:cubicBezTo>
                  <a:cubicBezTo>
                    <a:pt x="85" y="59"/>
                    <a:pt x="83" y="60"/>
                    <a:pt x="81" y="59"/>
                  </a:cubicBezTo>
                  <a:cubicBezTo>
                    <a:pt x="80" y="58"/>
                    <a:pt x="80" y="57"/>
                    <a:pt x="79" y="57"/>
                  </a:cubicBezTo>
                  <a:cubicBezTo>
                    <a:pt x="79" y="57"/>
                    <a:pt x="78" y="56"/>
                    <a:pt x="77" y="56"/>
                  </a:cubicBezTo>
                  <a:cubicBezTo>
                    <a:pt x="77" y="56"/>
                    <a:pt x="77" y="55"/>
                    <a:pt x="77" y="54"/>
                  </a:cubicBezTo>
                  <a:cubicBezTo>
                    <a:pt x="77" y="53"/>
                    <a:pt x="77" y="52"/>
                    <a:pt x="77" y="51"/>
                  </a:cubicBezTo>
                  <a:cubicBezTo>
                    <a:pt x="77" y="51"/>
                    <a:pt x="76" y="50"/>
                    <a:pt x="77" y="49"/>
                  </a:cubicBezTo>
                  <a:cubicBezTo>
                    <a:pt x="78" y="48"/>
                    <a:pt x="78" y="48"/>
                    <a:pt x="79" y="48"/>
                  </a:cubicBezTo>
                  <a:cubicBezTo>
                    <a:pt x="79" y="47"/>
                    <a:pt x="81" y="46"/>
                    <a:pt x="80" y="46"/>
                  </a:cubicBezTo>
                  <a:cubicBezTo>
                    <a:pt x="80" y="45"/>
                    <a:pt x="79" y="45"/>
                    <a:pt x="78" y="45"/>
                  </a:cubicBezTo>
                  <a:cubicBezTo>
                    <a:pt x="77" y="45"/>
                    <a:pt x="78" y="46"/>
                    <a:pt x="77" y="46"/>
                  </a:cubicBezTo>
                  <a:cubicBezTo>
                    <a:pt x="75" y="46"/>
                    <a:pt x="75" y="45"/>
                    <a:pt x="74" y="44"/>
                  </a:cubicBezTo>
                  <a:cubicBezTo>
                    <a:pt x="74" y="43"/>
                    <a:pt x="74" y="43"/>
                    <a:pt x="73" y="44"/>
                  </a:cubicBezTo>
                  <a:cubicBezTo>
                    <a:pt x="72" y="44"/>
                    <a:pt x="71" y="43"/>
                    <a:pt x="71" y="43"/>
                  </a:cubicBezTo>
                  <a:cubicBezTo>
                    <a:pt x="71" y="43"/>
                    <a:pt x="70" y="42"/>
                    <a:pt x="71" y="41"/>
                  </a:cubicBezTo>
                  <a:cubicBezTo>
                    <a:pt x="71" y="41"/>
                    <a:pt x="72" y="39"/>
                    <a:pt x="72" y="39"/>
                  </a:cubicBezTo>
                  <a:cubicBezTo>
                    <a:pt x="72" y="39"/>
                    <a:pt x="72" y="36"/>
                    <a:pt x="72" y="36"/>
                  </a:cubicBezTo>
                  <a:cubicBezTo>
                    <a:pt x="72" y="35"/>
                    <a:pt x="72" y="35"/>
                    <a:pt x="72" y="35"/>
                  </a:cubicBezTo>
                  <a:close/>
                  <a:moveTo>
                    <a:pt x="127" y="1"/>
                  </a:move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0"/>
                    <a:pt x="128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30" y="0"/>
                    <a:pt x="132" y="0"/>
                    <a:pt x="132" y="0"/>
                  </a:cubicBezTo>
                  <a:cubicBezTo>
                    <a:pt x="132" y="0"/>
                    <a:pt x="133" y="0"/>
                    <a:pt x="134" y="0"/>
                  </a:cubicBezTo>
                  <a:cubicBezTo>
                    <a:pt x="134" y="0"/>
                    <a:pt x="135" y="0"/>
                    <a:pt x="135" y="0"/>
                  </a:cubicBezTo>
                  <a:cubicBezTo>
                    <a:pt x="136" y="0"/>
                    <a:pt x="135" y="1"/>
                    <a:pt x="135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1"/>
                  </a:cubicBezTo>
                  <a:cubicBezTo>
                    <a:pt x="131" y="2"/>
                    <a:pt x="130" y="2"/>
                    <a:pt x="130" y="2"/>
                  </a:cubicBezTo>
                  <a:cubicBezTo>
                    <a:pt x="130" y="2"/>
                    <a:pt x="129" y="2"/>
                    <a:pt x="129" y="2"/>
                  </a:cubicBezTo>
                  <a:cubicBezTo>
                    <a:pt x="128" y="2"/>
                    <a:pt x="128" y="1"/>
                    <a:pt x="128" y="2"/>
                  </a:cubicBezTo>
                  <a:cubicBezTo>
                    <a:pt x="127" y="2"/>
                    <a:pt x="127" y="1"/>
                    <a:pt x="127" y="1"/>
                  </a:cubicBezTo>
                  <a:close/>
                  <a:moveTo>
                    <a:pt x="118" y="6"/>
                  </a:moveTo>
                  <a:cubicBezTo>
                    <a:pt x="118" y="6"/>
                    <a:pt x="118" y="6"/>
                    <a:pt x="118" y="6"/>
                  </a:cubicBezTo>
                  <a:cubicBezTo>
                    <a:pt x="118" y="6"/>
                    <a:pt x="118" y="5"/>
                    <a:pt x="119" y="5"/>
                  </a:cubicBezTo>
                  <a:cubicBezTo>
                    <a:pt x="119" y="5"/>
                    <a:pt x="119" y="4"/>
                    <a:pt x="120" y="5"/>
                  </a:cubicBezTo>
                  <a:cubicBezTo>
                    <a:pt x="120" y="5"/>
                    <a:pt x="120" y="7"/>
                    <a:pt x="120" y="7"/>
                  </a:cubicBezTo>
                  <a:cubicBezTo>
                    <a:pt x="119" y="7"/>
                    <a:pt x="119" y="7"/>
                    <a:pt x="118" y="7"/>
                  </a:cubicBezTo>
                  <a:cubicBezTo>
                    <a:pt x="118" y="7"/>
                    <a:pt x="118" y="6"/>
                    <a:pt x="118" y="6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1" y="8"/>
                    <a:pt x="111" y="8"/>
                  </a:cubicBezTo>
                  <a:cubicBezTo>
                    <a:pt x="111" y="8"/>
                    <a:pt x="111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5" y="6"/>
                    <a:pt x="115" y="6"/>
                  </a:cubicBezTo>
                  <a:cubicBezTo>
                    <a:pt x="115" y="6"/>
                    <a:pt x="116" y="8"/>
                    <a:pt x="116" y="8"/>
                  </a:cubicBezTo>
                  <a:cubicBezTo>
                    <a:pt x="116" y="8"/>
                    <a:pt x="116" y="8"/>
                    <a:pt x="115" y="8"/>
                  </a:cubicBezTo>
                  <a:cubicBezTo>
                    <a:pt x="115" y="8"/>
                    <a:pt x="114" y="9"/>
                    <a:pt x="114" y="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108" y="12"/>
                  </a:moveTo>
                  <a:cubicBezTo>
                    <a:pt x="108" y="12"/>
                    <a:pt x="108" y="12"/>
                    <a:pt x="108" y="12"/>
                  </a:cubicBezTo>
                  <a:cubicBezTo>
                    <a:pt x="108" y="11"/>
                    <a:pt x="107" y="11"/>
                    <a:pt x="107" y="11"/>
                  </a:cubicBezTo>
                  <a:cubicBezTo>
                    <a:pt x="107" y="11"/>
                    <a:pt x="106" y="10"/>
                    <a:pt x="106" y="10"/>
                  </a:cubicBezTo>
                  <a:cubicBezTo>
                    <a:pt x="106" y="10"/>
                    <a:pt x="106" y="9"/>
                    <a:pt x="107" y="9"/>
                  </a:cubicBez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1"/>
                    <a:pt x="108" y="11"/>
                  </a:cubicBezTo>
                  <a:cubicBezTo>
                    <a:pt x="108" y="12"/>
                    <a:pt x="108" y="12"/>
                    <a:pt x="108" y="12"/>
                  </a:cubicBezTo>
                  <a:close/>
                  <a:moveTo>
                    <a:pt x="96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7" y="12"/>
                  </a:cubicBezTo>
                  <a:cubicBezTo>
                    <a:pt x="98" y="11"/>
                    <a:pt x="98" y="10"/>
                    <a:pt x="99" y="11"/>
                  </a:cubicBezTo>
                  <a:cubicBezTo>
                    <a:pt x="100" y="11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2" y="12"/>
                    <a:pt x="102" y="12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99" y="13"/>
                    <a:pt x="99" y="12"/>
                    <a:pt x="98" y="13"/>
                  </a:cubicBezTo>
                  <a:cubicBezTo>
                    <a:pt x="98" y="13"/>
                    <a:pt x="98" y="14"/>
                    <a:pt x="97" y="14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96" y="13"/>
                    <a:pt x="96" y="12"/>
                    <a:pt x="96" y="12"/>
                  </a:cubicBezTo>
                  <a:close/>
                  <a:moveTo>
                    <a:pt x="93" y="13"/>
                  </a:move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2"/>
                    <a:pt x="94" y="13"/>
                  </a:cubicBezTo>
                  <a:cubicBezTo>
                    <a:pt x="94" y="13"/>
                    <a:pt x="94" y="12"/>
                    <a:pt x="94" y="13"/>
                  </a:cubicBezTo>
                  <a:cubicBezTo>
                    <a:pt x="95" y="14"/>
                    <a:pt x="95" y="15"/>
                    <a:pt x="94" y="15"/>
                  </a:cubicBezTo>
                  <a:cubicBezTo>
                    <a:pt x="93" y="14"/>
                    <a:pt x="93" y="13"/>
                    <a:pt x="93" y="13"/>
                  </a:cubicBezTo>
                  <a:close/>
                  <a:moveTo>
                    <a:pt x="81" y="13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3"/>
                    <a:pt x="84" y="13"/>
                    <a:pt x="8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6" y="12"/>
                    <a:pt x="87" y="13"/>
                  </a:cubicBezTo>
                  <a:cubicBezTo>
                    <a:pt x="88" y="13"/>
                    <a:pt x="88" y="13"/>
                    <a:pt x="89" y="13"/>
                  </a:cubicBezTo>
                  <a:cubicBezTo>
                    <a:pt x="89" y="13"/>
                    <a:pt x="91" y="13"/>
                    <a:pt x="91" y="13"/>
                  </a:cubicBezTo>
                  <a:cubicBezTo>
                    <a:pt x="91" y="13"/>
                    <a:pt x="91" y="14"/>
                    <a:pt x="91" y="14"/>
                  </a:cubicBezTo>
                  <a:cubicBezTo>
                    <a:pt x="90" y="14"/>
                    <a:pt x="90" y="14"/>
                    <a:pt x="89" y="14"/>
                  </a:cubicBezTo>
                  <a:cubicBezTo>
                    <a:pt x="89" y="14"/>
                    <a:pt x="90" y="14"/>
                    <a:pt x="88" y="14"/>
                  </a:cubicBezTo>
                  <a:cubicBezTo>
                    <a:pt x="87" y="14"/>
                    <a:pt x="87" y="14"/>
                    <a:pt x="86" y="14"/>
                  </a:cubicBezTo>
                  <a:cubicBezTo>
                    <a:pt x="86" y="14"/>
                    <a:pt x="86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7" y="13"/>
                    <a:pt x="84" y="1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4"/>
                    <a:pt x="81" y="14"/>
                  </a:cubicBezTo>
                  <a:cubicBezTo>
                    <a:pt x="81" y="14"/>
                    <a:pt x="81" y="13"/>
                    <a:pt x="81" y="13"/>
                  </a:cubicBezTo>
                  <a:close/>
                  <a:moveTo>
                    <a:pt x="68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71" y="16"/>
                    <a:pt x="71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4" y="14"/>
                    <a:pt x="74" y="14"/>
                  </a:cubicBezTo>
                  <a:cubicBezTo>
                    <a:pt x="75" y="14"/>
                    <a:pt x="76" y="13"/>
                    <a:pt x="76" y="13"/>
                  </a:cubicBezTo>
                  <a:cubicBezTo>
                    <a:pt x="76" y="13"/>
                    <a:pt x="78" y="14"/>
                    <a:pt x="78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0" y="14"/>
                    <a:pt x="69" y="14"/>
                  </a:cubicBezTo>
                  <a:cubicBezTo>
                    <a:pt x="68" y="13"/>
                    <a:pt x="67" y="14"/>
                    <a:pt x="67" y="14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7"/>
                    <a:pt x="68" y="16"/>
                    <a:pt x="68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8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60" y="20"/>
                    <a:pt x="61" y="20"/>
                  </a:cubicBezTo>
                  <a:cubicBezTo>
                    <a:pt x="61" y="20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0" y="18"/>
                    <a:pt x="60" y="18"/>
                  </a:cubicBezTo>
                  <a:cubicBezTo>
                    <a:pt x="60" y="18"/>
                    <a:pt x="58" y="20"/>
                    <a:pt x="58" y="20"/>
                  </a:cubicBezTo>
                  <a:cubicBezTo>
                    <a:pt x="58" y="20"/>
                    <a:pt x="56" y="22"/>
                    <a:pt x="56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7" y="30"/>
                    <a:pt x="57" y="29"/>
                  </a:cubicBezTo>
                  <a:cubicBezTo>
                    <a:pt x="57" y="29"/>
                    <a:pt x="57" y="27"/>
                    <a:pt x="57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5"/>
                    <a:pt x="54" y="25"/>
                  </a:cubicBezTo>
                  <a:cubicBezTo>
                    <a:pt x="54" y="26"/>
                    <a:pt x="53" y="26"/>
                    <a:pt x="52" y="27"/>
                  </a:cubicBezTo>
                  <a:cubicBezTo>
                    <a:pt x="51" y="28"/>
                    <a:pt x="51" y="29"/>
                    <a:pt x="51" y="30"/>
                  </a:cubicBezTo>
                  <a:cubicBezTo>
                    <a:pt x="51" y="30"/>
                    <a:pt x="50" y="31"/>
                    <a:pt x="50" y="32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53" y="33"/>
                    <a:pt x="52" y="33"/>
                    <a:pt x="52" y="33"/>
                  </a:cubicBezTo>
                  <a:cubicBezTo>
                    <a:pt x="55" y="32"/>
                    <a:pt x="55" y="32"/>
                    <a:pt x="55" y="32"/>
                  </a:cubicBezTo>
                  <a:close/>
                  <a:moveTo>
                    <a:pt x="21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1" y="94"/>
                    <a:pt x="21" y="94"/>
                    <a:pt x="22" y="94"/>
                  </a:cubicBezTo>
                  <a:cubicBezTo>
                    <a:pt x="22" y="94"/>
                    <a:pt x="22" y="93"/>
                    <a:pt x="22" y="93"/>
                  </a:cubicBezTo>
                  <a:cubicBezTo>
                    <a:pt x="23" y="93"/>
                    <a:pt x="23" y="94"/>
                    <a:pt x="23" y="94"/>
                  </a:cubicBezTo>
                  <a:cubicBezTo>
                    <a:pt x="24" y="94"/>
                    <a:pt x="24" y="95"/>
                    <a:pt x="24" y="95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8"/>
                    <a:pt x="25" y="98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6" y="99"/>
                    <a:pt x="27" y="99"/>
                  </a:cubicBezTo>
                  <a:cubicBezTo>
                    <a:pt x="27" y="99"/>
                    <a:pt x="27" y="100"/>
                    <a:pt x="28" y="10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2"/>
                    <a:pt x="30" y="102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3" y="102"/>
                    <a:pt x="33" y="102"/>
                    <a:pt x="34" y="102"/>
                  </a:cubicBezTo>
                  <a:cubicBezTo>
                    <a:pt x="34" y="102"/>
                    <a:pt x="34" y="102"/>
                    <a:pt x="35" y="102"/>
                  </a:cubicBezTo>
                  <a:cubicBezTo>
                    <a:pt x="35" y="101"/>
                    <a:pt x="34" y="101"/>
                    <a:pt x="34" y="101"/>
                  </a:cubicBezTo>
                  <a:cubicBezTo>
                    <a:pt x="34" y="101"/>
                    <a:pt x="33" y="100"/>
                    <a:pt x="32" y="99"/>
                  </a:cubicBezTo>
                  <a:cubicBezTo>
                    <a:pt x="32" y="99"/>
                    <a:pt x="32" y="99"/>
                    <a:pt x="32" y="98"/>
                  </a:cubicBezTo>
                  <a:cubicBezTo>
                    <a:pt x="32" y="98"/>
                    <a:pt x="32" y="98"/>
                    <a:pt x="31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9" y="96"/>
                    <a:pt x="29" y="95"/>
                    <a:pt x="29" y="95"/>
                  </a:cubicBezTo>
                  <a:cubicBezTo>
                    <a:pt x="29" y="95"/>
                    <a:pt x="27" y="95"/>
                    <a:pt x="27" y="94"/>
                  </a:cubicBezTo>
                  <a:cubicBezTo>
                    <a:pt x="27" y="94"/>
                    <a:pt x="26" y="94"/>
                    <a:pt x="26" y="94"/>
                  </a:cubicBezTo>
                  <a:cubicBezTo>
                    <a:pt x="26" y="94"/>
                    <a:pt x="24" y="93"/>
                    <a:pt x="24" y="92"/>
                  </a:cubicBezTo>
                  <a:cubicBezTo>
                    <a:pt x="24" y="92"/>
                    <a:pt x="24" y="91"/>
                    <a:pt x="24" y="91"/>
                  </a:cubicBezTo>
                  <a:cubicBezTo>
                    <a:pt x="24" y="91"/>
                    <a:pt x="23" y="91"/>
                    <a:pt x="22" y="91"/>
                  </a:cubicBezTo>
                  <a:cubicBezTo>
                    <a:pt x="21" y="92"/>
                    <a:pt x="20" y="92"/>
                    <a:pt x="20" y="92"/>
                  </a:cubicBezTo>
                  <a:cubicBezTo>
                    <a:pt x="19" y="92"/>
                    <a:pt x="19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0" y="95"/>
                    <a:pt x="21" y="94"/>
                    <a:pt x="21" y="94"/>
                  </a:cubicBezTo>
                  <a:close/>
                  <a:moveTo>
                    <a:pt x="71" y="75"/>
                  </a:moveTo>
                  <a:cubicBezTo>
                    <a:pt x="71" y="75"/>
                    <a:pt x="71" y="75"/>
                    <a:pt x="71" y="75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76"/>
                    <a:pt x="71" y="76"/>
                    <a:pt x="72" y="76"/>
                  </a:cubicBezTo>
                  <a:cubicBezTo>
                    <a:pt x="72" y="75"/>
                    <a:pt x="72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5" y="74"/>
                    <a:pt x="75" y="74"/>
                  </a:cubicBezTo>
                  <a:cubicBezTo>
                    <a:pt x="75" y="74"/>
                    <a:pt x="75" y="74"/>
                    <a:pt x="76" y="74"/>
                  </a:cubicBezTo>
                  <a:cubicBezTo>
                    <a:pt x="76" y="74"/>
                    <a:pt x="77" y="74"/>
                    <a:pt x="77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1"/>
                    <a:pt x="80" y="71"/>
                  </a:cubicBezTo>
                  <a:cubicBezTo>
                    <a:pt x="81" y="70"/>
                    <a:pt x="81" y="70"/>
                    <a:pt x="81" y="69"/>
                  </a:cubicBezTo>
                  <a:cubicBezTo>
                    <a:pt x="81" y="69"/>
                    <a:pt x="80" y="69"/>
                    <a:pt x="80" y="70"/>
                  </a:cubicBezTo>
                  <a:cubicBezTo>
                    <a:pt x="79" y="70"/>
                    <a:pt x="78" y="70"/>
                    <a:pt x="78" y="70"/>
                  </a:cubicBezTo>
                  <a:cubicBezTo>
                    <a:pt x="78" y="71"/>
                    <a:pt x="77" y="71"/>
                    <a:pt x="77" y="71"/>
                  </a:cubicBezTo>
                  <a:cubicBezTo>
                    <a:pt x="76" y="71"/>
                    <a:pt x="75" y="72"/>
                    <a:pt x="74" y="72"/>
                  </a:cubicBezTo>
                  <a:cubicBezTo>
                    <a:pt x="74" y="72"/>
                    <a:pt x="74" y="73"/>
                    <a:pt x="73" y="74"/>
                  </a:cubicBezTo>
                  <a:cubicBezTo>
                    <a:pt x="73" y="74"/>
                    <a:pt x="73" y="74"/>
                    <a:pt x="73" y="75"/>
                  </a:cubicBezTo>
                  <a:cubicBezTo>
                    <a:pt x="72" y="75"/>
                    <a:pt x="71" y="75"/>
                    <a:pt x="71" y="75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6" name="Freeform 217">
              <a:extLst>
                <a:ext uri="{FF2B5EF4-FFF2-40B4-BE49-F238E27FC236}">
                  <a16:creationId xmlns:a16="http://schemas.microsoft.com/office/drawing/2014/main" id="{321226DC-81ED-B4DB-B657-0CBB89075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4896" y="3267063"/>
              <a:ext cx="384801" cy="263158"/>
            </a:xfrm>
            <a:custGeom>
              <a:avLst/>
              <a:gdLst>
                <a:gd name="T0" fmla="*/ 4 w 169"/>
                <a:gd name="T1" fmla="*/ 28 h 119"/>
                <a:gd name="T2" fmla="*/ 17 w 169"/>
                <a:gd name="T3" fmla="*/ 23 h 119"/>
                <a:gd name="T4" fmla="*/ 24 w 169"/>
                <a:gd name="T5" fmla="*/ 19 h 119"/>
                <a:gd name="T6" fmla="*/ 29 w 169"/>
                <a:gd name="T7" fmla="*/ 16 h 119"/>
                <a:gd name="T8" fmla="*/ 32 w 169"/>
                <a:gd name="T9" fmla="*/ 14 h 119"/>
                <a:gd name="T10" fmla="*/ 38 w 169"/>
                <a:gd name="T11" fmla="*/ 12 h 119"/>
                <a:gd name="T12" fmla="*/ 44 w 169"/>
                <a:gd name="T13" fmla="*/ 11 h 119"/>
                <a:gd name="T14" fmla="*/ 48 w 169"/>
                <a:gd name="T15" fmla="*/ 8 h 119"/>
                <a:gd name="T16" fmla="*/ 56 w 169"/>
                <a:gd name="T17" fmla="*/ 7 h 119"/>
                <a:gd name="T18" fmla="*/ 55 w 169"/>
                <a:gd name="T19" fmla="*/ 2 h 119"/>
                <a:gd name="T20" fmla="*/ 63 w 169"/>
                <a:gd name="T21" fmla="*/ 0 h 119"/>
                <a:gd name="T22" fmla="*/ 69 w 169"/>
                <a:gd name="T23" fmla="*/ 4 h 119"/>
                <a:gd name="T24" fmla="*/ 73 w 169"/>
                <a:gd name="T25" fmla="*/ 8 h 119"/>
                <a:gd name="T26" fmla="*/ 72 w 169"/>
                <a:gd name="T27" fmla="*/ 11 h 119"/>
                <a:gd name="T28" fmla="*/ 78 w 169"/>
                <a:gd name="T29" fmla="*/ 12 h 119"/>
                <a:gd name="T30" fmla="*/ 85 w 169"/>
                <a:gd name="T31" fmla="*/ 10 h 119"/>
                <a:gd name="T32" fmla="*/ 88 w 169"/>
                <a:gd name="T33" fmla="*/ 13 h 119"/>
                <a:gd name="T34" fmla="*/ 95 w 169"/>
                <a:gd name="T35" fmla="*/ 16 h 119"/>
                <a:gd name="T36" fmla="*/ 95 w 169"/>
                <a:gd name="T37" fmla="*/ 21 h 119"/>
                <a:gd name="T38" fmla="*/ 91 w 169"/>
                <a:gd name="T39" fmla="*/ 27 h 119"/>
                <a:gd name="T40" fmla="*/ 95 w 169"/>
                <a:gd name="T41" fmla="*/ 34 h 119"/>
                <a:gd name="T42" fmla="*/ 106 w 169"/>
                <a:gd name="T43" fmla="*/ 41 h 119"/>
                <a:gd name="T44" fmla="*/ 116 w 169"/>
                <a:gd name="T45" fmla="*/ 45 h 119"/>
                <a:gd name="T46" fmla="*/ 123 w 169"/>
                <a:gd name="T47" fmla="*/ 47 h 119"/>
                <a:gd name="T48" fmla="*/ 123 w 169"/>
                <a:gd name="T49" fmla="*/ 53 h 119"/>
                <a:gd name="T50" fmla="*/ 119 w 169"/>
                <a:gd name="T51" fmla="*/ 59 h 119"/>
                <a:gd name="T52" fmla="*/ 110 w 169"/>
                <a:gd name="T53" fmla="*/ 64 h 119"/>
                <a:gd name="T54" fmla="*/ 119 w 169"/>
                <a:gd name="T55" fmla="*/ 66 h 119"/>
                <a:gd name="T56" fmla="*/ 125 w 169"/>
                <a:gd name="T57" fmla="*/ 71 h 119"/>
                <a:gd name="T58" fmla="*/ 140 w 169"/>
                <a:gd name="T59" fmla="*/ 76 h 119"/>
                <a:gd name="T60" fmla="*/ 147 w 169"/>
                <a:gd name="T61" fmla="*/ 76 h 119"/>
                <a:gd name="T62" fmla="*/ 158 w 169"/>
                <a:gd name="T63" fmla="*/ 75 h 119"/>
                <a:gd name="T64" fmla="*/ 155 w 169"/>
                <a:gd name="T65" fmla="*/ 83 h 119"/>
                <a:gd name="T66" fmla="*/ 156 w 169"/>
                <a:gd name="T67" fmla="*/ 87 h 119"/>
                <a:gd name="T68" fmla="*/ 164 w 169"/>
                <a:gd name="T69" fmla="*/ 93 h 119"/>
                <a:gd name="T70" fmla="*/ 158 w 169"/>
                <a:gd name="T71" fmla="*/ 96 h 119"/>
                <a:gd name="T72" fmla="*/ 164 w 169"/>
                <a:gd name="T73" fmla="*/ 101 h 119"/>
                <a:gd name="T74" fmla="*/ 167 w 169"/>
                <a:gd name="T75" fmla="*/ 111 h 119"/>
                <a:gd name="T76" fmla="*/ 162 w 169"/>
                <a:gd name="T77" fmla="*/ 114 h 119"/>
                <a:gd name="T78" fmla="*/ 154 w 169"/>
                <a:gd name="T79" fmla="*/ 119 h 119"/>
                <a:gd name="T80" fmla="*/ 142 w 169"/>
                <a:gd name="T81" fmla="*/ 107 h 119"/>
                <a:gd name="T82" fmla="*/ 138 w 169"/>
                <a:gd name="T83" fmla="*/ 98 h 119"/>
                <a:gd name="T84" fmla="*/ 129 w 169"/>
                <a:gd name="T85" fmla="*/ 97 h 119"/>
                <a:gd name="T86" fmla="*/ 126 w 169"/>
                <a:gd name="T87" fmla="*/ 85 h 119"/>
                <a:gd name="T88" fmla="*/ 114 w 169"/>
                <a:gd name="T89" fmla="*/ 91 h 119"/>
                <a:gd name="T90" fmla="*/ 101 w 169"/>
                <a:gd name="T91" fmla="*/ 90 h 119"/>
                <a:gd name="T92" fmla="*/ 96 w 169"/>
                <a:gd name="T93" fmla="*/ 86 h 119"/>
                <a:gd name="T94" fmla="*/ 88 w 169"/>
                <a:gd name="T95" fmla="*/ 84 h 119"/>
                <a:gd name="T96" fmla="*/ 76 w 169"/>
                <a:gd name="T97" fmla="*/ 88 h 119"/>
                <a:gd name="T98" fmla="*/ 69 w 169"/>
                <a:gd name="T99" fmla="*/ 84 h 119"/>
                <a:gd name="T100" fmla="*/ 56 w 169"/>
                <a:gd name="T101" fmla="*/ 80 h 119"/>
                <a:gd name="T102" fmla="*/ 41 w 169"/>
                <a:gd name="T103" fmla="*/ 83 h 119"/>
                <a:gd name="T104" fmla="*/ 30 w 169"/>
                <a:gd name="T105" fmla="*/ 83 h 119"/>
                <a:gd name="T106" fmla="*/ 26 w 169"/>
                <a:gd name="T107" fmla="*/ 77 h 119"/>
                <a:gd name="T108" fmla="*/ 20 w 169"/>
                <a:gd name="T109" fmla="*/ 71 h 119"/>
                <a:gd name="T110" fmla="*/ 15 w 169"/>
                <a:gd name="T111" fmla="*/ 61 h 119"/>
                <a:gd name="T112" fmla="*/ 18 w 169"/>
                <a:gd name="T113" fmla="*/ 46 h 119"/>
                <a:gd name="T114" fmla="*/ 13 w 169"/>
                <a:gd name="T115" fmla="*/ 37 h 119"/>
                <a:gd name="T116" fmla="*/ 2 w 169"/>
                <a:gd name="T117" fmla="*/ 3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" h="119">
                  <a:moveTo>
                    <a:pt x="2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6" y="28"/>
                    <a:pt x="7" y="27"/>
                  </a:cubicBezTo>
                  <a:cubicBezTo>
                    <a:pt x="9" y="27"/>
                    <a:pt x="15" y="25"/>
                    <a:pt x="15" y="25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9" y="21"/>
                    <a:pt x="19" y="21"/>
                  </a:cubicBezTo>
                  <a:cubicBezTo>
                    <a:pt x="20" y="21"/>
                    <a:pt x="22" y="21"/>
                    <a:pt x="23" y="20"/>
                  </a:cubicBezTo>
                  <a:cubicBezTo>
                    <a:pt x="23" y="20"/>
                    <a:pt x="24" y="19"/>
                    <a:pt x="24" y="19"/>
                  </a:cubicBezTo>
                  <a:cubicBezTo>
                    <a:pt x="24" y="19"/>
                    <a:pt x="24" y="18"/>
                    <a:pt x="25" y="18"/>
                  </a:cubicBezTo>
                  <a:cubicBezTo>
                    <a:pt x="25" y="18"/>
                    <a:pt x="26" y="18"/>
                    <a:pt x="27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6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2" y="14"/>
                    <a:pt x="32" y="14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4"/>
                    <a:pt x="37" y="13"/>
                    <a:pt x="37" y="13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9" y="12"/>
                    <a:pt x="40" y="12"/>
                    <a:pt x="41" y="12"/>
                  </a:cubicBezTo>
                  <a:cubicBezTo>
                    <a:pt x="41" y="12"/>
                    <a:pt x="43" y="12"/>
                    <a:pt x="43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4" y="10"/>
                    <a:pt x="45" y="11"/>
                  </a:cubicBezTo>
                  <a:cubicBezTo>
                    <a:pt x="46" y="11"/>
                    <a:pt x="45" y="12"/>
                    <a:pt x="46" y="11"/>
                  </a:cubicBezTo>
                  <a:cubicBezTo>
                    <a:pt x="47" y="10"/>
                    <a:pt x="48" y="8"/>
                    <a:pt x="48" y="8"/>
                  </a:cubicBezTo>
                  <a:cubicBezTo>
                    <a:pt x="48" y="8"/>
                    <a:pt x="47" y="8"/>
                    <a:pt x="49" y="8"/>
                  </a:cubicBezTo>
                  <a:cubicBezTo>
                    <a:pt x="51" y="8"/>
                    <a:pt x="51" y="8"/>
                    <a:pt x="53" y="8"/>
                  </a:cubicBezTo>
                  <a:cubicBezTo>
                    <a:pt x="54" y="8"/>
                    <a:pt x="56" y="7"/>
                    <a:pt x="56" y="7"/>
                  </a:cubicBezTo>
                  <a:cubicBezTo>
                    <a:pt x="57" y="7"/>
                    <a:pt x="58" y="6"/>
                    <a:pt x="58" y="6"/>
                  </a:cubicBezTo>
                  <a:cubicBezTo>
                    <a:pt x="58" y="5"/>
                    <a:pt x="54" y="3"/>
                    <a:pt x="54" y="3"/>
                  </a:cubicBezTo>
                  <a:cubicBezTo>
                    <a:pt x="54" y="3"/>
                    <a:pt x="52" y="2"/>
                    <a:pt x="55" y="2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2"/>
                    <a:pt x="61" y="2"/>
                  </a:cubicBezTo>
                  <a:cubicBezTo>
                    <a:pt x="62" y="1"/>
                    <a:pt x="63" y="0"/>
                    <a:pt x="63" y="0"/>
                  </a:cubicBezTo>
                  <a:cubicBezTo>
                    <a:pt x="64" y="0"/>
                    <a:pt x="66" y="2"/>
                    <a:pt x="66" y="2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0" y="3"/>
                    <a:pt x="71" y="4"/>
                  </a:cubicBezTo>
                  <a:cubicBezTo>
                    <a:pt x="72" y="4"/>
                    <a:pt x="74" y="6"/>
                    <a:pt x="74" y="6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9"/>
                    <a:pt x="69" y="11"/>
                    <a:pt x="70" y="11"/>
                  </a:cubicBezTo>
                  <a:cubicBezTo>
                    <a:pt x="70" y="11"/>
                    <a:pt x="71" y="12"/>
                    <a:pt x="72" y="11"/>
                  </a:cubicBezTo>
                  <a:cubicBezTo>
                    <a:pt x="73" y="11"/>
                    <a:pt x="73" y="10"/>
                    <a:pt x="73" y="10"/>
                  </a:cubicBezTo>
                  <a:cubicBezTo>
                    <a:pt x="73" y="10"/>
                    <a:pt x="76" y="10"/>
                    <a:pt x="76" y="11"/>
                  </a:cubicBezTo>
                  <a:cubicBezTo>
                    <a:pt x="76" y="11"/>
                    <a:pt x="78" y="12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ubicBezTo>
                    <a:pt x="81" y="11"/>
                    <a:pt x="82" y="12"/>
                    <a:pt x="83" y="12"/>
                  </a:cubicBezTo>
                  <a:cubicBezTo>
                    <a:pt x="84" y="12"/>
                    <a:pt x="85" y="10"/>
                    <a:pt x="85" y="10"/>
                  </a:cubicBezTo>
                  <a:cubicBezTo>
                    <a:pt x="85" y="10"/>
                    <a:pt x="86" y="10"/>
                    <a:pt x="86" y="11"/>
                  </a:cubicBezTo>
                  <a:cubicBezTo>
                    <a:pt x="87" y="11"/>
                    <a:pt x="86" y="11"/>
                    <a:pt x="87" y="12"/>
                  </a:cubicBezTo>
                  <a:cubicBezTo>
                    <a:pt x="87" y="13"/>
                    <a:pt x="87" y="13"/>
                    <a:pt x="88" y="13"/>
                  </a:cubicBezTo>
                  <a:cubicBezTo>
                    <a:pt x="89" y="14"/>
                    <a:pt x="91" y="14"/>
                    <a:pt x="91" y="15"/>
                  </a:cubicBezTo>
                  <a:cubicBezTo>
                    <a:pt x="91" y="15"/>
                    <a:pt x="92" y="17"/>
                    <a:pt x="93" y="17"/>
                  </a:cubicBezTo>
                  <a:cubicBezTo>
                    <a:pt x="94" y="16"/>
                    <a:pt x="94" y="16"/>
                    <a:pt x="95" y="16"/>
                  </a:cubicBezTo>
                  <a:cubicBezTo>
                    <a:pt x="96" y="17"/>
                    <a:pt x="98" y="16"/>
                    <a:pt x="98" y="17"/>
                  </a:cubicBezTo>
                  <a:cubicBezTo>
                    <a:pt x="97" y="18"/>
                    <a:pt x="97" y="19"/>
                    <a:pt x="97" y="20"/>
                  </a:cubicBezTo>
                  <a:cubicBezTo>
                    <a:pt x="97" y="20"/>
                    <a:pt x="96" y="21"/>
                    <a:pt x="95" y="21"/>
                  </a:cubicBezTo>
                  <a:cubicBezTo>
                    <a:pt x="94" y="21"/>
                    <a:pt x="93" y="22"/>
                    <a:pt x="93" y="22"/>
                  </a:cubicBezTo>
                  <a:cubicBezTo>
                    <a:pt x="93" y="23"/>
                    <a:pt x="92" y="24"/>
                    <a:pt x="92" y="25"/>
                  </a:cubicBezTo>
                  <a:cubicBezTo>
                    <a:pt x="91" y="26"/>
                    <a:pt x="91" y="27"/>
                    <a:pt x="91" y="27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9"/>
                    <a:pt x="93" y="33"/>
                    <a:pt x="93" y="33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4" y="41"/>
                    <a:pt x="106" y="41"/>
                  </a:cubicBezTo>
                  <a:cubicBezTo>
                    <a:pt x="108" y="42"/>
                    <a:pt x="110" y="42"/>
                    <a:pt x="110" y="42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5" y="45"/>
                    <a:pt x="116" y="45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1" y="46"/>
                    <a:pt x="122" y="45"/>
                    <a:pt x="123" y="47"/>
                  </a:cubicBezTo>
                  <a:cubicBezTo>
                    <a:pt x="123" y="48"/>
                    <a:pt x="124" y="50"/>
                    <a:pt x="124" y="50"/>
                  </a:cubicBezTo>
                  <a:cubicBezTo>
                    <a:pt x="124" y="50"/>
                    <a:pt x="124" y="51"/>
                    <a:pt x="124" y="52"/>
                  </a:cubicBezTo>
                  <a:cubicBezTo>
                    <a:pt x="123" y="52"/>
                    <a:pt x="123" y="52"/>
                    <a:pt x="123" y="53"/>
                  </a:cubicBezTo>
                  <a:cubicBezTo>
                    <a:pt x="123" y="53"/>
                    <a:pt x="123" y="57"/>
                    <a:pt x="123" y="57"/>
                  </a:cubicBezTo>
                  <a:cubicBezTo>
                    <a:pt x="123" y="57"/>
                    <a:pt x="123" y="58"/>
                    <a:pt x="122" y="58"/>
                  </a:cubicBezTo>
                  <a:cubicBezTo>
                    <a:pt x="120" y="59"/>
                    <a:pt x="120" y="59"/>
                    <a:pt x="119" y="59"/>
                  </a:cubicBezTo>
                  <a:cubicBezTo>
                    <a:pt x="117" y="59"/>
                    <a:pt x="114" y="60"/>
                    <a:pt x="113" y="61"/>
                  </a:cubicBezTo>
                  <a:cubicBezTo>
                    <a:pt x="113" y="61"/>
                    <a:pt x="111" y="61"/>
                    <a:pt x="111" y="61"/>
                  </a:cubicBezTo>
                  <a:cubicBezTo>
                    <a:pt x="111" y="62"/>
                    <a:pt x="110" y="64"/>
                    <a:pt x="110" y="64"/>
                  </a:cubicBezTo>
                  <a:cubicBezTo>
                    <a:pt x="110" y="64"/>
                    <a:pt x="110" y="66"/>
                    <a:pt x="112" y="66"/>
                  </a:cubicBezTo>
                  <a:cubicBezTo>
                    <a:pt x="115" y="66"/>
                    <a:pt x="115" y="66"/>
                    <a:pt x="116" y="66"/>
                  </a:cubicBezTo>
                  <a:cubicBezTo>
                    <a:pt x="117" y="66"/>
                    <a:pt x="117" y="65"/>
                    <a:pt x="119" y="66"/>
                  </a:cubicBezTo>
                  <a:cubicBezTo>
                    <a:pt x="120" y="66"/>
                    <a:pt x="121" y="68"/>
                    <a:pt x="121" y="68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0" y="76"/>
                    <a:pt x="140" y="79"/>
                    <a:pt x="141" y="79"/>
                  </a:cubicBezTo>
                  <a:cubicBezTo>
                    <a:pt x="143" y="79"/>
                    <a:pt x="144" y="78"/>
                    <a:pt x="144" y="78"/>
                  </a:cubicBezTo>
                  <a:cubicBezTo>
                    <a:pt x="144" y="78"/>
                    <a:pt x="146" y="76"/>
                    <a:pt x="147" y="76"/>
                  </a:cubicBezTo>
                  <a:cubicBezTo>
                    <a:pt x="149" y="75"/>
                    <a:pt x="148" y="74"/>
                    <a:pt x="150" y="75"/>
                  </a:cubicBezTo>
                  <a:cubicBezTo>
                    <a:pt x="152" y="77"/>
                    <a:pt x="156" y="75"/>
                    <a:pt x="156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4" y="84"/>
                    <a:pt x="154" y="84"/>
                    <a:pt x="154" y="84"/>
                  </a:cubicBezTo>
                  <a:cubicBezTo>
                    <a:pt x="154" y="84"/>
                    <a:pt x="154" y="85"/>
                    <a:pt x="154" y="86"/>
                  </a:cubicBezTo>
                  <a:cubicBezTo>
                    <a:pt x="155" y="86"/>
                    <a:pt x="156" y="87"/>
                    <a:pt x="156" y="87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3" y="90"/>
                    <a:pt x="163" y="93"/>
                    <a:pt x="164" y="93"/>
                  </a:cubicBezTo>
                  <a:cubicBezTo>
                    <a:pt x="165" y="93"/>
                    <a:pt x="167" y="94"/>
                    <a:pt x="167" y="94"/>
                  </a:cubicBezTo>
                  <a:cubicBezTo>
                    <a:pt x="167" y="94"/>
                    <a:pt x="163" y="97"/>
                    <a:pt x="162" y="97"/>
                  </a:cubicBezTo>
                  <a:cubicBezTo>
                    <a:pt x="161" y="97"/>
                    <a:pt x="158" y="96"/>
                    <a:pt x="158" y="9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63" y="100"/>
                    <a:pt x="163" y="100"/>
                    <a:pt x="163" y="100"/>
                  </a:cubicBezTo>
                  <a:cubicBezTo>
                    <a:pt x="163" y="100"/>
                    <a:pt x="163" y="100"/>
                    <a:pt x="164" y="101"/>
                  </a:cubicBezTo>
                  <a:cubicBezTo>
                    <a:pt x="164" y="102"/>
                    <a:pt x="165" y="103"/>
                    <a:pt x="165" y="103"/>
                  </a:cubicBezTo>
                  <a:cubicBezTo>
                    <a:pt x="165" y="103"/>
                    <a:pt x="169" y="102"/>
                    <a:pt x="169" y="106"/>
                  </a:cubicBezTo>
                  <a:cubicBezTo>
                    <a:pt x="168" y="107"/>
                    <a:pt x="167" y="110"/>
                    <a:pt x="167" y="111"/>
                  </a:cubicBezTo>
                  <a:cubicBezTo>
                    <a:pt x="168" y="111"/>
                    <a:pt x="168" y="112"/>
                    <a:pt x="168" y="112"/>
                  </a:cubicBezTo>
                  <a:cubicBezTo>
                    <a:pt x="166" y="114"/>
                    <a:pt x="166" y="114"/>
                    <a:pt x="166" y="114"/>
                  </a:cubicBezTo>
                  <a:cubicBezTo>
                    <a:pt x="162" y="114"/>
                    <a:pt x="162" y="114"/>
                    <a:pt x="162" y="114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4" y="119"/>
                    <a:pt x="154" y="119"/>
                    <a:pt x="154" y="119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8"/>
                    <a:pt x="137" y="98"/>
                    <a:pt x="135" y="98"/>
                  </a:cubicBezTo>
                  <a:cubicBezTo>
                    <a:pt x="134" y="98"/>
                    <a:pt x="131" y="97"/>
                    <a:pt x="131" y="97"/>
                  </a:cubicBezTo>
                  <a:cubicBezTo>
                    <a:pt x="129" y="97"/>
                    <a:pt x="129" y="97"/>
                    <a:pt x="129" y="97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8" y="88"/>
                    <a:pt x="127" y="88"/>
                  </a:cubicBezTo>
                  <a:cubicBezTo>
                    <a:pt x="127" y="87"/>
                    <a:pt x="126" y="85"/>
                    <a:pt x="126" y="85"/>
                  </a:cubicBezTo>
                  <a:cubicBezTo>
                    <a:pt x="126" y="85"/>
                    <a:pt x="123" y="86"/>
                    <a:pt x="121" y="86"/>
                  </a:cubicBezTo>
                  <a:cubicBezTo>
                    <a:pt x="120" y="87"/>
                    <a:pt x="118" y="88"/>
                    <a:pt x="117" y="89"/>
                  </a:cubicBezTo>
                  <a:cubicBezTo>
                    <a:pt x="116" y="90"/>
                    <a:pt x="114" y="91"/>
                    <a:pt x="114" y="9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8" y="92"/>
                    <a:pt x="97" y="91"/>
                  </a:cubicBezTo>
                  <a:cubicBezTo>
                    <a:pt x="97" y="89"/>
                    <a:pt x="96" y="86"/>
                    <a:pt x="96" y="86"/>
                  </a:cubicBezTo>
                  <a:cubicBezTo>
                    <a:pt x="96" y="86"/>
                    <a:pt x="95" y="85"/>
                    <a:pt x="94" y="85"/>
                  </a:cubicBezTo>
                  <a:cubicBezTo>
                    <a:pt x="93" y="85"/>
                    <a:pt x="91" y="84"/>
                    <a:pt x="91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5" y="86"/>
                    <a:pt x="74" y="87"/>
                  </a:cubicBezTo>
                  <a:cubicBezTo>
                    <a:pt x="73" y="87"/>
                    <a:pt x="70" y="86"/>
                    <a:pt x="70" y="86"/>
                  </a:cubicBezTo>
                  <a:cubicBezTo>
                    <a:pt x="70" y="86"/>
                    <a:pt x="69" y="85"/>
                    <a:pt x="69" y="84"/>
                  </a:cubicBezTo>
                  <a:cubicBezTo>
                    <a:pt x="69" y="83"/>
                    <a:pt x="66" y="81"/>
                    <a:pt x="66" y="81"/>
                  </a:cubicBezTo>
                  <a:cubicBezTo>
                    <a:pt x="66" y="81"/>
                    <a:pt x="62" y="79"/>
                    <a:pt x="61" y="79"/>
                  </a:cubicBezTo>
                  <a:cubicBezTo>
                    <a:pt x="60" y="80"/>
                    <a:pt x="57" y="80"/>
                    <a:pt x="56" y="80"/>
                  </a:cubicBezTo>
                  <a:cubicBezTo>
                    <a:pt x="54" y="80"/>
                    <a:pt x="49" y="79"/>
                    <a:pt x="49" y="79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3" y="82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4" y="83"/>
                    <a:pt x="33" y="83"/>
                  </a:cubicBezTo>
                  <a:cubicBezTo>
                    <a:pt x="32" y="83"/>
                    <a:pt x="32" y="83"/>
                    <a:pt x="30" y="83"/>
                  </a:cubicBezTo>
                  <a:cubicBezTo>
                    <a:pt x="28" y="83"/>
                    <a:pt x="23" y="83"/>
                    <a:pt x="23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6" y="80"/>
                    <a:pt x="27" y="78"/>
                    <a:pt x="26" y="77"/>
                  </a:cubicBezTo>
                  <a:cubicBezTo>
                    <a:pt x="25" y="76"/>
                    <a:pt x="25" y="75"/>
                    <a:pt x="24" y="75"/>
                  </a:cubicBezTo>
                  <a:cubicBezTo>
                    <a:pt x="23" y="74"/>
                    <a:pt x="20" y="72"/>
                    <a:pt x="20" y="72"/>
                  </a:cubicBezTo>
                  <a:cubicBezTo>
                    <a:pt x="20" y="72"/>
                    <a:pt x="20" y="72"/>
                    <a:pt x="20" y="71"/>
                  </a:cubicBezTo>
                  <a:cubicBezTo>
                    <a:pt x="19" y="70"/>
                    <a:pt x="18" y="67"/>
                    <a:pt x="18" y="67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4" y="63"/>
                    <a:pt x="15" y="61"/>
                  </a:cubicBezTo>
                  <a:cubicBezTo>
                    <a:pt x="16" y="59"/>
                    <a:pt x="18" y="54"/>
                    <a:pt x="18" y="54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3"/>
                    <a:pt x="14" y="41"/>
                  </a:cubicBezTo>
                  <a:cubicBezTo>
                    <a:pt x="14" y="38"/>
                    <a:pt x="14" y="38"/>
                    <a:pt x="13" y="37"/>
                  </a:cubicBezTo>
                  <a:cubicBezTo>
                    <a:pt x="12" y="35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7" name="Freeform 219">
              <a:extLst>
                <a:ext uri="{FF2B5EF4-FFF2-40B4-BE49-F238E27FC236}">
                  <a16:creationId xmlns:a16="http://schemas.microsoft.com/office/drawing/2014/main" id="{4FB55E13-90C8-9AE5-64F6-54C355AD6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394" y="2957026"/>
              <a:ext cx="547516" cy="376093"/>
            </a:xfrm>
            <a:custGeom>
              <a:avLst/>
              <a:gdLst>
                <a:gd name="T0" fmla="*/ 28 w 240"/>
                <a:gd name="T1" fmla="*/ 61 h 170"/>
                <a:gd name="T2" fmla="*/ 31 w 240"/>
                <a:gd name="T3" fmla="*/ 54 h 170"/>
                <a:gd name="T4" fmla="*/ 44 w 240"/>
                <a:gd name="T5" fmla="*/ 55 h 170"/>
                <a:gd name="T6" fmla="*/ 64 w 240"/>
                <a:gd name="T7" fmla="*/ 59 h 170"/>
                <a:gd name="T8" fmla="*/ 96 w 240"/>
                <a:gd name="T9" fmla="*/ 52 h 170"/>
                <a:gd name="T10" fmla="*/ 95 w 240"/>
                <a:gd name="T11" fmla="*/ 41 h 170"/>
                <a:gd name="T12" fmla="*/ 115 w 240"/>
                <a:gd name="T13" fmla="*/ 36 h 170"/>
                <a:gd name="T14" fmla="*/ 127 w 240"/>
                <a:gd name="T15" fmla="*/ 30 h 170"/>
                <a:gd name="T16" fmla="*/ 139 w 240"/>
                <a:gd name="T17" fmla="*/ 24 h 170"/>
                <a:gd name="T18" fmla="*/ 148 w 240"/>
                <a:gd name="T19" fmla="*/ 9 h 170"/>
                <a:gd name="T20" fmla="*/ 168 w 240"/>
                <a:gd name="T21" fmla="*/ 5 h 170"/>
                <a:gd name="T22" fmla="*/ 186 w 240"/>
                <a:gd name="T23" fmla="*/ 1 h 170"/>
                <a:gd name="T24" fmla="*/ 207 w 240"/>
                <a:gd name="T25" fmla="*/ 6 h 170"/>
                <a:gd name="T26" fmla="*/ 218 w 240"/>
                <a:gd name="T27" fmla="*/ 11 h 170"/>
                <a:gd name="T28" fmla="*/ 229 w 240"/>
                <a:gd name="T29" fmla="*/ 17 h 170"/>
                <a:gd name="T30" fmla="*/ 238 w 240"/>
                <a:gd name="T31" fmla="*/ 23 h 170"/>
                <a:gd name="T32" fmla="*/ 234 w 240"/>
                <a:gd name="T33" fmla="*/ 33 h 170"/>
                <a:gd name="T34" fmla="*/ 224 w 240"/>
                <a:gd name="T35" fmla="*/ 39 h 170"/>
                <a:gd name="T36" fmla="*/ 217 w 240"/>
                <a:gd name="T37" fmla="*/ 48 h 170"/>
                <a:gd name="T38" fmla="*/ 213 w 240"/>
                <a:gd name="T39" fmla="*/ 62 h 170"/>
                <a:gd name="T40" fmla="*/ 206 w 240"/>
                <a:gd name="T41" fmla="*/ 75 h 170"/>
                <a:gd name="T42" fmla="*/ 201 w 240"/>
                <a:gd name="T43" fmla="*/ 90 h 170"/>
                <a:gd name="T44" fmla="*/ 199 w 240"/>
                <a:gd name="T45" fmla="*/ 106 h 170"/>
                <a:gd name="T46" fmla="*/ 196 w 240"/>
                <a:gd name="T47" fmla="*/ 117 h 170"/>
                <a:gd name="T48" fmla="*/ 192 w 240"/>
                <a:gd name="T49" fmla="*/ 126 h 170"/>
                <a:gd name="T50" fmla="*/ 177 w 240"/>
                <a:gd name="T51" fmla="*/ 135 h 170"/>
                <a:gd name="T52" fmla="*/ 168 w 240"/>
                <a:gd name="T53" fmla="*/ 139 h 170"/>
                <a:gd name="T54" fmla="*/ 153 w 240"/>
                <a:gd name="T55" fmla="*/ 139 h 170"/>
                <a:gd name="T56" fmla="*/ 139 w 240"/>
                <a:gd name="T57" fmla="*/ 141 h 170"/>
                <a:gd name="T58" fmla="*/ 130 w 240"/>
                <a:gd name="T59" fmla="*/ 144 h 170"/>
                <a:gd name="T60" fmla="*/ 123 w 240"/>
                <a:gd name="T61" fmla="*/ 152 h 170"/>
                <a:gd name="T62" fmla="*/ 115 w 240"/>
                <a:gd name="T63" fmla="*/ 152 h 170"/>
                <a:gd name="T64" fmla="*/ 105 w 240"/>
                <a:gd name="T65" fmla="*/ 159 h 170"/>
                <a:gd name="T66" fmla="*/ 94 w 240"/>
                <a:gd name="T67" fmla="*/ 167 h 170"/>
                <a:gd name="T68" fmla="*/ 80 w 240"/>
                <a:gd name="T69" fmla="*/ 170 h 170"/>
                <a:gd name="T70" fmla="*/ 64 w 240"/>
                <a:gd name="T71" fmla="*/ 168 h 170"/>
                <a:gd name="T72" fmla="*/ 55 w 240"/>
                <a:gd name="T73" fmla="*/ 162 h 170"/>
                <a:gd name="T74" fmla="*/ 42 w 240"/>
                <a:gd name="T75" fmla="*/ 152 h 170"/>
                <a:gd name="T76" fmla="*/ 26 w 240"/>
                <a:gd name="T77" fmla="*/ 143 h 170"/>
                <a:gd name="T78" fmla="*/ 16 w 240"/>
                <a:gd name="T79" fmla="*/ 135 h 170"/>
                <a:gd name="T80" fmla="*/ 7 w 240"/>
                <a:gd name="T81" fmla="*/ 121 h 170"/>
                <a:gd name="T82" fmla="*/ 0 w 240"/>
                <a:gd name="T83" fmla="*/ 117 h 170"/>
                <a:gd name="T84" fmla="*/ 3 w 240"/>
                <a:gd name="T85" fmla="*/ 109 h 170"/>
                <a:gd name="T86" fmla="*/ 8 w 240"/>
                <a:gd name="T87" fmla="*/ 97 h 170"/>
                <a:gd name="T88" fmla="*/ 7 w 240"/>
                <a:gd name="T89" fmla="*/ 88 h 170"/>
                <a:gd name="T90" fmla="*/ 12 w 240"/>
                <a:gd name="T91" fmla="*/ 74 h 170"/>
                <a:gd name="T92" fmla="*/ 8 w 240"/>
                <a:gd name="T93" fmla="*/ 69 h 170"/>
                <a:gd name="T94" fmla="*/ 20 w 240"/>
                <a:gd name="T95" fmla="*/ 70 h 170"/>
                <a:gd name="T96" fmla="*/ 27 w 240"/>
                <a:gd name="T97" fmla="*/ 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170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8"/>
                    <a:pt x="90" y="57"/>
                    <a:pt x="91" y="56"/>
                  </a:cubicBezTo>
                  <a:cubicBezTo>
                    <a:pt x="92" y="55"/>
                    <a:pt x="98" y="54"/>
                    <a:pt x="96" y="52"/>
                  </a:cubicBezTo>
                  <a:cubicBezTo>
                    <a:pt x="94" y="51"/>
                    <a:pt x="90" y="48"/>
                    <a:pt x="90" y="4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6" y="26"/>
                    <a:pt x="136" y="26"/>
                    <a:pt x="136" y="26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75" y="4"/>
                    <a:pt x="175" y="4"/>
                    <a:pt x="175" y="4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94" y="9"/>
                    <a:pt x="194" y="9"/>
                    <a:pt x="194" y="9"/>
                  </a:cubicBezTo>
                  <a:cubicBezTo>
                    <a:pt x="202" y="9"/>
                    <a:pt x="202" y="9"/>
                    <a:pt x="202" y="9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12" y="4"/>
                    <a:pt x="212" y="4"/>
                    <a:pt x="212" y="4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8" y="11"/>
                    <a:pt x="218" y="11"/>
                    <a:pt x="218" y="11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9" y="19"/>
                    <a:pt x="239" y="19"/>
                    <a:pt x="239" y="19"/>
                  </a:cubicBezTo>
                  <a:cubicBezTo>
                    <a:pt x="238" y="23"/>
                    <a:pt x="238" y="23"/>
                    <a:pt x="238" y="23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1"/>
                    <a:pt x="236" y="33"/>
                    <a:pt x="234" y="33"/>
                  </a:cubicBezTo>
                  <a:cubicBezTo>
                    <a:pt x="233" y="34"/>
                    <a:pt x="231" y="35"/>
                    <a:pt x="231" y="35"/>
                  </a:cubicBezTo>
                  <a:cubicBezTo>
                    <a:pt x="228" y="38"/>
                    <a:pt x="228" y="38"/>
                    <a:pt x="228" y="38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6"/>
                    <a:pt x="213" y="56"/>
                    <a:pt x="213" y="56"/>
                  </a:cubicBezTo>
                  <a:cubicBezTo>
                    <a:pt x="213" y="56"/>
                    <a:pt x="215" y="61"/>
                    <a:pt x="213" y="62"/>
                  </a:cubicBezTo>
                  <a:cubicBezTo>
                    <a:pt x="212" y="62"/>
                    <a:pt x="211" y="63"/>
                    <a:pt x="211" y="63"/>
                  </a:cubicBezTo>
                  <a:cubicBezTo>
                    <a:pt x="210" y="71"/>
                    <a:pt x="210" y="71"/>
                    <a:pt x="210" y="71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5" y="83"/>
                    <a:pt x="205" y="83"/>
                    <a:pt x="205" y="83"/>
                  </a:cubicBezTo>
                  <a:cubicBezTo>
                    <a:pt x="205" y="83"/>
                    <a:pt x="207" y="87"/>
                    <a:pt x="204" y="87"/>
                  </a:cubicBezTo>
                  <a:cubicBezTo>
                    <a:pt x="202" y="88"/>
                    <a:pt x="201" y="90"/>
                    <a:pt x="201" y="90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5"/>
                    <a:pt x="178" y="135"/>
                    <a:pt x="176" y="137"/>
                  </a:cubicBezTo>
                  <a:cubicBezTo>
                    <a:pt x="174" y="138"/>
                    <a:pt x="170" y="139"/>
                    <a:pt x="170" y="139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60" y="138"/>
                    <a:pt x="159" y="139"/>
                  </a:cubicBezTo>
                  <a:cubicBezTo>
                    <a:pt x="158" y="139"/>
                    <a:pt x="153" y="139"/>
                    <a:pt x="153" y="139"/>
                  </a:cubicBezTo>
                  <a:cubicBezTo>
                    <a:pt x="153" y="139"/>
                    <a:pt x="151" y="138"/>
                    <a:pt x="150" y="138"/>
                  </a:cubicBezTo>
                  <a:cubicBezTo>
                    <a:pt x="149" y="138"/>
                    <a:pt x="143" y="139"/>
                    <a:pt x="143" y="139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9" y="141"/>
                    <a:pt x="138" y="139"/>
                    <a:pt x="137" y="140"/>
                  </a:cubicBezTo>
                  <a:cubicBezTo>
                    <a:pt x="135" y="140"/>
                    <a:pt x="130" y="142"/>
                    <a:pt x="130" y="142"/>
                  </a:cubicBezTo>
                  <a:cubicBezTo>
                    <a:pt x="130" y="142"/>
                    <a:pt x="132" y="144"/>
                    <a:pt x="130" y="144"/>
                  </a:cubicBezTo>
                  <a:cubicBezTo>
                    <a:pt x="129" y="144"/>
                    <a:pt x="126" y="148"/>
                    <a:pt x="126" y="148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2"/>
                    <a:pt x="120" y="152"/>
                  </a:cubicBezTo>
                  <a:cubicBezTo>
                    <a:pt x="119" y="152"/>
                    <a:pt x="116" y="153"/>
                    <a:pt x="116" y="153"/>
                  </a:cubicBezTo>
                  <a:cubicBezTo>
                    <a:pt x="115" y="152"/>
                    <a:pt x="115" y="152"/>
                    <a:pt x="115" y="152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3" y="164"/>
                    <a:pt x="103" y="164"/>
                    <a:pt x="103" y="164"/>
                  </a:cubicBezTo>
                  <a:cubicBezTo>
                    <a:pt x="103" y="164"/>
                    <a:pt x="100" y="165"/>
                    <a:pt x="100" y="166"/>
                  </a:cubicBezTo>
                  <a:cubicBezTo>
                    <a:pt x="99" y="167"/>
                    <a:pt x="94" y="167"/>
                    <a:pt x="94" y="167"/>
                  </a:cubicBezTo>
                  <a:cubicBezTo>
                    <a:pt x="90" y="167"/>
                    <a:pt x="90" y="167"/>
                    <a:pt x="90" y="16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3" y="169"/>
                    <a:pt x="81" y="170"/>
                    <a:pt x="80" y="170"/>
                  </a:cubicBezTo>
                  <a:cubicBezTo>
                    <a:pt x="79" y="170"/>
                    <a:pt x="74" y="169"/>
                    <a:pt x="74" y="169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5" y="162"/>
                    <a:pt x="55" y="162"/>
                    <a:pt x="55" y="162"/>
                  </a:cubicBezTo>
                  <a:cubicBezTo>
                    <a:pt x="51" y="162"/>
                    <a:pt x="51" y="162"/>
                    <a:pt x="51" y="16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9"/>
                    <a:pt x="6" y="88"/>
                    <a:pt x="7" y="88"/>
                  </a:cubicBezTo>
                  <a:cubicBezTo>
                    <a:pt x="8" y="88"/>
                    <a:pt x="11" y="86"/>
                    <a:pt x="11" y="86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21" y="71"/>
                    <a:pt x="20" y="70"/>
                  </a:cubicBezTo>
                  <a:cubicBezTo>
                    <a:pt x="20" y="67"/>
                    <a:pt x="21" y="69"/>
                    <a:pt x="21" y="69"/>
                  </a:cubicBezTo>
                  <a:cubicBezTo>
                    <a:pt x="22" y="71"/>
                    <a:pt x="25" y="69"/>
                    <a:pt x="27" y="69"/>
                  </a:cubicBezTo>
                  <a:cubicBezTo>
                    <a:pt x="30" y="68"/>
                    <a:pt x="28" y="66"/>
                    <a:pt x="27" y="64"/>
                  </a:cubicBezTo>
                  <a:cubicBezTo>
                    <a:pt x="27" y="63"/>
                    <a:pt x="27" y="62"/>
                    <a:pt x="28" y="61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26743C1D-F775-B059-FD8E-34986A5AB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66" y="1973645"/>
              <a:ext cx="656360" cy="596634"/>
            </a:xfrm>
            <a:custGeom>
              <a:avLst/>
              <a:gdLst>
                <a:gd name="T0" fmla="*/ 83 w 288"/>
                <a:gd name="T1" fmla="*/ 55 h 270"/>
                <a:gd name="T2" fmla="*/ 75 w 288"/>
                <a:gd name="T3" fmla="*/ 45 h 270"/>
                <a:gd name="T4" fmla="*/ 82 w 288"/>
                <a:gd name="T5" fmla="*/ 27 h 270"/>
                <a:gd name="T6" fmla="*/ 101 w 288"/>
                <a:gd name="T7" fmla="*/ 24 h 270"/>
                <a:gd name="T8" fmla="*/ 107 w 288"/>
                <a:gd name="T9" fmla="*/ 4 h 270"/>
                <a:gd name="T10" fmla="*/ 121 w 288"/>
                <a:gd name="T11" fmla="*/ 2 h 270"/>
                <a:gd name="T12" fmla="*/ 136 w 288"/>
                <a:gd name="T13" fmla="*/ 5 h 270"/>
                <a:gd name="T14" fmla="*/ 153 w 288"/>
                <a:gd name="T15" fmla="*/ 7 h 270"/>
                <a:gd name="T16" fmla="*/ 166 w 288"/>
                <a:gd name="T17" fmla="*/ 4 h 270"/>
                <a:gd name="T18" fmla="*/ 189 w 288"/>
                <a:gd name="T19" fmla="*/ 5 h 270"/>
                <a:gd name="T20" fmla="*/ 200 w 288"/>
                <a:gd name="T21" fmla="*/ 6 h 270"/>
                <a:gd name="T22" fmla="*/ 202 w 288"/>
                <a:gd name="T23" fmla="*/ 24 h 270"/>
                <a:gd name="T24" fmla="*/ 210 w 288"/>
                <a:gd name="T25" fmla="*/ 39 h 270"/>
                <a:gd name="T26" fmla="*/ 222 w 288"/>
                <a:gd name="T27" fmla="*/ 53 h 270"/>
                <a:gd name="T28" fmla="*/ 228 w 288"/>
                <a:gd name="T29" fmla="*/ 65 h 270"/>
                <a:gd name="T30" fmla="*/ 251 w 288"/>
                <a:gd name="T31" fmla="*/ 80 h 270"/>
                <a:gd name="T32" fmla="*/ 263 w 288"/>
                <a:gd name="T33" fmla="*/ 85 h 270"/>
                <a:gd name="T34" fmla="*/ 275 w 288"/>
                <a:gd name="T35" fmla="*/ 92 h 270"/>
                <a:gd name="T36" fmla="*/ 288 w 288"/>
                <a:gd name="T37" fmla="*/ 104 h 270"/>
                <a:gd name="T38" fmla="*/ 274 w 288"/>
                <a:gd name="T39" fmla="*/ 121 h 270"/>
                <a:gd name="T40" fmla="*/ 252 w 288"/>
                <a:gd name="T41" fmla="*/ 124 h 270"/>
                <a:gd name="T42" fmla="*/ 259 w 288"/>
                <a:gd name="T43" fmla="*/ 138 h 270"/>
                <a:gd name="T44" fmla="*/ 264 w 288"/>
                <a:gd name="T45" fmla="*/ 151 h 270"/>
                <a:gd name="T46" fmla="*/ 271 w 288"/>
                <a:gd name="T47" fmla="*/ 164 h 270"/>
                <a:gd name="T48" fmla="*/ 276 w 288"/>
                <a:gd name="T49" fmla="*/ 170 h 270"/>
                <a:gd name="T50" fmla="*/ 269 w 288"/>
                <a:gd name="T51" fmla="*/ 182 h 270"/>
                <a:gd name="T52" fmla="*/ 249 w 288"/>
                <a:gd name="T53" fmla="*/ 211 h 270"/>
                <a:gd name="T54" fmla="*/ 260 w 288"/>
                <a:gd name="T55" fmla="*/ 230 h 270"/>
                <a:gd name="T56" fmla="*/ 240 w 288"/>
                <a:gd name="T57" fmla="*/ 225 h 270"/>
                <a:gd name="T58" fmla="*/ 222 w 288"/>
                <a:gd name="T59" fmla="*/ 234 h 270"/>
                <a:gd name="T60" fmla="*/ 207 w 288"/>
                <a:gd name="T61" fmla="*/ 228 h 270"/>
                <a:gd name="T62" fmla="*/ 188 w 288"/>
                <a:gd name="T63" fmla="*/ 235 h 270"/>
                <a:gd name="T64" fmla="*/ 171 w 288"/>
                <a:gd name="T65" fmla="*/ 242 h 270"/>
                <a:gd name="T66" fmla="*/ 154 w 288"/>
                <a:gd name="T67" fmla="*/ 242 h 270"/>
                <a:gd name="T68" fmla="*/ 129 w 288"/>
                <a:gd name="T69" fmla="*/ 240 h 270"/>
                <a:gd name="T70" fmla="*/ 87 w 288"/>
                <a:gd name="T71" fmla="*/ 242 h 270"/>
                <a:gd name="T72" fmla="*/ 56 w 288"/>
                <a:gd name="T73" fmla="*/ 249 h 270"/>
                <a:gd name="T74" fmla="*/ 51 w 288"/>
                <a:gd name="T75" fmla="*/ 253 h 270"/>
                <a:gd name="T76" fmla="*/ 44 w 288"/>
                <a:gd name="T77" fmla="*/ 266 h 270"/>
                <a:gd name="T78" fmla="*/ 27 w 288"/>
                <a:gd name="T79" fmla="*/ 270 h 270"/>
                <a:gd name="T80" fmla="*/ 25 w 288"/>
                <a:gd name="T81" fmla="*/ 249 h 270"/>
                <a:gd name="T82" fmla="*/ 8 w 288"/>
                <a:gd name="T83" fmla="*/ 237 h 270"/>
                <a:gd name="T84" fmla="*/ 21 w 288"/>
                <a:gd name="T85" fmla="*/ 216 h 270"/>
                <a:gd name="T86" fmla="*/ 22 w 288"/>
                <a:gd name="T87" fmla="*/ 194 h 270"/>
                <a:gd name="T88" fmla="*/ 13 w 288"/>
                <a:gd name="T89" fmla="*/ 175 h 270"/>
                <a:gd name="T90" fmla="*/ 9 w 288"/>
                <a:gd name="T91" fmla="*/ 145 h 270"/>
                <a:gd name="T92" fmla="*/ 36 w 288"/>
                <a:gd name="T93" fmla="*/ 136 h 270"/>
                <a:gd name="T94" fmla="*/ 47 w 288"/>
                <a:gd name="T95" fmla="*/ 127 h 270"/>
                <a:gd name="T96" fmla="*/ 59 w 288"/>
                <a:gd name="T97" fmla="*/ 116 h 270"/>
                <a:gd name="T98" fmla="*/ 67 w 288"/>
                <a:gd name="T99" fmla="*/ 115 h 270"/>
                <a:gd name="T100" fmla="*/ 61 w 288"/>
                <a:gd name="T101" fmla="*/ 103 h 270"/>
                <a:gd name="T102" fmla="*/ 60 w 288"/>
                <a:gd name="T103" fmla="*/ 82 h 270"/>
                <a:gd name="T104" fmla="*/ 73 w 288"/>
                <a:gd name="T105" fmla="*/ 6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70">
                  <a:moveTo>
                    <a:pt x="81" y="66"/>
                  </a:moveTo>
                  <a:cubicBezTo>
                    <a:pt x="80" y="61"/>
                    <a:pt x="80" y="61"/>
                    <a:pt x="80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6"/>
                    <a:pt x="72" y="36"/>
                    <a:pt x="75" y="34"/>
                  </a:cubicBezTo>
                  <a:cubicBezTo>
                    <a:pt x="79" y="33"/>
                    <a:pt x="81" y="33"/>
                    <a:pt x="81" y="3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8" y="24"/>
                  </a:cubicBezTo>
                  <a:cubicBezTo>
                    <a:pt x="92" y="24"/>
                    <a:pt x="93" y="24"/>
                    <a:pt x="93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5" y="4"/>
                    <a:pt x="116" y="4"/>
                  </a:cubicBezTo>
                  <a:cubicBezTo>
                    <a:pt x="117" y="4"/>
                    <a:pt x="118" y="5"/>
                    <a:pt x="119" y="4"/>
                  </a:cubicBezTo>
                  <a:cubicBezTo>
                    <a:pt x="120" y="4"/>
                    <a:pt x="121" y="2"/>
                    <a:pt x="121" y="2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5" y="13"/>
                    <a:pt x="157" y="12"/>
                  </a:cubicBezTo>
                  <a:cubicBezTo>
                    <a:pt x="158" y="12"/>
                    <a:pt x="162" y="11"/>
                    <a:pt x="163" y="9"/>
                  </a:cubicBezTo>
                  <a:cubicBezTo>
                    <a:pt x="163" y="7"/>
                    <a:pt x="164" y="5"/>
                    <a:pt x="166" y="4"/>
                  </a:cubicBezTo>
                  <a:cubicBezTo>
                    <a:pt x="168" y="4"/>
                    <a:pt x="167" y="3"/>
                    <a:pt x="170" y="2"/>
                  </a:cubicBezTo>
                  <a:cubicBezTo>
                    <a:pt x="174" y="1"/>
                    <a:pt x="177" y="0"/>
                    <a:pt x="177" y="0"/>
                  </a:cubicBezTo>
                  <a:cubicBezTo>
                    <a:pt x="186" y="2"/>
                    <a:pt x="186" y="2"/>
                    <a:pt x="186" y="2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2" y="18"/>
                    <a:pt x="202" y="18"/>
                    <a:pt x="202" y="18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9"/>
                    <a:pt x="210" y="39"/>
                    <a:pt x="210" y="39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22" y="53"/>
                    <a:pt x="222" y="53"/>
                    <a:pt x="222" y="53"/>
                  </a:cubicBezTo>
                  <a:cubicBezTo>
                    <a:pt x="222" y="58"/>
                    <a:pt x="222" y="58"/>
                    <a:pt x="222" y="58"/>
                  </a:cubicBezTo>
                  <a:cubicBezTo>
                    <a:pt x="222" y="58"/>
                    <a:pt x="220" y="61"/>
                    <a:pt x="223" y="61"/>
                  </a:cubicBezTo>
                  <a:cubicBezTo>
                    <a:pt x="226" y="62"/>
                    <a:pt x="227" y="62"/>
                    <a:pt x="227" y="62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9" y="76"/>
                    <a:pt x="249" y="76"/>
                    <a:pt x="249" y="76"/>
                  </a:cubicBezTo>
                  <a:cubicBezTo>
                    <a:pt x="251" y="80"/>
                    <a:pt x="251" y="80"/>
                    <a:pt x="251" y="80"/>
                  </a:cubicBezTo>
                  <a:cubicBezTo>
                    <a:pt x="252" y="89"/>
                    <a:pt x="252" y="89"/>
                    <a:pt x="252" y="89"/>
                  </a:cubicBezTo>
                  <a:cubicBezTo>
                    <a:pt x="257" y="89"/>
                    <a:pt x="257" y="89"/>
                    <a:pt x="257" y="89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3" y="85"/>
                    <a:pt x="263" y="85"/>
                    <a:pt x="263" y="85"/>
                  </a:cubicBezTo>
                  <a:cubicBezTo>
                    <a:pt x="267" y="86"/>
                    <a:pt x="267" y="86"/>
                    <a:pt x="267" y="86"/>
                  </a:cubicBezTo>
                  <a:cubicBezTo>
                    <a:pt x="272" y="87"/>
                    <a:pt x="272" y="87"/>
                    <a:pt x="272" y="87"/>
                  </a:cubicBezTo>
                  <a:cubicBezTo>
                    <a:pt x="277" y="87"/>
                    <a:pt x="277" y="87"/>
                    <a:pt x="277" y="87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8" y="98"/>
                    <a:pt x="288" y="98"/>
                    <a:pt x="288" y="98"/>
                  </a:cubicBezTo>
                  <a:cubicBezTo>
                    <a:pt x="288" y="104"/>
                    <a:pt x="288" y="104"/>
                    <a:pt x="288" y="104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2" y="108"/>
                    <a:pt x="282" y="108"/>
                    <a:pt x="282" y="108"/>
                  </a:cubicBezTo>
                  <a:cubicBezTo>
                    <a:pt x="282" y="108"/>
                    <a:pt x="284" y="113"/>
                    <a:pt x="282" y="114"/>
                  </a:cubicBezTo>
                  <a:cubicBezTo>
                    <a:pt x="281" y="115"/>
                    <a:pt x="274" y="121"/>
                    <a:pt x="274" y="121"/>
                  </a:cubicBezTo>
                  <a:cubicBezTo>
                    <a:pt x="267" y="123"/>
                    <a:pt x="267" y="123"/>
                    <a:pt x="267" y="123"/>
                  </a:cubicBezTo>
                  <a:cubicBezTo>
                    <a:pt x="261" y="121"/>
                    <a:pt x="261" y="121"/>
                    <a:pt x="261" y="121"/>
                  </a:cubicBezTo>
                  <a:cubicBezTo>
                    <a:pt x="261" y="121"/>
                    <a:pt x="260" y="120"/>
                    <a:pt x="256" y="121"/>
                  </a:cubicBezTo>
                  <a:cubicBezTo>
                    <a:pt x="252" y="123"/>
                    <a:pt x="252" y="124"/>
                    <a:pt x="252" y="124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34"/>
                    <a:pt x="250" y="134"/>
                    <a:pt x="250" y="134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59" y="138"/>
                    <a:pt x="259" y="138"/>
                    <a:pt x="259" y="138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4" y="145"/>
                    <a:pt x="264" y="145"/>
                    <a:pt x="264" y="145"/>
                  </a:cubicBezTo>
                  <a:cubicBezTo>
                    <a:pt x="262" y="149"/>
                    <a:pt x="262" y="149"/>
                    <a:pt x="262" y="149"/>
                  </a:cubicBezTo>
                  <a:cubicBezTo>
                    <a:pt x="264" y="151"/>
                    <a:pt x="264" y="151"/>
                    <a:pt x="264" y="151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266" y="155"/>
                    <a:pt x="266" y="155"/>
                    <a:pt x="266" y="155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69" y="166"/>
                    <a:pt x="269" y="166"/>
                    <a:pt x="269" y="166"/>
                  </a:cubicBezTo>
                  <a:cubicBezTo>
                    <a:pt x="272" y="167"/>
                    <a:pt x="272" y="167"/>
                    <a:pt x="272" y="167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70"/>
                    <a:pt x="276" y="170"/>
                    <a:pt x="276" y="170"/>
                  </a:cubicBezTo>
                  <a:cubicBezTo>
                    <a:pt x="283" y="174"/>
                    <a:pt x="283" y="174"/>
                    <a:pt x="283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3" y="176"/>
                    <a:pt x="273" y="176"/>
                    <a:pt x="273" y="176"/>
                  </a:cubicBezTo>
                  <a:cubicBezTo>
                    <a:pt x="269" y="182"/>
                    <a:pt x="269" y="182"/>
                    <a:pt x="269" y="182"/>
                  </a:cubicBezTo>
                  <a:cubicBezTo>
                    <a:pt x="257" y="182"/>
                    <a:pt x="257" y="182"/>
                    <a:pt x="257" y="182"/>
                  </a:cubicBezTo>
                  <a:cubicBezTo>
                    <a:pt x="255" y="194"/>
                    <a:pt x="255" y="194"/>
                    <a:pt x="255" y="194"/>
                  </a:cubicBezTo>
                  <a:cubicBezTo>
                    <a:pt x="252" y="202"/>
                    <a:pt x="252" y="202"/>
                    <a:pt x="252" y="202"/>
                  </a:cubicBezTo>
                  <a:cubicBezTo>
                    <a:pt x="249" y="211"/>
                    <a:pt x="249" y="211"/>
                    <a:pt x="249" y="211"/>
                  </a:cubicBezTo>
                  <a:cubicBezTo>
                    <a:pt x="251" y="216"/>
                    <a:pt x="251" y="216"/>
                    <a:pt x="251" y="216"/>
                  </a:cubicBezTo>
                  <a:cubicBezTo>
                    <a:pt x="254" y="223"/>
                    <a:pt x="254" y="223"/>
                    <a:pt x="254" y="223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33" y="228"/>
                    <a:pt x="233" y="228"/>
                    <a:pt x="233" y="228"/>
                  </a:cubicBezTo>
                  <a:cubicBezTo>
                    <a:pt x="226" y="230"/>
                    <a:pt x="226" y="230"/>
                    <a:pt x="226" y="230"/>
                  </a:cubicBezTo>
                  <a:cubicBezTo>
                    <a:pt x="224" y="230"/>
                    <a:pt x="224" y="230"/>
                    <a:pt x="224" y="230"/>
                  </a:cubicBezTo>
                  <a:cubicBezTo>
                    <a:pt x="222" y="234"/>
                    <a:pt x="222" y="234"/>
                    <a:pt x="222" y="234"/>
                  </a:cubicBezTo>
                  <a:cubicBezTo>
                    <a:pt x="216" y="237"/>
                    <a:pt x="216" y="237"/>
                    <a:pt x="216" y="237"/>
                  </a:cubicBezTo>
                  <a:cubicBezTo>
                    <a:pt x="216" y="237"/>
                    <a:pt x="214" y="235"/>
                    <a:pt x="213" y="234"/>
                  </a:cubicBezTo>
                  <a:cubicBezTo>
                    <a:pt x="212" y="233"/>
                    <a:pt x="209" y="231"/>
                    <a:pt x="209" y="231"/>
                  </a:cubicBezTo>
                  <a:cubicBezTo>
                    <a:pt x="209" y="231"/>
                    <a:pt x="208" y="229"/>
                    <a:pt x="207" y="228"/>
                  </a:cubicBezTo>
                  <a:cubicBezTo>
                    <a:pt x="206" y="228"/>
                    <a:pt x="200" y="232"/>
                    <a:pt x="200" y="232"/>
                  </a:cubicBezTo>
                  <a:cubicBezTo>
                    <a:pt x="200" y="232"/>
                    <a:pt x="195" y="235"/>
                    <a:pt x="195" y="236"/>
                  </a:cubicBezTo>
                  <a:cubicBezTo>
                    <a:pt x="196" y="236"/>
                    <a:pt x="195" y="241"/>
                    <a:pt x="195" y="241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167" y="240"/>
                    <a:pt x="167" y="240"/>
                    <a:pt x="167" y="240"/>
                  </a:cubicBezTo>
                  <a:cubicBezTo>
                    <a:pt x="165" y="247"/>
                    <a:pt x="165" y="247"/>
                    <a:pt x="165" y="247"/>
                  </a:cubicBezTo>
                  <a:cubicBezTo>
                    <a:pt x="160" y="243"/>
                    <a:pt x="160" y="243"/>
                    <a:pt x="160" y="243"/>
                  </a:cubicBezTo>
                  <a:cubicBezTo>
                    <a:pt x="160" y="243"/>
                    <a:pt x="155" y="242"/>
                    <a:pt x="154" y="242"/>
                  </a:cubicBezTo>
                  <a:cubicBezTo>
                    <a:pt x="153" y="242"/>
                    <a:pt x="150" y="246"/>
                    <a:pt x="150" y="246"/>
                  </a:cubicBezTo>
                  <a:cubicBezTo>
                    <a:pt x="145" y="242"/>
                    <a:pt x="145" y="242"/>
                    <a:pt x="145" y="242"/>
                  </a:cubicBezTo>
                  <a:cubicBezTo>
                    <a:pt x="141" y="239"/>
                    <a:pt x="141" y="239"/>
                    <a:pt x="141" y="239"/>
                  </a:cubicBezTo>
                  <a:cubicBezTo>
                    <a:pt x="141" y="239"/>
                    <a:pt x="130" y="240"/>
                    <a:pt x="129" y="240"/>
                  </a:cubicBezTo>
                  <a:cubicBezTo>
                    <a:pt x="128" y="240"/>
                    <a:pt x="121" y="239"/>
                    <a:pt x="121" y="239"/>
                  </a:cubicBezTo>
                  <a:cubicBezTo>
                    <a:pt x="112" y="241"/>
                    <a:pt x="112" y="241"/>
                    <a:pt x="112" y="241"/>
                  </a:cubicBezTo>
                  <a:cubicBezTo>
                    <a:pt x="99" y="241"/>
                    <a:pt x="99" y="241"/>
                    <a:pt x="99" y="241"/>
                  </a:cubicBezTo>
                  <a:cubicBezTo>
                    <a:pt x="87" y="242"/>
                    <a:pt x="87" y="242"/>
                    <a:pt x="87" y="242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5" y="249"/>
                    <a:pt x="55" y="249"/>
                    <a:pt x="55" y="249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7" y="262"/>
                    <a:pt x="45" y="264"/>
                    <a:pt x="44" y="266"/>
                  </a:cubicBezTo>
                  <a:cubicBezTo>
                    <a:pt x="44" y="266"/>
                    <a:pt x="44" y="266"/>
                    <a:pt x="44" y="266"/>
                  </a:cubicBezTo>
                  <a:cubicBezTo>
                    <a:pt x="44" y="266"/>
                    <a:pt x="41" y="265"/>
                    <a:pt x="41" y="267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38" y="269"/>
                    <a:pt x="33" y="267"/>
                    <a:pt x="33" y="267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70"/>
                    <a:pt x="27" y="270"/>
                    <a:pt x="27" y="270"/>
                  </a:cubicBezTo>
                  <a:cubicBezTo>
                    <a:pt x="27" y="269"/>
                    <a:pt x="25" y="265"/>
                    <a:pt x="25" y="265"/>
                  </a:cubicBezTo>
                  <a:cubicBezTo>
                    <a:pt x="25" y="265"/>
                    <a:pt x="26" y="258"/>
                    <a:pt x="26" y="258"/>
                  </a:cubicBezTo>
                  <a:cubicBezTo>
                    <a:pt x="26" y="257"/>
                    <a:pt x="25" y="249"/>
                    <a:pt x="25" y="249"/>
                  </a:cubicBezTo>
                  <a:cubicBezTo>
                    <a:pt x="25" y="245"/>
                    <a:pt x="25" y="245"/>
                    <a:pt x="25" y="245"/>
                  </a:cubicBezTo>
                  <a:cubicBezTo>
                    <a:pt x="19" y="241"/>
                    <a:pt x="19" y="241"/>
                    <a:pt x="19" y="241"/>
                  </a:cubicBezTo>
                  <a:cubicBezTo>
                    <a:pt x="19" y="241"/>
                    <a:pt x="12" y="240"/>
                    <a:pt x="10" y="240"/>
                  </a:cubicBezTo>
                  <a:cubicBezTo>
                    <a:pt x="9" y="240"/>
                    <a:pt x="8" y="237"/>
                    <a:pt x="8" y="237"/>
                  </a:cubicBezTo>
                  <a:cubicBezTo>
                    <a:pt x="9" y="234"/>
                    <a:pt x="9" y="234"/>
                    <a:pt x="9" y="23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17" y="218"/>
                    <a:pt x="17" y="218"/>
                    <a:pt x="17" y="21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6"/>
                    <a:pt x="25" y="210"/>
                    <a:pt x="26" y="209"/>
                  </a:cubicBezTo>
                  <a:cubicBezTo>
                    <a:pt x="27" y="209"/>
                    <a:pt x="26" y="204"/>
                    <a:pt x="25" y="204"/>
                  </a:cubicBezTo>
                  <a:cubicBezTo>
                    <a:pt x="25" y="203"/>
                    <a:pt x="25" y="200"/>
                    <a:pt x="25" y="199"/>
                  </a:cubicBezTo>
                  <a:cubicBezTo>
                    <a:pt x="25" y="197"/>
                    <a:pt x="22" y="194"/>
                    <a:pt x="22" y="194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9" y="183"/>
                    <a:pt x="19" y="183"/>
                    <a:pt x="19" y="183"/>
                  </a:cubicBezTo>
                  <a:cubicBezTo>
                    <a:pt x="13" y="175"/>
                    <a:pt x="13" y="175"/>
                    <a:pt x="13" y="175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4"/>
                    <a:pt x="2" y="154"/>
                    <a:pt x="1" y="15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5" y="142"/>
                    <a:pt x="25" y="142"/>
                    <a:pt x="25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40" y="126"/>
                    <a:pt x="41" y="127"/>
                  </a:cubicBezTo>
                  <a:cubicBezTo>
                    <a:pt x="43" y="127"/>
                    <a:pt x="47" y="127"/>
                    <a:pt x="47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58" y="113"/>
                    <a:pt x="58" y="111"/>
                  </a:cubicBezTo>
                  <a:cubicBezTo>
                    <a:pt x="59" y="108"/>
                    <a:pt x="61" y="103"/>
                    <a:pt x="61" y="103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81" y="6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6B230AF2-CB85-37B4-E77A-E68F6BF57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066" y="2862204"/>
              <a:ext cx="354017" cy="336672"/>
            </a:xfrm>
            <a:custGeom>
              <a:avLst/>
              <a:gdLst>
                <a:gd name="T0" fmla="*/ 110 w 155"/>
                <a:gd name="T1" fmla="*/ 145 h 152"/>
                <a:gd name="T2" fmla="*/ 107 w 155"/>
                <a:gd name="T3" fmla="*/ 137 h 152"/>
                <a:gd name="T4" fmla="*/ 112 w 155"/>
                <a:gd name="T5" fmla="*/ 127 h 152"/>
                <a:gd name="T6" fmla="*/ 117 w 155"/>
                <a:gd name="T7" fmla="*/ 116 h 152"/>
                <a:gd name="T8" fmla="*/ 115 w 155"/>
                <a:gd name="T9" fmla="*/ 104 h 152"/>
                <a:gd name="T10" fmla="*/ 114 w 155"/>
                <a:gd name="T11" fmla="*/ 88 h 152"/>
                <a:gd name="T12" fmla="*/ 123 w 155"/>
                <a:gd name="T13" fmla="*/ 92 h 152"/>
                <a:gd name="T14" fmla="*/ 128 w 155"/>
                <a:gd name="T15" fmla="*/ 90 h 152"/>
                <a:gd name="T16" fmla="*/ 136 w 155"/>
                <a:gd name="T17" fmla="*/ 90 h 152"/>
                <a:gd name="T18" fmla="*/ 143 w 155"/>
                <a:gd name="T19" fmla="*/ 86 h 152"/>
                <a:gd name="T20" fmla="*/ 155 w 155"/>
                <a:gd name="T21" fmla="*/ 83 h 152"/>
                <a:gd name="T22" fmla="*/ 143 w 155"/>
                <a:gd name="T23" fmla="*/ 77 h 152"/>
                <a:gd name="T24" fmla="*/ 141 w 155"/>
                <a:gd name="T25" fmla="*/ 63 h 152"/>
                <a:gd name="T26" fmla="*/ 131 w 155"/>
                <a:gd name="T27" fmla="*/ 62 h 152"/>
                <a:gd name="T28" fmla="*/ 125 w 155"/>
                <a:gd name="T29" fmla="*/ 54 h 152"/>
                <a:gd name="T30" fmla="*/ 122 w 155"/>
                <a:gd name="T31" fmla="*/ 48 h 152"/>
                <a:gd name="T32" fmla="*/ 116 w 155"/>
                <a:gd name="T33" fmla="*/ 44 h 152"/>
                <a:gd name="T34" fmla="*/ 108 w 155"/>
                <a:gd name="T35" fmla="*/ 38 h 152"/>
                <a:gd name="T36" fmla="*/ 103 w 155"/>
                <a:gd name="T37" fmla="*/ 32 h 152"/>
                <a:gd name="T38" fmla="*/ 100 w 155"/>
                <a:gd name="T39" fmla="*/ 21 h 152"/>
                <a:gd name="T40" fmla="*/ 94 w 155"/>
                <a:gd name="T41" fmla="*/ 12 h 152"/>
                <a:gd name="T42" fmla="*/ 83 w 155"/>
                <a:gd name="T43" fmla="*/ 12 h 152"/>
                <a:gd name="T44" fmla="*/ 70 w 155"/>
                <a:gd name="T45" fmla="*/ 11 h 152"/>
                <a:gd name="T46" fmla="*/ 66 w 155"/>
                <a:gd name="T47" fmla="*/ 9 h 152"/>
                <a:gd name="T48" fmla="*/ 65 w 155"/>
                <a:gd name="T49" fmla="*/ 9 h 152"/>
                <a:gd name="T50" fmla="*/ 59 w 155"/>
                <a:gd name="T51" fmla="*/ 10 h 152"/>
                <a:gd name="T52" fmla="*/ 54 w 155"/>
                <a:gd name="T53" fmla="*/ 7 h 152"/>
                <a:gd name="T54" fmla="*/ 44 w 155"/>
                <a:gd name="T55" fmla="*/ 3 h 152"/>
                <a:gd name="T56" fmla="*/ 34 w 155"/>
                <a:gd name="T57" fmla="*/ 2 h 152"/>
                <a:gd name="T58" fmla="*/ 28 w 155"/>
                <a:gd name="T59" fmla="*/ 7 h 152"/>
                <a:gd name="T60" fmla="*/ 24 w 155"/>
                <a:gd name="T61" fmla="*/ 10 h 152"/>
                <a:gd name="T62" fmla="*/ 16 w 155"/>
                <a:gd name="T63" fmla="*/ 12 h 152"/>
                <a:gd name="T64" fmla="*/ 9 w 155"/>
                <a:gd name="T65" fmla="*/ 14 h 152"/>
                <a:gd name="T66" fmla="*/ 8 w 155"/>
                <a:gd name="T67" fmla="*/ 19 h 152"/>
                <a:gd name="T68" fmla="*/ 0 w 155"/>
                <a:gd name="T69" fmla="*/ 22 h 152"/>
                <a:gd name="T70" fmla="*/ 10 w 155"/>
                <a:gd name="T71" fmla="*/ 22 h 152"/>
                <a:gd name="T72" fmla="*/ 16 w 155"/>
                <a:gd name="T73" fmla="*/ 24 h 152"/>
                <a:gd name="T74" fmla="*/ 20 w 155"/>
                <a:gd name="T75" fmla="*/ 27 h 152"/>
                <a:gd name="T76" fmla="*/ 26 w 155"/>
                <a:gd name="T77" fmla="*/ 33 h 152"/>
                <a:gd name="T78" fmla="*/ 29 w 155"/>
                <a:gd name="T79" fmla="*/ 37 h 152"/>
                <a:gd name="T80" fmla="*/ 32 w 155"/>
                <a:gd name="T81" fmla="*/ 42 h 152"/>
                <a:gd name="T82" fmla="*/ 38 w 155"/>
                <a:gd name="T83" fmla="*/ 49 h 152"/>
                <a:gd name="T84" fmla="*/ 44 w 155"/>
                <a:gd name="T85" fmla="*/ 54 h 152"/>
                <a:gd name="T86" fmla="*/ 50 w 155"/>
                <a:gd name="T87" fmla="*/ 61 h 152"/>
                <a:gd name="T88" fmla="*/ 63 w 155"/>
                <a:gd name="T89" fmla="*/ 71 h 152"/>
                <a:gd name="T90" fmla="*/ 76 w 155"/>
                <a:gd name="T91" fmla="*/ 82 h 152"/>
                <a:gd name="T92" fmla="*/ 83 w 155"/>
                <a:gd name="T93" fmla="*/ 94 h 152"/>
                <a:gd name="T94" fmla="*/ 86 w 155"/>
                <a:gd name="T95" fmla="*/ 104 h 152"/>
                <a:gd name="T96" fmla="*/ 85 w 155"/>
                <a:gd name="T97" fmla="*/ 112 h 152"/>
                <a:gd name="T98" fmla="*/ 86 w 155"/>
                <a:gd name="T99" fmla="*/ 122 h 152"/>
                <a:gd name="T100" fmla="*/ 91 w 155"/>
                <a:gd name="T101" fmla="*/ 135 h 152"/>
                <a:gd name="T102" fmla="*/ 94 w 155"/>
                <a:gd name="T103" fmla="*/ 144 h 152"/>
                <a:gd name="T104" fmla="*/ 97 w 155"/>
                <a:gd name="T105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" h="152">
                  <a:moveTo>
                    <a:pt x="99" y="152"/>
                  </a:move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3" y="147"/>
                    <a:pt x="104" y="147"/>
                  </a:cubicBezTo>
                  <a:cubicBezTo>
                    <a:pt x="105" y="146"/>
                    <a:pt x="106" y="147"/>
                    <a:pt x="107" y="146"/>
                  </a:cubicBezTo>
                  <a:cubicBezTo>
                    <a:pt x="108" y="146"/>
                    <a:pt x="110" y="145"/>
                    <a:pt x="110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10" y="141"/>
                    <a:pt x="110" y="141"/>
                    <a:pt x="110" y="141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5"/>
                    <a:pt x="107" y="135"/>
                  </a:cubicBezTo>
                  <a:cubicBezTo>
                    <a:pt x="108" y="135"/>
                    <a:pt x="108" y="132"/>
                    <a:pt x="108" y="132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11" y="130"/>
                    <a:pt x="111" y="130"/>
                    <a:pt x="111" y="130"/>
                  </a:cubicBezTo>
                  <a:cubicBezTo>
                    <a:pt x="111" y="130"/>
                    <a:pt x="111" y="128"/>
                    <a:pt x="112" y="127"/>
                  </a:cubicBezTo>
                  <a:cubicBezTo>
                    <a:pt x="112" y="127"/>
                    <a:pt x="113" y="126"/>
                    <a:pt x="113" y="126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2" y="123"/>
                    <a:pt x="110" y="120"/>
                    <a:pt x="111" y="120"/>
                  </a:cubicBezTo>
                  <a:cubicBezTo>
                    <a:pt x="112" y="120"/>
                    <a:pt x="113" y="119"/>
                    <a:pt x="113" y="119"/>
                  </a:cubicBezTo>
                  <a:cubicBezTo>
                    <a:pt x="113" y="119"/>
                    <a:pt x="116" y="116"/>
                    <a:pt x="117" y="116"/>
                  </a:cubicBezTo>
                  <a:cubicBezTo>
                    <a:pt x="117" y="116"/>
                    <a:pt x="119" y="114"/>
                    <a:pt x="119" y="113"/>
                  </a:cubicBezTo>
                  <a:cubicBezTo>
                    <a:pt x="118" y="112"/>
                    <a:pt x="117" y="111"/>
                    <a:pt x="117" y="111"/>
                  </a:cubicBezTo>
                  <a:cubicBezTo>
                    <a:pt x="118" y="107"/>
                    <a:pt x="118" y="107"/>
                    <a:pt x="118" y="107"/>
                  </a:cubicBezTo>
                  <a:cubicBezTo>
                    <a:pt x="118" y="107"/>
                    <a:pt x="119" y="105"/>
                    <a:pt x="118" y="105"/>
                  </a:cubicBezTo>
                  <a:cubicBezTo>
                    <a:pt x="117" y="104"/>
                    <a:pt x="115" y="104"/>
                    <a:pt x="115" y="104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1" y="96"/>
                    <a:pt x="111" y="94"/>
                    <a:pt x="111" y="93"/>
                  </a:cubicBezTo>
                  <a:cubicBezTo>
                    <a:pt x="112" y="93"/>
                    <a:pt x="114" y="89"/>
                    <a:pt x="114" y="88"/>
                  </a:cubicBezTo>
                  <a:cubicBezTo>
                    <a:pt x="115" y="88"/>
                    <a:pt x="119" y="84"/>
                    <a:pt x="119" y="84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21" y="93"/>
                    <a:pt x="120" y="95"/>
                    <a:pt x="121" y="95"/>
                  </a:cubicBezTo>
                  <a:cubicBezTo>
                    <a:pt x="123" y="94"/>
                    <a:pt x="123" y="92"/>
                    <a:pt x="123" y="92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22" y="88"/>
                    <a:pt x="123" y="88"/>
                  </a:cubicBezTo>
                  <a:cubicBezTo>
                    <a:pt x="124" y="88"/>
                    <a:pt x="124" y="86"/>
                    <a:pt x="124" y="88"/>
                  </a:cubicBezTo>
                  <a:cubicBezTo>
                    <a:pt x="125" y="89"/>
                    <a:pt x="125" y="91"/>
                    <a:pt x="126" y="90"/>
                  </a:cubicBezTo>
                  <a:cubicBezTo>
                    <a:pt x="128" y="90"/>
                    <a:pt x="128" y="91"/>
                    <a:pt x="128" y="90"/>
                  </a:cubicBezTo>
                  <a:cubicBezTo>
                    <a:pt x="129" y="89"/>
                    <a:pt x="129" y="88"/>
                    <a:pt x="129" y="88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9"/>
                    <a:pt x="131" y="89"/>
                  </a:cubicBezTo>
                  <a:cubicBezTo>
                    <a:pt x="132" y="89"/>
                    <a:pt x="134" y="89"/>
                    <a:pt x="134" y="8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0"/>
                    <a:pt x="137" y="90"/>
                    <a:pt x="137" y="89"/>
                  </a:cubicBezTo>
                  <a:cubicBezTo>
                    <a:pt x="137" y="88"/>
                    <a:pt x="137" y="87"/>
                    <a:pt x="137" y="87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43" y="86"/>
                    <a:pt x="143" y="86"/>
                    <a:pt x="143" y="86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5"/>
                    <a:pt x="150" y="85"/>
                    <a:pt x="151" y="84"/>
                  </a:cubicBezTo>
                  <a:cubicBezTo>
                    <a:pt x="152" y="84"/>
                    <a:pt x="155" y="83"/>
                    <a:pt x="155" y="83"/>
                  </a:cubicBezTo>
                  <a:cubicBezTo>
                    <a:pt x="155" y="82"/>
                    <a:pt x="153" y="81"/>
                    <a:pt x="152" y="82"/>
                  </a:cubicBezTo>
                  <a:cubicBezTo>
                    <a:pt x="151" y="82"/>
                    <a:pt x="149" y="83"/>
                    <a:pt x="148" y="82"/>
                  </a:cubicBezTo>
                  <a:cubicBezTo>
                    <a:pt x="148" y="81"/>
                    <a:pt x="146" y="79"/>
                    <a:pt x="146" y="79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44" y="79"/>
                    <a:pt x="142" y="78"/>
                    <a:pt x="143" y="77"/>
                  </a:cubicBezTo>
                  <a:cubicBezTo>
                    <a:pt x="144" y="76"/>
                    <a:pt x="145" y="76"/>
                    <a:pt x="145" y="76"/>
                  </a:cubicBezTo>
                  <a:cubicBezTo>
                    <a:pt x="145" y="76"/>
                    <a:pt x="144" y="74"/>
                    <a:pt x="144" y="73"/>
                  </a:cubicBezTo>
                  <a:cubicBezTo>
                    <a:pt x="144" y="72"/>
                    <a:pt x="144" y="70"/>
                    <a:pt x="143" y="69"/>
                  </a:cubicBezTo>
                  <a:cubicBezTo>
                    <a:pt x="143" y="69"/>
                    <a:pt x="141" y="65"/>
                    <a:pt x="141" y="65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7" y="62"/>
                    <a:pt x="135" y="62"/>
                    <a:pt x="135" y="63"/>
                  </a:cubicBezTo>
                  <a:cubicBezTo>
                    <a:pt x="134" y="63"/>
                    <a:pt x="133" y="62"/>
                    <a:pt x="133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31" y="62"/>
                    <a:pt x="129" y="62"/>
                  </a:cubicBezTo>
                  <a:cubicBezTo>
                    <a:pt x="128" y="62"/>
                    <a:pt x="126" y="61"/>
                    <a:pt x="125" y="61"/>
                  </a:cubicBezTo>
                  <a:cubicBezTo>
                    <a:pt x="125" y="60"/>
                    <a:pt x="125" y="59"/>
                    <a:pt x="125" y="59"/>
                  </a:cubicBezTo>
                  <a:cubicBezTo>
                    <a:pt x="126" y="58"/>
                    <a:pt x="126" y="57"/>
                    <a:pt x="126" y="57"/>
                  </a:cubicBezTo>
                  <a:cubicBezTo>
                    <a:pt x="126" y="57"/>
                    <a:pt x="126" y="54"/>
                    <a:pt x="125" y="54"/>
                  </a:cubicBezTo>
                  <a:cubicBezTo>
                    <a:pt x="124" y="54"/>
                    <a:pt x="122" y="54"/>
                    <a:pt x="122" y="5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48"/>
                    <a:pt x="122" y="48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10" y="4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5" y="41"/>
                    <a:pt x="104" y="39"/>
                  </a:cubicBezTo>
                  <a:cubicBezTo>
                    <a:pt x="103" y="38"/>
                    <a:pt x="103" y="35"/>
                    <a:pt x="103" y="35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3" y="29"/>
                    <a:pt x="102" y="27"/>
                    <a:pt x="102" y="27"/>
                  </a:cubicBezTo>
                  <a:cubicBezTo>
                    <a:pt x="102" y="26"/>
                    <a:pt x="101" y="24"/>
                    <a:pt x="101" y="24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5"/>
                    <a:pt x="96" y="14"/>
                  </a:cubicBezTo>
                  <a:cubicBezTo>
                    <a:pt x="96" y="14"/>
                    <a:pt x="94" y="12"/>
                    <a:pt x="94" y="12"/>
                  </a:cubicBezTo>
                  <a:cubicBezTo>
                    <a:pt x="94" y="12"/>
                    <a:pt x="93" y="12"/>
                    <a:pt x="93" y="13"/>
                  </a:cubicBezTo>
                  <a:cubicBezTo>
                    <a:pt x="92" y="14"/>
                    <a:pt x="92" y="16"/>
                    <a:pt x="91" y="16"/>
                  </a:cubicBezTo>
                  <a:cubicBezTo>
                    <a:pt x="91" y="16"/>
                    <a:pt x="92" y="16"/>
                    <a:pt x="89" y="16"/>
                  </a:cubicBezTo>
                  <a:cubicBezTo>
                    <a:pt x="87" y="15"/>
                    <a:pt x="87" y="15"/>
                    <a:pt x="86" y="14"/>
                  </a:cubicBezTo>
                  <a:cubicBezTo>
                    <a:pt x="85" y="14"/>
                    <a:pt x="83" y="12"/>
                    <a:pt x="83" y="1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3" y="9"/>
                    <a:pt x="79" y="9"/>
                  </a:cubicBezTo>
                  <a:cubicBezTo>
                    <a:pt x="75" y="9"/>
                    <a:pt x="71" y="9"/>
                    <a:pt x="71" y="9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3"/>
                    <a:pt x="69" y="14"/>
                  </a:cubicBezTo>
                  <a:cubicBezTo>
                    <a:pt x="69" y="14"/>
                    <a:pt x="70" y="15"/>
                    <a:pt x="69" y="14"/>
                  </a:cubicBezTo>
                  <a:cubicBezTo>
                    <a:pt x="69" y="13"/>
                    <a:pt x="68" y="13"/>
                    <a:pt x="68" y="12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68" y="10"/>
                    <a:pt x="66" y="9"/>
                    <a:pt x="66" y="9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6" y="12"/>
                    <a:pt x="64" y="12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2"/>
                    <a:pt x="64" y="11"/>
                    <a:pt x="64" y="11"/>
                  </a:cubicBezTo>
                  <a:cubicBezTo>
                    <a:pt x="64" y="11"/>
                    <a:pt x="65" y="9"/>
                    <a:pt x="65" y="9"/>
                  </a:cubicBezTo>
                  <a:cubicBezTo>
                    <a:pt x="65" y="9"/>
                    <a:pt x="65" y="7"/>
                    <a:pt x="64" y="7"/>
                  </a:cubicBezTo>
                  <a:cubicBezTo>
                    <a:pt x="64" y="7"/>
                    <a:pt x="62" y="7"/>
                    <a:pt x="61" y="7"/>
                  </a:cubicBezTo>
                  <a:cubicBezTo>
                    <a:pt x="61" y="7"/>
                    <a:pt x="60" y="8"/>
                    <a:pt x="60" y="8"/>
                  </a:cubicBezTo>
                  <a:cubicBezTo>
                    <a:pt x="60" y="8"/>
                    <a:pt x="61" y="9"/>
                    <a:pt x="60" y="9"/>
                  </a:cubicBezTo>
                  <a:cubicBezTo>
                    <a:pt x="60" y="9"/>
                    <a:pt x="59" y="9"/>
                    <a:pt x="59" y="10"/>
                  </a:cubicBezTo>
                  <a:cubicBezTo>
                    <a:pt x="58" y="10"/>
                    <a:pt x="58" y="8"/>
                    <a:pt x="58" y="8"/>
                  </a:cubicBezTo>
                  <a:cubicBezTo>
                    <a:pt x="58" y="8"/>
                    <a:pt x="57" y="7"/>
                    <a:pt x="57" y="7"/>
                  </a:cubicBezTo>
                  <a:cubicBezTo>
                    <a:pt x="57" y="8"/>
                    <a:pt x="56" y="10"/>
                    <a:pt x="56" y="10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4" y="9"/>
                    <a:pt x="54" y="7"/>
                    <a:pt x="54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0" y="6"/>
                    <a:pt x="49" y="6"/>
                  </a:cubicBezTo>
                  <a:cubicBezTo>
                    <a:pt x="49" y="6"/>
                    <a:pt x="47" y="6"/>
                    <a:pt x="47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1" y="2"/>
                    <a:pt x="42" y="2"/>
                    <a:pt x="40" y="2"/>
                  </a:cubicBezTo>
                  <a:cubicBezTo>
                    <a:pt x="38" y="2"/>
                    <a:pt x="38" y="4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3" y="1"/>
                  </a:cubicBezTo>
                  <a:cubicBezTo>
                    <a:pt x="33" y="3"/>
                    <a:pt x="33" y="2"/>
                    <a:pt x="32" y="3"/>
                  </a:cubicBezTo>
                  <a:cubicBezTo>
                    <a:pt x="32" y="4"/>
                    <a:pt x="30" y="5"/>
                    <a:pt x="30" y="5"/>
                  </a:cubicBezTo>
                  <a:cubicBezTo>
                    <a:pt x="30" y="5"/>
                    <a:pt x="29" y="5"/>
                    <a:pt x="29" y="6"/>
                  </a:cubicBezTo>
                  <a:cubicBezTo>
                    <a:pt x="29" y="6"/>
                    <a:pt x="28" y="7"/>
                    <a:pt x="28" y="7"/>
                  </a:cubicBezTo>
                  <a:cubicBezTo>
                    <a:pt x="28" y="7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5" y="6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9"/>
                    <a:pt x="24" y="10"/>
                    <a:pt x="24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0" y="11"/>
                    <a:pt x="18" y="11"/>
                    <a:pt x="18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5"/>
                    <a:pt x="13" y="14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9" y="18"/>
                    <a:pt x="8" y="19"/>
                    <a:pt x="8" y="19"/>
                  </a:cubicBezTo>
                  <a:cubicBezTo>
                    <a:pt x="7" y="19"/>
                    <a:pt x="6" y="18"/>
                    <a:pt x="6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8"/>
                    <a:pt x="2" y="19"/>
                    <a:pt x="2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2"/>
                  </a:cubicBezTo>
                  <a:cubicBezTo>
                    <a:pt x="10" y="22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29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5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9"/>
                  </a:cubicBezTo>
                  <a:cubicBezTo>
                    <a:pt x="30" y="40"/>
                    <a:pt x="31" y="41"/>
                    <a:pt x="31" y="41"/>
                  </a:cubicBezTo>
                  <a:cubicBezTo>
                    <a:pt x="31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3" y="42"/>
                    <a:pt x="33" y="43"/>
                  </a:cubicBezTo>
                  <a:cubicBezTo>
                    <a:pt x="33" y="44"/>
                    <a:pt x="32" y="45"/>
                    <a:pt x="33" y="45"/>
                  </a:cubicBezTo>
                  <a:cubicBezTo>
                    <a:pt x="33" y="45"/>
                    <a:pt x="34" y="47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7" y="49"/>
                    <a:pt x="38" y="49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1" y="51"/>
                    <a:pt x="43" y="53"/>
                    <a:pt x="43" y="53"/>
                  </a:cubicBezTo>
                  <a:cubicBezTo>
                    <a:pt x="43" y="53"/>
                    <a:pt x="44" y="54"/>
                    <a:pt x="44" y="54"/>
                  </a:cubicBezTo>
                  <a:cubicBezTo>
                    <a:pt x="44" y="54"/>
                    <a:pt x="45" y="54"/>
                    <a:pt x="46" y="54"/>
                  </a:cubicBezTo>
                  <a:cubicBezTo>
                    <a:pt x="46" y="54"/>
                    <a:pt x="47" y="54"/>
                    <a:pt x="47" y="55"/>
                  </a:cubicBezTo>
                  <a:cubicBezTo>
                    <a:pt x="47" y="56"/>
                    <a:pt x="48" y="56"/>
                    <a:pt x="48" y="57"/>
                  </a:cubicBezTo>
                  <a:cubicBezTo>
                    <a:pt x="48" y="58"/>
                    <a:pt x="49" y="58"/>
                    <a:pt x="49" y="59"/>
                  </a:cubicBezTo>
                  <a:cubicBezTo>
                    <a:pt x="49" y="59"/>
                    <a:pt x="50" y="61"/>
                    <a:pt x="50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7" y="65"/>
                    <a:pt x="58" y="67"/>
                    <a:pt x="58" y="67"/>
                  </a:cubicBezTo>
                  <a:cubicBezTo>
                    <a:pt x="59" y="68"/>
                    <a:pt x="60" y="68"/>
                    <a:pt x="60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8" y="73"/>
                    <a:pt x="69" y="73"/>
                  </a:cubicBezTo>
                  <a:cubicBezTo>
                    <a:pt x="69" y="73"/>
                    <a:pt x="71" y="74"/>
                    <a:pt x="72" y="74"/>
                  </a:cubicBezTo>
                  <a:cubicBezTo>
                    <a:pt x="72" y="75"/>
                    <a:pt x="73" y="78"/>
                    <a:pt x="73" y="78"/>
                  </a:cubicBezTo>
                  <a:cubicBezTo>
                    <a:pt x="74" y="78"/>
                    <a:pt x="76" y="80"/>
                    <a:pt x="76" y="82"/>
                  </a:cubicBezTo>
                  <a:cubicBezTo>
                    <a:pt x="77" y="83"/>
                    <a:pt x="77" y="83"/>
                    <a:pt x="77" y="85"/>
                  </a:cubicBezTo>
                  <a:cubicBezTo>
                    <a:pt x="78" y="86"/>
                    <a:pt x="80" y="88"/>
                    <a:pt x="80" y="88"/>
                  </a:cubicBezTo>
                  <a:cubicBezTo>
                    <a:pt x="80" y="88"/>
                    <a:pt x="80" y="88"/>
                    <a:pt x="81" y="90"/>
                  </a:cubicBezTo>
                  <a:cubicBezTo>
                    <a:pt x="82" y="91"/>
                    <a:pt x="83" y="92"/>
                    <a:pt x="83" y="93"/>
                  </a:cubicBezTo>
                  <a:cubicBezTo>
                    <a:pt x="83" y="93"/>
                    <a:pt x="83" y="93"/>
                    <a:pt x="83" y="94"/>
                  </a:cubicBezTo>
                  <a:cubicBezTo>
                    <a:pt x="83" y="94"/>
                    <a:pt x="83" y="95"/>
                    <a:pt x="83" y="95"/>
                  </a:cubicBezTo>
                  <a:cubicBezTo>
                    <a:pt x="83" y="95"/>
                    <a:pt x="84" y="97"/>
                    <a:pt x="84" y="98"/>
                  </a:cubicBezTo>
                  <a:cubicBezTo>
                    <a:pt x="84" y="98"/>
                    <a:pt x="85" y="100"/>
                    <a:pt x="85" y="100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4" y="107"/>
                    <a:pt x="85" y="107"/>
                  </a:cubicBezTo>
                  <a:cubicBezTo>
                    <a:pt x="86" y="107"/>
                    <a:pt x="87" y="108"/>
                    <a:pt x="86" y="109"/>
                  </a:cubicBezTo>
                  <a:cubicBezTo>
                    <a:pt x="86" y="109"/>
                    <a:pt x="85" y="111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114"/>
                    <a:pt x="86" y="115"/>
                    <a:pt x="86" y="115"/>
                  </a:cubicBezTo>
                  <a:cubicBezTo>
                    <a:pt x="86" y="116"/>
                    <a:pt x="87" y="117"/>
                    <a:pt x="86" y="118"/>
                  </a:cubicBezTo>
                  <a:cubicBezTo>
                    <a:pt x="86" y="118"/>
                    <a:pt x="86" y="120"/>
                    <a:pt x="86" y="120"/>
                  </a:cubicBezTo>
                  <a:cubicBezTo>
                    <a:pt x="86" y="120"/>
                    <a:pt x="86" y="122"/>
                    <a:pt x="86" y="122"/>
                  </a:cubicBezTo>
                  <a:cubicBezTo>
                    <a:pt x="86" y="122"/>
                    <a:pt x="88" y="123"/>
                    <a:pt x="87" y="124"/>
                  </a:cubicBezTo>
                  <a:cubicBezTo>
                    <a:pt x="87" y="124"/>
                    <a:pt x="87" y="125"/>
                    <a:pt x="87" y="126"/>
                  </a:cubicBezTo>
                  <a:cubicBezTo>
                    <a:pt x="88" y="128"/>
                    <a:pt x="90" y="131"/>
                    <a:pt x="90" y="131"/>
                  </a:cubicBezTo>
                  <a:cubicBezTo>
                    <a:pt x="90" y="131"/>
                    <a:pt x="91" y="133"/>
                    <a:pt x="91" y="133"/>
                  </a:cubicBezTo>
                  <a:cubicBezTo>
                    <a:pt x="91" y="134"/>
                    <a:pt x="90" y="134"/>
                    <a:pt x="91" y="135"/>
                  </a:cubicBezTo>
                  <a:cubicBezTo>
                    <a:pt x="91" y="135"/>
                    <a:pt x="90" y="136"/>
                    <a:pt x="91" y="136"/>
                  </a:cubicBezTo>
                  <a:cubicBezTo>
                    <a:pt x="92" y="137"/>
                    <a:pt x="93" y="139"/>
                    <a:pt x="93" y="139"/>
                  </a:cubicBezTo>
                  <a:cubicBezTo>
                    <a:pt x="93" y="139"/>
                    <a:pt x="93" y="139"/>
                    <a:pt x="94" y="140"/>
                  </a:cubicBezTo>
                  <a:cubicBezTo>
                    <a:pt x="94" y="141"/>
                    <a:pt x="94" y="143"/>
                    <a:pt x="94" y="143"/>
                  </a:cubicBezTo>
                  <a:cubicBezTo>
                    <a:pt x="94" y="144"/>
                    <a:pt x="95" y="144"/>
                    <a:pt x="94" y="144"/>
                  </a:cubicBezTo>
                  <a:cubicBezTo>
                    <a:pt x="94" y="144"/>
                    <a:pt x="93" y="145"/>
                    <a:pt x="93" y="145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3" y="148"/>
                    <a:pt x="94" y="148"/>
                  </a:cubicBezTo>
                  <a:cubicBezTo>
                    <a:pt x="94" y="148"/>
                    <a:pt x="95" y="148"/>
                    <a:pt x="95" y="148"/>
                  </a:cubicBezTo>
                  <a:cubicBezTo>
                    <a:pt x="97" y="150"/>
                    <a:pt x="97" y="150"/>
                    <a:pt x="97" y="150"/>
                  </a:cubicBezTo>
                  <a:cubicBezTo>
                    <a:pt x="97" y="152"/>
                    <a:pt x="97" y="152"/>
                    <a:pt x="97" y="152"/>
                  </a:cubicBezTo>
                  <a:lnTo>
                    <a:pt x="99" y="15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E288F26-CC05-34E4-32DE-3F0439418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66" y="2676821"/>
              <a:ext cx="294647" cy="240785"/>
            </a:xfrm>
            <a:custGeom>
              <a:avLst/>
              <a:gdLst>
                <a:gd name="T0" fmla="*/ 27 w 129"/>
                <a:gd name="T1" fmla="*/ 5 h 109"/>
                <a:gd name="T2" fmla="*/ 33 w 129"/>
                <a:gd name="T3" fmla="*/ 7 h 109"/>
                <a:gd name="T4" fmla="*/ 40 w 129"/>
                <a:gd name="T5" fmla="*/ 5 h 109"/>
                <a:gd name="T6" fmla="*/ 57 w 129"/>
                <a:gd name="T7" fmla="*/ 8 h 109"/>
                <a:gd name="T8" fmla="*/ 64 w 129"/>
                <a:gd name="T9" fmla="*/ 7 h 109"/>
                <a:gd name="T10" fmla="*/ 66 w 129"/>
                <a:gd name="T11" fmla="*/ 1 h 109"/>
                <a:gd name="T12" fmla="*/ 70 w 129"/>
                <a:gd name="T13" fmla="*/ 5 h 109"/>
                <a:gd name="T14" fmla="*/ 77 w 129"/>
                <a:gd name="T15" fmla="*/ 1 h 109"/>
                <a:gd name="T16" fmla="*/ 79 w 129"/>
                <a:gd name="T17" fmla="*/ 5 h 109"/>
                <a:gd name="T18" fmla="*/ 86 w 129"/>
                <a:gd name="T19" fmla="*/ 3 h 109"/>
                <a:gd name="T20" fmla="*/ 89 w 129"/>
                <a:gd name="T21" fmla="*/ 9 h 109"/>
                <a:gd name="T22" fmla="*/ 92 w 129"/>
                <a:gd name="T23" fmla="*/ 12 h 109"/>
                <a:gd name="T24" fmla="*/ 98 w 129"/>
                <a:gd name="T25" fmla="*/ 15 h 109"/>
                <a:gd name="T26" fmla="*/ 102 w 129"/>
                <a:gd name="T27" fmla="*/ 18 h 109"/>
                <a:gd name="T28" fmla="*/ 113 w 129"/>
                <a:gd name="T29" fmla="*/ 22 h 109"/>
                <a:gd name="T30" fmla="*/ 109 w 129"/>
                <a:gd name="T31" fmla="*/ 30 h 109"/>
                <a:gd name="T32" fmla="*/ 104 w 129"/>
                <a:gd name="T33" fmla="*/ 36 h 109"/>
                <a:gd name="T34" fmla="*/ 105 w 129"/>
                <a:gd name="T35" fmla="*/ 43 h 109"/>
                <a:gd name="T36" fmla="*/ 114 w 129"/>
                <a:gd name="T37" fmla="*/ 42 h 109"/>
                <a:gd name="T38" fmla="*/ 120 w 129"/>
                <a:gd name="T39" fmla="*/ 46 h 109"/>
                <a:gd name="T40" fmla="*/ 124 w 129"/>
                <a:gd name="T41" fmla="*/ 50 h 109"/>
                <a:gd name="T42" fmla="*/ 124 w 129"/>
                <a:gd name="T43" fmla="*/ 57 h 109"/>
                <a:gd name="T44" fmla="*/ 129 w 129"/>
                <a:gd name="T45" fmla="*/ 61 h 109"/>
                <a:gd name="T46" fmla="*/ 127 w 129"/>
                <a:gd name="T47" fmla="*/ 67 h 109"/>
                <a:gd name="T48" fmla="*/ 123 w 129"/>
                <a:gd name="T49" fmla="*/ 70 h 109"/>
                <a:gd name="T50" fmla="*/ 120 w 129"/>
                <a:gd name="T51" fmla="*/ 74 h 109"/>
                <a:gd name="T52" fmla="*/ 117 w 129"/>
                <a:gd name="T53" fmla="*/ 75 h 109"/>
                <a:gd name="T54" fmla="*/ 112 w 129"/>
                <a:gd name="T55" fmla="*/ 77 h 109"/>
                <a:gd name="T56" fmla="*/ 109 w 129"/>
                <a:gd name="T57" fmla="*/ 82 h 109"/>
                <a:gd name="T58" fmla="*/ 105 w 129"/>
                <a:gd name="T59" fmla="*/ 88 h 109"/>
                <a:gd name="T60" fmla="*/ 106 w 129"/>
                <a:gd name="T61" fmla="*/ 92 h 109"/>
                <a:gd name="T62" fmla="*/ 107 w 129"/>
                <a:gd name="T63" fmla="*/ 96 h 109"/>
                <a:gd name="T64" fmla="*/ 110 w 129"/>
                <a:gd name="T65" fmla="*/ 101 h 109"/>
                <a:gd name="T66" fmla="*/ 107 w 129"/>
                <a:gd name="T67" fmla="*/ 107 h 109"/>
                <a:gd name="T68" fmla="*/ 103 w 129"/>
                <a:gd name="T69" fmla="*/ 108 h 109"/>
                <a:gd name="T70" fmla="*/ 96 w 129"/>
                <a:gd name="T71" fmla="*/ 109 h 109"/>
                <a:gd name="T72" fmla="*/ 93 w 129"/>
                <a:gd name="T73" fmla="*/ 104 h 109"/>
                <a:gd name="T74" fmla="*/ 90 w 129"/>
                <a:gd name="T75" fmla="*/ 101 h 109"/>
                <a:gd name="T76" fmla="*/ 85 w 129"/>
                <a:gd name="T77" fmla="*/ 97 h 109"/>
                <a:gd name="T78" fmla="*/ 79 w 129"/>
                <a:gd name="T79" fmla="*/ 94 h 109"/>
                <a:gd name="T80" fmla="*/ 74 w 129"/>
                <a:gd name="T81" fmla="*/ 89 h 109"/>
                <a:gd name="T82" fmla="*/ 74 w 129"/>
                <a:gd name="T83" fmla="*/ 81 h 109"/>
                <a:gd name="T84" fmla="*/ 74 w 129"/>
                <a:gd name="T85" fmla="*/ 73 h 109"/>
                <a:gd name="T86" fmla="*/ 69 w 129"/>
                <a:gd name="T87" fmla="*/ 78 h 109"/>
                <a:gd name="T88" fmla="*/ 63 w 129"/>
                <a:gd name="T89" fmla="*/ 82 h 109"/>
                <a:gd name="T90" fmla="*/ 55 w 129"/>
                <a:gd name="T91" fmla="*/ 82 h 109"/>
                <a:gd name="T92" fmla="*/ 51 w 129"/>
                <a:gd name="T93" fmla="*/ 77 h 109"/>
                <a:gd name="T94" fmla="*/ 52 w 129"/>
                <a:gd name="T95" fmla="*/ 73 h 109"/>
                <a:gd name="T96" fmla="*/ 53 w 129"/>
                <a:gd name="T97" fmla="*/ 66 h 109"/>
                <a:gd name="T98" fmla="*/ 49 w 129"/>
                <a:gd name="T99" fmla="*/ 62 h 109"/>
                <a:gd name="T100" fmla="*/ 42 w 129"/>
                <a:gd name="T101" fmla="*/ 61 h 109"/>
                <a:gd name="T102" fmla="*/ 35 w 129"/>
                <a:gd name="T103" fmla="*/ 60 h 109"/>
                <a:gd name="T104" fmla="*/ 33 w 129"/>
                <a:gd name="T105" fmla="*/ 52 h 109"/>
                <a:gd name="T106" fmla="*/ 27 w 129"/>
                <a:gd name="T107" fmla="*/ 51 h 109"/>
                <a:gd name="T108" fmla="*/ 23 w 129"/>
                <a:gd name="T109" fmla="*/ 46 h 109"/>
                <a:gd name="T110" fmla="*/ 19 w 129"/>
                <a:gd name="T111" fmla="*/ 37 h 109"/>
                <a:gd name="T112" fmla="*/ 11 w 129"/>
                <a:gd name="T113" fmla="*/ 37 h 109"/>
                <a:gd name="T114" fmla="*/ 6 w 129"/>
                <a:gd name="T115" fmla="*/ 35 h 109"/>
                <a:gd name="T116" fmla="*/ 2 w 129"/>
                <a:gd name="T117" fmla="*/ 29 h 109"/>
                <a:gd name="T118" fmla="*/ 0 w 129"/>
                <a:gd name="T119" fmla="*/ 2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9" h="109">
                  <a:moveTo>
                    <a:pt x="1" y="18"/>
                  </a:moveTo>
                  <a:cubicBezTo>
                    <a:pt x="1" y="18"/>
                    <a:pt x="21" y="6"/>
                    <a:pt x="21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7"/>
                    <a:pt x="33" y="7"/>
                  </a:cubicBezTo>
                  <a:cubicBezTo>
                    <a:pt x="33" y="7"/>
                    <a:pt x="35" y="9"/>
                    <a:pt x="35" y="8"/>
                  </a:cubicBezTo>
                  <a:cubicBezTo>
                    <a:pt x="36" y="7"/>
                    <a:pt x="36" y="6"/>
                    <a:pt x="37" y="6"/>
                  </a:cubicBezTo>
                  <a:cubicBezTo>
                    <a:pt x="37" y="5"/>
                    <a:pt x="38" y="4"/>
                    <a:pt x="40" y="5"/>
                  </a:cubicBezTo>
                  <a:cubicBezTo>
                    <a:pt x="41" y="6"/>
                    <a:pt x="41" y="10"/>
                    <a:pt x="41" y="10"/>
                  </a:cubicBezTo>
                  <a:cubicBezTo>
                    <a:pt x="49" y="12"/>
                    <a:pt x="44" y="13"/>
                    <a:pt x="55" y="10"/>
                  </a:cubicBezTo>
                  <a:cubicBezTo>
                    <a:pt x="55" y="10"/>
                    <a:pt x="57" y="8"/>
                    <a:pt x="57" y="8"/>
                  </a:cubicBezTo>
                  <a:cubicBezTo>
                    <a:pt x="57" y="7"/>
                    <a:pt x="56" y="5"/>
                    <a:pt x="58" y="6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2" y="7"/>
                    <a:pt x="64" y="7"/>
                    <a:pt x="64" y="7"/>
                  </a:cubicBezTo>
                  <a:cubicBezTo>
                    <a:pt x="64" y="7"/>
                    <a:pt x="65" y="6"/>
                    <a:pt x="64" y="5"/>
                  </a:cubicBezTo>
                  <a:cubicBezTo>
                    <a:pt x="64" y="4"/>
                    <a:pt x="63" y="3"/>
                    <a:pt x="64" y="3"/>
                  </a:cubicBezTo>
                  <a:cubicBezTo>
                    <a:pt x="64" y="2"/>
                    <a:pt x="66" y="1"/>
                    <a:pt x="66" y="1"/>
                  </a:cubicBezTo>
                  <a:cubicBezTo>
                    <a:pt x="66" y="1"/>
                    <a:pt x="67" y="1"/>
                    <a:pt x="67" y="2"/>
                  </a:cubicBezTo>
                  <a:cubicBezTo>
                    <a:pt x="68" y="3"/>
                    <a:pt x="68" y="3"/>
                    <a:pt x="68" y="4"/>
                  </a:cubicBezTo>
                  <a:cubicBezTo>
                    <a:pt x="69" y="4"/>
                    <a:pt x="69" y="5"/>
                    <a:pt x="70" y="5"/>
                  </a:cubicBezTo>
                  <a:cubicBezTo>
                    <a:pt x="72" y="5"/>
                    <a:pt x="72" y="5"/>
                    <a:pt x="73" y="4"/>
                  </a:cubicBezTo>
                  <a:cubicBezTo>
                    <a:pt x="74" y="3"/>
                    <a:pt x="74" y="3"/>
                    <a:pt x="75" y="2"/>
                  </a:cubicBezTo>
                  <a:cubicBezTo>
                    <a:pt x="76" y="0"/>
                    <a:pt x="76" y="0"/>
                    <a:pt x="77" y="1"/>
                  </a:cubicBezTo>
                  <a:cubicBezTo>
                    <a:pt x="78" y="1"/>
                    <a:pt x="80" y="2"/>
                    <a:pt x="80" y="2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7" y="4"/>
                    <a:pt x="79" y="5"/>
                  </a:cubicBezTo>
                  <a:cubicBezTo>
                    <a:pt x="82" y="6"/>
                    <a:pt x="83" y="6"/>
                    <a:pt x="83" y="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1"/>
                    <a:pt x="86" y="3"/>
                  </a:cubicBezTo>
                  <a:cubicBezTo>
                    <a:pt x="86" y="4"/>
                    <a:pt x="87" y="6"/>
                    <a:pt x="87" y="6"/>
                  </a:cubicBezTo>
                  <a:cubicBezTo>
                    <a:pt x="87" y="6"/>
                    <a:pt x="87" y="9"/>
                    <a:pt x="88" y="9"/>
                  </a:cubicBezTo>
                  <a:cubicBezTo>
                    <a:pt x="89" y="9"/>
                    <a:pt x="89" y="8"/>
                    <a:pt x="89" y="9"/>
                  </a:cubicBezTo>
                  <a:cubicBezTo>
                    <a:pt x="89" y="10"/>
                    <a:pt x="88" y="10"/>
                    <a:pt x="89" y="10"/>
                  </a:cubicBezTo>
                  <a:cubicBezTo>
                    <a:pt x="89" y="11"/>
                    <a:pt x="91" y="11"/>
                    <a:pt x="91" y="11"/>
                  </a:cubicBezTo>
                  <a:cubicBezTo>
                    <a:pt x="91" y="11"/>
                    <a:pt x="92" y="11"/>
                    <a:pt x="92" y="12"/>
                  </a:cubicBezTo>
                  <a:cubicBezTo>
                    <a:pt x="92" y="13"/>
                    <a:pt x="92" y="14"/>
                    <a:pt x="92" y="14"/>
                  </a:cubicBezTo>
                  <a:cubicBezTo>
                    <a:pt x="92" y="14"/>
                    <a:pt x="95" y="14"/>
                    <a:pt x="95" y="14"/>
                  </a:cubicBezTo>
                  <a:cubicBezTo>
                    <a:pt x="96" y="14"/>
                    <a:pt x="97" y="15"/>
                    <a:pt x="98" y="15"/>
                  </a:cubicBezTo>
                  <a:cubicBezTo>
                    <a:pt x="99" y="14"/>
                    <a:pt x="100" y="13"/>
                    <a:pt x="100" y="13"/>
                  </a:cubicBezTo>
                  <a:cubicBezTo>
                    <a:pt x="100" y="14"/>
                    <a:pt x="102" y="14"/>
                    <a:pt x="102" y="15"/>
                  </a:cubicBezTo>
                  <a:cubicBezTo>
                    <a:pt x="101" y="17"/>
                    <a:pt x="100" y="17"/>
                    <a:pt x="102" y="18"/>
                  </a:cubicBezTo>
                  <a:cubicBezTo>
                    <a:pt x="104" y="18"/>
                    <a:pt x="106" y="19"/>
                    <a:pt x="107" y="19"/>
                  </a:cubicBezTo>
                  <a:cubicBezTo>
                    <a:pt x="108" y="20"/>
                    <a:pt x="111" y="21"/>
                    <a:pt x="111" y="21"/>
                  </a:cubicBezTo>
                  <a:cubicBezTo>
                    <a:pt x="112" y="21"/>
                    <a:pt x="113" y="21"/>
                    <a:pt x="113" y="22"/>
                  </a:cubicBezTo>
                  <a:cubicBezTo>
                    <a:pt x="113" y="23"/>
                    <a:pt x="111" y="25"/>
                    <a:pt x="111" y="25"/>
                  </a:cubicBezTo>
                  <a:cubicBezTo>
                    <a:pt x="111" y="25"/>
                    <a:pt x="110" y="26"/>
                    <a:pt x="110" y="27"/>
                  </a:cubicBezTo>
                  <a:cubicBezTo>
                    <a:pt x="110" y="27"/>
                    <a:pt x="109" y="30"/>
                    <a:pt x="109" y="30"/>
                  </a:cubicBezTo>
                  <a:cubicBezTo>
                    <a:pt x="108" y="31"/>
                    <a:pt x="107" y="33"/>
                    <a:pt x="107" y="33"/>
                  </a:cubicBezTo>
                  <a:cubicBezTo>
                    <a:pt x="107" y="33"/>
                    <a:pt x="106" y="35"/>
                    <a:pt x="105" y="35"/>
                  </a:cubicBezTo>
                  <a:cubicBezTo>
                    <a:pt x="105" y="35"/>
                    <a:pt x="104" y="36"/>
                    <a:pt x="104" y="36"/>
                  </a:cubicBezTo>
                  <a:cubicBezTo>
                    <a:pt x="104" y="37"/>
                    <a:pt x="104" y="39"/>
                    <a:pt x="104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9" y="42"/>
                    <a:pt x="109" y="42"/>
                    <a:pt x="110" y="43"/>
                  </a:cubicBezTo>
                  <a:cubicBezTo>
                    <a:pt x="112" y="43"/>
                    <a:pt x="113" y="42"/>
                    <a:pt x="114" y="42"/>
                  </a:cubicBezTo>
                  <a:cubicBezTo>
                    <a:pt x="114" y="42"/>
                    <a:pt x="116" y="44"/>
                    <a:pt x="116" y="44"/>
                  </a:cubicBezTo>
                  <a:cubicBezTo>
                    <a:pt x="116" y="44"/>
                    <a:pt x="117" y="45"/>
                    <a:pt x="117" y="45"/>
                  </a:cubicBezTo>
                  <a:cubicBezTo>
                    <a:pt x="118" y="45"/>
                    <a:pt x="120" y="46"/>
                    <a:pt x="120" y="46"/>
                  </a:cubicBezTo>
                  <a:cubicBezTo>
                    <a:pt x="120" y="49"/>
                    <a:pt x="120" y="49"/>
                    <a:pt x="120" y="49"/>
                  </a:cubicBezTo>
                  <a:cubicBezTo>
                    <a:pt x="120" y="49"/>
                    <a:pt x="122" y="49"/>
                    <a:pt x="122" y="49"/>
                  </a:cubicBezTo>
                  <a:cubicBezTo>
                    <a:pt x="123" y="49"/>
                    <a:pt x="124" y="50"/>
                    <a:pt x="124" y="50"/>
                  </a:cubicBezTo>
                  <a:cubicBezTo>
                    <a:pt x="124" y="50"/>
                    <a:pt x="124" y="53"/>
                    <a:pt x="123" y="53"/>
                  </a:cubicBezTo>
                  <a:cubicBezTo>
                    <a:pt x="123" y="54"/>
                    <a:pt x="122" y="55"/>
                    <a:pt x="122" y="55"/>
                  </a:cubicBezTo>
                  <a:cubicBezTo>
                    <a:pt x="122" y="55"/>
                    <a:pt x="123" y="57"/>
                    <a:pt x="124" y="57"/>
                  </a:cubicBezTo>
                  <a:cubicBezTo>
                    <a:pt x="124" y="57"/>
                    <a:pt x="126" y="57"/>
                    <a:pt x="126" y="57"/>
                  </a:cubicBezTo>
                  <a:cubicBezTo>
                    <a:pt x="127" y="57"/>
                    <a:pt x="128" y="59"/>
                    <a:pt x="128" y="59"/>
                  </a:cubicBezTo>
                  <a:cubicBezTo>
                    <a:pt x="128" y="59"/>
                    <a:pt x="129" y="60"/>
                    <a:pt x="129" y="61"/>
                  </a:cubicBezTo>
                  <a:cubicBezTo>
                    <a:pt x="129" y="62"/>
                    <a:pt x="128" y="64"/>
                    <a:pt x="128" y="64"/>
                  </a:cubicBezTo>
                  <a:cubicBezTo>
                    <a:pt x="128" y="64"/>
                    <a:pt x="128" y="65"/>
                    <a:pt x="128" y="66"/>
                  </a:cubicBezTo>
                  <a:cubicBezTo>
                    <a:pt x="128" y="66"/>
                    <a:pt x="127" y="67"/>
                    <a:pt x="127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70"/>
                    <a:pt x="124" y="70"/>
                  </a:cubicBezTo>
                  <a:cubicBezTo>
                    <a:pt x="124" y="70"/>
                    <a:pt x="123" y="70"/>
                    <a:pt x="123" y="70"/>
                  </a:cubicBezTo>
                  <a:cubicBezTo>
                    <a:pt x="122" y="70"/>
                    <a:pt x="121" y="71"/>
                    <a:pt x="121" y="71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4"/>
                  </a:cubicBezTo>
                  <a:cubicBezTo>
                    <a:pt x="118" y="75"/>
                    <a:pt x="117" y="75"/>
                    <a:pt x="117" y="75"/>
                  </a:cubicBezTo>
                  <a:cubicBezTo>
                    <a:pt x="117" y="75"/>
                    <a:pt x="116" y="74"/>
                    <a:pt x="115" y="74"/>
                  </a:cubicBezTo>
                  <a:cubicBezTo>
                    <a:pt x="115" y="74"/>
                    <a:pt x="114" y="74"/>
                    <a:pt x="114" y="75"/>
                  </a:cubicBezTo>
                  <a:cubicBezTo>
                    <a:pt x="113" y="76"/>
                    <a:pt x="113" y="77"/>
                    <a:pt x="112" y="77"/>
                  </a:cubicBezTo>
                  <a:cubicBezTo>
                    <a:pt x="112" y="77"/>
                    <a:pt x="111" y="78"/>
                    <a:pt x="111" y="78"/>
                  </a:cubicBezTo>
                  <a:cubicBezTo>
                    <a:pt x="111" y="78"/>
                    <a:pt x="111" y="80"/>
                    <a:pt x="110" y="80"/>
                  </a:cubicBezTo>
                  <a:cubicBezTo>
                    <a:pt x="110" y="81"/>
                    <a:pt x="109" y="82"/>
                    <a:pt x="109" y="82"/>
                  </a:cubicBezTo>
                  <a:cubicBezTo>
                    <a:pt x="109" y="82"/>
                    <a:pt x="109" y="83"/>
                    <a:pt x="109" y="83"/>
                  </a:cubicBezTo>
                  <a:cubicBezTo>
                    <a:pt x="109" y="84"/>
                    <a:pt x="109" y="85"/>
                    <a:pt x="108" y="86"/>
                  </a:cubicBezTo>
                  <a:cubicBezTo>
                    <a:pt x="107" y="86"/>
                    <a:pt x="105" y="88"/>
                    <a:pt x="105" y="88"/>
                  </a:cubicBezTo>
                  <a:cubicBezTo>
                    <a:pt x="105" y="88"/>
                    <a:pt x="105" y="88"/>
                    <a:pt x="105" y="89"/>
                  </a:cubicBezTo>
                  <a:cubicBezTo>
                    <a:pt x="106" y="89"/>
                    <a:pt x="106" y="90"/>
                    <a:pt x="106" y="90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06" y="92"/>
                    <a:pt x="105" y="93"/>
                    <a:pt x="105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10" y="100"/>
                    <a:pt x="110" y="101"/>
                  </a:cubicBezTo>
                  <a:cubicBezTo>
                    <a:pt x="110" y="101"/>
                    <a:pt x="110" y="103"/>
                    <a:pt x="110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6" y="107"/>
                    <a:pt x="106" y="107"/>
                  </a:cubicBezTo>
                  <a:cubicBezTo>
                    <a:pt x="105" y="107"/>
                    <a:pt x="104" y="107"/>
                    <a:pt x="104" y="107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5" y="107"/>
                    <a:pt x="95" y="107"/>
                    <a:pt x="95" y="107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89" y="99"/>
                    <a:pt x="89" y="99"/>
                  </a:cubicBezTo>
                  <a:cubicBezTo>
                    <a:pt x="88" y="99"/>
                    <a:pt x="87" y="99"/>
                    <a:pt x="87" y="99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5" y="97"/>
                    <a:pt x="85" y="96"/>
                    <a:pt x="84" y="95"/>
                  </a:cubicBezTo>
                  <a:cubicBezTo>
                    <a:pt x="83" y="95"/>
                    <a:pt x="83" y="94"/>
                    <a:pt x="82" y="94"/>
                  </a:cubicBezTo>
                  <a:cubicBezTo>
                    <a:pt x="81" y="94"/>
                    <a:pt x="79" y="94"/>
                    <a:pt x="79" y="94"/>
                  </a:cubicBezTo>
                  <a:cubicBezTo>
                    <a:pt x="79" y="94"/>
                    <a:pt x="78" y="92"/>
                    <a:pt x="77" y="92"/>
                  </a:cubicBezTo>
                  <a:cubicBezTo>
                    <a:pt x="77" y="92"/>
                    <a:pt x="73" y="92"/>
                    <a:pt x="73" y="92"/>
                  </a:cubicBezTo>
                  <a:cubicBezTo>
                    <a:pt x="73" y="92"/>
                    <a:pt x="74" y="89"/>
                    <a:pt x="74" y="89"/>
                  </a:cubicBezTo>
                  <a:cubicBezTo>
                    <a:pt x="74" y="88"/>
                    <a:pt x="74" y="85"/>
                    <a:pt x="74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3" y="83"/>
                    <a:pt x="74" y="81"/>
                  </a:cubicBezTo>
                  <a:cubicBezTo>
                    <a:pt x="75" y="79"/>
                    <a:pt x="74" y="80"/>
                    <a:pt x="75" y="78"/>
                  </a:cubicBezTo>
                  <a:cubicBezTo>
                    <a:pt x="76" y="75"/>
                    <a:pt x="76" y="74"/>
                    <a:pt x="76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3" y="72"/>
                    <a:pt x="72" y="73"/>
                  </a:cubicBezTo>
                  <a:cubicBezTo>
                    <a:pt x="72" y="75"/>
                    <a:pt x="71" y="75"/>
                    <a:pt x="71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70" y="82"/>
                    <a:pt x="67" y="82"/>
                  </a:cubicBezTo>
                  <a:cubicBezTo>
                    <a:pt x="65" y="82"/>
                    <a:pt x="63" y="82"/>
                    <a:pt x="63" y="82"/>
                  </a:cubicBezTo>
                  <a:cubicBezTo>
                    <a:pt x="63" y="82"/>
                    <a:pt x="65" y="84"/>
                    <a:pt x="63" y="84"/>
                  </a:cubicBezTo>
                  <a:cubicBezTo>
                    <a:pt x="60" y="84"/>
                    <a:pt x="57" y="84"/>
                    <a:pt x="57" y="84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1" y="83"/>
                    <a:pt x="51" y="82"/>
                    <a:pt x="51" y="80"/>
                  </a:cubicBezTo>
                  <a:cubicBezTo>
                    <a:pt x="51" y="79"/>
                    <a:pt x="50" y="77"/>
                    <a:pt x="51" y="77"/>
                  </a:cubicBezTo>
                  <a:cubicBezTo>
                    <a:pt x="52" y="77"/>
                    <a:pt x="53" y="76"/>
                    <a:pt x="53" y="76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2" y="73"/>
                    <a:pt x="51" y="73"/>
                    <a:pt x="51" y="72"/>
                  </a:cubicBezTo>
                  <a:cubicBezTo>
                    <a:pt x="51" y="71"/>
                    <a:pt x="52" y="69"/>
                    <a:pt x="52" y="69"/>
                  </a:cubicBezTo>
                  <a:cubicBezTo>
                    <a:pt x="53" y="68"/>
                    <a:pt x="53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0" y="67"/>
                    <a:pt x="50" y="65"/>
                  </a:cubicBezTo>
                  <a:cubicBezTo>
                    <a:pt x="50" y="64"/>
                    <a:pt x="49" y="62"/>
                    <a:pt x="49" y="62"/>
                  </a:cubicBezTo>
                  <a:cubicBezTo>
                    <a:pt x="49" y="62"/>
                    <a:pt x="47" y="61"/>
                    <a:pt x="47" y="61"/>
                  </a:cubicBezTo>
                  <a:cubicBezTo>
                    <a:pt x="46" y="61"/>
                    <a:pt x="46" y="61"/>
                    <a:pt x="45" y="62"/>
                  </a:cubicBezTo>
                  <a:cubicBezTo>
                    <a:pt x="45" y="62"/>
                    <a:pt x="42" y="61"/>
                    <a:pt x="42" y="61"/>
                  </a:cubicBezTo>
                  <a:cubicBezTo>
                    <a:pt x="42" y="61"/>
                    <a:pt x="39" y="61"/>
                    <a:pt x="39" y="61"/>
                  </a:cubicBezTo>
                  <a:cubicBezTo>
                    <a:pt x="38" y="61"/>
                    <a:pt x="37" y="63"/>
                    <a:pt x="37" y="6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4" y="55"/>
                    <a:pt x="34" y="54"/>
                  </a:cubicBezTo>
                  <a:cubicBezTo>
                    <a:pt x="34" y="54"/>
                    <a:pt x="33" y="52"/>
                    <a:pt x="33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28" y="51"/>
                    <a:pt x="27" y="51"/>
                  </a:cubicBezTo>
                  <a:cubicBezTo>
                    <a:pt x="26" y="51"/>
                    <a:pt x="26" y="51"/>
                    <a:pt x="25" y="51"/>
                  </a:cubicBezTo>
                  <a:cubicBezTo>
                    <a:pt x="25" y="51"/>
                    <a:pt x="23" y="49"/>
                    <a:pt x="23" y="49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2" y="45"/>
                    <a:pt x="21" y="43"/>
                    <a:pt x="21" y="42"/>
                  </a:cubicBezTo>
                  <a:cubicBezTo>
                    <a:pt x="21" y="42"/>
                    <a:pt x="22" y="40"/>
                    <a:pt x="22" y="40"/>
                  </a:cubicBezTo>
                  <a:cubicBezTo>
                    <a:pt x="21" y="39"/>
                    <a:pt x="19" y="37"/>
                    <a:pt x="19" y="37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5" y="37"/>
                    <a:pt x="14" y="37"/>
                  </a:cubicBezTo>
                  <a:cubicBezTo>
                    <a:pt x="13" y="37"/>
                    <a:pt x="11" y="36"/>
                    <a:pt x="11" y="37"/>
                  </a:cubicBezTo>
                  <a:cubicBezTo>
                    <a:pt x="11" y="37"/>
                    <a:pt x="12" y="39"/>
                    <a:pt x="11" y="39"/>
                  </a:cubicBezTo>
                  <a:cubicBezTo>
                    <a:pt x="10" y="39"/>
                    <a:pt x="8" y="39"/>
                    <a:pt x="7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5"/>
                    <a:pt x="5" y="33"/>
                    <a:pt x="4" y="33"/>
                  </a:cubicBezTo>
                  <a:cubicBezTo>
                    <a:pt x="3" y="33"/>
                    <a:pt x="2" y="33"/>
                    <a:pt x="2" y="32"/>
                  </a:cubicBezTo>
                  <a:cubicBezTo>
                    <a:pt x="2" y="32"/>
                    <a:pt x="2" y="29"/>
                    <a:pt x="2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" y="18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5488AA66-4038-4CC4-4516-13409AA5D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582" y="2730092"/>
              <a:ext cx="547516" cy="294055"/>
            </a:xfrm>
            <a:custGeom>
              <a:avLst/>
              <a:gdLst>
                <a:gd name="T0" fmla="*/ 56 w 240"/>
                <a:gd name="T1" fmla="*/ 20 h 133"/>
                <a:gd name="T2" fmla="*/ 62 w 240"/>
                <a:gd name="T3" fmla="*/ 12 h 133"/>
                <a:gd name="T4" fmla="*/ 73 w 240"/>
                <a:gd name="T5" fmla="*/ 5 h 133"/>
                <a:gd name="T6" fmla="*/ 85 w 240"/>
                <a:gd name="T7" fmla="*/ 3 h 133"/>
                <a:gd name="T8" fmla="*/ 87 w 240"/>
                <a:gd name="T9" fmla="*/ 11 h 133"/>
                <a:gd name="T10" fmla="*/ 93 w 240"/>
                <a:gd name="T11" fmla="*/ 10 h 133"/>
                <a:gd name="T12" fmla="*/ 99 w 240"/>
                <a:gd name="T13" fmla="*/ 6 h 133"/>
                <a:gd name="T14" fmla="*/ 103 w 240"/>
                <a:gd name="T15" fmla="*/ 3 h 133"/>
                <a:gd name="T16" fmla="*/ 110 w 240"/>
                <a:gd name="T17" fmla="*/ 10 h 133"/>
                <a:gd name="T18" fmla="*/ 118 w 240"/>
                <a:gd name="T19" fmla="*/ 12 h 133"/>
                <a:gd name="T20" fmla="*/ 126 w 240"/>
                <a:gd name="T21" fmla="*/ 15 h 133"/>
                <a:gd name="T22" fmla="*/ 133 w 240"/>
                <a:gd name="T23" fmla="*/ 17 h 133"/>
                <a:gd name="T24" fmla="*/ 142 w 240"/>
                <a:gd name="T25" fmla="*/ 18 h 133"/>
                <a:gd name="T26" fmla="*/ 146 w 240"/>
                <a:gd name="T27" fmla="*/ 25 h 133"/>
                <a:gd name="T28" fmla="*/ 146 w 240"/>
                <a:gd name="T29" fmla="*/ 31 h 133"/>
                <a:gd name="T30" fmla="*/ 154 w 240"/>
                <a:gd name="T31" fmla="*/ 38 h 133"/>
                <a:gd name="T32" fmla="*/ 164 w 240"/>
                <a:gd name="T33" fmla="*/ 44 h 133"/>
                <a:gd name="T34" fmla="*/ 169 w 240"/>
                <a:gd name="T35" fmla="*/ 31 h 133"/>
                <a:gd name="T36" fmla="*/ 176 w 240"/>
                <a:gd name="T37" fmla="*/ 28 h 133"/>
                <a:gd name="T38" fmla="*/ 194 w 240"/>
                <a:gd name="T39" fmla="*/ 29 h 133"/>
                <a:gd name="T40" fmla="*/ 193 w 240"/>
                <a:gd name="T41" fmla="*/ 39 h 133"/>
                <a:gd name="T42" fmla="*/ 203 w 240"/>
                <a:gd name="T43" fmla="*/ 46 h 133"/>
                <a:gd name="T44" fmla="*/ 213 w 240"/>
                <a:gd name="T45" fmla="*/ 45 h 133"/>
                <a:gd name="T46" fmla="*/ 228 w 240"/>
                <a:gd name="T47" fmla="*/ 54 h 133"/>
                <a:gd name="T48" fmla="*/ 237 w 240"/>
                <a:gd name="T49" fmla="*/ 60 h 133"/>
                <a:gd name="T50" fmla="*/ 236 w 240"/>
                <a:gd name="T51" fmla="*/ 68 h 133"/>
                <a:gd name="T52" fmla="*/ 229 w 240"/>
                <a:gd name="T53" fmla="*/ 70 h 133"/>
                <a:gd name="T54" fmla="*/ 223 w 240"/>
                <a:gd name="T55" fmla="*/ 78 h 133"/>
                <a:gd name="T56" fmla="*/ 216 w 240"/>
                <a:gd name="T57" fmla="*/ 85 h 133"/>
                <a:gd name="T58" fmla="*/ 215 w 240"/>
                <a:gd name="T59" fmla="*/ 97 h 133"/>
                <a:gd name="T60" fmla="*/ 208 w 240"/>
                <a:gd name="T61" fmla="*/ 104 h 133"/>
                <a:gd name="T62" fmla="*/ 203 w 240"/>
                <a:gd name="T63" fmla="*/ 109 h 133"/>
                <a:gd name="T64" fmla="*/ 198 w 240"/>
                <a:gd name="T65" fmla="*/ 111 h 133"/>
                <a:gd name="T66" fmla="*/ 193 w 240"/>
                <a:gd name="T67" fmla="*/ 111 h 133"/>
                <a:gd name="T68" fmla="*/ 189 w 240"/>
                <a:gd name="T69" fmla="*/ 110 h 133"/>
                <a:gd name="T70" fmla="*/ 184 w 240"/>
                <a:gd name="T71" fmla="*/ 111 h 133"/>
                <a:gd name="T72" fmla="*/ 181 w 240"/>
                <a:gd name="T73" fmla="*/ 115 h 133"/>
                <a:gd name="T74" fmla="*/ 179 w 240"/>
                <a:gd name="T75" fmla="*/ 121 h 133"/>
                <a:gd name="T76" fmla="*/ 177 w 240"/>
                <a:gd name="T77" fmla="*/ 123 h 133"/>
                <a:gd name="T78" fmla="*/ 163 w 240"/>
                <a:gd name="T79" fmla="*/ 115 h 133"/>
                <a:gd name="T80" fmla="*/ 147 w 240"/>
                <a:gd name="T81" fmla="*/ 118 h 133"/>
                <a:gd name="T82" fmla="*/ 134 w 240"/>
                <a:gd name="T83" fmla="*/ 112 h 133"/>
                <a:gd name="T84" fmla="*/ 119 w 240"/>
                <a:gd name="T85" fmla="*/ 110 h 133"/>
                <a:gd name="T86" fmla="*/ 106 w 240"/>
                <a:gd name="T87" fmla="*/ 108 h 133"/>
                <a:gd name="T88" fmla="*/ 104 w 240"/>
                <a:gd name="T89" fmla="*/ 121 h 133"/>
                <a:gd name="T90" fmla="*/ 97 w 240"/>
                <a:gd name="T91" fmla="*/ 131 h 133"/>
                <a:gd name="T92" fmla="*/ 86 w 240"/>
                <a:gd name="T93" fmla="*/ 131 h 133"/>
                <a:gd name="T94" fmla="*/ 74 w 240"/>
                <a:gd name="T95" fmla="*/ 131 h 133"/>
                <a:gd name="T96" fmla="*/ 63 w 240"/>
                <a:gd name="T97" fmla="*/ 122 h 133"/>
                <a:gd name="T98" fmla="*/ 55 w 240"/>
                <a:gd name="T99" fmla="*/ 114 h 133"/>
                <a:gd name="T100" fmla="*/ 45 w 240"/>
                <a:gd name="T101" fmla="*/ 107 h 133"/>
                <a:gd name="T102" fmla="*/ 39 w 240"/>
                <a:gd name="T103" fmla="*/ 100 h 133"/>
                <a:gd name="T104" fmla="*/ 24 w 240"/>
                <a:gd name="T105" fmla="*/ 93 h 133"/>
                <a:gd name="T106" fmla="*/ 17 w 240"/>
                <a:gd name="T107" fmla="*/ 79 h 133"/>
                <a:gd name="T108" fmla="*/ 16 w 240"/>
                <a:gd name="T109" fmla="*/ 66 h 133"/>
                <a:gd name="T110" fmla="*/ 4 w 240"/>
                <a:gd name="T111" fmla="*/ 55 h 133"/>
                <a:gd name="T112" fmla="*/ 5 w 240"/>
                <a:gd name="T113" fmla="*/ 44 h 133"/>
                <a:gd name="T114" fmla="*/ 10 w 240"/>
                <a:gd name="T115" fmla="*/ 45 h 133"/>
                <a:gd name="T116" fmla="*/ 23 w 240"/>
                <a:gd name="T117" fmla="*/ 38 h 133"/>
                <a:gd name="T118" fmla="*/ 35 w 240"/>
                <a:gd name="T119" fmla="*/ 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0" h="133">
                  <a:moveTo>
                    <a:pt x="43" y="27"/>
                  </a:moveTo>
                  <a:cubicBezTo>
                    <a:pt x="44" y="27"/>
                    <a:pt x="50" y="22"/>
                    <a:pt x="50" y="2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59" y="12"/>
                    <a:pt x="62" y="12"/>
                  </a:cubicBezTo>
                  <a:cubicBezTo>
                    <a:pt x="65" y="12"/>
                    <a:pt x="74" y="10"/>
                    <a:pt x="74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1"/>
                    <a:pt x="73" y="1"/>
                  </a:cubicBezTo>
                  <a:cubicBezTo>
                    <a:pt x="74" y="0"/>
                    <a:pt x="78" y="0"/>
                    <a:pt x="80" y="0"/>
                  </a:cubicBezTo>
                  <a:cubicBezTo>
                    <a:pt x="82" y="1"/>
                    <a:pt x="84" y="2"/>
                    <a:pt x="85" y="3"/>
                  </a:cubicBezTo>
                  <a:cubicBezTo>
                    <a:pt x="85" y="4"/>
                    <a:pt x="85" y="3"/>
                    <a:pt x="85" y="5"/>
                  </a:cubicBezTo>
                  <a:cubicBezTo>
                    <a:pt x="85" y="7"/>
                    <a:pt x="85" y="9"/>
                    <a:pt x="85" y="9"/>
                  </a:cubicBezTo>
                  <a:cubicBezTo>
                    <a:pt x="85" y="9"/>
                    <a:pt x="86" y="10"/>
                    <a:pt x="87" y="11"/>
                  </a:cubicBezTo>
                  <a:cubicBezTo>
                    <a:pt x="89" y="11"/>
                    <a:pt x="91" y="13"/>
                    <a:pt x="91" y="12"/>
                  </a:cubicBezTo>
                  <a:cubicBezTo>
                    <a:pt x="91" y="12"/>
                    <a:pt x="92" y="11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2"/>
                    <a:pt x="94" y="11"/>
                    <a:pt x="95" y="11"/>
                  </a:cubicBezTo>
                  <a:cubicBezTo>
                    <a:pt x="96" y="11"/>
                    <a:pt x="100" y="9"/>
                    <a:pt x="100" y="9"/>
                  </a:cubicBezTo>
                  <a:cubicBezTo>
                    <a:pt x="100" y="9"/>
                    <a:pt x="99" y="6"/>
                    <a:pt x="99" y="6"/>
                  </a:cubicBezTo>
                  <a:cubicBezTo>
                    <a:pt x="99" y="5"/>
                    <a:pt x="99" y="4"/>
                    <a:pt x="99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3" y="3"/>
                    <a:pt x="103" y="3"/>
                  </a:cubicBezTo>
                  <a:cubicBezTo>
                    <a:pt x="103" y="3"/>
                    <a:pt x="105" y="4"/>
                    <a:pt x="106" y="4"/>
                  </a:cubicBezTo>
                  <a:cubicBezTo>
                    <a:pt x="108" y="4"/>
                    <a:pt x="107" y="6"/>
                    <a:pt x="107" y="6"/>
                  </a:cubicBezTo>
                  <a:cubicBezTo>
                    <a:pt x="107" y="6"/>
                    <a:pt x="108" y="9"/>
                    <a:pt x="110" y="10"/>
                  </a:cubicBezTo>
                  <a:cubicBezTo>
                    <a:pt x="112" y="11"/>
                    <a:pt x="112" y="12"/>
                    <a:pt x="112" y="13"/>
                  </a:cubicBezTo>
                  <a:cubicBezTo>
                    <a:pt x="113" y="13"/>
                    <a:pt x="115" y="13"/>
                    <a:pt x="115" y="13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20" y="13"/>
                    <a:pt x="121" y="15"/>
                  </a:cubicBezTo>
                  <a:cubicBezTo>
                    <a:pt x="121" y="16"/>
                    <a:pt x="124" y="16"/>
                    <a:pt x="125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9" y="20"/>
                    <a:pt x="132" y="17"/>
                  </a:cubicBezTo>
                  <a:cubicBezTo>
                    <a:pt x="135" y="14"/>
                    <a:pt x="133" y="17"/>
                    <a:pt x="133" y="17"/>
                  </a:cubicBezTo>
                  <a:cubicBezTo>
                    <a:pt x="133" y="17"/>
                    <a:pt x="135" y="20"/>
                    <a:pt x="136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8" y="17"/>
                    <a:pt x="147" y="22"/>
                  </a:cubicBezTo>
                  <a:cubicBezTo>
                    <a:pt x="147" y="26"/>
                    <a:pt x="146" y="25"/>
                    <a:pt x="146" y="25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145" y="31"/>
                    <a:pt x="146" y="31"/>
                  </a:cubicBezTo>
                  <a:cubicBezTo>
                    <a:pt x="147" y="31"/>
                    <a:pt x="148" y="35"/>
                    <a:pt x="14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1" y="36"/>
                    <a:pt x="152" y="37"/>
                    <a:pt x="154" y="38"/>
                  </a:cubicBezTo>
                  <a:cubicBezTo>
                    <a:pt x="155" y="39"/>
                    <a:pt x="156" y="41"/>
                    <a:pt x="156" y="41"/>
                  </a:cubicBezTo>
                  <a:cubicBezTo>
                    <a:pt x="156" y="41"/>
                    <a:pt x="157" y="45"/>
                    <a:pt x="158" y="46"/>
                  </a:cubicBezTo>
                  <a:cubicBezTo>
                    <a:pt x="158" y="48"/>
                    <a:pt x="164" y="44"/>
                    <a:pt x="164" y="44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7" y="27"/>
                    <a:pt x="171" y="28"/>
                    <a:pt x="172" y="27"/>
                  </a:cubicBezTo>
                  <a:cubicBezTo>
                    <a:pt x="173" y="27"/>
                    <a:pt x="176" y="28"/>
                    <a:pt x="176" y="2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90" y="32"/>
                    <a:pt x="192" y="32"/>
                  </a:cubicBezTo>
                  <a:cubicBezTo>
                    <a:pt x="194" y="31"/>
                    <a:pt x="194" y="29"/>
                    <a:pt x="194" y="29"/>
                  </a:cubicBezTo>
                  <a:cubicBezTo>
                    <a:pt x="194" y="29"/>
                    <a:pt x="195" y="30"/>
                    <a:pt x="197" y="32"/>
                  </a:cubicBezTo>
                  <a:cubicBezTo>
                    <a:pt x="198" y="35"/>
                    <a:pt x="196" y="34"/>
                    <a:pt x="196" y="35"/>
                  </a:cubicBezTo>
                  <a:cubicBezTo>
                    <a:pt x="195" y="36"/>
                    <a:pt x="193" y="39"/>
                    <a:pt x="193" y="39"/>
                  </a:cubicBezTo>
                  <a:cubicBezTo>
                    <a:pt x="193" y="39"/>
                    <a:pt x="194" y="41"/>
                    <a:pt x="196" y="41"/>
                  </a:cubicBezTo>
                  <a:cubicBezTo>
                    <a:pt x="197" y="41"/>
                    <a:pt x="196" y="42"/>
                    <a:pt x="198" y="44"/>
                  </a:cubicBezTo>
                  <a:cubicBezTo>
                    <a:pt x="199" y="45"/>
                    <a:pt x="203" y="46"/>
                    <a:pt x="203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3"/>
                    <a:pt x="212" y="44"/>
                    <a:pt x="213" y="45"/>
                  </a:cubicBezTo>
                  <a:cubicBezTo>
                    <a:pt x="214" y="46"/>
                    <a:pt x="219" y="48"/>
                    <a:pt x="219" y="48"/>
                  </a:cubicBezTo>
                  <a:cubicBezTo>
                    <a:pt x="227" y="46"/>
                    <a:pt x="227" y="46"/>
                    <a:pt x="227" y="46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30" y="54"/>
                    <a:pt x="232" y="57"/>
                  </a:cubicBezTo>
                  <a:cubicBezTo>
                    <a:pt x="234" y="59"/>
                    <a:pt x="233" y="57"/>
                    <a:pt x="233" y="57"/>
                  </a:cubicBezTo>
                  <a:cubicBezTo>
                    <a:pt x="233" y="57"/>
                    <a:pt x="237" y="59"/>
                    <a:pt x="237" y="60"/>
                  </a:cubicBezTo>
                  <a:cubicBezTo>
                    <a:pt x="237" y="62"/>
                    <a:pt x="238" y="64"/>
                    <a:pt x="238" y="64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39" y="68"/>
                    <a:pt x="237" y="68"/>
                    <a:pt x="236" y="68"/>
                  </a:cubicBezTo>
                  <a:cubicBezTo>
                    <a:pt x="236" y="68"/>
                    <a:pt x="235" y="69"/>
                    <a:pt x="234" y="69"/>
                  </a:cubicBezTo>
                  <a:cubicBezTo>
                    <a:pt x="233" y="69"/>
                    <a:pt x="232" y="69"/>
                    <a:pt x="232" y="69"/>
                  </a:cubicBezTo>
                  <a:cubicBezTo>
                    <a:pt x="229" y="70"/>
                    <a:pt x="229" y="70"/>
                    <a:pt x="229" y="70"/>
                  </a:cubicBezTo>
                  <a:cubicBezTo>
                    <a:pt x="227" y="72"/>
                    <a:pt x="227" y="72"/>
                    <a:pt x="227" y="72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80"/>
                    <a:pt x="223" y="80"/>
                    <a:pt x="223" y="80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220" y="83"/>
                    <a:pt x="217" y="85"/>
                    <a:pt x="216" y="85"/>
                  </a:cubicBezTo>
                  <a:cubicBezTo>
                    <a:pt x="215" y="85"/>
                    <a:pt x="215" y="89"/>
                    <a:pt x="215" y="89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04"/>
                    <a:pt x="206" y="105"/>
                    <a:pt x="206" y="105"/>
                  </a:cubicBezTo>
                  <a:cubicBezTo>
                    <a:pt x="205" y="104"/>
                    <a:pt x="205" y="107"/>
                    <a:pt x="205" y="107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202" y="109"/>
                    <a:pt x="202" y="109"/>
                    <a:pt x="202" y="109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110"/>
                    <a:pt x="199" y="111"/>
                    <a:pt x="198" y="111"/>
                  </a:cubicBezTo>
                  <a:cubicBezTo>
                    <a:pt x="198" y="112"/>
                    <a:pt x="197" y="111"/>
                    <a:pt x="197" y="111"/>
                  </a:cubicBezTo>
                  <a:cubicBezTo>
                    <a:pt x="197" y="111"/>
                    <a:pt x="195" y="110"/>
                    <a:pt x="194" y="110"/>
                  </a:cubicBezTo>
                  <a:cubicBezTo>
                    <a:pt x="194" y="110"/>
                    <a:pt x="194" y="111"/>
                    <a:pt x="193" y="111"/>
                  </a:cubicBezTo>
                  <a:cubicBezTo>
                    <a:pt x="193" y="111"/>
                    <a:pt x="193" y="111"/>
                    <a:pt x="192" y="112"/>
                  </a:cubicBezTo>
                  <a:cubicBezTo>
                    <a:pt x="192" y="112"/>
                    <a:pt x="191" y="111"/>
                    <a:pt x="190" y="111"/>
                  </a:cubicBezTo>
                  <a:cubicBezTo>
                    <a:pt x="189" y="111"/>
                    <a:pt x="189" y="110"/>
                    <a:pt x="189" y="110"/>
                  </a:cubicBezTo>
                  <a:cubicBezTo>
                    <a:pt x="188" y="110"/>
                    <a:pt x="187" y="110"/>
                    <a:pt x="187" y="110"/>
                  </a:cubicBezTo>
                  <a:cubicBezTo>
                    <a:pt x="186" y="110"/>
                    <a:pt x="185" y="110"/>
                    <a:pt x="185" y="110"/>
                  </a:cubicBezTo>
                  <a:cubicBezTo>
                    <a:pt x="185" y="110"/>
                    <a:pt x="184" y="111"/>
                    <a:pt x="184" y="111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2"/>
                    <a:pt x="182" y="113"/>
                    <a:pt x="182" y="114"/>
                  </a:cubicBezTo>
                  <a:cubicBezTo>
                    <a:pt x="182" y="114"/>
                    <a:pt x="182" y="115"/>
                    <a:pt x="181" y="115"/>
                  </a:cubicBezTo>
                  <a:cubicBezTo>
                    <a:pt x="181" y="115"/>
                    <a:pt x="180" y="117"/>
                    <a:pt x="180" y="117"/>
                  </a:cubicBezTo>
                  <a:cubicBezTo>
                    <a:pt x="180" y="117"/>
                    <a:pt x="180" y="120"/>
                    <a:pt x="179" y="120"/>
                  </a:cubicBezTo>
                  <a:cubicBezTo>
                    <a:pt x="179" y="120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9" y="124"/>
                    <a:pt x="179" y="124"/>
                    <a:pt x="179" y="124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7"/>
                    <a:pt x="172" y="118"/>
                    <a:pt x="169" y="118"/>
                  </a:cubicBezTo>
                  <a:cubicBezTo>
                    <a:pt x="166" y="117"/>
                    <a:pt x="164" y="115"/>
                    <a:pt x="163" y="115"/>
                  </a:cubicBezTo>
                  <a:cubicBezTo>
                    <a:pt x="163" y="114"/>
                    <a:pt x="159" y="115"/>
                    <a:pt x="159" y="115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4" y="112"/>
                    <a:pt x="134" y="112"/>
                    <a:pt x="134" y="112"/>
                  </a:cubicBezTo>
                  <a:cubicBezTo>
                    <a:pt x="134" y="112"/>
                    <a:pt x="130" y="112"/>
                    <a:pt x="129" y="112"/>
                  </a:cubicBezTo>
                  <a:cubicBezTo>
                    <a:pt x="128" y="112"/>
                    <a:pt x="124" y="111"/>
                    <a:pt x="124" y="111"/>
                  </a:cubicBezTo>
                  <a:cubicBezTo>
                    <a:pt x="124" y="111"/>
                    <a:pt x="120" y="110"/>
                    <a:pt x="119" y="110"/>
                  </a:cubicBezTo>
                  <a:cubicBezTo>
                    <a:pt x="118" y="110"/>
                    <a:pt x="116" y="110"/>
                    <a:pt x="116" y="110"/>
                  </a:cubicBezTo>
                  <a:cubicBezTo>
                    <a:pt x="111" y="109"/>
                    <a:pt x="111" y="109"/>
                    <a:pt x="111" y="109"/>
                  </a:cubicBezTo>
                  <a:cubicBezTo>
                    <a:pt x="111" y="109"/>
                    <a:pt x="108" y="107"/>
                    <a:pt x="106" y="108"/>
                  </a:cubicBezTo>
                  <a:cubicBezTo>
                    <a:pt x="105" y="108"/>
                    <a:pt x="106" y="111"/>
                    <a:pt x="106" y="111"/>
                  </a:cubicBezTo>
                  <a:cubicBezTo>
                    <a:pt x="106" y="111"/>
                    <a:pt x="105" y="116"/>
                    <a:pt x="106" y="117"/>
                  </a:cubicBezTo>
                  <a:cubicBezTo>
                    <a:pt x="106" y="119"/>
                    <a:pt x="104" y="121"/>
                    <a:pt x="104" y="121"/>
                  </a:cubicBezTo>
                  <a:cubicBezTo>
                    <a:pt x="101" y="122"/>
                    <a:pt x="101" y="122"/>
                    <a:pt x="101" y="122"/>
                  </a:cubicBezTo>
                  <a:cubicBezTo>
                    <a:pt x="101" y="122"/>
                    <a:pt x="99" y="125"/>
                    <a:pt x="98" y="125"/>
                  </a:cubicBezTo>
                  <a:cubicBezTo>
                    <a:pt x="97" y="125"/>
                    <a:pt x="97" y="131"/>
                    <a:pt x="97" y="131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85" y="133"/>
                    <a:pt x="80" y="132"/>
                    <a:pt x="80" y="132"/>
                  </a:cubicBezTo>
                  <a:cubicBezTo>
                    <a:pt x="79" y="132"/>
                    <a:pt x="74" y="131"/>
                    <a:pt x="74" y="131"/>
                  </a:cubicBezTo>
                  <a:cubicBezTo>
                    <a:pt x="74" y="131"/>
                    <a:pt x="71" y="128"/>
                    <a:pt x="70" y="127"/>
                  </a:cubicBezTo>
                  <a:cubicBezTo>
                    <a:pt x="69" y="126"/>
                    <a:pt x="65" y="124"/>
                    <a:pt x="64" y="123"/>
                  </a:cubicBezTo>
                  <a:cubicBezTo>
                    <a:pt x="63" y="123"/>
                    <a:pt x="63" y="122"/>
                    <a:pt x="63" y="122"/>
                  </a:cubicBezTo>
                  <a:cubicBezTo>
                    <a:pt x="61" y="120"/>
                    <a:pt x="62" y="120"/>
                    <a:pt x="60" y="119"/>
                  </a:cubicBezTo>
                  <a:cubicBezTo>
                    <a:pt x="58" y="118"/>
                    <a:pt x="56" y="118"/>
                    <a:pt x="56" y="117"/>
                  </a:cubicBezTo>
                  <a:cubicBezTo>
                    <a:pt x="56" y="116"/>
                    <a:pt x="57" y="114"/>
                    <a:pt x="55" y="114"/>
                  </a:cubicBezTo>
                  <a:cubicBezTo>
                    <a:pt x="52" y="115"/>
                    <a:pt x="51" y="116"/>
                    <a:pt x="50" y="115"/>
                  </a:cubicBezTo>
                  <a:cubicBezTo>
                    <a:pt x="48" y="113"/>
                    <a:pt x="48" y="113"/>
                    <a:pt x="47" y="111"/>
                  </a:cubicBezTo>
                  <a:cubicBezTo>
                    <a:pt x="47" y="109"/>
                    <a:pt x="47" y="107"/>
                    <a:pt x="45" y="107"/>
                  </a:cubicBezTo>
                  <a:cubicBezTo>
                    <a:pt x="43" y="107"/>
                    <a:pt x="42" y="106"/>
                    <a:pt x="42" y="106"/>
                  </a:cubicBezTo>
                  <a:cubicBezTo>
                    <a:pt x="42" y="106"/>
                    <a:pt x="41" y="107"/>
                    <a:pt x="40" y="105"/>
                  </a:cubicBezTo>
                  <a:cubicBezTo>
                    <a:pt x="39" y="102"/>
                    <a:pt x="42" y="104"/>
                    <a:pt x="39" y="100"/>
                  </a:cubicBezTo>
                  <a:cubicBezTo>
                    <a:pt x="35" y="97"/>
                    <a:pt x="36" y="98"/>
                    <a:pt x="34" y="96"/>
                  </a:cubicBezTo>
                  <a:cubicBezTo>
                    <a:pt x="32" y="94"/>
                    <a:pt x="26" y="96"/>
                    <a:pt x="26" y="96"/>
                  </a:cubicBezTo>
                  <a:cubicBezTo>
                    <a:pt x="26" y="96"/>
                    <a:pt x="26" y="95"/>
                    <a:pt x="24" y="93"/>
                  </a:cubicBezTo>
                  <a:cubicBezTo>
                    <a:pt x="22" y="91"/>
                    <a:pt x="23" y="92"/>
                    <a:pt x="21" y="90"/>
                  </a:cubicBezTo>
                  <a:cubicBezTo>
                    <a:pt x="19" y="87"/>
                    <a:pt x="19" y="88"/>
                    <a:pt x="19" y="85"/>
                  </a:cubicBezTo>
                  <a:cubicBezTo>
                    <a:pt x="18" y="82"/>
                    <a:pt x="19" y="81"/>
                    <a:pt x="17" y="79"/>
                  </a:cubicBezTo>
                  <a:cubicBezTo>
                    <a:pt x="15" y="77"/>
                    <a:pt x="14" y="75"/>
                    <a:pt x="14" y="75"/>
                  </a:cubicBezTo>
                  <a:cubicBezTo>
                    <a:pt x="14" y="75"/>
                    <a:pt x="12" y="73"/>
                    <a:pt x="14" y="70"/>
                  </a:cubicBezTo>
                  <a:cubicBezTo>
                    <a:pt x="16" y="68"/>
                    <a:pt x="16" y="68"/>
                    <a:pt x="16" y="66"/>
                  </a:cubicBezTo>
                  <a:cubicBezTo>
                    <a:pt x="16" y="65"/>
                    <a:pt x="17" y="63"/>
                    <a:pt x="14" y="61"/>
                  </a:cubicBezTo>
                  <a:cubicBezTo>
                    <a:pt x="11" y="59"/>
                    <a:pt x="11" y="59"/>
                    <a:pt x="8" y="57"/>
                  </a:cubicBezTo>
                  <a:cubicBezTo>
                    <a:pt x="6" y="56"/>
                    <a:pt x="5" y="56"/>
                    <a:pt x="4" y="55"/>
                  </a:cubicBezTo>
                  <a:cubicBezTo>
                    <a:pt x="3" y="54"/>
                    <a:pt x="1" y="47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7" y="40"/>
                  </a:cubicBezTo>
                  <a:cubicBezTo>
                    <a:pt x="19" y="40"/>
                    <a:pt x="22" y="38"/>
                    <a:pt x="23" y="38"/>
                  </a:cubicBezTo>
                  <a:cubicBezTo>
                    <a:pt x="25" y="38"/>
                    <a:pt x="28" y="39"/>
                    <a:pt x="29" y="39"/>
                  </a:cubicBezTo>
                  <a:cubicBezTo>
                    <a:pt x="31" y="38"/>
                    <a:pt x="32" y="38"/>
                    <a:pt x="32" y="36"/>
                  </a:cubicBezTo>
                  <a:cubicBezTo>
                    <a:pt x="33" y="35"/>
                    <a:pt x="31" y="33"/>
                    <a:pt x="35" y="32"/>
                  </a:cubicBezTo>
                  <a:cubicBezTo>
                    <a:pt x="38" y="30"/>
                    <a:pt x="39" y="30"/>
                    <a:pt x="39" y="30"/>
                  </a:cubicBezTo>
                  <a:lnTo>
                    <a:pt x="43" y="27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5398F87-B749-773D-5DC6-BFD8343E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7686" y="3123231"/>
              <a:ext cx="662956" cy="236523"/>
            </a:xfrm>
            <a:custGeom>
              <a:avLst/>
              <a:gdLst>
                <a:gd name="T0" fmla="*/ 233 w 291"/>
                <a:gd name="T1" fmla="*/ 67 h 107"/>
                <a:gd name="T2" fmla="*/ 238 w 291"/>
                <a:gd name="T3" fmla="*/ 67 h 107"/>
                <a:gd name="T4" fmla="*/ 239 w 291"/>
                <a:gd name="T5" fmla="*/ 67 h 107"/>
                <a:gd name="T6" fmla="*/ 240 w 291"/>
                <a:gd name="T7" fmla="*/ 67 h 107"/>
                <a:gd name="T8" fmla="*/ 240 w 291"/>
                <a:gd name="T9" fmla="*/ 68 h 107"/>
                <a:gd name="T10" fmla="*/ 241 w 291"/>
                <a:gd name="T11" fmla="*/ 68 h 107"/>
                <a:gd name="T12" fmla="*/ 242 w 291"/>
                <a:gd name="T13" fmla="*/ 67 h 107"/>
                <a:gd name="T14" fmla="*/ 243 w 291"/>
                <a:gd name="T15" fmla="*/ 67 h 107"/>
                <a:gd name="T16" fmla="*/ 244 w 291"/>
                <a:gd name="T17" fmla="*/ 67 h 107"/>
                <a:gd name="T18" fmla="*/ 245 w 291"/>
                <a:gd name="T19" fmla="*/ 67 h 107"/>
                <a:gd name="T20" fmla="*/ 247 w 291"/>
                <a:gd name="T21" fmla="*/ 67 h 107"/>
                <a:gd name="T22" fmla="*/ 248 w 291"/>
                <a:gd name="T23" fmla="*/ 67 h 107"/>
                <a:gd name="T24" fmla="*/ 249 w 291"/>
                <a:gd name="T25" fmla="*/ 66 h 107"/>
                <a:gd name="T26" fmla="*/ 250 w 291"/>
                <a:gd name="T27" fmla="*/ 66 h 107"/>
                <a:gd name="T28" fmla="*/ 250 w 291"/>
                <a:gd name="T29" fmla="*/ 66 h 107"/>
                <a:gd name="T30" fmla="*/ 267 w 291"/>
                <a:gd name="T31" fmla="*/ 71 h 107"/>
                <a:gd name="T32" fmla="*/ 268 w 291"/>
                <a:gd name="T33" fmla="*/ 71 h 107"/>
                <a:gd name="T34" fmla="*/ 268 w 291"/>
                <a:gd name="T35" fmla="*/ 71 h 107"/>
                <a:gd name="T36" fmla="*/ 268 w 291"/>
                <a:gd name="T37" fmla="*/ 71 h 107"/>
                <a:gd name="T38" fmla="*/ 233 w 291"/>
                <a:gd name="T39" fmla="*/ 67 h 107"/>
                <a:gd name="T40" fmla="*/ 269 w 291"/>
                <a:gd name="T41" fmla="*/ 71 h 107"/>
                <a:gd name="T42" fmla="*/ 269 w 291"/>
                <a:gd name="T43" fmla="*/ 71 h 107"/>
                <a:gd name="T44" fmla="*/ 270 w 291"/>
                <a:gd name="T45" fmla="*/ 71 h 107"/>
                <a:gd name="T46" fmla="*/ 270 w 291"/>
                <a:gd name="T47" fmla="*/ 70 h 107"/>
                <a:gd name="T48" fmla="*/ 271 w 291"/>
                <a:gd name="T49" fmla="*/ 70 h 107"/>
                <a:gd name="T50" fmla="*/ 271 w 291"/>
                <a:gd name="T51" fmla="*/ 70 h 107"/>
                <a:gd name="T52" fmla="*/ 271 w 291"/>
                <a:gd name="T53" fmla="*/ 70 h 107"/>
                <a:gd name="T54" fmla="*/ 272 w 291"/>
                <a:gd name="T55" fmla="*/ 69 h 107"/>
                <a:gd name="T56" fmla="*/ 272 w 291"/>
                <a:gd name="T57" fmla="*/ 69 h 107"/>
                <a:gd name="T58" fmla="*/ 273 w 291"/>
                <a:gd name="T59" fmla="*/ 69 h 107"/>
                <a:gd name="T60" fmla="*/ 273 w 291"/>
                <a:gd name="T61" fmla="*/ 69 h 107"/>
                <a:gd name="T62" fmla="*/ 273 w 291"/>
                <a:gd name="T63" fmla="*/ 69 h 107"/>
                <a:gd name="T64" fmla="*/ 273 w 291"/>
                <a:gd name="T65" fmla="*/ 69 h 107"/>
                <a:gd name="T66" fmla="*/ 274 w 291"/>
                <a:gd name="T67" fmla="*/ 69 h 107"/>
                <a:gd name="T68" fmla="*/ 274 w 291"/>
                <a:gd name="T69" fmla="*/ 69 h 107"/>
                <a:gd name="T70" fmla="*/ 274 w 291"/>
                <a:gd name="T71" fmla="*/ 69 h 107"/>
                <a:gd name="T72" fmla="*/ 275 w 291"/>
                <a:gd name="T73" fmla="*/ 69 h 107"/>
                <a:gd name="T74" fmla="*/ 289 w 291"/>
                <a:gd name="T75" fmla="*/ 72 h 107"/>
                <a:gd name="T76" fmla="*/ 272 w 291"/>
                <a:gd name="T77" fmla="*/ 47 h 107"/>
                <a:gd name="T78" fmla="*/ 266 w 291"/>
                <a:gd name="T79" fmla="*/ 27 h 107"/>
                <a:gd name="T80" fmla="*/ 235 w 291"/>
                <a:gd name="T81" fmla="*/ 11 h 107"/>
                <a:gd name="T82" fmla="*/ 197 w 291"/>
                <a:gd name="T83" fmla="*/ 0 h 107"/>
                <a:gd name="T84" fmla="*/ 173 w 291"/>
                <a:gd name="T85" fmla="*/ 17 h 107"/>
                <a:gd name="T86" fmla="*/ 157 w 291"/>
                <a:gd name="T87" fmla="*/ 16 h 107"/>
                <a:gd name="T88" fmla="*/ 111 w 291"/>
                <a:gd name="T89" fmla="*/ 2 h 107"/>
                <a:gd name="T90" fmla="*/ 68 w 291"/>
                <a:gd name="T91" fmla="*/ 11 h 107"/>
                <a:gd name="T92" fmla="*/ 40 w 291"/>
                <a:gd name="T93" fmla="*/ 10 h 107"/>
                <a:gd name="T94" fmla="*/ 1 w 291"/>
                <a:gd name="T95" fmla="*/ 10 h 107"/>
                <a:gd name="T96" fmla="*/ 18 w 291"/>
                <a:gd name="T97" fmla="*/ 27 h 107"/>
                <a:gd name="T98" fmla="*/ 44 w 291"/>
                <a:gd name="T99" fmla="*/ 31 h 107"/>
                <a:gd name="T100" fmla="*/ 70 w 291"/>
                <a:gd name="T101" fmla="*/ 48 h 107"/>
                <a:gd name="T102" fmla="*/ 83 w 291"/>
                <a:gd name="T103" fmla="*/ 100 h 107"/>
                <a:gd name="T104" fmla="*/ 124 w 291"/>
                <a:gd name="T105" fmla="*/ 91 h 107"/>
                <a:gd name="T106" fmla="*/ 153 w 291"/>
                <a:gd name="T107" fmla="*/ 102 h 107"/>
                <a:gd name="T108" fmla="*/ 163 w 291"/>
                <a:gd name="T109" fmla="*/ 98 h 107"/>
                <a:gd name="T110" fmla="*/ 184 w 291"/>
                <a:gd name="T111" fmla="*/ 85 h 107"/>
                <a:gd name="T112" fmla="*/ 193 w 291"/>
                <a:gd name="T113" fmla="*/ 79 h 107"/>
                <a:gd name="T114" fmla="*/ 206 w 291"/>
                <a:gd name="T115" fmla="*/ 76 h 107"/>
                <a:gd name="T116" fmla="*/ 215 w 291"/>
                <a:gd name="T117" fmla="*/ 68 h 107"/>
                <a:gd name="T118" fmla="*/ 230 w 291"/>
                <a:gd name="T119" fmla="*/ 6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" h="107">
                  <a:moveTo>
                    <a:pt x="231" y="69"/>
                  </a:moveTo>
                  <a:cubicBezTo>
                    <a:pt x="232" y="69"/>
                    <a:pt x="232" y="69"/>
                    <a:pt x="232" y="69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7"/>
                    <a:pt x="237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0" y="68"/>
                    <a:pt x="240" y="68"/>
                    <a:pt x="240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4" y="67"/>
                    <a:pt x="244" y="67"/>
                    <a:pt x="244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5" y="67"/>
                    <a:pt x="245" y="67"/>
                    <a:pt x="245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9" y="67"/>
                    <a:pt x="249" y="67"/>
                    <a:pt x="249" y="67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49" y="66"/>
                    <a:pt x="249" y="66"/>
                    <a:pt x="249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70"/>
                    <a:pt x="263" y="72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68" y="71"/>
                    <a:pt x="268" y="71"/>
                    <a:pt x="268" y="71"/>
                  </a:cubicBezTo>
                  <a:cubicBezTo>
                    <a:pt x="231" y="69"/>
                    <a:pt x="231" y="69"/>
                    <a:pt x="231" y="69"/>
                  </a:cubicBezTo>
                  <a:close/>
                  <a:moveTo>
                    <a:pt x="233" y="67"/>
                  </a:move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ubicBezTo>
                    <a:pt x="233" y="67"/>
                    <a:pt x="233" y="67"/>
                    <a:pt x="233" y="67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0" y="70"/>
                    <a:pt x="270" y="70"/>
                    <a:pt x="270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1" y="70"/>
                    <a:pt x="271" y="70"/>
                    <a:pt x="271" y="70"/>
                  </a:cubicBezTo>
                  <a:cubicBezTo>
                    <a:pt x="272" y="70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4" y="69"/>
                    <a:pt x="274" y="69"/>
                    <a:pt x="274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6" y="69"/>
                    <a:pt x="276" y="69"/>
                    <a:pt x="278" y="70"/>
                  </a:cubicBezTo>
                  <a:cubicBezTo>
                    <a:pt x="280" y="71"/>
                    <a:pt x="283" y="72"/>
                    <a:pt x="285" y="72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1"/>
                    <a:pt x="289" y="61"/>
                    <a:pt x="290" y="58"/>
                  </a:cubicBezTo>
                  <a:cubicBezTo>
                    <a:pt x="289" y="57"/>
                    <a:pt x="288" y="56"/>
                    <a:pt x="288" y="55"/>
                  </a:cubicBezTo>
                  <a:cubicBezTo>
                    <a:pt x="287" y="54"/>
                    <a:pt x="282" y="54"/>
                    <a:pt x="282" y="54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69" y="45"/>
                    <a:pt x="269" y="45"/>
                    <a:pt x="269" y="45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70" y="35"/>
                    <a:pt x="271" y="35"/>
                    <a:pt x="272" y="33"/>
                  </a:cubicBezTo>
                  <a:cubicBezTo>
                    <a:pt x="274" y="30"/>
                    <a:pt x="272" y="30"/>
                    <a:pt x="272" y="30"/>
                  </a:cubicBezTo>
                  <a:cubicBezTo>
                    <a:pt x="272" y="30"/>
                    <a:pt x="268" y="28"/>
                    <a:pt x="266" y="27"/>
                  </a:cubicBezTo>
                  <a:cubicBezTo>
                    <a:pt x="264" y="26"/>
                    <a:pt x="261" y="29"/>
                    <a:pt x="261" y="29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5" y="20"/>
                    <a:pt x="235" y="20"/>
                    <a:pt x="235" y="20"/>
                  </a:cubicBezTo>
                  <a:cubicBezTo>
                    <a:pt x="235" y="20"/>
                    <a:pt x="235" y="12"/>
                    <a:pt x="235" y="11"/>
                  </a:cubicBezTo>
                  <a:cubicBezTo>
                    <a:pt x="235" y="9"/>
                    <a:pt x="235" y="6"/>
                    <a:pt x="235" y="6"/>
                  </a:cubicBezTo>
                  <a:cubicBezTo>
                    <a:pt x="235" y="6"/>
                    <a:pt x="229" y="5"/>
                    <a:pt x="226" y="6"/>
                  </a:cubicBezTo>
                  <a:cubicBezTo>
                    <a:pt x="224" y="7"/>
                    <a:pt x="221" y="6"/>
                    <a:pt x="221" y="6"/>
                  </a:cubicBezTo>
                  <a:cubicBezTo>
                    <a:pt x="221" y="6"/>
                    <a:pt x="213" y="5"/>
                    <a:pt x="212" y="3"/>
                  </a:cubicBezTo>
                  <a:cubicBezTo>
                    <a:pt x="212" y="1"/>
                    <a:pt x="212" y="2"/>
                    <a:pt x="211" y="2"/>
                  </a:cubicBezTo>
                  <a:cubicBezTo>
                    <a:pt x="209" y="2"/>
                    <a:pt x="203" y="2"/>
                    <a:pt x="203" y="2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7"/>
                    <a:pt x="170" y="18"/>
                    <a:pt x="168" y="18"/>
                  </a:cubicBezTo>
                  <a:cubicBezTo>
                    <a:pt x="168" y="19"/>
                    <a:pt x="167" y="21"/>
                    <a:pt x="167" y="22"/>
                  </a:cubicBezTo>
                  <a:cubicBezTo>
                    <a:pt x="166" y="23"/>
                    <a:pt x="164" y="23"/>
                    <a:pt x="164" y="23"/>
                  </a:cubicBezTo>
                  <a:cubicBezTo>
                    <a:pt x="160" y="22"/>
                    <a:pt x="160" y="22"/>
                    <a:pt x="160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4"/>
                    <a:pt x="157" y="14"/>
                    <a:pt x="157" y="14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45" y="12"/>
                    <a:pt x="145" y="12"/>
                    <a:pt x="145" y="12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97" y="4"/>
                    <a:pt x="94" y="4"/>
                  </a:cubicBezTo>
                  <a:cubicBezTo>
                    <a:pt x="92" y="5"/>
                    <a:pt x="88" y="6"/>
                    <a:pt x="87" y="7"/>
                  </a:cubicBezTo>
                  <a:cubicBezTo>
                    <a:pt x="86" y="7"/>
                    <a:pt x="84" y="10"/>
                    <a:pt x="83" y="10"/>
                  </a:cubicBezTo>
                  <a:cubicBezTo>
                    <a:pt x="81" y="11"/>
                    <a:pt x="79" y="10"/>
                    <a:pt x="77" y="10"/>
                  </a:cubicBezTo>
                  <a:cubicBezTo>
                    <a:pt x="76" y="11"/>
                    <a:pt x="75" y="12"/>
                    <a:pt x="73" y="12"/>
                  </a:cubicBezTo>
                  <a:cubicBezTo>
                    <a:pt x="71" y="12"/>
                    <a:pt x="70" y="11"/>
                    <a:pt x="68" y="11"/>
                  </a:cubicBezTo>
                  <a:cubicBezTo>
                    <a:pt x="67" y="12"/>
                    <a:pt x="66" y="13"/>
                    <a:pt x="64" y="13"/>
                  </a:cubicBezTo>
                  <a:cubicBezTo>
                    <a:pt x="62" y="13"/>
                    <a:pt x="61" y="11"/>
                    <a:pt x="61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10"/>
                    <a:pt x="51" y="10"/>
                  </a:cubicBezTo>
                  <a:cubicBezTo>
                    <a:pt x="49" y="9"/>
                    <a:pt x="47" y="8"/>
                    <a:pt x="45" y="9"/>
                  </a:cubicBezTo>
                  <a:cubicBezTo>
                    <a:pt x="43" y="9"/>
                    <a:pt x="40" y="10"/>
                    <a:pt x="40" y="1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0" y="6"/>
                    <a:pt x="6" y="7"/>
                  </a:cubicBezTo>
                  <a:cubicBezTo>
                    <a:pt x="5" y="7"/>
                    <a:pt x="2" y="10"/>
                    <a:pt x="1" y="10"/>
                  </a:cubicBezTo>
                  <a:cubicBezTo>
                    <a:pt x="0" y="11"/>
                    <a:pt x="1" y="11"/>
                    <a:pt x="2" y="14"/>
                  </a:cubicBezTo>
                  <a:cubicBezTo>
                    <a:pt x="2" y="16"/>
                    <a:pt x="1" y="20"/>
                    <a:pt x="1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6" y="30"/>
                    <a:pt x="17" y="29"/>
                  </a:cubicBezTo>
                  <a:cubicBezTo>
                    <a:pt x="18" y="29"/>
                    <a:pt x="17" y="28"/>
                    <a:pt x="18" y="27"/>
                  </a:cubicBezTo>
                  <a:cubicBezTo>
                    <a:pt x="18" y="27"/>
                    <a:pt x="19" y="29"/>
                    <a:pt x="21" y="29"/>
                  </a:cubicBezTo>
                  <a:cubicBezTo>
                    <a:pt x="21" y="29"/>
                    <a:pt x="23" y="28"/>
                    <a:pt x="24" y="28"/>
                  </a:cubicBezTo>
                  <a:cubicBezTo>
                    <a:pt x="26" y="29"/>
                    <a:pt x="27" y="30"/>
                    <a:pt x="28" y="30"/>
                  </a:cubicBezTo>
                  <a:cubicBezTo>
                    <a:pt x="29" y="30"/>
                    <a:pt x="31" y="29"/>
                    <a:pt x="31" y="29"/>
                  </a:cubicBezTo>
                  <a:cubicBezTo>
                    <a:pt x="33" y="28"/>
                    <a:pt x="36" y="27"/>
                    <a:pt x="39" y="30"/>
                  </a:cubicBezTo>
                  <a:cubicBezTo>
                    <a:pt x="41" y="32"/>
                    <a:pt x="40" y="33"/>
                    <a:pt x="42" y="33"/>
                  </a:cubicBezTo>
                  <a:cubicBezTo>
                    <a:pt x="43" y="33"/>
                    <a:pt x="43" y="31"/>
                    <a:pt x="44" y="31"/>
                  </a:cubicBezTo>
                  <a:cubicBezTo>
                    <a:pt x="46" y="31"/>
                    <a:pt x="46" y="32"/>
                    <a:pt x="47" y="33"/>
                  </a:cubicBezTo>
                  <a:cubicBezTo>
                    <a:pt x="49" y="35"/>
                    <a:pt x="49" y="37"/>
                    <a:pt x="51" y="38"/>
                  </a:cubicBezTo>
                  <a:cubicBezTo>
                    <a:pt x="51" y="39"/>
                    <a:pt x="52" y="40"/>
                    <a:pt x="54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7" y="39"/>
                    <a:pt x="59" y="39"/>
                    <a:pt x="60" y="40"/>
                  </a:cubicBezTo>
                  <a:cubicBezTo>
                    <a:pt x="64" y="40"/>
                    <a:pt x="65" y="40"/>
                    <a:pt x="66" y="41"/>
                  </a:cubicBezTo>
                  <a:cubicBezTo>
                    <a:pt x="67" y="43"/>
                    <a:pt x="69" y="46"/>
                    <a:pt x="70" y="48"/>
                  </a:cubicBezTo>
                  <a:cubicBezTo>
                    <a:pt x="71" y="50"/>
                    <a:pt x="72" y="54"/>
                    <a:pt x="73" y="55"/>
                  </a:cubicBezTo>
                  <a:cubicBezTo>
                    <a:pt x="74" y="57"/>
                    <a:pt x="77" y="58"/>
                    <a:pt x="78" y="60"/>
                  </a:cubicBezTo>
                  <a:cubicBezTo>
                    <a:pt x="79" y="61"/>
                    <a:pt x="81" y="67"/>
                    <a:pt x="82" y="69"/>
                  </a:cubicBezTo>
                  <a:cubicBezTo>
                    <a:pt x="82" y="71"/>
                    <a:pt x="85" y="74"/>
                    <a:pt x="86" y="78"/>
                  </a:cubicBezTo>
                  <a:cubicBezTo>
                    <a:pt x="88" y="82"/>
                    <a:pt x="88" y="85"/>
                    <a:pt x="88" y="85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85" y="98"/>
                    <a:pt x="83" y="100"/>
                  </a:cubicBezTo>
                  <a:cubicBezTo>
                    <a:pt x="81" y="102"/>
                    <a:pt x="84" y="105"/>
                    <a:pt x="87" y="106"/>
                  </a:cubicBezTo>
                  <a:cubicBezTo>
                    <a:pt x="90" y="107"/>
                    <a:pt x="98" y="103"/>
                    <a:pt x="98" y="103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20" y="99"/>
                    <a:pt x="122" y="98"/>
                  </a:cubicBezTo>
                  <a:cubicBezTo>
                    <a:pt x="125" y="96"/>
                    <a:pt x="125" y="94"/>
                    <a:pt x="125" y="94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91"/>
                    <a:pt x="130" y="88"/>
                    <a:pt x="133" y="87"/>
                  </a:cubicBezTo>
                  <a:cubicBezTo>
                    <a:pt x="135" y="86"/>
                    <a:pt x="137" y="88"/>
                    <a:pt x="137" y="88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9" y="96"/>
                    <a:pt x="152" y="99"/>
                    <a:pt x="153" y="100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73" y="100"/>
                    <a:pt x="169" y="99"/>
                    <a:pt x="169" y="99"/>
                  </a:cubicBezTo>
                  <a:cubicBezTo>
                    <a:pt x="164" y="99"/>
                    <a:pt x="164" y="99"/>
                    <a:pt x="164" y="99"/>
                  </a:cubicBezTo>
                  <a:cubicBezTo>
                    <a:pt x="163" y="98"/>
                    <a:pt x="163" y="98"/>
                    <a:pt x="163" y="98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5" y="93"/>
                    <a:pt x="165" y="93"/>
                    <a:pt x="165" y="93"/>
                  </a:cubicBezTo>
                  <a:cubicBezTo>
                    <a:pt x="165" y="93"/>
                    <a:pt x="167" y="93"/>
                    <a:pt x="168" y="92"/>
                  </a:cubicBezTo>
                  <a:cubicBezTo>
                    <a:pt x="170" y="92"/>
                    <a:pt x="176" y="90"/>
                    <a:pt x="176" y="90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88"/>
                    <a:pt x="180" y="86"/>
                    <a:pt x="180" y="86"/>
                  </a:cubicBezTo>
                  <a:cubicBezTo>
                    <a:pt x="181" y="86"/>
                    <a:pt x="183" y="86"/>
                    <a:pt x="184" y="85"/>
                  </a:cubicBezTo>
                  <a:cubicBezTo>
                    <a:pt x="184" y="85"/>
                    <a:pt x="185" y="84"/>
                    <a:pt x="185" y="84"/>
                  </a:cubicBezTo>
                  <a:cubicBezTo>
                    <a:pt x="185" y="84"/>
                    <a:pt x="185" y="83"/>
                    <a:pt x="186" y="83"/>
                  </a:cubicBezTo>
                  <a:cubicBezTo>
                    <a:pt x="186" y="83"/>
                    <a:pt x="187" y="83"/>
                    <a:pt x="188" y="82"/>
                  </a:cubicBezTo>
                  <a:cubicBezTo>
                    <a:pt x="189" y="82"/>
                    <a:pt x="189" y="82"/>
                    <a:pt x="190" y="81"/>
                  </a:cubicBezTo>
                  <a:cubicBezTo>
                    <a:pt x="190" y="81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2" y="78"/>
                    <a:pt x="193" y="79"/>
                    <a:pt x="193" y="79"/>
                  </a:cubicBezTo>
                  <a:cubicBezTo>
                    <a:pt x="193" y="79"/>
                    <a:pt x="195" y="79"/>
                    <a:pt x="196" y="79"/>
                  </a:cubicBezTo>
                  <a:cubicBezTo>
                    <a:pt x="196" y="79"/>
                    <a:pt x="198" y="78"/>
                    <a:pt x="198" y="78"/>
                  </a:cubicBezTo>
                  <a:cubicBezTo>
                    <a:pt x="198" y="78"/>
                    <a:pt x="198" y="77"/>
                    <a:pt x="199" y="77"/>
                  </a:cubicBezTo>
                  <a:cubicBezTo>
                    <a:pt x="200" y="77"/>
                    <a:pt x="201" y="77"/>
                    <a:pt x="202" y="77"/>
                  </a:cubicBezTo>
                  <a:cubicBezTo>
                    <a:pt x="202" y="77"/>
                    <a:pt x="204" y="77"/>
                    <a:pt x="204" y="77"/>
                  </a:cubicBezTo>
                  <a:cubicBezTo>
                    <a:pt x="205" y="76"/>
                    <a:pt x="205" y="76"/>
                    <a:pt x="205" y="76"/>
                  </a:cubicBezTo>
                  <a:cubicBezTo>
                    <a:pt x="206" y="76"/>
                    <a:pt x="205" y="75"/>
                    <a:pt x="206" y="76"/>
                  </a:cubicBezTo>
                  <a:cubicBezTo>
                    <a:pt x="207" y="76"/>
                    <a:pt x="206" y="77"/>
                    <a:pt x="207" y="76"/>
                  </a:cubicBezTo>
                  <a:cubicBezTo>
                    <a:pt x="208" y="75"/>
                    <a:pt x="209" y="73"/>
                    <a:pt x="209" y="73"/>
                  </a:cubicBezTo>
                  <a:cubicBezTo>
                    <a:pt x="209" y="73"/>
                    <a:pt x="208" y="73"/>
                    <a:pt x="210" y="73"/>
                  </a:cubicBezTo>
                  <a:cubicBezTo>
                    <a:pt x="212" y="73"/>
                    <a:pt x="212" y="73"/>
                    <a:pt x="214" y="73"/>
                  </a:cubicBezTo>
                  <a:cubicBezTo>
                    <a:pt x="215" y="73"/>
                    <a:pt x="217" y="72"/>
                    <a:pt x="217" y="72"/>
                  </a:cubicBezTo>
                  <a:cubicBezTo>
                    <a:pt x="218" y="72"/>
                    <a:pt x="219" y="71"/>
                    <a:pt x="219" y="71"/>
                  </a:cubicBezTo>
                  <a:cubicBezTo>
                    <a:pt x="219" y="70"/>
                    <a:pt x="215" y="68"/>
                    <a:pt x="215" y="68"/>
                  </a:cubicBezTo>
                  <a:cubicBezTo>
                    <a:pt x="215" y="68"/>
                    <a:pt x="213" y="67"/>
                    <a:pt x="216" y="67"/>
                  </a:cubicBezTo>
                  <a:cubicBezTo>
                    <a:pt x="219" y="68"/>
                    <a:pt x="220" y="68"/>
                    <a:pt x="220" y="68"/>
                  </a:cubicBezTo>
                  <a:cubicBezTo>
                    <a:pt x="221" y="68"/>
                    <a:pt x="221" y="67"/>
                    <a:pt x="222" y="67"/>
                  </a:cubicBezTo>
                  <a:cubicBezTo>
                    <a:pt x="223" y="66"/>
                    <a:pt x="224" y="65"/>
                    <a:pt x="224" y="65"/>
                  </a:cubicBezTo>
                  <a:cubicBezTo>
                    <a:pt x="225" y="65"/>
                    <a:pt x="227" y="67"/>
                    <a:pt x="227" y="67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30" y="69"/>
                    <a:pt x="231" y="69"/>
                    <a:pt x="231" y="69"/>
                  </a:cubicBezTo>
                  <a:cubicBezTo>
                    <a:pt x="269" y="71"/>
                    <a:pt x="269" y="71"/>
                    <a:pt x="269" y="71"/>
                  </a:cubicBezTo>
                  <a:close/>
                  <a:moveTo>
                    <a:pt x="269" y="71"/>
                  </a:moveTo>
                  <a:cubicBezTo>
                    <a:pt x="269" y="71"/>
                    <a:pt x="269" y="71"/>
                    <a:pt x="269" y="71"/>
                  </a:cubicBezTo>
                  <a:cubicBezTo>
                    <a:pt x="269" y="71"/>
                    <a:pt x="269" y="71"/>
                    <a:pt x="269" y="71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F6F5A5B8-F617-AE30-E1D8-285B17327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181" y="1991757"/>
              <a:ext cx="413386" cy="308971"/>
            </a:xfrm>
            <a:custGeom>
              <a:avLst/>
              <a:gdLst>
                <a:gd name="T0" fmla="*/ 24 w 181"/>
                <a:gd name="T1" fmla="*/ 22 h 140"/>
                <a:gd name="T2" fmla="*/ 34 w 181"/>
                <a:gd name="T3" fmla="*/ 20 h 140"/>
                <a:gd name="T4" fmla="*/ 48 w 181"/>
                <a:gd name="T5" fmla="*/ 17 h 140"/>
                <a:gd name="T6" fmla="*/ 55 w 181"/>
                <a:gd name="T7" fmla="*/ 16 h 140"/>
                <a:gd name="T8" fmla="*/ 62 w 181"/>
                <a:gd name="T9" fmla="*/ 15 h 140"/>
                <a:gd name="T10" fmla="*/ 73 w 181"/>
                <a:gd name="T11" fmla="*/ 13 h 140"/>
                <a:gd name="T12" fmla="*/ 81 w 181"/>
                <a:gd name="T13" fmla="*/ 13 h 140"/>
                <a:gd name="T14" fmla="*/ 92 w 181"/>
                <a:gd name="T15" fmla="*/ 15 h 140"/>
                <a:gd name="T16" fmla="*/ 101 w 181"/>
                <a:gd name="T17" fmla="*/ 12 h 140"/>
                <a:gd name="T18" fmla="*/ 105 w 181"/>
                <a:gd name="T19" fmla="*/ 3 h 140"/>
                <a:gd name="T20" fmla="*/ 112 w 181"/>
                <a:gd name="T21" fmla="*/ 6 h 140"/>
                <a:gd name="T22" fmla="*/ 117 w 181"/>
                <a:gd name="T23" fmla="*/ 10 h 140"/>
                <a:gd name="T24" fmla="*/ 128 w 181"/>
                <a:gd name="T25" fmla="*/ 11 h 140"/>
                <a:gd name="T26" fmla="*/ 135 w 181"/>
                <a:gd name="T27" fmla="*/ 10 h 140"/>
                <a:gd name="T28" fmla="*/ 139 w 181"/>
                <a:gd name="T29" fmla="*/ 14 h 140"/>
                <a:gd name="T30" fmla="*/ 146 w 181"/>
                <a:gd name="T31" fmla="*/ 17 h 140"/>
                <a:gd name="T32" fmla="*/ 153 w 181"/>
                <a:gd name="T33" fmla="*/ 22 h 140"/>
                <a:gd name="T34" fmla="*/ 158 w 181"/>
                <a:gd name="T35" fmla="*/ 27 h 140"/>
                <a:gd name="T36" fmla="*/ 167 w 181"/>
                <a:gd name="T37" fmla="*/ 28 h 140"/>
                <a:gd name="T38" fmla="*/ 170 w 181"/>
                <a:gd name="T39" fmla="*/ 28 h 140"/>
                <a:gd name="T40" fmla="*/ 172 w 181"/>
                <a:gd name="T41" fmla="*/ 37 h 140"/>
                <a:gd name="T42" fmla="*/ 170 w 181"/>
                <a:gd name="T43" fmla="*/ 47 h 140"/>
                <a:gd name="T44" fmla="*/ 180 w 181"/>
                <a:gd name="T45" fmla="*/ 47 h 140"/>
                <a:gd name="T46" fmla="*/ 177 w 181"/>
                <a:gd name="T47" fmla="*/ 53 h 140"/>
                <a:gd name="T48" fmla="*/ 170 w 181"/>
                <a:gd name="T49" fmla="*/ 57 h 140"/>
                <a:gd name="T50" fmla="*/ 167 w 181"/>
                <a:gd name="T51" fmla="*/ 67 h 140"/>
                <a:gd name="T52" fmla="*/ 157 w 181"/>
                <a:gd name="T53" fmla="*/ 74 h 140"/>
                <a:gd name="T54" fmla="*/ 156 w 181"/>
                <a:gd name="T55" fmla="*/ 82 h 140"/>
                <a:gd name="T56" fmla="*/ 158 w 181"/>
                <a:gd name="T57" fmla="*/ 95 h 140"/>
                <a:gd name="T58" fmla="*/ 157 w 181"/>
                <a:gd name="T59" fmla="*/ 104 h 140"/>
                <a:gd name="T60" fmla="*/ 164 w 181"/>
                <a:gd name="T61" fmla="*/ 107 h 140"/>
                <a:gd name="T62" fmla="*/ 157 w 181"/>
                <a:gd name="T63" fmla="*/ 114 h 140"/>
                <a:gd name="T64" fmla="*/ 156 w 181"/>
                <a:gd name="T65" fmla="*/ 108 h 140"/>
                <a:gd name="T66" fmla="*/ 146 w 181"/>
                <a:gd name="T67" fmla="*/ 113 h 140"/>
                <a:gd name="T68" fmla="*/ 144 w 181"/>
                <a:gd name="T69" fmla="*/ 119 h 140"/>
                <a:gd name="T70" fmla="*/ 136 w 181"/>
                <a:gd name="T71" fmla="*/ 121 h 140"/>
                <a:gd name="T72" fmla="*/ 133 w 181"/>
                <a:gd name="T73" fmla="*/ 128 h 140"/>
                <a:gd name="T74" fmla="*/ 122 w 181"/>
                <a:gd name="T75" fmla="*/ 134 h 140"/>
                <a:gd name="T76" fmla="*/ 106 w 181"/>
                <a:gd name="T77" fmla="*/ 137 h 140"/>
                <a:gd name="T78" fmla="*/ 97 w 181"/>
                <a:gd name="T79" fmla="*/ 140 h 140"/>
                <a:gd name="T80" fmla="*/ 93 w 181"/>
                <a:gd name="T81" fmla="*/ 131 h 140"/>
                <a:gd name="T82" fmla="*/ 79 w 181"/>
                <a:gd name="T83" fmla="*/ 124 h 140"/>
                <a:gd name="T84" fmla="*/ 73 w 181"/>
                <a:gd name="T85" fmla="*/ 121 h 140"/>
                <a:gd name="T86" fmla="*/ 69 w 181"/>
                <a:gd name="T87" fmla="*/ 121 h 140"/>
                <a:gd name="T88" fmla="*/ 66 w 181"/>
                <a:gd name="T89" fmla="*/ 107 h 140"/>
                <a:gd name="T90" fmla="*/ 68 w 181"/>
                <a:gd name="T91" fmla="*/ 97 h 140"/>
                <a:gd name="T92" fmla="*/ 61 w 181"/>
                <a:gd name="T93" fmla="*/ 90 h 140"/>
                <a:gd name="T94" fmla="*/ 56 w 181"/>
                <a:gd name="T95" fmla="*/ 86 h 140"/>
                <a:gd name="T96" fmla="*/ 45 w 181"/>
                <a:gd name="T97" fmla="*/ 89 h 140"/>
                <a:gd name="T98" fmla="*/ 31 w 181"/>
                <a:gd name="T99" fmla="*/ 90 h 140"/>
                <a:gd name="T100" fmla="*/ 22 w 181"/>
                <a:gd name="T101" fmla="*/ 86 h 140"/>
                <a:gd name="T102" fmla="*/ 13 w 181"/>
                <a:gd name="T103" fmla="*/ 79 h 140"/>
                <a:gd name="T104" fmla="*/ 11 w 181"/>
                <a:gd name="T105" fmla="*/ 69 h 140"/>
                <a:gd name="T106" fmla="*/ 4 w 181"/>
                <a:gd name="T107" fmla="*/ 60 h 140"/>
                <a:gd name="T108" fmla="*/ 1 w 181"/>
                <a:gd name="T109" fmla="*/ 49 h 140"/>
                <a:gd name="T110" fmla="*/ 1 w 181"/>
                <a:gd name="T111" fmla="*/ 42 h 140"/>
                <a:gd name="T112" fmla="*/ 7 w 181"/>
                <a:gd name="T113" fmla="*/ 35 h 140"/>
                <a:gd name="T114" fmla="*/ 12 w 181"/>
                <a:gd name="T115" fmla="*/ 31 h 140"/>
                <a:gd name="T116" fmla="*/ 18 w 181"/>
                <a:gd name="T117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1" h="140">
                  <a:moveTo>
                    <a:pt x="18" y="2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9" y="18"/>
                    <a:pt x="40" y="18"/>
                  </a:cubicBezTo>
                  <a:cubicBezTo>
                    <a:pt x="41" y="18"/>
                    <a:pt x="48" y="17"/>
                    <a:pt x="48" y="1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5" y="15"/>
                    <a:pt x="55" y="16"/>
                  </a:cubicBezTo>
                  <a:cubicBezTo>
                    <a:pt x="56" y="17"/>
                    <a:pt x="59" y="20"/>
                    <a:pt x="60" y="20"/>
                  </a:cubicBezTo>
                  <a:cubicBezTo>
                    <a:pt x="61" y="19"/>
                    <a:pt x="62" y="15"/>
                    <a:pt x="62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2"/>
                    <a:pt x="74" y="12"/>
                  </a:cubicBezTo>
                  <a:cubicBezTo>
                    <a:pt x="75" y="13"/>
                    <a:pt x="81" y="13"/>
                    <a:pt x="81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91" y="15"/>
                    <a:pt x="92" y="15"/>
                  </a:cubicBezTo>
                  <a:cubicBezTo>
                    <a:pt x="92" y="14"/>
                    <a:pt x="95" y="10"/>
                    <a:pt x="95" y="10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105" y="3"/>
                    <a:pt x="105" y="3"/>
                  </a:cubicBezTo>
                  <a:cubicBezTo>
                    <a:pt x="106" y="3"/>
                    <a:pt x="110" y="0"/>
                    <a:pt x="110" y="0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17"/>
                    <a:pt x="146" y="17"/>
                    <a:pt x="146" y="17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3" y="22"/>
                    <a:pt x="153" y="22"/>
                    <a:pt x="153" y="22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47"/>
                    <a:pt x="170" y="47"/>
                    <a:pt x="170" y="47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5"/>
                    <a:pt x="156" y="100"/>
                    <a:pt x="155" y="103"/>
                  </a:cubicBezTo>
                  <a:cubicBezTo>
                    <a:pt x="155" y="105"/>
                    <a:pt x="157" y="104"/>
                    <a:pt x="157" y="104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4" y="107"/>
                    <a:pt x="164" y="107"/>
                    <a:pt x="164" y="107"/>
                  </a:cubicBezTo>
                  <a:cubicBezTo>
                    <a:pt x="162" y="113"/>
                    <a:pt x="162" y="113"/>
                    <a:pt x="162" y="113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58" y="110"/>
                    <a:pt x="158" y="110"/>
                    <a:pt x="158" y="110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0" y="119"/>
                    <a:pt x="138" y="119"/>
                  </a:cubicBezTo>
                  <a:cubicBezTo>
                    <a:pt x="137" y="118"/>
                    <a:pt x="136" y="121"/>
                    <a:pt x="136" y="12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0" y="125"/>
                    <a:pt x="90" y="124"/>
                  </a:cubicBezTo>
                  <a:cubicBezTo>
                    <a:pt x="90" y="124"/>
                    <a:pt x="79" y="124"/>
                    <a:pt x="79" y="124"/>
                  </a:cubicBezTo>
                  <a:cubicBezTo>
                    <a:pt x="79" y="124"/>
                    <a:pt x="77" y="121"/>
                    <a:pt x="76" y="119"/>
                  </a:cubicBezTo>
                  <a:cubicBezTo>
                    <a:pt x="76" y="118"/>
                    <a:pt x="73" y="121"/>
                    <a:pt x="73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7"/>
                    <a:pt x="66" y="96"/>
                    <a:pt x="65" y="94"/>
                  </a:cubicBezTo>
                  <a:cubicBezTo>
                    <a:pt x="63" y="92"/>
                    <a:pt x="61" y="90"/>
                    <a:pt x="61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0" y="43"/>
                    <a:pt x="1" y="42"/>
                  </a:cubicBezTo>
                  <a:cubicBezTo>
                    <a:pt x="3" y="42"/>
                    <a:pt x="6" y="41"/>
                    <a:pt x="6" y="4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8" y="2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ACAA24A9-83AD-0122-2D5A-FFBB0B1D07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982" y="1595422"/>
              <a:ext cx="401292" cy="265289"/>
            </a:xfrm>
            <a:custGeom>
              <a:avLst/>
              <a:gdLst>
                <a:gd name="T0" fmla="*/ 39 w 176"/>
                <a:gd name="T1" fmla="*/ 45 h 120"/>
                <a:gd name="T2" fmla="*/ 46 w 176"/>
                <a:gd name="T3" fmla="*/ 36 h 120"/>
                <a:gd name="T4" fmla="*/ 51 w 176"/>
                <a:gd name="T5" fmla="*/ 29 h 120"/>
                <a:gd name="T6" fmla="*/ 59 w 176"/>
                <a:gd name="T7" fmla="*/ 23 h 120"/>
                <a:gd name="T8" fmla="*/ 69 w 176"/>
                <a:gd name="T9" fmla="*/ 17 h 120"/>
                <a:gd name="T10" fmla="*/ 81 w 176"/>
                <a:gd name="T11" fmla="*/ 15 h 120"/>
                <a:gd name="T12" fmla="*/ 89 w 176"/>
                <a:gd name="T13" fmla="*/ 6 h 120"/>
                <a:gd name="T14" fmla="*/ 97 w 176"/>
                <a:gd name="T15" fmla="*/ 7 h 120"/>
                <a:gd name="T16" fmla="*/ 109 w 176"/>
                <a:gd name="T17" fmla="*/ 4 h 120"/>
                <a:gd name="T18" fmla="*/ 128 w 176"/>
                <a:gd name="T19" fmla="*/ 7 h 120"/>
                <a:gd name="T20" fmla="*/ 154 w 176"/>
                <a:gd name="T21" fmla="*/ 3 h 120"/>
                <a:gd name="T22" fmla="*/ 157 w 176"/>
                <a:gd name="T23" fmla="*/ 15 h 120"/>
                <a:gd name="T24" fmla="*/ 162 w 176"/>
                <a:gd name="T25" fmla="*/ 70 h 120"/>
                <a:gd name="T26" fmla="*/ 171 w 176"/>
                <a:gd name="T27" fmla="*/ 80 h 120"/>
                <a:gd name="T28" fmla="*/ 168 w 176"/>
                <a:gd name="T29" fmla="*/ 90 h 120"/>
                <a:gd name="T30" fmla="*/ 165 w 176"/>
                <a:gd name="T31" fmla="*/ 105 h 120"/>
                <a:gd name="T32" fmla="*/ 146 w 176"/>
                <a:gd name="T33" fmla="*/ 109 h 120"/>
                <a:gd name="T34" fmla="*/ 124 w 176"/>
                <a:gd name="T35" fmla="*/ 99 h 120"/>
                <a:gd name="T36" fmla="*/ 102 w 176"/>
                <a:gd name="T37" fmla="*/ 94 h 120"/>
                <a:gd name="T38" fmla="*/ 78 w 176"/>
                <a:gd name="T39" fmla="*/ 107 h 120"/>
                <a:gd name="T40" fmla="*/ 77 w 176"/>
                <a:gd name="T41" fmla="*/ 87 h 120"/>
                <a:gd name="T42" fmla="*/ 71 w 176"/>
                <a:gd name="T43" fmla="*/ 83 h 120"/>
                <a:gd name="T44" fmla="*/ 61 w 176"/>
                <a:gd name="T45" fmla="*/ 86 h 120"/>
                <a:gd name="T46" fmla="*/ 48 w 176"/>
                <a:gd name="T47" fmla="*/ 75 h 120"/>
                <a:gd name="T48" fmla="*/ 48 w 176"/>
                <a:gd name="T49" fmla="*/ 67 h 120"/>
                <a:gd name="T50" fmla="*/ 53 w 176"/>
                <a:gd name="T51" fmla="*/ 62 h 120"/>
                <a:gd name="T52" fmla="*/ 42 w 176"/>
                <a:gd name="T53" fmla="*/ 59 h 120"/>
                <a:gd name="T54" fmla="*/ 45 w 176"/>
                <a:gd name="T55" fmla="*/ 51 h 120"/>
                <a:gd name="T56" fmla="*/ 23 w 176"/>
                <a:gd name="T57" fmla="*/ 103 h 120"/>
                <a:gd name="T58" fmla="*/ 22 w 176"/>
                <a:gd name="T59" fmla="*/ 105 h 120"/>
                <a:gd name="T60" fmla="*/ 64 w 176"/>
                <a:gd name="T61" fmla="*/ 98 h 120"/>
                <a:gd name="T62" fmla="*/ 9 w 176"/>
                <a:gd name="T63" fmla="*/ 91 h 120"/>
                <a:gd name="T64" fmla="*/ 4 w 176"/>
                <a:gd name="T65" fmla="*/ 87 h 120"/>
                <a:gd name="T66" fmla="*/ 3 w 176"/>
                <a:gd name="T67" fmla="*/ 91 h 120"/>
                <a:gd name="T68" fmla="*/ 5 w 176"/>
                <a:gd name="T69" fmla="*/ 98 h 120"/>
                <a:gd name="T70" fmla="*/ 10 w 176"/>
                <a:gd name="T71" fmla="*/ 103 h 120"/>
                <a:gd name="T72" fmla="*/ 14 w 176"/>
                <a:gd name="T73" fmla="*/ 110 h 120"/>
                <a:gd name="T74" fmla="*/ 13 w 176"/>
                <a:gd name="T75" fmla="*/ 119 h 120"/>
                <a:gd name="T76" fmla="*/ 17 w 176"/>
                <a:gd name="T77" fmla="*/ 109 h 120"/>
                <a:gd name="T78" fmla="*/ 23 w 176"/>
                <a:gd name="T79" fmla="*/ 99 h 120"/>
                <a:gd name="T80" fmla="*/ 29 w 176"/>
                <a:gd name="T81" fmla="*/ 97 h 120"/>
                <a:gd name="T82" fmla="*/ 33 w 176"/>
                <a:gd name="T83" fmla="*/ 89 h 120"/>
                <a:gd name="T84" fmla="*/ 37 w 176"/>
                <a:gd name="T85" fmla="*/ 84 h 120"/>
                <a:gd name="T86" fmla="*/ 41 w 176"/>
                <a:gd name="T87" fmla="*/ 81 h 120"/>
                <a:gd name="T88" fmla="*/ 28 w 176"/>
                <a:gd name="T89" fmla="*/ 77 h 120"/>
                <a:gd name="T90" fmla="*/ 19 w 176"/>
                <a:gd name="T91" fmla="*/ 81 h 120"/>
                <a:gd name="T92" fmla="*/ 12 w 176"/>
                <a:gd name="T93" fmla="*/ 86 h 120"/>
                <a:gd name="T94" fmla="*/ 35 w 176"/>
                <a:gd name="T95" fmla="*/ 76 h 120"/>
                <a:gd name="T96" fmla="*/ 43 w 176"/>
                <a:gd name="T97" fmla="*/ 76 h 120"/>
                <a:gd name="T98" fmla="*/ 36 w 176"/>
                <a:gd name="T99" fmla="*/ 75 h 120"/>
                <a:gd name="T100" fmla="*/ 27 w 176"/>
                <a:gd name="T101" fmla="*/ 59 h 120"/>
                <a:gd name="T102" fmla="*/ 27 w 176"/>
                <a:gd name="T103" fmla="*/ 65 h 120"/>
                <a:gd name="T104" fmla="*/ 22 w 176"/>
                <a:gd name="T105" fmla="*/ 70 h 120"/>
                <a:gd name="T106" fmla="*/ 14 w 176"/>
                <a:gd name="T107" fmla="*/ 68 h 120"/>
                <a:gd name="T108" fmla="*/ 3 w 176"/>
                <a:gd name="T109" fmla="*/ 64 h 120"/>
                <a:gd name="T110" fmla="*/ 16 w 176"/>
                <a:gd name="T111" fmla="*/ 54 h 120"/>
                <a:gd name="T112" fmla="*/ 36 w 176"/>
                <a:gd name="T113" fmla="*/ 52 h 120"/>
                <a:gd name="T114" fmla="*/ 33 w 176"/>
                <a:gd name="T115" fmla="*/ 57 h 120"/>
                <a:gd name="T116" fmla="*/ 36 w 176"/>
                <a:gd name="T11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6" h="120">
                  <a:moveTo>
                    <a:pt x="39" y="52"/>
                  </a:moveTo>
                  <a:cubicBezTo>
                    <a:pt x="40" y="50"/>
                    <a:pt x="40" y="50"/>
                    <a:pt x="40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9" y="41"/>
                    <a:pt x="40" y="41"/>
                  </a:cubicBezTo>
                  <a:cubicBezTo>
                    <a:pt x="40" y="40"/>
                    <a:pt x="43" y="40"/>
                    <a:pt x="43" y="40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8"/>
                    <a:pt x="44" y="36"/>
                    <a:pt x="46" y="36"/>
                  </a:cubicBezTo>
                  <a:cubicBezTo>
                    <a:pt x="47" y="36"/>
                    <a:pt x="49" y="36"/>
                    <a:pt x="50" y="36"/>
                  </a:cubicBezTo>
                  <a:cubicBezTo>
                    <a:pt x="51" y="36"/>
                    <a:pt x="52" y="35"/>
                    <a:pt x="52" y="35"/>
                  </a:cubicBezTo>
                  <a:cubicBezTo>
                    <a:pt x="54" y="35"/>
                    <a:pt x="55" y="36"/>
                    <a:pt x="54" y="35"/>
                  </a:cubicBezTo>
                  <a:cubicBezTo>
                    <a:pt x="54" y="35"/>
                    <a:pt x="54" y="34"/>
                    <a:pt x="53" y="33"/>
                  </a:cubicBezTo>
                  <a:cubicBezTo>
                    <a:pt x="52" y="32"/>
                    <a:pt x="49" y="30"/>
                    <a:pt x="51" y="29"/>
                  </a:cubicBezTo>
                  <a:cubicBezTo>
                    <a:pt x="52" y="28"/>
                    <a:pt x="53" y="28"/>
                    <a:pt x="54" y="29"/>
                  </a:cubicBezTo>
                  <a:cubicBezTo>
                    <a:pt x="55" y="29"/>
                    <a:pt x="56" y="31"/>
                    <a:pt x="56" y="31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9" y="27"/>
                    <a:pt x="60" y="26"/>
                  </a:cubicBezTo>
                  <a:cubicBezTo>
                    <a:pt x="60" y="25"/>
                    <a:pt x="59" y="23"/>
                    <a:pt x="59" y="23"/>
                  </a:cubicBezTo>
                  <a:cubicBezTo>
                    <a:pt x="59" y="23"/>
                    <a:pt x="59" y="23"/>
                    <a:pt x="62" y="23"/>
                  </a:cubicBezTo>
                  <a:cubicBezTo>
                    <a:pt x="65" y="22"/>
                    <a:pt x="64" y="22"/>
                    <a:pt x="66" y="22"/>
                  </a:cubicBezTo>
                  <a:cubicBezTo>
                    <a:pt x="67" y="22"/>
                    <a:pt x="70" y="22"/>
                    <a:pt x="70" y="22"/>
                  </a:cubicBezTo>
                  <a:cubicBezTo>
                    <a:pt x="70" y="22"/>
                    <a:pt x="72" y="21"/>
                    <a:pt x="71" y="20"/>
                  </a:cubicBezTo>
                  <a:cubicBezTo>
                    <a:pt x="71" y="19"/>
                    <a:pt x="69" y="17"/>
                    <a:pt x="69" y="17"/>
                  </a:cubicBezTo>
                  <a:cubicBezTo>
                    <a:pt x="69" y="17"/>
                    <a:pt x="70" y="14"/>
                    <a:pt x="70" y="15"/>
                  </a:cubicBezTo>
                  <a:cubicBezTo>
                    <a:pt x="70" y="17"/>
                    <a:pt x="73" y="19"/>
                    <a:pt x="73" y="19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4" y="15"/>
                    <a:pt x="86" y="15"/>
                  </a:cubicBezTo>
                  <a:cubicBezTo>
                    <a:pt x="87" y="15"/>
                    <a:pt x="90" y="14"/>
                    <a:pt x="90" y="14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9" y="5"/>
                    <a:pt x="89" y="6"/>
                  </a:cubicBezTo>
                  <a:cubicBezTo>
                    <a:pt x="90" y="7"/>
                    <a:pt x="90" y="9"/>
                    <a:pt x="91" y="9"/>
                  </a:cubicBezTo>
                  <a:cubicBezTo>
                    <a:pt x="92" y="9"/>
                    <a:pt x="93" y="10"/>
                    <a:pt x="94" y="9"/>
                  </a:cubicBezTo>
                  <a:cubicBezTo>
                    <a:pt x="94" y="8"/>
                    <a:pt x="94" y="5"/>
                    <a:pt x="94" y="5"/>
                  </a:cubicBezTo>
                  <a:cubicBezTo>
                    <a:pt x="94" y="5"/>
                    <a:pt x="93" y="4"/>
                    <a:pt x="94" y="4"/>
                  </a:cubicBezTo>
                  <a:cubicBezTo>
                    <a:pt x="95" y="5"/>
                    <a:pt x="97" y="7"/>
                    <a:pt x="97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6" y="5"/>
                    <a:pt x="107" y="5"/>
                  </a:cubicBezTo>
                  <a:cubicBezTo>
                    <a:pt x="108" y="5"/>
                    <a:pt x="108" y="4"/>
                    <a:pt x="109" y="4"/>
                  </a:cubicBezTo>
                  <a:cubicBezTo>
                    <a:pt x="110" y="4"/>
                    <a:pt x="112" y="5"/>
                    <a:pt x="112" y="5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7" y="5"/>
                    <a:pt x="138" y="5"/>
                  </a:cubicBezTo>
                  <a:cubicBezTo>
                    <a:pt x="140" y="4"/>
                    <a:pt x="144" y="4"/>
                    <a:pt x="144" y="4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9" y="3"/>
                    <a:pt x="154" y="3"/>
                    <a:pt x="154" y="3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6" y="25"/>
                    <a:pt x="153" y="30"/>
                    <a:pt x="152" y="36"/>
                  </a:cubicBezTo>
                  <a:cubicBezTo>
                    <a:pt x="151" y="39"/>
                    <a:pt x="149" y="40"/>
                    <a:pt x="152" y="45"/>
                  </a:cubicBezTo>
                  <a:cubicBezTo>
                    <a:pt x="154" y="47"/>
                    <a:pt x="154" y="54"/>
                    <a:pt x="158" y="58"/>
                  </a:cubicBezTo>
                  <a:cubicBezTo>
                    <a:pt x="160" y="60"/>
                    <a:pt x="158" y="65"/>
                    <a:pt x="161" y="67"/>
                  </a:cubicBezTo>
                  <a:cubicBezTo>
                    <a:pt x="161" y="67"/>
                    <a:pt x="161" y="68"/>
                    <a:pt x="162" y="70"/>
                  </a:cubicBezTo>
                  <a:cubicBezTo>
                    <a:pt x="164" y="72"/>
                    <a:pt x="164" y="71"/>
                    <a:pt x="165" y="72"/>
                  </a:cubicBezTo>
                  <a:cubicBezTo>
                    <a:pt x="165" y="72"/>
                    <a:pt x="167" y="73"/>
                    <a:pt x="168" y="74"/>
                  </a:cubicBezTo>
                  <a:cubicBezTo>
                    <a:pt x="169" y="75"/>
                    <a:pt x="169" y="77"/>
                    <a:pt x="169" y="78"/>
                  </a:cubicBezTo>
                  <a:cubicBezTo>
                    <a:pt x="169" y="79"/>
                    <a:pt x="170" y="80"/>
                    <a:pt x="170" y="80"/>
                  </a:cubicBezTo>
                  <a:cubicBezTo>
                    <a:pt x="170" y="80"/>
                    <a:pt x="171" y="79"/>
                    <a:pt x="171" y="80"/>
                  </a:cubicBezTo>
                  <a:cubicBezTo>
                    <a:pt x="171" y="81"/>
                    <a:pt x="170" y="79"/>
                    <a:pt x="171" y="81"/>
                  </a:cubicBezTo>
                  <a:cubicBezTo>
                    <a:pt x="173" y="83"/>
                    <a:pt x="176" y="83"/>
                    <a:pt x="176" y="83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68" y="88"/>
                    <a:pt x="168" y="90"/>
                  </a:cubicBezTo>
                  <a:cubicBezTo>
                    <a:pt x="168" y="91"/>
                    <a:pt x="168" y="95"/>
                    <a:pt x="168" y="95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7" y="102"/>
                    <a:pt x="167" y="103"/>
                  </a:cubicBezTo>
                  <a:cubicBezTo>
                    <a:pt x="167" y="104"/>
                    <a:pt x="168" y="104"/>
                    <a:pt x="168" y="104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1" y="105"/>
                    <a:pt x="161" y="105"/>
                    <a:pt x="161" y="105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9" y="106"/>
                    <a:pt x="148" y="108"/>
                    <a:pt x="146" y="109"/>
                  </a:cubicBezTo>
                  <a:cubicBezTo>
                    <a:pt x="145" y="110"/>
                    <a:pt x="144" y="111"/>
                    <a:pt x="143" y="111"/>
                  </a:cubicBezTo>
                  <a:cubicBezTo>
                    <a:pt x="141" y="112"/>
                    <a:pt x="139" y="110"/>
                    <a:pt x="139" y="110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0" y="106"/>
                    <a:pt x="78" y="107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7" y="106"/>
                    <a:pt x="77" y="103"/>
                    <a:pt x="78" y="101"/>
                  </a:cubicBezTo>
                  <a:cubicBezTo>
                    <a:pt x="79" y="100"/>
                    <a:pt x="79" y="98"/>
                    <a:pt x="79" y="97"/>
                  </a:cubicBezTo>
                  <a:cubicBezTo>
                    <a:pt x="79" y="96"/>
                    <a:pt x="79" y="94"/>
                    <a:pt x="78" y="92"/>
                  </a:cubicBezTo>
                  <a:cubicBezTo>
                    <a:pt x="78" y="90"/>
                    <a:pt x="77" y="87"/>
                    <a:pt x="77" y="87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1" y="83"/>
                    <a:pt x="72" y="85"/>
                    <a:pt x="72" y="86"/>
                  </a:cubicBezTo>
                  <a:cubicBezTo>
                    <a:pt x="71" y="87"/>
                    <a:pt x="69" y="87"/>
                    <a:pt x="69" y="87"/>
                  </a:cubicBezTo>
                  <a:cubicBezTo>
                    <a:pt x="68" y="88"/>
                    <a:pt x="68" y="91"/>
                    <a:pt x="68" y="9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7"/>
                    <a:pt x="62" y="87"/>
                    <a:pt x="61" y="86"/>
                  </a:cubicBezTo>
                  <a:cubicBezTo>
                    <a:pt x="60" y="86"/>
                    <a:pt x="58" y="86"/>
                    <a:pt x="58" y="86"/>
                  </a:cubicBezTo>
                  <a:cubicBezTo>
                    <a:pt x="58" y="86"/>
                    <a:pt x="58" y="86"/>
                    <a:pt x="57" y="86"/>
                  </a:cubicBezTo>
                  <a:cubicBezTo>
                    <a:pt x="55" y="86"/>
                    <a:pt x="55" y="86"/>
                    <a:pt x="54" y="84"/>
                  </a:cubicBezTo>
                  <a:cubicBezTo>
                    <a:pt x="53" y="82"/>
                    <a:pt x="50" y="77"/>
                    <a:pt x="50" y="77"/>
                  </a:cubicBezTo>
                  <a:cubicBezTo>
                    <a:pt x="50" y="77"/>
                    <a:pt x="49" y="75"/>
                    <a:pt x="48" y="75"/>
                  </a:cubicBezTo>
                  <a:cubicBezTo>
                    <a:pt x="48" y="75"/>
                    <a:pt x="47" y="77"/>
                    <a:pt x="47" y="77"/>
                  </a:cubicBezTo>
                  <a:cubicBezTo>
                    <a:pt x="46" y="77"/>
                    <a:pt x="46" y="75"/>
                    <a:pt x="46" y="74"/>
                  </a:cubicBezTo>
                  <a:cubicBezTo>
                    <a:pt x="46" y="73"/>
                    <a:pt x="46" y="72"/>
                    <a:pt x="46" y="70"/>
                  </a:cubicBezTo>
                  <a:cubicBezTo>
                    <a:pt x="46" y="68"/>
                    <a:pt x="45" y="66"/>
                    <a:pt x="46" y="66"/>
                  </a:cubicBezTo>
                  <a:cubicBezTo>
                    <a:pt x="46" y="66"/>
                    <a:pt x="47" y="67"/>
                    <a:pt x="48" y="67"/>
                  </a:cubicBezTo>
                  <a:cubicBezTo>
                    <a:pt x="49" y="67"/>
                    <a:pt x="49" y="65"/>
                    <a:pt x="49" y="65"/>
                  </a:cubicBezTo>
                  <a:cubicBezTo>
                    <a:pt x="50" y="65"/>
                    <a:pt x="51" y="66"/>
                    <a:pt x="51" y="66"/>
                  </a:cubicBezTo>
                  <a:cubicBezTo>
                    <a:pt x="52" y="66"/>
                    <a:pt x="53" y="66"/>
                    <a:pt x="53" y="66"/>
                  </a:cubicBezTo>
                  <a:cubicBezTo>
                    <a:pt x="54" y="65"/>
                    <a:pt x="54" y="65"/>
                    <a:pt x="54" y="64"/>
                  </a:cubicBezTo>
                  <a:cubicBezTo>
                    <a:pt x="54" y="63"/>
                    <a:pt x="53" y="62"/>
                    <a:pt x="53" y="62"/>
                  </a:cubicBezTo>
                  <a:cubicBezTo>
                    <a:pt x="52" y="62"/>
                    <a:pt x="46" y="65"/>
                    <a:pt x="46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2"/>
                    <a:pt x="39" y="52"/>
                    <a:pt x="39" y="52"/>
                  </a:cubicBezTo>
                  <a:close/>
                  <a:moveTo>
                    <a:pt x="23" y="103"/>
                  </a:moveTo>
                  <a:cubicBezTo>
                    <a:pt x="23" y="103"/>
                    <a:pt x="23" y="103"/>
                    <a:pt x="23" y="103"/>
                  </a:cubicBezTo>
                  <a:cubicBezTo>
                    <a:pt x="23" y="103"/>
                    <a:pt x="25" y="103"/>
                    <a:pt x="25" y="103"/>
                  </a:cubicBezTo>
                  <a:cubicBezTo>
                    <a:pt x="25" y="103"/>
                    <a:pt x="26" y="104"/>
                    <a:pt x="25" y="104"/>
                  </a:cubicBezTo>
                  <a:cubicBezTo>
                    <a:pt x="25" y="105"/>
                    <a:pt x="26" y="105"/>
                    <a:pt x="25" y="105"/>
                  </a:cubicBezTo>
                  <a:cubicBezTo>
                    <a:pt x="24" y="105"/>
                    <a:pt x="22" y="106"/>
                    <a:pt x="22" y="105"/>
                  </a:cubicBezTo>
                  <a:cubicBezTo>
                    <a:pt x="22" y="105"/>
                    <a:pt x="23" y="104"/>
                    <a:pt x="23" y="104"/>
                  </a:cubicBezTo>
                  <a:cubicBezTo>
                    <a:pt x="23" y="103"/>
                    <a:pt x="23" y="103"/>
                    <a:pt x="23" y="103"/>
                  </a:cubicBezTo>
                  <a:close/>
                  <a:moveTo>
                    <a:pt x="64" y="95"/>
                  </a:move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3" y="98"/>
                    <a:pt x="64" y="98"/>
                  </a:cubicBezTo>
                  <a:cubicBezTo>
                    <a:pt x="64" y="98"/>
                    <a:pt x="65" y="98"/>
                    <a:pt x="66" y="98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6"/>
                    <a:pt x="67" y="95"/>
                    <a:pt x="67" y="95"/>
                  </a:cubicBezTo>
                  <a:cubicBezTo>
                    <a:pt x="64" y="95"/>
                    <a:pt x="64" y="95"/>
                    <a:pt x="64" y="95"/>
                  </a:cubicBezTo>
                  <a:close/>
                  <a:moveTo>
                    <a:pt x="9" y="91"/>
                  </a:moveTo>
                  <a:cubicBezTo>
                    <a:pt x="9" y="91"/>
                    <a:pt x="9" y="91"/>
                    <a:pt x="9" y="91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7" y="89"/>
                    <a:pt x="7" y="88"/>
                  </a:cubicBezTo>
                  <a:cubicBezTo>
                    <a:pt x="7" y="88"/>
                    <a:pt x="5" y="87"/>
                    <a:pt x="5" y="87"/>
                  </a:cubicBezTo>
                  <a:cubicBezTo>
                    <a:pt x="5" y="87"/>
                    <a:pt x="4" y="87"/>
                    <a:pt x="4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1" y="88"/>
                    <a:pt x="1" y="88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1" y="90"/>
                    <a:pt x="2" y="90"/>
                    <a:pt x="3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6" y="93"/>
                    <a:pt x="7" y="94"/>
                  </a:cubicBezTo>
                  <a:cubicBezTo>
                    <a:pt x="7" y="94"/>
                    <a:pt x="7" y="95"/>
                    <a:pt x="7" y="9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5" y="98"/>
                    <a:pt x="5" y="98"/>
                  </a:cubicBezTo>
                  <a:cubicBezTo>
                    <a:pt x="6" y="98"/>
                    <a:pt x="4" y="99"/>
                    <a:pt x="4" y="99"/>
                  </a:cubicBezTo>
                  <a:cubicBezTo>
                    <a:pt x="4" y="99"/>
                    <a:pt x="4" y="101"/>
                    <a:pt x="4" y="101"/>
                  </a:cubicBezTo>
                  <a:cubicBezTo>
                    <a:pt x="4" y="101"/>
                    <a:pt x="5" y="102"/>
                    <a:pt x="7" y="102"/>
                  </a:cubicBezTo>
                  <a:cubicBezTo>
                    <a:pt x="9" y="103"/>
                    <a:pt x="9" y="102"/>
                    <a:pt x="9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3" y="110"/>
                    <a:pt x="12" y="110"/>
                  </a:cubicBezTo>
                  <a:cubicBezTo>
                    <a:pt x="12" y="111"/>
                    <a:pt x="12" y="112"/>
                    <a:pt x="11" y="112"/>
                  </a:cubicBezTo>
                  <a:cubicBezTo>
                    <a:pt x="11" y="112"/>
                    <a:pt x="11" y="114"/>
                    <a:pt x="10" y="115"/>
                  </a:cubicBezTo>
                  <a:cubicBezTo>
                    <a:pt x="10" y="116"/>
                    <a:pt x="11" y="117"/>
                    <a:pt x="11" y="118"/>
                  </a:cubicBezTo>
                  <a:cubicBezTo>
                    <a:pt x="11" y="120"/>
                    <a:pt x="12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15" y="118"/>
                    <a:pt x="16" y="116"/>
                    <a:pt x="17" y="115"/>
                  </a:cubicBezTo>
                  <a:cubicBezTo>
                    <a:pt x="17" y="114"/>
                    <a:pt x="17" y="113"/>
                    <a:pt x="17" y="113"/>
                  </a:cubicBezTo>
                  <a:cubicBezTo>
                    <a:pt x="16" y="112"/>
                    <a:pt x="17" y="110"/>
                    <a:pt x="17" y="110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4" y="99"/>
                    <a:pt x="25" y="98"/>
                  </a:cubicBezTo>
                  <a:cubicBezTo>
                    <a:pt x="27" y="98"/>
                    <a:pt x="26" y="99"/>
                    <a:pt x="27" y="99"/>
                  </a:cubicBezTo>
                  <a:cubicBezTo>
                    <a:pt x="27" y="100"/>
                    <a:pt x="28" y="100"/>
                    <a:pt x="29" y="100"/>
                  </a:cubicBezTo>
                  <a:cubicBezTo>
                    <a:pt x="29" y="100"/>
                    <a:pt x="30" y="98"/>
                    <a:pt x="30" y="98"/>
                  </a:cubicBezTo>
                  <a:cubicBezTo>
                    <a:pt x="30" y="97"/>
                    <a:pt x="29" y="97"/>
                    <a:pt x="29" y="97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89"/>
                    <a:pt x="35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7" y="86"/>
                    <a:pt x="38" y="85"/>
                  </a:cubicBezTo>
                  <a:cubicBezTo>
                    <a:pt x="38" y="85"/>
                    <a:pt x="37" y="84"/>
                    <a:pt x="37" y="84"/>
                  </a:cubicBezTo>
                  <a:cubicBezTo>
                    <a:pt x="37" y="83"/>
                    <a:pt x="38" y="82"/>
                    <a:pt x="38" y="82"/>
                  </a:cubicBezTo>
                  <a:cubicBezTo>
                    <a:pt x="38" y="82"/>
                    <a:pt x="40" y="84"/>
                    <a:pt x="41" y="84"/>
                  </a:cubicBezTo>
                  <a:cubicBezTo>
                    <a:pt x="42" y="85"/>
                    <a:pt x="42" y="84"/>
                    <a:pt x="43" y="84"/>
                  </a:cubicBezTo>
                  <a:cubicBezTo>
                    <a:pt x="43" y="83"/>
                    <a:pt x="42" y="82"/>
                    <a:pt x="42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1" y="78"/>
                    <a:pt x="31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28" y="77"/>
                    <a:pt x="28" y="77"/>
                  </a:cubicBezTo>
                  <a:cubicBezTo>
                    <a:pt x="27" y="77"/>
                    <a:pt x="26" y="78"/>
                    <a:pt x="25" y="79"/>
                  </a:cubicBezTo>
                  <a:cubicBezTo>
                    <a:pt x="25" y="79"/>
                    <a:pt x="24" y="80"/>
                    <a:pt x="23" y="80"/>
                  </a:cubicBezTo>
                  <a:cubicBezTo>
                    <a:pt x="23" y="80"/>
                    <a:pt x="22" y="78"/>
                    <a:pt x="22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19" y="80"/>
                    <a:pt x="19" y="81"/>
                  </a:cubicBezTo>
                  <a:cubicBezTo>
                    <a:pt x="19" y="81"/>
                    <a:pt x="17" y="81"/>
                    <a:pt x="16" y="81"/>
                  </a:cubicBezTo>
                  <a:cubicBezTo>
                    <a:pt x="15" y="82"/>
                    <a:pt x="14" y="82"/>
                    <a:pt x="13" y="83"/>
                  </a:cubicBezTo>
                  <a:cubicBezTo>
                    <a:pt x="12" y="83"/>
                    <a:pt x="14" y="84"/>
                    <a:pt x="14" y="84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89"/>
                    <a:pt x="9" y="91"/>
                    <a:pt x="9" y="91"/>
                  </a:cubicBezTo>
                  <a:close/>
                  <a:moveTo>
                    <a:pt x="35" y="76"/>
                  </a:moveTo>
                  <a:cubicBezTo>
                    <a:pt x="35" y="76"/>
                    <a:pt x="35" y="76"/>
                    <a:pt x="35" y="76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7"/>
                    <a:pt x="37" y="78"/>
                    <a:pt x="39" y="78"/>
                  </a:cubicBezTo>
                  <a:cubicBezTo>
                    <a:pt x="42" y="78"/>
                    <a:pt x="42" y="80"/>
                    <a:pt x="44" y="78"/>
                  </a:cubicBezTo>
                  <a:cubicBezTo>
                    <a:pt x="44" y="77"/>
                    <a:pt x="44" y="77"/>
                    <a:pt x="43" y="76"/>
                  </a:cubicBezTo>
                  <a:cubicBezTo>
                    <a:pt x="43" y="75"/>
                    <a:pt x="42" y="75"/>
                    <a:pt x="42" y="74"/>
                  </a:cubicBezTo>
                  <a:cubicBezTo>
                    <a:pt x="42" y="74"/>
                    <a:pt x="42" y="74"/>
                    <a:pt x="40" y="72"/>
                  </a:cubicBezTo>
                  <a:cubicBezTo>
                    <a:pt x="39" y="71"/>
                    <a:pt x="39" y="72"/>
                    <a:pt x="38" y="72"/>
                  </a:cubicBezTo>
                  <a:cubicBezTo>
                    <a:pt x="37" y="72"/>
                    <a:pt x="36" y="72"/>
                    <a:pt x="35" y="72"/>
                  </a:cubicBezTo>
                  <a:cubicBezTo>
                    <a:pt x="34" y="73"/>
                    <a:pt x="36" y="74"/>
                    <a:pt x="36" y="75"/>
                  </a:cubicBezTo>
                  <a:cubicBezTo>
                    <a:pt x="36" y="75"/>
                    <a:pt x="35" y="76"/>
                    <a:pt x="35" y="76"/>
                  </a:cubicBezTo>
                  <a:close/>
                  <a:moveTo>
                    <a:pt x="22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4" y="56"/>
                    <a:pt x="25" y="57"/>
                  </a:cubicBezTo>
                  <a:cubicBezTo>
                    <a:pt x="25" y="57"/>
                    <a:pt x="27" y="58"/>
                    <a:pt x="27" y="59"/>
                  </a:cubicBezTo>
                  <a:cubicBezTo>
                    <a:pt x="27" y="59"/>
                    <a:pt x="28" y="59"/>
                    <a:pt x="28" y="60"/>
                  </a:cubicBezTo>
                  <a:cubicBezTo>
                    <a:pt x="28" y="60"/>
                    <a:pt x="29" y="61"/>
                    <a:pt x="29" y="62"/>
                  </a:cubicBezTo>
                  <a:cubicBezTo>
                    <a:pt x="30" y="63"/>
                    <a:pt x="31" y="64"/>
                    <a:pt x="31" y="64"/>
                  </a:cubicBezTo>
                  <a:cubicBezTo>
                    <a:pt x="31" y="64"/>
                    <a:pt x="32" y="65"/>
                    <a:pt x="31" y="65"/>
                  </a:cubicBezTo>
                  <a:cubicBezTo>
                    <a:pt x="30" y="65"/>
                    <a:pt x="27" y="65"/>
                    <a:pt x="27" y="65"/>
                  </a:cubicBezTo>
                  <a:cubicBezTo>
                    <a:pt x="27" y="65"/>
                    <a:pt x="26" y="66"/>
                    <a:pt x="26" y="66"/>
                  </a:cubicBezTo>
                  <a:cubicBezTo>
                    <a:pt x="26" y="67"/>
                    <a:pt x="28" y="68"/>
                    <a:pt x="27" y="68"/>
                  </a:cubicBezTo>
                  <a:cubicBezTo>
                    <a:pt x="26" y="69"/>
                    <a:pt x="26" y="69"/>
                    <a:pt x="25" y="69"/>
                  </a:cubicBezTo>
                  <a:cubicBezTo>
                    <a:pt x="24" y="68"/>
                    <a:pt x="23" y="66"/>
                    <a:pt x="23" y="66"/>
                  </a:cubicBezTo>
                  <a:cubicBezTo>
                    <a:pt x="22" y="67"/>
                    <a:pt x="22" y="70"/>
                    <a:pt x="22" y="70"/>
                  </a:cubicBezTo>
                  <a:cubicBezTo>
                    <a:pt x="22" y="71"/>
                    <a:pt x="23" y="72"/>
                    <a:pt x="22" y="73"/>
                  </a:cubicBezTo>
                  <a:cubicBezTo>
                    <a:pt x="22" y="73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7" y="74"/>
                    <a:pt x="15" y="72"/>
                    <a:pt x="14" y="71"/>
                  </a:cubicBezTo>
                  <a:cubicBezTo>
                    <a:pt x="14" y="70"/>
                    <a:pt x="14" y="68"/>
                    <a:pt x="14" y="68"/>
                  </a:cubicBezTo>
                  <a:cubicBezTo>
                    <a:pt x="13" y="67"/>
                    <a:pt x="12" y="66"/>
                    <a:pt x="12" y="66"/>
                  </a:cubicBezTo>
                  <a:cubicBezTo>
                    <a:pt x="12" y="66"/>
                    <a:pt x="13" y="65"/>
                    <a:pt x="11" y="66"/>
                  </a:cubicBezTo>
                  <a:cubicBezTo>
                    <a:pt x="8" y="66"/>
                    <a:pt x="9" y="67"/>
                    <a:pt x="8" y="67"/>
                  </a:cubicBezTo>
                  <a:cubicBezTo>
                    <a:pt x="7" y="66"/>
                    <a:pt x="7" y="65"/>
                    <a:pt x="5" y="65"/>
                  </a:cubicBezTo>
                  <a:cubicBezTo>
                    <a:pt x="4" y="65"/>
                    <a:pt x="3" y="64"/>
                    <a:pt x="3" y="64"/>
                  </a:cubicBezTo>
                  <a:cubicBezTo>
                    <a:pt x="3" y="64"/>
                    <a:pt x="6" y="62"/>
                    <a:pt x="7" y="62"/>
                  </a:cubicBezTo>
                  <a:cubicBezTo>
                    <a:pt x="8" y="62"/>
                    <a:pt x="7" y="62"/>
                    <a:pt x="9" y="62"/>
                  </a:cubicBezTo>
                  <a:cubicBezTo>
                    <a:pt x="12" y="61"/>
                    <a:pt x="13" y="63"/>
                    <a:pt x="13" y="61"/>
                  </a:cubicBezTo>
                  <a:cubicBezTo>
                    <a:pt x="14" y="59"/>
                    <a:pt x="14" y="58"/>
                    <a:pt x="15" y="57"/>
                  </a:cubicBezTo>
                  <a:cubicBezTo>
                    <a:pt x="15" y="56"/>
                    <a:pt x="16" y="54"/>
                    <a:pt x="16" y="54"/>
                  </a:cubicBezTo>
                  <a:cubicBezTo>
                    <a:pt x="16" y="53"/>
                    <a:pt x="19" y="53"/>
                    <a:pt x="19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lose/>
                  <a:moveTo>
                    <a:pt x="36" y="5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36" y="56"/>
                    <a:pt x="38" y="56"/>
                    <a:pt x="38" y="56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36" y="5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5" name="Freeform 195">
              <a:extLst>
                <a:ext uri="{FF2B5EF4-FFF2-40B4-BE49-F238E27FC236}">
                  <a16:creationId xmlns:a16="http://schemas.microsoft.com/office/drawing/2014/main" id="{8E000B75-9FA8-5A01-C124-DA0811BA8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4086" y="3377866"/>
              <a:ext cx="556312" cy="405924"/>
            </a:xfrm>
            <a:custGeom>
              <a:avLst/>
              <a:gdLst>
                <a:gd name="T0" fmla="*/ 7 w 244"/>
                <a:gd name="T1" fmla="*/ 36 h 184"/>
                <a:gd name="T2" fmla="*/ 21 w 244"/>
                <a:gd name="T3" fmla="*/ 52 h 184"/>
                <a:gd name="T4" fmla="*/ 77 w 244"/>
                <a:gd name="T5" fmla="*/ 49 h 184"/>
                <a:gd name="T6" fmla="*/ 144 w 244"/>
                <a:gd name="T7" fmla="*/ 21 h 184"/>
                <a:gd name="T8" fmla="*/ 203 w 244"/>
                <a:gd name="T9" fmla="*/ 3 h 184"/>
                <a:gd name="T10" fmla="*/ 238 w 244"/>
                <a:gd name="T11" fmla="*/ 8 h 184"/>
                <a:gd name="T12" fmla="*/ 241 w 244"/>
                <a:gd name="T13" fmla="*/ 22 h 184"/>
                <a:gd name="T14" fmla="*/ 232 w 244"/>
                <a:gd name="T15" fmla="*/ 27 h 184"/>
                <a:gd name="T16" fmla="*/ 225 w 244"/>
                <a:gd name="T17" fmla="*/ 36 h 184"/>
                <a:gd name="T18" fmla="*/ 225 w 244"/>
                <a:gd name="T19" fmla="*/ 56 h 184"/>
                <a:gd name="T20" fmla="*/ 222 w 244"/>
                <a:gd name="T21" fmla="*/ 69 h 184"/>
                <a:gd name="T22" fmla="*/ 220 w 244"/>
                <a:gd name="T23" fmla="*/ 76 h 184"/>
                <a:gd name="T24" fmla="*/ 216 w 244"/>
                <a:gd name="T25" fmla="*/ 83 h 184"/>
                <a:gd name="T26" fmla="*/ 232 w 244"/>
                <a:gd name="T27" fmla="*/ 92 h 184"/>
                <a:gd name="T28" fmla="*/ 244 w 244"/>
                <a:gd name="T29" fmla="*/ 102 h 184"/>
                <a:gd name="T30" fmla="*/ 231 w 244"/>
                <a:gd name="T31" fmla="*/ 108 h 184"/>
                <a:gd name="T32" fmla="*/ 211 w 244"/>
                <a:gd name="T33" fmla="*/ 106 h 184"/>
                <a:gd name="T34" fmla="*/ 201 w 244"/>
                <a:gd name="T35" fmla="*/ 115 h 184"/>
                <a:gd name="T36" fmla="*/ 188 w 244"/>
                <a:gd name="T37" fmla="*/ 126 h 184"/>
                <a:gd name="T38" fmla="*/ 181 w 244"/>
                <a:gd name="T39" fmla="*/ 135 h 184"/>
                <a:gd name="T40" fmla="*/ 179 w 244"/>
                <a:gd name="T41" fmla="*/ 147 h 184"/>
                <a:gd name="T42" fmla="*/ 174 w 244"/>
                <a:gd name="T43" fmla="*/ 158 h 184"/>
                <a:gd name="T44" fmla="*/ 155 w 244"/>
                <a:gd name="T45" fmla="*/ 165 h 184"/>
                <a:gd name="T46" fmla="*/ 139 w 244"/>
                <a:gd name="T47" fmla="*/ 167 h 184"/>
                <a:gd name="T48" fmla="*/ 116 w 244"/>
                <a:gd name="T49" fmla="*/ 164 h 184"/>
                <a:gd name="T50" fmla="*/ 104 w 244"/>
                <a:gd name="T51" fmla="*/ 163 h 184"/>
                <a:gd name="T52" fmla="*/ 92 w 244"/>
                <a:gd name="T53" fmla="*/ 169 h 184"/>
                <a:gd name="T54" fmla="*/ 70 w 244"/>
                <a:gd name="T55" fmla="*/ 177 h 184"/>
                <a:gd name="T56" fmla="*/ 57 w 244"/>
                <a:gd name="T57" fmla="*/ 184 h 184"/>
                <a:gd name="T58" fmla="*/ 51 w 244"/>
                <a:gd name="T59" fmla="*/ 183 h 184"/>
                <a:gd name="T60" fmla="*/ 48 w 244"/>
                <a:gd name="T61" fmla="*/ 172 h 184"/>
                <a:gd name="T62" fmla="*/ 50 w 244"/>
                <a:gd name="T63" fmla="*/ 165 h 184"/>
                <a:gd name="T64" fmla="*/ 24 w 244"/>
                <a:gd name="T65" fmla="*/ 143 h 184"/>
                <a:gd name="T66" fmla="*/ 21 w 244"/>
                <a:gd name="T67" fmla="*/ 138 h 184"/>
                <a:gd name="T68" fmla="*/ 20 w 244"/>
                <a:gd name="T69" fmla="*/ 133 h 184"/>
                <a:gd name="T70" fmla="*/ 20 w 244"/>
                <a:gd name="T71" fmla="*/ 125 h 184"/>
                <a:gd name="T72" fmla="*/ 16 w 244"/>
                <a:gd name="T73" fmla="*/ 113 h 184"/>
                <a:gd name="T74" fmla="*/ 19 w 244"/>
                <a:gd name="T75" fmla="*/ 106 h 184"/>
                <a:gd name="T76" fmla="*/ 25 w 244"/>
                <a:gd name="T77" fmla="*/ 99 h 184"/>
                <a:gd name="T78" fmla="*/ 33 w 244"/>
                <a:gd name="T79" fmla="*/ 84 h 184"/>
                <a:gd name="T80" fmla="*/ 21 w 244"/>
                <a:gd name="T81" fmla="*/ 77 h 184"/>
                <a:gd name="T82" fmla="*/ 11 w 244"/>
                <a:gd name="T83" fmla="*/ 73 h 184"/>
                <a:gd name="T84" fmla="*/ 2 w 244"/>
                <a:gd name="T85" fmla="*/ 60 h 184"/>
                <a:gd name="T86" fmla="*/ 1 w 244"/>
                <a:gd name="T87" fmla="*/ 47 h 184"/>
                <a:gd name="T88" fmla="*/ 7 w 244"/>
                <a:gd name="T89" fmla="*/ 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4" h="184">
                  <a:moveTo>
                    <a:pt x="7" y="38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14" y="34"/>
                    <a:pt x="20" y="38"/>
                    <a:pt x="23" y="38"/>
                  </a:cubicBezTo>
                  <a:cubicBezTo>
                    <a:pt x="29" y="39"/>
                    <a:pt x="16" y="46"/>
                    <a:pt x="18" y="46"/>
                  </a:cubicBezTo>
                  <a:cubicBezTo>
                    <a:pt x="20" y="45"/>
                    <a:pt x="18" y="51"/>
                    <a:pt x="21" y="52"/>
                  </a:cubicBezTo>
                  <a:cubicBezTo>
                    <a:pt x="26" y="53"/>
                    <a:pt x="30" y="49"/>
                    <a:pt x="36" y="49"/>
                  </a:cubicBezTo>
                  <a:cubicBezTo>
                    <a:pt x="41" y="48"/>
                    <a:pt x="47" y="51"/>
                    <a:pt x="49" y="49"/>
                  </a:cubicBezTo>
                  <a:cubicBezTo>
                    <a:pt x="53" y="44"/>
                    <a:pt x="69" y="54"/>
                    <a:pt x="77" y="49"/>
                  </a:cubicBezTo>
                  <a:cubicBezTo>
                    <a:pt x="82" y="45"/>
                    <a:pt x="102" y="43"/>
                    <a:pt x="109" y="43"/>
                  </a:cubicBezTo>
                  <a:cubicBezTo>
                    <a:pt x="127" y="42"/>
                    <a:pt x="128" y="42"/>
                    <a:pt x="136" y="37"/>
                  </a:cubicBezTo>
                  <a:cubicBezTo>
                    <a:pt x="136" y="37"/>
                    <a:pt x="141" y="26"/>
                    <a:pt x="144" y="21"/>
                  </a:cubicBezTo>
                  <a:cubicBezTo>
                    <a:pt x="146" y="17"/>
                    <a:pt x="152" y="15"/>
                    <a:pt x="158" y="11"/>
                  </a:cubicBezTo>
                  <a:cubicBezTo>
                    <a:pt x="163" y="7"/>
                    <a:pt x="176" y="3"/>
                    <a:pt x="179" y="2"/>
                  </a:cubicBezTo>
                  <a:cubicBezTo>
                    <a:pt x="182" y="2"/>
                    <a:pt x="203" y="3"/>
                    <a:pt x="203" y="3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14" y="0"/>
                    <a:pt x="216" y="8"/>
                    <a:pt x="219" y="9"/>
                  </a:cubicBezTo>
                  <a:cubicBezTo>
                    <a:pt x="228" y="10"/>
                    <a:pt x="235" y="10"/>
                    <a:pt x="238" y="8"/>
                  </a:cubicBezTo>
                  <a:cubicBezTo>
                    <a:pt x="239" y="8"/>
                    <a:pt x="239" y="10"/>
                    <a:pt x="240" y="11"/>
                  </a:cubicBezTo>
                  <a:cubicBezTo>
                    <a:pt x="241" y="13"/>
                    <a:pt x="242" y="17"/>
                    <a:pt x="242" y="17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40" y="23"/>
                    <a:pt x="240" y="23"/>
                    <a:pt x="240" y="23"/>
                  </a:cubicBezTo>
                  <a:cubicBezTo>
                    <a:pt x="235" y="26"/>
                    <a:pt x="235" y="26"/>
                    <a:pt x="235" y="26"/>
                  </a:cubicBezTo>
                  <a:cubicBezTo>
                    <a:pt x="235" y="26"/>
                    <a:pt x="233" y="26"/>
                    <a:pt x="232" y="27"/>
                  </a:cubicBezTo>
                  <a:cubicBezTo>
                    <a:pt x="231" y="27"/>
                    <a:pt x="229" y="28"/>
                    <a:pt x="229" y="28"/>
                  </a:cubicBezTo>
                  <a:cubicBezTo>
                    <a:pt x="229" y="28"/>
                    <a:pt x="227" y="30"/>
                    <a:pt x="227" y="31"/>
                  </a:cubicBezTo>
                  <a:cubicBezTo>
                    <a:pt x="226" y="33"/>
                    <a:pt x="225" y="36"/>
                    <a:pt x="225" y="36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8"/>
                    <a:pt x="223" y="48"/>
                    <a:pt x="223" y="48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65"/>
                    <a:pt x="227" y="65"/>
                    <a:pt x="227" y="65"/>
                  </a:cubicBezTo>
                  <a:cubicBezTo>
                    <a:pt x="227" y="65"/>
                    <a:pt x="224" y="68"/>
                    <a:pt x="223" y="68"/>
                  </a:cubicBezTo>
                  <a:cubicBezTo>
                    <a:pt x="223" y="68"/>
                    <a:pt x="222" y="69"/>
                    <a:pt x="222" y="69"/>
                  </a:cubicBezTo>
                  <a:cubicBezTo>
                    <a:pt x="222" y="71"/>
                    <a:pt x="222" y="71"/>
                    <a:pt x="222" y="71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0" y="76"/>
                    <a:pt x="220" y="76"/>
                    <a:pt x="220" y="76"/>
                  </a:cubicBezTo>
                  <a:cubicBezTo>
                    <a:pt x="220" y="76"/>
                    <a:pt x="219" y="78"/>
                    <a:pt x="218" y="78"/>
                  </a:cubicBezTo>
                  <a:cubicBezTo>
                    <a:pt x="217" y="79"/>
                    <a:pt x="215" y="81"/>
                    <a:pt x="215" y="81"/>
                  </a:cubicBezTo>
                  <a:cubicBezTo>
                    <a:pt x="216" y="83"/>
                    <a:pt x="216" y="83"/>
                    <a:pt x="216" y="83"/>
                  </a:cubicBezTo>
                  <a:cubicBezTo>
                    <a:pt x="227" y="85"/>
                    <a:pt x="227" y="85"/>
                    <a:pt x="227" y="85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2" y="92"/>
                    <a:pt x="232" y="92"/>
                    <a:pt x="232" y="92"/>
                  </a:cubicBezTo>
                  <a:cubicBezTo>
                    <a:pt x="235" y="97"/>
                    <a:pt x="235" y="97"/>
                    <a:pt x="235" y="97"/>
                  </a:cubicBezTo>
                  <a:cubicBezTo>
                    <a:pt x="240" y="99"/>
                    <a:pt x="240" y="99"/>
                    <a:pt x="240" y="99"/>
                  </a:cubicBezTo>
                  <a:cubicBezTo>
                    <a:pt x="240" y="99"/>
                    <a:pt x="244" y="102"/>
                    <a:pt x="244" y="102"/>
                  </a:cubicBezTo>
                  <a:cubicBezTo>
                    <a:pt x="243" y="103"/>
                    <a:pt x="238" y="105"/>
                    <a:pt x="238" y="105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35" y="107"/>
                    <a:pt x="233" y="107"/>
                    <a:pt x="231" y="108"/>
                  </a:cubicBezTo>
                  <a:cubicBezTo>
                    <a:pt x="230" y="109"/>
                    <a:pt x="224" y="112"/>
                    <a:pt x="224" y="112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1" y="106"/>
                    <a:pt x="211" y="106"/>
                    <a:pt x="211" y="106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04" y="110"/>
                    <a:pt x="204" y="110"/>
                    <a:pt x="204" y="110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1" y="115"/>
                    <a:pt x="194" y="117"/>
                    <a:pt x="192" y="118"/>
                  </a:cubicBezTo>
                  <a:cubicBezTo>
                    <a:pt x="191" y="119"/>
                    <a:pt x="187" y="122"/>
                    <a:pt x="187" y="122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1" y="130"/>
                    <a:pt x="180" y="132"/>
                  </a:cubicBezTo>
                  <a:cubicBezTo>
                    <a:pt x="180" y="134"/>
                    <a:pt x="181" y="135"/>
                    <a:pt x="181" y="135"/>
                  </a:cubicBezTo>
                  <a:cubicBezTo>
                    <a:pt x="179" y="135"/>
                    <a:pt x="176" y="136"/>
                    <a:pt x="175" y="137"/>
                  </a:cubicBezTo>
                  <a:cubicBezTo>
                    <a:pt x="174" y="137"/>
                    <a:pt x="174" y="139"/>
                    <a:pt x="175" y="141"/>
                  </a:cubicBezTo>
                  <a:cubicBezTo>
                    <a:pt x="175" y="142"/>
                    <a:pt x="177" y="144"/>
                    <a:pt x="179" y="147"/>
                  </a:cubicBezTo>
                  <a:cubicBezTo>
                    <a:pt x="180" y="150"/>
                    <a:pt x="181" y="150"/>
                    <a:pt x="181" y="151"/>
                  </a:cubicBezTo>
                  <a:cubicBezTo>
                    <a:pt x="181" y="152"/>
                    <a:pt x="180" y="155"/>
                    <a:pt x="179" y="156"/>
                  </a:cubicBezTo>
                  <a:cubicBezTo>
                    <a:pt x="177" y="158"/>
                    <a:pt x="175" y="158"/>
                    <a:pt x="174" y="158"/>
                  </a:cubicBezTo>
                  <a:cubicBezTo>
                    <a:pt x="173" y="159"/>
                    <a:pt x="170" y="161"/>
                    <a:pt x="169" y="161"/>
                  </a:cubicBezTo>
                  <a:cubicBezTo>
                    <a:pt x="168" y="162"/>
                    <a:pt x="163" y="163"/>
                    <a:pt x="162" y="163"/>
                  </a:cubicBezTo>
                  <a:cubicBezTo>
                    <a:pt x="161" y="163"/>
                    <a:pt x="155" y="165"/>
                    <a:pt x="155" y="165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39" y="167"/>
                    <a:pt x="139" y="167"/>
                    <a:pt x="139" y="167"/>
                  </a:cubicBezTo>
                  <a:cubicBezTo>
                    <a:pt x="129" y="164"/>
                    <a:pt x="129" y="164"/>
                    <a:pt x="129" y="164"/>
                  </a:cubicBezTo>
                  <a:cubicBezTo>
                    <a:pt x="129" y="164"/>
                    <a:pt x="124" y="168"/>
                    <a:pt x="123" y="168"/>
                  </a:cubicBezTo>
                  <a:cubicBezTo>
                    <a:pt x="122" y="168"/>
                    <a:pt x="116" y="164"/>
                    <a:pt x="116" y="164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59"/>
                    <a:pt x="107" y="160"/>
                    <a:pt x="106" y="160"/>
                  </a:cubicBezTo>
                  <a:cubicBezTo>
                    <a:pt x="105" y="160"/>
                    <a:pt x="104" y="162"/>
                    <a:pt x="104" y="163"/>
                  </a:cubicBezTo>
                  <a:cubicBezTo>
                    <a:pt x="103" y="163"/>
                    <a:pt x="101" y="163"/>
                    <a:pt x="99" y="163"/>
                  </a:cubicBezTo>
                  <a:cubicBezTo>
                    <a:pt x="96" y="163"/>
                    <a:pt x="94" y="165"/>
                    <a:pt x="94" y="165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87" y="171"/>
                    <a:pt x="87" y="171"/>
                  </a:cubicBezTo>
                  <a:cubicBezTo>
                    <a:pt x="86" y="172"/>
                    <a:pt x="77" y="175"/>
                    <a:pt x="77" y="175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68" y="178"/>
                    <a:pt x="67" y="177"/>
                  </a:cubicBezTo>
                  <a:cubicBezTo>
                    <a:pt x="66" y="177"/>
                    <a:pt x="63" y="180"/>
                    <a:pt x="63" y="180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1" y="184"/>
                    <a:pt x="51" y="183"/>
                    <a:pt x="51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51" y="181"/>
                    <a:pt x="50" y="180"/>
                    <a:pt x="50" y="178"/>
                  </a:cubicBezTo>
                  <a:cubicBezTo>
                    <a:pt x="49" y="176"/>
                    <a:pt x="48" y="174"/>
                    <a:pt x="48" y="172"/>
                  </a:cubicBezTo>
                  <a:cubicBezTo>
                    <a:pt x="48" y="171"/>
                    <a:pt x="49" y="170"/>
                    <a:pt x="49" y="169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50" y="168"/>
                    <a:pt x="50" y="167"/>
                    <a:pt x="50" y="165"/>
                  </a:cubicBezTo>
                  <a:cubicBezTo>
                    <a:pt x="49" y="161"/>
                    <a:pt x="45" y="161"/>
                    <a:pt x="44" y="157"/>
                  </a:cubicBezTo>
                  <a:cubicBezTo>
                    <a:pt x="43" y="154"/>
                    <a:pt x="39" y="151"/>
                    <a:pt x="39" y="150"/>
                  </a:cubicBezTo>
                  <a:cubicBezTo>
                    <a:pt x="32" y="146"/>
                    <a:pt x="28" y="147"/>
                    <a:pt x="24" y="143"/>
                  </a:cubicBezTo>
                  <a:cubicBezTo>
                    <a:pt x="23" y="142"/>
                    <a:pt x="22" y="141"/>
                    <a:pt x="22" y="140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39"/>
                    <a:pt x="22" y="139"/>
                    <a:pt x="21" y="138"/>
                  </a:cubicBezTo>
                  <a:cubicBezTo>
                    <a:pt x="20" y="137"/>
                    <a:pt x="19" y="136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5"/>
                    <a:pt x="20" y="133"/>
                    <a:pt x="20" y="133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5"/>
                    <a:pt x="20" y="125"/>
                  </a:cubicBezTo>
                  <a:cubicBezTo>
                    <a:pt x="20" y="124"/>
                    <a:pt x="17" y="123"/>
                    <a:pt x="17" y="123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6" y="108"/>
                    <a:pt x="17" y="107"/>
                  </a:cubicBezTo>
                  <a:cubicBezTo>
                    <a:pt x="17" y="107"/>
                    <a:pt x="18" y="106"/>
                    <a:pt x="19" y="106"/>
                  </a:cubicBezTo>
                  <a:cubicBezTo>
                    <a:pt x="20" y="105"/>
                    <a:pt x="22" y="105"/>
                    <a:pt x="23" y="105"/>
                  </a:cubicBezTo>
                  <a:cubicBezTo>
                    <a:pt x="24" y="105"/>
                    <a:pt x="26" y="103"/>
                    <a:pt x="26" y="103"/>
                  </a:cubicBezTo>
                  <a:cubicBezTo>
                    <a:pt x="26" y="103"/>
                    <a:pt x="26" y="100"/>
                    <a:pt x="25" y="99"/>
                  </a:cubicBezTo>
                  <a:cubicBezTo>
                    <a:pt x="25" y="97"/>
                    <a:pt x="27" y="95"/>
                    <a:pt x="27" y="95"/>
                  </a:cubicBezTo>
                  <a:cubicBezTo>
                    <a:pt x="27" y="95"/>
                    <a:pt x="30" y="91"/>
                    <a:pt x="31" y="90"/>
                  </a:cubicBezTo>
                  <a:cubicBezTo>
                    <a:pt x="32" y="89"/>
                    <a:pt x="33" y="84"/>
                    <a:pt x="33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1" y="77"/>
                    <a:pt x="21" y="77"/>
                  </a:cubicBezTo>
                  <a:cubicBezTo>
                    <a:pt x="21" y="76"/>
                    <a:pt x="19" y="76"/>
                    <a:pt x="19" y="76"/>
                  </a:cubicBezTo>
                  <a:cubicBezTo>
                    <a:pt x="19" y="76"/>
                    <a:pt x="15" y="74"/>
                    <a:pt x="15" y="74"/>
                  </a:cubicBezTo>
                  <a:cubicBezTo>
                    <a:pt x="14" y="74"/>
                    <a:pt x="11" y="73"/>
                    <a:pt x="11" y="73"/>
                  </a:cubicBezTo>
                  <a:cubicBezTo>
                    <a:pt x="11" y="73"/>
                    <a:pt x="7" y="68"/>
                    <a:pt x="6" y="66"/>
                  </a:cubicBezTo>
                  <a:cubicBezTo>
                    <a:pt x="5" y="64"/>
                    <a:pt x="4" y="63"/>
                    <a:pt x="4" y="63"/>
                  </a:cubicBezTo>
                  <a:cubicBezTo>
                    <a:pt x="4" y="63"/>
                    <a:pt x="3" y="61"/>
                    <a:pt x="2" y="60"/>
                  </a:cubicBezTo>
                  <a:cubicBezTo>
                    <a:pt x="1" y="59"/>
                    <a:pt x="1" y="57"/>
                    <a:pt x="1" y="57"/>
                  </a:cubicBezTo>
                  <a:cubicBezTo>
                    <a:pt x="1" y="57"/>
                    <a:pt x="2" y="54"/>
                    <a:pt x="1" y="52"/>
                  </a:cubicBezTo>
                  <a:cubicBezTo>
                    <a:pt x="1" y="51"/>
                    <a:pt x="0" y="47"/>
                    <a:pt x="1" y="47"/>
                  </a:cubicBezTo>
                  <a:cubicBezTo>
                    <a:pt x="2" y="45"/>
                    <a:pt x="3" y="43"/>
                    <a:pt x="5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8" y="42"/>
                    <a:pt x="7" y="39"/>
                    <a:pt x="7" y="39"/>
                  </a:cubicBezTo>
                  <a:lnTo>
                    <a:pt x="7" y="38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6" name="Freeform 212">
              <a:extLst>
                <a:ext uri="{FF2B5EF4-FFF2-40B4-BE49-F238E27FC236}">
                  <a16:creationId xmlns:a16="http://schemas.microsoft.com/office/drawing/2014/main" id="{F66AB887-501C-EE88-C6FE-B6A20C49C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2115" y="3121100"/>
              <a:ext cx="622278" cy="493289"/>
            </a:xfrm>
            <a:custGeom>
              <a:avLst/>
              <a:gdLst>
                <a:gd name="T0" fmla="*/ 3 w 273"/>
                <a:gd name="T1" fmla="*/ 68 h 223"/>
                <a:gd name="T2" fmla="*/ 41 w 273"/>
                <a:gd name="T3" fmla="*/ 71 h 223"/>
                <a:gd name="T4" fmla="*/ 60 w 273"/>
                <a:gd name="T5" fmla="*/ 70 h 223"/>
                <a:gd name="T6" fmla="*/ 73 w 273"/>
                <a:gd name="T7" fmla="*/ 54 h 223"/>
                <a:gd name="T8" fmla="*/ 49 w 273"/>
                <a:gd name="T9" fmla="*/ 36 h 223"/>
                <a:gd name="T10" fmla="*/ 65 w 273"/>
                <a:gd name="T11" fmla="*/ 28 h 223"/>
                <a:gd name="T12" fmla="*/ 87 w 273"/>
                <a:gd name="T13" fmla="*/ 33 h 223"/>
                <a:gd name="T14" fmla="*/ 101 w 273"/>
                <a:gd name="T15" fmla="*/ 44 h 223"/>
                <a:gd name="T16" fmla="*/ 128 w 273"/>
                <a:gd name="T17" fmla="*/ 54 h 223"/>
                <a:gd name="T18" fmla="*/ 145 w 273"/>
                <a:gd name="T19" fmla="*/ 30 h 223"/>
                <a:gd name="T20" fmla="*/ 161 w 273"/>
                <a:gd name="T21" fmla="*/ 0 h 223"/>
                <a:gd name="T22" fmla="*/ 202 w 273"/>
                <a:gd name="T23" fmla="*/ 43 h 223"/>
                <a:gd name="T24" fmla="*/ 227 w 273"/>
                <a:gd name="T25" fmla="*/ 63 h 223"/>
                <a:gd name="T26" fmla="*/ 260 w 273"/>
                <a:gd name="T27" fmla="*/ 65 h 223"/>
                <a:gd name="T28" fmla="*/ 262 w 273"/>
                <a:gd name="T29" fmla="*/ 72 h 223"/>
                <a:gd name="T30" fmla="*/ 240 w 273"/>
                <a:gd name="T31" fmla="*/ 85 h 223"/>
                <a:gd name="T32" fmla="*/ 233 w 273"/>
                <a:gd name="T33" fmla="*/ 106 h 223"/>
                <a:gd name="T34" fmla="*/ 236 w 273"/>
                <a:gd name="T35" fmla="*/ 125 h 223"/>
                <a:gd name="T36" fmla="*/ 243 w 273"/>
                <a:gd name="T37" fmla="*/ 148 h 223"/>
                <a:gd name="T38" fmla="*/ 237 w 273"/>
                <a:gd name="T39" fmla="*/ 172 h 223"/>
                <a:gd name="T40" fmla="*/ 229 w 273"/>
                <a:gd name="T41" fmla="*/ 161 h 223"/>
                <a:gd name="T42" fmla="*/ 223 w 273"/>
                <a:gd name="T43" fmla="*/ 178 h 223"/>
                <a:gd name="T44" fmla="*/ 230 w 273"/>
                <a:gd name="T45" fmla="*/ 201 h 223"/>
                <a:gd name="T46" fmla="*/ 211 w 273"/>
                <a:gd name="T47" fmla="*/ 207 h 223"/>
                <a:gd name="T48" fmla="*/ 195 w 273"/>
                <a:gd name="T49" fmla="*/ 200 h 223"/>
                <a:gd name="T50" fmla="*/ 193 w 273"/>
                <a:gd name="T51" fmla="*/ 177 h 223"/>
                <a:gd name="T52" fmla="*/ 189 w 273"/>
                <a:gd name="T53" fmla="*/ 154 h 223"/>
                <a:gd name="T54" fmla="*/ 152 w 273"/>
                <a:gd name="T55" fmla="*/ 156 h 223"/>
                <a:gd name="T56" fmla="*/ 123 w 273"/>
                <a:gd name="T57" fmla="*/ 193 h 223"/>
                <a:gd name="T58" fmla="*/ 98 w 273"/>
                <a:gd name="T59" fmla="*/ 195 h 223"/>
                <a:gd name="T60" fmla="*/ 96 w 273"/>
                <a:gd name="T61" fmla="*/ 182 h 223"/>
                <a:gd name="T62" fmla="*/ 98 w 273"/>
                <a:gd name="T63" fmla="*/ 169 h 223"/>
                <a:gd name="T64" fmla="*/ 89 w 273"/>
                <a:gd name="T65" fmla="*/ 162 h 223"/>
                <a:gd name="T66" fmla="*/ 91 w 273"/>
                <a:gd name="T67" fmla="*/ 154 h 223"/>
                <a:gd name="T68" fmla="*/ 89 w 273"/>
                <a:gd name="T69" fmla="*/ 147 h 223"/>
                <a:gd name="T70" fmla="*/ 78 w 273"/>
                <a:gd name="T71" fmla="*/ 142 h 223"/>
                <a:gd name="T72" fmla="*/ 62 w 273"/>
                <a:gd name="T73" fmla="*/ 137 h 223"/>
                <a:gd name="T74" fmla="*/ 47 w 273"/>
                <a:gd name="T75" fmla="*/ 132 h 223"/>
                <a:gd name="T76" fmla="*/ 50 w 273"/>
                <a:gd name="T77" fmla="*/ 125 h 223"/>
                <a:gd name="T78" fmla="*/ 55 w 273"/>
                <a:gd name="T79" fmla="*/ 116 h 223"/>
                <a:gd name="T80" fmla="*/ 44 w 273"/>
                <a:gd name="T81" fmla="*/ 111 h 223"/>
                <a:gd name="T82" fmla="*/ 26 w 273"/>
                <a:gd name="T83" fmla="*/ 100 h 223"/>
                <a:gd name="T84" fmla="*/ 24 w 273"/>
                <a:gd name="T85" fmla="*/ 88 h 223"/>
                <a:gd name="T86" fmla="*/ 24 w 273"/>
                <a:gd name="T87" fmla="*/ 83 h 223"/>
                <a:gd name="T88" fmla="*/ 16 w 273"/>
                <a:gd name="T89" fmla="*/ 76 h 223"/>
                <a:gd name="T90" fmla="*/ 4 w 273"/>
                <a:gd name="T91" fmla="*/ 76 h 223"/>
                <a:gd name="T92" fmla="*/ 10 w 273"/>
                <a:gd name="T93" fmla="*/ 182 h 223"/>
                <a:gd name="T94" fmla="*/ 26 w 273"/>
                <a:gd name="T95" fmla="*/ 198 h 223"/>
                <a:gd name="T96" fmla="*/ 44 w 273"/>
                <a:gd name="T97" fmla="*/ 209 h 223"/>
                <a:gd name="T98" fmla="*/ 76 w 273"/>
                <a:gd name="T99" fmla="*/ 223 h 223"/>
                <a:gd name="T100" fmla="*/ 78 w 273"/>
                <a:gd name="T101" fmla="*/ 204 h 223"/>
                <a:gd name="T102" fmla="*/ 69 w 273"/>
                <a:gd name="T103" fmla="*/ 195 h 223"/>
                <a:gd name="T104" fmla="*/ 61 w 273"/>
                <a:gd name="T105" fmla="*/ 180 h 223"/>
                <a:gd name="T106" fmla="*/ 34 w 273"/>
                <a:gd name="T107" fmla="*/ 186 h 223"/>
                <a:gd name="T108" fmla="*/ 18 w 273"/>
                <a:gd name="T109" fmla="*/ 1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223">
                  <a:moveTo>
                    <a:pt x="0" y="75"/>
                  </a:moveTo>
                  <a:cubicBezTo>
                    <a:pt x="1" y="75"/>
                    <a:pt x="3" y="74"/>
                    <a:pt x="4" y="74"/>
                  </a:cubicBezTo>
                  <a:cubicBezTo>
                    <a:pt x="4" y="73"/>
                    <a:pt x="5" y="73"/>
                    <a:pt x="5" y="72"/>
                  </a:cubicBezTo>
                  <a:cubicBezTo>
                    <a:pt x="5" y="72"/>
                    <a:pt x="2" y="71"/>
                    <a:pt x="1" y="69"/>
                  </a:cubicBezTo>
                  <a:cubicBezTo>
                    <a:pt x="1" y="69"/>
                    <a:pt x="3" y="68"/>
                    <a:pt x="3" y="68"/>
                  </a:cubicBezTo>
                  <a:cubicBezTo>
                    <a:pt x="3" y="68"/>
                    <a:pt x="9" y="69"/>
                    <a:pt x="11" y="69"/>
                  </a:cubicBezTo>
                  <a:cubicBezTo>
                    <a:pt x="13" y="69"/>
                    <a:pt x="20" y="67"/>
                    <a:pt x="20" y="67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33" y="71"/>
                    <a:pt x="37" y="72"/>
                  </a:cubicBezTo>
                  <a:cubicBezTo>
                    <a:pt x="39" y="73"/>
                    <a:pt x="39" y="72"/>
                    <a:pt x="41" y="71"/>
                  </a:cubicBezTo>
                  <a:cubicBezTo>
                    <a:pt x="42" y="70"/>
                    <a:pt x="44" y="69"/>
                    <a:pt x="45" y="70"/>
                  </a:cubicBezTo>
                  <a:cubicBezTo>
                    <a:pt x="46" y="70"/>
                    <a:pt x="46" y="70"/>
                    <a:pt x="48" y="71"/>
                  </a:cubicBezTo>
                  <a:cubicBezTo>
                    <a:pt x="50" y="72"/>
                    <a:pt x="53" y="73"/>
                    <a:pt x="55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2" y="72"/>
                    <a:pt x="58" y="59"/>
                    <a:pt x="60" y="59"/>
                  </a:cubicBezTo>
                  <a:cubicBezTo>
                    <a:pt x="63" y="58"/>
                    <a:pt x="64" y="61"/>
                    <a:pt x="68" y="60"/>
                  </a:cubicBezTo>
                  <a:cubicBezTo>
                    <a:pt x="72" y="58"/>
                    <a:pt x="78" y="66"/>
                    <a:pt x="79" y="62"/>
                  </a:cubicBezTo>
                  <a:cubicBezTo>
                    <a:pt x="80" y="59"/>
                    <a:pt x="86" y="63"/>
                    <a:pt x="81" y="59"/>
                  </a:cubicBezTo>
                  <a:cubicBezTo>
                    <a:pt x="75" y="54"/>
                    <a:pt x="77" y="55"/>
                    <a:pt x="73" y="54"/>
                  </a:cubicBezTo>
                  <a:cubicBezTo>
                    <a:pt x="69" y="52"/>
                    <a:pt x="66" y="51"/>
                    <a:pt x="64" y="50"/>
                  </a:cubicBezTo>
                  <a:cubicBezTo>
                    <a:pt x="62" y="50"/>
                    <a:pt x="63" y="50"/>
                    <a:pt x="60" y="48"/>
                  </a:cubicBezTo>
                  <a:cubicBezTo>
                    <a:pt x="57" y="46"/>
                    <a:pt x="54" y="44"/>
                    <a:pt x="54" y="44"/>
                  </a:cubicBezTo>
                  <a:cubicBezTo>
                    <a:pt x="54" y="44"/>
                    <a:pt x="51" y="43"/>
                    <a:pt x="51" y="41"/>
                  </a:cubicBezTo>
                  <a:cubicBezTo>
                    <a:pt x="50" y="39"/>
                    <a:pt x="49" y="36"/>
                    <a:pt x="49" y="36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4" y="23"/>
                    <a:pt x="59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3"/>
                    <a:pt x="64" y="29"/>
                    <a:pt x="65" y="28"/>
                  </a:cubicBezTo>
                  <a:cubicBezTo>
                    <a:pt x="67" y="28"/>
                    <a:pt x="68" y="26"/>
                    <a:pt x="69" y="25"/>
                  </a:cubicBezTo>
                  <a:cubicBezTo>
                    <a:pt x="70" y="24"/>
                    <a:pt x="73" y="21"/>
                    <a:pt x="74" y="22"/>
                  </a:cubicBezTo>
                  <a:cubicBezTo>
                    <a:pt x="74" y="24"/>
                    <a:pt x="71" y="27"/>
                    <a:pt x="75" y="27"/>
                  </a:cubicBezTo>
                  <a:cubicBezTo>
                    <a:pt x="79" y="27"/>
                    <a:pt x="78" y="29"/>
                    <a:pt x="81" y="30"/>
                  </a:cubicBezTo>
                  <a:cubicBezTo>
                    <a:pt x="84" y="30"/>
                    <a:pt x="87" y="32"/>
                    <a:pt x="87" y="33"/>
                  </a:cubicBezTo>
                  <a:cubicBezTo>
                    <a:pt x="87" y="34"/>
                    <a:pt x="87" y="35"/>
                    <a:pt x="88" y="36"/>
                  </a:cubicBezTo>
                  <a:cubicBezTo>
                    <a:pt x="90" y="37"/>
                    <a:pt x="91" y="36"/>
                    <a:pt x="93" y="36"/>
                  </a:cubicBezTo>
                  <a:cubicBezTo>
                    <a:pt x="95" y="36"/>
                    <a:pt x="95" y="34"/>
                    <a:pt x="96" y="36"/>
                  </a:cubicBezTo>
                  <a:cubicBezTo>
                    <a:pt x="96" y="38"/>
                    <a:pt x="97" y="39"/>
                    <a:pt x="97" y="39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2" y="48"/>
                    <a:pt x="106" y="50"/>
                  </a:cubicBezTo>
                  <a:cubicBezTo>
                    <a:pt x="110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7" y="52"/>
                  </a:cubicBezTo>
                  <a:cubicBezTo>
                    <a:pt x="121" y="53"/>
                    <a:pt x="124" y="55"/>
                    <a:pt x="128" y="54"/>
                  </a:cubicBezTo>
                  <a:cubicBezTo>
                    <a:pt x="133" y="54"/>
                    <a:pt x="137" y="49"/>
                    <a:pt x="137" y="49"/>
                  </a:cubicBezTo>
                  <a:cubicBezTo>
                    <a:pt x="137" y="49"/>
                    <a:pt x="139" y="46"/>
                    <a:pt x="138" y="44"/>
                  </a:cubicBezTo>
                  <a:cubicBezTo>
                    <a:pt x="138" y="42"/>
                    <a:pt x="140" y="38"/>
                    <a:pt x="142" y="37"/>
                  </a:cubicBezTo>
                  <a:cubicBezTo>
                    <a:pt x="144" y="36"/>
                    <a:pt x="141" y="35"/>
                    <a:pt x="142" y="33"/>
                  </a:cubicBezTo>
                  <a:cubicBezTo>
                    <a:pt x="143" y="32"/>
                    <a:pt x="144" y="31"/>
                    <a:pt x="145" y="30"/>
                  </a:cubicBezTo>
                  <a:cubicBezTo>
                    <a:pt x="147" y="29"/>
                    <a:pt x="153" y="23"/>
                    <a:pt x="153" y="23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2"/>
                    <a:pt x="156" y="11"/>
                  </a:cubicBezTo>
                  <a:cubicBezTo>
                    <a:pt x="157" y="10"/>
                    <a:pt x="160" y="2"/>
                    <a:pt x="160" y="2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0"/>
                    <a:pt x="181" y="18"/>
                    <a:pt x="182" y="18"/>
                  </a:cubicBezTo>
                  <a:cubicBezTo>
                    <a:pt x="183" y="18"/>
                    <a:pt x="191" y="23"/>
                    <a:pt x="192" y="25"/>
                  </a:cubicBezTo>
                  <a:cubicBezTo>
                    <a:pt x="193" y="26"/>
                    <a:pt x="199" y="34"/>
                    <a:pt x="199" y="34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8"/>
                    <a:pt x="200" y="41"/>
                    <a:pt x="202" y="43"/>
                  </a:cubicBezTo>
                  <a:cubicBezTo>
                    <a:pt x="204" y="44"/>
                    <a:pt x="208" y="48"/>
                    <a:pt x="210" y="49"/>
                  </a:cubicBezTo>
                  <a:cubicBezTo>
                    <a:pt x="212" y="49"/>
                    <a:pt x="220" y="54"/>
                    <a:pt x="220" y="54"/>
                  </a:cubicBezTo>
                  <a:cubicBezTo>
                    <a:pt x="220" y="54"/>
                    <a:pt x="221" y="51"/>
                    <a:pt x="222" y="53"/>
                  </a:cubicBezTo>
                  <a:cubicBezTo>
                    <a:pt x="223" y="55"/>
                    <a:pt x="224" y="58"/>
                    <a:pt x="224" y="59"/>
                  </a:cubicBezTo>
                  <a:cubicBezTo>
                    <a:pt x="224" y="60"/>
                    <a:pt x="225" y="64"/>
                    <a:pt x="227" y="63"/>
                  </a:cubicBezTo>
                  <a:cubicBezTo>
                    <a:pt x="229" y="63"/>
                    <a:pt x="235" y="63"/>
                    <a:pt x="235" y="63"/>
                  </a:cubicBezTo>
                  <a:cubicBezTo>
                    <a:pt x="235" y="63"/>
                    <a:pt x="236" y="65"/>
                    <a:pt x="239" y="65"/>
                  </a:cubicBezTo>
                  <a:cubicBezTo>
                    <a:pt x="242" y="65"/>
                    <a:pt x="243" y="64"/>
                    <a:pt x="245" y="63"/>
                  </a:cubicBezTo>
                  <a:cubicBezTo>
                    <a:pt x="246" y="63"/>
                    <a:pt x="254" y="62"/>
                    <a:pt x="254" y="62"/>
                  </a:cubicBezTo>
                  <a:cubicBezTo>
                    <a:pt x="260" y="65"/>
                    <a:pt x="260" y="65"/>
                    <a:pt x="260" y="65"/>
                  </a:cubicBezTo>
                  <a:cubicBezTo>
                    <a:pt x="266" y="67"/>
                    <a:pt x="266" y="67"/>
                    <a:pt x="266" y="67"/>
                  </a:cubicBezTo>
                  <a:cubicBezTo>
                    <a:pt x="271" y="72"/>
                    <a:pt x="271" y="72"/>
                    <a:pt x="271" y="72"/>
                  </a:cubicBezTo>
                  <a:cubicBezTo>
                    <a:pt x="273" y="76"/>
                    <a:pt x="273" y="76"/>
                    <a:pt x="273" y="76"/>
                  </a:cubicBezTo>
                  <a:cubicBezTo>
                    <a:pt x="273" y="76"/>
                    <a:pt x="267" y="71"/>
                    <a:pt x="266" y="71"/>
                  </a:cubicBezTo>
                  <a:cubicBezTo>
                    <a:pt x="265" y="72"/>
                    <a:pt x="263" y="72"/>
                    <a:pt x="262" y="72"/>
                  </a:cubicBezTo>
                  <a:cubicBezTo>
                    <a:pt x="260" y="73"/>
                    <a:pt x="255" y="74"/>
                    <a:pt x="255" y="74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45" y="81"/>
                    <a:pt x="245" y="81"/>
                    <a:pt x="245" y="81"/>
                  </a:cubicBezTo>
                  <a:cubicBezTo>
                    <a:pt x="240" y="85"/>
                    <a:pt x="240" y="85"/>
                    <a:pt x="240" y="85"/>
                  </a:cubicBezTo>
                  <a:cubicBezTo>
                    <a:pt x="234" y="90"/>
                    <a:pt x="234" y="90"/>
                    <a:pt x="234" y="90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7"/>
                    <a:pt x="235" y="100"/>
                    <a:pt x="234" y="100"/>
                  </a:cubicBezTo>
                  <a:cubicBezTo>
                    <a:pt x="233" y="101"/>
                    <a:pt x="231" y="103"/>
                    <a:pt x="231" y="103"/>
                  </a:cubicBezTo>
                  <a:cubicBezTo>
                    <a:pt x="233" y="106"/>
                    <a:pt x="233" y="106"/>
                    <a:pt x="233" y="106"/>
                  </a:cubicBezTo>
                  <a:cubicBezTo>
                    <a:pt x="232" y="110"/>
                    <a:pt x="232" y="110"/>
                    <a:pt x="232" y="110"/>
                  </a:cubicBezTo>
                  <a:cubicBezTo>
                    <a:pt x="236" y="114"/>
                    <a:pt x="236" y="114"/>
                    <a:pt x="236" y="114"/>
                  </a:cubicBezTo>
                  <a:cubicBezTo>
                    <a:pt x="235" y="117"/>
                    <a:pt x="235" y="117"/>
                    <a:pt x="235" y="117"/>
                  </a:cubicBezTo>
                  <a:cubicBezTo>
                    <a:pt x="236" y="121"/>
                    <a:pt x="236" y="121"/>
                    <a:pt x="236" y="121"/>
                  </a:cubicBezTo>
                  <a:cubicBezTo>
                    <a:pt x="236" y="121"/>
                    <a:pt x="240" y="121"/>
                    <a:pt x="236" y="125"/>
                  </a:cubicBezTo>
                  <a:cubicBezTo>
                    <a:pt x="233" y="128"/>
                    <a:pt x="232" y="129"/>
                    <a:pt x="232" y="130"/>
                  </a:cubicBezTo>
                  <a:cubicBezTo>
                    <a:pt x="233" y="132"/>
                    <a:pt x="234" y="136"/>
                    <a:pt x="234" y="136"/>
                  </a:cubicBezTo>
                  <a:cubicBezTo>
                    <a:pt x="234" y="136"/>
                    <a:pt x="233" y="139"/>
                    <a:pt x="235" y="141"/>
                  </a:cubicBezTo>
                  <a:cubicBezTo>
                    <a:pt x="236" y="142"/>
                    <a:pt x="241" y="144"/>
                    <a:pt x="241" y="144"/>
                  </a:cubicBezTo>
                  <a:cubicBezTo>
                    <a:pt x="241" y="144"/>
                    <a:pt x="243" y="147"/>
                    <a:pt x="243" y="148"/>
                  </a:cubicBezTo>
                  <a:cubicBezTo>
                    <a:pt x="242" y="149"/>
                    <a:pt x="236" y="150"/>
                    <a:pt x="236" y="150"/>
                  </a:cubicBezTo>
                  <a:cubicBezTo>
                    <a:pt x="236" y="150"/>
                    <a:pt x="236" y="153"/>
                    <a:pt x="236" y="154"/>
                  </a:cubicBezTo>
                  <a:cubicBezTo>
                    <a:pt x="236" y="155"/>
                    <a:pt x="237" y="160"/>
                    <a:pt x="237" y="16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9" y="166"/>
                    <a:pt x="239" y="170"/>
                    <a:pt x="237" y="172"/>
                  </a:cubicBezTo>
                  <a:cubicBezTo>
                    <a:pt x="234" y="174"/>
                    <a:pt x="233" y="175"/>
                    <a:pt x="231" y="173"/>
                  </a:cubicBezTo>
                  <a:cubicBezTo>
                    <a:pt x="235" y="169"/>
                    <a:pt x="235" y="169"/>
                    <a:pt x="235" y="169"/>
                  </a:cubicBezTo>
                  <a:cubicBezTo>
                    <a:pt x="234" y="165"/>
                    <a:pt x="234" y="165"/>
                    <a:pt x="234" y="165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3" y="168"/>
                    <a:pt x="223" y="168"/>
                    <a:pt x="223" y="168"/>
                  </a:cubicBezTo>
                  <a:cubicBezTo>
                    <a:pt x="225" y="174"/>
                    <a:pt x="225" y="174"/>
                    <a:pt x="225" y="174"/>
                  </a:cubicBezTo>
                  <a:cubicBezTo>
                    <a:pt x="226" y="177"/>
                    <a:pt x="226" y="177"/>
                    <a:pt x="226" y="177"/>
                  </a:cubicBezTo>
                  <a:cubicBezTo>
                    <a:pt x="226" y="177"/>
                    <a:pt x="224" y="177"/>
                    <a:pt x="223" y="178"/>
                  </a:cubicBezTo>
                  <a:cubicBezTo>
                    <a:pt x="223" y="178"/>
                    <a:pt x="221" y="179"/>
                    <a:pt x="222" y="180"/>
                  </a:cubicBezTo>
                  <a:cubicBezTo>
                    <a:pt x="223" y="181"/>
                    <a:pt x="224" y="183"/>
                    <a:pt x="224" y="183"/>
                  </a:cubicBezTo>
                  <a:cubicBezTo>
                    <a:pt x="224" y="184"/>
                    <a:pt x="225" y="188"/>
                    <a:pt x="225" y="188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7" y="192"/>
                    <a:pt x="230" y="200"/>
                    <a:pt x="230" y="201"/>
                  </a:cubicBezTo>
                  <a:cubicBezTo>
                    <a:pt x="230" y="201"/>
                    <a:pt x="232" y="209"/>
                    <a:pt x="232" y="209"/>
                  </a:cubicBezTo>
                  <a:cubicBezTo>
                    <a:pt x="232" y="209"/>
                    <a:pt x="227" y="214"/>
                    <a:pt x="226" y="215"/>
                  </a:cubicBezTo>
                  <a:cubicBezTo>
                    <a:pt x="224" y="216"/>
                    <a:pt x="224" y="218"/>
                    <a:pt x="223" y="217"/>
                  </a:cubicBezTo>
                  <a:cubicBezTo>
                    <a:pt x="222" y="216"/>
                    <a:pt x="220" y="214"/>
                    <a:pt x="218" y="213"/>
                  </a:cubicBezTo>
                  <a:cubicBezTo>
                    <a:pt x="217" y="212"/>
                    <a:pt x="212" y="208"/>
                    <a:pt x="211" y="207"/>
                  </a:cubicBezTo>
                  <a:cubicBezTo>
                    <a:pt x="210" y="206"/>
                    <a:pt x="208" y="205"/>
                    <a:pt x="208" y="205"/>
                  </a:cubicBezTo>
                  <a:cubicBezTo>
                    <a:pt x="208" y="205"/>
                    <a:pt x="207" y="207"/>
                    <a:pt x="206" y="207"/>
                  </a:cubicBezTo>
                  <a:cubicBezTo>
                    <a:pt x="205" y="207"/>
                    <a:pt x="203" y="206"/>
                    <a:pt x="203" y="206"/>
                  </a:cubicBezTo>
                  <a:cubicBezTo>
                    <a:pt x="202" y="206"/>
                    <a:pt x="200" y="205"/>
                    <a:pt x="199" y="204"/>
                  </a:cubicBezTo>
                  <a:cubicBezTo>
                    <a:pt x="197" y="202"/>
                    <a:pt x="196" y="200"/>
                    <a:pt x="195" y="200"/>
                  </a:cubicBezTo>
                  <a:cubicBezTo>
                    <a:pt x="195" y="200"/>
                    <a:pt x="195" y="199"/>
                    <a:pt x="191" y="199"/>
                  </a:cubicBezTo>
                  <a:cubicBezTo>
                    <a:pt x="187" y="200"/>
                    <a:pt x="179" y="200"/>
                    <a:pt x="184" y="194"/>
                  </a:cubicBezTo>
                  <a:cubicBezTo>
                    <a:pt x="185" y="192"/>
                    <a:pt x="183" y="189"/>
                    <a:pt x="189" y="186"/>
                  </a:cubicBezTo>
                  <a:cubicBezTo>
                    <a:pt x="189" y="186"/>
                    <a:pt x="194" y="184"/>
                    <a:pt x="195" y="182"/>
                  </a:cubicBezTo>
                  <a:cubicBezTo>
                    <a:pt x="197" y="180"/>
                    <a:pt x="193" y="177"/>
                    <a:pt x="193" y="177"/>
                  </a:cubicBezTo>
                  <a:cubicBezTo>
                    <a:pt x="192" y="177"/>
                    <a:pt x="191" y="177"/>
                    <a:pt x="189" y="176"/>
                  </a:cubicBezTo>
                  <a:cubicBezTo>
                    <a:pt x="188" y="176"/>
                    <a:pt x="183" y="173"/>
                    <a:pt x="183" y="172"/>
                  </a:cubicBezTo>
                  <a:cubicBezTo>
                    <a:pt x="182" y="170"/>
                    <a:pt x="182" y="169"/>
                    <a:pt x="183" y="165"/>
                  </a:cubicBezTo>
                  <a:cubicBezTo>
                    <a:pt x="184" y="161"/>
                    <a:pt x="185" y="163"/>
                    <a:pt x="187" y="161"/>
                  </a:cubicBezTo>
                  <a:cubicBezTo>
                    <a:pt x="190" y="158"/>
                    <a:pt x="192" y="156"/>
                    <a:pt x="189" y="154"/>
                  </a:cubicBezTo>
                  <a:cubicBezTo>
                    <a:pt x="186" y="153"/>
                    <a:pt x="185" y="154"/>
                    <a:pt x="179" y="150"/>
                  </a:cubicBezTo>
                  <a:cubicBezTo>
                    <a:pt x="173" y="146"/>
                    <a:pt x="171" y="144"/>
                    <a:pt x="170" y="144"/>
                  </a:cubicBezTo>
                  <a:cubicBezTo>
                    <a:pt x="169" y="143"/>
                    <a:pt x="168" y="142"/>
                    <a:pt x="166" y="143"/>
                  </a:cubicBezTo>
                  <a:cubicBezTo>
                    <a:pt x="165" y="144"/>
                    <a:pt x="160" y="149"/>
                    <a:pt x="159" y="150"/>
                  </a:cubicBezTo>
                  <a:cubicBezTo>
                    <a:pt x="158" y="151"/>
                    <a:pt x="152" y="156"/>
                    <a:pt x="152" y="156"/>
                  </a:cubicBezTo>
                  <a:cubicBezTo>
                    <a:pt x="151" y="157"/>
                    <a:pt x="141" y="164"/>
                    <a:pt x="141" y="164"/>
                  </a:cubicBezTo>
                  <a:cubicBezTo>
                    <a:pt x="141" y="164"/>
                    <a:pt x="138" y="172"/>
                    <a:pt x="136" y="175"/>
                  </a:cubicBezTo>
                  <a:cubicBezTo>
                    <a:pt x="135" y="178"/>
                    <a:pt x="129" y="182"/>
                    <a:pt x="129" y="184"/>
                  </a:cubicBezTo>
                  <a:cubicBezTo>
                    <a:pt x="129" y="185"/>
                    <a:pt x="129" y="188"/>
                    <a:pt x="128" y="189"/>
                  </a:cubicBezTo>
                  <a:cubicBezTo>
                    <a:pt x="128" y="189"/>
                    <a:pt x="125" y="193"/>
                    <a:pt x="123" y="193"/>
                  </a:cubicBezTo>
                  <a:cubicBezTo>
                    <a:pt x="122" y="194"/>
                    <a:pt x="116" y="195"/>
                    <a:pt x="116" y="197"/>
                  </a:cubicBezTo>
                  <a:cubicBezTo>
                    <a:pt x="116" y="199"/>
                    <a:pt x="119" y="199"/>
                    <a:pt x="116" y="203"/>
                  </a:cubicBezTo>
                  <a:cubicBezTo>
                    <a:pt x="113" y="206"/>
                    <a:pt x="110" y="220"/>
                    <a:pt x="107" y="208"/>
                  </a:cubicBezTo>
                  <a:cubicBezTo>
                    <a:pt x="105" y="200"/>
                    <a:pt x="105" y="199"/>
                    <a:pt x="103" y="198"/>
                  </a:cubicBezTo>
                  <a:cubicBezTo>
                    <a:pt x="100" y="196"/>
                    <a:pt x="98" y="195"/>
                    <a:pt x="98" y="195"/>
                  </a:cubicBezTo>
                  <a:cubicBezTo>
                    <a:pt x="98" y="195"/>
                    <a:pt x="96" y="192"/>
                    <a:pt x="100" y="191"/>
                  </a:cubicBezTo>
                  <a:cubicBezTo>
                    <a:pt x="104" y="191"/>
                    <a:pt x="105" y="193"/>
                    <a:pt x="107" y="191"/>
                  </a:cubicBezTo>
                  <a:cubicBezTo>
                    <a:pt x="110" y="189"/>
                    <a:pt x="111" y="188"/>
                    <a:pt x="107" y="187"/>
                  </a:cubicBezTo>
                  <a:cubicBezTo>
                    <a:pt x="103" y="186"/>
                    <a:pt x="105" y="188"/>
                    <a:pt x="101" y="186"/>
                  </a:cubicBezTo>
                  <a:cubicBezTo>
                    <a:pt x="98" y="183"/>
                    <a:pt x="97" y="183"/>
                    <a:pt x="96" y="182"/>
                  </a:cubicBezTo>
                  <a:cubicBezTo>
                    <a:pt x="96" y="181"/>
                    <a:pt x="96" y="181"/>
                    <a:pt x="97" y="180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99" y="177"/>
                    <a:pt x="98" y="177"/>
                  </a:cubicBezTo>
                  <a:cubicBezTo>
                    <a:pt x="98" y="175"/>
                    <a:pt x="100" y="173"/>
                    <a:pt x="100" y="171"/>
                  </a:cubicBezTo>
                  <a:cubicBezTo>
                    <a:pt x="100" y="170"/>
                    <a:pt x="99" y="169"/>
                    <a:pt x="98" y="169"/>
                  </a:cubicBezTo>
                  <a:cubicBezTo>
                    <a:pt x="97" y="169"/>
                    <a:pt x="98" y="169"/>
                    <a:pt x="96" y="169"/>
                  </a:cubicBezTo>
                  <a:cubicBezTo>
                    <a:pt x="96" y="168"/>
                    <a:pt x="95" y="168"/>
                    <a:pt x="95" y="167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0" y="166"/>
                    <a:pt x="90" y="166"/>
                    <a:pt x="90" y="166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89" y="162"/>
                    <a:pt x="92" y="163"/>
                    <a:pt x="93" y="163"/>
                  </a:cubicBezTo>
                  <a:cubicBezTo>
                    <a:pt x="94" y="163"/>
                    <a:pt x="98" y="160"/>
                    <a:pt x="98" y="160"/>
                  </a:cubicBezTo>
                  <a:cubicBezTo>
                    <a:pt x="98" y="160"/>
                    <a:pt x="96" y="159"/>
                    <a:pt x="95" y="159"/>
                  </a:cubicBezTo>
                  <a:cubicBezTo>
                    <a:pt x="94" y="159"/>
                    <a:pt x="94" y="156"/>
                    <a:pt x="94" y="156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53"/>
                    <a:pt x="86" y="152"/>
                    <a:pt x="85" y="152"/>
                  </a:cubicBezTo>
                  <a:cubicBezTo>
                    <a:pt x="85" y="151"/>
                    <a:pt x="85" y="150"/>
                    <a:pt x="85" y="150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83" y="143"/>
                    <a:pt x="81" y="141"/>
                  </a:cubicBezTo>
                  <a:cubicBezTo>
                    <a:pt x="79" y="140"/>
                    <a:pt x="80" y="141"/>
                    <a:pt x="78" y="142"/>
                  </a:cubicBezTo>
                  <a:cubicBezTo>
                    <a:pt x="77" y="142"/>
                    <a:pt x="75" y="144"/>
                    <a:pt x="75" y="144"/>
                  </a:cubicBezTo>
                  <a:cubicBezTo>
                    <a:pt x="75" y="144"/>
                    <a:pt x="74" y="145"/>
                    <a:pt x="72" y="145"/>
                  </a:cubicBezTo>
                  <a:cubicBezTo>
                    <a:pt x="71" y="145"/>
                    <a:pt x="71" y="142"/>
                    <a:pt x="71" y="142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2" y="134"/>
                    <a:pt x="51" y="132"/>
                    <a:pt x="50" y="132"/>
                  </a:cubicBezTo>
                  <a:cubicBezTo>
                    <a:pt x="48" y="131"/>
                    <a:pt x="48" y="132"/>
                    <a:pt x="47" y="132"/>
                  </a:cubicBezTo>
                  <a:cubicBezTo>
                    <a:pt x="46" y="132"/>
                    <a:pt x="46" y="132"/>
                    <a:pt x="43" y="132"/>
                  </a:cubicBezTo>
                  <a:cubicBezTo>
                    <a:pt x="41" y="132"/>
                    <a:pt x="41" y="130"/>
                    <a:pt x="41" y="130"/>
                  </a:cubicBezTo>
                  <a:cubicBezTo>
                    <a:pt x="41" y="130"/>
                    <a:pt x="42" y="128"/>
                    <a:pt x="42" y="127"/>
                  </a:cubicBezTo>
                  <a:cubicBezTo>
                    <a:pt x="42" y="127"/>
                    <a:pt x="44" y="127"/>
                    <a:pt x="44" y="127"/>
                  </a:cubicBezTo>
                  <a:cubicBezTo>
                    <a:pt x="45" y="126"/>
                    <a:pt x="48" y="125"/>
                    <a:pt x="50" y="125"/>
                  </a:cubicBezTo>
                  <a:cubicBezTo>
                    <a:pt x="51" y="125"/>
                    <a:pt x="51" y="125"/>
                    <a:pt x="53" y="124"/>
                  </a:cubicBezTo>
                  <a:cubicBezTo>
                    <a:pt x="54" y="124"/>
                    <a:pt x="54" y="123"/>
                    <a:pt x="54" y="123"/>
                  </a:cubicBezTo>
                  <a:cubicBezTo>
                    <a:pt x="54" y="123"/>
                    <a:pt x="54" y="119"/>
                    <a:pt x="54" y="119"/>
                  </a:cubicBezTo>
                  <a:cubicBezTo>
                    <a:pt x="54" y="118"/>
                    <a:pt x="54" y="118"/>
                    <a:pt x="55" y="118"/>
                  </a:cubicBezTo>
                  <a:cubicBezTo>
                    <a:pt x="55" y="117"/>
                    <a:pt x="55" y="116"/>
                    <a:pt x="55" y="116"/>
                  </a:cubicBezTo>
                  <a:cubicBezTo>
                    <a:pt x="55" y="116"/>
                    <a:pt x="54" y="114"/>
                    <a:pt x="54" y="113"/>
                  </a:cubicBezTo>
                  <a:cubicBezTo>
                    <a:pt x="53" y="111"/>
                    <a:pt x="52" y="112"/>
                    <a:pt x="52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47" y="112"/>
                    <a:pt x="47" y="111"/>
                  </a:cubicBezTo>
                  <a:cubicBezTo>
                    <a:pt x="46" y="111"/>
                    <a:pt x="44" y="111"/>
                    <a:pt x="44" y="111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39" y="108"/>
                    <a:pt x="37" y="108"/>
                  </a:cubicBezTo>
                  <a:cubicBezTo>
                    <a:pt x="35" y="107"/>
                    <a:pt x="33" y="106"/>
                    <a:pt x="33" y="106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1" y="95"/>
                    <a:pt x="21" y="94"/>
                  </a:cubicBezTo>
                  <a:cubicBezTo>
                    <a:pt x="21" y="94"/>
                    <a:pt x="21" y="94"/>
                    <a:pt x="22" y="93"/>
                  </a:cubicBezTo>
                  <a:cubicBezTo>
                    <a:pt x="22" y="93"/>
                    <a:pt x="22" y="92"/>
                    <a:pt x="23" y="91"/>
                  </a:cubicBezTo>
                  <a:cubicBezTo>
                    <a:pt x="23" y="90"/>
                    <a:pt x="24" y="89"/>
                    <a:pt x="24" y="88"/>
                  </a:cubicBezTo>
                  <a:cubicBezTo>
                    <a:pt x="24" y="88"/>
                    <a:pt x="25" y="87"/>
                    <a:pt x="26" y="87"/>
                  </a:cubicBezTo>
                  <a:cubicBezTo>
                    <a:pt x="27" y="87"/>
                    <a:pt x="28" y="86"/>
                    <a:pt x="28" y="86"/>
                  </a:cubicBezTo>
                  <a:cubicBezTo>
                    <a:pt x="28" y="85"/>
                    <a:pt x="28" y="84"/>
                    <a:pt x="29" y="83"/>
                  </a:cubicBezTo>
                  <a:cubicBezTo>
                    <a:pt x="29" y="82"/>
                    <a:pt x="27" y="83"/>
                    <a:pt x="26" y="82"/>
                  </a:cubicBezTo>
                  <a:cubicBezTo>
                    <a:pt x="25" y="82"/>
                    <a:pt x="25" y="82"/>
                    <a:pt x="24" y="83"/>
                  </a:cubicBezTo>
                  <a:cubicBezTo>
                    <a:pt x="23" y="83"/>
                    <a:pt x="22" y="81"/>
                    <a:pt x="22" y="81"/>
                  </a:cubicBezTo>
                  <a:cubicBezTo>
                    <a:pt x="22" y="80"/>
                    <a:pt x="20" y="80"/>
                    <a:pt x="19" y="79"/>
                  </a:cubicBezTo>
                  <a:cubicBezTo>
                    <a:pt x="18" y="79"/>
                    <a:pt x="18" y="79"/>
                    <a:pt x="18" y="78"/>
                  </a:cubicBezTo>
                  <a:cubicBezTo>
                    <a:pt x="17" y="77"/>
                    <a:pt x="18" y="77"/>
                    <a:pt x="17" y="77"/>
                  </a:cubicBezTo>
                  <a:cubicBezTo>
                    <a:pt x="17" y="76"/>
                    <a:pt x="16" y="76"/>
                    <a:pt x="16" y="76"/>
                  </a:cubicBezTo>
                  <a:cubicBezTo>
                    <a:pt x="16" y="76"/>
                    <a:pt x="15" y="78"/>
                    <a:pt x="14" y="78"/>
                  </a:cubicBezTo>
                  <a:cubicBezTo>
                    <a:pt x="13" y="78"/>
                    <a:pt x="12" y="77"/>
                    <a:pt x="12" y="77"/>
                  </a:cubicBezTo>
                  <a:cubicBezTo>
                    <a:pt x="11" y="77"/>
                    <a:pt x="10" y="77"/>
                    <a:pt x="9" y="78"/>
                  </a:cubicBezTo>
                  <a:cubicBezTo>
                    <a:pt x="9" y="78"/>
                    <a:pt x="7" y="77"/>
                    <a:pt x="7" y="77"/>
                  </a:cubicBezTo>
                  <a:cubicBezTo>
                    <a:pt x="7" y="76"/>
                    <a:pt x="4" y="76"/>
                    <a:pt x="4" y="76"/>
                  </a:cubicBezTo>
                  <a:cubicBezTo>
                    <a:pt x="4" y="76"/>
                    <a:pt x="4" y="77"/>
                    <a:pt x="3" y="77"/>
                  </a:cubicBezTo>
                  <a:cubicBezTo>
                    <a:pt x="2" y="78"/>
                    <a:pt x="1" y="77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lose/>
                  <a:moveTo>
                    <a:pt x="10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10" y="185"/>
                    <a:pt x="10" y="185"/>
                    <a:pt x="10" y="185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20" y="190"/>
                    <a:pt x="22" y="195"/>
                    <a:pt x="22" y="196"/>
                  </a:cubicBezTo>
                  <a:cubicBezTo>
                    <a:pt x="22" y="198"/>
                    <a:pt x="25" y="198"/>
                    <a:pt x="26" y="198"/>
                  </a:cubicBezTo>
                  <a:cubicBezTo>
                    <a:pt x="26" y="198"/>
                    <a:pt x="30" y="199"/>
                    <a:pt x="30" y="199"/>
                  </a:cubicBezTo>
                  <a:cubicBezTo>
                    <a:pt x="30" y="199"/>
                    <a:pt x="32" y="201"/>
                    <a:pt x="33" y="202"/>
                  </a:cubicBezTo>
                  <a:cubicBezTo>
                    <a:pt x="33" y="203"/>
                    <a:pt x="33" y="205"/>
                    <a:pt x="33" y="205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51" y="215"/>
                    <a:pt x="52" y="216"/>
                  </a:cubicBezTo>
                  <a:cubicBezTo>
                    <a:pt x="52" y="217"/>
                    <a:pt x="56" y="221"/>
                    <a:pt x="56" y="221"/>
                  </a:cubicBezTo>
                  <a:cubicBezTo>
                    <a:pt x="56" y="221"/>
                    <a:pt x="63" y="221"/>
                    <a:pt x="64" y="221"/>
                  </a:cubicBezTo>
                  <a:cubicBezTo>
                    <a:pt x="64" y="221"/>
                    <a:pt x="71" y="221"/>
                    <a:pt x="71" y="221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81" y="222"/>
                    <a:pt x="81" y="222"/>
                    <a:pt x="81" y="222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219"/>
                    <a:pt x="89" y="217"/>
                    <a:pt x="89" y="217"/>
                  </a:cubicBezTo>
                  <a:cubicBezTo>
                    <a:pt x="89" y="216"/>
                    <a:pt x="85" y="211"/>
                    <a:pt x="85" y="211"/>
                  </a:cubicBezTo>
                  <a:cubicBezTo>
                    <a:pt x="85" y="211"/>
                    <a:pt x="79" y="204"/>
                    <a:pt x="78" y="204"/>
                  </a:cubicBezTo>
                  <a:cubicBezTo>
                    <a:pt x="78" y="203"/>
                    <a:pt x="77" y="202"/>
                    <a:pt x="77" y="201"/>
                  </a:cubicBezTo>
                  <a:cubicBezTo>
                    <a:pt x="77" y="199"/>
                    <a:pt x="78" y="198"/>
                    <a:pt x="78" y="197"/>
                  </a:cubicBezTo>
                  <a:cubicBezTo>
                    <a:pt x="79" y="196"/>
                    <a:pt x="79" y="194"/>
                    <a:pt x="79" y="194"/>
                  </a:cubicBezTo>
                  <a:cubicBezTo>
                    <a:pt x="79" y="194"/>
                    <a:pt x="76" y="194"/>
                    <a:pt x="74" y="194"/>
                  </a:cubicBezTo>
                  <a:cubicBezTo>
                    <a:pt x="73" y="194"/>
                    <a:pt x="71" y="195"/>
                    <a:pt x="69" y="195"/>
                  </a:cubicBezTo>
                  <a:cubicBezTo>
                    <a:pt x="68" y="195"/>
                    <a:pt x="66" y="194"/>
                    <a:pt x="66" y="194"/>
                  </a:cubicBezTo>
                  <a:cubicBezTo>
                    <a:pt x="65" y="194"/>
                    <a:pt x="65" y="191"/>
                    <a:pt x="65" y="191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5" y="184"/>
                    <a:pt x="65" y="184"/>
                    <a:pt x="65" y="184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54" y="183"/>
                    <a:pt x="53" y="183"/>
                  </a:cubicBezTo>
                  <a:cubicBezTo>
                    <a:pt x="52" y="183"/>
                    <a:pt x="48" y="188"/>
                    <a:pt x="47" y="188"/>
                  </a:cubicBezTo>
                  <a:cubicBezTo>
                    <a:pt x="47" y="188"/>
                    <a:pt x="44" y="185"/>
                    <a:pt x="44" y="185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5" y="185"/>
                    <a:pt x="34" y="186"/>
                  </a:cubicBezTo>
                  <a:cubicBezTo>
                    <a:pt x="33" y="187"/>
                    <a:pt x="32" y="186"/>
                    <a:pt x="32" y="185"/>
                  </a:cubicBezTo>
                  <a:cubicBezTo>
                    <a:pt x="31" y="183"/>
                    <a:pt x="33" y="180"/>
                    <a:pt x="33" y="180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8" y="180"/>
                    <a:pt x="18" y="180"/>
                    <a:pt x="18" y="180"/>
                  </a:cubicBezTo>
                  <a:cubicBezTo>
                    <a:pt x="18" y="180"/>
                    <a:pt x="11" y="181"/>
                    <a:pt x="10" y="182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7" name="Freeform 221">
              <a:extLst>
                <a:ext uri="{FF2B5EF4-FFF2-40B4-BE49-F238E27FC236}">
                  <a16:creationId xmlns:a16="http://schemas.microsoft.com/office/drawing/2014/main" id="{1AF6BA0E-9284-693F-CCFB-88439611E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3088" y="2966615"/>
              <a:ext cx="635471" cy="313233"/>
            </a:xfrm>
            <a:custGeom>
              <a:avLst/>
              <a:gdLst>
                <a:gd name="T0" fmla="*/ 196 w 279"/>
                <a:gd name="T1" fmla="*/ 4 h 142"/>
                <a:gd name="T2" fmla="*/ 219 w 279"/>
                <a:gd name="T3" fmla="*/ 5 h 142"/>
                <a:gd name="T4" fmla="*/ 249 w 279"/>
                <a:gd name="T5" fmla="*/ 8 h 142"/>
                <a:gd name="T6" fmla="*/ 268 w 279"/>
                <a:gd name="T7" fmla="*/ 17 h 142"/>
                <a:gd name="T8" fmla="*/ 266 w 279"/>
                <a:gd name="T9" fmla="*/ 29 h 142"/>
                <a:gd name="T10" fmla="*/ 271 w 279"/>
                <a:gd name="T11" fmla="*/ 39 h 142"/>
                <a:gd name="T12" fmla="*/ 277 w 279"/>
                <a:gd name="T13" fmla="*/ 56 h 142"/>
                <a:gd name="T14" fmla="*/ 259 w 279"/>
                <a:gd name="T15" fmla="*/ 63 h 142"/>
                <a:gd name="T16" fmla="*/ 260 w 279"/>
                <a:gd name="T17" fmla="*/ 82 h 142"/>
                <a:gd name="T18" fmla="*/ 255 w 279"/>
                <a:gd name="T19" fmla="*/ 104 h 142"/>
                <a:gd name="T20" fmla="*/ 238 w 279"/>
                <a:gd name="T21" fmla="*/ 121 h 142"/>
                <a:gd name="T22" fmla="*/ 206 w 279"/>
                <a:gd name="T23" fmla="*/ 128 h 142"/>
                <a:gd name="T24" fmla="*/ 191 w 279"/>
                <a:gd name="T25" fmla="*/ 142 h 142"/>
                <a:gd name="T26" fmla="*/ 146 w 279"/>
                <a:gd name="T27" fmla="*/ 138 h 142"/>
                <a:gd name="T28" fmla="*/ 104 w 279"/>
                <a:gd name="T29" fmla="*/ 126 h 142"/>
                <a:gd name="T30" fmla="*/ 94 w 279"/>
                <a:gd name="T31" fmla="*/ 112 h 142"/>
                <a:gd name="T32" fmla="*/ 60 w 279"/>
                <a:gd name="T33" fmla="*/ 121 h 142"/>
                <a:gd name="T34" fmla="*/ 39 w 279"/>
                <a:gd name="T35" fmla="*/ 126 h 142"/>
                <a:gd name="T36" fmla="*/ 37 w 279"/>
                <a:gd name="T37" fmla="*/ 118 h 142"/>
                <a:gd name="T38" fmla="*/ 31 w 279"/>
                <a:gd name="T39" fmla="*/ 120 h 142"/>
                <a:gd name="T40" fmla="*/ 26 w 279"/>
                <a:gd name="T41" fmla="*/ 124 h 142"/>
                <a:gd name="T42" fmla="*/ 17 w 279"/>
                <a:gd name="T43" fmla="*/ 120 h 142"/>
                <a:gd name="T44" fmla="*/ 2 w 279"/>
                <a:gd name="T45" fmla="*/ 114 h 142"/>
                <a:gd name="T46" fmla="*/ 2 w 279"/>
                <a:gd name="T47" fmla="*/ 113 h 142"/>
                <a:gd name="T48" fmla="*/ 4 w 279"/>
                <a:gd name="T49" fmla="*/ 113 h 142"/>
                <a:gd name="T50" fmla="*/ 5 w 279"/>
                <a:gd name="T51" fmla="*/ 112 h 142"/>
                <a:gd name="T52" fmla="*/ 4 w 279"/>
                <a:gd name="T53" fmla="*/ 111 h 142"/>
                <a:gd name="T54" fmla="*/ 4 w 279"/>
                <a:gd name="T55" fmla="*/ 110 h 142"/>
                <a:gd name="T56" fmla="*/ 3 w 279"/>
                <a:gd name="T57" fmla="*/ 109 h 142"/>
                <a:gd name="T58" fmla="*/ 3 w 279"/>
                <a:gd name="T59" fmla="*/ 108 h 142"/>
                <a:gd name="T60" fmla="*/ 2 w 279"/>
                <a:gd name="T61" fmla="*/ 106 h 142"/>
                <a:gd name="T62" fmla="*/ 2 w 279"/>
                <a:gd name="T63" fmla="*/ 104 h 142"/>
                <a:gd name="T64" fmla="*/ 7 w 279"/>
                <a:gd name="T65" fmla="*/ 94 h 142"/>
                <a:gd name="T66" fmla="*/ 6 w 279"/>
                <a:gd name="T67" fmla="*/ 91 h 142"/>
                <a:gd name="T68" fmla="*/ 6 w 279"/>
                <a:gd name="T69" fmla="*/ 91 h 142"/>
                <a:gd name="T70" fmla="*/ 6 w 279"/>
                <a:gd name="T71" fmla="*/ 90 h 142"/>
                <a:gd name="T72" fmla="*/ 6 w 279"/>
                <a:gd name="T73" fmla="*/ 90 h 142"/>
                <a:gd name="T74" fmla="*/ 23 w 279"/>
                <a:gd name="T75" fmla="*/ 94 h 142"/>
                <a:gd name="T76" fmla="*/ 32 w 279"/>
                <a:gd name="T77" fmla="*/ 101 h 142"/>
                <a:gd name="T78" fmla="*/ 38 w 279"/>
                <a:gd name="T79" fmla="*/ 88 h 142"/>
                <a:gd name="T80" fmla="*/ 55 w 279"/>
                <a:gd name="T81" fmla="*/ 95 h 142"/>
                <a:gd name="T82" fmla="*/ 73 w 279"/>
                <a:gd name="T83" fmla="*/ 88 h 142"/>
                <a:gd name="T84" fmla="*/ 95 w 279"/>
                <a:gd name="T85" fmla="*/ 82 h 142"/>
                <a:gd name="T86" fmla="*/ 110 w 279"/>
                <a:gd name="T87" fmla="*/ 80 h 142"/>
                <a:gd name="T88" fmla="*/ 123 w 279"/>
                <a:gd name="T89" fmla="*/ 85 h 142"/>
                <a:gd name="T90" fmla="*/ 130 w 279"/>
                <a:gd name="T91" fmla="*/ 76 h 142"/>
                <a:gd name="T92" fmla="*/ 123 w 279"/>
                <a:gd name="T93" fmla="*/ 62 h 142"/>
                <a:gd name="T94" fmla="*/ 126 w 279"/>
                <a:gd name="T95" fmla="*/ 48 h 142"/>
                <a:gd name="T96" fmla="*/ 141 w 279"/>
                <a:gd name="T97" fmla="*/ 38 h 142"/>
                <a:gd name="T98" fmla="*/ 152 w 279"/>
                <a:gd name="T99" fmla="*/ 29 h 142"/>
                <a:gd name="T100" fmla="*/ 160 w 279"/>
                <a:gd name="T101" fmla="*/ 20 h 142"/>
                <a:gd name="T102" fmla="*/ 183 w 279"/>
                <a:gd name="T103" fmla="*/ 25 h 142"/>
                <a:gd name="T104" fmla="*/ 1 w 279"/>
                <a:gd name="T105" fmla="*/ 114 h 142"/>
                <a:gd name="T106" fmla="*/ 1 w 279"/>
                <a:gd name="T107" fmla="*/ 114 h 142"/>
                <a:gd name="T108" fmla="*/ 2 w 279"/>
                <a:gd name="T109" fmla="*/ 1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142">
                  <a:moveTo>
                    <a:pt x="187" y="24"/>
                  </a:moveTo>
                  <a:cubicBezTo>
                    <a:pt x="187" y="24"/>
                    <a:pt x="187" y="18"/>
                    <a:pt x="188" y="18"/>
                  </a:cubicBezTo>
                  <a:cubicBezTo>
                    <a:pt x="189" y="18"/>
                    <a:pt x="191" y="15"/>
                    <a:pt x="191" y="15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6" y="12"/>
                    <a:pt x="196" y="10"/>
                  </a:cubicBezTo>
                  <a:cubicBezTo>
                    <a:pt x="195" y="9"/>
                    <a:pt x="196" y="4"/>
                    <a:pt x="196" y="4"/>
                  </a:cubicBezTo>
                  <a:cubicBezTo>
                    <a:pt x="196" y="4"/>
                    <a:pt x="195" y="1"/>
                    <a:pt x="196" y="1"/>
                  </a:cubicBezTo>
                  <a:cubicBezTo>
                    <a:pt x="198" y="0"/>
                    <a:pt x="201" y="2"/>
                    <a:pt x="201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6" y="3"/>
                    <a:pt x="208" y="3"/>
                    <a:pt x="209" y="3"/>
                  </a:cubicBezTo>
                  <a:cubicBezTo>
                    <a:pt x="210" y="3"/>
                    <a:pt x="214" y="4"/>
                    <a:pt x="214" y="4"/>
                  </a:cubicBezTo>
                  <a:cubicBezTo>
                    <a:pt x="214" y="4"/>
                    <a:pt x="218" y="5"/>
                    <a:pt x="219" y="5"/>
                  </a:cubicBezTo>
                  <a:cubicBezTo>
                    <a:pt x="220" y="5"/>
                    <a:pt x="224" y="5"/>
                    <a:pt x="224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8" y="12"/>
                    <a:pt x="248" y="12"/>
                    <a:pt x="248" y="12"/>
                  </a:cubicBezTo>
                  <a:cubicBezTo>
                    <a:pt x="249" y="8"/>
                    <a:pt x="249" y="8"/>
                    <a:pt x="249" y="8"/>
                  </a:cubicBezTo>
                  <a:cubicBezTo>
                    <a:pt x="249" y="8"/>
                    <a:pt x="253" y="7"/>
                    <a:pt x="253" y="8"/>
                  </a:cubicBezTo>
                  <a:cubicBezTo>
                    <a:pt x="254" y="8"/>
                    <a:pt x="256" y="10"/>
                    <a:pt x="259" y="11"/>
                  </a:cubicBezTo>
                  <a:cubicBezTo>
                    <a:pt x="262" y="11"/>
                    <a:pt x="265" y="10"/>
                    <a:pt x="265" y="10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9" y="21"/>
                    <a:pt x="268" y="23"/>
                    <a:pt x="268" y="23"/>
                  </a:cubicBezTo>
                  <a:cubicBezTo>
                    <a:pt x="268" y="23"/>
                    <a:pt x="268" y="25"/>
                    <a:pt x="268" y="25"/>
                  </a:cubicBezTo>
                  <a:cubicBezTo>
                    <a:pt x="266" y="27"/>
                    <a:pt x="266" y="27"/>
                    <a:pt x="266" y="27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2"/>
                    <a:pt x="266" y="32"/>
                  </a:cubicBezTo>
                  <a:cubicBezTo>
                    <a:pt x="266" y="32"/>
                    <a:pt x="267" y="33"/>
                    <a:pt x="268" y="33"/>
                  </a:cubicBezTo>
                  <a:cubicBezTo>
                    <a:pt x="268" y="33"/>
                    <a:pt x="268" y="34"/>
                    <a:pt x="268" y="34"/>
                  </a:cubicBezTo>
                  <a:cubicBezTo>
                    <a:pt x="268" y="34"/>
                    <a:pt x="269" y="35"/>
                    <a:pt x="270" y="36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70" y="36"/>
                    <a:pt x="271" y="38"/>
                    <a:pt x="271" y="39"/>
                  </a:cubicBezTo>
                  <a:cubicBezTo>
                    <a:pt x="272" y="40"/>
                    <a:pt x="272" y="41"/>
                    <a:pt x="272" y="41"/>
                  </a:cubicBezTo>
                  <a:cubicBezTo>
                    <a:pt x="272" y="41"/>
                    <a:pt x="273" y="43"/>
                    <a:pt x="274" y="43"/>
                  </a:cubicBezTo>
                  <a:cubicBezTo>
                    <a:pt x="274" y="43"/>
                    <a:pt x="275" y="43"/>
                    <a:pt x="276" y="43"/>
                  </a:cubicBezTo>
                  <a:cubicBezTo>
                    <a:pt x="276" y="43"/>
                    <a:pt x="277" y="43"/>
                    <a:pt x="277" y="43"/>
                  </a:cubicBezTo>
                  <a:cubicBezTo>
                    <a:pt x="277" y="44"/>
                    <a:pt x="276" y="50"/>
                    <a:pt x="276" y="50"/>
                  </a:cubicBezTo>
                  <a:cubicBezTo>
                    <a:pt x="277" y="56"/>
                    <a:pt x="277" y="56"/>
                    <a:pt x="277" y="56"/>
                  </a:cubicBezTo>
                  <a:cubicBezTo>
                    <a:pt x="277" y="56"/>
                    <a:pt x="276" y="59"/>
                    <a:pt x="276" y="60"/>
                  </a:cubicBezTo>
                  <a:cubicBezTo>
                    <a:pt x="277" y="62"/>
                    <a:pt x="279" y="64"/>
                    <a:pt x="276" y="65"/>
                  </a:cubicBezTo>
                  <a:cubicBezTo>
                    <a:pt x="274" y="65"/>
                    <a:pt x="271" y="67"/>
                    <a:pt x="270" y="65"/>
                  </a:cubicBezTo>
                  <a:cubicBezTo>
                    <a:pt x="270" y="65"/>
                    <a:pt x="269" y="63"/>
                    <a:pt x="269" y="66"/>
                  </a:cubicBezTo>
                  <a:cubicBezTo>
                    <a:pt x="270" y="67"/>
                    <a:pt x="267" y="66"/>
                    <a:pt x="267" y="66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57" y="65"/>
                    <a:pt x="257" y="65"/>
                    <a:pt x="257" y="65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2"/>
                    <a:pt x="257" y="84"/>
                    <a:pt x="256" y="84"/>
                  </a:cubicBezTo>
                  <a:cubicBezTo>
                    <a:pt x="255" y="84"/>
                    <a:pt x="254" y="85"/>
                    <a:pt x="254" y="85"/>
                  </a:cubicBezTo>
                  <a:cubicBezTo>
                    <a:pt x="257" y="91"/>
                    <a:pt x="257" y="91"/>
                    <a:pt x="257" y="91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2" y="105"/>
                    <a:pt x="252" y="105"/>
                    <a:pt x="252" y="105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4" y="115"/>
                    <a:pt x="244" y="115"/>
                    <a:pt x="244" y="115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44" y="125"/>
                    <a:pt x="244" y="125"/>
                    <a:pt x="244" y="125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4" y="128"/>
                    <a:pt x="224" y="128"/>
                    <a:pt x="224" y="128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6" y="137"/>
                    <a:pt x="196" y="137"/>
                    <a:pt x="196" y="137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89" y="142"/>
                    <a:pt x="189" y="142"/>
                    <a:pt x="189" y="142"/>
                  </a:cubicBezTo>
                  <a:cubicBezTo>
                    <a:pt x="180" y="142"/>
                    <a:pt x="180" y="142"/>
                    <a:pt x="180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54" y="139"/>
                    <a:pt x="154" y="139"/>
                    <a:pt x="154" y="139"/>
                  </a:cubicBezTo>
                  <a:cubicBezTo>
                    <a:pt x="154" y="139"/>
                    <a:pt x="149" y="138"/>
                    <a:pt x="146" y="138"/>
                  </a:cubicBezTo>
                  <a:cubicBezTo>
                    <a:pt x="142" y="138"/>
                    <a:pt x="134" y="136"/>
                    <a:pt x="134" y="136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32"/>
                    <a:pt x="108" y="130"/>
                    <a:pt x="107" y="129"/>
                  </a:cubicBezTo>
                  <a:cubicBezTo>
                    <a:pt x="107" y="128"/>
                    <a:pt x="104" y="126"/>
                    <a:pt x="104" y="126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6" y="112"/>
                    <a:pt x="94" y="112"/>
                  </a:cubicBezTo>
                  <a:cubicBezTo>
                    <a:pt x="93" y="113"/>
                    <a:pt x="87" y="114"/>
                    <a:pt x="87" y="114"/>
                  </a:cubicBezTo>
                  <a:cubicBezTo>
                    <a:pt x="85" y="115"/>
                    <a:pt x="85" y="115"/>
                    <a:pt x="85" y="115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6"/>
                    <a:pt x="38" y="126"/>
                  </a:cubicBezTo>
                  <a:cubicBezTo>
                    <a:pt x="38" y="125"/>
                    <a:pt x="39" y="122"/>
                    <a:pt x="39" y="122"/>
                  </a:cubicBezTo>
                  <a:cubicBezTo>
                    <a:pt x="39" y="122"/>
                    <a:pt x="39" y="121"/>
                    <a:pt x="39" y="120"/>
                  </a:cubicBezTo>
                  <a:cubicBezTo>
                    <a:pt x="39" y="120"/>
                    <a:pt x="38" y="119"/>
                    <a:pt x="38" y="11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6" y="116"/>
                    <a:pt x="36" y="116"/>
                  </a:cubicBezTo>
                  <a:cubicBezTo>
                    <a:pt x="35" y="117"/>
                    <a:pt x="34" y="117"/>
                    <a:pt x="34" y="117"/>
                  </a:cubicBezTo>
                  <a:cubicBezTo>
                    <a:pt x="34" y="117"/>
                    <a:pt x="34" y="119"/>
                    <a:pt x="34" y="119"/>
                  </a:cubicBezTo>
                  <a:cubicBezTo>
                    <a:pt x="33" y="120"/>
                    <a:pt x="32" y="120"/>
                    <a:pt x="32" y="12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8" y="123"/>
                    <a:pt x="28" y="124"/>
                  </a:cubicBezTo>
                  <a:cubicBezTo>
                    <a:pt x="28" y="124"/>
                    <a:pt x="27" y="124"/>
                    <a:pt x="26" y="124"/>
                  </a:cubicBezTo>
                  <a:cubicBezTo>
                    <a:pt x="26" y="124"/>
                    <a:pt x="24" y="124"/>
                    <a:pt x="24" y="124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6" y="114"/>
                    <a:pt x="2" y="114"/>
                    <a:pt x="2" y="114"/>
                  </a:cubicBezTo>
                  <a:cubicBezTo>
                    <a:pt x="2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3"/>
                    <a:pt x="4" y="113"/>
                    <a:pt x="5" y="113"/>
                  </a:cubicBezTo>
                  <a:cubicBezTo>
                    <a:pt x="5" y="113"/>
                    <a:pt x="5" y="113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4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4" y="112"/>
                    <a:pt x="4" y="111"/>
                  </a:cubicBezTo>
                  <a:cubicBezTo>
                    <a:pt x="4" y="111"/>
                    <a:pt x="5" y="111"/>
                    <a:pt x="5" y="111"/>
                  </a:cubicBezTo>
                  <a:cubicBezTo>
                    <a:pt x="5" y="111"/>
                    <a:pt x="5" y="111"/>
                    <a:pt x="4" y="111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4" y="110"/>
                    <a:pt x="4" y="111"/>
                    <a:pt x="4" y="111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3" y="109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7"/>
                    <a:pt x="3" y="108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" y="107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8"/>
                    <a:pt x="2" y="108"/>
                    <a:pt x="2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2"/>
                    <a:pt x="4" y="100"/>
                    <a:pt x="5" y="100"/>
                  </a:cubicBezTo>
                  <a:cubicBezTo>
                    <a:pt x="5" y="99"/>
                    <a:pt x="5" y="98"/>
                    <a:pt x="5" y="9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7"/>
                    <a:pt x="8" y="96"/>
                    <a:pt x="8" y="96"/>
                  </a:cubicBezTo>
                  <a:cubicBezTo>
                    <a:pt x="8" y="95"/>
                    <a:pt x="7" y="94"/>
                    <a:pt x="7" y="94"/>
                  </a:cubicBezTo>
                  <a:cubicBezTo>
                    <a:pt x="7" y="93"/>
                    <a:pt x="8" y="92"/>
                    <a:pt x="8" y="92"/>
                  </a:cubicBezTo>
                  <a:cubicBezTo>
                    <a:pt x="7" y="92"/>
                    <a:pt x="7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6" y="91"/>
                    <a:pt x="6" y="91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8" y="88"/>
                    <a:pt x="10" y="86"/>
                    <a:pt x="10" y="86"/>
                  </a:cubicBezTo>
                  <a:cubicBezTo>
                    <a:pt x="10" y="86"/>
                    <a:pt x="12" y="85"/>
                    <a:pt x="14" y="86"/>
                  </a:cubicBezTo>
                  <a:cubicBezTo>
                    <a:pt x="15" y="87"/>
                    <a:pt x="17" y="89"/>
                    <a:pt x="18" y="90"/>
                  </a:cubicBezTo>
                  <a:cubicBezTo>
                    <a:pt x="18" y="90"/>
                    <a:pt x="19" y="91"/>
                    <a:pt x="20" y="91"/>
                  </a:cubicBezTo>
                  <a:cubicBezTo>
                    <a:pt x="21" y="91"/>
                    <a:pt x="22" y="92"/>
                    <a:pt x="22" y="92"/>
                  </a:cubicBezTo>
                  <a:cubicBezTo>
                    <a:pt x="22" y="93"/>
                    <a:pt x="23" y="92"/>
                    <a:pt x="23" y="94"/>
                  </a:cubicBezTo>
                  <a:cubicBezTo>
                    <a:pt x="22" y="96"/>
                    <a:pt x="22" y="98"/>
                    <a:pt x="23" y="98"/>
                  </a:cubicBezTo>
                  <a:cubicBezTo>
                    <a:pt x="25" y="97"/>
                    <a:pt x="26" y="96"/>
                    <a:pt x="26" y="97"/>
                  </a:cubicBezTo>
                  <a:cubicBezTo>
                    <a:pt x="26" y="98"/>
                    <a:pt x="27" y="97"/>
                    <a:pt x="26" y="99"/>
                  </a:cubicBezTo>
                  <a:cubicBezTo>
                    <a:pt x="26" y="101"/>
                    <a:pt x="25" y="102"/>
                    <a:pt x="26" y="102"/>
                  </a:cubicBezTo>
                  <a:cubicBezTo>
                    <a:pt x="28" y="103"/>
                    <a:pt x="30" y="104"/>
                    <a:pt x="31" y="103"/>
                  </a:cubicBezTo>
                  <a:cubicBezTo>
                    <a:pt x="32" y="101"/>
                    <a:pt x="31" y="103"/>
                    <a:pt x="32" y="101"/>
                  </a:cubicBezTo>
                  <a:cubicBezTo>
                    <a:pt x="33" y="98"/>
                    <a:pt x="33" y="99"/>
                    <a:pt x="34" y="98"/>
                  </a:cubicBezTo>
                  <a:cubicBezTo>
                    <a:pt x="34" y="96"/>
                    <a:pt x="34" y="97"/>
                    <a:pt x="35" y="95"/>
                  </a:cubicBezTo>
                  <a:cubicBezTo>
                    <a:pt x="35" y="93"/>
                    <a:pt x="36" y="94"/>
                    <a:pt x="35" y="93"/>
                  </a:cubicBezTo>
                  <a:cubicBezTo>
                    <a:pt x="35" y="93"/>
                    <a:pt x="35" y="92"/>
                    <a:pt x="34" y="91"/>
                  </a:cubicBezTo>
                  <a:cubicBezTo>
                    <a:pt x="34" y="89"/>
                    <a:pt x="32" y="90"/>
                    <a:pt x="35" y="89"/>
                  </a:cubicBezTo>
                  <a:cubicBezTo>
                    <a:pt x="37" y="88"/>
                    <a:pt x="38" y="88"/>
                    <a:pt x="38" y="88"/>
                  </a:cubicBezTo>
                  <a:cubicBezTo>
                    <a:pt x="38" y="87"/>
                    <a:pt x="41" y="87"/>
                    <a:pt x="41" y="87"/>
                  </a:cubicBezTo>
                  <a:cubicBezTo>
                    <a:pt x="41" y="87"/>
                    <a:pt x="44" y="87"/>
                    <a:pt x="44" y="87"/>
                  </a:cubicBezTo>
                  <a:cubicBezTo>
                    <a:pt x="45" y="87"/>
                    <a:pt x="49" y="87"/>
                    <a:pt x="49" y="88"/>
                  </a:cubicBezTo>
                  <a:cubicBezTo>
                    <a:pt x="49" y="89"/>
                    <a:pt x="51" y="89"/>
                    <a:pt x="51" y="89"/>
                  </a:cubicBezTo>
                  <a:cubicBezTo>
                    <a:pt x="51" y="89"/>
                    <a:pt x="53" y="89"/>
                    <a:pt x="54" y="91"/>
                  </a:cubicBezTo>
                  <a:cubicBezTo>
                    <a:pt x="54" y="94"/>
                    <a:pt x="54" y="96"/>
                    <a:pt x="55" y="95"/>
                  </a:cubicBezTo>
                  <a:cubicBezTo>
                    <a:pt x="56" y="95"/>
                    <a:pt x="58" y="97"/>
                    <a:pt x="58" y="96"/>
                  </a:cubicBezTo>
                  <a:cubicBezTo>
                    <a:pt x="59" y="95"/>
                    <a:pt x="60" y="94"/>
                    <a:pt x="61" y="94"/>
                  </a:cubicBezTo>
                  <a:cubicBezTo>
                    <a:pt x="62" y="94"/>
                    <a:pt x="60" y="93"/>
                    <a:pt x="63" y="93"/>
                  </a:cubicBezTo>
                  <a:cubicBezTo>
                    <a:pt x="67" y="94"/>
                    <a:pt x="66" y="95"/>
                    <a:pt x="68" y="93"/>
                  </a:cubicBezTo>
                  <a:cubicBezTo>
                    <a:pt x="69" y="91"/>
                    <a:pt x="69" y="91"/>
                    <a:pt x="71" y="90"/>
                  </a:cubicBezTo>
                  <a:cubicBezTo>
                    <a:pt x="72" y="89"/>
                    <a:pt x="72" y="89"/>
                    <a:pt x="73" y="88"/>
                  </a:cubicBezTo>
                  <a:cubicBezTo>
                    <a:pt x="73" y="88"/>
                    <a:pt x="77" y="88"/>
                    <a:pt x="77" y="88"/>
                  </a:cubicBezTo>
                  <a:cubicBezTo>
                    <a:pt x="78" y="87"/>
                    <a:pt x="79" y="85"/>
                    <a:pt x="80" y="85"/>
                  </a:cubicBezTo>
                  <a:cubicBezTo>
                    <a:pt x="80" y="85"/>
                    <a:pt x="84" y="85"/>
                    <a:pt x="85" y="85"/>
                  </a:cubicBezTo>
                  <a:cubicBezTo>
                    <a:pt x="86" y="85"/>
                    <a:pt x="88" y="85"/>
                    <a:pt x="89" y="84"/>
                  </a:cubicBezTo>
                  <a:cubicBezTo>
                    <a:pt x="89" y="83"/>
                    <a:pt x="89" y="83"/>
                    <a:pt x="90" y="82"/>
                  </a:cubicBezTo>
                  <a:cubicBezTo>
                    <a:pt x="92" y="82"/>
                    <a:pt x="93" y="82"/>
                    <a:pt x="95" y="82"/>
                  </a:cubicBezTo>
                  <a:cubicBezTo>
                    <a:pt x="97" y="82"/>
                    <a:pt x="97" y="82"/>
                    <a:pt x="98" y="82"/>
                  </a:cubicBezTo>
                  <a:cubicBezTo>
                    <a:pt x="99" y="82"/>
                    <a:pt x="100" y="84"/>
                    <a:pt x="100" y="81"/>
                  </a:cubicBezTo>
                  <a:cubicBezTo>
                    <a:pt x="99" y="78"/>
                    <a:pt x="98" y="78"/>
                    <a:pt x="99" y="77"/>
                  </a:cubicBezTo>
                  <a:cubicBezTo>
                    <a:pt x="101" y="77"/>
                    <a:pt x="103" y="77"/>
                    <a:pt x="103" y="77"/>
                  </a:cubicBezTo>
                  <a:cubicBezTo>
                    <a:pt x="104" y="77"/>
                    <a:pt x="108" y="78"/>
                    <a:pt x="109" y="78"/>
                  </a:cubicBezTo>
                  <a:cubicBezTo>
                    <a:pt x="109" y="78"/>
                    <a:pt x="110" y="80"/>
                    <a:pt x="110" y="80"/>
                  </a:cubicBezTo>
                  <a:cubicBezTo>
                    <a:pt x="111" y="80"/>
                    <a:pt x="112" y="81"/>
                    <a:pt x="113" y="80"/>
                  </a:cubicBezTo>
                  <a:cubicBezTo>
                    <a:pt x="113" y="80"/>
                    <a:pt x="114" y="78"/>
                    <a:pt x="115" y="78"/>
                  </a:cubicBezTo>
                  <a:cubicBezTo>
                    <a:pt x="116" y="78"/>
                    <a:pt x="119" y="78"/>
                    <a:pt x="119" y="78"/>
                  </a:cubicBezTo>
                  <a:cubicBezTo>
                    <a:pt x="119" y="78"/>
                    <a:pt x="123" y="79"/>
                    <a:pt x="123" y="79"/>
                  </a:cubicBezTo>
                  <a:cubicBezTo>
                    <a:pt x="123" y="79"/>
                    <a:pt x="122" y="81"/>
                    <a:pt x="122" y="82"/>
                  </a:cubicBezTo>
                  <a:cubicBezTo>
                    <a:pt x="122" y="83"/>
                    <a:pt x="122" y="84"/>
                    <a:pt x="123" y="85"/>
                  </a:cubicBezTo>
                  <a:cubicBezTo>
                    <a:pt x="123" y="85"/>
                    <a:pt x="125" y="87"/>
                    <a:pt x="125" y="87"/>
                  </a:cubicBezTo>
                  <a:cubicBezTo>
                    <a:pt x="125" y="87"/>
                    <a:pt x="130" y="89"/>
                    <a:pt x="130" y="89"/>
                  </a:cubicBezTo>
                  <a:cubicBezTo>
                    <a:pt x="130" y="89"/>
                    <a:pt x="131" y="90"/>
                    <a:pt x="131" y="86"/>
                  </a:cubicBezTo>
                  <a:cubicBezTo>
                    <a:pt x="131" y="82"/>
                    <a:pt x="131" y="81"/>
                    <a:pt x="131" y="81"/>
                  </a:cubicBezTo>
                  <a:cubicBezTo>
                    <a:pt x="131" y="77"/>
                    <a:pt x="131" y="77"/>
                    <a:pt x="131" y="77"/>
                  </a:cubicBezTo>
                  <a:cubicBezTo>
                    <a:pt x="131" y="77"/>
                    <a:pt x="131" y="76"/>
                    <a:pt x="130" y="76"/>
                  </a:cubicBezTo>
                  <a:cubicBezTo>
                    <a:pt x="130" y="76"/>
                    <a:pt x="129" y="76"/>
                    <a:pt x="129" y="76"/>
                  </a:cubicBezTo>
                  <a:cubicBezTo>
                    <a:pt x="129" y="76"/>
                    <a:pt x="125" y="75"/>
                    <a:pt x="124" y="75"/>
                  </a:cubicBezTo>
                  <a:cubicBezTo>
                    <a:pt x="123" y="75"/>
                    <a:pt x="124" y="73"/>
                    <a:pt x="124" y="72"/>
                  </a:cubicBezTo>
                  <a:cubicBezTo>
                    <a:pt x="124" y="72"/>
                    <a:pt x="126" y="70"/>
                    <a:pt x="126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3" y="50"/>
                    <a:pt x="126" y="48"/>
                    <a:pt x="126" y="48"/>
                  </a:cubicBezTo>
                  <a:cubicBezTo>
                    <a:pt x="126" y="48"/>
                    <a:pt x="126" y="48"/>
                    <a:pt x="127" y="48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34" y="44"/>
                    <a:pt x="134" y="44"/>
                  </a:cubicBezTo>
                  <a:cubicBezTo>
                    <a:pt x="134" y="44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30"/>
                    <a:pt x="142" y="28"/>
                    <a:pt x="142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9" y="29"/>
                    <a:pt x="150" y="30"/>
                  </a:cubicBezTo>
                  <a:cubicBezTo>
                    <a:pt x="151" y="30"/>
                    <a:pt x="152" y="29"/>
                    <a:pt x="152" y="29"/>
                  </a:cubicBezTo>
                  <a:cubicBezTo>
                    <a:pt x="153" y="29"/>
                    <a:pt x="154" y="27"/>
                    <a:pt x="154" y="27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4" y="16"/>
                    <a:pt x="158" y="19"/>
                    <a:pt x="160" y="20"/>
                  </a:cubicBezTo>
                  <a:cubicBezTo>
                    <a:pt x="161" y="21"/>
                    <a:pt x="164" y="24"/>
                    <a:pt x="164" y="24"/>
                  </a:cubicBezTo>
                  <a:cubicBezTo>
                    <a:pt x="164" y="24"/>
                    <a:pt x="169" y="25"/>
                    <a:pt x="170" y="25"/>
                  </a:cubicBezTo>
                  <a:cubicBezTo>
                    <a:pt x="170" y="25"/>
                    <a:pt x="175" y="26"/>
                    <a:pt x="175" y="2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9" y="22"/>
                    <a:pt x="179" y="22"/>
                    <a:pt x="179" y="22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5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4"/>
                    <a:pt x="1" y="114"/>
                  </a:cubicBezTo>
                  <a:close/>
                  <a:moveTo>
                    <a:pt x="1" y="114"/>
                  </a:moveTo>
                  <a:cubicBezTo>
                    <a:pt x="1" y="114"/>
                    <a:pt x="1" y="114"/>
                    <a:pt x="1" y="114"/>
                  </a:cubicBezTo>
                  <a:cubicBezTo>
                    <a:pt x="1" y="114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2" y="113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0" y="114"/>
                    <a:pt x="0" y="114"/>
                    <a:pt x="0" y="114"/>
                  </a:cubicBezTo>
                  <a:lnTo>
                    <a:pt x="1" y="114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77BA943B-24D9-766B-C351-F9E46303F1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896" y="2714111"/>
              <a:ext cx="1185186" cy="1190072"/>
            </a:xfrm>
            <a:custGeom>
              <a:avLst/>
              <a:gdLst>
                <a:gd name="T0" fmla="*/ 269 w 520"/>
                <a:gd name="T1" fmla="*/ 424 h 538"/>
                <a:gd name="T2" fmla="*/ 326 w 520"/>
                <a:gd name="T3" fmla="*/ 423 h 538"/>
                <a:gd name="T4" fmla="*/ 401 w 520"/>
                <a:gd name="T5" fmla="*/ 437 h 538"/>
                <a:gd name="T6" fmla="*/ 432 w 520"/>
                <a:gd name="T7" fmla="*/ 408 h 538"/>
                <a:gd name="T8" fmla="*/ 434 w 520"/>
                <a:gd name="T9" fmla="*/ 407 h 538"/>
                <a:gd name="T10" fmla="*/ 435 w 520"/>
                <a:gd name="T11" fmla="*/ 406 h 538"/>
                <a:gd name="T12" fmla="*/ 436 w 520"/>
                <a:gd name="T13" fmla="*/ 406 h 538"/>
                <a:gd name="T14" fmla="*/ 421 w 520"/>
                <a:gd name="T15" fmla="*/ 359 h 538"/>
                <a:gd name="T16" fmla="*/ 425 w 520"/>
                <a:gd name="T17" fmla="*/ 310 h 538"/>
                <a:gd name="T18" fmla="*/ 418 w 520"/>
                <a:gd name="T19" fmla="*/ 279 h 538"/>
                <a:gd name="T20" fmla="*/ 414 w 520"/>
                <a:gd name="T21" fmla="*/ 263 h 538"/>
                <a:gd name="T22" fmla="*/ 395 w 520"/>
                <a:gd name="T23" fmla="*/ 272 h 538"/>
                <a:gd name="T24" fmla="*/ 384 w 520"/>
                <a:gd name="T25" fmla="*/ 274 h 538"/>
                <a:gd name="T26" fmla="*/ 389 w 520"/>
                <a:gd name="T27" fmla="*/ 259 h 538"/>
                <a:gd name="T28" fmla="*/ 402 w 520"/>
                <a:gd name="T29" fmla="*/ 242 h 538"/>
                <a:gd name="T30" fmla="*/ 411 w 520"/>
                <a:gd name="T31" fmla="*/ 230 h 538"/>
                <a:gd name="T32" fmla="*/ 424 w 520"/>
                <a:gd name="T33" fmla="*/ 215 h 538"/>
                <a:gd name="T34" fmla="*/ 422 w 520"/>
                <a:gd name="T35" fmla="*/ 208 h 538"/>
                <a:gd name="T36" fmla="*/ 434 w 520"/>
                <a:gd name="T37" fmla="*/ 208 h 538"/>
                <a:gd name="T38" fmla="*/ 443 w 520"/>
                <a:gd name="T39" fmla="*/ 202 h 538"/>
                <a:gd name="T40" fmla="*/ 451 w 520"/>
                <a:gd name="T41" fmla="*/ 160 h 538"/>
                <a:gd name="T42" fmla="*/ 430 w 520"/>
                <a:gd name="T43" fmla="*/ 116 h 538"/>
                <a:gd name="T44" fmla="*/ 401 w 520"/>
                <a:gd name="T45" fmla="*/ 94 h 538"/>
                <a:gd name="T46" fmla="*/ 391 w 520"/>
                <a:gd name="T47" fmla="*/ 95 h 538"/>
                <a:gd name="T48" fmla="*/ 383 w 520"/>
                <a:gd name="T49" fmla="*/ 91 h 538"/>
                <a:gd name="T50" fmla="*/ 367 w 520"/>
                <a:gd name="T51" fmla="*/ 82 h 538"/>
                <a:gd name="T52" fmla="*/ 355 w 520"/>
                <a:gd name="T53" fmla="*/ 61 h 538"/>
                <a:gd name="T54" fmla="*/ 335 w 520"/>
                <a:gd name="T55" fmla="*/ 65 h 538"/>
                <a:gd name="T56" fmla="*/ 330 w 520"/>
                <a:gd name="T57" fmla="*/ 48 h 538"/>
                <a:gd name="T58" fmla="*/ 311 w 520"/>
                <a:gd name="T59" fmla="*/ 35 h 538"/>
                <a:gd name="T60" fmla="*/ 291 w 520"/>
                <a:gd name="T61" fmla="*/ 20 h 538"/>
                <a:gd name="T62" fmla="*/ 281 w 520"/>
                <a:gd name="T63" fmla="*/ 1 h 538"/>
                <a:gd name="T64" fmla="*/ 229 w 520"/>
                <a:gd name="T65" fmla="*/ 53 h 538"/>
                <a:gd name="T66" fmla="*/ 145 w 520"/>
                <a:gd name="T67" fmla="*/ 76 h 538"/>
                <a:gd name="T68" fmla="*/ 117 w 520"/>
                <a:gd name="T69" fmla="*/ 65 h 538"/>
                <a:gd name="T70" fmla="*/ 107 w 520"/>
                <a:gd name="T71" fmla="*/ 111 h 538"/>
                <a:gd name="T72" fmla="*/ 46 w 520"/>
                <a:gd name="T73" fmla="*/ 99 h 538"/>
                <a:gd name="T74" fmla="*/ 16 w 520"/>
                <a:gd name="T75" fmla="*/ 117 h 538"/>
                <a:gd name="T76" fmla="*/ 19 w 520"/>
                <a:gd name="T77" fmla="*/ 145 h 538"/>
                <a:gd name="T78" fmla="*/ 58 w 520"/>
                <a:gd name="T79" fmla="*/ 167 h 538"/>
                <a:gd name="T80" fmla="*/ 91 w 520"/>
                <a:gd name="T81" fmla="*/ 200 h 538"/>
                <a:gd name="T82" fmla="*/ 95 w 520"/>
                <a:gd name="T83" fmla="*/ 228 h 538"/>
                <a:gd name="T84" fmla="*/ 109 w 520"/>
                <a:gd name="T85" fmla="*/ 250 h 538"/>
                <a:gd name="T86" fmla="*/ 109 w 520"/>
                <a:gd name="T87" fmla="*/ 265 h 538"/>
                <a:gd name="T88" fmla="*/ 114 w 520"/>
                <a:gd name="T89" fmla="*/ 284 h 538"/>
                <a:gd name="T90" fmla="*/ 92 w 520"/>
                <a:gd name="T91" fmla="*/ 371 h 538"/>
                <a:gd name="T92" fmla="*/ 159 w 520"/>
                <a:gd name="T93" fmla="*/ 443 h 538"/>
                <a:gd name="T94" fmla="*/ 193 w 520"/>
                <a:gd name="T95" fmla="*/ 453 h 538"/>
                <a:gd name="T96" fmla="*/ 197 w 520"/>
                <a:gd name="T97" fmla="*/ 450 h 538"/>
                <a:gd name="T98" fmla="*/ 203 w 520"/>
                <a:gd name="T99" fmla="*/ 453 h 538"/>
                <a:gd name="T100" fmla="*/ 208 w 520"/>
                <a:gd name="T101" fmla="*/ 456 h 538"/>
                <a:gd name="T102" fmla="*/ 203 w 520"/>
                <a:gd name="T103" fmla="*/ 460 h 538"/>
                <a:gd name="T104" fmla="*/ 198 w 520"/>
                <a:gd name="T105" fmla="*/ 462 h 538"/>
                <a:gd name="T106" fmla="*/ 243 w 520"/>
                <a:gd name="T107" fmla="*/ 471 h 538"/>
                <a:gd name="T108" fmla="*/ 193 w 520"/>
                <a:gd name="T109" fmla="*/ 458 h 538"/>
                <a:gd name="T110" fmla="*/ 449 w 520"/>
                <a:gd name="T111" fmla="*/ 200 h 538"/>
                <a:gd name="T112" fmla="*/ 511 w 520"/>
                <a:gd name="T113" fmla="*/ 523 h 538"/>
                <a:gd name="T114" fmla="*/ 517 w 520"/>
                <a:gd name="T115" fmla="*/ 468 h 538"/>
                <a:gd name="T116" fmla="*/ 485 w 520"/>
                <a:gd name="T117" fmla="*/ 478 h 538"/>
                <a:gd name="T118" fmla="*/ 493 w 520"/>
                <a:gd name="T119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538">
                  <a:moveTo>
                    <a:pt x="259" y="471"/>
                  </a:moveTo>
                  <a:cubicBezTo>
                    <a:pt x="261" y="468"/>
                    <a:pt x="261" y="468"/>
                    <a:pt x="261" y="468"/>
                  </a:cubicBezTo>
                  <a:cubicBezTo>
                    <a:pt x="261" y="468"/>
                    <a:pt x="261" y="462"/>
                    <a:pt x="259" y="461"/>
                  </a:cubicBezTo>
                  <a:cubicBezTo>
                    <a:pt x="258" y="460"/>
                    <a:pt x="257" y="459"/>
                    <a:pt x="257" y="459"/>
                  </a:cubicBezTo>
                  <a:cubicBezTo>
                    <a:pt x="257" y="459"/>
                    <a:pt x="257" y="455"/>
                    <a:pt x="257" y="453"/>
                  </a:cubicBezTo>
                  <a:cubicBezTo>
                    <a:pt x="257" y="452"/>
                    <a:pt x="257" y="448"/>
                    <a:pt x="257" y="447"/>
                  </a:cubicBezTo>
                  <a:cubicBezTo>
                    <a:pt x="257" y="446"/>
                    <a:pt x="258" y="442"/>
                    <a:pt x="258" y="441"/>
                  </a:cubicBezTo>
                  <a:cubicBezTo>
                    <a:pt x="258" y="441"/>
                    <a:pt x="257" y="441"/>
                    <a:pt x="259" y="439"/>
                  </a:cubicBezTo>
                  <a:cubicBezTo>
                    <a:pt x="261" y="436"/>
                    <a:pt x="261" y="434"/>
                    <a:pt x="261" y="434"/>
                  </a:cubicBezTo>
                  <a:cubicBezTo>
                    <a:pt x="265" y="429"/>
                    <a:pt x="265" y="429"/>
                    <a:pt x="265" y="429"/>
                  </a:cubicBezTo>
                  <a:cubicBezTo>
                    <a:pt x="265" y="429"/>
                    <a:pt x="268" y="424"/>
                    <a:pt x="269" y="424"/>
                  </a:cubicBezTo>
                  <a:cubicBezTo>
                    <a:pt x="270" y="425"/>
                    <a:pt x="274" y="424"/>
                    <a:pt x="275" y="424"/>
                  </a:cubicBezTo>
                  <a:cubicBezTo>
                    <a:pt x="276" y="424"/>
                    <a:pt x="280" y="428"/>
                    <a:pt x="282" y="424"/>
                  </a:cubicBezTo>
                  <a:cubicBezTo>
                    <a:pt x="284" y="421"/>
                    <a:pt x="285" y="419"/>
                    <a:pt x="285" y="418"/>
                  </a:cubicBezTo>
                  <a:cubicBezTo>
                    <a:pt x="286" y="417"/>
                    <a:pt x="287" y="414"/>
                    <a:pt x="290" y="414"/>
                  </a:cubicBezTo>
                  <a:cubicBezTo>
                    <a:pt x="293" y="413"/>
                    <a:pt x="300" y="413"/>
                    <a:pt x="300" y="413"/>
                  </a:cubicBezTo>
                  <a:cubicBezTo>
                    <a:pt x="303" y="414"/>
                    <a:pt x="303" y="414"/>
                    <a:pt x="303" y="414"/>
                  </a:cubicBezTo>
                  <a:cubicBezTo>
                    <a:pt x="311" y="417"/>
                    <a:pt x="311" y="417"/>
                    <a:pt x="311" y="417"/>
                  </a:cubicBezTo>
                  <a:cubicBezTo>
                    <a:pt x="311" y="417"/>
                    <a:pt x="314" y="417"/>
                    <a:pt x="316" y="417"/>
                  </a:cubicBezTo>
                  <a:cubicBezTo>
                    <a:pt x="317" y="417"/>
                    <a:pt x="318" y="417"/>
                    <a:pt x="318" y="417"/>
                  </a:cubicBezTo>
                  <a:cubicBezTo>
                    <a:pt x="321" y="421"/>
                    <a:pt x="321" y="421"/>
                    <a:pt x="321" y="421"/>
                  </a:cubicBezTo>
                  <a:cubicBezTo>
                    <a:pt x="321" y="421"/>
                    <a:pt x="325" y="423"/>
                    <a:pt x="326" y="423"/>
                  </a:cubicBezTo>
                  <a:cubicBezTo>
                    <a:pt x="327" y="423"/>
                    <a:pt x="335" y="421"/>
                    <a:pt x="335" y="421"/>
                  </a:cubicBezTo>
                  <a:cubicBezTo>
                    <a:pt x="335" y="421"/>
                    <a:pt x="338" y="420"/>
                    <a:pt x="339" y="421"/>
                  </a:cubicBezTo>
                  <a:cubicBezTo>
                    <a:pt x="340" y="422"/>
                    <a:pt x="343" y="423"/>
                    <a:pt x="344" y="424"/>
                  </a:cubicBezTo>
                  <a:cubicBezTo>
                    <a:pt x="344" y="425"/>
                    <a:pt x="352" y="429"/>
                    <a:pt x="354" y="430"/>
                  </a:cubicBezTo>
                  <a:cubicBezTo>
                    <a:pt x="355" y="431"/>
                    <a:pt x="359" y="430"/>
                    <a:pt x="359" y="430"/>
                  </a:cubicBezTo>
                  <a:cubicBezTo>
                    <a:pt x="361" y="435"/>
                    <a:pt x="361" y="435"/>
                    <a:pt x="361" y="435"/>
                  </a:cubicBezTo>
                  <a:cubicBezTo>
                    <a:pt x="371" y="438"/>
                    <a:pt x="371" y="438"/>
                    <a:pt x="371" y="438"/>
                  </a:cubicBezTo>
                  <a:cubicBezTo>
                    <a:pt x="375" y="438"/>
                    <a:pt x="375" y="438"/>
                    <a:pt x="375" y="438"/>
                  </a:cubicBezTo>
                  <a:cubicBezTo>
                    <a:pt x="389" y="443"/>
                    <a:pt x="389" y="443"/>
                    <a:pt x="389" y="443"/>
                  </a:cubicBezTo>
                  <a:cubicBezTo>
                    <a:pt x="398" y="436"/>
                    <a:pt x="398" y="436"/>
                    <a:pt x="398" y="436"/>
                  </a:cubicBezTo>
                  <a:cubicBezTo>
                    <a:pt x="398" y="436"/>
                    <a:pt x="400" y="437"/>
                    <a:pt x="401" y="437"/>
                  </a:cubicBezTo>
                  <a:cubicBezTo>
                    <a:pt x="402" y="437"/>
                    <a:pt x="404" y="429"/>
                    <a:pt x="404" y="429"/>
                  </a:cubicBezTo>
                  <a:cubicBezTo>
                    <a:pt x="404" y="429"/>
                    <a:pt x="404" y="427"/>
                    <a:pt x="405" y="427"/>
                  </a:cubicBezTo>
                  <a:cubicBezTo>
                    <a:pt x="407" y="427"/>
                    <a:pt x="414" y="424"/>
                    <a:pt x="414" y="424"/>
                  </a:cubicBezTo>
                  <a:cubicBezTo>
                    <a:pt x="414" y="423"/>
                    <a:pt x="413" y="419"/>
                    <a:pt x="416" y="418"/>
                  </a:cubicBezTo>
                  <a:cubicBezTo>
                    <a:pt x="418" y="417"/>
                    <a:pt x="422" y="414"/>
                    <a:pt x="422" y="414"/>
                  </a:cubicBezTo>
                  <a:cubicBezTo>
                    <a:pt x="423" y="413"/>
                    <a:pt x="421" y="411"/>
                    <a:pt x="424" y="410"/>
                  </a:cubicBezTo>
                  <a:cubicBezTo>
                    <a:pt x="426" y="410"/>
                    <a:pt x="429" y="409"/>
                    <a:pt x="431" y="409"/>
                  </a:cubicBezTo>
                  <a:cubicBezTo>
                    <a:pt x="431" y="409"/>
                    <a:pt x="431" y="409"/>
                    <a:pt x="431" y="409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1" y="408"/>
                    <a:pt x="431" y="408"/>
                    <a:pt x="431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2" y="408"/>
                    <a:pt x="432" y="408"/>
                    <a:pt x="432" y="408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3" y="407"/>
                    <a:pt x="433" y="407"/>
                    <a:pt x="433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4" y="407"/>
                    <a:pt x="434" y="407"/>
                    <a:pt x="434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7"/>
                    <a:pt x="435" y="407"/>
                    <a:pt x="435" y="40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6" y="406"/>
                    <a:pt x="436" y="406"/>
                    <a:pt x="436" y="406"/>
                  </a:cubicBezTo>
                  <a:cubicBezTo>
                    <a:pt x="437" y="405"/>
                    <a:pt x="438" y="405"/>
                    <a:pt x="438" y="405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7" y="389"/>
                    <a:pt x="447" y="389"/>
                    <a:pt x="447" y="389"/>
                  </a:cubicBezTo>
                  <a:cubicBezTo>
                    <a:pt x="443" y="386"/>
                    <a:pt x="443" y="386"/>
                    <a:pt x="443" y="386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19" y="374"/>
                    <a:pt x="419" y="374"/>
                    <a:pt x="419" y="374"/>
                  </a:cubicBezTo>
                  <a:cubicBezTo>
                    <a:pt x="416" y="374"/>
                    <a:pt x="416" y="374"/>
                    <a:pt x="416" y="374"/>
                  </a:cubicBezTo>
                  <a:cubicBezTo>
                    <a:pt x="415" y="367"/>
                    <a:pt x="413" y="370"/>
                    <a:pt x="417" y="365"/>
                  </a:cubicBezTo>
                  <a:cubicBezTo>
                    <a:pt x="421" y="359"/>
                    <a:pt x="421" y="359"/>
                    <a:pt x="421" y="359"/>
                  </a:cubicBezTo>
                  <a:cubicBezTo>
                    <a:pt x="420" y="349"/>
                    <a:pt x="420" y="349"/>
                    <a:pt x="420" y="349"/>
                  </a:cubicBezTo>
                  <a:cubicBezTo>
                    <a:pt x="417" y="346"/>
                    <a:pt x="417" y="346"/>
                    <a:pt x="417" y="346"/>
                  </a:cubicBezTo>
                  <a:cubicBezTo>
                    <a:pt x="412" y="343"/>
                    <a:pt x="412" y="343"/>
                    <a:pt x="412" y="343"/>
                  </a:cubicBezTo>
                  <a:cubicBezTo>
                    <a:pt x="412" y="343"/>
                    <a:pt x="409" y="339"/>
                    <a:pt x="408" y="338"/>
                  </a:cubicBezTo>
                  <a:cubicBezTo>
                    <a:pt x="408" y="338"/>
                    <a:pt x="408" y="336"/>
                    <a:pt x="408" y="336"/>
                  </a:cubicBezTo>
                  <a:cubicBezTo>
                    <a:pt x="407" y="335"/>
                    <a:pt x="411" y="335"/>
                    <a:pt x="411" y="335"/>
                  </a:cubicBezTo>
                  <a:cubicBezTo>
                    <a:pt x="412" y="335"/>
                    <a:pt x="415" y="334"/>
                    <a:pt x="416" y="334"/>
                  </a:cubicBezTo>
                  <a:cubicBezTo>
                    <a:pt x="417" y="334"/>
                    <a:pt x="421" y="330"/>
                    <a:pt x="421" y="330"/>
                  </a:cubicBezTo>
                  <a:cubicBezTo>
                    <a:pt x="421" y="330"/>
                    <a:pt x="423" y="326"/>
                    <a:pt x="425" y="325"/>
                  </a:cubicBezTo>
                  <a:cubicBezTo>
                    <a:pt x="426" y="324"/>
                    <a:pt x="428" y="316"/>
                    <a:pt x="428" y="315"/>
                  </a:cubicBezTo>
                  <a:cubicBezTo>
                    <a:pt x="428" y="315"/>
                    <a:pt x="426" y="310"/>
                    <a:pt x="425" y="310"/>
                  </a:cubicBezTo>
                  <a:cubicBezTo>
                    <a:pt x="416" y="306"/>
                    <a:pt x="418" y="304"/>
                    <a:pt x="414" y="302"/>
                  </a:cubicBezTo>
                  <a:cubicBezTo>
                    <a:pt x="414" y="297"/>
                    <a:pt x="414" y="297"/>
                    <a:pt x="414" y="297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20" y="292"/>
                    <a:pt x="422" y="291"/>
                    <a:pt x="423" y="291"/>
                  </a:cubicBezTo>
                  <a:cubicBezTo>
                    <a:pt x="424" y="289"/>
                    <a:pt x="424" y="289"/>
                    <a:pt x="424" y="289"/>
                  </a:cubicBezTo>
                  <a:cubicBezTo>
                    <a:pt x="424" y="289"/>
                    <a:pt x="422" y="287"/>
                    <a:pt x="422" y="287"/>
                  </a:cubicBezTo>
                  <a:cubicBezTo>
                    <a:pt x="422" y="287"/>
                    <a:pt x="421" y="286"/>
                    <a:pt x="420" y="286"/>
                  </a:cubicBezTo>
                  <a:cubicBezTo>
                    <a:pt x="420" y="286"/>
                    <a:pt x="419" y="285"/>
                    <a:pt x="419" y="285"/>
                  </a:cubicBezTo>
                  <a:cubicBezTo>
                    <a:pt x="419" y="285"/>
                    <a:pt x="418" y="284"/>
                    <a:pt x="417" y="284"/>
                  </a:cubicBezTo>
                  <a:cubicBezTo>
                    <a:pt x="416" y="284"/>
                    <a:pt x="417" y="282"/>
                    <a:pt x="418" y="282"/>
                  </a:cubicBezTo>
                  <a:cubicBezTo>
                    <a:pt x="418" y="281"/>
                    <a:pt x="418" y="279"/>
                    <a:pt x="418" y="279"/>
                  </a:cubicBezTo>
                  <a:cubicBezTo>
                    <a:pt x="418" y="279"/>
                    <a:pt x="415" y="279"/>
                    <a:pt x="414" y="279"/>
                  </a:cubicBezTo>
                  <a:cubicBezTo>
                    <a:pt x="414" y="278"/>
                    <a:pt x="414" y="278"/>
                    <a:pt x="414" y="278"/>
                  </a:cubicBezTo>
                  <a:cubicBezTo>
                    <a:pt x="414" y="278"/>
                    <a:pt x="415" y="275"/>
                    <a:pt x="416" y="275"/>
                  </a:cubicBezTo>
                  <a:cubicBezTo>
                    <a:pt x="416" y="274"/>
                    <a:pt x="416" y="273"/>
                    <a:pt x="416" y="273"/>
                  </a:cubicBezTo>
                  <a:cubicBezTo>
                    <a:pt x="416" y="273"/>
                    <a:pt x="416" y="272"/>
                    <a:pt x="416" y="270"/>
                  </a:cubicBezTo>
                  <a:cubicBezTo>
                    <a:pt x="417" y="269"/>
                    <a:pt x="416" y="269"/>
                    <a:pt x="416" y="269"/>
                  </a:cubicBezTo>
                  <a:cubicBezTo>
                    <a:pt x="416" y="269"/>
                    <a:pt x="415" y="268"/>
                    <a:pt x="414" y="268"/>
                  </a:cubicBezTo>
                  <a:cubicBezTo>
                    <a:pt x="414" y="268"/>
                    <a:pt x="414" y="268"/>
                    <a:pt x="415" y="267"/>
                  </a:cubicBezTo>
                  <a:cubicBezTo>
                    <a:pt x="416" y="265"/>
                    <a:pt x="416" y="266"/>
                    <a:pt x="416" y="266"/>
                  </a:cubicBezTo>
                  <a:cubicBezTo>
                    <a:pt x="416" y="264"/>
                    <a:pt x="416" y="264"/>
                    <a:pt x="416" y="264"/>
                  </a:cubicBezTo>
                  <a:cubicBezTo>
                    <a:pt x="414" y="263"/>
                    <a:pt x="414" y="263"/>
                    <a:pt x="414" y="263"/>
                  </a:cubicBezTo>
                  <a:cubicBezTo>
                    <a:pt x="411" y="261"/>
                    <a:pt x="411" y="261"/>
                    <a:pt x="411" y="261"/>
                  </a:cubicBezTo>
                  <a:cubicBezTo>
                    <a:pt x="411" y="261"/>
                    <a:pt x="407" y="261"/>
                    <a:pt x="407" y="261"/>
                  </a:cubicBezTo>
                  <a:cubicBezTo>
                    <a:pt x="407" y="261"/>
                    <a:pt x="404" y="261"/>
                    <a:pt x="404" y="261"/>
                  </a:cubicBezTo>
                  <a:cubicBezTo>
                    <a:pt x="402" y="262"/>
                    <a:pt x="402" y="262"/>
                    <a:pt x="402" y="262"/>
                  </a:cubicBezTo>
                  <a:cubicBezTo>
                    <a:pt x="401" y="263"/>
                    <a:pt x="401" y="263"/>
                    <a:pt x="401" y="263"/>
                  </a:cubicBezTo>
                  <a:cubicBezTo>
                    <a:pt x="398" y="264"/>
                    <a:pt x="398" y="264"/>
                    <a:pt x="398" y="264"/>
                  </a:cubicBezTo>
                  <a:cubicBezTo>
                    <a:pt x="395" y="265"/>
                    <a:pt x="395" y="265"/>
                    <a:pt x="395" y="265"/>
                  </a:cubicBezTo>
                  <a:cubicBezTo>
                    <a:pt x="395" y="265"/>
                    <a:pt x="394" y="267"/>
                    <a:pt x="393" y="268"/>
                  </a:cubicBezTo>
                  <a:cubicBezTo>
                    <a:pt x="393" y="268"/>
                    <a:pt x="393" y="269"/>
                    <a:pt x="393" y="269"/>
                  </a:cubicBezTo>
                  <a:cubicBezTo>
                    <a:pt x="395" y="270"/>
                    <a:pt x="395" y="270"/>
                    <a:pt x="395" y="270"/>
                  </a:cubicBezTo>
                  <a:cubicBezTo>
                    <a:pt x="395" y="272"/>
                    <a:pt x="395" y="272"/>
                    <a:pt x="395" y="272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95" y="274"/>
                    <a:pt x="395" y="274"/>
                    <a:pt x="395" y="274"/>
                  </a:cubicBezTo>
                  <a:cubicBezTo>
                    <a:pt x="395" y="274"/>
                    <a:pt x="394" y="274"/>
                    <a:pt x="393" y="275"/>
                  </a:cubicBezTo>
                  <a:cubicBezTo>
                    <a:pt x="392" y="276"/>
                    <a:pt x="392" y="277"/>
                    <a:pt x="392" y="277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387" y="277"/>
                    <a:pt x="387" y="277"/>
                    <a:pt x="387" y="277"/>
                  </a:cubicBezTo>
                  <a:cubicBezTo>
                    <a:pt x="385" y="278"/>
                    <a:pt x="385" y="278"/>
                    <a:pt x="385" y="278"/>
                  </a:cubicBezTo>
                  <a:cubicBezTo>
                    <a:pt x="384" y="278"/>
                    <a:pt x="384" y="278"/>
                    <a:pt x="384" y="278"/>
                  </a:cubicBezTo>
                  <a:cubicBezTo>
                    <a:pt x="384" y="276"/>
                    <a:pt x="384" y="276"/>
                    <a:pt x="384" y="276"/>
                  </a:cubicBezTo>
                  <a:cubicBezTo>
                    <a:pt x="383" y="275"/>
                    <a:pt x="383" y="275"/>
                    <a:pt x="383" y="275"/>
                  </a:cubicBezTo>
                  <a:cubicBezTo>
                    <a:pt x="384" y="274"/>
                    <a:pt x="384" y="274"/>
                    <a:pt x="384" y="274"/>
                  </a:cubicBezTo>
                  <a:cubicBezTo>
                    <a:pt x="384" y="274"/>
                    <a:pt x="385" y="273"/>
                    <a:pt x="385" y="273"/>
                  </a:cubicBezTo>
                  <a:cubicBezTo>
                    <a:pt x="386" y="273"/>
                    <a:pt x="387" y="272"/>
                    <a:pt x="387" y="272"/>
                  </a:cubicBezTo>
                  <a:cubicBezTo>
                    <a:pt x="389" y="272"/>
                    <a:pt x="389" y="272"/>
                    <a:pt x="389" y="272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90" y="268"/>
                    <a:pt x="390" y="268"/>
                    <a:pt x="390" y="268"/>
                  </a:cubicBezTo>
                  <a:cubicBezTo>
                    <a:pt x="390" y="265"/>
                    <a:pt x="390" y="265"/>
                    <a:pt x="390" y="265"/>
                  </a:cubicBezTo>
                  <a:cubicBezTo>
                    <a:pt x="389" y="264"/>
                    <a:pt x="389" y="264"/>
                    <a:pt x="389" y="264"/>
                  </a:cubicBezTo>
                  <a:cubicBezTo>
                    <a:pt x="388" y="263"/>
                    <a:pt x="388" y="263"/>
                    <a:pt x="388" y="263"/>
                  </a:cubicBezTo>
                  <a:cubicBezTo>
                    <a:pt x="388" y="262"/>
                    <a:pt x="388" y="262"/>
                    <a:pt x="388" y="262"/>
                  </a:cubicBezTo>
                  <a:cubicBezTo>
                    <a:pt x="388" y="260"/>
                    <a:pt x="388" y="260"/>
                    <a:pt x="388" y="260"/>
                  </a:cubicBezTo>
                  <a:cubicBezTo>
                    <a:pt x="389" y="259"/>
                    <a:pt x="389" y="259"/>
                    <a:pt x="389" y="259"/>
                  </a:cubicBezTo>
                  <a:cubicBezTo>
                    <a:pt x="389" y="259"/>
                    <a:pt x="390" y="258"/>
                    <a:pt x="390" y="257"/>
                  </a:cubicBezTo>
                  <a:cubicBezTo>
                    <a:pt x="390" y="257"/>
                    <a:pt x="390" y="255"/>
                    <a:pt x="390" y="255"/>
                  </a:cubicBezTo>
                  <a:cubicBezTo>
                    <a:pt x="390" y="255"/>
                    <a:pt x="390" y="254"/>
                    <a:pt x="390" y="254"/>
                  </a:cubicBezTo>
                  <a:cubicBezTo>
                    <a:pt x="394" y="250"/>
                    <a:pt x="394" y="250"/>
                    <a:pt x="394" y="250"/>
                  </a:cubicBezTo>
                  <a:cubicBezTo>
                    <a:pt x="396" y="248"/>
                    <a:pt x="396" y="248"/>
                    <a:pt x="396" y="248"/>
                  </a:cubicBezTo>
                  <a:cubicBezTo>
                    <a:pt x="396" y="248"/>
                    <a:pt x="398" y="248"/>
                    <a:pt x="398" y="247"/>
                  </a:cubicBezTo>
                  <a:cubicBezTo>
                    <a:pt x="398" y="247"/>
                    <a:pt x="400" y="247"/>
                    <a:pt x="400" y="247"/>
                  </a:cubicBezTo>
                  <a:cubicBezTo>
                    <a:pt x="400" y="247"/>
                    <a:pt x="401" y="246"/>
                    <a:pt x="401" y="246"/>
                  </a:cubicBezTo>
                  <a:cubicBezTo>
                    <a:pt x="402" y="245"/>
                    <a:pt x="402" y="244"/>
                    <a:pt x="402" y="244"/>
                  </a:cubicBezTo>
                  <a:cubicBezTo>
                    <a:pt x="402" y="244"/>
                    <a:pt x="402" y="243"/>
                    <a:pt x="402" y="243"/>
                  </a:cubicBezTo>
                  <a:cubicBezTo>
                    <a:pt x="402" y="243"/>
                    <a:pt x="402" y="242"/>
                    <a:pt x="402" y="242"/>
                  </a:cubicBezTo>
                  <a:cubicBezTo>
                    <a:pt x="402" y="242"/>
                    <a:pt x="402" y="241"/>
                    <a:pt x="402" y="241"/>
                  </a:cubicBezTo>
                  <a:cubicBezTo>
                    <a:pt x="402" y="240"/>
                    <a:pt x="403" y="240"/>
                    <a:pt x="403" y="240"/>
                  </a:cubicBezTo>
                  <a:cubicBezTo>
                    <a:pt x="403" y="238"/>
                    <a:pt x="403" y="238"/>
                    <a:pt x="403" y="238"/>
                  </a:cubicBezTo>
                  <a:cubicBezTo>
                    <a:pt x="403" y="238"/>
                    <a:pt x="402" y="237"/>
                    <a:pt x="402" y="236"/>
                  </a:cubicBezTo>
                  <a:cubicBezTo>
                    <a:pt x="402" y="236"/>
                    <a:pt x="402" y="236"/>
                    <a:pt x="402" y="235"/>
                  </a:cubicBezTo>
                  <a:cubicBezTo>
                    <a:pt x="403" y="234"/>
                    <a:pt x="404" y="234"/>
                    <a:pt x="404" y="234"/>
                  </a:cubicBezTo>
                  <a:cubicBezTo>
                    <a:pt x="406" y="234"/>
                    <a:pt x="406" y="234"/>
                    <a:pt x="406" y="234"/>
                  </a:cubicBezTo>
                  <a:cubicBezTo>
                    <a:pt x="406" y="234"/>
                    <a:pt x="407" y="233"/>
                    <a:pt x="408" y="233"/>
                  </a:cubicBezTo>
                  <a:cubicBezTo>
                    <a:pt x="408" y="233"/>
                    <a:pt x="409" y="232"/>
                    <a:pt x="409" y="232"/>
                  </a:cubicBezTo>
                  <a:cubicBezTo>
                    <a:pt x="410" y="230"/>
                    <a:pt x="410" y="230"/>
                    <a:pt x="410" y="230"/>
                  </a:cubicBezTo>
                  <a:cubicBezTo>
                    <a:pt x="411" y="230"/>
                    <a:pt x="411" y="230"/>
                    <a:pt x="411" y="230"/>
                  </a:cubicBezTo>
                  <a:cubicBezTo>
                    <a:pt x="412" y="229"/>
                    <a:pt x="412" y="229"/>
                    <a:pt x="412" y="229"/>
                  </a:cubicBezTo>
                  <a:cubicBezTo>
                    <a:pt x="412" y="227"/>
                    <a:pt x="412" y="227"/>
                    <a:pt x="412" y="227"/>
                  </a:cubicBezTo>
                  <a:cubicBezTo>
                    <a:pt x="414" y="226"/>
                    <a:pt x="414" y="226"/>
                    <a:pt x="414" y="226"/>
                  </a:cubicBezTo>
                  <a:cubicBezTo>
                    <a:pt x="414" y="225"/>
                    <a:pt x="414" y="225"/>
                    <a:pt x="414" y="225"/>
                  </a:cubicBezTo>
                  <a:cubicBezTo>
                    <a:pt x="415" y="224"/>
                    <a:pt x="415" y="224"/>
                    <a:pt x="415" y="224"/>
                  </a:cubicBezTo>
                  <a:cubicBezTo>
                    <a:pt x="416" y="224"/>
                    <a:pt x="416" y="224"/>
                    <a:pt x="416" y="224"/>
                  </a:cubicBezTo>
                  <a:cubicBezTo>
                    <a:pt x="418" y="222"/>
                    <a:pt x="418" y="222"/>
                    <a:pt x="418" y="222"/>
                  </a:cubicBezTo>
                  <a:cubicBezTo>
                    <a:pt x="420" y="221"/>
                    <a:pt x="420" y="221"/>
                    <a:pt x="420" y="221"/>
                  </a:cubicBezTo>
                  <a:cubicBezTo>
                    <a:pt x="420" y="221"/>
                    <a:pt x="421" y="219"/>
                    <a:pt x="421" y="218"/>
                  </a:cubicBezTo>
                  <a:cubicBezTo>
                    <a:pt x="421" y="217"/>
                    <a:pt x="421" y="217"/>
                    <a:pt x="422" y="216"/>
                  </a:cubicBezTo>
                  <a:cubicBezTo>
                    <a:pt x="422" y="216"/>
                    <a:pt x="423" y="216"/>
                    <a:pt x="424" y="215"/>
                  </a:cubicBezTo>
                  <a:cubicBezTo>
                    <a:pt x="424" y="215"/>
                    <a:pt x="424" y="214"/>
                    <a:pt x="424" y="214"/>
                  </a:cubicBezTo>
                  <a:cubicBezTo>
                    <a:pt x="425" y="214"/>
                    <a:pt x="425" y="214"/>
                    <a:pt x="425" y="214"/>
                  </a:cubicBezTo>
                  <a:cubicBezTo>
                    <a:pt x="425" y="212"/>
                    <a:pt x="425" y="212"/>
                    <a:pt x="425" y="212"/>
                  </a:cubicBezTo>
                  <a:cubicBezTo>
                    <a:pt x="425" y="211"/>
                    <a:pt x="425" y="211"/>
                    <a:pt x="425" y="211"/>
                  </a:cubicBezTo>
                  <a:cubicBezTo>
                    <a:pt x="425" y="211"/>
                    <a:pt x="423" y="212"/>
                    <a:pt x="423" y="212"/>
                  </a:cubicBezTo>
                  <a:cubicBezTo>
                    <a:pt x="423" y="212"/>
                    <a:pt x="422" y="212"/>
                    <a:pt x="421" y="212"/>
                  </a:cubicBezTo>
                  <a:cubicBezTo>
                    <a:pt x="421" y="212"/>
                    <a:pt x="420" y="212"/>
                    <a:pt x="419" y="212"/>
                  </a:cubicBezTo>
                  <a:cubicBezTo>
                    <a:pt x="418" y="211"/>
                    <a:pt x="419" y="211"/>
                    <a:pt x="419" y="211"/>
                  </a:cubicBezTo>
                  <a:cubicBezTo>
                    <a:pt x="419" y="211"/>
                    <a:pt x="420" y="211"/>
                    <a:pt x="420" y="210"/>
                  </a:cubicBezTo>
                  <a:cubicBezTo>
                    <a:pt x="420" y="210"/>
                    <a:pt x="421" y="208"/>
                    <a:pt x="421" y="208"/>
                  </a:cubicBezTo>
                  <a:cubicBezTo>
                    <a:pt x="422" y="208"/>
                    <a:pt x="422" y="208"/>
                    <a:pt x="422" y="208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4" y="207"/>
                    <a:pt x="424" y="207"/>
                  </a:cubicBezTo>
                  <a:cubicBezTo>
                    <a:pt x="424" y="207"/>
                    <a:pt x="423" y="206"/>
                    <a:pt x="423" y="206"/>
                  </a:cubicBezTo>
                  <a:cubicBezTo>
                    <a:pt x="423" y="204"/>
                    <a:pt x="423" y="204"/>
                    <a:pt x="423" y="204"/>
                  </a:cubicBezTo>
                  <a:cubicBezTo>
                    <a:pt x="425" y="205"/>
                    <a:pt x="425" y="205"/>
                    <a:pt x="425" y="205"/>
                  </a:cubicBezTo>
                  <a:cubicBezTo>
                    <a:pt x="428" y="205"/>
                    <a:pt x="428" y="205"/>
                    <a:pt x="428" y="205"/>
                  </a:cubicBezTo>
                  <a:cubicBezTo>
                    <a:pt x="429" y="204"/>
                    <a:pt x="429" y="204"/>
                    <a:pt x="429" y="204"/>
                  </a:cubicBezTo>
                  <a:cubicBezTo>
                    <a:pt x="429" y="204"/>
                    <a:pt x="430" y="206"/>
                    <a:pt x="430" y="206"/>
                  </a:cubicBezTo>
                  <a:cubicBezTo>
                    <a:pt x="430" y="207"/>
                    <a:pt x="430" y="208"/>
                    <a:pt x="431" y="208"/>
                  </a:cubicBezTo>
                  <a:cubicBezTo>
                    <a:pt x="431" y="208"/>
                    <a:pt x="433" y="209"/>
                    <a:pt x="433" y="209"/>
                  </a:cubicBezTo>
                  <a:cubicBezTo>
                    <a:pt x="433" y="209"/>
                    <a:pt x="433" y="208"/>
                    <a:pt x="434" y="208"/>
                  </a:cubicBezTo>
                  <a:cubicBezTo>
                    <a:pt x="434" y="208"/>
                    <a:pt x="435" y="208"/>
                    <a:pt x="435" y="208"/>
                  </a:cubicBezTo>
                  <a:cubicBezTo>
                    <a:pt x="436" y="208"/>
                    <a:pt x="437" y="208"/>
                    <a:pt x="437" y="208"/>
                  </a:cubicBezTo>
                  <a:cubicBezTo>
                    <a:pt x="437" y="208"/>
                    <a:pt x="438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9" y="207"/>
                    <a:pt x="439" y="206"/>
                    <a:pt x="439" y="206"/>
                  </a:cubicBezTo>
                  <a:cubicBezTo>
                    <a:pt x="439" y="206"/>
                    <a:pt x="440" y="204"/>
                    <a:pt x="440" y="204"/>
                  </a:cubicBezTo>
                  <a:cubicBezTo>
                    <a:pt x="440" y="204"/>
                    <a:pt x="441" y="204"/>
                    <a:pt x="441" y="204"/>
                  </a:cubicBezTo>
                  <a:cubicBezTo>
                    <a:pt x="441" y="204"/>
                    <a:pt x="442" y="204"/>
                    <a:pt x="442" y="204"/>
                  </a:cubicBezTo>
                  <a:cubicBezTo>
                    <a:pt x="442" y="204"/>
                    <a:pt x="442" y="203"/>
                    <a:pt x="442" y="203"/>
                  </a:cubicBezTo>
                  <a:cubicBezTo>
                    <a:pt x="442" y="203"/>
                    <a:pt x="442" y="202"/>
                    <a:pt x="442" y="202"/>
                  </a:cubicBezTo>
                  <a:cubicBezTo>
                    <a:pt x="442" y="202"/>
                    <a:pt x="443" y="202"/>
                    <a:pt x="443" y="202"/>
                  </a:cubicBezTo>
                  <a:cubicBezTo>
                    <a:pt x="443" y="200"/>
                    <a:pt x="443" y="200"/>
                    <a:pt x="443" y="200"/>
                  </a:cubicBezTo>
                  <a:cubicBezTo>
                    <a:pt x="443" y="200"/>
                    <a:pt x="445" y="200"/>
                    <a:pt x="445" y="200"/>
                  </a:cubicBezTo>
                  <a:cubicBezTo>
                    <a:pt x="446" y="200"/>
                    <a:pt x="445" y="200"/>
                    <a:pt x="445" y="200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8" y="200"/>
                  </a:cubicBezTo>
                  <a:cubicBezTo>
                    <a:pt x="446" y="197"/>
                    <a:pt x="443" y="193"/>
                    <a:pt x="443" y="193"/>
                  </a:cubicBezTo>
                  <a:cubicBezTo>
                    <a:pt x="445" y="189"/>
                    <a:pt x="445" y="189"/>
                    <a:pt x="445" y="189"/>
                  </a:cubicBezTo>
                  <a:cubicBezTo>
                    <a:pt x="445" y="189"/>
                    <a:pt x="446" y="182"/>
                    <a:pt x="446" y="180"/>
                  </a:cubicBezTo>
                  <a:cubicBezTo>
                    <a:pt x="446" y="179"/>
                    <a:pt x="446" y="173"/>
                    <a:pt x="446" y="173"/>
                  </a:cubicBezTo>
                  <a:cubicBezTo>
                    <a:pt x="446" y="173"/>
                    <a:pt x="442" y="172"/>
                    <a:pt x="445" y="169"/>
                  </a:cubicBezTo>
                  <a:cubicBezTo>
                    <a:pt x="448" y="165"/>
                    <a:pt x="451" y="160"/>
                    <a:pt x="451" y="160"/>
                  </a:cubicBezTo>
                  <a:cubicBezTo>
                    <a:pt x="451" y="150"/>
                    <a:pt x="451" y="150"/>
                    <a:pt x="451" y="150"/>
                  </a:cubicBezTo>
                  <a:cubicBezTo>
                    <a:pt x="451" y="150"/>
                    <a:pt x="448" y="147"/>
                    <a:pt x="452" y="145"/>
                  </a:cubicBezTo>
                  <a:cubicBezTo>
                    <a:pt x="456" y="142"/>
                    <a:pt x="463" y="133"/>
                    <a:pt x="463" y="133"/>
                  </a:cubicBezTo>
                  <a:cubicBezTo>
                    <a:pt x="470" y="125"/>
                    <a:pt x="470" y="125"/>
                    <a:pt x="470" y="125"/>
                  </a:cubicBezTo>
                  <a:cubicBezTo>
                    <a:pt x="458" y="122"/>
                    <a:pt x="458" y="122"/>
                    <a:pt x="458" y="122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6" y="118"/>
                    <a:pt x="446" y="118"/>
                    <a:pt x="446" y="118"/>
                  </a:cubicBezTo>
                  <a:cubicBezTo>
                    <a:pt x="443" y="113"/>
                    <a:pt x="443" y="113"/>
                    <a:pt x="443" y="113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7" y="117"/>
                    <a:pt x="437" y="117"/>
                    <a:pt x="437" y="117"/>
                  </a:cubicBezTo>
                  <a:cubicBezTo>
                    <a:pt x="430" y="116"/>
                    <a:pt x="430" y="116"/>
                    <a:pt x="430" y="116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1" y="114"/>
                    <a:pt x="421" y="114"/>
                    <a:pt x="421" y="114"/>
                  </a:cubicBezTo>
                  <a:cubicBezTo>
                    <a:pt x="417" y="111"/>
                    <a:pt x="417" y="111"/>
                    <a:pt x="417" y="111"/>
                  </a:cubicBezTo>
                  <a:cubicBezTo>
                    <a:pt x="414" y="106"/>
                    <a:pt x="414" y="106"/>
                    <a:pt x="414" y="106"/>
                  </a:cubicBezTo>
                  <a:cubicBezTo>
                    <a:pt x="413" y="102"/>
                    <a:pt x="413" y="102"/>
                    <a:pt x="413" y="102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406" y="97"/>
                    <a:pt x="406" y="97"/>
                    <a:pt x="406" y="97"/>
                  </a:cubicBezTo>
                  <a:cubicBezTo>
                    <a:pt x="406" y="98"/>
                    <a:pt x="405" y="98"/>
                    <a:pt x="405" y="98"/>
                  </a:cubicBezTo>
                  <a:cubicBezTo>
                    <a:pt x="405" y="98"/>
                    <a:pt x="402" y="97"/>
                    <a:pt x="402" y="97"/>
                  </a:cubicBezTo>
                  <a:cubicBezTo>
                    <a:pt x="402" y="95"/>
                    <a:pt x="402" y="95"/>
                    <a:pt x="402" y="95"/>
                  </a:cubicBezTo>
                  <a:cubicBezTo>
                    <a:pt x="401" y="94"/>
                    <a:pt x="401" y="94"/>
                    <a:pt x="401" y="94"/>
                  </a:cubicBezTo>
                  <a:cubicBezTo>
                    <a:pt x="399" y="94"/>
                    <a:pt x="399" y="94"/>
                    <a:pt x="399" y="94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6" y="96"/>
                    <a:pt x="396" y="96"/>
                    <a:pt x="396" y="96"/>
                  </a:cubicBezTo>
                  <a:cubicBezTo>
                    <a:pt x="395" y="97"/>
                    <a:pt x="395" y="97"/>
                    <a:pt x="395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4" y="97"/>
                    <a:pt x="394" y="97"/>
                  </a:cubicBezTo>
                  <a:cubicBezTo>
                    <a:pt x="394" y="97"/>
                    <a:pt x="393" y="97"/>
                    <a:pt x="393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96"/>
                    <a:pt x="391" y="96"/>
                    <a:pt x="391" y="96"/>
                  </a:cubicBezTo>
                  <a:cubicBezTo>
                    <a:pt x="391" y="95"/>
                    <a:pt x="391" y="95"/>
                    <a:pt x="391" y="95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8" y="94"/>
                    <a:pt x="387" y="93"/>
                    <a:pt x="387" y="93"/>
                  </a:cubicBezTo>
                  <a:cubicBezTo>
                    <a:pt x="386" y="93"/>
                    <a:pt x="386" y="92"/>
                    <a:pt x="386" y="92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87" y="91"/>
                    <a:pt x="387" y="91"/>
                    <a:pt x="387" y="91"/>
                  </a:cubicBezTo>
                  <a:cubicBezTo>
                    <a:pt x="387" y="91"/>
                    <a:pt x="387" y="90"/>
                    <a:pt x="387" y="90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7" y="90"/>
                    <a:pt x="386" y="90"/>
                    <a:pt x="386" y="90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3" y="91"/>
                    <a:pt x="383" y="91"/>
                    <a:pt x="383" y="91"/>
                  </a:cubicBezTo>
                  <a:cubicBezTo>
                    <a:pt x="381" y="91"/>
                    <a:pt x="381" y="91"/>
                    <a:pt x="381" y="91"/>
                  </a:cubicBezTo>
                  <a:cubicBezTo>
                    <a:pt x="379" y="92"/>
                    <a:pt x="379" y="92"/>
                    <a:pt x="379" y="92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75" y="90"/>
                    <a:pt x="375" y="90"/>
                    <a:pt x="375" y="90"/>
                  </a:cubicBezTo>
                  <a:cubicBezTo>
                    <a:pt x="374" y="88"/>
                    <a:pt x="374" y="88"/>
                    <a:pt x="374" y="88"/>
                  </a:cubicBezTo>
                  <a:cubicBezTo>
                    <a:pt x="373" y="87"/>
                    <a:pt x="373" y="87"/>
                    <a:pt x="373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370" y="84"/>
                    <a:pt x="370" y="84"/>
                    <a:pt x="370" y="84"/>
                  </a:cubicBezTo>
                  <a:cubicBezTo>
                    <a:pt x="370" y="84"/>
                    <a:pt x="369" y="82"/>
                    <a:pt x="369" y="82"/>
                  </a:cubicBezTo>
                  <a:cubicBezTo>
                    <a:pt x="368" y="82"/>
                    <a:pt x="367" y="82"/>
                    <a:pt x="367" y="82"/>
                  </a:cubicBezTo>
                  <a:cubicBezTo>
                    <a:pt x="365" y="80"/>
                    <a:pt x="365" y="80"/>
                    <a:pt x="365" y="80"/>
                  </a:cubicBezTo>
                  <a:cubicBezTo>
                    <a:pt x="365" y="80"/>
                    <a:pt x="365" y="79"/>
                    <a:pt x="364" y="78"/>
                  </a:cubicBezTo>
                  <a:cubicBezTo>
                    <a:pt x="363" y="78"/>
                    <a:pt x="363" y="77"/>
                    <a:pt x="362" y="77"/>
                  </a:cubicBezTo>
                  <a:cubicBezTo>
                    <a:pt x="361" y="77"/>
                    <a:pt x="359" y="77"/>
                    <a:pt x="359" y="77"/>
                  </a:cubicBezTo>
                  <a:cubicBezTo>
                    <a:pt x="359" y="77"/>
                    <a:pt x="358" y="75"/>
                    <a:pt x="357" y="75"/>
                  </a:cubicBezTo>
                  <a:cubicBezTo>
                    <a:pt x="357" y="75"/>
                    <a:pt x="353" y="75"/>
                    <a:pt x="353" y="75"/>
                  </a:cubicBezTo>
                  <a:cubicBezTo>
                    <a:pt x="353" y="75"/>
                    <a:pt x="354" y="72"/>
                    <a:pt x="354" y="72"/>
                  </a:cubicBezTo>
                  <a:cubicBezTo>
                    <a:pt x="354" y="71"/>
                    <a:pt x="354" y="68"/>
                    <a:pt x="354" y="68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54" y="67"/>
                    <a:pt x="353" y="66"/>
                    <a:pt x="354" y="64"/>
                  </a:cubicBezTo>
                  <a:cubicBezTo>
                    <a:pt x="355" y="62"/>
                    <a:pt x="354" y="63"/>
                    <a:pt x="355" y="61"/>
                  </a:cubicBezTo>
                  <a:cubicBezTo>
                    <a:pt x="356" y="58"/>
                    <a:pt x="356" y="57"/>
                    <a:pt x="356" y="57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4" y="56"/>
                    <a:pt x="353" y="55"/>
                    <a:pt x="352" y="56"/>
                  </a:cubicBezTo>
                  <a:cubicBezTo>
                    <a:pt x="352" y="58"/>
                    <a:pt x="351" y="58"/>
                    <a:pt x="351" y="58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49" y="64"/>
                    <a:pt x="349" y="64"/>
                    <a:pt x="349" y="64"/>
                  </a:cubicBezTo>
                  <a:cubicBezTo>
                    <a:pt x="349" y="64"/>
                    <a:pt x="350" y="65"/>
                    <a:pt x="347" y="65"/>
                  </a:cubicBezTo>
                  <a:cubicBezTo>
                    <a:pt x="345" y="65"/>
                    <a:pt x="343" y="65"/>
                    <a:pt x="343" y="65"/>
                  </a:cubicBezTo>
                  <a:cubicBezTo>
                    <a:pt x="343" y="65"/>
                    <a:pt x="345" y="67"/>
                    <a:pt x="342" y="67"/>
                  </a:cubicBezTo>
                  <a:cubicBezTo>
                    <a:pt x="340" y="67"/>
                    <a:pt x="337" y="67"/>
                    <a:pt x="337" y="67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5"/>
                    <a:pt x="331" y="63"/>
                  </a:cubicBezTo>
                  <a:cubicBezTo>
                    <a:pt x="331" y="62"/>
                    <a:pt x="330" y="60"/>
                    <a:pt x="331" y="60"/>
                  </a:cubicBezTo>
                  <a:cubicBezTo>
                    <a:pt x="332" y="60"/>
                    <a:pt x="333" y="59"/>
                    <a:pt x="333" y="59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32" y="56"/>
                    <a:pt x="331" y="56"/>
                    <a:pt x="331" y="55"/>
                  </a:cubicBezTo>
                  <a:cubicBezTo>
                    <a:pt x="331" y="54"/>
                    <a:pt x="332" y="52"/>
                    <a:pt x="332" y="52"/>
                  </a:cubicBezTo>
                  <a:cubicBezTo>
                    <a:pt x="333" y="51"/>
                    <a:pt x="333" y="49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9"/>
                    <a:pt x="330" y="50"/>
                    <a:pt x="330" y="48"/>
                  </a:cubicBezTo>
                  <a:cubicBezTo>
                    <a:pt x="330" y="47"/>
                    <a:pt x="329" y="45"/>
                    <a:pt x="329" y="45"/>
                  </a:cubicBezTo>
                  <a:cubicBezTo>
                    <a:pt x="329" y="45"/>
                    <a:pt x="327" y="44"/>
                    <a:pt x="327" y="44"/>
                  </a:cubicBezTo>
                  <a:cubicBezTo>
                    <a:pt x="326" y="44"/>
                    <a:pt x="326" y="44"/>
                    <a:pt x="325" y="45"/>
                  </a:cubicBezTo>
                  <a:cubicBezTo>
                    <a:pt x="325" y="45"/>
                    <a:pt x="322" y="44"/>
                    <a:pt x="322" y="44"/>
                  </a:cubicBezTo>
                  <a:cubicBezTo>
                    <a:pt x="322" y="44"/>
                    <a:pt x="319" y="44"/>
                    <a:pt x="319" y="44"/>
                  </a:cubicBezTo>
                  <a:cubicBezTo>
                    <a:pt x="318" y="44"/>
                    <a:pt x="317" y="46"/>
                    <a:pt x="317" y="46"/>
                  </a:cubicBezTo>
                  <a:cubicBezTo>
                    <a:pt x="315" y="43"/>
                    <a:pt x="315" y="43"/>
                    <a:pt x="315" y="43"/>
                  </a:cubicBezTo>
                  <a:cubicBezTo>
                    <a:pt x="316" y="40"/>
                    <a:pt x="316" y="40"/>
                    <a:pt x="316" y="40"/>
                  </a:cubicBezTo>
                  <a:cubicBezTo>
                    <a:pt x="316" y="40"/>
                    <a:pt x="314" y="38"/>
                    <a:pt x="314" y="37"/>
                  </a:cubicBezTo>
                  <a:cubicBezTo>
                    <a:pt x="314" y="37"/>
                    <a:pt x="313" y="35"/>
                    <a:pt x="313" y="35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10" y="34"/>
                    <a:pt x="308" y="34"/>
                    <a:pt x="307" y="34"/>
                  </a:cubicBezTo>
                  <a:cubicBezTo>
                    <a:pt x="306" y="34"/>
                    <a:pt x="306" y="34"/>
                    <a:pt x="305" y="34"/>
                  </a:cubicBezTo>
                  <a:cubicBezTo>
                    <a:pt x="305" y="34"/>
                    <a:pt x="303" y="32"/>
                    <a:pt x="303" y="32"/>
                  </a:cubicBezTo>
                  <a:cubicBezTo>
                    <a:pt x="303" y="31"/>
                    <a:pt x="303" y="30"/>
                    <a:pt x="303" y="29"/>
                  </a:cubicBezTo>
                  <a:cubicBezTo>
                    <a:pt x="302" y="28"/>
                    <a:pt x="301" y="26"/>
                    <a:pt x="301" y="25"/>
                  </a:cubicBezTo>
                  <a:cubicBezTo>
                    <a:pt x="301" y="25"/>
                    <a:pt x="302" y="23"/>
                    <a:pt x="302" y="23"/>
                  </a:cubicBezTo>
                  <a:cubicBezTo>
                    <a:pt x="301" y="22"/>
                    <a:pt x="299" y="20"/>
                    <a:pt x="299" y="20"/>
                  </a:cubicBezTo>
                  <a:cubicBezTo>
                    <a:pt x="298" y="18"/>
                    <a:pt x="298" y="18"/>
                    <a:pt x="298" y="18"/>
                  </a:cubicBezTo>
                  <a:cubicBezTo>
                    <a:pt x="298" y="18"/>
                    <a:pt x="295" y="20"/>
                    <a:pt x="294" y="20"/>
                  </a:cubicBezTo>
                  <a:cubicBezTo>
                    <a:pt x="293" y="20"/>
                    <a:pt x="291" y="19"/>
                    <a:pt x="291" y="20"/>
                  </a:cubicBezTo>
                  <a:cubicBezTo>
                    <a:pt x="291" y="20"/>
                    <a:pt x="292" y="22"/>
                    <a:pt x="291" y="22"/>
                  </a:cubicBezTo>
                  <a:cubicBezTo>
                    <a:pt x="290" y="22"/>
                    <a:pt x="288" y="22"/>
                    <a:pt x="287" y="21"/>
                  </a:cubicBezTo>
                  <a:cubicBezTo>
                    <a:pt x="286" y="20"/>
                    <a:pt x="286" y="19"/>
                    <a:pt x="286" y="18"/>
                  </a:cubicBezTo>
                  <a:cubicBezTo>
                    <a:pt x="285" y="18"/>
                    <a:pt x="285" y="16"/>
                    <a:pt x="284" y="16"/>
                  </a:cubicBezTo>
                  <a:cubicBezTo>
                    <a:pt x="283" y="16"/>
                    <a:pt x="282" y="16"/>
                    <a:pt x="282" y="15"/>
                  </a:cubicBezTo>
                  <a:cubicBezTo>
                    <a:pt x="282" y="15"/>
                    <a:pt x="282" y="12"/>
                    <a:pt x="282" y="12"/>
                  </a:cubicBezTo>
                  <a:cubicBezTo>
                    <a:pt x="282" y="10"/>
                    <a:pt x="282" y="10"/>
                    <a:pt x="282" y="10"/>
                  </a:cubicBezTo>
                  <a:cubicBezTo>
                    <a:pt x="282" y="10"/>
                    <a:pt x="282" y="7"/>
                    <a:pt x="281" y="7"/>
                  </a:cubicBezTo>
                  <a:cubicBezTo>
                    <a:pt x="281" y="6"/>
                    <a:pt x="280" y="5"/>
                    <a:pt x="280" y="5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81" y="1"/>
                    <a:pt x="281" y="0"/>
                    <a:pt x="282" y="0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3" y="15"/>
                    <a:pt x="243" y="15"/>
                    <a:pt x="243" y="15"/>
                  </a:cubicBezTo>
                  <a:cubicBezTo>
                    <a:pt x="244" y="23"/>
                    <a:pt x="244" y="23"/>
                    <a:pt x="244" y="23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1" y="43"/>
                    <a:pt x="241" y="43"/>
                    <a:pt x="241" y="43"/>
                  </a:cubicBezTo>
                  <a:cubicBezTo>
                    <a:pt x="236" y="46"/>
                    <a:pt x="236" y="46"/>
                    <a:pt x="236" y="4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06" y="60"/>
                    <a:pt x="206" y="60"/>
                    <a:pt x="206" y="60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77" y="87"/>
                    <a:pt x="174" y="89"/>
                    <a:pt x="172" y="88"/>
                  </a:cubicBezTo>
                  <a:cubicBezTo>
                    <a:pt x="169" y="88"/>
                    <a:pt x="163" y="86"/>
                    <a:pt x="163" y="86"/>
                  </a:cubicBezTo>
                  <a:cubicBezTo>
                    <a:pt x="163" y="86"/>
                    <a:pt x="156" y="82"/>
                    <a:pt x="153" y="82"/>
                  </a:cubicBezTo>
                  <a:cubicBezTo>
                    <a:pt x="150" y="81"/>
                    <a:pt x="145" y="76"/>
                    <a:pt x="145" y="76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37" y="77"/>
                    <a:pt x="137" y="75"/>
                  </a:cubicBezTo>
                  <a:cubicBezTo>
                    <a:pt x="137" y="74"/>
                    <a:pt x="137" y="74"/>
                    <a:pt x="137" y="72"/>
                  </a:cubicBezTo>
                  <a:cubicBezTo>
                    <a:pt x="137" y="69"/>
                    <a:pt x="137" y="64"/>
                    <a:pt x="137" y="64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3" y="60"/>
                    <a:pt x="123" y="60"/>
                    <a:pt x="123" y="60"/>
                  </a:cubicBezTo>
                  <a:cubicBezTo>
                    <a:pt x="123" y="60"/>
                    <a:pt x="123" y="62"/>
                    <a:pt x="121" y="60"/>
                  </a:cubicBezTo>
                  <a:cubicBezTo>
                    <a:pt x="118" y="58"/>
                    <a:pt x="118" y="54"/>
                    <a:pt x="118" y="54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20" y="84"/>
                    <a:pt x="121" y="84"/>
                    <a:pt x="121" y="87"/>
                  </a:cubicBezTo>
                  <a:cubicBezTo>
                    <a:pt x="121" y="89"/>
                    <a:pt x="120" y="99"/>
                    <a:pt x="120" y="9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23" y="115"/>
                    <a:pt x="118" y="118"/>
                    <a:pt x="116" y="118"/>
                  </a:cubicBezTo>
                  <a:cubicBezTo>
                    <a:pt x="114" y="118"/>
                    <a:pt x="109" y="116"/>
                    <a:pt x="109" y="116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2" y="113"/>
                    <a:pt x="4" y="113"/>
                  </a:cubicBezTo>
                  <a:cubicBezTo>
                    <a:pt x="5" y="113"/>
                    <a:pt x="14" y="114"/>
                    <a:pt x="14" y="114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2" y="127"/>
                    <a:pt x="2" y="129"/>
                  </a:cubicBezTo>
                  <a:cubicBezTo>
                    <a:pt x="1" y="131"/>
                    <a:pt x="5" y="132"/>
                    <a:pt x="5" y="132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9" y="145"/>
                    <a:pt x="19" y="145"/>
                    <a:pt x="19" y="145"/>
                  </a:cubicBezTo>
                  <a:cubicBezTo>
                    <a:pt x="19" y="145"/>
                    <a:pt x="20" y="143"/>
                    <a:pt x="23" y="142"/>
                  </a:cubicBezTo>
                  <a:cubicBezTo>
                    <a:pt x="25" y="142"/>
                    <a:pt x="28" y="142"/>
                    <a:pt x="28" y="142"/>
                  </a:cubicBezTo>
                  <a:cubicBezTo>
                    <a:pt x="28" y="142"/>
                    <a:pt x="28" y="141"/>
                    <a:pt x="30" y="146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7" y="152"/>
                    <a:pt x="41" y="154"/>
                    <a:pt x="43" y="155"/>
                  </a:cubicBezTo>
                  <a:cubicBezTo>
                    <a:pt x="45" y="156"/>
                    <a:pt x="49" y="160"/>
                    <a:pt x="49" y="160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6"/>
                    <a:pt x="51" y="166"/>
                    <a:pt x="51" y="166"/>
                  </a:cubicBezTo>
                  <a:cubicBezTo>
                    <a:pt x="51" y="166"/>
                    <a:pt x="55" y="167"/>
                    <a:pt x="58" y="167"/>
                  </a:cubicBezTo>
                  <a:cubicBezTo>
                    <a:pt x="61" y="167"/>
                    <a:pt x="68" y="166"/>
                    <a:pt x="68" y="16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2" y="170"/>
                    <a:pt x="81" y="173"/>
                    <a:pt x="81" y="173"/>
                  </a:cubicBezTo>
                  <a:cubicBezTo>
                    <a:pt x="78" y="177"/>
                    <a:pt x="78" y="177"/>
                    <a:pt x="78" y="177"/>
                  </a:cubicBezTo>
                  <a:cubicBezTo>
                    <a:pt x="75" y="180"/>
                    <a:pt x="75" y="180"/>
                    <a:pt x="75" y="180"/>
                  </a:cubicBezTo>
                  <a:cubicBezTo>
                    <a:pt x="74" y="183"/>
                    <a:pt x="74" y="183"/>
                    <a:pt x="74" y="183"/>
                  </a:cubicBezTo>
                  <a:cubicBezTo>
                    <a:pt x="74" y="183"/>
                    <a:pt x="75" y="183"/>
                    <a:pt x="79" y="184"/>
                  </a:cubicBezTo>
                  <a:cubicBezTo>
                    <a:pt x="83" y="185"/>
                    <a:pt x="86" y="187"/>
                    <a:pt x="86" y="187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89" y="196"/>
                    <a:pt x="91" y="199"/>
                    <a:pt x="91" y="200"/>
                  </a:cubicBezTo>
                  <a:cubicBezTo>
                    <a:pt x="90" y="201"/>
                    <a:pt x="90" y="203"/>
                    <a:pt x="90" y="203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202"/>
                    <a:pt x="87" y="204"/>
                    <a:pt x="86" y="202"/>
                  </a:cubicBezTo>
                  <a:cubicBezTo>
                    <a:pt x="84" y="200"/>
                    <a:pt x="83" y="198"/>
                    <a:pt x="83" y="198"/>
                  </a:cubicBezTo>
                  <a:cubicBezTo>
                    <a:pt x="82" y="202"/>
                    <a:pt x="82" y="202"/>
                    <a:pt x="82" y="202"/>
                  </a:cubicBezTo>
                  <a:cubicBezTo>
                    <a:pt x="82" y="202"/>
                    <a:pt x="83" y="206"/>
                    <a:pt x="84" y="207"/>
                  </a:cubicBezTo>
                  <a:cubicBezTo>
                    <a:pt x="86" y="207"/>
                    <a:pt x="86" y="206"/>
                    <a:pt x="86" y="209"/>
                  </a:cubicBezTo>
                  <a:cubicBezTo>
                    <a:pt x="86" y="211"/>
                    <a:pt x="87" y="216"/>
                    <a:pt x="88" y="217"/>
                  </a:cubicBezTo>
                  <a:cubicBezTo>
                    <a:pt x="89" y="219"/>
                    <a:pt x="89" y="224"/>
                    <a:pt x="90" y="225"/>
                  </a:cubicBezTo>
                  <a:cubicBezTo>
                    <a:pt x="92" y="225"/>
                    <a:pt x="93" y="226"/>
                    <a:pt x="93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101" y="233"/>
                    <a:pt x="101" y="233"/>
                    <a:pt x="101" y="233"/>
                  </a:cubicBezTo>
                  <a:cubicBezTo>
                    <a:pt x="101" y="233"/>
                    <a:pt x="105" y="236"/>
                    <a:pt x="107" y="237"/>
                  </a:cubicBezTo>
                  <a:cubicBezTo>
                    <a:pt x="109" y="238"/>
                    <a:pt x="110" y="238"/>
                    <a:pt x="110" y="238"/>
                  </a:cubicBezTo>
                  <a:cubicBezTo>
                    <a:pt x="115" y="243"/>
                    <a:pt x="115" y="243"/>
                    <a:pt x="115" y="243"/>
                  </a:cubicBezTo>
                  <a:cubicBezTo>
                    <a:pt x="115" y="243"/>
                    <a:pt x="118" y="248"/>
                    <a:pt x="117" y="248"/>
                  </a:cubicBezTo>
                  <a:cubicBezTo>
                    <a:pt x="116" y="248"/>
                    <a:pt x="117" y="249"/>
                    <a:pt x="115" y="249"/>
                  </a:cubicBezTo>
                  <a:cubicBezTo>
                    <a:pt x="112" y="249"/>
                    <a:pt x="113" y="251"/>
                    <a:pt x="111" y="249"/>
                  </a:cubicBezTo>
                  <a:cubicBezTo>
                    <a:pt x="108" y="247"/>
                    <a:pt x="106" y="244"/>
                    <a:pt x="103" y="244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3" y="254"/>
                    <a:pt x="113" y="254"/>
                    <a:pt x="113" y="254"/>
                  </a:cubicBezTo>
                  <a:cubicBezTo>
                    <a:pt x="114" y="254"/>
                    <a:pt x="114" y="254"/>
                    <a:pt x="114" y="254"/>
                  </a:cubicBezTo>
                  <a:cubicBezTo>
                    <a:pt x="114" y="254"/>
                    <a:pt x="115" y="256"/>
                    <a:pt x="115" y="257"/>
                  </a:cubicBezTo>
                  <a:cubicBezTo>
                    <a:pt x="115" y="258"/>
                    <a:pt x="114" y="261"/>
                    <a:pt x="113" y="262"/>
                  </a:cubicBezTo>
                  <a:cubicBezTo>
                    <a:pt x="113" y="264"/>
                    <a:pt x="113" y="266"/>
                    <a:pt x="113" y="266"/>
                  </a:cubicBezTo>
                  <a:cubicBezTo>
                    <a:pt x="110" y="259"/>
                    <a:pt x="110" y="259"/>
                    <a:pt x="110" y="259"/>
                  </a:cubicBezTo>
                  <a:cubicBezTo>
                    <a:pt x="110" y="259"/>
                    <a:pt x="111" y="257"/>
                    <a:pt x="109" y="256"/>
                  </a:cubicBezTo>
                  <a:cubicBezTo>
                    <a:pt x="107" y="256"/>
                    <a:pt x="105" y="257"/>
                    <a:pt x="105" y="257"/>
                  </a:cubicBezTo>
                  <a:cubicBezTo>
                    <a:pt x="105" y="257"/>
                    <a:pt x="104" y="259"/>
                    <a:pt x="105" y="260"/>
                  </a:cubicBezTo>
                  <a:cubicBezTo>
                    <a:pt x="107" y="261"/>
                    <a:pt x="108" y="262"/>
                    <a:pt x="108" y="263"/>
                  </a:cubicBezTo>
                  <a:cubicBezTo>
                    <a:pt x="109" y="264"/>
                    <a:pt x="109" y="265"/>
                    <a:pt x="109" y="265"/>
                  </a:cubicBezTo>
                  <a:cubicBezTo>
                    <a:pt x="109" y="265"/>
                    <a:pt x="111" y="265"/>
                    <a:pt x="111" y="267"/>
                  </a:cubicBezTo>
                  <a:cubicBezTo>
                    <a:pt x="111" y="270"/>
                    <a:pt x="110" y="273"/>
                    <a:pt x="110" y="273"/>
                  </a:cubicBezTo>
                  <a:cubicBezTo>
                    <a:pt x="110" y="273"/>
                    <a:pt x="108" y="273"/>
                    <a:pt x="111" y="275"/>
                  </a:cubicBezTo>
                  <a:cubicBezTo>
                    <a:pt x="114" y="277"/>
                    <a:pt x="115" y="278"/>
                    <a:pt x="116" y="279"/>
                  </a:cubicBezTo>
                  <a:cubicBezTo>
                    <a:pt x="117" y="280"/>
                    <a:pt x="121" y="285"/>
                    <a:pt x="121" y="285"/>
                  </a:cubicBezTo>
                  <a:cubicBezTo>
                    <a:pt x="124" y="289"/>
                    <a:pt x="124" y="289"/>
                    <a:pt x="124" y="289"/>
                  </a:cubicBezTo>
                  <a:cubicBezTo>
                    <a:pt x="124" y="289"/>
                    <a:pt x="124" y="291"/>
                    <a:pt x="124" y="291"/>
                  </a:cubicBezTo>
                  <a:cubicBezTo>
                    <a:pt x="123" y="291"/>
                    <a:pt x="121" y="291"/>
                    <a:pt x="121" y="291"/>
                  </a:cubicBezTo>
                  <a:cubicBezTo>
                    <a:pt x="121" y="291"/>
                    <a:pt x="120" y="291"/>
                    <a:pt x="119" y="290"/>
                  </a:cubicBezTo>
                  <a:cubicBezTo>
                    <a:pt x="118" y="288"/>
                    <a:pt x="116" y="285"/>
                    <a:pt x="116" y="285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112" y="285"/>
                    <a:pt x="110" y="289"/>
                    <a:pt x="110" y="289"/>
                  </a:cubicBezTo>
                  <a:cubicBezTo>
                    <a:pt x="110" y="290"/>
                    <a:pt x="107" y="296"/>
                    <a:pt x="107" y="296"/>
                  </a:cubicBezTo>
                  <a:cubicBezTo>
                    <a:pt x="105" y="308"/>
                    <a:pt x="105" y="308"/>
                    <a:pt x="105" y="308"/>
                  </a:cubicBezTo>
                  <a:cubicBezTo>
                    <a:pt x="105" y="308"/>
                    <a:pt x="105" y="322"/>
                    <a:pt x="104" y="323"/>
                  </a:cubicBezTo>
                  <a:cubicBezTo>
                    <a:pt x="104" y="324"/>
                    <a:pt x="100" y="334"/>
                    <a:pt x="100" y="334"/>
                  </a:cubicBezTo>
                  <a:cubicBezTo>
                    <a:pt x="100" y="334"/>
                    <a:pt x="100" y="335"/>
                    <a:pt x="100" y="338"/>
                  </a:cubicBezTo>
                  <a:cubicBezTo>
                    <a:pt x="99" y="341"/>
                    <a:pt x="98" y="346"/>
                    <a:pt x="98" y="346"/>
                  </a:cubicBezTo>
                  <a:cubicBezTo>
                    <a:pt x="98" y="346"/>
                    <a:pt x="97" y="350"/>
                    <a:pt x="97" y="352"/>
                  </a:cubicBezTo>
                  <a:cubicBezTo>
                    <a:pt x="96" y="354"/>
                    <a:pt x="93" y="362"/>
                    <a:pt x="93" y="362"/>
                  </a:cubicBezTo>
                  <a:cubicBezTo>
                    <a:pt x="92" y="371"/>
                    <a:pt x="92" y="371"/>
                    <a:pt x="92" y="371"/>
                  </a:cubicBezTo>
                  <a:cubicBezTo>
                    <a:pt x="84" y="388"/>
                    <a:pt x="84" y="388"/>
                    <a:pt x="84" y="388"/>
                  </a:cubicBezTo>
                  <a:cubicBezTo>
                    <a:pt x="78" y="393"/>
                    <a:pt x="78" y="393"/>
                    <a:pt x="78" y="393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78" y="396"/>
                    <a:pt x="80" y="397"/>
                    <a:pt x="81" y="400"/>
                  </a:cubicBezTo>
                  <a:cubicBezTo>
                    <a:pt x="83" y="405"/>
                    <a:pt x="87" y="413"/>
                    <a:pt x="87" y="413"/>
                  </a:cubicBezTo>
                  <a:cubicBezTo>
                    <a:pt x="100" y="418"/>
                    <a:pt x="100" y="418"/>
                    <a:pt x="100" y="418"/>
                  </a:cubicBezTo>
                  <a:cubicBezTo>
                    <a:pt x="100" y="418"/>
                    <a:pt x="107" y="424"/>
                    <a:pt x="108" y="426"/>
                  </a:cubicBezTo>
                  <a:cubicBezTo>
                    <a:pt x="109" y="427"/>
                    <a:pt x="124" y="432"/>
                    <a:pt x="124" y="432"/>
                  </a:cubicBezTo>
                  <a:cubicBezTo>
                    <a:pt x="134" y="441"/>
                    <a:pt x="134" y="441"/>
                    <a:pt x="134" y="441"/>
                  </a:cubicBezTo>
                  <a:cubicBezTo>
                    <a:pt x="149" y="441"/>
                    <a:pt x="149" y="441"/>
                    <a:pt x="149" y="441"/>
                  </a:cubicBezTo>
                  <a:cubicBezTo>
                    <a:pt x="159" y="443"/>
                    <a:pt x="159" y="443"/>
                    <a:pt x="159" y="443"/>
                  </a:cubicBezTo>
                  <a:cubicBezTo>
                    <a:pt x="164" y="437"/>
                    <a:pt x="164" y="437"/>
                    <a:pt x="164" y="437"/>
                  </a:cubicBezTo>
                  <a:cubicBezTo>
                    <a:pt x="164" y="437"/>
                    <a:pt x="189" y="449"/>
                    <a:pt x="190" y="449"/>
                  </a:cubicBezTo>
                  <a:cubicBezTo>
                    <a:pt x="191" y="449"/>
                    <a:pt x="191" y="452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2" y="455"/>
                    <a:pt x="192" y="455"/>
                    <a:pt x="192" y="455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93" y="455"/>
                    <a:pt x="192" y="454"/>
                    <a:pt x="192" y="454"/>
                  </a:cubicBezTo>
                  <a:cubicBezTo>
                    <a:pt x="192" y="453"/>
                    <a:pt x="192" y="453"/>
                    <a:pt x="192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3" y="453"/>
                    <a:pt x="193" y="453"/>
                    <a:pt x="193" y="453"/>
                  </a:cubicBezTo>
                  <a:cubicBezTo>
                    <a:pt x="194" y="453"/>
                    <a:pt x="194" y="453"/>
                    <a:pt x="194" y="453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5" y="451"/>
                    <a:pt x="194" y="451"/>
                    <a:pt x="194" y="451"/>
                  </a:cubicBezTo>
                  <a:cubicBezTo>
                    <a:pt x="194" y="451"/>
                    <a:pt x="195" y="451"/>
                    <a:pt x="195" y="450"/>
                  </a:cubicBezTo>
                  <a:cubicBezTo>
                    <a:pt x="195" y="450"/>
                    <a:pt x="195" y="450"/>
                    <a:pt x="195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6" y="450"/>
                    <a:pt x="196" y="450"/>
                    <a:pt x="196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7" y="450"/>
                    <a:pt x="197" y="450"/>
                    <a:pt x="197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8" y="450"/>
                    <a:pt x="198" y="450"/>
                  </a:cubicBezTo>
                  <a:cubicBezTo>
                    <a:pt x="198" y="450"/>
                    <a:pt x="199" y="450"/>
                    <a:pt x="199" y="450"/>
                  </a:cubicBezTo>
                  <a:cubicBezTo>
                    <a:pt x="199" y="450"/>
                    <a:pt x="199" y="451"/>
                    <a:pt x="199" y="451"/>
                  </a:cubicBezTo>
                  <a:cubicBezTo>
                    <a:pt x="199" y="451"/>
                    <a:pt x="199" y="451"/>
                    <a:pt x="199" y="451"/>
                  </a:cubicBezTo>
                  <a:cubicBezTo>
                    <a:pt x="199" y="451"/>
                    <a:pt x="200" y="451"/>
                    <a:pt x="200" y="451"/>
                  </a:cubicBezTo>
                  <a:cubicBezTo>
                    <a:pt x="200" y="451"/>
                    <a:pt x="200" y="452"/>
                    <a:pt x="200" y="452"/>
                  </a:cubicBezTo>
                  <a:cubicBezTo>
                    <a:pt x="200" y="452"/>
                    <a:pt x="201" y="452"/>
                    <a:pt x="201" y="452"/>
                  </a:cubicBezTo>
                  <a:cubicBezTo>
                    <a:pt x="201" y="452"/>
                    <a:pt x="202" y="452"/>
                    <a:pt x="202" y="452"/>
                  </a:cubicBezTo>
                  <a:cubicBezTo>
                    <a:pt x="202" y="452"/>
                    <a:pt x="202" y="452"/>
                    <a:pt x="202" y="453"/>
                  </a:cubicBezTo>
                  <a:cubicBezTo>
                    <a:pt x="203" y="453"/>
                    <a:pt x="203" y="453"/>
                    <a:pt x="203" y="453"/>
                  </a:cubicBezTo>
                  <a:cubicBezTo>
                    <a:pt x="203" y="452"/>
                    <a:pt x="204" y="452"/>
                    <a:pt x="204" y="452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205" y="453"/>
                    <a:pt x="205" y="453"/>
                    <a:pt x="205" y="453"/>
                  </a:cubicBezTo>
                  <a:cubicBezTo>
                    <a:pt x="206" y="453"/>
                    <a:pt x="206" y="453"/>
                    <a:pt x="206" y="453"/>
                  </a:cubicBezTo>
                  <a:cubicBezTo>
                    <a:pt x="206" y="454"/>
                    <a:pt x="206" y="454"/>
                    <a:pt x="206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4"/>
                    <a:pt x="205" y="454"/>
                    <a:pt x="205" y="454"/>
                  </a:cubicBezTo>
                  <a:cubicBezTo>
                    <a:pt x="205" y="455"/>
                    <a:pt x="205" y="455"/>
                    <a:pt x="205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6" y="455"/>
                    <a:pt x="206" y="455"/>
                    <a:pt x="206" y="455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7" y="456"/>
                    <a:pt x="207" y="456"/>
                  </a:cubicBezTo>
                  <a:cubicBezTo>
                    <a:pt x="207" y="456"/>
                    <a:pt x="206" y="456"/>
                    <a:pt x="206" y="456"/>
                  </a:cubicBezTo>
                  <a:cubicBezTo>
                    <a:pt x="206" y="456"/>
                    <a:pt x="205" y="456"/>
                    <a:pt x="205" y="456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4" y="460"/>
                  </a:cubicBezTo>
                  <a:cubicBezTo>
                    <a:pt x="204" y="460"/>
                    <a:pt x="204" y="460"/>
                    <a:pt x="203" y="460"/>
                  </a:cubicBezTo>
                  <a:cubicBezTo>
                    <a:pt x="203" y="460"/>
                    <a:pt x="203" y="460"/>
                    <a:pt x="203" y="460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2" y="460"/>
                    <a:pt x="202" y="460"/>
                    <a:pt x="202" y="460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2" y="461"/>
                    <a:pt x="202" y="461"/>
                    <a:pt x="202" y="461"/>
                  </a:cubicBezTo>
                  <a:cubicBezTo>
                    <a:pt x="201" y="461"/>
                    <a:pt x="201" y="461"/>
                    <a:pt x="201" y="461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9" y="461"/>
                    <a:pt x="199" y="461"/>
                    <a:pt x="199" y="461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8" y="462"/>
                    <a:pt x="198" y="462"/>
                    <a:pt x="198" y="462"/>
                  </a:cubicBezTo>
                  <a:cubicBezTo>
                    <a:pt x="197" y="461"/>
                    <a:pt x="197" y="461"/>
                    <a:pt x="197" y="461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197" y="462"/>
                    <a:pt x="197" y="462"/>
                    <a:pt x="197" y="462"/>
                  </a:cubicBezTo>
                  <a:cubicBezTo>
                    <a:pt x="210" y="465"/>
                    <a:pt x="210" y="465"/>
                    <a:pt x="210" y="465"/>
                  </a:cubicBezTo>
                  <a:cubicBezTo>
                    <a:pt x="213" y="466"/>
                    <a:pt x="213" y="468"/>
                    <a:pt x="216" y="470"/>
                  </a:cubicBezTo>
                  <a:cubicBezTo>
                    <a:pt x="224" y="467"/>
                    <a:pt x="224" y="467"/>
                    <a:pt x="224" y="467"/>
                  </a:cubicBezTo>
                  <a:cubicBezTo>
                    <a:pt x="234" y="474"/>
                    <a:pt x="234" y="474"/>
                    <a:pt x="234" y="474"/>
                  </a:cubicBezTo>
                  <a:cubicBezTo>
                    <a:pt x="243" y="471"/>
                    <a:pt x="243" y="471"/>
                    <a:pt x="243" y="471"/>
                  </a:cubicBezTo>
                  <a:cubicBezTo>
                    <a:pt x="252" y="471"/>
                    <a:pt x="252" y="471"/>
                    <a:pt x="252" y="471"/>
                  </a:cubicBezTo>
                  <a:cubicBezTo>
                    <a:pt x="252" y="470"/>
                    <a:pt x="256" y="470"/>
                    <a:pt x="259" y="471"/>
                  </a:cubicBezTo>
                  <a:cubicBezTo>
                    <a:pt x="259" y="471"/>
                    <a:pt x="259" y="471"/>
                    <a:pt x="259" y="471"/>
                  </a:cubicBezTo>
                  <a:close/>
                  <a:moveTo>
                    <a:pt x="192" y="456"/>
                  </a:move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2" y="456"/>
                    <a:pt x="192" y="456"/>
                  </a:cubicBezTo>
                  <a:cubicBezTo>
                    <a:pt x="192" y="456"/>
                    <a:pt x="193" y="456"/>
                    <a:pt x="193" y="456"/>
                  </a:cubicBezTo>
                  <a:cubicBezTo>
                    <a:pt x="193" y="456"/>
                    <a:pt x="193" y="457"/>
                    <a:pt x="193" y="457"/>
                  </a:cubicBezTo>
                  <a:cubicBezTo>
                    <a:pt x="193" y="457"/>
                    <a:pt x="193" y="457"/>
                    <a:pt x="193" y="457"/>
                  </a:cubicBezTo>
                  <a:cubicBezTo>
                    <a:pt x="193" y="457"/>
                    <a:pt x="193" y="457"/>
                    <a:pt x="194" y="458"/>
                  </a:cubicBezTo>
                  <a:cubicBezTo>
                    <a:pt x="194" y="458"/>
                    <a:pt x="193" y="458"/>
                    <a:pt x="193" y="458"/>
                  </a:cubicBezTo>
                  <a:cubicBezTo>
                    <a:pt x="193" y="458"/>
                    <a:pt x="193" y="458"/>
                    <a:pt x="193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8"/>
                    <a:pt x="192" y="458"/>
                    <a:pt x="192" y="458"/>
                  </a:cubicBezTo>
                  <a:cubicBezTo>
                    <a:pt x="192" y="456"/>
                    <a:pt x="192" y="456"/>
                    <a:pt x="192" y="456"/>
                  </a:cubicBezTo>
                  <a:close/>
                  <a:moveTo>
                    <a:pt x="450" y="202"/>
                  </a:moveTo>
                  <a:cubicBezTo>
                    <a:pt x="450" y="202"/>
                    <a:pt x="450" y="202"/>
                    <a:pt x="450" y="202"/>
                  </a:cubicBezTo>
                  <a:cubicBezTo>
                    <a:pt x="449" y="202"/>
                    <a:pt x="449" y="202"/>
                    <a:pt x="449" y="202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8" y="201"/>
                    <a:pt x="448" y="201"/>
                    <a:pt x="448" y="201"/>
                  </a:cubicBezTo>
                  <a:cubicBezTo>
                    <a:pt x="449" y="201"/>
                    <a:pt x="449" y="200"/>
                    <a:pt x="449" y="200"/>
                  </a:cubicBezTo>
                  <a:cubicBezTo>
                    <a:pt x="449" y="201"/>
                    <a:pt x="450" y="201"/>
                    <a:pt x="450" y="202"/>
                  </a:cubicBezTo>
                  <a:close/>
                  <a:moveTo>
                    <a:pt x="493" y="520"/>
                  </a:moveTo>
                  <a:cubicBezTo>
                    <a:pt x="493" y="520"/>
                    <a:pt x="493" y="520"/>
                    <a:pt x="493" y="520"/>
                  </a:cubicBezTo>
                  <a:cubicBezTo>
                    <a:pt x="491" y="524"/>
                    <a:pt x="491" y="524"/>
                    <a:pt x="491" y="524"/>
                  </a:cubicBezTo>
                  <a:cubicBezTo>
                    <a:pt x="489" y="527"/>
                    <a:pt x="489" y="527"/>
                    <a:pt x="489" y="527"/>
                  </a:cubicBezTo>
                  <a:cubicBezTo>
                    <a:pt x="494" y="529"/>
                    <a:pt x="494" y="529"/>
                    <a:pt x="494" y="529"/>
                  </a:cubicBezTo>
                  <a:cubicBezTo>
                    <a:pt x="497" y="533"/>
                    <a:pt x="497" y="533"/>
                    <a:pt x="497" y="533"/>
                  </a:cubicBezTo>
                  <a:cubicBezTo>
                    <a:pt x="497" y="533"/>
                    <a:pt x="499" y="536"/>
                    <a:pt x="501" y="536"/>
                  </a:cubicBezTo>
                  <a:cubicBezTo>
                    <a:pt x="503" y="536"/>
                    <a:pt x="506" y="538"/>
                    <a:pt x="506" y="538"/>
                  </a:cubicBezTo>
                  <a:cubicBezTo>
                    <a:pt x="506" y="538"/>
                    <a:pt x="508" y="535"/>
                    <a:pt x="508" y="531"/>
                  </a:cubicBezTo>
                  <a:cubicBezTo>
                    <a:pt x="509" y="528"/>
                    <a:pt x="505" y="524"/>
                    <a:pt x="511" y="523"/>
                  </a:cubicBezTo>
                  <a:cubicBezTo>
                    <a:pt x="517" y="523"/>
                    <a:pt x="513" y="516"/>
                    <a:pt x="513" y="516"/>
                  </a:cubicBezTo>
                  <a:cubicBezTo>
                    <a:pt x="513" y="511"/>
                    <a:pt x="513" y="511"/>
                    <a:pt x="513" y="511"/>
                  </a:cubicBezTo>
                  <a:cubicBezTo>
                    <a:pt x="512" y="505"/>
                    <a:pt x="512" y="505"/>
                    <a:pt x="512" y="505"/>
                  </a:cubicBezTo>
                  <a:cubicBezTo>
                    <a:pt x="513" y="503"/>
                    <a:pt x="513" y="503"/>
                    <a:pt x="513" y="503"/>
                  </a:cubicBezTo>
                  <a:cubicBezTo>
                    <a:pt x="516" y="499"/>
                    <a:pt x="516" y="499"/>
                    <a:pt x="516" y="499"/>
                  </a:cubicBezTo>
                  <a:cubicBezTo>
                    <a:pt x="519" y="496"/>
                    <a:pt x="519" y="496"/>
                    <a:pt x="519" y="496"/>
                  </a:cubicBezTo>
                  <a:cubicBezTo>
                    <a:pt x="519" y="496"/>
                    <a:pt x="520" y="493"/>
                    <a:pt x="520" y="491"/>
                  </a:cubicBezTo>
                  <a:cubicBezTo>
                    <a:pt x="519" y="490"/>
                    <a:pt x="516" y="485"/>
                    <a:pt x="516" y="485"/>
                  </a:cubicBezTo>
                  <a:cubicBezTo>
                    <a:pt x="519" y="473"/>
                    <a:pt x="519" y="473"/>
                    <a:pt x="519" y="473"/>
                  </a:cubicBezTo>
                  <a:cubicBezTo>
                    <a:pt x="518" y="471"/>
                    <a:pt x="518" y="471"/>
                    <a:pt x="518" y="471"/>
                  </a:cubicBezTo>
                  <a:cubicBezTo>
                    <a:pt x="517" y="468"/>
                    <a:pt x="517" y="468"/>
                    <a:pt x="517" y="468"/>
                  </a:cubicBezTo>
                  <a:cubicBezTo>
                    <a:pt x="515" y="459"/>
                    <a:pt x="515" y="459"/>
                    <a:pt x="515" y="459"/>
                  </a:cubicBezTo>
                  <a:cubicBezTo>
                    <a:pt x="515" y="447"/>
                    <a:pt x="515" y="447"/>
                    <a:pt x="515" y="447"/>
                  </a:cubicBezTo>
                  <a:cubicBezTo>
                    <a:pt x="509" y="449"/>
                    <a:pt x="509" y="449"/>
                    <a:pt x="509" y="449"/>
                  </a:cubicBezTo>
                  <a:cubicBezTo>
                    <a:pt x="511" y="454"/>
                    <a:pt x="511" y="454"/>
                    <a:pt x="511" y="454"/>
                  </a:cubicBezTo>
                  <a:cubicBezTo>
                    <a:pt x="509" y="463"/>
                    <a:pt x="509" y="463"/>
                    <a:pt x="509" y="463"/>
                  </a:cubicBezTo>
                  <a:cubicBezTo>
                    <a:pt x="504" y="464"/>
                    <a:pt x="504" y="464"/>
                    <a:pt x="504" y="464"/>
                  </a:cubicBezTo>
                  <a:cubicBezTo>
                    <a:pt x="502" y="465"/>
                    <a:pt x="502" y="465"/>
                    <a:pt x="502" y="465"/>
                  </a:cubicBezTo>
                  <a:cubicBezTo>
                    <a:pt x="499" y="468"/>
                    <a:pt x="499" y="468"/>
                    <a:pt x="499" y="468"/>
                  </a:cubicBezTo>
                  <a:cubicBezTo>
                    <a:pt x="494" y="469"/>
                    <a:pt x="494" y="469"/>
                    <a:pt x="494" y="469"/>
                  </a:cubicBezTo>
                  <a:cubicBezTo>
                    <a:pt x="489" y="473"/>
                    <a:pt x="489" y="473"/>
                    <a:pt x="489" y="473"/>
                  </a:cubicBezTo>
                  <a:cubicBezTo>
                    <a:pt x="485" y="478"/>
                    <a:pt x="485" y="478"/>
                    <a:pt x="485" y="478"/>
                  </a:cubicBezTo>
                  <a:cubicBezTo>
                    <a:pt x="482" y="481"/>
                    <a:pt x="482" y="481"/>
                    <a:pt x="482" y="481"/>
                  </a:cubicBezTo>
                  <a:cubicBezTo>
                    <a:pt x="482" y="481"/>
                    <a:pt x="482" y="483"/>
                    <a:pt x="484" y="485"/>
                  </a:cubicBezTo>
                  <a:cubicBezTo>
                    <a:pt x="486" y="488"/>
                    <a:pt x="481" y="498"/>
                    <a:pt x="481" y="498"/>
                  </a:cubicBezTo>
                  <a:cubicBezTo>
                    <a:pt x="485" y="498"/>
                    <a:pt x="485" y="498"/>
                    <a:pt x="485" y="498"/>
                  </a:cubicBezTo>
                  <a:cubicBezTo>
                    <a:pt x="486" y="503"/>
                    <a:pt x="486" y="503"/>
                    <a:pt x="486" y="503"/>
                  </a:cubicBezTo>
                  <a:cubicBezTo>
                    <a:pt x="483" y="508"/>
                    <a:pt x="483" y="508"/>
                    <a:pt x="483" y="508"/>
                  </a:cubicBezTo>
                  <a:cubicBezTo>
                    <a:pt x="486" y="510"/>
                    <a:pt x="486" y="510"/>
                    <a:pt x="486" y="510"/>
                  </a:cubicBezTo>
                  <a:cubicBezTo>
                    <a:pt x="489" y="510"/>
                    <a:pt x="489" y="510"/>
                    <a:pt x="489" y="510"/>
                  </a:cubicBezTo>
                  <a:cubicBezTo>
                    <a:pt x="486" y="516"/>
                    <a:pt x="486" y="516"/>
                    <a:pt x="486" y="516"/>
                  </a:cubicBezTo>
                  <a:cubicBezTo>
                    <a:pt x="486" y="518"/>
                    <a:pt x="486" y="518"/>
                    <a:pt x="486" y="518"/>
                  </a:cubicBezTo>
                  <a:lnTo>
                    <a:pt x="493" y="52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D0D6C1AA-D472-23A7-0DF8-E4864EAC2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926" y="1055254"/>
              <a:ext cx="543119" cy="437887"/>
            </a:xfrm>
            <a:custGeom>
              <a:avLst/>
              <a:gdLst>
                <a:gd name="T0" fmla="*/ 46 w 238"/>
                <a:gd name="T1" fmla="*/ 78 h 198"/>
                <a:gd name="T2" fmla="*/ 30 w 238"/>
                <a:gd name="T3" fmla="*/ 73 h 198"/>
                <a:gd name="T4" fmla="*/ 10 w 238"/>
                <a:gd name="T5" fmla="*/ 70 h 198"/>
                <a:gd name="T6" fmla="*/ 13 w 238"/>
                <a:gd name="T7" fmla="*/ 76 h 198"/>
                <a:gd name="T8" fmla="*/ 34 w 238"/>
                <a:gd name="T9" fmla="*/ 91 h 198"/>
                <a:gd name="T10" fmla="*/ 35 w 238"/>
                <a:gd name="T11" fmla="*/ 107 h 198"/>
                <a:gd name="T12" fmla="*/ 34 w 238"/>
                <a:gd name="T13" fmla="*/ 113 h 198"/>
                <a:gd name="T14" fmla="*/ 25 w 238"/>
                <a:gd name="T15" fmla="*/ 127 h 198"/>
                <a:gd name="T16" fmla="*/ 9 w 238"/>
                <a:gd name="T17" fmla="*/ 124 h 198"/>
                <a:gd name="T18" fmla="*/ 20 w 238"/>
                <a:gd name="T19" fmla="*/ 138 h 198"/>
                <a:gd name="T20" fmla="*/ 48 w 238"/>
                <a:gd name="T21" fmla="*/ 162 h 198"/>
                <a:gd name="T22" fmla="*/ 85 w 238"/>
                <a:gd name="T23" fmla="*/ 195 h 198"/>
                <a:gd name="T24" fmla="*/ 131 w 238"/>
                <a:gd name="T25" fmla="*/ 189 h 198"/>
                <a:gd name="T26" fmla="*/ 164 w 238"/>
                <a:gd name="T27" fmla="*/ 181 h 198"/>
                <a:gd name="T28" fmla="*/ 194 w 238"/>
                <a:gd name="T29" fmla="*/ 178 h 198"/>
                <a:gd name="T30" fmla="*/ 212 w 238"/>
                <a:gd name="T31" fmla="*/ 165 h 198"/>
                <a:gd name="T32" fmla="*/ 226 w 238"/>
                <a:gd name="T33" fmla="*/ 157 h 198"/>
                <a:gd name="T34" fmla="*/ 230 w 238"/>
                <a:gd name="T35" fmla="*/ 148 h 198"/>
                <a:gd name="T36" fmla="*/ 235 w 238"/>
                <a:gd name="T37" fmla="*/ 133 h 198"/>
                <a:gd name="T38" fmla="*/ 227 w 238"/>
                <a:gd name="T39" fmla="*/ 109 h 198"/>
                <a:gd name="T40" fmla="*/ 224 w 238"/>
                <a:gd name="T41" fmla="*/ 92 h 198"/>
                <a:gd name="T42" fmla="*/ 228 w 238"/>
                <a:gd name="T43" fmla="*/ 76 h 198"/>
                <a:gd name="T44" fmla="*/ 210 w 238"/>
                <a:gd name="T45" fmla="*/ 76 h 198"/>
                <a:gd name="T46" fmla="*/ 206 w 238"/>
                <a:gd name="T47" fmla="*/ 58 h 198"/>
                <a:gd name="T48" fmla="*/ 192 w 238"/>
                <a:gd name="T49" fmla="*/ 68 h 198"/>
                <a:gd name="T50" fmla="*/ 173 w 238"/>
                <a:gd name="T51" fmla="*/ 66 h 198"/>
                <a:gd name="T52" fmla="*/ 160 w 238"/>
                <a:gd name="T53" fmla="*/ 64 h 198"/>
                <a:gd name="T54" fmla="*/ 147 w 238"/>
                <a:gd name="T55" fmla="*/ 80 h 198"/>
                <a:gd name="T56" fmla="*/ 141 w 238"/>
                <a:gd name="T57" fmla="*/ 54 h 198"/>
                <a:gd name="T58" fmla="*/ 128 w 238"/>
                <a:gd name="T59" fmla="*/ 53 h 198"/>
                <a:gd name="T60" fmla="*/ 119 w 238"/>
                <a:gd name="T61" fmla="*/ 67 h 198"/>
                <a:gd name="T62" fmla="*/ 109 w 238"/>
                <a:gd name="T63" fmla="*/ 43 h 198"/>
                <a:gd name="T64" fmla="*/ 96 w 238"/>
                <a:gd name="T65" fmla="*/ 67 h 198"/>
                <a:gd name="T66" fmla="*/ 80 w 238"/>
                <a:gd name="T67" fmla="*/ 67 h 198"/>
                <a:gd name="T68" fmla="*/ 71 w 238"/>
                <a:gd name="T69" fmla="*/ 75 h 198"/>
                <a:gd name="T70" fmla="*/ 75 w 238"/>
                <a:gd name="T71" fmla="*/ 59 h 198"/>
                <a:gd name="T72" fmla="*/ 78 w 238"/>
                <a:gd name="T73" fmla="*/ 52 h 198"/>
                <a:gd name="T74" fmla="*/ 83 w 238"/>
                <a:gd name="T75" fmla="*/ 39 h 198"/>
                <a:gd name="T76" fmla="*/ 80 w 238"/>
                <a:gd name="T77" fmla="*/ 29 h 198"/>
                <a:gd name="T78" fmla="*/ 74 w 238"/>
                <a:gd name="T79" fmla="*/ 7 h 198"/>
                <a:gd name="T80" fmla="*/ 63 w 238"/>
                <a:gd name="T81" fmla="*/ 1 h 198"/>
                <a:gd name="T82" fmla="*/ 61 w 238"/>
                <a:gd name="T83" fmla="*/ 8 h 198"/>
                <a:gd name="T84" fmla="*/ 67 w 238"/>
                <a:gd name="T85" fmla="*/ 12 h 198"/>
                <a:gd name="T86" fmla="*/ 57 w 238"/>
                <a:gd name="T87" fmla="*/ 12 h 198"/>
                <a:gd name="T88" fmla="*/ 62 w 238"/>
                <a:gd name="T89" fmla="*/ 33 h 198"/>
                <a:gd name="T90" fmla="*/ 59 w 238"/>
                <a:gd name="T91" fmla="*/ 28 h 198"/>
                <a:gd name="T92" fmla="*/ 55 w 238"/>
                <a:gd name="T93" fmla="*/ 24 h 198"/>
                <a:gd name="T94" fmla="*/ 53 w 238"/>
                <a:gd name="T95" fmla="*/ 15 h 198"/>
                <a:gd name="T96" fmla="*/ 43 w 238"/>
                <a:gd name="T97" fmla="*/ 9 h 198"/>
                <a:gd name="T98" fmla="*/ 36 w 238"/>
                <a:gd name="T99" fmla="*/ 18 h 198"/>
                <a:gd name="T100" fmla="*/ 32 w 238"/>
                <a:gd name="T101" fmla="*/ 26 h 198"/>
                <a:gd name="T102" fmla="*/ 31 w 238"/>
                <a:gd name="T103" fmla="*/ 30 h 198"/>
                <a:gd name="T104" fmla="*/ 23 w 238"/>
                <a:gd name="T105" fmla="*/ 28 h 198"/>
                <a:gd name="T106" fmla="*/ 23 w 238"/>
                <a:gd name="T107" fmla="*/ 36 h 198"/>
                <a:gd name="T108" fmla="*/ 11 w 238"/>
                <a:gd name="T109" fmla="*/ 29 h 198"/>
                <a:gd name="T110" fmla="*/ 20 w 238"/>
                <a:gd name="T111" fmla="*/ 44 h 198"/>
                <a:gd name="T112" fmla="*/ 36 w 238"/>
                <a:gd name="T113" fmla="*/ 46 h 198"/>
                <a:gd name="T114" fmla="*/ 44 w 238"/>
                <a:gd name="T115" fmla="*/ 46 h 198"/>
                <a:gd name="T116" fmla="*/ 53 w 238"/>
                <a:gd name="T117" fmla="*/ 52 h 198"/>
                <a:gd name="T118" fmla="*/ 59 w 238"/>
                <a:gd name="T119" fmla="*/ 59 h 198"/>
                <a:gd name="T120" fmla="*/ 47 w 238"/>
                <a:gd name="T121" fmla="*/ 65 h 198"/>
                <a:gd name="T122" fmla="*/ 46 w 238"/>
                <a:gd name="T123" fmla="*/ 7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198">
                  <a:moveTo>
                    <a:pt x="48" y="74"/>
                  </a:moveTo>
                  <a:cubicBezTo>
                    <a:pt x="52" y="77"/>
                    <a:pt x="52" y="77"/>
                    <a:pt x="52" y="77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3"/>
                    <a:pt x="30" y="73"/>
                  </a:cubicBezTo>
                  <a:cubicBezTo>
                    <a:pt x="29" y="73"/>
                    <a:pt x="28" y="73"/>
                    <a:pt x="28" y="73"/>
                  </a:cubicBezTo>
                  <a:cubicBezTo>
                    <a:pt x="27" y="72"/>
                    <a:pt x="26" y="71"/>
                    <a:pt x="25" y="71"/>
                  </a:cubicBezTo>
                  <a:cubicBezTo>
                    <a:pt x="24" y="70"/>
                    <a:pt x="23" y="69"/>
                    <a:pt x="23" y="69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70"/>
                    <a:pt x="10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7"/>
                    <a:pt x="2" y="68"/>
                  </a:cubicBezTo>
                  <a:cubicBezTo>
                    <a:pt x="2" y="70"/>
                    <a:pt x="0" y="71"/>
                    <a:pt x="0" y="72"/>
                  </a:cubicBezTo>
                  <a:cubicBezTo>
                    <a:pt x="1" y="73"/>
                    <a:pt x="2" y="73"/>
                    <a:pt x="3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8"/>
                    <a:pt x="15" y="80"/>
                    <a:pt x="16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20" y="83"/>
                    <a:pt x="22" y="83"/>
                  </a:cubicBezTo>
                  <a:cubicBezTo>
                    <a:pt x="23" y="84"/>
                    <a:pt x="24" y="84"/>
                    <a:pt x="24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3" y="85"/>
                    <a:pt x="33" y="86"/>
                  </a:cubicBezTo>
                  <a:cubicBezTo>
                    <a:pt x="33" y="87"/>
                    <a:pt x="35" y="88"/>
                    <a:pt x="34" y="89"/>
                  </a:cubicBezTo>
                  <a:cubicBezTo>
                    <a:pt x="34" y="89"/>
                    <a:pt x="34" y="90"/>
                    <a:pt x="34" y="91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100"/>
                    <a:pt x="30" y="100"/>
                  </a:cubicBezTo>
                  <a:cubicBezTo>
                    <a:pt x="30" y="101"/>
                    <a:pt x="29" y="104"/>
                    <a:pt x="29" y="10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2"/>
                    <a:pt x="33" y="103"/>
                  </a:cubicBezTo>
                  <a:cubicBezTo>
                    <a:pt x="32" y="105"/>
                    <a:pt x="31" y="106"/>
                    <a:pt x="31" y="106"/>
                  </a:cubicBezTo>
                  <a:cubicBezTo>
                    <a:pt x="31" y="106"/>
                    <a:pt x="32" y="109"/>
                    <a:pt x="33" y="10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0" y="105"/>
                    <a:pt x="41" y="104"/>
                  </a:cubicBezTo>
                  <a:cubicBezTo>
                    <a:pt x="43" y="104"/>
                    <a:pt x="46" y="104"/>
                    <a:pt x="46" y="104"/>
                  </a:cubicBezTo>
                  <a:cubicBezTo>
                    <a:pt x="46" y="104"/>
                    <a:pt x="47" y="107"/>
                    <a:pt x="46" y="107"/>
                  </a:cubicBezTo>
                  <a:cubicBezTo>
                    <a:pt x="45" y="107"/>
                    <a:pt x="41" y="106"/>
                    <a:pt x="41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10"/>
                    <a:pt x="33" y="113"/>
                    <a:pt x="34" y="113"/>
                  </a:cubicBezTo>
                  <a:cubicBezTo>
                    <a:pt x="35" y="114"/>
                    <a:pt x="32" y="115"/>
                    <a:pt x="32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6"/>
                    <a:pt x="31" y="116"/>
                    <a:pt x="32" y="117"/>
                  </a:cubicBezTo>
                  <a:cubicBezTo>
                    <a:pt x="33" y="117"/>
                    <a:pt x="36" y="117"/>
                    <a:pt x="36" y="117"/>
                  </a:cubicBezTo>
                  <a:cubicBezTo>
                    <a:pt x="36" y="117"/>
                    <a:pt x="38" y="116"/>
                    <a:pt x="37" y="117"/>
                  </a:cubicBezTo>
                  <a:cubicBezTo>
                    <a:pt x="37" y="118"/>
                    <a:pt x="36" y="121"/>
                    <a:pt x="36" y="121"/>
                  </a:cubicBezTo>
                  <a:cubicBezTo>
                    <a:pt x="36" y="121"/>
                    <a:pt x="35" y="122"/>
                    <a:pt x="32" y="122"/>
                  </a:cubicBezTo>
                  <a:cubicBezTo>
                    <a:pt x="30" y="123"/>
                    <a:pt x="27" y="124"/>
                    <a:pt x="27" y="12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6" y="128"/>
                    <a:pt x="23" y="128"/>
                  </a:cubicBezTo>
                  <a:cubicBezTo>
                    <a:pt x="21" y="128"/>
                    <a:pt x="19" y="128"/>
                    <a:pt x="19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5" y="129"/>
                    <a:pt x="15" y="129"/>
                  </a:cubicBezTo>
                  <a:cubicBezTo>
                    <a:pt x="14" y="128"/>
                    <a:pt x="13" y="127"/>
                    <a:pt x="13" y="127"/>
                  </a:cubicBezTo>
                  <a:cubicBezTo>
                    <a:pt x="14" y="123"/>
                    <a:pt x="14" y="123"/>
                    <a:pt x="14" y="123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0" y="121"/>
                    <a:pt x="10" y="122"/>
                  </a:cubicBezTo>
                  <a:cubicBezTo>
                    <a:pt x="9" y="122"/>
                    <a:pt x="9" y="124"/>
                    <a:pt x="9" y="124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5" y="133"/>
                    <a:pt x="4" y="133"/>
                    <a:pt x="5" y="134"/>
                  </a:cubicBezTo>
                  <a:cubicBezTo>
                    <a:pt x="6" y="134"/>
                    <a:pt x="10" y="136"/>
                    <a:pt x="10" y="136"/>
                  </a:cubicBezTo>
                  <a:cubicBezTo>
                    <a:pt x="10" y="136"/>
                    <a:pt x="11" y="135"/>
                    <a:pt x="13" y="137"/>
                  </a:cubicBezTo>
                  <a:cubicBezTo>
                    <a:pt x="14" y="138"/>
                    <a:pt x="16" y="139"/>
                    <a:pt x="16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7" y="141"/>
                    <a:pt x="28" y="143"/>
                    <a:pt x="28" y="144"/>
                  </a:cubicBezTo>
                  <a:cubicBezTo>
                    <a:pt x="29" y="144"/>
                    <a:pt x="31" y="147"/>
                    <a:pt x="31" y="147"/>
                  </a:cubicBezTo>
                  <a:cubicBezTo>
                    <a:pt x="31" y="147"/>
                    <a:pt x="31" y="145"/>
                    <a:pt x="33" y="146"/>
                  </a:cubicBezTo>
                  <a:cubicBezTo>
                    <a:pt x="36" y="146"/>
                    <a:pt x="37" y="146"/>
                    <a:pt x="37" y="146"/>
                  </a:cubicBezTo>
                  <a:cubicBezTo>
                    <a:pt x="37" y="146"/>
                    <a:pt x="39" y="146"/>
                    <a:pt x="40" y="147"/>
                  </a:cubicBezTo>
                  <a:cubicBezTo>
                    <a:pt x="41" y="148"/>
                    <a:pt x="44" y="153"/>
                    <a:pt x="44" y="153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8" y="162"/>
                    <a:pt x="48" y="163"/>
                    <a:pt x="50" y="164"/>
                  </a:cubicBezTo>
                  <a:cubicBezTo>
                    <a:pt x="52" y="166"/>
                    <a:pt x="53" y="168"/>
                    <a:pt x="53" y="168"/>
                  </a:cubicBezTo>
                  <a:cubicBezTo>
                    <a:pt x="53" y="168"/>
                    <a:pt x="53" y="169"/>
                    <a:pt x="54" y="170"/>
                  </a:cubicBezTo>
                  <a:cubicBezTo>
                    <a:pt x="55" y="172"/>
                    <a:pt x="57" y="174"/>
                    <a:pt x="57" y="174"/>
                  </a:cubicBezTo>
                  <a:cubicBezTo>
                    <a:pt x="57" y="174"/>
                    <a:pt x="57" y="175"/>
                    <a:pt x="58" y="176"/>
                  </a:cubicBezTo>
                  <a:cubicBezTo>
                    <a:pt x="60" y="177"/>
                    <a:pt x="62" y="177"/>
                    <a:pt x="63" y="178"/>
                  </a:cubicBezTo>
                  <a:cubicBezTo>
                    <a:pt x="65" y="180"/>
                    <a:pt x="67" y="182"/>
                    <a:pt x="67" y="182"/>
                  </a:cubicBezTo>
                  <a:cubicBezTo>
                    <a:pt x="67" y="182"/>
                    <a:pt x="72" y="187"/>
                    <a:pt x="74" y="189"/>
                  </a:cubicBezTo>
                  <a:cubicBezTo>
                    <a:pt x="76" y="191"/>
                    <a:pt x="78" y="193"/>
                    <a:pt x="79" y="193"/>
                  </a:cubicBezTo>
                  <a:cubicBezTo>
                    <a:pt x="80" y="194"/>
                    <a:pt x="85" y="195"/>
                    <a:pt x="85" y="195"/>
                  </a:cubicBezTo>
                  <a:cubicBezTo>
                    <a:pt x="85" y="195"/>
                    <a:pt x="88" y="198"/>
                    <a:pt x="89" y="197"/>
                  </a:cubicBezTo>
                  <a:cubicBezTo>
                    <a:pt x="91" y="197"/>
                    <a:pt x="87" y="196"/>
                    <a:pt x="93" y="196"/>
                  </a:cubicBezTo>
                  <a:cubicBezTo>
                    <a:pt x="99" y="196"/>
                    <a:pt x="103" y="198"/>
                    <a:pt x="103" y="198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7" y="195"/>
                    <a:pt x="106" y="197"/>
                    <a:pt x="107" y="194"/>
                  </a:cubicBezTo>
                  <a:cubicBezTo>
                    <a:pt x="108" y="192"/>
                    <a:pt x="109" y="190"/>
                    <a:pt x="109" y="190"/>
                  </a:cubicBezTo>
                  <a:cubicBezTo>
                    <a:pt x="109" y="190"/>
                    <a:pt x="108" y="188"/>
                    <a:pt x="111" y="188"/>
                  </a:cubicBezTo>
                  <a:cubicBezTo>
                    <a:pt x="113" y="188"/>
                    <a:pt x="119" y="187"/>
                    <a:pt x="120" y="187"/>
                  </a:cubicBezTo>
                  <a:cubicBezTo>
                    <a:pt x="121" y="187"/>
                    <a:pt x="121" y="188"/>
                    <a:pt x="122" y="187"/>
                  </a:cubicBezTo>
                  <a:cubicBezTo>
                    <a:pt x="122" y="186"/>
                    <a:pt x="131" y="189"/>
                    <a:pt x="131" y="189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34" y="186"/>
                    <a:pt x="134" y="186"/>
                    <a:pt x="134" y="186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0" y="190"/>
                    <a:pt x="143" y="189"/>
                    <a:pt x="145" y="189"/>
                  </a:cubicBezTo>
                  <a:cubicBezTo>
                    <a:pt x="146" y="189"/>
                    <a:pt x="150" y="187"/>
                    <a:pt x="150" y="187"/>
                  </a:cubicBezTo>
                  <a:cubicBezTo>
                    <a:pt x="150" y="187"/>
                    <a:pt x="151" y="185"/>
                    <a:pt x="152" y="185"/>
                  </a:cubicBezTo>
                  <a:cubicBezTo>
                    <a:pt x="153" y="184"/>
                    <a:pt x="156" y="184"/>
                    <a:pt x="157" y="184"/>
                  </a:cubicBezTo>
                  <a:cubicBezTo>
                    <a:pt x="159" y="184"/>
                    <a:pt x="162" y="183"/>
                    <a:pt x="162" y="183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81"/>
                    <a:pt x="165" y="180"/>
                    <a:pt x="167" y="180"/>
                  </a:cubicBezTo>
                  <a:cubicBezTo>
                    <a:pt x="168" y="181"/>
                    <a:pt x="172" y="181"/>
                    <a:pt x="172" y="181"/>
                  </a:cubicBezTo>
                  <a:cubicBezTo>
                    <a:pt x="175" y="179"/>
                    <a:pt x="175" y="179"/>
                    <a:pt x="175" y="179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78" y="178"/>
                    <a:pt x="178" y="177"/>
                    <a:pt x="179" y="178"/>
                  </a:cubicBezTo>
                  <a:cubicBezTo>
                    <a:pt x="180" y="179"/>
                    <a:pt x="182" y="181"/>
                    <a:pt x="182" y="181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91" y="179"/>
                    <a:pt x="191" y="179"/>
                    <a:pt x="191" y="179"/>
                  </a:cubicBezTo>
                  <a:cubicBezTo>
                    <a:pt x="191" y="179"/>
                    <a:pt x="191" y="178"/>
                    <a:pt x="194" y="178"/>
                  </a:cubicBezTo>
                  <a:cubicBezTo>
                    <a:pt x="197" y="178"/>
                    <a:pt x="198" y="178"/>
                    <a:pt x="198" y="178"/>
                  </a:cubicBezTo>
                  <a:cubicBezTo>
                    <a:pt x="198" y="178"/>
                    <a:pt x="201" y="178"/>
                    <a:pt x="201" y="177"/>
                  </a:cubicBezTo>
                  <a:cubicBezTo>
                    <a:pt x="201" y="176"/>
                    <a:pt x="201" y="174"/>
                    <a:pt x="202" y="173"/>
                  </a:cubicBezTo>
                  <a:cubicBezTo>
                    <a:pt x="202" y="172"/>
                    <a:pt x="206" y="168"/>
                    <a:pt x="206" y="168"/>
                  </a:cubicBezTo>
                  <a:cubicBezTo>
                    <a:pt x="208" y="167"/>
                    <a:pt x="208" y="167"/>
                    <a:pt x="208" y="167"/>
                  </a:cubicBezTo>
                  <a:cubicBezTo>
                    <a:pt x="207" y="164"/>
                    <a:pt x="207" y="164"/>
                    <a:pt x="207" y="164"/>
                  </a:cubicBezTo>
                  <a:cubicBezTo>
                    <a:pt x="208" y="162"/>
                    <a:pt x="208" y="162"/>
                    <a:pt x="208" y="162"/>
                  </a:cubicBezTo>
                  <a:cubicBezTo>
                    <a:pt x="208" y="162"/>
                    <a:pt x="211" y="161"/>
                    <a:pt x="210" y="163"/>
                  </a:cubicBezTo>
                  <a:cubicBezTo>
                    <a:pt x="209" y="165"/>
                    <a:pt x="210" y="166"/>
                    <a:pt x="210" y="166"/>
                  </a:cubicBezTo>
                  <a:cubicBezTo>
                    <a:pt x="210" y="166"/>
                    <a:pt x="211" y="165"/>
                    <a:pt x="212" y="165"/>
                  </a:cubicBezTo>
                  <a:cubicBezTo>
                    <a:pt x="214" y="165"/>
                    <a:pt x="214" y="164"/>
                    <a:pt x="215" y="164"/>
                  </a:cubicBezTo>
                  <a:cubicBezTo>
                    <a:pt x="217" y="165"/>
                    <a:pt x="218" y="164"/>
                    <a:pt x="218" y="164"/>
                  </a:cubicBezTo>
                  <a:cubicBezTo>
                    <a:pt x="218" y="164"/>
                    <a:pt x="217" y="162"/>
                    <a:pt x="218" y="162"/>
                  </a:cubicBezTo>
                  <a:cubicBezTo>
                    <a:pt x="219" y="163"/>
                    <a:pt x="221" y="163"/>
                    <a:pt x="221" y="163"/>
                  </a:cubicBezTo>
                  <a:cubicBezTo>
                    <a:pt x="221" y="163"/>
                    <a:pt x="222" y="163"/>
                    <a:pt x="222" y="162"/>
                  </a:cubicBezTo>
                  <a:cubicBezTo>
                    <a:pt x="222" y="162"/>
                    <a:pt x="219" y="160"/>
                    <a:pt x="220" y="160"/>
                  </a:cubicBezTo>
                  <a:cubicBezTo>
                    <a:pt x="221" y="161"/>
                    <a:pt x="223" y="160"/>
                    <a:pt x="223" y="160"/>
                  </a:cubicBezTo>
                  <a:cubicBezTo>
                    <a:pt x="223" y="160"/>
                    <a:pt x="226" y="161"/>
                    <a:pt x="223" y="159"/>
                  </a:cubicBezTo>
                  <a:cubicBezTo>
                    <a:pt x="221" y="156"/>
                    <a:pt x="224" y="156"/>
                    <a:pt x="224" y="156"/>
                  </a:cubicBezTo>
                  <a:cubicBezTo>
                    <a:pt x="224" y="156"/>
                    <a:pt x="227" y="157"/>
                    <a:pt x="226" y="157"/>
                  </a:cubicBezTo>
                  <a:cubicBezTo>
                    <a:pt x="225" y="156"/>
                    <a:pt x="221" y="151"/>
                    <a:pt x="221" y="151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1" y="148"/>
                    <a:pt x="221" y="148"/>
                    <a:pt x="221" y="148"/>
                  </a:cubicBezTo>
                  <a:cubicBezTo>
                    <a:pt x="221" y="148"/>
                    <a:pt x="223" y="149"/>
                    <a:pt x="224" y="150"/>
                  </a:cubicBezTo>
                  <a:cubicBezTo>
                    <a:pt x="224" y="150"/>
                    <a:pt x="224" y="150"/>
                    <a:pt x="225" y="151"/>
                  </a:cubicBezTo>
                  <a:cubicBezTo>
                    <a:pt x="227" y="152"/>
                    <a:pt x="226" y="154"/>
                    <a:pt x="227" y="154"/>
                  </a:cubicBezTo>
                  <a:cubicBezTo>
                    <a:pt x="228" y="155"/>
                    <a:pt x="231" y="154"/>
                    <a:pt x="231" y="154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1"/>
                    <a:pt x="237" y="147"/>
                    <a:pt x="236" y="147"/>
                  </a:cubicBezTo>
                  <a:cubicBezTo>
                    <a:pt x="235" y="146"/>
                    <a:pt x="230" y="148"/>
                    <a:pt x="230" y="148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29" y="143"/>
                    <a:pt x="229" y="143"/>
                    <a:pt x="229" y="143"/>
                  </a:cubicBezTo>
                  <a:cubicBezTo>
                    <a:pt x="228" y="142"/>
                    <a:pt x="228" y="142"/>
                    <a:pt x="228" y="142"/>
                  </a:cubicBezTo>
                  <a:cubicBezTo>
                    <a:pt x="228" y="142"/>
                    <a:pt x="231" y="142"/>
                    <a:pt x="231" y="142"/>
                  </a:cubicBezTo>
                  <a:cubicBezTo>
                    <a:pt x="232" y="142"/>
                    <a:pt x="234" y="141"/>
                    <a:pt x="234" y="141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32" y="136"/>
                    <a:pt x="232" y="136"/>
                    <a:pt x="232" y="136"/>
                  </a:cubicBezTo>
                  <a:cubicBezTo>
                    <a:pt x="233" y="134"/>
                    <a:pt x="233" y="134"/>
                    <a:pt x="233" y="134"/>
                  </a:cubicBezTo>
                  <a:cubicBezTo>
                    <a:pt x="235" y="133"/>
                    <a:pt x="235" y="133"/>
                    <a:pt x="235" y="133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5" y="125"/>
                    <a:pt x="235" y="125"/>
                    <a:pt x="235" y="125"/>
                  </a:cubicBezTo>
                  <a:cubicBezTo>
                    <a:pt x="235" y="121"/>
                    <a:pt x="235" y="121"/>
                    <a:pt x="235" y="121"/>
                  </a:cubicBezTo>
                  <a:cubicBezTo>
                    <a:pt x="231" y="119"/>
                    <a:pt x="231" y="119"/>
                    <a:pt x="231" y="119"/>
                  </a:cubicBezTo>
                  <a:cubicBezTo>
                    <a:pt x="231" y="119"/>
                    <a:pt x="228" y="117"/>
                    <a:pt x="228" y="116"/>
                  </a:cubicBezTo>
                  <a:cubicBezTo>
                    <a:pt x="228" y="116"/>
                    <a:pt x="228" y="114"/>
                    <a:pt x="227" y="115"/>
                  </a:cubicBezTo>
                  <a:cubicBezTo>
                    <a:pt x="226" y="115"/>
                    <a:pt x="225" y="114"/>
                    <a:pt x="225" y="114"/>
                  </a:cubicBezTo>
                  <a:cubicBezTo>
                    <a:pt x="225" y="114"/>
                    <a:pt x="225" y="111"/>
                    <a:pt x="225" y="111"/>
                  </a:cubicBezTo>
                  <a:cubicBezTo>
                    <a:pt x="225" y="111"/>
                    <a:pt x="227" y="110"/>
                    <a:pt x="227" y="109"/>
                  </a:cubicBezTo>
                  <a:cubicBezTo>
                    <a:pt x="228" y="108"/>
                    <a:pt x="227" y="106"/>
                    <a:pt x="227" y="106"/>
                  </a:cubicBezTo>
                  <a:cubicBezTo>
                    <a:pt x="226" y="106"/>
                    <a:pt x="224" y="107"/>
                    <a:pt x="224" y="107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7" y="107"/>
                    <a:pt x="217" y="106"/>
                  </a:cubicBezTo>
                  <a:cubicBezTo>
                    <a:pt x="218" y="105"/>
                    <a:pt x="218" y="104"/>
                    <a:pt x="219" y="103"/>
                  </a:cubicBezTo>
                  <a:cubicBezTo>
                    <a:pt x="220" y="102"/>
                    <a:pt x="220" y="103"/>
                    <a:pt x="221" y="101"/>
                  </a:cubicBezTo>
                  <a:cubicBezTo>
                    <a:pt x="223" y="100"/>
                    <a:pt x="225" y="98"/>
                    <a:pt x="225" y="98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3" y="91"/>
                    <a:pt x="222" y="91"/>
                  </a:cubicBezTo>
                  <a:cubicBezTo>
                    <a:pt x="221" y="91"/>
                    <a:pt x="222" y="93"/>
                    <a:pt x="220" y="91"/>
                  </a:cubicBezTo>
                  <a:cubicBezTo>
                    <a:pt x="219" y="90"/>
                    <a:pt x="219" y="90"/>
                    <a:pt x="218" y="88"/>
                  </a:cubicBezTo>
                  <a:cubicBezTo>
                    <a:pt x="217" y="87"/>
                    <a:pt x="217" y="85"/>
                    <a:pt x="217" y="85"/>
                  </a:cubicBezTo>
                  <a:cubicBezTo>
                    <a:pt x="217" y="85"/>
                    <a:pt x="215" y="84"/>
                    <a:pt x="216" y="84"/>
                  </a:cubicBezTo>
                  <a:cubicBezTo>
                    <a:pt x="218" y="84"/>
                    <a:pt x="219" y="85"/>
                    <a:pt x="220" y="84"/>
                  </a:cubicBezTo>
                  <a:cubicBezTo>
                    <a:pt x="221" y="83"/>
                    <a:pt x="221" y="84"/>
                    <a:pt x="221" y="83"/>
                  </a:cubicBezTo>
                  <a:cubicBezTo>
                    <a:pt x="221" y="82"/>
                    <a:pt x="222" y="79"/>
                    <a:pt x="222" y="79"/>
                  </a:cubicBezTo>
                  <a:cubicBezTo>
                    <a:pt x="222" y="78"/>
                    <a:pt x="222" y="78"/>
                    <a:pt x="224" y="77"/>
                  </a:cubicBezTo>
                  <a:cubicBezTo>
                    <a:pt x="227" y="76"/>
                    <a:pt x="226" y="76"/>
                    <a:pt x="228" y="76"/>
                  </a:cubicBezTo>
                  <a:cubicBezTo>
                    <a:pt x="229" y="75"/>
                    <a:pt x="230" y="74"/>
                    <a:pt x="229" y="74"/>
                  </a:cubicBezTo>
                  <a:cubicBezTo>
                    <a:pt x="229" y="73"/>
                    <a:pt x="227" y="73"/>
                    <a:pt x="227" y="73"/>
                  </a:cubicBezTo>
                  <a:cubicBezTo>
                    <a:pt x="226" y="72"/>
                    <a:pt x="224" y="74"/>
                    <a:pt x="224" y="74"/>
                  </a:cubicBezTo>
                  <a:cubicBezTo>
                    <a:pt x="224" y="74"/>
                    <a:pt x="222" y="75"/>
                    <a:pt x="221" y="76"/>
                  </a:cubicBezTo>
                  <a:cubicBezTo>
                    <a:pt x="220" y="77"/>
                    <a:pt x="219" y="76"/>
                    <a:pt x="218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5" y="75"/>
                    <a:pt x="214" y="77"/>
                  </a:cubicBezTo>
                  <a:cubicBezTo>
                    <a:pt x="214" y="79"/>
                    <a:pt x="212" y="81"/>
                    <a:pt x="212" y="81"/>
                  </a:cubicBezTo>
                  <a:cubicBezTo>
                    <a:pt x="212" y="81"/>
                    <a:pt x="211" y="82"/>
                    <a:pt x="211" y="80"/>
                  </a:cubicBezTo>
                  <a:cubicBezTo>
                    <a:pt x="211" y="79"/>
                    <a:pt x="210" y="76"/>
                    <a:pt x="210" y="76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09" y="76"/>
                    <a:pt x="206" y="75"/>
                    <a:pt x="206" y="75"/>
                  </a:cubicBezTo>
                  <a:cubicBezTo>
                    <a:pt x="206" y="75"/>
                    <a:pt x="207" y="75"/>
                    <a:pt x="207" y="73"/>
                  </a:cubicBezTo>
                  <a:cubicBezTo>
                    <a:pt x="206" y="72"/>
                    <a:pt x="206" y="71"/>
                    <a:pt x="206" y="71"/>
                  </a:cubicBezTo>
                  <a:cubicBezTo>
                    <a:pt x="207" y="71"/>
                    <a:pt x="208" y="71"/>
                    <a:pt x="208" y="71"/>
                  </a:cubicBezTo>
                  <a:cubicBezTo>
                    <a:pt x="209" y="71"/>
                    <a:pt x="209" y="71"/>
                    <a:pt x="209" y="69"/>
                  </a:cubicBezTo>
                  <a:cubicBezTo>
                    <a:pt x="209" y="66"/>
                    <a:pt x="208" y="65"/>
                    <a:pt x="208" y="65"/>
                  </a:cubicBezTo>
                  <a:cubicBezTo>
                    <a:pt x="208" y="65"/>
                    <a:pt x="207" y="64"/>
                    <a:pt x="207" y="64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7" y="60"/>
                    <a:pt x="207" y="59"/>
                    <a:pt x="206" y="58"/>
                  </a:cubicBezTo>
                  <a:cubicBezTo>
                    <a:pt x="205" y="57"/>
                    <a:pt x="205" y="56"/>
                    <a:pt x="204" y="57"/>
                  </a:cubicBezTo>
                  <a:cubicBezTo>
                    <a:pt x="204" y="57"/>
                    <a:pt x="203" y="58"/>
                    <a:pt x="202" y="58"/>
                  </a:cubicBezTo>
                  <a:cubicBezTo>
                    <a:pt x="201" y="57"/>
                    <a:pt x="199" y="56"/>
                    <a:pt x="199" y="56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5" y="54"/>
                    <a:pt x="194" y="55"/>
                  </a:cubicBezTo>
                  <a:cubicBezTo>
                    <a:pt x="194" y="56"/>
                    <a:pt x="193" y="55"/>
                    <a:pt x="193" y="57"/>
                  </a:cubicBezTo>
                  <a:cubicBezTo>
                    <a:pt x="194" y="58"/>
                    <a:pt x="194" y="59"/>
                    <a:pt x="194" y="60"/>
                  </a:cubicBezTo>
                  <a:cubicBezTo>
                    <a:pt x="193" y="61"/>
                    <a:pt x="193" y="62"/>
                    <a:pt x="193" y="64"/>
                  </a:cubicBezTo>
                  <a:cubicBezTo>
                    <a:pt x="192" y="65"/>
                    <a:pt x="191" y="65"/>
                    <a:pt x="191" y="66"/>
                  </a:cubicBezTo>
                  <a:cubicBezTo>
                    <a:pt x="191" y="67"/>
                    <a:pt x="192" y="67"/>
                    <a:pt x="192" y="68"/>
                  </a:cubicBezTo>
                  <a:cubicBezTo>
                    <a:pt x="192" y="68"/>
                    <a:pt x="191" y="70"/>
                    <a:pt x="190" y="70"/>
                  </a:cubicBezTo>
                  <a:cubicBezTo>
                    <a:pt x="190" y="71"/>
                    <a:pt x="189" y="72"/>
                    <a:pt x="188" y="72"/>
                  </a:cubicBezTo>
                  <a:cubicBezTo>
                    <a:pt x="188" y="71"/>
                    <a:pt x="187" y="71"/>
                    <a:pt x="186" y="71"/>
                  </a:cubicBezTo>
                  <a:cubicBezTo>
                    <a:pt x="185" y="71"/>
                    <a:pt x="184" y="72"/>
                    <a:pt x="184" y="72"/>
                  </a:cubicBezTo>
                  <a:cubicBezTo>
                    <a:pt x="184" y="72"/>
                    <a:pt x="183" y="73"/>
                    <a:pt x="182" y="72"/>
                  </a:cubicBezTo>
                  <a:cubicBezTo>
                    <a:pt x="180" y="71"/>
                    <a:pt x="179" y="70"/>
                    <a:pt x="179" y="70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83" y="69"/>
                    <a:pt x="178" y="66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4" y="64"/>
                    <a:pt x="174" y="65"/>
                    <a:pt x="173" y="66"/>
                  </a:cubicBezTo>
                  <a:cubicBezTo>
                    <a:pt x="172" y="66"/>
                    <a:pt x="172" y="67"/>
                    <a:pt x="172" y="67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7" y="73"/>
                    <a:pt x="166" y="73"/>
                  </a:cubicBezTo>
                  <a:cubicBezTo>
                    <a:pt x="166" y="73"/>
                    <a:pt x="165" y="73"/>
                    <a:pt x="165" y="73"/>
                  </a:cubicBezTo>
                  <a:cubicBezTo>
                    <a:pt x="164" y="73"/>
                    <a:pt x="163" y="73"/>
                    <a:pt x="163" y="72"/>
                  </a:cubicBezTo>
                  <a:cubicBezTo>
                    <a:pt x="162" y="72"/>
                    <a:pt x="162" y="72"/>
                    <a:pt x="162" y="71"/>
                  </a:cubicBezTo>
                  <a:cubicBezTo>
                    <a:pt x="162" y="70"/>
                    <a:pt x="162" y="68"/>
                    <a:pt x="161" y="67"/>
                  </a:cubicBezTo>
                  <a:cubicBezTo>
                    <a:pt x="161" y="66"/>
                    <a:pt x="161" y="66"/>
                    <a:pt x="160" y="64"/>
                  </a:cubicBezTo>
                  <a:cubicBezTo>
                    <a:pt x="159" y="63"/>
                    <a:pt x="158" y="61"/>
                    <a:pt x="158" y="61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8"/>
                    <a:pt x="154" y="57"/>
                    <a:pt x="152" y="57"/>
                  </a:cubicBezTo>
                  <a:cubicBezTo>
                    <a:pt x="151" y="58"/>
                    <a:pt x="149" y="60"/>
                    <a:pt x="149" y="60"/>
                  </a:cubicBezTo>
                  <a:cubicBezTo>
                    <a:pt x="149" y="60"/>
                    <a:pt x="149" y="62"/>
                    <a:pt x="149" y="63"/>
                  </a:cubicBezTo>
                  <a:cubicBezTo>
                    <a:pt x="149" y="63"/>
                    <a:pt x="148" y="64"/>
                    <a:pt x="148" y="65"/>
                  </a:cubicBezTo>
                  <a:cubicBezTo>
                    <a:pt x="149" y="67"/>
                    <a:pt x="150" y="69"/>
                    <a:pt x="149" y="70"/>
                  </a:cubicBezTo>
                  <a:cubicBezTo>
                    <a:pt x="149" y="70"/>
                    <a:pt x="148" y="72"/>
                    <a:pt x="148" y="74"/>
                  </a:cubicBezTo>
                  <a:cubicBezTo>
                    <a:pt x="148" y="76"/>
                    <a:pt x="149" y="78"/>
                    <a:pt x="148" y="78"/>
                  </a:cubicBezTo>
                  <a:cubicBezTo>
                    <a:pt x="147" y="79"/>
                    <a:pt x="147" y="80"/>
                    <a:pt x="147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6" y="80"/>
                    <a:pt x="146" y="79"/>
                    <a:pt x="147" y="76"/>
                  </a:cubicBezTo>
                  <a:cubicBezTo>
                    <a:pt x="147" y="73"/>
                    <a:pt x="146" y="72"/>
                    <a:pt x="146" y="71"/>
                  </a:cubicBezTo>
                  <a:cubicBezTo>
                    <a:pt x="145" y="71"/>
                    <a:pt x="145" y="71"/>
                    <a:pt x="145" y="70"/>
                  </a:cubicBezTo>
                  <a:cubicBezTo>
                    <a:pt x="145" y="69"/>
                    <a:pt x="145" y="68"/>
                    <a:pt x="145" y="68"/>
                  </a:cubicBezTo>
                  <a:cubicBezTo>
                    <a:pt x="145" y="68"/>
                    <a:pt x="143" y="66"/>
                    <a:pt x="143" y="65"/>
                  </a:cubicBezTo>
                  <a:cubicBezTo>
                    <a:pt x="143" y="64"/>
                    <a:pt x="144" y="63"/>
                    <a:pt x="144" y="61"/>
                  </a:cubicBezTo>
                  <a:cubicBezTo>
                    <a:pt x="144" y="58"/>
                    <a:pt x="145" y="58"/>
                    <a:pt x="144" y="57"/>
                  </a:cubicBezTo>
                  <a:cubicBezTo>
                    <a:pt x="143" y="56"/>
                    <a:pt x="144" y="55"/>
                    <a:pt x="143" y="54"/>
                  </a:cubicBezTo>
                  <a:cubicBezTo>
                    <a:pt x="142" y="54"/>
                    <a:pt x="142" y="55"/>
                    <a:pt x="141" y="54"/>
                  </a:cubicBezTo>
                  <a:cubicBezTo>
                    <a:pt x="141" y="54"/>
                    <a:pt x="141" y="55"/>
                    <a:pt x="141" y="55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2" y="53"/>
                    <a:pt x="143" y="49"/>
                    <a:pt x="142" y="51"/>
                  </a:cubicBezTo>
                  <a:cubicBezTo>
                    <a:pt x="141" y="52"/>
                    <a:pt x="138" y="53"/>
                    <a:pt x="138" y="52"/>
                  </a:cubicBezTo>
                  <a:cubicBezTo>
                    <a:pt x="139" y="51"/>
                    <a:pt x="138" y="50"/>
                    <a:pt x="138" y="50"/>
                  </a:cubicBezTo>
                  <a:cubicBezTo>
                    <a:pt x="138" y="50"/>
                    <a:pt x="134" y="50"/>
                    <a:pt x="134" y="50"/>
                  </a:cubicBezTo>
                  <a:cubicBezTo>
                    <a:pt x="134" y="50"/>
                    <a:pt x="134" y="49"/>
                    <a:pt x="134" y="51"/>
                  </a:cubicBezTo>
                  <a:cubicBezTo>
                    <a:pt x="134" y="52"/>
                    <a:pt x="135" y="54"/>
                    <a:pt x="133" y="54"/>
                  </a:cubicBezTo>
                  <a:cubicBezTo>
                    <a:pt x="131" y="55"/>
                    <a:pt x="130" y="55"/>
                    <a:pt x="130" y="55"/>
                  </a:cubicBezTo>
                  <a:cubicBezTo>
                    <a:pt x="130" y="54"/>
                    <a:pt x="128" y="53"/>
                    <a:pt x="128" y="53"/>
                  </a:cubicBezTo>
                  <a:cubicBezTo>
                    <a:pt x="128" y="53"/>
                    <a:pt x="127" y="53"/>
                    <a:pt x="126" y="53"/>
                  </a:cubicBezTo>
                  <a:cubicBezTo>
                    <a:pt x="126" y="54"/>
                    <a:pt x="124" y="54"/>
                    <a:pt x="124" y="54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4" y="57"/>
                    <a:pt x="123" y="57"/>
                    <a:pt x="123" y="57"/>
                  </a:cubicBezTo>
                  <a:cubicBezTo>
                    <a:pt x="122" y="58"/>
                    <a:pt x="121" y="58"/>
                    <a:pt x="122" y="59"/>
                  </a:cubicBezTo>
                  <a:cubicBezTo>
                    <a:pt x="122" y="59"/>
                    <a:pt x="122" y="59"/>
                    <a:pt x="122" y="61"/>
                  </a:cubicBezTo>
                  <a:cubicBezTo>
                    <a:pt x="122" y="62"/>
                    <a:pt x="122" y="62"/>
                    <a:pt x="122" y="63"/>
                  </a:cubicBezTo>
                  <a:cubicBezTo>
                    <a:pt x="121" y="64"/>
                    <a:pt x="121" y="65"/>
                    <a:pt x="120" y="66"/>
                  </a:cubicBezTo>
                  <a:cubicBezTo>
                    <a:pt x="120" y="66"/>
                    <a:pt x="119" y="67"/>
                    <a:pt x="119" y="67"/>
                  </a:cubicBezTo>
                  <a:cubicBezTo>
                    <a:pt x="118" y="68"/>
                    <a:pt x="118" y="68"/>
                    <a:pt x="117" y="68"/>
                  </a:cubicBezTo>
                  <a:cubicBezTo>
                    <a:pt x="116" y="68"/>
                    <a:pt x="116" y="69"/>
                    <a:pt x="116" y="68"/>
                  </a:cubicBezTo>
                  <a:cubicBezTo>
                    <a:pt x="116" y="66"/>
                    <a:pt x="116" y="65"/>
                    <a:pt x="116" y="63"/>
                  </a:cubicBezTo>
                  <a:cubicBezTo>
                    <a:pt x="116" y="62"/>
                    <a:pt x="117" y="62"/>
                    <a:pt x="115" y="60"/>
                  </a:cubicBezTo>
                  <a:cubicBezTo>
                    <a:pt x="114" y="58"/>
                    <a:pt x="113" y="58"/>
                    <a:pt x="113" y="57"/>
                  </a:cubicBezTo>
                  <a:cubicBezTo>
                    <a:pt x="113" y="57"/>
                    <a:pt x="113" y="56"/>
                    <a:pt x="113" y="55"/>
                  </a:cubicBezTo>
                  <a:cubicBezTo>
                    <a:pt x="113" y="54"/>
                    <a:pt x="113" y="56"/>
                    <a:pt x="113" y="52"/>
                  </a:cubicBezTo>
                  <a:cubicBezTo>
                    <a:pt x="114" y="49"/>
                    <a:pt x="113" y="48"/>
                    <a:pt x="113" y="48"/>
                  </a:cubicBezTo>
                  <a:cubicBezTo>
                    <a:pt x="113" y="48"/>
                    <a:pt x="114" y="43"/>
                    <a:pt x="114" y="43"/>
                  </a:cubicBezTo>
                  <a:cubicBezTo>
                    <a:pt x="113" y="43"/>
                    <a:pt x="110" y="43"/>
                    <a:pt x="109" y="43"/>
                  </a:cubicBezTo>
                  <a:cubicBezTo>
                    <a:pt x="108" y="43"/>
                    <a:pt x="108" y="43"/>
                    <a:pt x="107" y="43"/>
                  </a:cubicBezTo>
                  <a:cubicBezTo>
                    <a:pt x="107" y="44"/>
                    <a:pt x="106" y="43"/>
                    <a:pt x="106" y="45"/>
                  </a:cubicBezTo>
                  <a:cubicBezTo>
                    <a:pt x="105" y="47"/>
                    <a:pt x="104" y="47"/>
                    <a:pt x="104" y="49"/>
                  </a:cubicBezTo>
                  <a:cubicBezTo>
                    <a:pt x="104" y="50"/>
                    <a:pt x="104" y="52"/>
                    <a:pt x="104" y="52"/>
                  </a:cubicBezTo>
                  <a:cubicBezTo>
                    <a:pt x="104" y="53"/>
                    <a:pt x="103" y="54"/>
                    <a:pt x="103" y="54"/>
                  </a:cubicBezTo>
                  <a:cubicBezTo>
                    <a:pt x="103" y="54"/>
                    <a:pt x="103" y="55"/>
                    <a:pt x="103" y="57"/>
                  </a:cubicBezTo>
                  <a:cubicBezTo>
                    <a:pt x="102" y="59"/>
                    <a:pt x="102" y="60"/>
                    <a:pt x="102" y="61"/>
                  </a:cubicBezTo>
                  <a:cubicBezTo>
                    <a:pt x="102" y="61"/>
                    <a:pt x="102" y="61"/>
                    <a:pt x="101" y="62"/>
                  </a:cubicBezTo>
                  <a:cubicBezTo>
                    <a:pt x="100" y="63"/>
                    <a:pt x="98" y="66"/>
                    <a:pt x="97" y="66"/>
                  </a:cubicBezTo>
                  <a:cubicBezTo>
                    <a:pt x="97" y="66"/>
                    <a:pt x="97" y="66"/>
                    <a:pt x="96" y="67"/>
                  </a:cubicBezTo>
                  <a:cubicBezTo>
                    <a:pt x="96" y="67"/>
                    <a:pt x="94" y="70"/>
                    <a:pt x="93" y="70"/>
                  </a:cubicBezTo>
                  <a:cubicBezTo>
                    <a:pt x="92" y="71"/>
                    <a:pt x="93" y="71"/>
                    <a:pt x="92" y="71"/>
                  </a:cubicBezTo>
                  <a:cubicBezTo>
                    <a:pt x="92" y="70"/>
                    <a:pt x="91" y="70"/>
                    <a:pt x="91" y="69"/>
                  </a:cubicBezTo>
                  <a:cubicBezTo>
                    <a:pt x="91" y="67"/>
                    <a:pt x="91" y="67"/>
                    <a:pt x="92" y="65"/>
                  </a:cubicBezTo>
                  <a:cubicBezTo>
                    <a:pt x="92" y="64"/>
                    <a:pt x="93" y="62"/>
                    <a:pt x="93" y="62"/>
                  </a:cubicBezTo>
                  <a:cubicBezTo>
                    <a:pt x="93" y="62"/>
                    <a:pt x="94" y="61"/>
                    <a:pt x="93" y="61"/>
                  </a:cubicBezTo>
                  <a:cubicBezTo>
                    <a:pt x="92" y="61"/>
                    <a:pt x="91" y="61"/>
                    <a:pt x="90" y="61"/>
                  </a:cubicBezTo>
                  <a:cubicBezTo>
                    <a:pt x="88" y="61"/>
                    <a:pt x="86" y="62"/>
                    <a:pt x="85" y="63"/>
                  </a:cubicBezTo>
                  <a:cubicBezTo>
                    <a:pt x="84" y="63"/>
                    <a:pt x="84" y="64"/>
                    <a:pt x="82" y="66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70"/>
                    <a:pt x="79" y="68"/>
                    <a:pt x="79" y="68"/>
                  </a:cubicBezTo>
                  <a:cubicBezTo>
                    <a:pt x="79" y="68"/>
                    <a:pt x="78" y="68"/>
                    <a:pt x="78" y="69"/>
                  </a:cubicBezTo>
                  <a:cubicBezTo>
                    <a:pt x="78" y="69"/>
                    <a:pt x="77" y="70"/>
                    <a:pt x="77" y="70"/>
                  </a:cubicBezTo>
                  <a:cubicBezTo>
                    <a:pt x="76" y="71"/>
                    <a:pt x="76" y="72"/>
                    <a:pt x="76" y="73"/>
                  </a:cubicBezTo>
                  <a:cubicBezTo>
                    <a:pt x="75" y="74"/>
                    <a:pt x="75" y="76"/>
                    <a:pt x="74" y="76"/>
                  </a:cubicBezTo>
                  <a:cubicBezTo>
                    <a:pt x="74" y="76"/>
                    <a:pt x="74" y="77"/>
                    <a:pt x="74" y="77"/>
                  </a:cubicBezTo>
                  <a:cubicBezTo>
                    <a:pt x="73" y="77"/>
                    <a:pt x="72" y="78"/>
                    <a:pt x="72" y="78"/>
                  </a:cubicBezTo>
                  <a:cubicBezTo>
                    <a:pt x="72" y="79"/>
                    <a:pt x="71" y="77"/>
                    <a:pt x="71" y="75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3" y="73"/>
                    <a:pt x="73" y="71"/>
                    <a:pt x="74" y="71"/>
                  </a:cubicBezTo>
                  <a:cubicBezTo>
                    <a:pt x="74" y="71"/>
                    <a:pt x="74" y="72"/>
                    <a:pt x="74" y="70"/>
                  </a:cubicBezTo>
                  <a:cubicBezTo>
                    <a:pt x="75" y="68"/>
                    <a:pt x="75" y="67"/>
                    <a:pt x="75" y="67"/>
                  </a:cubicBezTo>
                  <a:cubicBezTo>
                    <a:pt x="75" y="67"/>
                    <a:pt x="75" y="67"/>
                    <a:pt x="75" y="66"/>
                  </a:cubicBezTo>
                  <a:cubicBezTo>
                    <a:pt x="74" y="65"/>
                    <a:pt x="74" y="66"/>
                    <a:pt x="74" y="65"/>
                  </a:cubicBezTo>
                  <a:cubicBezTo>
                    <a:pt x="75" y="64"/>
                    <a:pt x="75" y="63"/>
                    <a:pt x="75" y="62"/>
                  </a:cubicBezTo>
                  <a:cubicBezTo>
                    <a:pt x="76" y="62"/>
                    <a:pt x="76" y="61"/>
                    <a:pt x="76" y="61"/>
                  </a:cubicBezTo>
                  <a:cubicBezTo>
                    <a:pt x="76" y="61"/>
                    <a:pt x="76" y="61"/>
                    <a:pt x="76" y="60"/>
                  </a:cubicBezTo>
                  <a:cubicBezTo>
                    <a:pt x="76" y="60"/>
                    <a:pt x="75" y="59"/>
                    <a:pt x="75" y="59"/>
                  </a:cubicBezTo>
                  <a:cubicBezTo>
                    <a:pt x="75" y="59"/>
                    <a:pt x="75" y="58"/>
                    <a:pt x="75" y="58"/>
                  </a:cubicBezTo>
                  <a:cubicBezTo>
                    <a:pt x="75" y="58"/>
                    <a:pt x="76" y="57"/>
                    <a:pt x="76" y="56"/>
                  </a:cubicBezTo>
                  <a:cubicBezTo>
                    <a:pt x="75" y="56"/>
                    <a:pt x="75" y="55"/>
                    <a:pt x="74" y="54"/>
                  </a:cubicBezTo>
                  <a:cubicBezTo>
                    <a:pt x="73" y="54"/>
                    <a:pt x="73" y="54"/>
                    <a:pt x="73" y="53"/>
                  </a:cubicBezTo>
                  <a:cubicBezTo>
                    <a:pt x="73" y="53"/>
                    <a:pt x="71" y="52"/>
                    <a:pt x="71" y="52"/>
                  </a:cubicBezTo>
                  <a:cubicBezTo>
                    <a:pt x="71" y="52"/>
                    <a:pt x="72" y="50"/>
                    <a:pt x="72" y="50"/>
                  </a:cubicBezTo>
                  <a:cubicBezTo>
                    <a:pt x="72" y="50"/>
                    <a:pt x="72" y="49"/>
                    <a:pt x="73" y="49"/>
                  </a:cubicBezTo>
                  <a:cubicBezTo>
                    <a:pt x="73" y="50"/>
                    <a:pt x="73" y="51"/>
                    <a:pt x="73" y="51"/>
                  </a:cubicBezTo>
                  <a:cubicBezTo>
                    <a:pt x="73" y="52"/>
                    <a:pt x="76" y="53"/>
                    <a:pt x="76" y="53"/>
                  </a:cubicBezTo>
                  <a:cubicBezTo>
                    <a:pt x="76" y="53"/>
                    <a:pt x="78" y="52"/>
                    <a:pt x="78" y="52"/>
                  </a:cubicBezTo>
                  <a:cubicBezTo>
                    <a:pt x="79" y="52"/>
                    <a:pt x="79" y="50"/>
                    <a:pt x="79" y="50"/>
                  </a:cubicBezTo>
                  <a:cubicBezTo>
                    <a:pt x="79" y="50"/>
                    <a:pt x="78" y="50"/>
                    <a:pt x="79" y="49"/>
                  </a:cubicBezTo>
                  <a:cubicBezTo>
                    <a:pt x="80" y="49"/>
                    <a:pt x="82" y="48"/>
                    <a:pt x="82" y="48"/>
                  </a:cubicBezTo>
                  <a:cubicBezTo>
                    <a:pt x="82" y="47"/>
                    <a:pt x="83" y="47"/>
                    <a:pt x="83" y="47"/>
                  </a:cubicBezTo>
                  <a:cubicBezTo>
                    <a:pt x="83" y="47"/>
                    <a:pt x="84" y="46"/>
                    <a:pt x="84" y="46"/>
                  </a:cubicBezTo>
                  <a:cubicBezTo>
                    <a:pt x="84" y="45"/>
                    <a:pt x="85" y="45"/>
                    <a:pt x="84" y="44"/>
                  </a:cubicBezTo>
                  <a:cubicBezTo>
                    <a:pt x="84" y="44"/>
                    <a:pt x="84" y="43"/>
                    <a:pt x="84" y="42"/>
                  </a:cubicBezTo>
                  <a:cubicBezTo>
                    <a:pt x="84" y="42"/>
                    <a:pt x="86" y="43"/>
                    <a:pt x="84" y="41"/>
                  </a:cubicBezTo>
                  <a:cubicBezTo>
                    <a:pt x="82" y="40"/>
                    <a:pt x="80" y="39"/>
                    <a:pt x="81" y="39"/>
                  </a:cubicBezTo>
                  <a:cubicBezTo>
                    <a:pt x="82" y="39"/>
                    <a:pt x="83" y="39"/>
                    <a:pt x="83" y="39"/>
                  </a:cubicBezTo>
                  <a:cubicBezTo>
                    <a:pt x="84" y="39"/>
                    <a:pt x="85" y="40"/>
                    <a:pt x="85" y="39"/>
                  </a:cubicBezTo>
                  <a:cubicBezTo>
                    <a:pt x="86" y="39"/>
                    <a:pt x="86" y="39"/>
                    <a:pt x="86" y="38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4" y="36"/>
                    <a:pt x="84" y="36"/>
                    <a:pt x="83" y="36"/>
                  </a:cubicBezTo>
                  <a:cubicBezTo>
                    <a:pt x="83" y="36"/>
                    <a:pt x="82" y="37"/>
                    <a:pt x="83" y="35"/>
                  </a:cubicBezTo>
                  <a:cubicBezTo>
                    <a:pt x="83" y="33"/>
                    <a:pt x="83" y="33"/>
                    <a:pt x="83" y="32"/>
                  </a:cubicBezTo>
                  <a:cubicBezTo>
                    <a:pt x="83" y="32"/>
                    <a:pt x="85" y="32"/>
                    <a:pt x="83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1"/>
                    <a:pt x="82" y="31"/>
                    <a:pt x="80" y="31"/>
                  </a:cubicBezTo>
                  <a:cubicBezTo>
                    <a:pt x="79" y="31"/>
                    <a:pt x="80" y="29"/>
                    <a:pt x="80" y="29"/>
                  </a:cubicBezTo>
                  <a:cubicBezTo>
                    <a:pt x="80" y="28"/>
                    <a:pt x="81" y="24"/>
                    <a:pt x="81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79" y="21"/>
                    <a:pt x="79" y="21"/>
                  </a:cubicBezTo>
                  <a:cubicBezTo>
                    <a:pt x="79" y="20"/>
                    <a:pt x="79" y="19"/>
                    <a:pt x="78" y="19"/>
                  </a:cubicBezTo>
                  <a:cubicBezTo>
                    <a:pt x="78" y="19"/>
                    <a:pt x="77" y="18"/>
                    <a:pt x="77" y="18"/>
                  </a:cubicBezTo>
                  <a:cubicBezTo>
                    <a:pt x="77" y="18"/>
                    <a:pt x="76" y="18"/>
                    <a:pt x="76" y="17"/>
                  </a:cubicBezTo>
                  <a:cubicBezTo>
                    <a:pt x="76" y="16"/>
                    <a:pt x="76" y="15"/>
                    <a:pt x="76" y="15"/>
                  </a:cubicBezTo>
                  <a:cubicBezTo>
                    <a:pt x="76" y="14"/>
                    <a:pt x="76" y="13"/>
                    <a:pt x="76" y="13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1" y="3"/>
                    <a:pt x="71" y="4"/>
                  </a:cubicBezTo>
                  <a:cubicBezTo>
                    <a:pt x="71" y="4"/>
                    <a:pt x="71" y="5"/>
                    <a:pt x="70" y="5"/>
                  </a:cubicBezTo>
                  <a:cubicBezTo>
                    <a:pt x="69" y="5"/>
                    <a:pt x="68" y="4"/>
                    <a:pt x="68" y="4"/>
                  </a:cubicBezTo>
                  <a:cubicBezTo>
                    <a:pt x="68" y="4"/>
                    <a:pt x="68" y="3"/>
                    <a:pt x="68" y="2"/>
                  </a:cubicBezTo>
                  <a:cubicBezTo>
                    <a:pt x="67" y="2"/>
                    <a:pt x="64" y="0"/>
                    <a:pt x="64" y="0"/>
                  </a:cubicBezTo>
                  <a:cubicBezTo>
                    <a:pt x="64" y="0"/>
                    <a:pt x="64" y="0"/>
                    <a:pt x="64" y="1"/>
                  </a:cubicBezTo>
                  <a:cubicBezTo>
                    <a:pt x="64" y="1"/>
                    <a:pt x="63" y="2"/>
                    <a:pt x="63" y="1"/>
                  </a:cubicBezTo>
                  <a:cubicBezTo>
                    <a:pt x="62" y="1"/>
                    <a:pt x="60" y="0"/>
                    <a:pt x="60" y="0"/>
                  </a:cubicBezTo>
                  <a:cubicBezTo>
                    <a:pt x="60" y="0"/>
                    <a:pt x="60" y="1"/>
                    <a:pt x="60" y="1"/>
                  </a:cubicBezTo>
                  <a:cubicBezTo>
                    <a:pt x="60" y="2"/>
                    <a:pt x="61" y="3"/>
                    <a:pt x="61" y="3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7" y="3"/>
                    <a:pt x="56" y="3"/>
                    <a:pt x="56" y="5"/>
                  </a:cubicBezTo>
                  <a:cubicBezTo>
                    <a:pt x="57" y="6"/>
                    <a:pt x="56" y="6"/>
                    <a:pt x="57" y="7"/>
                  </a:cubicBezTo>
                  <a:cubicBezTo>
                    <a:pt x="58" y="7"/>
                    <a:pt x="58" y="7"/>
                    <a:pt x="59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2" y="8"/>
                    <a:pt x="63" y="8"/>
                  </a:cubicBezTo>
                  <a:cubicBezTo>
                    <a:pt x="63" y="8"/>
                    <a:pt x="64" y="7"/>
                    <a:pt x="64" y="7"/>
                  </a:cubicBezTo>
                  <a:cubicBezTo>
                    <a:pt x="64" y="7"/>
                    <a:pt x="64" y="8"/>
                    <a:pt x="64" y="8"/>
                  </a:cubicBezTo>
                  <a:cubicBezTo>
                    <a:pt x="64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5" y="12"/>
                    <a:pt x="65" y="12"/>
                    <a:pt x="66" y="12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9" y="14"/>
                    <a:pt x="68" y="14"/>
                  </a:cubicBezTo>
                  <a:cubicBezTo>
                    <a:pt x="68" y="14"/>
                    <a:pt x="67" y="13"/>
                    <a:pt x="68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0" y="15"/>
                    <a:pt x="69" y="16"/>
                    <a:pt x="67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5" y="14"/>
                    <a:pt x="65" y="14"/>
                  </a:cubicBezTo>
                  <a:cubicBezTo>
                    <a:pt x="64" y="13"/>
                    <a:pt x="64" y="12"/>
                    <a:pt x="64" y="12"/>
                  </a:cubicBezTo>
                  <a:cubicBezTo>
                    <a:pt x="64" y="12"/>
                    <a:pt x="63" y="11"/>
                    <a:pt x="62" y="11"/>
                  </a:cubicBezTo>
                  <a:cubicBezTo>
                    <a:pt x="61" y="10"/>
                    <a:pt x="60" y="11"/>
                    <a:pt x="59" y="11"/>
                  </a:cubicBezTo>
                  <a:cubicBezTo>
                    <a:pt x="59" y="11"/>
                    <a:pt x="58" y="12"/>
                    <a:pt x="57" y="12"/>
                  </a:cubicBezTo>
                  <a:cubicBezTo>
                    <a:pt x="57" y="12"/>
                    <a:pt x="57" y="13"/>
                    <a:pt x="57" y="14"/>
                  </a:cubicBezTo>
                  <a:cubicBezTo>
                    <a:pt x="58" y="15"/>
                    <a:pt x="60" y="19"/>
                    <a:pt x="60" y="19"/>
                  </a:cubicBezTo>
                  <a:cubicBezTo>
                    <a:pt x="60" y="19"/>
                    <a:pt x="62" y="21"/>
                    <a:pt x="62" y="21"/>
                  </a:cubicBezTo>
                  <a:cubicBezTo>
                    <a:pt x="62" y="21"/>
                    <a:pt x="63" y="23"/>
                    <a:pt x="63" y="23"/>
                  </a:cubicBezTo>
                  <a:cubicBezTo>
                    <a:pt x="63" y="23"/>
                    <a:pt x="63" y="23"/>
                    <a:pt x="64" y="24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5"/>
                    <a:pt x="63" y="26"/>
                    <a:pt x="63" y="27"/>
                  </a:cubicBezTo>
                  <a:cubicBezTo>
                    <a:pt x="63" y="27"/>
                    <a:pt x="63" y="26"/>
                    <a:pt x="63" y="27"/>
                  </a:cubicBezTo>
                  <a:cubicBezTo>
                    <a:pt x="63" y="29"/>
                    <a:pt x="63" y="31"/>
                    <a:pt x="63" y="31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1" y="29"/>
                    <a:pt x="60" y="29"/>
                  </a:cubicBezTo>
                  <a:cubicBezTo>
                    <a:pt x="60" y="28"/>
                    <a:pt x="60" y="29"/>
                    <a:pt x="59" y="29"/>
                  </a:cubicBezTo>
                  <a:cubicBezTo>
                    <a:pt x="59" y="29"/>
                    <a:pt x="58" y="31"/>
                    <a:pt x="58" y="31"/>
                  </a:cubicBezTo>
                  <a:cubicBezTo>
                    <a:pt x="58" y="31"/>
                    <a:pt x="57" y="31"/>
                    <a:pt x="58" y="30"/>
                  </a:cubicBezTo>
                  <a:cubicBezTo>
                    <a:pt x="58" y="30"/>
                    <a:pt x="58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7"/>
                    <a:pt x="60" y="27"/>
                    <a:pt x="60" y="26"/>
                  </a:cubicBezTo>
                  <a:cubicBezTo>
                    <a:pt x="60" y="25"/>
                    <a:pt x="60" y="25"/>
                    <a:pt x="60" y="24"/>
                  </a:cubicBezTo>
                  <a:cubicBezTo>
                    <a:pt x="59" y="24"/>
                    <a:pt x="59" y="23"/>
                    <a:pt x="59" y="22"/>
                  </a:cubicBezTo>
                  <a:cubicBezTo>
                    <a:pt x="58" y="22"/>
                    <a:pt x="57" y="23"/>
                    <a:pt x="57" y="23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6" y="25"/>
                    <a:pt x="56" y="25"/>
                    <a:pt x="55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5" y="25"/>
                    <a:pt x="55" y="25"/>
                  </a:cubicBezTo>
                  <a:cubicBezTo>
                    <a:pt x="55" y="25"/>
                    <a:pt x="56" y="24"/>
                    <a:pt x="55" y="24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6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3" y="22"/>
                    <a:pt x="53" y="22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0"/>
                    <a:pt x="55" y="19"/>
                    <a:pt x="55" y="19"/>
                  </a:cubicBezTo>
                  <a:cubicBezTo>
                    <a:pt x="55" y="19"/>
                    <a:pt x="54" y="18"/>
                    <a:pt x="54" y="18"/>
                  </a:cubicBezTo>
                  <a:cubicBezTo>
                    <a:pt x="53" y="17"/>
                    <a:pt x="53" y="16"/>
                    <a:pt x="53" y="16"/>
                  </a:cubicBezTo>
                  <a:cubicBezTo>
                    <a:pt x="53" y="16"/>
                    <a:pt x="53" y="18"/>
                    <a:pt x="53" y="15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9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6"/>
                    <a:pt x="48" y="6"/>
                  </a:cubicBezTo>
                  <a:cubicBezTo>
                    <a:pt x="47" y="6"/>
                    <a:pt x="46" y="5"/>
                    <a:pt x="46" y="6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5" y="8"/>
                    <a:pt x="43" y="8"/>
                    <a:pt x="43" y="8"/>
                  </a:cubicBezTo>
                  <a:cubicBezTo>
                    <a:pt x="43" y="8"/>
                    <a:pt x="43" y="9"/>
                    <a:pt x="43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9"/>
                    <a:pt x="41" y="10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4" y="14"/>
                    <a:pt x="43" y="14"/>
                  </a:cubicBezTo>
                  <a:cubicBezTo>
                    <a:pt x="43" y="14"/>
                    <a:pt x="41" y="14"/>
                    <a:pt x="41" y="14"/>
                  </a:cubicBezTo>
                  <a:cubicBezTo>
                    <a:pt x="41" y="14"/>
                    <a:pt x="40" y="13"/>
                    <a:pt x="40" y="12"/>
                  </a:cubicBezTo>
                  <a:cubicBezTo>
                    <a:pt x="40" y="12"/>
                    <a:pt x="39" y="11"/>
                    <a:pt x="38" y="11"/>
                  </a:cubicBezTo>
                  <a:cubicBezTo>
                    <a:pt x="38" y="11"/>
                    <a:pt x="37" y="11"/>
                    <a:pt x="36" y="12"/>
                  </a:cubicBezTo>
                  <a:cubicBezTo>
                    <a:pt x="36" y="13"/>
                    <a:pt x="36" y="12"/>
                    <a:pt x="36" y="14"/>
                  </a:cubicBezTo>
                  <a:cubicBezTo>
                    <a:pt x="36" y="16"/>
                    <a:pt x="36" y="18"/>
                    <a:pt x="36" y="18"/>
                  </a:cubicBezTo>
                  <a:cubicBezTo>
                    <a:pt x="36" y="18"/>
                    <a:pt x="37" y="19"/>
                    <a:pt x="38" y="20"/>
                  </a:cubicBezTo>
                  <a:cubicBezTo>
                    <a:pt x="38" y="20"/>
                    <a:pt x="39" y="23"/>
                    <a:pt x="39" y="23"/>
                  </a:cubicBezTo>
                  <a:cubicBezTo>
                    <a:pt x="39" y="24"/>
                    <a:pt x="40" y="25"/>
                    <a:pt x="40" y="25"/>
                  </a:cubicBezTo>
                  <a:cubicBezTo>
                    <a:pt x="40" y="25"/>
                    <a:pt x="35" y="23"/>
                    <a:pt x="35" y="22"/>
                  </a:cubicBezTo>
                  <a:cubicBezTo>
                    <a:pt x="35" y="21"/>
                    <a:pt x="35" y="19"/>
                    <a:pt x="34" y="19"/>
                  </a:cubicBezTo>
                  <a:cubicBezTo>
                    <a:pt x="34" y="19"/>
                    <a:pt x="34" y="18"/>
                    <a:pt x="33" y="19"/>
                  </a:cubicBezTo>
                  <a:cubicBezTo>
                    <a:pt x="32" y="19"/>
                    <a:pt x="32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2" y="25"/>
                    <a:pt x="32" y="25"/>
                    <a:pt x="32" y="26"/>
                  </a:cubicBezTo>
                  <a:cubicBezTo>
                    <a:pt x="33" y="27"/>
                    <a:pt x="34" y="27"/>
                    <a:pt x="34" y="28"/>
                  </a:cubicBezTo>
                  <a:cubicBezTo>
                    <a:pt x="34" y="28"/>
                    <a:pt x="35" y="29"/>
                    <a:pt x="35" y="29"/>
                  </a:cubicBezTo>
                  <a:cubicBezTo>
                    <a:pt x="35" y="29"/>
                    <a:pt x="34" y="31"/>
                    <a:pt x="34" y="31"/>
                  </a:cubicBezTo>
                  <a:cubicBezTo>
                    <a:pt x="34" y="32"/>
                    <a:pt x="33" y="33"/>
                    <a:pt x="33" y="33"/>
                  </a:cubicBezTo>
                  <a:cubicBezTo>
                    <a:pt x="33" y="33"/>
                    <a:pt x="35" y="34"/>
                    <a:pt x="35" y="34"/>
                  </a:cubicBezTo>
                  <a:cubicBezTo>
                    <a:pt x="35" y="34"/>
                    <a:pt x="36" y="35"/>
                    <a:pt x="35" y="36"/>
                  </a:cubicBezTo>
                  <a:cubicBezTo>
                    <a:pt x="34" y="36"/>
                    <a:pt x="34" y="36"/>
                    <a:pt x="33" y="36"/>
                  </a:cubicBezTo>
                  <a:cubicBezTo>
                    <a:pt x="33" y="35"/>
                    <a:pt x="32" y="36"/>
                    <a:pt x="32" y="34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2" y="32"/>
                    <a:pt x="31" y="30"/>
                    <a:pt x="31" y="30"/>
                  </a:cubicBezTo>
                  <a:cubicBezTo>
                    <a:pt x="31" y="30"/>
                    <a:pt x="33" y="33"/>
                    <a:pt x="30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4" y="21"/>
                    <a:pt x="24" y="21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2" y="27"/>
                    <a:pt x="22" y="27"/>
                  </a:cubicBezTo>
                  <a:cubicBezTo>
                    <a:pt x="22" y="27"/>
                    <a:pt x="23" y="27"/>
                    <a:pt x="23" y="28"/>
                  </a:cubicBezTo>
                  <a:cubicBezTo>
                    <a:pt x="24" y="29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2"/>
                    <a:pt x="21" y="32"/>
                  </a:cubicBezTo>
                  <a:cubicBezTo>
                    <a:pt x="21" y="32"/>
                    <a:pt x="22" y="33"/>
                    <a:pt x="22" y="33"/>
                  </a:cubicBezTo>
                  <a:cubicBezTo>
                    <a:pt x="22" y="33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3" y="37"/>
                    <a:pt x="22" y="36"/>
                  </a:cubicBezTo>
                  <a:cubicBezTo>
                    <a:pt x="21" y="35"/>
                    <a:pt x="21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2"/>
                    <a:pt x="19" y="31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8"/>
                    <a:pt x="17" y="27"/>
                    <a:pt x="16" y="27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3" y="29"/>
                    <a:pt x="11" y="29"/>
                    <a:pt x="11" y="29"/>
                  </a:cubicBezTo>
                  <a:cubicBezTo>
                    <a:pt x="11" y="29"/>
                    <a:pt x="11" y="29"/>
                    <a:pt x="9" y="30"/>
                  </a:cubicBezTo>
                  <a:cubicBezTo>
                    <a:pt x="8" y="32"/>
                    <a:pt x="7" y="32"/>
                    <a:pt x="8" y="32"/>
                  </a:cubicBezTo>
                  <a:cubicBezTo>
                    <a:pt x="9" y="33"/>
                    <a:pt x="11" y="33"/>
                    <a:pt x="11" y="33"/>
                  </a:cubicBezTo>
                  <a:cubicBezTo>
                    <a:pt x="11" y="33"/>
                    <a:pt x="12" y="33"/>
                    <a:pt x="13" y="34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0"/>
                  </a:cubicBezTo>
                  <a:cubicBezTo>
                    <a:pt x="18" y="40"/>
                    <a:pt x="18" y="40"/>
                    <a:pt x="18" y="41"/>
                  </a:cubicBezTo>
                  <a:cubicBezTo>
                    <a:pt x="18" y="41"/>
                    <a:pt x="18" y="42"/>
                    <a:pt x="18" y="42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1" y="44"/>
                    <a:pt x="21" y="44"/>
                    <a:pt x="22" y="44"/>
                  </a:cubicBezTo>
                  <a:cubicBezTo>
                    <a:pt x="23" y="44"/>
                    <a:pt x="22" y="44"/>
                    <a:pt x="23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8" y="43"/>
                    <a:pt x="27" y="44"/>
                    <a:pt x="28" y="44"/>
                  </a:cubicBezTo>
                  <a:cubicBezTo>
                    <a:pt x="28" y="43"/>
                    <a:pt x="30" y="43"/>
                    <a:pt x="30" y="43"/>
                  </a:cubicBezTo>
                  <a:cubicBezTo>
                    <a:pt x="31" y="43"/>
                    <a:pt x="31" y="42"/>
                    <a:pt x="32" y="43"/>
                  </a:cubicBezTo>
                  <a:cubicBezTo>
                    <a:pt x="32" y="44"/>
                    <a:pt x="32" y="44"/>
                    <a:pt x="32" y="45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5"/>
                    <a:pt x="37" y="45"/>
                  </a:cubicBezTo>
                  <a:cubicBezTo>
                    <a:pt x="37" y="44"/>
                    <a:pt x="38" y="43"/>
                    <a:pt x="38" y="43"/>
                  </a:cubicBezTo>
                  <a:cubicBezTo>
                    <a:pt x="38" y="43"/>
                    <a:pt x="37" y="43"/>
                    <a:pt x="38" y="44"/>
                  </a:cubicBezTo>
                  <a:cubicBezTo>
                    <a:pt x="39" y="44"/>
                    <a:pt x="39" y="44"/>
                    <a:pt x="40" y="45"/>
                  </a:cubicBezTo>
                  <a:cubicBezTo>
                    <a:pt x="40" y="45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2" y="45"/>
                    <a:pt x="43" y="45"/>
                  </a:cubicBezTo>
                  <a:cubicBezTo>
                    <a:pt x="43" y="45"/>
                    <a:pt x="42" y="45"/>
                    <a:pt x="43" y="45"/>
                  </a:cubicBezTo>
                  <a:cubicBezTo>
                    <a:pt x="44" y="45"/>
                    <a:pt x="45" y="44"/>
                    <a:pt x="45" y="44"/>
                  </a:cubicBezTo>
                  <a:cubicBezTo>
                    <a:pt x="45" y="44"/>
                    <a:pt x="44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4" y="47"/>
                    <a:pt x="44" y="48"/>
                    <a:pt x="45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47" y="49"/>
                    <a:pt x="49" y="49"/>
                    <a:pt x="49" y="49"/>
                  </a:cubicBezTo>
                  <a:cubicBezTo>
                    <a:pt x="49" y="50"/>
                    <a:pt x="49" y="49"/>
                    <a:pt x="49" y="50"/>
                  </a:cubicBezTo>
                  <a:cubicBezTo>
                    <a:pt x="49" y="50"/>
                    <a:pt x="50" y="49"/>
                    <a:pt x="50" y="49"/>
                  </a:cubicBezTo>
                  <a:cubicBezTo>
                    <a:pt x="51" y="49"/>
                    <a:pt x="52" y="49"/>
                    <a:pt x="52" y="49"/>
                  </a:cubicBezTo>
                  <a:cubicBezTo>
                    <a:pt x="52" y="50"/>
                    <a:pt x="51" y="51"/>
                    <a:pt x="51" y="51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3" y="52"/>
                    <a:pt x="53" y="52"/>
                  </a:cubicBezTo>
                  <a:cubicBezTo>
                    <a:pt x="53" y="52"/>
                    <a:pt x="53" y="51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3"/>
                    <a:pt x="53" y="52"/>
                    <a:pt x="53" y="54"/>
                  </a:cubicBezTo>
                  <a:cubicBezTo>
                    <a:pt x="52" y="55"/>
                    <a:pt x="53" y="56"/>
                    <a:pt x="53" y="56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7"/>
                    <a:pt x="57" y="57"/>
                    <a:pt x="58" y="57"/>
                  </a:cubicBezTo>
                  <a:cubicBezTo>
                    <a:pt x="58" y="57"/>
                    <a:pt x="59" y="58"/>
                    <a:pt x="59" y="58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2"/>
                  </a:cubicBezTo>
                  <a:cubicBezTo>
                    <a:pt x="62" y="63"/>
                    <a:pt x="64" y="64"/>
                    <a:pt x="64" y="64"/>
                  </a:cubicBezTo>
                  <a:cubicBezTo>
                    <a:pt x="64" y="64"/>
                    <a:pt x="61" y="63"/>
                    <a:pt x="61" y="63"/>
                  </a:cubicBezTo>
                  <a:cubicBezTo>
                    <a:pt x="60" y="63"/>
                    <a:pt x="58" y="63"/>
                    <a:pt x="58" y="63"/>
                  </a:cubicBezTo>
                  <a:cubicBezTo>
                    <a:pt x="57" y="63"/>
                    <a:pt x="55" y="63"/>
                    <a:pt x="55" y="63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0" y="65"/>
                    <a:pt x="49" y="65"/>
                  </a:cubicBezTo>
                  <a:cubicBezTo>
                    <a:pt x="49" y="65"/>
                    <a:pt x="48" y="65"/>
                    <a:pt x="47" y="65"/>
                  </a:cubicBezTo>
                  <a:cubicBezTo>
                    <a:pt x="47" y="66"/>
                    <a:pt x="46" y="66"/>
                    <a:pt x="45" y="66"/>
                  </a:cubicBezTo>
                  <a:cubicBezTo>
                    <a:pt x="45" y="66"/>
                    <a:pt x="43" y="66"/>
                    <a:pt x="42" y="66"/>
                  </a:cubicBezTo>
                  <a:cubicBezTo>
                    <a:pt x="42" y="66"/>
                    <a:pt x="41" y="66"/>
                    <a:pt x="41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3" y="70"/>
                    <a:pt x="43" y="70"/>
                  </a:cubicBezTo>
                  <a:cubicBezTo>
                    <a:pt x="43" y="70"/>
                    <a:pt x="44" y="71"/>
                    <a:pt x="45" y="72"/>
                  </a:cubicBezTo>
                  <a:cubicBezTo>
                    <a:pt x="45" y="72"/>
                    <a:pt x="46" y="73"/>
                    <a:pt x="46" y="73"/>
                  </a:cubicBezTo>
                  <a:lnTo>
                    <a:pt x="48" y="74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7539988F-E04D-F703-477B-E798B89E7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812" y="2251719"/>
              <a:ext cx="802584" cy="653101"/>
            </a:xfrm>
            <a:custGeom>
              <a:avLst/>
              <a:gdLst>
                <a:gd name="T0" fmla="*/ 194 w 352"/>
                <a:gd name="T1" fmla="*/ 16 h 295"/>
                <a:gd name="T2" fmla="*/ 260 w 352"/>
                <a:gd name="T3" fmla="*/ 5 h 295"/>
                <a:gd name="T4" fmla="*/ 289 w 352"/>
                <a:gd name="T5" fmla="*/ 13 h 295"/>
                <a:gd name="T6" fmla="*/ 314 w 352"/>
                <a:gd name="T7" fmla="*/ 60 h 295"/>
                <a:gd name="T8" fmla="*/ 314 w 352"/>
                <a:gd name="T9" fmla="*/ 90 h 295"/>
                <a:gd name="T10" fmla="*/ 303 w 352"/>
                <a:gd name="T11" fmla="*/ 114 h 295"/>
                <a:gd name="T12" fmla="*/ 318 w 352"/>
                <a:gd name="T13" fmla="*/ 139 h 295"/>
                <a:gd name="T14" fmla="*/ 326 w 352"/>
                <a:gd name="T15" fmla="*/ 158 h 295"/>
                <a:gd name="T16" fmla="*/ 344 w 352"/>
                <a:gd name="T17" fmla="*/ 175 h 295"/>
                <a:gd name="T18" fmla="*/ 346 w 352"/>
                <a:gd name="T19" fmla="*/ 189 h 295"/>
                <a:gd name="T20" fmla="*/ 344 w 352"/>
                <a:gd name="T21" fmla="*/ 210 h 295"/>
                <a:gd name="T22" fmla="*/ 327 w 352"/>
                <a:gd name="T23" fmla="*/ 235 h 295"/>
                <a:gd name="T24" fmla="*/ 317 w 352"/>
                <a:gd name="T25" fmla="*/ 269 h 295"/>
                <a:gd name="T26" fmla="*/ 322 w 352"/>
                <a:gd name="T27" fmla="*/ 280 h 295"/>
                <a:gd name="T28" fmla="*/ 315 w 352"/>
                <a:gd name="T29" fmla="*/ 285 h 295"/>
                <a:gd name="T30" fmla="*/ 309 w 352"/>
                <a:gd name="T31" fmla="*/ 283 h 295"/>
                <a:gd name="T32" fmla="*/ 302 w 352"/>
                <a:gd name="T33" fmla="*/ 282 h 295"/>
                <a:gd name="T34" fmla="*/ 296 w 352"/>
                <a:gd name="T35" fmla="*/ 280 h 295"/>
                <a:gd name="T36" fmla="*/ 290 w 352"/>
                <a:gd name="T37" fmla="*/ 275 h 295"/>
                <a:gd name="T38" fmla="*/ 283 w 352"/>
                <a:gd name="T39" fmla="*/ 272 h 295"/>
                <a:gd name="T40" fmla="*/ 276 w 352"/>
                <a:gd name="T41" fmla="*/ 271 h 295"/>
                <a:gd name="T42" fmla="*/ 267 w 352"/>
                <a:gd name="T43" fmla="*/ 273 h 295"/>
                <a:gd name="T44" fmla="*/ 262 w 352"/>
                <a:gd name="T45" fmla="*/ 275 h 295"/>
                <a:gd name="T46" fmla="*/ 256 w 352"/>
                <a:gd name="T47" fmla="*/ 279 h 295"/>
                <a:gd name="T48" fmla="*/ 250 w 352"/>
                <a:gd name="T49" fmla="*/ 282 h 295"/>
                <a:gd name="T50" fmla="*/ 245 w 352"/>
                <a:gd name="T51" fmla="*/ 277 h 295"/>
                <a:gd name="T52" fmla="*/ 240 w 352"/>
                <a:gd name="T53" fmla="*/ 280 h 295"/>
                <a:gd name="T54" fmla="*/ 235 w 352"/>
                <a:gd name="T55" fmla="*/ 281 h 295"/>
                <a:gd name="T56" fmla="*/ 230 w 352"/>
                <a:gd name="T57" fmla="*/ 284 h 295"/>
                <a:gd name="T58" fmla="*/ 225 w 352"/>
                <a:gd name="T59" fmla="*/ 289 h 295"/>
                <a:gd name="T60" fmla="*/ 223 w 352"/>
                <a:gd name="T61" fmla="*/ 294 h 295"/>
                <a:gd name="T62" fmla="*/ 216 w 352"/>
                <a:gd name="T63" fmla="*/ 295 h 295"/>
                <a:gd name="T64" fmla="*/ 215 w 352"/>
                <a:gd name="T65" fmla="*/ 288 h 295"/>
                <a:gd name="T66" fmla="*/ 207 w 352"/>
                <a:gd name="T67" fmla="*/ 283 h 295"/>
                <a:gd name="T68" fmla="*/ 195 w 352"/>
                <a:gd name="T69" fmla="*/ 279 h 295"/>
                <a:gd name="T70" fmla="*/ 185 w 352"/>
                <a:gd name="T71" fmla="*/ 289 h 295"/>
                <a:gd name="T72" fmla="*/ 181 w 352"/>
                <a:gd name="T73" fmla="*/ 283 h 295"/>
                <a:gd name="T74" fmla="*/ 169 w 352"/>
                <a:gd name="T75" fmla="*/ 270 h 295"/>
                <a:gd name="T76" fmla="*/ 147 w 352"/>
                <a:gd name="T77" fmla="*/ 262 h 295"/>
                <a:gd name="T78" fmla="*/ 137 w 352"/>
                <a:gd name="T79" fmla="*/ 251 h 295"/>
                <a:gd name="T80" fmla="*/ 117 w 352"/>
                <a:gd name="T81" fmla="*/ 244 h 295"/>
                <a:gd name="T82" fmla="*/ 106 w 352"/>
                <a:gd name="T83" fmla="*/ 255 h 295"/>
                <a:gd name="T84" fmla="*/ 92 w 352"/>
                <a:gd name="T85" fmla="*/ 252 h 295"/>
                <a:gd name="T86" fmla="*/ 87 w 352"/>
                <a:gd name="T87" fmla="*/ 241 h 295"/>
                <a:gd name="T88" fmla="*/ 77 w 352"/>
                <a:gd name="T89" fmla="*/ 236 h 295"/>
                <a:gd name="T90" fmla="*/ 66 w 352"/>
                <a:gd name="T91" fmla="*/ 231 h 295"/>
                <a:gd name="T92" fmla="*/ 51 w 352"/>
                <a:gd name="T93" fmla="*/ 226 h 295"/>
                <a:gd name="T94" fmla="*/ 40 w 352"/>
                <a:gd name="T95" fmla="*/ 222 h 295"/>
                <a:gd name="T96" fmla="*/ 38 w 352"/>
                <a:gd name="T97" fmla="*/ 218 h 295"/>
                <a:gd name="T98" fmla="*/ 35 w 352"/>
                <a:gd name="T99" fmla="*/ 198 h 295"/>
                <a:gd name="T100" fmla="*/ 28 w 352"/>
                <a:gd name="T101" fmla="*/ 184 h 295"/>
                <a:gd name="T102" fmla="*/ 24 w 352"/>
                <a:gd name="T103" fmla="*/ 164 h 295"/>
                <a:gd name="T104" fmla="*/ 20 w 352"/>
                <a:gd name="T105" fmla="*/ 139 h 295"/>
                <a:gd name="T106" fmla="*/ 4 w 352"/>
                <a:gd name="T107" fmla="*/ 113 h 295"/>
                <a:gd name="T108" fmla="*/ 4 w 352"/>
                <a:gd name="T109" fmla="*/ 80 h 295"/>
                <a:gd name="T110" fmla="*/ 6 w 352"/>
                <a:gd name="T111" fmla="*/ 63 h 295"/>
                <a:gd name="T112" fmla="*/ 45 w 352"/>
                <a:gd name="T113" fmla="*/ 45 h 295"/>
                <a:gd name="T114" fmla="*/ 64 w 352"/>
                <a:gd name="T115" fmla="*/ 32 h 295"/>
                <a:gd name="T116" fmla="*/ 89 w 352"/>
                <a:gd name="T117" fmla="*/ 12 h 295"/>
                <a:gd name="T118" fmla="*/ 121 w 352"/>
                <a:gd name="T119" fmla="*/ 2 h 295"/>
                <a:gd name="T120" fmla="*/ 132 w 352"/>
                <a:gd name="T121" fmla="*/ 14 h 295"/>
                <a:gd name="T122" fmla="*/ 151 w 352"/>
                <a:gd name="T123" fmla="*/ 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2" h="295">
                  <a:moveTo>
                    <a:pt x="155" y="23"/>
                  </a:moveTo>
                  <a:cubicBezTo>
                    <a:pt x="157" y="23"/>
                    <a:pt x="166" y="16"/>
                    <a:pt x="166" y="16"/>
                  </a:cubicBezTo>
                  <a:cubicBezTo>
                    <a:pt x="166" y="16"/>
                    <a:pt x="171" y="18"/>
                    <a:pt x="174" y="17"/>
                  </a:cubicBezTo>
                  <a:cubicBezTo>
                    <a:pt x="177" y="17"/>
                    <a:pt x="187" y="16"/>
                    <a:pt x="187" y="16"/>
                  </a:cubicBezTo>
                  <a:cubicBezTo>
                    <a:pt x="187" y="16"/>
                    <a:pt x="192" y="16"/>
                    <a:pt x="194" y="16"/>
                  </a:cubicBezTo>
                  <a:cubicBezTo>
                    <a:pt x="196" y="16"/>
                    <a:pt x="205" y="15"/>
                    <a:pt x="207" y="15"/>
                  </a:cubicBezTo>
                  <a:cubicBezTo>
                    <a:pt x="209" y="15"/>
                    <a:pt x="215" y="14"/>
                    <a:pt x="216" y="13"/>
                  </a:cubicBezTo>
                  <a:cubicBezTo>
                    <a:pt x="218" y="13"/>
                    <a:pt x="230" y="12"/>
                    <a:pt x="231" y="12"/>
                  </a:cubicBezTo>
                  <a:cubicBezTo>
                    <a:pt x="233" y="12"/>
                    <a:pt x="252" y="10"/>
                    <a:pt x="252" y="10"/>
                  </a:cubicBezTo>
                  <a:cubicBezTo>
                    <a:pt x="260" y="5"/>
                    <a:pt x="260" y="5"/>
                    <a:pt x="260" y="5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3"/>
                    <a:pt x="272" y="0"/>
                    <a:pt x="272" y="1"/>
                  </a:cubicBezTo>
                  <a:cubicBezTo>
                    <a:pt x="273" y="3"/>
                    <a:pt x="275" y="6"/>
                    <a:pt x="275" y="6"/>
                  </a:cubicBezTo>
                  <a:cubicBezTo>
                    <a:pt x="275" y="6"/>
                    <a:pt x="286" y="6"/>
                    <a:pt x="286" y="6"/>
                  </a:cubicBezTo>
                  <a:cubicBezTo>
                    <a:pt x="286" y="7"/>
                    <a:pt x="289" y="13"/>
                    <a:pt x="289" y="13"/>
                  </a:cubicBez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3" y="21"/>
                    <a:pt x="293" y="24"/>
                  </a:cubicBezTo>
                  <a:cubicBezTo>
                    <a:pt x="294" y="26"/>
                    <a:pt x="301" y="38"/>
                    <a:pt x="301" y="38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8"/>
                    <a:pt x="318" y="71"/>
                    <a:pt x="318" y="73"/>
                  </a:cubicBezTo>
                  <a:cubicBezTo>
                    <a:pt x="318" y="74"/>
                    <a:pt x="318" y="77"/>
                    <a:pt x="318" y="78"/>
                  </a:cubicBezTo>
                  <a:cubicBezTo>
                    <a:pt x="319" y="78"/>
                    <a:pt x="320" y="83"/>
                    <a:pt x="319" y="83"/>
                  </a:cubicBezTo>
                  <a:cubicBezTo>
                    <a:pt x="318" y="84"/>
                    <a:pt x="314" y="90"/>
                    <a:pt x="314" y="90"/>
                  </a:cubicBezTo>
                  <a:cubicBezTo>
                    <a:pt x="310" y="92"/>
                    <a:pt x="310" y="92"/>
                    <a:pt x="310" y="92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1"/>
                    <a:pt x="302" y="114"/>
                    <a:pt x="303" y="114"/>
                  </a:cubicBezTo>
                  <a:cubicBezTo>
                    <a:pt x="305" y="114"/>
                    <a:pt x="312" y="115"/>
                    <a:pt x="312" y="115"/>
                  </a:cubicBezTo>
                  <a:cubicBezTo>
                    <a:pt x="318" y="119"/>
                    <a:pt x="318" y="119"/>
                    <a:pt x="318" y="119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23"/>
                    <a:pt x="319" y="131"/>
                    <a:pt x="319" y="132"/>
                  </a:cubicBezTo>
                  <a:cubicBezTo>
                    <a:pt x="319" y="132"/>
                    <a:pt x="318" y="139"/>
                    <a:pt x="318" y="139"/>
                  </a:cubicBezTo>
                  <a:cubicBezTo>
                    <a:pt x="318" y="139"/>
                    <a:pt x="320" y="143"/>
                    <a:pt x="320" y="144"/>
                  </a:cubicBezTo>
                  <a:cubicBezTo>
                    <a:pt x="321" y="145"/>
                    <a:pt x="323" y="147"/>
                    <a:pt x="323" y="148"/>
                  </a:cubicBezTo>
                  <a:cubicBezTo>
                    <a:pt x="324" y="148"/>
                    <a:pt x="324" y="149"/>
                    <a:pt x="324" y="149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8"/>
                    <a:pt x="326" y="158"/>
                    <a:pt x="326" y="158"/>
                  </a:cubicBezTo>
                  <a:cubicBezTo>
                    <a:pt x="326" y="158"/>
                    <a:pt x="326" y="161"/>
                    <a:pt x="328" y="161"/>
                  </a:cubicBezTo>
                  <a:cubicBezTo>
                    <a:pt x="330" y="161"/>
                    <a:pt x="331" y="162"/>
                    <a:pt x="331" y="164"/>
                  </a:cubicBezTo>
                  <a:cubicBezTo>
                    <a:pt x="331" y="166"/>
                    <a:pt x="336" y="168"/>
                    <a:pt x="336" y="168"/>
                  </a:cubicBezTo>
                  <a:cubicBezTo>
                    <a:pt x="336" y="168"/>
                    <a:pt x="336" y="172"/>
                    <a:pt x="337" y="173"/>
                  </a:cubicBezTo>
                  <a:cubicBezTo>
                    <a:pt x="339" y="174"/>
                    <a:pt x="341" y="175"/>
                    <a:pt x="344" y="175"/>
                  </a:cubicBezTo>
                  <a:cubicBezTo>
                    <a:pt x="347" y="176"/>
                    <a:pt x="346" y="180"/>
                    <a:pt x="348" y="181"/>
                  </a:cubicBezTo>
                  <a:cubicBezTo>
                    <a:pt x="350" y="182"/>
                    <a:pt x="352" y="184"/>
                    <a:pt x="350" y="184"/>
                  </a:cubicBezTo>
                  <a:cubicBezTo>
                    <a:pt x="349" y="185"/>
                    <a:pt x="346" y="185"/>
                    <a:pt x="346" y="185"/>
                  </a:cubicBezTo>
                  <a:cubicBezTo>
                    <a:pt x="346" y="185"/>
                    <a:pt x="345" y="186"/>
                    <a:pt x="345" y="188"/>
                  </a:cubicBezTo>
                  <a:cubicBezTo>
                    <a:pt x="346" y="189"/>
                    <a:pt x="346" y="189"/>
                    <a:pt x="346" y="189"/>
                  </a:cubicBezTo>
                  <a:cubicBezTo>
                    <a:pt x="350" y="194"/>
                    <a:pt x="350" y="194"/>
                    <a:pt x="350" y="194"/>
                  </a:cubicBezTo>
                  <a:cubicBezTo>
                    <a:pt x="350" y="200"/>
                    <a:pt x="350" y="200"/>
                    <a:pt x="350" y="200"/>
                  </a:cubicBezTo>
                  <a:cubicBezTo>
                    <a:pt x="350" y="200"/>
                    <a:pt x="350" y="202"/>
                    <a:pt x="350" y="204"/>
                  </a:cubicBezTo>
                  <a:cubicBezTo>
                    <a:pt x="350" y="205"/>
                    <a:pt x="349" y="207"/>
                    <a:pt x="347" y="207"/>
                  </a:cubicBezTo>
                  <a:cubicBezTo>
                    <a:pt x="345" y="207"/>
                    <a:pt x="345" y="210"/>
                    <a:pt x="344" y="210"/>
                  </a:cubicBezTo>
                  <a:cubicBezTo>
                    <a:pt x="343" y="211"/>
                    <a:pt x="341" y="208"/>
                    <a:pt x="340" y="211"/>
                  </a:cubicBezTo>
                  <a:cubicBezTo>
                    <a:pt x="339" y="215"/>
                    <a:pt x="337" y="218"/>
                    <a:pt x="337" y="219"/>
                  </a:cubicBezTo>
                  <a:cubicBezTo>
                    <a:pt x="336" y="220"/>
                    <a:pt x="333" y="221"/>
                    <a:pt x="333" y="223"/>
                  </a:cubicBezTo>
                  <a:cubicBezTo>
                    <a:pt x="332" y="225"/>
                    <a:pt x="332" y="223"/>
                    <a:pt x="330" y="228"/>
                  </a:cubicBezTo>
                  <a:cubicBezTo>
                    <a:pt x="328" y="233"/>
                    <a:pt x="327" y="235"/>
                    <a:pt x="327" y="235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18" y="247"/>
                    <a:pt x="313" y="255"/>
                    <a:pt x="313" y="256"/>
                  </a:cubicBezTo>
                  <a:cubicBezTo>
                    <a:pt x="313" y="257"/>
                    <a:pt x="313" y="261"/>
                    <a:pt x="313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69"/>
                    <a:pt x="317" y="272"/>
                    <a:pt x="318" y="273"/>
                  </a:cubicBezTo>
                  <a:cubicBezTo>
                    <a:pt x="319" y="273"/>
                    <a:pt x="319" y="273"/>
                    <a:pt x="319" y="273"/>
                  </a:cubicBezTo>
                  <a:cubicBezTo>
                    <a:pt x="318" y="276"/>
                    <a:pt x="318" y="276"/>
                    <a:pt x="318" y="276"/>
                  </a:cubicBezTo>
                  <a:cubicBezTo>
                    <a:pt x="318" y="276"/>
                    <a:pt x="319" y="279"/>
                    <a:pt x="320" y="279"/>
                  </a:cubicBezTo>
                  <a:cubicBezTo>
                    <a:pt x="320" y="279"/>
                    <a:pt x="322" y="280"/>
                    <a:pt x="322" y="280"/>
                  </a:cubicBezTo>
                  <a:cubicBezTo>
                    <a:pt x="322" y="280"/>
                    <a:pt x="324" y="282"/>
                    <a:pt x="324" y="282"/>
                  </a:cubicBezTo>
                  <a:cubicBezTo>
                    <a:pt x="325" y="283"/>
                    <a:pt x="324" y="285"/>
                    <a:pt x="324" y="285"/>
                  </a:cubicBezTo>
                  <a:cubicBezTo>
                    <a:pt x="324" y="285"/>
                    <a:pt x="324" y="286"/>
                    <a:pt x="323" y="286"/>
                  </a:cubicBezTo>
                  <a:cubicBezTo>
                    <a:pt x="322" y="286"/>
                    <a:pt x="322" y="286"/>
                    <a:pt x="320" y="286"/>
                  </a:cubicBezTo>
                  <a:cubicBezTo>
                    <a:pt x="319" y="285"/>
                    <a:pt x="316" y="285"/>
                    <a:pt x="315" y="285"/>
                  </a:cubicBezTo>
                  <a:cubicBezTo>
                    <a:pt x="314" y="285"/>
                    <a:pt x="314" y="285"/>
                    <a:pt x="314" y="285"/>
                  </a:cubicBezTo>
                  <a:cubicBezTo>
                    <a:pt x="313" y="285"/>
                    <a:pt x="313" y="285"/>
                    <a:pt x="312" y="286"/>
                  </a:cubicBezTo>
                  <a:cubicBezTo>
                    <a:pt x="312" y="285"/>
                    <a:pt x="312" y="285"/>
                    <a:pt x="312" y="285"/>
                  </a:cubicBezTo>
                  <a:cubicBezTo>
                    <a:pt x="312" y="284"/>
                    <a:pt x="312" y="283"/>
                    <a:pt x="312" y="283"/>
                  </a:cubicBezTo>
                  <a:cubicBezTo>
                    <a:pt x="312" y="283"/>
                    <a:pt x="309" y="283"/>
                    <a:pt x="309" y="283"/>
                  </a:cubicBezTo>
                  <a:cubicBezTo>
                    <a:pt x="308" y="283"/>
                    <a:pt x="307" y="283"/>
                    <a:pt x="307" y="283"/>
                  </a:cubicBezTo>
                  <a:cubicBezTo>
                    <a:pt x="307" y="283"/>
                    <a:pt x="305" y="282"/>
                    <a:pt x="305" y="282"/>
                  </a:cubicBezTo>
                  <a:cubicBezTo>
                    <a:pt x="305" y="282"/>
                    <a:pt x="304" y="282"/>
                    <a:pt x="304" y="282"/>
                  </a:cubicBezTo>
                  <a:cubicBezTo>
                    <a:pt x="304" y="281"/>
                    <a:pt x="303" y="282"/>
                    <a:pt x="303" y="282"/>
                  </a:cubicBezTo>
                  <a:cubicBezTo>
                    <a:pt x="302" y="282"/>
                    <a:pt x="302" y="282"/>
                    <a:pt x="302" y="282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00" y="282"/>
                    <a:pt x="300" y="281"/>
                    <a:pt x="300" y="281"/>
                  </a:cubicBezTo>
                  <a:cubicBezTo>
                    <a:pt x="300" y="280"/>
                    <a:pt x="299" y="281"/>
                    <a:pt x="299" y="281"/>
                  </a:cubicBezTo>
                  <a:cubicBezTo>
                    <a:pt x="299" y="281"/>
                    <a:pt x="297" y="281"/>
                    <a:pt x="297" y="281"/>
                  </a:cubicBezTo>
                  <a:cubicBezTo>
                    <a:pt x="297" y="280"/>
                    <a:pt x="296" y="280"/>
                    <a:pt x="296" y="280"/>
                  </a:cubicBezTo>
                  <a:cubicBezTo>
                    <a:pt x="296" y="280"/>
                    <a:pt x="293" y="280"/>
                    <a:pt x="292" y="280"/>
                  </a:cubicBezTo>
                  <a:cubicBezTo>
                    <a:pt x="292" y="279"/>
                    <a:pt x="292" y="279"/>
                    <a:pt x="292" y="279"/>
                  </a:cubicBezTo>
                  <a:cubicBezTo>
                    <a:pt x="292" y="279"/>
                    <a:pt x="292" y="278"/>
                    <a:pt x="292" y="277"/>
                  </a:cubicBezTo>
                  <a:cubicBezTo>
                    <a:pt x="292" y="277"/>
                    <a:pt x="291" y="277"/>
                    <a:pt x="291" y="276"/>
                  </a:cubicBezTo>
                  <a:cubicBezTo>
                    <a:pt x="291" y="276"/>
                    <a:pt x="290" y="275"/>
                    <a:pt x="290" y="275"/>
                  </a:cubicBezTo>
                  <a:cubicBezTo>
                    <a:pt x="290" y="274"/>
                    <a:pt x="289" y="274"/>
                    <a:pt x="289" y="273"/>
                  </a:cubicBezTo>
                  <a:cubicBezTo>
                    <a:pt x="289" y="273"/>
                    <a:pt x="288" y="274"/>
                    <a:pt x="288" y="274"/>
                  </a:cubicBezTo>
                  <a:cubicBezTo>
                    <a:pt x="287" y="274"/>
                    <a:pt x="286" y="273"/>
                    <a:pt x="286" y="273"/>
                  </a:cubicBezTo>
                  <a:cubicBezTo>
                    <a:pt x="285" y="272"/>
                    <a:pt x="285" y="272"/>
                    <a:pt x="285" y="272"/>
                  </a:cubicBezTo>
                  <a:cubicBezTo>
                    <a:pt x="285" y="272"/>
                    <a:pt x="284" y="272"/>
                    <a:pt x="283" y="272"/>
                  </a:cubicBezTo>
                  <a:cubicBezTo>
                    <a:pt x="283" y="272"/>
                    <a:pt x="283" y="274"/>
                    <a:pt x="283" y="274"/>
                  </a:cubicBezTo>
                  <a:cubicBezTo>
                    <a:pt x="283" y="274"/>
                    <a:pt x="282" y="274"/>
                    <a:pt x="281" y="273"/>
                  </a:cubicBezTo>
                  <a:cubicBezTo>
                    <a:pt x="281" y="273"/>
                    <a:pt x="280" y="272"/>
                    <a:pt x="279" y="272"/>
                  </a:cubicBezTo>
                  <a:cubicBezTo>
                    <a:pt x="279" y="272"/>
                    <a:pt x="278" y="272"/>
                    <a:pt x="277" y="271"/>
                  </a:cubicBezTo>
                  <a:cubicBezTo>
                    <a:pt x="277" y="271"/>
                    <a:pt x="276" y="271"/>
                    <a:pt x="276" y="271"/>
                  </a:cubicBezTo>
                  <a:cubicBezTo>
                    <a:pt x="276" y="271"/>
                    <a:pt x="272" y="272"/>
                    <a:pt x="272" y="272"/>
                  </a:cubicBezTo>
                  <a:cubicBezTo>
                    <a:pt x="272" y="272"/>
                    <a:pt x="272" y="273"/>
                    <a:pt x="271" y="273"/>
                  </a:cubicBezTo>
                  <a:cubicBezTo>
                    <a:pt x="271" y="274"/>
                    <a:pt x="270" y="273"/>
                    <a:pt x="270" y="273"/>
                  </a:cubicBezTo>
                  <a:cubicBezTo>
                    <a:pt x="270" y="273"/>
                    <a:pt x="269" y="273"/>
                    <a:pt x="268" y="273"/>
                  </a:cubicBezTo>
                  <a:cubicBezTo>
                    <a:pt x="268" y="273"/>
                    <a:pt x="267" y="273"/>
                    <a:pt x="267" y="273"/>
                  </a:cubicBezTo>
                  <a:cubicBezTo>
                    <a:pt x="267" y="273"/>
                    <a:pt x="266" y="272"/>
                    <a:pt x="265" y="272"/>
                  </a:cubicBezTo>
                  <a:cubicBezTo>
                    <a:pt x="265" y="272"/>
                    <a:pt x="264" y="272"/>
                    <a:pt x="264" y="272"/>
                  </a:cubicBezTo>
                  <a:cubicBezTo>
                    <a:pt x="264" y="272"/>
                    <a:pt x="263" y="273"/>
                    <a:pt x="263" y="273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0" y="274"/>
                    <a:pt x="260" y="274"/>
                    <a:pt x="260" y="274"/>
                  </a:cubicBezTo>
                  <a:cubicBezTo>
                    <a:pt x="260" y="274"/>
                    <a:pt x="259" y="274"/>
                    <a:pt x="258" y="274"/>
                  </a:cubicBezTo>
                  <a:cubicBezTo>
                    <a:pt x="256" y="275"/>
                    <a:pt x="257" y="276"/>
                    <a:pt x="257" y="276"/>
                  </a:cubicBezTo>
                  <a:cubicBezTo>
                    <a:pt x="258" y="276"/>
                    <a:pt x="259" y="278"/>
                    <a:pt x="259" y="278"/>
                  </a:cubicBezTo>
                  <a:cubicBezTo>
                    <a:pt x="259" y="278"/>
                    <a:pt x="256" y="279"/>
                    <a:pt x="256" y="279"/>
                  </a:cubicBezTo>
                  <a:cubicBezTo>
                    <a:pt x="255" y="280"/>
                    <a:pt x="255" y="280"/>
                    <a:pt x="255" y="281"/>
                  </a:cubicBezTo>
                  <a:cubicBezTo>
                    <a:pt x="255" y="281"/>
                    <a:pt x="254" y="282"/>
                    <a:pt x="254" y="283"/>
                  </a:cubicBezTo>
                  <a:cubicBezTo>
                    <a:pt x="254" y="283"/>
                    <a:pt x="253" y="282"/>
                    <a:pt x="252" y="282"/>
                  </a:cubicBezTo>
                  <a:cubicBezTo>
                    <a:pt x="251" y="282"/>
                    <a:pt x="251" y="281"/>
                    <a:pt x="251" y="281"/>
                  </a:cubicBezTo>
                  <a:cubicBezTo>
                    <a:pt x="250" y="282"/>
                    <a:pt x="250" y="282"/>
                    <a:pt x="250" y="282"/>
                  </a:cubicBezTo>
                  <a:cubicBezTo>
                    <a:pt x="249" y="282"/>
                    <a:pt x="249" y="282"/>
                    <a:pt x="249" y="282"/>
                  </a:cubicBezTo>
                  <a:cubicBezTo>
                    <a:pt x="249" y="282"/>
                    <a:pt x="248" y="281"/>
                    <a:pt x="248" y="28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7" y="280"/>
                    <a:pt x="246" y="280"/>
                    <a:pt x="246" y="279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45" y="277"/>
                    <a:pt x="243" y="278"/>
                    <a:pt x="243" y="279"/>
                  </a:cubicBezTo>
                  <a:cubicBezTo>
                    <a:pt x="242" y="279"/>
                    <a:pt x="243" y="279"/>
                    <a:pt x="242" y="278"/>
                  </a:cubicBezTo>
                  <a:cubicBezTo>
                    <a:pt x="241" y="278"/>
                    <a:pt x="241" y="279"/>
                    <a:pt x="241" y="279"/>
                  </a:cubicBezTo>
                  <a:cubicBezTo>
                    <a:pt x="241" y="279"/>
                    <a:pt x="241" y="279"/>
                    <a:pt x="241" y="279"/>
                  </a:cubicBezTo>
                  <a:cubicBezTo>
                    <a:pt x="241" y="280"/>
                    <a:pt x="240" y="280"/>
                    <a:pt x="240" y="280"/>
                  </a:cubicBezTo>
                  <a:cubicBezTo>
                    <a:pt x="240" y="281"/>
                    <a:pt x="239" y="280"/>
                    <a:pt x="239" y="280"/>
                  </a:cubicBezTo>
                  <a:cubicBezTo>
                    <a:pt x="238" y="280"/>
                    <a:pt x="237" y="280"/>
                    <a:pt x="237" y="280"/>
                  </a:cubicBezTo>
                  <a:cubicBezTo>
                    <a:pt x="237" y="280"/>
                    <a:pt x="237" y="279"/>
                    <a:pt x="237" y="279"/>
                  </a:cubicBezTo>
                  <a:cubicBezTo>
                    <a:pt x="235" y="280"/>
                    <a:pt x="235" y="280"/>
                    <a:pt x="235" y="280"/>
                  </a:cubicBezTo>
                  <a:cubicBezTo>
                    <a:pt x="235" y="280"/>
                    <a:pt x="235" y="281"/>
                    <a:pt x="235" y="281"/>
                  </a:cubicBezTo>
                  <a:cubicBezTo>
                    <a:pt x="235" y="281"/>
                    <a:pt x="234" y="281"/>
                    <a:pt x="233" y="282"/>
                  </a:cubicBezTo>
                  <a:cubicBezTo>
                    <a:pt x="231" y="282"/>
                    <a:pt x="232" y="281"/>
                    <a:pt x="231" y="282"/>
                  </a:cubicBezTo>
                  <a:cubicBezTo>
                    <a:pt x="231" y="282"/>
                    <a:pt x="231" y="282"/>
                    <a:pt x="231" y="283"/>
                  </a:cubicBezTo>
                  <a:cubicBezTo>
                    <a:pt x="231" y="283"/>
                    <a:pt x="232" y="283"/>
                    <a:pt x="231" y="284"/>
                  </a:cubicBezTo>
                  <a:cubicBezTo>
                    <a:pt x="230" y="285"/>
                    <a:pt x="230" y="284"/>
                    <a:pt x="230" y="284"/>
                  </a:cubicBezTo>
                  <a:cubicBezTo>
                    <a:pt x="229" y="284"/>
                    <a:pt x="228" y="285"/>
                    <a:pt x="228" y="285"/>
                  </a:cubicBezTo>
                  <a:cubicBezTo>
                    <a:pt x="228" y="285"/>
                    <a:pt x="228" y="286"/>
                    <a:pt x="228" y="286"/>
                  </a:cubicBezTo>
                  <a:cubicBezTo>
                    <a:pt x="228" y="286"/>
                    <a:pt x="227" y="286"/>
                    <a:pt x="226" y="286"/>
                  </a:cubicBezTo>
                  <a:cubicBezTo>
                    <a:pt x="225" y="286"/>
                    <a:pt x="226" y="287"/>
                    <a:pt x="226" y="287"/>
                  </a:cubicBezTo>
                  <a:cubicBezTo>
                    <a:pt x="226" y="287"/>
                    <a:pt x="226" y="288"/>
                    <a:pt x="225" y="289"/>
                  </a:cubicBezTo>
                  <a:cubicBezTo>
                    <a:pt x="225" y="289"/>
                    <a:pt x="225" y="290"/>
                    <a:pt x="225" y="291"/>
                  </a:cubicBezTo>
                  <a:cubicBezTo>
                    <a:pt x="225" y="291"/>
                    <a:pt x="225" y="291"/>
                    <a:pt x="225" y="293"/>
                  </a:cubicBezTo>
                  <a:cubicBezTo>
                    <a:pt x="225" y="294"/>
                    <a:pt x="225" y="294"/>
                    <a:pt x="225" y="294"/>
                  </a:cubicBezTo>
                  <a:cubicBezTo>
                    <a:pt x="225" y="294"/>
                    <a:pt x="224" y="294"/>
                    <a:pt x="224" y="294"/>
                  </a:cubicBezTo>
                  <a:cubicBezTo>
                    <a:pt x="224" y="293"/>
                    <a:pt x="223" y="294"/>
                    <a:pt x="223" y="294"/>
                  </a:cubicBezTo>
                  <a:cubicBezTo>
                    <a:pt x="223" y="294"/>
                    <a:pt x="222" y="293"/>
                    <a:pt x="222" y="292"/>
                  </a:cubicBezTo>
                  <a:cubicBezTo>
                    <a:pt x="222" y="292"/>
                    <a:pt x="221" y="292"/>
                    <a:pt x="221" y="292"/>
                  </a:cubicBezTo>
                  <a:cubicBezTo>
                    <a:pt x="221" y="292"/>
                    <a:pt x="219" y="293"/>
                    <a:pt x="219" y="293"/>
                  </a:cubicBezTo>
                  <a:cubicBezTo>
                    <a:pt x="219" y="293"/>
                    <a:pt x="219" y="294"/>
                    <a:pt x="219" y="294"/>
                  </a:cubicBezTo>
                  <a:cubicBezTo>
                    <a:pt x="218" y="294"/>
                    <a:pt x="216" y="295"/>
                    <a:pt x="216" y="295"/>
                  </a:cubicBezTo>
                  <a:cubicBezTo>
                    <a:pt x="216" y="295"/>
                    <a:pt x="215" y="295"/>
                    <a:pt x="215" y="295"/>
                  </a:cubicBezTo>
                  <a:cubicBezTo>
                    <a:pt x="214" y="294"/>
                    <a:pt x="214" y="294"/>
                    <a:pt x="214" y="294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6" y="291"/>
                    <a:pt x="216" y="291"/>
                    <a:pt x="216" y="291"/>
                  </a:cubicBezTo>
                  <a:cubicBezTo>
                    <a:pt x="215" y="288"/>
                    <a:pt x="215" y="288"/>
                    <a:pt x="215" y="288"/>
                  </a:cubicBezTo>
                  <a:cubicBezTo>
                    <a:pt x="213" y="286"/>
                    <a:pt x="213" y="286"/>
                    <a:pt x="213" y="286"/>
                  </a:cubicBezTo>
                  <a:cubicBezTo>
                    <a:pt x="213" y="285"/>
                    <a:pt x="213" y="285"/>
                    <a:pt x="213" y="285"/>
                  </a:cubicBezTo>
                  <a:cubicBezTo>
                    <a:pt x="210" y="285"/>
                    <a:pt x="210" y="285"/>
                    <a:pt x="210" y="285"/>
                  </a:cubicBezTo>
                  <a:cubicBezTo>
                    <a:pt x="208" y="284"/>
                    <a:pt x="208" y="284"/>
                    <a:pt x="208" y="284"/>
                  </a:cubicBezTo>
                  <a:cubicBezTo>
                    <a:pt x="207" y="283"/>
                    <a:pt x="207" y="283"/>
                    <a:pt x="207" y="283"/>
                  </a:cubicBezTo>
                  <a:cubicBezTo>
                    <a:pt x="204" y="281"/>
                    <a:pt x="204" y="281"/>
                    <a:pt x="204" y="281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199" y="275"/>
                    <a:pt x="199" y="275"/>
                    <a:pt x="199" y="275"/>
                  </a:cubicBezTo>
                  <a:cubicBezTo>
                    <a:pt x="199" y="275"/>
                    <a:pt x="197" y="277"/>
                    <a:pt x="197" y="278"/>
                  </a:cubicBezTo>
                  <a:cubicBezTo>
                    <a:pt x="197" y="279"/>
                    <a:pt x="195" y="279"/>
                    <a:pt x="195" y="279"/>
                  </a:cubicBezTo>
                  <a:cubicBezTo>
                    <a:pt x="193" y="282"/>
                    <a:pt x="193" y="282"/>
                    <a:pt x="193" y="282"/>
                  </a:cubicBezTo>
                  <a:cubicBezTo>
                    <a:pt x="193" y="282"/>
                    <a:pt x="193" y="286"/>
                    <a:pt x="193" y="287"/>
                  </a:cubicBezTo>
                  <a:cubicBezTo>
                    <a:pt x="193" y="288"/>
                    <a:pt x="191" y="286"/>
                    <a:pt x="191" y="286"/>
                  </a:cubicBezTo>
                  <a:cubicBezTo>
                    <a:pt x="191" y="286"/>
                    <a:pt x="189" y="287"/>
                    <a:pt x="188" y="288"/>
                  </a:cubicBezTo>
                  <a:cubicBezTo>
                    <a:pt x="187" y="289"/>
                    <a:pt x="185" y="289"/>
                    <a:pt x="185" y="289"/>
                  </a:cubicBezTo>
                  <a:cubicBezTo>
                    <a:pt x="185" y="289"/>
                    <a:pt x="184" y="287"/>
                    <a:pt x="183" y="286"/>
                  </a:cubicBezTo>
                  <a:cubicBezTo>
                    <a:pt x="183" y="286"/>
                    <a:pt x="183" y="285"/>
                    <a:pt x="183" y="283"/>
                  </a:cubicBezTo>
                  <a:cubicBezTo>
                    <a:pt x="183" y="282"/>
                    <a:pt x="181" y="284"/>
                    <a:pt x="181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3"/>
                    <a:pt x="181" y="283"/>
                    <a:pt x="181" y="283"/>
                  </a:cubicBezTo>
                  <a:cubicBezTo>
                    <a:pt x="180" y="281"/>
                    <a:pt x="179" y="280"/>
                    <a:pt x="179" y="280"/>
                  </a:cubicBezTo>
                  <a:cubicBezTo>
                    <a:pt x="179" y="280"/>
                    <a:pt x="178" y="278"/>
                    <a:pt x="178" y="276"/>
                  </a:cubicBezTo>
                  <a:cubicBezTo>
                    <a:pt x="178" y="275"/>
                    <a:pt x="174" y="273"/>
                    <a:pt x="174" y="273"/>
                  </a:cubicBezTo>
                  <a:cubicBezTo>
                    <a:pt x="174" y="273"/>
                    <a:pt x="175" y="275"/>
                    <a:pt x="173" y="273"/>
                  </a:cubicBezTo>
                  <a:cubicBezTo>
                    <a:pt x="171" y="270"/>
                    <a:pt x="169" y="270"/>
                    <a:pt x="169" y="270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0" y="264"/>
                    <a:pt x="160" y="264"/>
                    <a:pt x="160" y="264"/>
                  </a:cubicBezTo>
                  <a:cubicBezTo>
                    <a:pt x="160" y="264"/>
                    <a:pt x="155" y="262"/>
                    <a:pt x="154" y="261"/>
                  </a:cubicBezTo>
                  <a:cubicBezTo>
                    <a:pt x="153" y="260"/>
                    <a:pt x="150" y="259"/>
                    <a:pt x="150" y="259"/>
                  </a:cubicBezTo>
                  <a:cubicBezTo>
                    <a:pt x="147" y="262"/>
                    <a:pt x="147" y="262"/>
                    <a:pt x="147" y="262"/>
                  </a:cubicBezTo>
                  <a:cubicBezTo>
                    <a:pt x="144" y="262"/>
                    <a:pt x="144" y="262"/>
                    <a:pt x="144" y="262"/>
                  </a:cubicBezTo>
                  <a:cubicBezTo>
                    <a:pt x="144" y="262"/>
                    <a:pt x="140" y="261"/>
                    <a:pt x="139" y="260"/>
                  </a:cubicBezTo>
                  <a:cubicBezTo>
                    <a:pt x="137" y="258"/>
                    <a:pt x="138" y="257"/>
                    <a:pt x="137" y="257"/>
                  </a:cubicBezTo>
                  <a:cubicBezTo>
                    <a:pt x="135" y="257"/>
                    <a:pt x="134" y="255"/>
                    <a:pt x="134" y="255"/>
                  </a:cubicBezTo>
                  <a:cubicBezTo>
                    <a:pt x="134" y="255"/>
                    <a:pt x="136" y="252"/>
                    <a:pt x="137" y="251"/>
                  </a:cubicBezTo>
                  <a:cubicBezTo>
                    <a:pt x="137" y="250"/>
                    <a:pt x="139" y="251"/>
                    <a:pt x="138" y="248"/>
                  </a:cubicBezTo>
                  <a:cubicBezTo>
                    <a:pt x="136" y="246"/>
                    <a:pt x="135" y="245"/>
                    <a:pt x="135" y="245"/>
                  </a:cubicBezTo>
                  <a:cubicBezTo>
                    <a:pt x="135" y="245"/>
                    <a:pt x="135" y="247"/>
                    <a:pt x="133" y="248"/>
                  </a:cubicBezTo>
                  <a:cubicBezTo>
                    <a:pt x="131" y="248"/>
                    <a:pt x="128" y="249"/>
                    <a:pt x="128" y="249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7" y="244"/>
                    <a:pt x="114" y="243"/>
                    <a:pt x="113" y="243"/>
                  </a:cubicBezTo>
                  <a:cubicBezTo>
                    <a:pt x="112" y="244"/>
                    <a:pt x="108" y="243"/>
                    <a:pt x="108" y="243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5" y="260"/>
                    <a:pt x="99" y="264"/>
                    <a:pt x="99" y="262"/>
                  </a:cubicBezTo>
                  <a:cubicBezTo>
                    <a:pt x="98" y="261"/>
                    <a:pt x="97" y="257"/>
                    <a:pt x="97" y="257"/>
                  </a:cubicBezTo>
                  <a:cubicBezTo>
                    <a:pt x="97" y="257"/>
                    <a:pt x="96" y="255"/>
                    <a:pt x="95" y="254"/>
                  </a:cubicBezTo>
                  <a:cubicBezTo>
                    <a:pt x="93" y="253"/>
                    <a:pt x="92" y="252"/>
                    <a:pt x="92" y="252"/>
                  </a:cubicBezTo>
                  <a:cubicBezTo>
                    <a:pt x="89" y="251"/>
                    <a:pt x="89" y="251"/>
                    <a:pt x="89" y="251"/>
                  </a:cubicBezTo>
                  <a:cubicBezTo>
                    <a:pt x="89" y="251"/>
                    <a:pt x="88" y="247"/>
                    <a:pt x="87" y="247"/>
                  </a:cubicBezTo>
                  <a:cubicBezTo>
                    <a:pt x="86" y="247"/>
                    <a:pt x="85" y="247"/>
                    <a:pt x="85" y="247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41"/>
                    <a:pt x="88" y="242"/>
                    <a:pt x="88" y="238"/>
                  </a:cubicBezTo>
                  <a:cubicBezTo>
                    <a:pt x="89" y="233"/>
                    <a:pt x="86" y="233"/>
                    <a:pt x="86" y="233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6" y="236"/>
                    <a:pt x="74" y="233"/>
                    <a:pt x="74" y="233"/>
                  </a:cubicBezTo>
                  <a:cubicBezTo>
                    <a:pt x="74" y="233"/>
                    <a:pt x="76" y="230"/>
                    <a:pt x="73" y="233"/>
                  </a:cubicBezTo>
                  <a:cubicBezTo>
                    <a:pt x="70" y="236"/>
                    <a:pt x="68" y="232"/>
                    <a:pt x="68" y="232"/>
                  </a:cubicBezTo>
                  <a:cubicBezTo>
                    <a:pt x="67" y="231"/>
                    <a:pt x="67" y="231"/>
                    <a:pt x="67" y="231"/>
                  </a:cubicBezTo>
                  <a:cubicBezTo>
                    <a:pt x="67" y="231"/>
                    <a:pt x="67" y="231"/>
                    <a:pt x="66" y="231"/>
                  </a:cubicBezTo>
                  <a:cubicBezTo>
                    <a:pt x="65" y="232"/>
                    <a:pt x="62" y="232"/>
                    <a:pt x="62" y="231"/>
                  </a:cubicBezTo>
                  <a:cubicBezTo>
                    <a:pt x="61" y="229"/>
                    <a:pt x="59" y="228"/>
                    <a:pt x="59" y="228"/>
                  </a:cubicBezTo>
                  <a:cubicBezTo>
                    <a:pt x="56" y="229"/>
                    <a:pt x="56" y="229"/>
                    <a:pt x="56" y="229"/>
                  </a:cubicBezTo>
                  <a:cubicBezTo>
                    <a:pt x="56" y="229"/>
                    <a:pt x="54" y="229"/>
                    <a:pt x="53" y="229"/>
                  </a:cubicBezTo>
                  <a:cubicBezTo>
                    <a:pt x="53" y="228"/>
                    <a:pt x="53" y="227"/>
                    <a:pt x="51" y="226"/>
                  </a:cubicBezTo>
                  <a:cubicBezTo>
                    <a:pt x="49" y="225"/>
                    <a:pt x="48" y="222"/>
                    <a:pt x="48" y="222"/>
                  </a:cubicBezTo>
                  <a:cubicBezTo>
                    <a:pt x="48" y="222"/>
                    <a:pt x="49" y="220"/>
                    <a:pt x="47" y="220"/>
                  </a:cubicBezTo>
                  <a:cubicBezTo>
                    <a:pt x="46" y="220"/>
                    <a:pt x="44" y="219"/>
                    <a:pt x="44" y="219"/>
                  </a:cubicBezTo>
                  <a:cubicBezTo>
                    <a:pt x="44" y="219"/>
                    <a:pt x="41" y="217"/>
                    <a:pt x="41" y="218"/>
                  </a:cubicBezTo>
                  <a:cubicBezTo>
                    <a:pt x="40" y="219"/>
                    <a:pt x="40" y="221"/>
                    <a:pt x="40" y="222"/>
                  </a:cubicBezTo>
                  <a:cubicBezTo>
                    <a:pt x="40" y="222"/>
                    <a:pt x="41" y="225"/>
                    <a:pt x="41" y="225"/>
                  </a:cubicBezTo>
                  <a:cubicBezTo>
                    <a:pt x="41" y="225"/>
                    <a:pt x="37" y="227"/>
                    <a:pt x="36" y="227"/>
                  </a:cubicBezTo>
                  <a:cubicBezTo>
                    <a:pt x="35" y="227"/>
                    <a:pt x="34" y="228"/>
                    <a:pt x="34" y="226"/>
                  </a:cubicBezTo>
                  <a:cubicBezTo>
                    <a:pt x="34" y="225"/>
                    <a:pt x="36" y="220"/>
                    <a:pt x="36" y="220"/>
                  </a:cubicBezTo>
                  <a:cubicBezTo>
                    <a:pt x="37" y="219"/>
                    <a:pt x="38" y="218"/>
                    <a:pt x="38" y="218"/>
                  </a:cubicBezTo>
                  <a:cubicBezTo>
                    <a:pt x="38" y="218"/>
                    <a:pt x="37" y="216"/>
                    <a:pt x="37" y="215"/>
                  </a:cubicBezTo>
                  <a:cubicBezTo>
                    <a:pt x="37" y="214"/>
                    <a:pt x="36" y="214"/>
                    <a:pt x="38" y="211"/>
                  </a:cubicBezTo>
                  <a:cubicBezTo>
                    <a:pt x="41" y="208"/>
                    <a:pt x="41" y="206"/>
                    <a:pt x="41" y="206"/>
                  </a:cubicBezTo>
                  <a:cubicBezTo>
                    <a:pt x="41" y="206"/>
                    <a:pt x="39" y="203"/>
                    <a:pt x="38" y="202"/>
                  </a:cubicBezTo>
                  <a:cubicBezTo>
                    <a:pt x="38" y="202"/>
                    <a:pt x="35" y="198"/>
                    <a:pt x="35" y="198"/>
                  </a:cubicBezTo>
                  <a:cubicBezTo>
                    <a:pt x="35" y="197"/>
                    <a:pt x="35" y="195"/>
                    <a:pt x="35" y="195"/>
                  </a:cubicBezTo>
                  <a:cubicBezTo>
                    <a:pt x="35" y="195"/>
                    <a:pt x="33" y="193"/>
                    <a:pt x="32" y="193"/>
                  </a:cubicBezTo>
                  <a:cubicBezTo>
                    <a:pt x="31" y="193"/>
                    <a:pt x="28" y="192"/>
                    <a:pt x="28" y="192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3" y="176"/>
                    <a:pt x="23" y="176"/>
                    <a:pt x="23" y="176"/>
                  </a:cubicBezTo>
                  <a:cubicBezTo>
                    <a:pt x="23" y="176"/>
                    <a:pt x="24" y="174"/>
                    <a:pt x="24" y="172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3" y="163"/>
                    <a:pt x="24" y="162"/>
                  </a:cubicBezTo>
                  <a:cubicBezTo>
                    <a:pt x="24" y="161"/>
                    <a:pt x="23" y="155"/>
                    <a:pt x="23" y="155"/>
                  </a:cubicBezTo>
                  <a:cubicBezTo>
                    <a:pt x="23" y="155"/>
                    <a:pt x="22" y="149"/>
                    <a:pt x="21" y="150"/>
                  </a:cubicBezTo>
                  <a:cubicBezTo>
                    <a:pt x="19" y="150"/>
                    <a:pt x="18" y="146"/>
                    <a:pt x="18" y="14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9"/>
                    <a:pt x="21" y="134"/>
                    <a:pt x="18" y="132"/>
                  </a:cubicBezTo>
                  <a:cubicBezTo>
                    <a:pt x="15" y="131"/>
                    <a:pt x="9" y="128"/>
                    <a:pt x="8" y="127"/>
                  </a:cubicBezTo>
                  <a:cubicBezTo>
                    <a:pt x="8" y="127"/>
                    <a:pt x="5" y="124"/>
                    <a:pt x="4" y="123"/>
                  </a:cubicBezTo>
                  <a:cubicBezTo>
                    <a:pt x="3" y="123"/>
                    <a:pt x="2" y="122"/>
                    <a:pt x="2" y="12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9" y="92"/>
                    <a:pt x="10" y="91"/>
                    <a:pt x="7" y="87"/>
                  </a:cubicBezTo>
                  <a:cubicBezTo>
                    <a:pt x="5" y="84"/>
                    <a:pt x="4" y="80"/>
                    <a:pt x="4" y="80"/>
                  </a:cubicBezTo>
                  <a:cubicBezTo>
                    <a:pt x="4" y="79"/>
                    <a:pt x="3" y="75"/>
                    <a:pt x="2" y="74"/>
                  </a:cubicBezTo>
                  <a:cubicBezTo>
                    <a:pt x="2" y="73"/>
                    <a:pt x="2" y="72"/>
                    <a:pt x="2" y="70"/>
                  </a:cubicBezTo>
                  <a:cubicBezTo>
                    <a:pt x="3" y="69"/>
                    <a:pt x="0" y="66"/>
                    <a:pt x="0" y="66"/>
                  </a:cubicBezTo>
                  <a:cubicBezTo>
                    <a:pt x="0" y="66"/>
                    <a:pt x="1" y="64"/>
                    <a:pt x="2" y="64"/>
                  </a:cubicBezTo>
                  <a:cubicBezTo>
                    <a:pt x="3" y="64"/>
                    <a:pt x="4" y="63"/>
                    <a:pt x="6" y="63"/>
                  </a:cubicBezTo>
                  <a:cubicBezTo>
                    <a:pt x="8" y="63"/>
                    <a:pt x="9" y="61"/>
                    <a:pt x="11" y="61"/>
                  </a:cubicBezTo>
                  <a:cubicBezTo>
                    <a:pt x="12" y="60"/>
                    <a:pt x="12" y="58"/>
                    <a:pt x="13" y="58"/>
                  </a:cubicBezTo>
                  <a:cubicBezTo>
                    <a:pt x="15" y="57"/>
                    <a:pt x="17" y="58"/>
                    <a:pt x="20" y="56"/>
                  </a:cubicBezTo>
                  <a:cubicBezTo>
                    <a:pt x="23" y="55"/>
                    <a:pt x="23" y="54"/>
                    <a:pt x="25" y="52"/>
                  </a:cubicBezTo>
                  <a:cubicBezTo>
                    <a:pt x="26" y="51"/>
                    <a:pt x="45" y="45"/>
                    <a:pt x="45" y="45"/>
                  </a:cubicBezTo>
                  <a:cubicBezTo>
                    <a:pt x="45" y="45"/>
                    <a:pt x="50" y="42"/>
                    <a:pt x="52" y="42"/>
                  </a:cubicBezTo>
                  <a:cubicBezTo>
                    <a:pt x="53" y="41"/>
                    <a:pt x="53" y="40"/>
                    <a:pt x="55" y="40"/>
                  </a:cubicBezTo>
                  <a:cubicBezTo>
                    <a:pt x="56" y="41"/>
                    <a:pt x="60" y="41"/>
                    <a:pt x="60" y="41"/>
                  </a:cubicBezTo>
                  <a:cubicBezTo>
                    <a:pt x="60" y="41"/>
                    <a:pt x="61" y="38"/>
                    <a:pt x="62" y="37"/>
                  </a:cubicBezTo>
                  <a:cubicBezTo>
                    <a:pt x="63" y="35"/>
                    <a:pt x="64" y="33"/>
                    <a:pt x="64" y="32"/>
                  </a:cubicBezTo>
                  <a:cubicBezTo>
                    <a:pt x="65" y="30"/>
                    <a:pt x="66" y="29"/>
                    <a:pt x="67" y="28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70" y="25"/>
                    <a:pt x="76" y="22"/>
                    <a:pt x="77" y="22"/>
                  </a:cubicBezTo>
                  <a:cubicBezTo>
                    <a:pt x="78" y="21"/>
                    <a:pt x="86" y="18"/>
                    <a:pt x="86" y="17"/>
                  </a:cubicBezTo>
                  <a:cubicBezTo>
                    <a:pt x="86" y="17"/>
                    <a:pt x="89" y="13"/>
                    <a:pt x="89" y="12"/>
                  </a:cubicBezTo>
                  <a:cubicBezTo>
                    <a:pt x="89" y="11"/>
                    <a:pt x="93" y="10"/>
                    <a:pt x="93" y="10"/>
                  </a:cubicBezTo>
                  <a:cubicBezTo>
                    <a:pt x="94" y="10"/>
                    <a:pt x="94" y="10"/>
                    <a:pt x="95" y="9"/>
                  </a:cubicBezTo>
                  <a:cubicBezTo>
                    <a:pt x="97" y="9"/>
                    <a:pt x="106" y="5"/>
                    <a:pt x="106" y="5"/>
                  </a:cubicBezTo>
                  <a:cubicBezTo>
                    <a:pt x="106" y="5"/>
                    <a:pt x="114" y="2"/>
                    <a:pt x="114" y="2"/>
                  </a:cubicBezTo>
                  <a:cubicBezTo>
                    <a:pt x="115" y="3"/>
                    <a:pt x="120" y="2"/>
                    <a:pt x="121" y="2"/>
                  </a:cubicBezTo>
                  <a:cubicBezTo>
                    <a:pt x="121" y="3"/>
                    <a:pt x="127" y="2"/>
                    <a:pt x="127" y="2"/>
                  </a:cubicBezTo>
                  <a:cubicBezTo>
                    <a:pt x="127" y="2"/>
                    <a:pt x="129" y="3"/>
                    <a:pt x="129" y="4"/>
                  </a:cubicBezTo>
                  <a:cubicBezTo>
                    <a:pt x="129" y="5"/>
                    <a:pt x="127" y="6"/>
                    <a:pt x="128" y="7"/>
                  </a:cubicBezTo>
                  <a:cubicBezTo>
                    <a:pt x="129" y="8"/>
                    <a:pt x="133" y="11"/>
                    <a:pt x="133" y="11"/>
                  </a:cubicBezTo>
                  <a:cubicBezTo>
                    <a:pt x="133" y="11"/>
                    <a:pt x="132" y="14"/>
                    <a:pt x="132" y="14"/>
                  </a:cubicBezTo>
                  <a:cubicBezTo>
                    <a:pt x="132" y="15"/>
                    <a:pt x="133" y="16"/>
                    <a:pt x="134" y="18"/>
                  </a:cubicBezTo>
                  <a:cubicBezTo>
                    <a:pt x="135" y="19"/>
                    <a:pt x="137" y="21"/>
                    <a:pt x="137" y="21"/>
                  </a:cubicBezTo>
                  <a:cubicBezTo>
                    <a:pt x="137" y="21"/>
                    <a:pt x="136" y="22"/>
                    <a:pt x="140" y="24"/>
                  </a:cubicBezTo>
                  <a:cubicBezTo>
                    <a:pt x="144" y="26"/>
                    <a:pt x="147" y="24"/>
                    <a:pt x="147" y="24"/>
                  </a:cubicBezTo>
                  <a:cubicBezTo>
                    <a:pt x="147" y="24"/>
                    <a:pt x="150" y="24"/>
                    <a:pt x="151" y="24"/>
                  </a:cubicBezTo>
                  <a:cubicBezTo>
                    <a:pt x="152" y="24"/>
                    <a:pt x="155" y="23"/>
                    <a:pt x="155" y="23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AE1C52A9-F1C2-54AE-881F-F421066A3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366" y="2092972"/>
              <a:ext cx="378204" cy="415513"/>
            </a:xfrm>
            <a:custGeom>
              <a:avLst/>
              <a:gdLst>
                <a:gd name="T0" fmla="*/ 115 w 166"/>
                <a:gd name="T1" fmla="*/ 170 h 188"/>
                <a:gd name="T2" fmla="*/ 92 w 166"/>
                <a:gd name="T3" fmla="*/ 176 h 188"/>
                <a:gd name="T4" fmla="*/ 71 w 166"/>
                <a:gd name="T5" fmla="*/ 177 h 188"/>
                <a:gd name="T6" fmla="*/ 50 w 166"/>
                <a:gd name="T7" fmla="*/ 188 h 188"/>
                <a:gd name="T8" fmla="*/ 19 w 166"/>
                <a:gd name="T9" fmla="*/ 183 h 188"/>
                <a:gd name="T10" fmla="*/ 18 w 166"/>
                <a:gd name="T11" fmla="*/ 180 h 188"/>
                <a:gd name="T12" fmla="*/ 22 w 166"/>
                <a:gd name="T13" fmla="*/ 175 h 188"/>
                <a:gd name="T14" fmla="*/ 9 w 166"/>
                <a:gd name="T15" fmla="*/ 171 h 188"/>
                <a:gd name="T16" fmla="*/ 21 w 166"/>
                <a:gd name="T17" fmla="*/ 165 h 188"/>
                <a:gd name="T18" fmla="*/ 7 w 166"/>
                <a:gd name="T19" fmla="*/ 161 h 188"/>
                <a:gd name="T20" fmla="*/ 5 w 166"/>
                <a:gd name="T21" fmla="*/ 157 h 188"/>
                <a:gd name="T22" fmla="*/ 18 w 166"/>
                <a:gd name="T23" fmla="*/ 152 h 188"/>
                <a:gd name="T24" fmla="*/ 20 w 166"/>
                <a:gd name="T25" fmla="*/ 148 h 188"/>
                <a:gd name="T26" fmla="*/ 3 w 166"/>
                <a:gd name="T27" fmla="*/ 144 h 188"/>
                <a:gd name="T28" fmla="*/ 15 w 166"/>
                <a:gd name="T29" fmla="*/ 138 h 188"/>
                <a:gd name="T30" fmla="*/ 23 w 166"/>
                <a:gd name="T31" fmla="*/ 144 h 188"/>
                <a:gd name="T32" fmla="*/ 27 w 166"/>
                <a:gd name="T33" fmla="*/ 134 h 188"/>
                <a:gd name="T34" fmla="*/ 40 w 166"/>
                <a:gd name="T35" fmla="*/ 130 h 188"/>
                <a:gd name="T36" fmla="*/ 56 w 166"/>
                <a:gd name="T37" fmla="*/ 131 h 188"/>
                <a:gd name="T38" fmla="*/ 54 w 166"/>
                <a:gd name="T39" fmla="*/ 129 h 188"/>
                <a:gd name="T40" fmla="*/ 38 w 166"/>
                <a:gd name="T41" fmla="*/ 127 h 188"/>
                <a:gd name="T42" fmla="*/ 36 w 166"/>
                <a:gd name="T43" fmla="*/ 123 h 188"/>
                <a:gd name="T44" fmla="*/ 49 w 166"/>
                <a:gd name="T45" fmla="*/ 112 h 188"/>
                <a:gd name="T46" fmla="*/ 62 w 166"/>
                <a:gd name="T47" fmla="*/ 104 h 188"/>
                <a:gd name="T48" fmla="*/ 64 w 166"/>
                <a:gd name="T49" fmla="*/ 97 h 188"/>
                <a:gd name="T50" fmla="*/ 44 w 166"/>
                <a:gd name="T51" fmla="*/ 94 h 188"/>
                <a:gd name="T52" fmla="*/ 45 w 166"/>
                <a:gd name="T53" fmla="*/ 89 h 188"/>
                <a:gd name="T54" fmla="*/ 38 w 166"/>
                <a:gd name="T55" fmla="*/ 84 h 188"/>
                <a:gd name="T56" fmla="*/ 36 w 166"/>
                <a:gd name="T57" fmla="*/ 78 h 188"/>
                <a:gd name="T58" fmla="*/ 39 w 166"/>
                <a:gd name="T59" fmla="*/ 71 h 188"/>
                <a:gd name="T60" fmla="*/ 48 w 166"/>
                <a:gd name="T61" fmla="*/ 64 h 188"/>
                <a:gd name="T62" fmla="*/ 48 w 166"/>
                <a:gd name="T63" fmla="*/ 59 h 188"/>
                <a:gd name="T64" fmla="*/ 39 w 166"/>
                <a:gd name="T65" fmla="*/ 49 h 188"/>
                <a:gd name="T66" fmla="*/ 49 w 166"/>
                <a:gd name="T67" fmla="*/ 45 h 188"/>
                <a:gd name="T68" fmla="*/ 45 w 166"/>
                <a:gd name="T69" fmla="*/ 45 h 188"/>
                <a:gd name="T70" fmla="*/ 56 w 166"/>
                <a:gd name="T71" fmla="*/ 38 h 188"/>
                <a:gd name="T72" fmla="*/ 70 w 166"/>
                <a:gd name="T73" fmla="*/ 40 h 188"/>
                <a:gd name="T74" fmla="*/ 81 w 166"/>
                <a:gd name="T75" fmla="*/ 45 h 188"/>
                <a:gd name="T76" fmla="*/ 92 w 166"/>
                <a:gd name="T77" fmla="*/ 48 h 188"/>
                <a:gd name="T78" fmla="*/ 107 w 166"/>
                <a:gd name="T79" fmla="*/ 39 h 188"/>
                <a:gd name="T80" fmla="*/ 98 w 166"/>
                <a:gd name="T81" fmla="*/ 31 h 188"/>
                <a:gd name="T82" fmla="*/ 102 w 166"/>
                <a:gd name="T83" fmla="*/ 20 h 188"/>
                <a:gd name="T84" fmla="*/ 107 w 166"/>
                <a:gd name="T85" fmla="*/ 12 h 188"/>
                <a:gd name="T86" fmla="*/ 121 w 166"/>
                <a:gd name="T87" fmla="*/ 6 h 188"/>
                <a:gd name="T88" fmla="*/ 135 w 166"/>
                <a:gd name="T89" fmla="*/ 4 h 188"/>
                <a:gd name="T90" fmla="*/ 134 w 166"/>
                <a:gd name="T91" fmla="*/ 16 h 188"/>
                <a:gd name="T92" fmla="*/ 137 w 166"/>
                <a:gd name="T93" fmla="*/ 7 h 188"/>
                <a:gd name="T94" fmla="*/ 144 w 166"/>
                <a:gd name="T95" fmla="*/ 3 h 188"/>
                <a:gd name="T96" fmla="*/ 156 w 166"/>
                <a:gd name="T97" fmla="*/ 11 h 188"/>
                <a:gd name="T98" fmla="*/ 137 w 166"/>
                <a:gd name="T99" fmla="*/ 27 h 188"/>
                <a:gd name="T100" fmla="*/ 115 w 166"/>
                <a:gd name="T101" fmla="*/ 42 h 188"/>
                <a:gd name="T102" fmla="*/ 135 w 166"/>
                <a:gd name="T103" fmla="*/ 64 h 188"/>
                <a:gd name="T104" fmla="*/ 161 w 166"/>
                <a:gd name="T105" fmla="*/ 76 h 188"/>
                <a:gd name="T106" fmla="*/ 157 w 166"/>
                <a:gd name="T107" fmla="*/ 86 h 188"/>
                <a:gd name="T108" fmla="*/ 158 w 166"/>
                <a:gd name="T109" fmla="*/ 112 h 188"/>
                <a:gd name="T110" fmla="*/ 157 w 166"/>
                <a:gd name="T111" fmla="*/ 129 h 188"/>
                <a:gd name="T112" fmla="*/ 146 w 166"/>
                <a:gd name="T113" fmla="*/ 151 h 188"/>
                <a:gd name="T114" fmla="*/ 134 w 166"/>
                <a:gd name="T115" fmla="*/ 165 h 188"/>
                <a:gd name="T116" fmla="*/ 132 w 166"/>
                <a:gd name="T117" fmla="*/ 17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6" h="188">
                  <a:moveTo>
                    <a:pt x="132" y="174"/>
                  </a:moveTo>
                  <a:cubicBezTo>
                    <a:pt x="128" y="174"/>
                    <a:pt x="128" y="174"/>
                    <a:pt x="128" y="174"/>
                  </a:cubicBezTo>
                  <a:cubicBezTo>
                    <a:pt x="128" y="174"/>
                    <a:pt x="126" y="171"/>
                    <a:pt x="125" y="171"/>
                  </a:cubicBezTo>
                  <a:cubicBezTo>
                    <a:pt x="124" y="171"/>
                    <a:pt x="122" y="170"/>
                    <a:pt x="122" y="170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3"/>
                    <a:pt x="119" y="173"/>
                  </a:cubicBezTo>
                  <a:cubicBezTo>
                    <a:pt x="119" y="173"/>
                    <a:pt x="118" y="172"/>
                    <a:pt x="118" y="172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5" y="170"/>
                    <a:pt x="115" y="170"/>
                    <a:pt x="115" y="170"/>
                  </a:cubicBezTo>
                  <a:cubicBezTo>
                    <a:pt x="115" y="170"/>
                    <a:pt x="115" y="173"/>
                    <a:pt x="114" y="173"/>
                  </a:cubicBezTo>
                  <a:cubicBezTo>
                    <a:pt x="113" y="172"/>
                    <a:pt x="112" y="172"/>
                    <a:pt x="110" y="172"/>
                  </a:cubicBezTo>
                  <a:cubicBezTo>
                    <a:pt x="108" y="171"/>
                    <a:pt x="104" y="172"/>
                    <a:pt x="104" y="172"/>
                  </a:cubicBezTo>
                  <a:cubicBezTo>
                    <a:pt x="102" y="171"/>
                    <a:pt x="102" y="171"/>
                    <a:pt x="102" y="171"/>
                  </a:cubicBezTo>
                  <a:cubicBezTo>
                    <a:pt x="99" y="171"/>
                    <a:pt x="99" y="171"/>
                    <a:pt x="99" y="171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5" y="174"/>
                    <a:pt x="95" y="174"/>
                    <a:pt x="95" y="174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6" y="177"/>
                    <a:pt x="86" y="177"/>
                    <a:pt x="86" y="177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81"/>
                    <a:pt x="70" y="180"/>
                    <a:pt x="70" y="179"/>
                  </a:cubicBezTo>
                  <a:cubicBezTo>
                    <a:pt x="71" y="178"/>
                    <a:pt x="71" y="177"/>
                    <a:pt x="71" y="177"/>
                  </a:cubicBezTo>
                  <a:cubicBezTo>
                    <a:pt x="71" y="177"/>
                    <a:pt x="69" y="176"/>
                    <a:pt x="69" y="177"/>
                  </a:cubicBezTo>
                  <a:cubicBezTo>
                    <a:pt x="69" y="179"/>
                    <a:pt x="68" y="181"/>
                    <a:pt x="68" y="181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0" y="185"/>
                    <a:pt x="30" y="185"/>
                    <a:pt x="30" y="185"/>
                  </a:cubicBezTo>
                  <a:cubicBezTo>
                    <a:pt x="29" y="185"/>
                    <a:pt x="29" y="185"/>
                    <a:pt x="29" y="185"/>
                  </a:cubicBezTo>
                  <a:cubicBezTo>
                    <a:pt x="29" y="185"/>
                    <a:pt x="27" y="185"/>
                    <a:pt x="26" y="185"/>
                  </a:cubicBezTo>
                  <a:cubicBezTo>
                    <a:pt x="25" y="185"/>
                    <a:pt x="19" y="183"/>
                    <a:pt x="19" y="183"/>
                  </a:cubicBezTo>
                  <a:cubicBezTo>
                    <a:pt x="17" y="185"/>
                    <a:pt x="17" y="185"/>
                    <a:pt x="17" y="185"/>
                  </a:cubicBezTo>
                  <a:cubicBezTo>
                    <a:pt x="17" y="185"/>
                    <a:pt x="14" y="185"/>
                    <a:pt x="14" y="184"/>
                  </a:cubicBezTo>
                  <a:cubicBezTo>
                    <a:pt x="14" y="184"/>
                    <a:pt x="14" y="183"/>
                    <a:pt x="15" y="182"/>
                  </a:cubicBezTo>
                  <a:cubicBezTo>
                    <a:pt x="16" y="182"/>
                    <a:pt x="17" y="182"/>
                    <a:pt x="19" y="181"/>
                  </a:cubicBezTo>
                  <a:cubicBezTo>
                    <a:pt x="21" y="181"/>
                    <a:pt x="22" y="181"/>
                    <a:pt x="22" y="181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3" y="179"/>
                    <a:pt x="24" y="178"/>
                    <a:pt x="22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0" y="180"/>
                    <a:pt x="19" y="180"/>
                    <a:pt x="18" y="180"/>
                  </a:cubicBezTo>
                  <a:cubicBezTo>
                    <a:pt x="18" y="180"/>
                    <a:pt x="16" y="180"/>
                    <a:pt x="16" y="180"/>
                  </a:cubicBezTo>
                  <a:cubicBezTo>
                    <a:pt x="16" y="180"/>
                    <a:pt x="15" y="179"/>
                    <a:pt x="16" y="179"/>
                  </a:cubicBezTo>
                  <a:cubicBezTo>
                    <a:pt x="17" y="178"/>
                    <a:pt x="17" y="178"/>
                    <a:pt x="18" y="178"/>
                  </a:cubicBezTo>
                  <a:cubicBezTo>
                    <a:pt x="20" y="178"/>
                    <a:pt x="21" y="177"/>
                    <a:pt x="23" y="177"/>
                  </a:cubicBezTo>
                  <a:cubicBezTo>
                    <a:pt x="25" y="177"/>
                    <a:pt x="26" y="177"/>
                    <a:pt x="26" y="177"/>
                  </a:cubicBezTo>
                  <a:cubicBezTo>
                    <a:pt x="27" y="176"/>
                    <a:pt x="28" y="176"/>
                    <a:pt x="28" y="175"/>
                  </a:cubicBezTo>
                  <a:cubicBezTo>
                    <a:pt x="28" y="174"/>
                    <a:pt x="27" y="173"/>
                    <a:pt x="27" y="173"/>
                  </a:cubicBezTo>
                  <a:cubicBezTo>
                    <a:pt x="27" y="173"/>
                    <a:pt x="26" y="173"/>
                    <a:pt x="25" y="174"/>
                  </a:cubicBezTo>
                  <a:cubicBezTo>
                    <a:pt x="24" y="174"/>
                    <a:pt x="23" y="175"/>
                    <a:pt x="22" y="175"/>
                  </a:cubicBezTo>
                  <a:cubicBezTo>
                    <a:pt x="22" y="175"/>
                    <a:pt x="22" y="175"/>
                    <a:pt x="21" y="175"/>
                  </a:cubicBezTo>
                  <a:cubicBezTo>
                    <a:pt x="20" y="175"/>
                    <a:pt x="18" y="174"/>
                    <a:pt x="18" y="174"/>
                  </a:cubicBezTo>
                  <a:cubicBezTo>
                    <a:pt x="17" y="174"/>
                    <a:pt x="16" y="174"/>
                    <a:pt x="15" y="174"/>
                  </a:cubicBezTo>
                  <a:cubicBezTo>
                    <a:pt x="14" y="174"/>
                    <a:pt x="15" y="174"/>
                    <a:pt x="13" y="174"/>
                  </a:cubicBezTo>
                  <a:cubicBezTo>
                    <a:pt x="11" y="175"/>
                    <a:pt x="12" y="175"/>
                    <a:pt x="9" y="175"/>
                  </a:cubicBezTo>
                  <a:cubicBezTo>
                    <a:pt x="7" y="175"/>
                    <a:pt x="4" y="174"/>
                    <a:pt x="4" y="174"/>
                  </a:cubicBezTo>
                  <a:cubicBezTo>
                    <a:pt x="4" y="174"/>
                    <a:pt x="2" y="175"/>
                    <a:pt x="3" y="174"/>
                  </a:cubicBezTo>
                  <a:cubicBezTo>
                    <a:pt x="5" y="173"/>
                    <a:pt x="7" y="173"/>
                    <a:pt x="8" y="172"/>
                  </a:cubicBezTo>
                  <a:cubicBezTo>
                    <a:pt x="9" y="172"/>
                    <a:pt x="10" y="172"/>
                    <a:pt x="9" y="171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1"/>
                    <a:pt x="12" y="170"/>
                    <a:pt x="12" y="170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4" y="169"/>
                    <a:pt x="14" y="168"/>
                    <a:pt x="16" y="168"/>
                  </a:cubicBezTo>
                  <a:cubicBezTo>
                    <a:pt x="18" y="168"/>
                    <a:pt x="18" y="168"/>
                    <a:pt x="18" y="167"/>
                  </a:cubicBezTo>
                  <a:cubicBezTo>
                    <a:pt x="19" y="167"/>
                    <a:pt x="18" y="167"/>
                    <a:pt x="19" y="167"/>
                  </a:cubicBezTo>
                  <a:cubicBezTo>
                    <a:pt x="21" y="167"/>
                    <a:pt x="21" y="166"/>
                    <a:pt x="22" y="166"/>
                  </a:cubicBezTo>
                  <a:cubicBezTo>
                    <a:pt x="24" y="166"/>
                    <a:pt x="25" y="165"/>
                    <a:pt x="24" y="165"/>
                  </a:cubicBezTo>
                  <a:cubicBezTo>
                    <a:pt x="23" y="165"/>
                    <a:pt x="23" y="165"/>
                    <a:pt x="21" y="165"/>
                  </a:cubicBezTo>
                  <a:cubicBezTo>
                    <a:pt x="20" y="166"/>
                    <a:pt x="19" y="165"/>
                    <a:pt x="19" y="166"/>
                  </a:cubicBezTo>
                  <a:cubicBezTo>
                    <a:pt x="18" y="166"/>
                    <a:pt x="16" y="166"/>
                    <a:pt x="16" y="166"/>
                  </a:cubicBezTo>
                  <a:cubicBezTo>
                    <a:pt x="15" y="165"/>
                    <a:pt x="15" y="165"/>
                    <a:pt x="14" y="166"/>
                  </a:cubicBezTo>
                  <a:cubicBezTo>
                    <a:pt x="13" y="166"/>
                    <a:pt x="14" y="167"/>
                    <a:pt x="12" y="167"/>
                  </a:cubicBezTo>
                  <a:cubicBezTo>
                    <a:pt x="11" y="167"/>
                    <a:pt x="10" y="166"/>
                    <a:pt x="10" y="166"/>
                  </a:cubicBezTo>
                  <a:cubicBezTo>
                    <a:pt x="10" y="166"/>
                    <a:pt x="7" y="166"/>
                    <a:pt x="7" y="165"/>
                  </a:cubicBezTo>
                  <a:cubicBezTo>
                    <a:pt x="7" y="165"/>
                    <a:pt x="7" y="163"/>
                    <a:pt x="7" y="163"/>
                  </a:cubicBezTo>
                  <a:cubicBezTo>
                    <a:pt x="7" y="162"/>
                    <a:pt x="8" y="162"/>
                    <a:pt x="8" y="162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6" y="161"/>
                  </a:cubicBezTo>
                  <a:cubicBezTo>
                    <a:pt x="6" y="161"/>
                    <a:pt x="4" y="162"/>
                    <a:pt x="4" y="162"/>
                  </a:cubicBezTo>
                  <a:cubicBezTo>
                    <a:pt x="4" y="162"/>
                    <a:pt x="4" y="162"/>
                    <a:pt x="3" y="162"/>
                  </a:cubicBezTo>
                  <a:cubicBezTo>
                    <a:pt x="3" y="162"/>
                    <a:pt x="2" y="162"/>
                    <a:pt x="2" y="162"/>
                  </a:cubicBezTo>
                  <a:cubicBezTo>
                    <a:pt x="2" y="162"/>
                    <a:pt x="2" y="161"/>
                    <a:pt x="2" y="160"/>
                  </a:cubicBezTo>
                  <a:cubicBezTo>
                    <a:pt x="2" y="160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0" y="158"/>
                    <a:pt x="2" y="157"/>
                  </a:cubicBezTo>
                  <a:cubicBezTo>
                    <a:pt x="4" y="157"/>
                    <a:pt x="4" y="157"/>
                    <a:pt x="5" y="157"/>
                  </a:cubicBezTo>
                  <a:cubicBezTo>
                    <a:pt x="5" y="157"/>
                    <a:pt x="6" y="157"/>
                    <a:pt x="6" y="157"/>
                  </a:cubicBezTo>
                  <a:cubicBezTo>
                    <a:pt x="6" y="157"/>
                    <a:pt x="7" y="156"/>
                    <a:pt x="7" y="156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4"/>
                    <a:pt x="6" y="154"/>
                    <a:pt x="7" y="154"/>
                  </a:cubicBezTo>
                  <a:cubicBezTo>
                    <a:pt x="8" y="154"/>
                    <a:pt x="8" y="153"/>
                    <a:pt x="9" y="153"/>
                  </a:cubicBezTo>
                  <a:cubicBezTo>
                    <a:pt x="9" y="153"/>
                    <a:pt x="10" y="153"/>
                    <a:pt x="11" y="153"/>
                  </a:cubicBezTo>
                  <a:cubicBezTo>
                    <a:pt x="11" y="153"/>
                    <a:pt x="11" y="152"/>
                    <a:pt x="13" y="152"/>
                  </a:cubicBezTo>
                  <a:cubicBezTo>
                    <a:pt x="14" y="152"/>
                    <a:pt x="15" y="152"/>
                    <a:pt x="16" y="152"/>
                  </a:cubicBezTo>
                  <a:cubicBezTo>
                    <a:pt x="16" y="152"/>
                    <a:pt x="18" y="152"/>
                    <a:pt x="18" y="152"/>
                  </a:cubicBezTo>
                  <a:cubicBezTo>
                    <a:pt x="18" y="152"/>
                    <a:pt x="20" y="151"/>
                    <a:pt x="20" y="151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2" y="150"/>
                  </a:cubicBezTo>
                  <a:cubicBezTo>
                    <a:pt x="23" y="150"/>
                    <a:pt x="23" y="150"/>
                    <a:pt x="24" y="150"/>
                  </a:cubicBezTo>
                  <a:cubicBezTo>
                    <a:pt x="24" y="150"/>
                    <a:pt x="25" y="150"/>
                    <a:pt x="25" y="150"/>
                  </a:cubicBezTo>
                  <a:cubicBezTo>
                    <a:pt x="25" y="149"/>
                    <a:pt x="25" y="149"/>
                    <a:pt x="25" y="148"/>
                  </a:cubicBezTo>
                  <a:cubicBezTo>
                    <a:pt x="24" y="148"/>
                    <a:pt x="24" y="148"/>
                    <a:pt x="23" y="148"/>
                  </a:cubicBezTo>
                  <a:cubicBezTo>
                    <a:pt x="22" y="149"/>
                    <a:pt x="21" y="149"/>
                    <a:pt x="21" y="148"/>
                  </a:cubicBezTo>
                  <a:cubicBezTo>
                    <a:pt x="21" y="148"/>
                    <a:pt x="21" y="148"/>
                    <a:pt x="20" y="148"/>
                  </a:cubicBezTo>
                  <a:cubicBezTo>
                    <a:pt x="19" y="148"/>
                    <a:pt x="18" y="148"/>
                    <a:pt x="18" y="148"/>
                  </a:cubicBezTo>
                  <a:cubicBezTo>
                    <a:pt x="18" y="148"/>
                    <a:pt x="17" y="148"/>
                    <a:pt x="16" y="148"/>
                  </a:cubicBezTo>
                  <a:cubicBezTo>
                    <a:pt x="14" y="147"/>
                    <a:pt x="14" y="147"/>
                    <a:pt x="13" y="147"/>
                  </a:cubicBezTo>
                  <a:cubicBezTo>
                    <a:pt x="12" y="147"/>
                    <a:pt x="11" y="147"/>
                    <a:pt x="11" y="147"/>
                  </a:cubicBezTo>
                  <a:cubicBezTo>
                    <a:pt x="11" y="147"/>
                    <a:pt x="13" y="147"/>
                    <a:pt x="10" y="146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5" y="145"/>
                    <a:pt x="5" y="146"/>
                    <a:pt x="4" y="145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3" y="143"/>
                    <a:pt x="3" y="143"/>
                    <a:pt x="4" y="142"/>
                  </a:cubicBezTo>
                  <a:cubicBezTo>
                    <a:pt x="4" y="142"/>
                    <a:pt x="6" y="141"/>
                    <a:pt x="6" y="141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6" y="142"/>
                    <a:pt x="6" y="143"/>
                    <a:pt x="7" y="142"/>
                  </a:cubicBezTo>
                  <a:cubicBezTo>
                    <a:pt x="7" y="142"/>
                    <a:pt x="8" y="140"/>
                    <a:pt x="8" y="140"/>
                  </a:cubicBezTo>
                  <a:cubicBezTo>
                    <a:pt x="8" y="140"/>
                    <a:pt x="7" y="140"/>
                    <a:pt x="8" y="139"/>
                  </a:cubicBezTo>
                  <a:cubicBezTo>
                    <a:pt x="9" y="139"/>
                    <a:pt x="9" y="139"/>
                    <a:pt x="10" y="139"/>
                  </a:cubicBezTo>
                  <a:cubicBezTo>
                    <a:pt x="10" y="139"/>
                    <a:pt x="12" y="139"/>
                    <a:pt x="13" y="139"/>
                  </a:cubicBezTo>
                  <a:cubicBezTo>
                    <a:pt x="13" y="138"/>
                    <a:pt x="15" y="138"/>
                    <a:pt x="15" y="138"/>
                  </a:cubicBezTo>
                  <a:cubicBezTo>
                    <a:pt x="15" y="138"/>
                    <a:pt x="16" y="139"/>
                    <a:pt x="15" y="140"/>
                  </a:cubicBezTo>
                  <a:cubicBezTo>
                    <a:pt x="15" y="140"/>
                    <a:pt x="14" y="140"/>
                    <a:pt x="15" y="141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7" y="141"/>
                    <a:pt x="18" y="140"/>
                    <a:pt x="18" y="140"/>
                  </a:cubicBezTo>
                  <a:cubicBezTo>
                    <a:pt x="19" y="140"/>
                    <a:pt x="18" y="139"/>
                    <a:pt x="19" y="139"/>
                  </a:cubicBezTo>
                  <a:cubicBezTo>
                    <a:pt x="20" y="140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2"/>
                  </a:cubicBezTo>
                  <a:cubicBezTo>
                    <a:pt x="21" y="142"/>
                    <a:pt x="22" y="142"/>
                    <a:pt x="22" y="143"/>
                  </a:cubicBezTo>
                  <a:cubicBezTo>
                    <a:pt x="22" y="143"/>
                    <a:pt x="21" y="143"/>
                    <a:pt x="23" y="144"/>
                  </a:cubicBezTo>
                  <a:cubicBezTo>
                    <a:pt x="24" y="144"/>
                    <a:pt x="25" y="144"/>
                    <a:pt x="25" y="144"/>
                  </a:cubicBezTo>
                  <a:cubicBezTo>
                    <a:pt x="25" y="144"/>
                    <a:pt x="26" y="144"/>
                    <a:pt x="26" y="143"/>
                  </a:cubicBezTo>
                  <a:cubicBezTo>
                    <a:pt x="25" y="142"/>
                    <a:pt x="25" y="141"/>
                    <a:pt x="25" y="141"/>
                  </a:cubicBezTo>
                  <a:cubicBezTo>
                    <a:pt x="25" y="141"/>
                    <a:pt x="26" y="140"/>
                    <a:pt x="26" y="140"/>
                  </a:cubicBezTo>
                  <a:cubicBezTo>
                    <a:pt x="26" y="139"/>
                    <a:pt x="26" y="137"/>
                    <a:pt x="26" y="137"/>
                  </a:cubicBezTo>
                  <a:cubicBezTo>
                    <a:pt x="26" y="137"/>
                    <a:pt x="27" y="136"/>
                    <a:pt x="26" y="136"/>
                  </a:cubicBezTo>
                  <a:cubicBezTo>
                    <a:pt x="25" y="136"/>
                    <a:pt x="25" y="135"/>
                    <a:pt x="25" y="135"/>
                  </a:cubicBezTo>
                  <a:cubicBezTo>
                    <a:pt x="24" y="135"/>
                    <a:pt x="24" y="134"/>
                    <a:pt x="24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2" y="134"/>
                    <a:pt x="32" y="133"/>
                  </a:cubicBezTo>
                  <a:cubicBezTo>
                    <a:pt x="32" y="133"/>
                    <a:pt x="33" y="132"/>
                    <a:pt x="33" y="13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32"/>
                    <a:pt x="34" y="131"/>
                    <a:pt x="34" y="131"/>
                  </a:cubicBezTo>
                  <a:cubicBezTo>
                    <a:pt x="35" y="131"/>
                    <a:pt x="35" y="129"/>
                    <a:pt x="35" y="129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7" y="129"/>
                    <a:pt x="39" y="129"/>
                    <a:pt x="40" y="130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43" y="130"/>
                    <a:pt x="45" y="131"/>
                    <a:pt x="45" y="131"/>
                  </a:cubicBezTo>
                  <a:cubicBezTo>
                    <a:pt x="45" y="131"/>
                    <a:pt x="47" y="132"/>
                    <a:pt x="48" y="132"/>
                  </a:cubicBezTo>
                  <a:cubicBezTo>
                    <a:pt x="48" y="132"/>
                    <a:pt x="49" y="131"/>
                    <a:pt x="49" y="131"/>
                  </a:cubicBezTo>
                  <a:cubicBezTo>
                    <a:pt x="49" y="131"/>
                    <a:pt x="49" y="130"/>
                    <a:pt x="50" y="131"/>
                  </a:cubicBezTo>
                  <a:cubicBezTo>
                    <a:pt x="51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5" y="131"/>
                    <a:pt x="56" y="131"/>
                    <a:pt x="56" y="131"/>
                  </a:cubicBezTo>
                  <a:cubicBezTo>
                    <a:pt x="57" y="131"/>
                    <a:pt x="59" y="130"/>
                    <a:pt x="59" y="130"/>
                  </a:cubicBezTo>
                  <a:cubicBezTo>
                    <a:pt x="59" y="130"/>
                    <a:pt x="58" y="129"/>
                    <a:pt x="59" y="130"/>
                  </a:cubicBezTo>
                  <a:cubicBezTo>
                    <a:pt x="60" y="130"/>
                    <a:pt x="61" y="129"/>
                    <a:pt x="61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60" y="126"/>
                    <a:pt x="60" y="126"/>
                  </a:cubicBezTo>
                  <a:cubicBezTo>
                    <a:pt x="60" y="126"/>
                    <a:pt x="59" y="125"/>
                    <a:pt x="59" y="125"/>
                  </a:cubicBezTo>
                  <a:cubicBezTo>
                    <a:pt x="59" y="125"/>
                    <a:pt x="58" y="125"/>
                    <a:pt x="58" y="126"/>
                  </a:cubicBezTo>
                  <a:cubicBezTo>
                    <a:pt x="58" y="127"/>
                    <a:pt x="57" y="128"/>
                    <a:pt x="56" y="128"/>
                  </a:cubicBezTo>
                  <a:cubicBezTo>
                    <a:pt x="56" y="128"/>
                    <a:pt x="55" y="129"/>
                    <a:pt x="54" y="129"/>
                  </a:cubicBezTo>
                  <a:cubicBezTo>
                    <a:pt x="54" y="129"/>
                    <a:pt x="53" y="130"/>
                    <a:pt x="53" y="130"/>
                  </a:cubicBezTo>
                  <a:cubicBezTo>
                    <a:pt x="53" y="130"/>
                    <a:pt x="53" y="131"/>
                    <a:pt x="51" y="130"/>
                  </a:cubicBezTo>
                  <a:cubicBezTo>
                    <a:pt x="50" y="129"/>
                    <a:pt x="49" y="129"/>
                    <a:pt x="49" y="129"/>
                  </a:cubicBezTo>
                  <a:cubicBezTo>
                    <a:pt x="49" y="129"/>
                    <a:pt x="49" y="128"/>
                    <a:pt x="48" y="129"/>
                  </a:cubicBezTo>
                  <a:cubicBezTo>
                    <a:pt x="46" y="129"/>
                    <a:pt x="47" y="130"/>
                    <a:pt x="46" y="129"/>
                  </a:cubicBezTo>
                  <a:cubicBezTo>
                    <a:pt x="45" y="129"/>
                    <a:pt x="42" y="129"/>
                    <a:pt x="42" y="128"/>
                  </a:cubicBezTo>
                  <a:cubicBezTo>
                    <a:pt x="42" y="128"/>
                    <a:pt x="41" y="127"/>
                    <a:pt x="41" y="127"/>
                  </a:cubicBezTo>
                  <a:cubicBezTo>
                    <a:pt x="41" y="127"/>
                    <a:pt x="41" y="125"/>
                    <a:pt x="41" y="125"/>
                  </a:cubicBezTo>
                  <a:cubicBezTo>
                    <a:pt x="40" y="126"/>
                    <a:pt x="39" y="127"/>
                    <a:pt x="38" y="127"/>
                  </a:cubicBezTo>
                  <a:cubicBezTo>
                    <a:pt x="38" y="127"/>
                    <a:pt x="36" y="127"/>
                    <a:pt x="35" y="127"/>
                  </a:cubicBezTo>
                  <a:cubicBezTo>
                    <a:pt x="35" y="127"/>
                    <a:pt x="35" y="127"/>
                    <a:pt x="34" y="127"/>
                  </a:cubicBezTo>
                  <a:cubicBezTo>
                    <a:pt x="33" y="127"/>
                    <a:pt x="32" y="128"/>
                    <a:pt x="31" y="128"/>
                  </a:cubicBezTo>
                  <a:cubicBezTo>
                    <a:pt x="30" y="128"/>
                    <a:pt x="30" y="127"/>
                    <a:pt x="29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8" y="127"/>
                    <a:pt x="28" y="125"/>
                    <a:pt x="30" y="125"/>
                  </a:cubicBezTo>
                  <a:cubicBezTo>
                    <a:pt x="31" y="124"/>
                    <a:pt x="30" y="124"/>
                    <a:pt x="32" y="124"/>
                  </a:cubicBezTo>
                  <a:cubicBezTo>
                    <a:pt x="34" y="124"/>
                    <a:pt x="35" y="124"/>
                    <a:pt x="36" y="123"/>
                  </a:cubicBezTo>
                  <a:cubicBezTo>
                    <a:pt x="37" y="122"/>
                    <a:pt x="37" y="121"/>
                    <a:pt x="38" y="121"/>
                  </a:cubicBezTo>
                  <a:cubicBezTo>
                    <a:pt x="39" y="120"/>
                    <a:pt x="39" y="119"/>
                    <a:pt x="40" y="120"/>
                  </a:cubicBezTo>
                  <a:cubicBezTo>
                    <a:pt x="42" y="120"/>
                    <a:pt x="44" y="120"/>
                    <a:pt x="44" y="120"/>
                  </a:cubicBezTo>
                  <a:cubicBezTo>
                    <a:pt x="44" y="120"/>
                    <a:pt x="44" y="119"/>
                    <a:pt x="44" y="118"/>
                  </a:cubicBezTo>
                  <a:cubicBezTo>
                    <a:pt x="44" y="118"/>
                    <a:pt x="44" y="118"/>
                    <a:pt x="44" y="117"/>
                  </a:cubicBezTo>
                  <a:cubicBezTo>
                    <a:pt x="45" y="117"/>
                    <a:pt x="45" y="116"/>
                    <a:pt x="45" y="116"/>
                  </a:cubicBezTo>
                  <a:cubicBezTo>
                    <a:pt x="46" y="116"/>
                    <a:pt x="46" y="115"/>
                    <a:pt x="47" y="115"/>
                  </a:cubicBezTo>
                  <a:cubicBezTo>
                    <a:pt x="47" y="114"/>
                    <a:pt x="48" y="114"/>
                    <a:pt x="48" y="113"/>
                  </a:cubicBezTo>
                  <a:cubicBezTo>
                    <a:pt x="49" y="113"/>
                    <a:pt x="49" y="112"/>
                    <a:pt x="49" y="112"/>
                  </a:cubicBezTo>
                  <a:cubicBezTo>
                    <a:pt x="49" y="112"/>
                    <a:pt x="46" y="111"/>
                    <a:pt x="46" y="111"/>
                  </a:cubicBezTo>
                  <a:cubicBezTo>
                    <a:pt x="47" y="110"/>
                    <a:pt x="47" y="110"/>
                    <a:pt x="47" y="110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2" y="105"/>
                    <a:pt x="52" y="105"/>
                  </a:cubicBezTo>
                  <a:cubicBezTo>
                    <a:pt x="53" y="105"/>
                    <a:pt x="54" y="104"/>
                    <a:pt x="54" y="104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1"/>
                    <a:pt x="56" y="102"/>
                  </a:cubicBezTo>
                  <a:cubicBezTo>
                    <a:pt x="57" y="102"/>
                    <a:pt x="57" y="103"/>
                    <a:pt x="58" y="103"/>
                  </a:cubicBezTo>
                  <a:cubicBezTo>
                    <a:pt x="59" y="104"/>
                    <a:pt x="62" y="104"/>
                    <a:pt x="62" y="104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8" y="101"/>
                    <a:pt x="68" y="101"/>
                  </a:cubicBezTo>
                  <a:cubicBezTo>
                    <a:pt x="67" y="101"/>
                    <a:pt x="65" y="99"/>
                    <a:pt x="65" y="99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0" y="97"/>
                    <a:pt x="59" y="97"/>
                  </a:cubicBezTo>
                  <a:cubicBezTo>
                    <a:pt x="58" y="96"/>
                    <a:pt x="58" y="96"/>
                    <a:pt x="57" y="96"/>
                  </a:cubicBezTo>
                  <a:cubicBezTo>
                    <a:pt x="56" y="96"/>
                    <a:pt x="55" y="96"/>
                    <a:pt x="54" y="96"/>
                  </a:cubicBezTo>
                  <a:cubicBezTo>
                    <a:pt x="53" y="96"/>
                    <a:pt x="52" y="96"/>
                    <a:pt x="51" y="96"/>
                  </a:cubicBezTo>
                  <a:cubicBezTo>
                    <a:pt x="51" y="96"/>
                    <a:pt x="50" y="96"/>
                    <a:pt x="49" y="96"/>
                  </a:cubicBezTo>
                  <a:cubicBezTo>
                    <a:pt x="49" y="95"/>
                    <a:pt x="50" y="94"/>
                    <a:pt x="49" y="94"/>
                  </a:cubicBezTo>
                  <a:cubicBezTo>
                    <a:pt x="48" y="94"/>
                    <a:pt x="47" y="92"/>
                    <a:pt x="46" y="93"/>
                  </a:cubicBezTo>
                  <a:cubicBezTo>
                    <a:pt x="46" y="93"/>
                    <a:pt x="46" y="93"/>
                    <a:pt x="45" y="93"/>
                  </a:cubicBezTo>
                  <a:cubicBezTo>
                    <a:pt x="45" y="94"/>
                    <a:pt x="44" y="94"/>
                    <a:pt x="44" y="94"/>
                  </a:cubicBezTo>
                  <a:cubicBezTo>
                    <a:pt x="43" y="93"/>
                    <a:pt x="43" y="94"/>
                    <a:pt x="44" y="93"/>
                  </a:cubicBezTo>
                  <a:cubicBezTo>
                    <a:pt x="44" y="92"/>
                    <a:pt x="43" y="90"/>
                    <a:pt x="44" y="90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6" y="91"/>
                    <a:pt x="47" y="91"/>
                    <a:pt x="47" y="91"/>
                  </a:cubicBezTo>
                  <a:cubicBezTo>
                    <a:pt x="47" y="90"/>
                    <a:pt x="48" y="88"/>
                    <a:pt x="48" y="88"/>
                  </a:cubicBezTo>
                  <a:cubicBezTo>
                    <a:pt x="48" y="88"/>
                    <a:pt x="51" y="89"/>
                    <a:pt x="50" y="88"/>
                  </a:cubicBezTo>
                  <a:cubicBezTo>
                    <a:pt x="49" y="87"/>
                    <a:pt x="47" y="86"/>
                    <a:pt x="47" y="86"/>
                  </a:cubicBezTo>
                  <a:cubicBezTo>
                    <a:pt x="47" y="86"/>
                    <a:pt x="46" y="86"/>
                    <a:pt x="46" y="87"/>
                  </a:cubicBezTo>
                  <a:cubicBezTo>
                    <a:pt x="45" y="88"/>
                    <a:pt x="46" y="88"/>
                    <a:pt x="45" y="89"/>
                  </a:cubicBezTo>
                  <a:cubicBezTo>
                    <a:pt x="44" y="89"/>
                    <a:pt x="44" y="89"/>
                    <a:pt x="43" y="89"/>
                  </a:cubicBezTo>
                  <a:cubicBezTo>
                    <a:pt x="43" y="89"/>
                    <a:pt x="43" y="89"/>
                    <a:pt x="42" y="89"/>
                  </a:cubicBezTo>
                  <a:cubicBezTo>
                    <a:pt x="42" y="89"/>
                    <a:pt x="40" y="89"/>
                    <a:pt x="40" y="88"/>
                  </a:cubicBezTo>
                  <a:cubicBezTo>
                    <a:pt x="40" y="88"/>
                    <a:pt x="40" y="88"/>
                    <a:pt x="40" y="87"/>
                  </a:cubicBezTo>
                  <a:cubicBezTo>
                    <a:pt x="40" y="86"/>
                    <a:pt x="40" y="85"/>
                    <a:pt x="42" y="85"/>
                  </a:cubicBezTo>
                  <a:cubicBezTo>
                    <a:pt x="43" y="85"/>
                    <a:pt x="43" y="86"/>
                    <a:pt x="43" y="85"/>
                  </a:cubicBezTo>
                  <a:cubicBezTo>
                    <a:pt x="43" y="85"/>
                    <a:pt x="43" y="84"/>
                    <a:pt x="42" y="84"/>
                  </a:cubicBezTo>
                  <a:cubicBezTo>
                    <a:pt x="42" y="83"/>
                    <a:pt x="42" y="83"/>
                    <a:pt x="41" y="83"/>
                  </a:cubicBezTo>
                  <a:cubicBezTo>
                    <a:pt x="40" y="83"/>
                    <a:pt x="38" y="84"/>
                    <a:pt x="38" y="84"/>
                  </a:cubicBezTo>
                  <a:cubicBezTo>
                    <a:pt x="38" y="84"/>
                    <a:pt x="39" y="84"/>
                    <a:pt x="37" y="84"/>
                  </a:cubicBezTo>
                  <a:cubicBezTo>
                    <a:pt x="36" y="83"/>
                    <a:pt x="37" y="83"/>
                    <a:pt x="36" y="82"/>
                  </a:cubicBezTo>
                  <a:cubicBezTo>
                    <a:pt x="36" y="81"/>
                    <a:pt x="36" y="81"/>
                    <a:pt x="35" y="81"/>
                  </a:cubicBezTo>
                  <a:cubicBezTo>
                    <a:pt x="35" y="81"/>
                    <a:pt x="35" y="81"/>
                    <a:pt x="34" y="81"/>
                  </a:cubicBezTo>
                  <a:cubicBezTo>
                    <a:pt x="33" y="80"/>
                    <a:pt x="32" y="80"/>
                    <a:pt x="32" y="79"/>
                  </a:cubicBezTo>
                  <a:cubicBezTo>
                    <a:pt x="32" y="78"/>
                    <a:pt x="32" y="77"/>
                    <a:pt x="33" y="78"/>
                  </a:cubicBezTo>
                  <a:cubicBezTo>
                    <a:pt x="34" y="78"/>
                    <a:pt x="33" y="77"/>
                    <a:pt x="34" y="7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37" y="79"/>
                    <a:pt x="36" y="78"/>
                  </a:cubicBezTo>
                  <a:cubicBezTo>
                    <a:pt x="36" y="77"/>
                    <a:pt x="35" y="76"/>
                    <a:pt x="35" y="76"/>
                  </a:cubicBezTo>
                  <a:cubicBezTo>
                    <a:pt x="35" y="76"/>
                    <a:pt x="34" y="76"/>
                    <a:pt x="34" y="75"/>
                  </a:cubicBezTo>
                  <a:cubicBezTo>
                    <a:pt x="34" y="74"/>
                    <a:pt x="34" y="74"/>
                    <a:pt x="33" y="73"/>
                  </a:cubicBezTo>
                  <a:cubicBezTo>
                    <a:pt x="33" y="73"/>
                    <a:pt x="34" y="73"/>
                    <a:pt x="34" y="73"/>
                  </a:cubicBezTo>
                  <a:cubicBezTo>
                    <a:pt x="35" y="73"/>
                    <a:pt x="34" y="73"/>
                    <a:pt x="35" y="73"/>
                  </a:cubicBezTo>
                  <a:cubicBezTo>
                    <a:pt x="37" y="73"/>
                    <a:pt x="36" y="73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8" y="74"/>
                    <a:pt x="39" y="72"/>
                    <a:pt x="39" y="72"/>
                  </a:cubicBezTo>
                  <a:cubicBezTo>
                    <a:pt x="39" y="72"/>
                    <a:pt x="38" y="71"/>
                    <a:pt x="39" y="71"/>
                  </a:cubicBezTo>
                  <a:cubicBezTo>
                    <a:pt x="40" y="71"/>
                    <a:pt x="40" y="72"/>
                    <a:pt x="41" y="72"/>
                  </a:cubicBezTo>
                  <a:cubicBezTo>
                    <a:pt x="43" y="72"/>
                    <a:pt x="43" y="73"/>
                    <a:pt x="44" y="73"/>
                  </a:cubicBezTo>
                  <a:cubicBezTo>
                    <a:pt x="44" y="72"/>
                    <a:pt x="45" y="73"/>
                    <a:pt x="45" y="72"/>
                  </a:cubicBezTo>
                  <a:cubicBezTo>
                    <a:pt x="44" y="71"/>
                    <a:pt x="44" y="72"/>
                    <a:pt x="44" y="71"/>
                  </a:cubicBezTo>
                  <a:cubicBezTo>
                    <a:pt x="43" y="70"/>
                    <a:pt x="43" y="71"/>
                    <a:pt x="43" y="69"/>
                  </a:cubicBezTo>
                  <a:cubicBezTo>
                    <a:pt x="44" y="68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50" y="64"/>
                    <a:pt x="51" y="65"/>
                    <a:pt x="52" y="65"/>
                  </a:cubicBezTo>
                  <a:cubicBezTo>
                    <a:pt x="54" y="65"/>
                    <a:pt x="55" y="65"/>
                    <a:pt x="55" y="65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3"/>
                  </a:cubicBezTo>
                  <a:cubicBezTo>
                    <a:pt x="55" y="63"/>
                    <a:pt x="55" y="63"/>
                    <a:pt x="56" y="63"/>
                  </a:cubicBezTo>
                  <a:cubicBezTo>
                    <a:pt x="56" y="63"/>
                    <a:pt x="57" y="61"/>
                    <a:pt x="57" y="61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3" y="59"/>
                    <a:pt x="50" y="59"/>
                    <a:pt x="50" y="59"/>
                  </a:cubicBezTo>
                  <a:cubicBezTo>
                    <a:pt x="50" y="59"/>
                    <a:pt x="49" y="59"/>
                    <a:pt x="48" y="59"/>
                  </a:cubicBezTo>
                  <a:cubicBezTo>
                    <a:pt x="47" y="59"/>
                    <a:pt x="45" y="59"/>
                    <a:pt x="45" y="58"/>
                  </a:cubicBezTo>
                  <a:cubicBezTo>
                    <a:pt x="44" y="58"/>
                    <a:pt x="44" y="58"/>
                    <a:pt x="44" y="56"/>
                  </a:cubicBezTo>
                  <a:cubicBezTo>
                    <a:pt x="44" y="55"/>
                    <a:pt x="43" y="55"/>
                    <a:pt x="43" y="5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2"/>
                    <a:pt x="43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1" y="52"/>
                    <a:pt x="42" y="52"/>
                    <a:pt x="40" y="51"/>
                  </a:cubicBezTo>
                  <a:cubicBezTo>
                    <a:pt x="38" y="51"/>
                    <a:pt x="37" y="50"/>
                    <a:pt x="37" y="50"/>
                  </a:cubicBezTo>
                  <a:cubicBezTo>
                    <a:pt x="37" y="49"/>
                    <a:pt x="37" y="49"/>
                    <a:pt x="39" y="49"/>
                  </a:cubicBezTo>
                  <a:cubicBezTo>
                    <a:pt x="40" y="49"/>
                    <a:pt x="41" y="49"/>
                    <a:pt x="42" y="49"/>
                  </a:cubicBezTo>
                  <a:cubicBezTo>
                    <a:pt x="43" y="50"/>
                    <a:pt x="45" y="49"/>
                    <a:pt x="45" y="49"/>
                  </a:cubicBezTo>
                  <a:cubicBezTo>
                    <a:pt x="45" y="49"/>
                    <a:pt x="44" y="49"/>
                    <a:pt x="46" y="50"/>
                  </a:cubicBezTo>
                  <a:cubicBezTo>
                    <a:pt x="48" y="51"/>
                    <a:pt x="47" y="51"/>
                    <a:pt x="48" y="51"/>
                  </a:cubicBezTo>
                  <a:cubicBezTo>
                    <a:pt x="49" y="51"/>
                    <a:pt x="50" y="50"/>
                    <a:pt x="49" y="50"/>
                  </a:cubicBezTo>
                  <a:cubicBezTo>
                    <a:pt x="49" y="49"/>
                    <a:pt x="50" y="49"/>
                    <a:pt x="49" y="49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6"/>
                    <a:pt x="49" y="45"/>
                    <a:pt x="49" y="45"/>
                  </a:cubicBezTo>
                  <a:cubicBezTo>
                    <a:pt x="50" y="45"/>
                    <a:pt x="50" y="45"/>
                    <a:pt x="50" y="44"/>
                  </a:cubicBezTo>
                  <a:cubicBezTo>
                    <a:pt x="50" y="44"/>
                    <a:pt x="50" y="43"/>
                    <a:pt x="50" y="43"/>
                  </a:cubicBezTo>
                  <a:cubicBezTo>
                    <a:pt x="50" y="42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4"/>
                    <a:pt x="45" y="45"/>
                    <a:pt x="45" y="45"/>
                  </a:cubicBezTo>
                  <a:cubicBezTo>
                    <a:pt x="45" y="45"/>
                    <a:pt x="44" y="43"/>
                    <a:pt x="44" y="42"/>
                  </a:cubicBezTo>
                  <a:cubicBezTo>
                    <a:pt x="44" y="42"/>
                    <a:pt x="45" y="41"/>
                    <a:pt x="46" y="41"/>
                  </a:cubicBezTo>
                  <a:cubicBezTo>
                    <a:pt x="47" y="41"/>
                    <a:pt x="47" y="41"/>
                    <a:pt x="47" y="40"/>
                  </a:cubicBezTo>
                  <a:cubicBezTo>
                    <a:pt x="47" y="40"/>
                    <a:pt x="47" y="40"/>
                    <a:pt x="47" y="39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7"/>
                    <a:pt x="49" y="36"/>
                    <a:pt x="50" y="36"/>
                  </a:cubicBezTo>
                  <a:cubicBezTo>
                    <a:pt x="50" y="36"/>
                    <a:pt x="49" y="34"/>
                    <a:pt x="51" y="36"/>
                  </a:cubicBezTo>
                  <a:cubicBezTo>
                    <a:pt x="52" y="37"/>
                    <a:pt x="52" y="37"/>
                    <a:pt x="53" y="38"/>
                  </a:cubicBezTo>
                  <a:cubicBezTo>
                    <a:pt x="54" y="38"/>
                    <a:pt x="56" y="39"/>
                    <a:pt x="56" y="38"/>
                  </a:cubicBezTo>
                  <a:cubicBezTo>
                    <a:pt x="56" y="38"/>
                    <a:pt x="56" y="37"/>
                    <a:pt x="56" y="36"/>
                  </a:cubicBezTo>
                  <a:cubicBezTo>
                    <a:pt x="56" y="36"/>
                    <a:pt x="55" y="36"/>
                    <a:pt x="56" y="35"/>
                  </a:cubicBezTo>
                  <a:cubicBezTo>
                    <a:pt x="56" y="35"/>
                    <a:pt x="56" y="35"/>
                    <a:pt x="57" y="35"/>
                  </a:cubicBezTo>
                  <a:cubicBezTo>
                    <a:pt x="59" y="36"/>
                    <a:pt x="58" y="36"/>
                    <a:pt x="59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3" y="38"/>
                  </a:cubicBezTo>
                  <a:cubicBezTo>
                    <a:pt x="64" y="38"/>
                    <a:pt x="63" y="37"/>
                    <a:pt x="65" y="39"/>
                  </a:cubicBezTo>
                  <a:cubicBezTo>
                    <a:pt x="66" y="40"/>
                    <a:pt x="66" y="40"/>
                    <a:pt x="67" y="40"/>
                  </a:cubicBezTo>
                  <a:cubicBezTo>
                    <a:pt x="68" y="41"/>
                    <a:pt x="70" y="40"/>
                    <a:pt x="70" y="40"/>
                  </a:cubicBezTo>
                  <a:cubicBezTo>
                    <a:pt x="70" y="40"/>
                    <a:pt x="70" y="39"/>
                    <a:pt x="71" y="41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4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7"/>
                    <a:pt x="75" y="47"/>
                  </a:cubicBezTo>
                  <a:cubicBezTo>
                    <a:pt x="75" y="47"/>
                    <a:pt x="76" y="47"/>
                    <a:pt x="76" y="47"/>
                  </a:cubicBezTo>
                  <a:cubicBezTo>
                    <a:pt x="76" y="47"/>
                    <a:pt x="77" y="46"/>
                    <a:pt x="77" y="46"/>
                  </a:cubicBezTo>
                  <a:cubicBezTo>
                    <a:pt x="77" y="46"/>
                    <a:pt x="79" y="45"/>
                    <a:pt x="79" y="45"/>
                  </a:cubicBezTo>
                  <a:cubicBezTo>
                    <a:pt x="79" y="45"/>
                    <a:pt x="79" y="44"/>
                    <a:pt x="81" y="45"/>
                  </a:cubicBezTo>
                  <a:cubicBezTo>
                    <a:pt x="82" y="45"/>
                    <a:pt x="84" y="46"/>
                    <a:pt x="84" y="46"/>
                  </a:cubicBezTo>
                  <a:cubicBezTo>
                    <a:pt x="84" y="46"/>
                    <a:pt x="84" y="47"/>
                    <a:pt x="84" y="47"/>
                  </a:cubicBezTo>
                  <a:cubicBezTo>
                    <a:pt x="85" y="47"/>
                    <a:pt x="88" y="47"/>
                    <a:pt x="88" y="47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50"/>
                    <a:pt x="91" y="52"/>
                    <a:pt x="91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0" y="48"/>
                    <a:pt x="92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4"/>
                    <a:pt x="92" y="44"/>
                  </a:cubicBezTo>
                  <a:cubicBezTo>
                    <a:pt x="93" y="44"/>
                    <a:pt x="94" y="42"/>
                    <a:pt x="96" y="42"/>
                  </a:cubicBezTo>
                  <a:cubicBezTo>
                    <a:pt x="98" y="42"/>
                    <a:pt x="100" y="41"/>
                    <a:pt x="100" y="41"/>
                  </a:cubicBezTo>
                  <a:cubicBezTo>
                    <a:pt x="100" y="41"/>
                    <a:pt x="100" y="40"/>
                    <a:pt x="102" y="40"/>
                  </a:cubicBezTo>
                  <a:cubicBezTo>
                    <a:pt x="104" y="40"/>
                    <a:pt x="105" y="40"/>
                    <a:pt x="106" y="40"/>
                  </a:cubicBezTo>
                  <a:cubicBezTo>
                    <a:pt x="107" y="40"/>
                    <a:pt x="107" y="40"/>
                    <a:pt x="107" y="39"/>
                  </a:cubicBezTo>
                  <a:cubicBezTo>
                    <a:pt x="107" y="38"/>
                    <a:pt x="106" y="38"/>
                    <a:pt x="108" y="37"/>
                  </a:cubicBezTo>
                  <a:cubicBezTo>
                    <a:pt x="109" y="37"/>
                    <a:pt x="110" y="36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4"/>
                    <a:pt x="107" y="32"/>
                    <a:pt x="106" y="32"/>
                  </a:cubicBezTo>
                  <a:cubicBezTo>
                    <a:pt x="105" y="32"/>
                    <a:pt x="102" y="34"/>
                    <a:pt x="102" y="34"/>
                  </a:cubicBezTo>
                  <a:cubicBezTo>
                    <a:pt x="102" y="34"/>
                    <a:pt x="102" y="33"/>
                    <a:pt x="101" y="33"/>
                  </a:cubicBezTo>
                  <a:cubicBezTo>
                    <a:pt x="101" y="32"/>
                    <a:pt x="101" y="32"/>
                    <a:pt x="100" y="32"/>
                  </a:cubicBezTo>
                  <a:cubicBezTo>
                    <a:pt x="99" y="32"/>
                    <a:pt x="100" y="32"/>
                    <a:pt x="98" y="31"/>
                  </a:cubicBezTo>
                  <a:cubicBezTo>
                    <a:pt x="96" y="30"/>
                    <a:pt x="95" y="28"/>
                    <a:pt x="95" y="28"/>
                  </a:cubicBezTo>
                  <a:cubicBezTo>
                    <a:pt x="95" y="28"/>
                    <a:pt x="96" y="28"/>
                    <a:pt x="94" y="28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2" y="26"/>
                    <a:pt x="92" y="26"/>
                    <a:pt x="94" y="25"/>
                  </a:cubicBezTo>
                  <a:cubicBezTo>
                    <a:pt x="95" y="24"/>
                    <a:pt x="94" y="24"/>
                    <a:pt x="96" y="23"/>
                  </a:cubicBezTo>
                  <a:cubicBezTo>
                    <a:pt x="97" y="22"/>
                    <a:pt x="96" y="21"/>
                    <a:pt x="98" y="22"/>
                  </a:cubicBezTo>
                  <a:cubicBezTo>
                    <a:pt x="101" y="23"/>
                    <a:pt x="101" y="23"/>
                    <a:pt x="102" y="24"/>
                  </a:cubicBezTo>
                  <a:cubicBezTo>
                    <a:pt x="103" y="24"/>
                    <a:pt x="107" y="24"/>
                    <a:pt x="105" y="23"/>
                  </a:cubicBezTo>
                  <a:cubicBezTo>
                    <a:pt x="104" y="22"/>
                    <a:pt x="102" y="21"/>
                    <a:pt x="102" y="20"/>
                  </a:cubicBezTo>
                  <a:cubicBezTo>
                    <a:pt x="102" y="20"/>
                    <a:pt x="100" y="20"/>
                    <a:pt x="102" y="20"/>
                  </a:cubicBezTo>
                  <a:cubicBezTo>
                    <a:pt x="103" y="20"/>
                    <a:pt x="104" y="19"/>
                    <a:pt x="105" y="20"/>
                  </a:cubicBezTo>
                  <a:cubicBezTo>
                    <a:pt x="105" y="20"/>
                    <a:pt x="103" y="20"/>
                    <a:pt x="106" y="20"/>
                  </a:cubicBezTo>
                  <a:cubicBezTo>
                    <a:pt x="109" y="20"/>
                    <a:pt x="110" y="20"/>
                    <a:pt x="108" y="19"/>
                  </a:cubicBezTo>
                  <a:cubicBezTo>
                    <a:pt x="107" y="18"/>
                    <a:pt x="107" y="18"/>
                    <a:pt x="106" y="17"/>
                  </a:cubicBezTo>
                  <a:cubicBezTo>
                    <a:pt x="106" y="16"/>
                    <a:pt x="105" y="16"/>
                    <a:pt x="106" y="16"/>
                  </a:cubicBezTo>
                  <a:cubicBezTo>
                    <a:pt x="106" y="15"/>
                    <a:pt x="106" y="16"/>
                    <a:pt x="107" y="15"/>
                  </a:cubicBezTo>
                  <a:cubicBezTo>
                    <a:pt x="107" y="14"/>
                    <a:pt x="107" y="13"/>
                    <a:pt x="107" y="13"/>
                  </a:cubicBezTo>
                  <a:cubicBezTo>
                    <a:pt x="107" y="13"/>
                    <a:pt x="106" y="13"/>
                    <a:pt x="107" y="12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11" y="9"/>
                    <a:pt x="112" y="9"/>
                  </a:cubicBezTo>
                  <a:cubicBezTo>
                    <a:pt x="112" y="8"/>
                    <a:pt x="113" y="6"/>
                    <a:pt x="113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117" y="6"/>
                    <a:pt x="117" y="6"/>
                  </a:cubicBezTo>
                  <a:cubicBezTo>
                    <a:pt x="117" y="7"/>
                    <a:pt x="117" y="5"/>
                    <a:pt x="117" y="5"/>
                  </a:cubicBezTo>
                  <a:cubicBezTo>
                    <a:pt x="117" y="5"/>
                    <a:pt x="118" y="5"/>
                    <a:pt x="118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20" y="7"/>
                    <a:pt x="121" y="6"/>
                    <a:pt x="121" y="6"/>
                  </a:cubicBezTo>
                  <a:cubicBezTo>
                    <a:pt x="121" y="6"/>
                    <a:pt x="122" y="5"/>
                    <a:pt x="123" y="5"/>
                  </a:cubicBezTo>
                  <a:cubicBezTo>
                    <a:pt x="124" y="5"/>
                    <a:pt x="125" y="5"/>
                    <a:pt x="125" y="5"/>
                  </a:cubicBezTo>
                  <a:cubicBezTo>
                    <a:pt x="125" y="6"/>
                    <a:pt x="125" y="6"/>
                    <a:pt x="125" y="7"/>
                  </a:cubicBezTo>
                  <a:cubicBezTo>
                    <a:pt x="126" y="7"/>
                    <a:pt x="127" y="8"/>
                    <a:pt x="127" y="8"/>
                  </a:cubicBezTo>
                  <a:cubicBezTo>
                    <a:pt x="127" y="8"/>
                    <a:pt x="129" y="8"/>
                    <a:pt x="129" y="7"/>
                  </a:cubicBezTo>
                  <a:cubicBezTo>
                    <a:pt x="129" y="7"/>
                    <a:pt x="128" y="7"/>
                    <a:pt x="130" y="6"/>
                  </a:cubicBezTo>
                  <a:cubicBezTo>
                    <a:pt x="132" y="4"/>
                    <a:pt x="133" y="4"/>
                    <a:pt x="133" y="4"/>
                  </a:cubicBezTo>
                  <a:cubicBezTo>
                    <a:pt x="133" y="4"/>
                    <a:pt x="133" y="3"/>
                    <a:pt x="134" y="3"/>
                  </a:cubicBezTo>
                  <a:cubicBezTo>
                    <a:pt x="135" y="4"/>
                    <a:pt x="135" y="3"/>
                    <a:pt x="135" y="4"/>
                  </a:cubicBezTo>
                  <a:cubicBezTo>
                    <a:pt x="135" y="4"/>
                    <a:pt x="136" y="5"/>
                    <a:pt x="136" y="5"/>
                  </a:cubicBezTo>
                  <a:cubicBezTo>
                    <a:pt x="136" y="5"/>
                    <a:pt x="136" y="8"/>
                    <a:pt x="136" y="8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6" y="9"/>
                    <a:pt x="136" y="10"/>
                    <a:pt x="136" y="10"/>
                  </a:cubicBezTo>
                  <a:cubicBezTo>
                    <a:pt x="136" y="11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3"/>
                    <a:pt x="136" y="14"/>
                  </a:cubicBezTo>
                  <a:cubicBezTo>
                    <a:pt x="135" y="15"/>
                    <a:pt x="136" y="15"/>
                    <a:pt x="135" y="16"/>
                  </a:cubicBezTo>
                  <a:cubicBezTo>
                    <a:pt x="135" y="16"/>
                    <a:pt x="134" y="16"/>
                    <a:pt x="134" y="16"/>
                  </a:cubicBezTo>
                  <a:cubicBezTo>
                    <a:pt x="134" y="16"/>
                    <a:pt x="135" y="17"/>
                    <a:pt x="135" y="17"/>
                  </a:cubicBezTo>
                  <a:cubicBezTo>
                    <a:pt x="135" y="17"/>
                    <a:pt x="135" y="17"/>
                    <a:pt x="136" y="17"/>
                  </a:cubicBezTo>
                  <a:cubicBezTo>
                    <a:pt x="136" y="17"/>
                    <a:pt x="136" y="16"/>
                    <a:pt x="137" y="16"/>
                  </a:cubicBezTo>
                  <a:cubicBezTo>
                    <a:pt x="137" y="17"/>
                    <a:pt x="137" y="15"/>
                    <a:pt x="137" y="15"/>
                  </a:cubicBezTo>
                  <a:cubicBezTo>
                    <a:pt x="137" y="15"/>
                    <a:pt x="137" y="15"/>
                    <a:pt x="138" y="14"/>
                  </a:cubicBezTo>
                  <a:cubicBezTo>
                    <a:pt x="138" y="14"/>
                    <a:pt x="139" y="13"/>
                    <a:pt x="139" y="12"/>
                  </a:cubicBezTo>
                  <a:cubicBezTo>
                    <a:pt x="139" y="12"/>
                    <a:pt x="138" y="11"/>
                    <a:pt x="138" y="11"/>
                  </a:cubicBezTo>
                  <a:cubicBezTo>
                    <a:pt x="138" y="11"/>
                    <a:pt x="137" y="9"/>
                    <a:pt x="137" y="8"/>
                  </a:cubicBezTo>
                  <a:cubicBezTo>
                    <a:pt x="137" y="8"/>
                    <a:pt x="137" y="8"/>
                    <a:pt x="137" y="7"/>
                  </a:cubicBezTo>
                  <a:cubicBezTo>
                    <a:pt x="138" y="7"/>
                    <a:pt x="138" y="6"/>
                    <a:pt x="138" y="6"/>
                  </a:cubicBezTo>
                  <a:cubicBezTo>
                    <a:pt x="139" y="5"/>
                    <a:pt x="140" y="4"/>
                    <a:pt x="140" y="4"/>
                  </a:cubicBezTo>
                  <a:cubicBezTo>
                    <a:pt x="140" y="4"/>
                    <a:pt x="142" y="4"/>
                    <a:pt x="143" y="4"/>
                  </a:cubicBezTo>
                  <a:cubicBezTo>
                    <a:pt x="143" y="4"/>
                    <a:pt x="142" y="3"/>
                    <a:pt x="144" y="4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6"/>
                    <a:pt x="144" y="6"/>
                    <a:pt x="146" y="6"/>
                  </a:cubicBezTo>
                  <a:cubicBezTo>
                    <a:pt x="147" y="6"/>
                    <a:pt x="148" y="6"/>
                    <a:pt x="147" y="6"/>
                  </a:cubicBezTo>
                  <a:cubicBezTo>
                    <a:pt x="146" y="5"/>
                    <a:pt x="146" y="4"/>
                    <a:pt x="145" y="4"/>
                  </a:cubicBezTo>
                  <a:cubicBezTo>
                    <a:pt x="145" y="4"/>
                    <a:pt x="144" y="3"/>
                    <a:pt x="144" y="3"/>
                  </a:cubicBezTo>
                  <a:cubicBezTo>
                    <a:pt x="144" y="2"/>
                    <a:pt x="144" y="0"/>
                    <a:pt x="145" y="1"/>
                  </a:cubicBezTo>
                  <a:cubicBezTo>
                    <a:pt x="146" y="1"/>
                    <a:pt x="145" y="0"/>
                    <a:pt x="146" y="1"/>
                  </a:cubicBezTo>
                  <a:cubicBezTo>
                    <a:pt x="148" y="3"/>
                    <a:pt x="149" y="4"/>
                    <a:pt x="149" y="4"/>
                  </a:cubicBezTo>
                  <a:cubicBezTo>
                    <a:pt x="149" y="5"/>
                    <a:pt x="150" y="5"/>
                    <a:pt x="150" y="5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1" y="7"/>
                    <a:pt x="152" y="8"/>
                    <a:pt x="152" y="8"/>
                  </a:cubicBezTo>
                  <a:cubicBezTo>
                    <a:pt x="152" y="8"/>
                    <a:pt x="152" y="8"/>
                    <a:pt x="153" y="8"/>
                  </a:cubicBezTo>
                  <a:cubicBezTo>
                    <a:pt x="153" y="9"/>
                    <a:pt x="155" y="10"/>
                    <a:pt x="155" y="10"/>
                  </a:cubicBezTo>
                  <a:cubicBezTo>
                    <a:pt x="155" y="10"/>
                    <a:pt x="156" y="11"/>
                    <a:pt x="156" y="11"/>
                  </a:cubicBezTo>
                  <a:cubicBezTo>
                    <a:pt x="155" y="12"/>
                    <a:pt x="155" y="13"/>
                    <a:pt x="155" y="1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20"/>
                    <a:pt x="151" y="21"/>
                    <a:pt x="151" y="21"/>
                  </a:cubicBezTo>
                  <a:cubicBezTo>
                    <a:pt x="151" y="21"/>
                    <a:pt x="150" y="22"/>
                    <a:pt x="148" y="22"/>
                  </a:cubicBezTo>
                  <a:cubicBezTo>
                    <a:pt x="146" y="21"/>
                    <a:pt x="144" y="23"/>
                    <a:pt x="144" y="23"/>
                  </a:cubicBezTo>
                  <a:cubicBezTo>
                    <a:pt x="144" y="23"/>
                    <a:pt x="139" y="22"/>
                    <a:pt x="138" y="22"/>
                  </a:cubicBezTo>
                  <a:cubicBezTo>
                    <a:pt x="137" y="22"/>
                    <a:pt x="137" y="26"/>
                    <a:pt x="137" y="27"/>
                  </a:cubicBezTo>
                  <a:cubicBezTo>
                    <a:pt x="137" y="28"/>
                    <a:pt x="135" y="29"/>
                    <a:pt x="132" y="29"/>
                  </a:cubicBezTo>
                  <a:cubicBezTo>
                    <a:pt x="129" y="30"/>
                    <a:pt x="131" y="30"/>
                    <a:pt x="130" y="33"/>
                  </a:cubicBezTo>
                  <a:cubicBezTo>
                    <a:pt x="129" y="37"/>
                    <a:pt x="128" y="34"/>
                    <a:pt x="126" y="33"/>
                  </a:cubicBezTo>
                  <a:cubicBezTo>
                    <a:pt x="124" y="33"/>
                    <a:pt x="124" y="33"/>
                    <a:pt x="121" y="33"/>
                  </a:cubicBezTo>
                  <a:cubicBezTo>
                    <a:pt x="118" y="34"/>
                    <a:pt x="120" y="36"/>
                    <a:pt x="120" y="36"/>
                  </a:cubicBezTo>
                  <a:cubicBezTo>
                    <a:pt x="120" y="36"/>
                    <a:pt x="122" y="38"/>
                    <a:pt x="123" y="38"/>
                  </a:cubicBezTo>
                  <a:cubicBezTo>
                    <a:pt x="125" y="39"/>
                    <a:pt x="123" y="41"/>
                    <a:pt x="123" y="41"/>
                  </a:cubicBezTo>
                  <a:cubicBezTo>
                    <a:pt x="123" y="41"/>
                    <a:pt x="122" y="43"/>
                    <a:pt x="121" y="43"/>
                  </a:cubicBezTo>
                  <a:cubicBezTo>
                    <a:pt x="120" y="42"/>
                    <a:pt x="115" y="42"/>
                    <a:pt x="115" y="42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1" y="49"/>
                    <a:pt x="114" y="53"/>
                  </a:cubicBezTo>
                  <a:cubicBezTo>
                    <a:pt x="117" y="57"/>
                    <a:pt x="114" y="54"/>
                    <a:pt x="114" y="54"/>
                  </a:cubicBezTo>
                  <a:cubicBezTo>
                    <a:pt x="114" y="54"/>
                    <a:pt x="115" y="57"/>
                    <a:pt x="115" y="59"/>
                  </a:cubicBezTo>
                  <a:cubicBezTo>
                    <a:pt x="115" y="61"/>
                    <a:pt x="115" y="60"/>
                    <a:pt x="116" y="60"/>
                  </a:cubicBezTo>
                  <a:cubicBezTo>
                    <a:pt x="117" y="60"/>
                    <a:pt x="119" y="60"/>
                    <a:pt x="119" y="60"/>
                  </a:cubicBezTo>
                  <a:cubicBezTo>
                    <a:pt x="119" y="60"/>
                    <a:pt x="123" y="66"/>
                    <a:pt x="123" y="66"/>
                  </a:cubicBezTo>
                  <a:cubicBezTo>
                    <a:pt x="124" y="66"/>
                    <a:pt x="129" y="65"/>
                    <a:pt x="129" y="65"/>
                  </a:cubicBezTo>
                  <a:cubicBezTo>
                    <a:pt x="129" y="65"/>
                    <a:pt x="133" y="64"/>
                    <a:pt x="135" y="64"/>
                  </a:cubicBezTo>
                  <a:cubicBezTo>
                    <a:pt x="137" y="63"/>
                    <a:pt x="135" y="61"/>
                    <a:pt x="135" y="61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50" y="70"/>
                    <a:pt x="150" y="70"/>
                    <a:pt x="150" y="70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51" y="75"/>
                    <a:pt x="156" y="76"/>
                    <a:pt x="157" y="77"/>
                  </a:cubicBezTo>
                  <a:cubicBezTo>
                    <a:pt x="158" y="77"/>
                    <a:pt x="161" y="76"/>
                    <a:pt x="161" y="76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1"/>
                    <a:pt x="166" y="83"/>
                    <a:pt x="165" y="83"/>
                  </a:cubicBezTo>
                  <a:cubicBezTo>
                    <a:pt x="163" y="82"/>
                    <a:pt x="162" y="82"/>
                    <a:pt x="162" y="82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5"/>
                    <a:pt x="159" y="95"/>
                    <a:pt x="159" y="95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7" y="98"/>
                    <a:pt x="158" y="100"/>
                    <a:pt x="158" y="101"/>
                  </a:cubicBezTo>
                  <a:cubicBezTo>
                    <a:pt x="158" y="101"/>
                    <a:pt x="160" y="103"/>
                    <a:pt x="160" y="103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60" y="115"/>
                    <a:pt x="159" y="115"/>
                  </a:cubicBezTo>
                  <a:cubicBezTo>
                    <a:pt x="158" y="115"/>
                    <a:pt x="156" y="115"/>
                    <a:pt x="156" y="115"/>
                  </a:cubicBezTo>
                  <a:cubicBezTo>
                    <a:pt x="156" y="115"/>
                    <a:pt x="156" y="116"/>
                    <a:pt x="156" y="117"/>
                  </a:cubicBezTo>
                  <a:cubicBezTo>
                    <a:pt x="156" y="117"/>
                    <a:pt x="157" y="119"/>
                    <a:pt x="157" y="119"/>
                  </a:cubicBezTo>
                  <a:cubicBezTo>
                    <a:pt x="157" y="119"/>
                    <a:pt x="158" y="119"/>
                    <a:pt x="158" y="120"/>
                  </a:cubicBezTo>
                  <a:cubicBezTo>
                    <a:pt x="158" y="121"/>
                    <a:pt x="157" y="123"/>
                    <a:pt x="157" y="123"/>
                  </a:cubicBezTo>
                  <a:cubicBezTo>
                    <a:pt x="157" y="123"/>
                    <a:pt x="156" y="127"/>
                    <a:pt x="156" y="127"/>
                  </a:cubicBezTo>
                  <a:cubicBezTo>
                    <a:pt x="157" y="127"/>
                    <a:pt x="157" y="129"/>
                    <a:pt x="157" y="129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1" y="143"/>
                    <a:pt x="151" y="144"/>
                  </a:cubicBezTo>
                  <a:cubicBezTo>
                    <a:pt x="151" y="144"/>
                    <a:pt x="150" y="145"/>
                    <a:pt x="150" y="146"/>
                  </a:cubicBezTo>
                  <a:cubicBezTo>
                    <a:pt x="150" y="147"/>
                    <a:pt x="149" y="148"/>
                    <a:pt x="149" y="148"/>
                  </a:cubicBezTo>
                  <a:cubicBezTo>
                    <a:pt x="148" y="149"/>
                    <a:pt x="146" y="151"/>
                    <a:pt x="146" y="151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5" y="153"/>
                    <a:pt x="146" y="155"/>
                    <a:pt x="146" y="155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39" y="162"/>
                    <a:pt x="139" y="162"/>
                    <a:pt x="139" y="162"/>
                  </a:cubicBezTo>
                  <a:cubicBezTo>
                    <a:pt x="139" y="162"/>
                    <a:pt x="139" y="163"/>
                    <a:pt x="138" y="164"/>
                  </a:cubicBezTo>
                  <a:cubicBezTo>
                    <a:pt x="138" y="166"/>
                    <a:pt x="137" y="166"/>
                    <a:pt x="137" y="166"/>
                  </a:cubicBezTo>
                  <a:cubicBezTo>
                    <a:pt x="137" y="166"/>
                    <a:pt x="136" y="166"/>
                    <a:pt x="135" y="166"/>
                  </a:cubicBezTo>
                  <a:cubicBezTo>
                    <a:pt x="135" y="166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4" y="167"/>
                    <a:pt x="134" y="168"/>
                    <a:pt x="135" y="168"/>
                  </a:cubicBezTo>
                  <a:cubicBezTo>
                    <a:pt x="136" y="169"/>
                    <a:pt x="136" y="170"/>
                    <a:pt x="137" y="170"/>
                  </a:cubicBezTo>
                  <a:cubicBezTo>
                    <a:pt x="137" y="171"/>
                    <a:pt x="138" y="172"/>
                    <a:pt x="138" y="172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6" y="175"/>
                    <a:pt x="136" y="175"/>
                    <a:pt x="136" y="175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2" y="174"/>
                    <a:pt x="132" y="17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B8CF8A49-47E5-F08A-6CD9-8FB9DB06C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355" y="3610127"/>
              <a:ext cx="405690" cy="613681"/>
            </a:xfrm>
            <a:custGeom>
              <a:avLst/>
              <a:gdLst>
                <a:gd name="T0" fmla="*/ 84 w 178"/>
                <a:gd name="T1" fmla="*/ 3 h 278"/>
                <a:gd name="T2" fmla="*/ 97 w 178"/>
                <a:gd name="T3" fmla="*/ 2 h 278"/>
                <a:gd name="T4" fmla="*/ 107 w 178"/>
                <a:gd name="T5" fmla="*/ 5 h 278"/>
                <a:gd name="T6" fmla="*/ 102 w 178"/>
                <a:gd name="T7" fmla="*/ 16 h 278"/>
                <a:gd name="T8" fmla="*/ 113 w 178"/>
                <a:gd name="T9" fmla="*/ 16 h 278"/>
                <a:gd name="T10" fmla="*/ 119 w 178"/>
                <a:gd name="T11" fmla="*/ 18 h 278"/>
                <a:gd name="T12" fmla="*/ 126 w 178"/>
                <a:gd name="T13" fmla="*/ 24 h 278"/>
                <a:gd name="T14" fmla="*/ 134 w 178"/>
                <a:gd name="T15" fmla="*/ 25 h 278"/>
                <a:gd name="T16" fmla="*/ 145 w 178"/>
                <a:gd name="T17" fmla="*/ 19 h 278"/>
                <a:gd name="T18" fmla="*/ 154 w 178"/>
                <a:gd name="T19" fmla="*/ 24 h 278"/>
                <a:gd name="T20" fmla="*/ 164 w 178"/>
                <a:gd name="T21" fmla="*/ 27 h 278"/>
                <a:gd name="T22" fmla="*/ 167 w 178"/>
                <a:gd name="T23" fmla="*/ 34 h 278"/>
                <a:gd name="T24" fmla="*/ 165 w 178"/>
                <a:gd name="T25" fmla="*/ 42 h 278"/>
                <a:gd name="T26" fmla="*/ 178 w 178"/>
                <a:gd name="T27" fmla="*/ 50 h 278"/>
                <a:gd name="T28" fmla="*/ 168 w 178"/>
                <a:gd name="T29" fmla="*/ 59 h 278"/>
                <a:gd name="T30" fmla="*/ 156 w 178"/>
                <a:gd name="T31" fmla="*/ 65 h 278"/>
                <a:gd name="T32" fmla="*/ 144 w 178"/>
                <a:gd name="T33" fmla="*/ 74 h 278"/>
                <a:gd name="T34" fmla="*/ 142 w 178"/>
                <a:gd name="T35" fmla="*/ 81 h 278"/>
                <a:gd name="T36" fmla="*/ 141 w 178"/>
                <a:gd name="T37" fmla="*/ 92 h 278"/>
                <a:gd name="T38" fmla="*/ 137 w 178"/>
                <a:gd name="T39" fmla="*/ 103 h 278"/>
                <a:gd name="T40" fmla="*/ 135 w 178"/>
                <a:gd name="T41" fmla="*/ 112 h 278"/>
                <a:gd name="T42" fmla="*/ 126 w 178"/>
                <a:gd name="T43" fmla="*/ 117 h 278"/>
                <a:gd name="T44" fmla="*/ 130 w 178"/>
                <a:gd name="T45" fmla="*/ 128 h 278"/>
                <a:gd name="T46" fmla="*/ 123 w 178"/>
                <a:gd name="T47" fmla="*/ 137 h 278"/>
                <a:gd name="T48" fmla="*/ 120 w 178"/>
                <a:gd name="T49" fmla="*/ 144 h 278"/>
                <a:gd name="T50" fmla="*/ 111 w 178"/>
                <a:gd name="T51" fmla="*/ 143 h 278"/>
                <a:gd name="T52" fmla="*/ 102 w 178"/>
                <a:gd name="T53" fmla="*/ 141 h 278"/>
                <a:gd name="T54" fmla="*/ 102 w 178"/>
                <a:gd name="T55" fmla="*/ 149 h 278"/>
                <a:gd name="T56" fmla="*/ 103 w 178"/>
                <a:gd name="T57" fmla="*/ 157 h 278"/>
                <a:gd name="T58" fmla="*/ 104 w 178"/>
                <a:gd name="T59" fmla="*/ 166 h 278"/>
                <a:gd name="T60" fmla="*/ 107 w 178"/>
                <a:gd name="T61" fmla="*/ 174 h 278"/>
                <a:gd name="T62" fmla="*/ 114 w 178"/>
                <a:gd name="T63" fmla="*/ 180 h 278"/>
                <a:gd name="T64" fmla="*/ 106 w 178"/>
                <a:gd name="T65" fmla="*/ 189 h 278"/>
                <a:gd name="T66" fmla="*/ 96 w 178"/>
                <a:gd name="T67" fmla="*/ 196 h 278"/>
                <a:gd name="T68" fmla="*/ 93 w 178"/>
                <a:gd name="T69" fmla="*/ 205 h 278"/>
                <a:gd name="T70" fmla="*/ 94 w 178"/>
                <a:gd name="T71" fmla="*/ 214 h 278"/>
                <a:gd name="T72" fmla="*/ 100 w 178"/>
                <a:gd name="T73" fmla="*/ 224 h 278"/>
                <a:gd name="T74" fmla="*/ 100 w 178"/>
                <a:gd name="T75" fmla="*/ 233 h 278"/>
                <a:gd name="T76" fmla="*/ 91 w 178"/>
                <a:gd name="T77" fmla="*/ 233 h 278"/>
                <a:gd name="T78" fmla="*/ 80 w 178"/>
                <a:gd name="T79" fmla="*/ 243 h 278"/>
                <a:gd name="T80" fmla="*/ 71 w 178"/>
                <a:gd name="T81" fmla="*/ 254 h 278"/>
                <a:gd name="T82" fmla="*/ 71 w 178"/>
                <a:gd name="T83" fmla="*/ 268 h 278"/>
                <a:gd name="T84" fmla="*/ 62 w 178"/>
                <a:gd name="T85" fmla="*/ 275 h 278"/>
                <a:gd name="T86" fmla="*/ 40 w 178"/>
                <a:gd name="T87" fmla="*/ 274 h 278"/>
                <a:gd name="T88" fmla="*/ 26 w 178"/>
                <a:gd name="T89" fmla="*/ 268 h 278"/>
                <a:gd name="T90" fmla="*/ 11 w 178"/>
                <a:gd name="T91" fmla="*/ 265 h 278"/>
                <a:gd name="T92" fmla="*/ 4 w 178"/>
                <a:gd name="T93" fmla="*/ 261 h 278"/>
                <a:gd name="T94" fmla="*/ 14 w 178"/>
                <a:gd name="T95" fmla="*/ 247 h 278"/>
                <a:gd name="T96" fmla="*/ 21 w 178"/>
                <a:gd name="T97" fmla="*/ 225 h 278"/>
                <a:gd name="T98" fmla="*/ 28 w 178"/>
                <a:gd name="T99" fmla="*/ 199 h 278"/>
                <a:gd name="T100" fmla="*/ 25 w 178"/>
                <a:gd name="T101" fmla="*/ 188 h 278"/>
                <a:gd name="T102" fmla="*/ 11 w 178"/>
                <a:gd name="T103" fmla="*/ 188 h 278"/>
                <a:gd name="T104" fmla="*/ 14 w 178"/>
                <a:gd name="T105" fmla="*/ 174 h 278"/>
                <a:gd name="T106" fmla="*/ 4 w 178"/>
                <a:gd name="T107" fmla="*/ 171 h 278"/>
                <a:gd name="T108" fmla="*/ 11 w 178"/>
                <a:gd name="T109" fmla="*/ 157 h 278"/>
                <a:gd name="T110" fmla="*/ 18 w 178"/>
                <a:gd name="T111" fmla="*/ 143 h 278"/>
                <a:gd name="T112" fmla="*/ 22 w 178"/>
                <a:gd name="T113" fmla="*/ 135 h 278"/>
                <a:gd name="T114" fmla="*/ 32 w 178"/>
                <a:gd name="T115" fmla="*/ 129 h 278"/>
                <a:gd name="T116" fmla="*/ 49 w 178"/>
                <a:gd name="T117" fmla="*/ 98 h 278"/>
                <a:gd name="T118" fmla="*/ 71 w 178"/>
                <a:gd name="T119" fmla="*/ 55 h 278"/>
                <a:gd name="T120" fmla="*/ 70 w 178"/>
                <a:gd name="T121" fmla="*/ 32 h 278"/>
                <a:gd name="T122" fmla="*/ 72 w 178"/>
                <a:gd name="T123" fmla="*/ 1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78">
                  <a:moveTo>
                    <a:pt x="74" y="9"/>
                  </a:moveTo>
                  <a:cubicBezTo>
                    <a:pt x="74" y="9"/>
                    <a:pt x="78" y="6"/>
                    <a:pt x="78" y="6"/>
                  </a:cubicBezTo>
                  <a:cubicBezTo>
                    <a:pt x="78" y="6"/>
                    <a:pt x="79" y="5"/>
                    <a:pt x="79" y="5"/>
                  </a:cubicBezTo>
                  <a:cubicBezTo>
                    <a:pt x="80" y="5"/>
                    <a:pt x="81" y="5"/>
                    <a:pt x="82" y="5"/>
                  </a:cubicBezTo>
                  <a:cubicBezTo>
                    <a:pt x="82" y="5"/>
                    <a:pt x="83" y="4"/>
                    <a:pt x="83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9" y="2"/>
                    <a:pt x="89" y="2"/>
                  </a:cubicBezTo>
                  <a:cubicBezTo>
                    <a:pt x="89" y="2"/>
                    <a:pt x="93" y="1"/>
                    <a:pt x="93" y="1"/>
                  </a:cubicBezTo>
                  <a:cubicBezTo>
                    <a:pt x="93" y="1"/>
                    <a:pt x="94" y="2"/>
                    <a:pt x="95" y="2"/>
                  </a:cubicBezTo>
                  <a:cubicBezTo>
                    <a:pt x="95" y="2"/>
                    <a:pt x="97" y="2"/>
                    <a:pt x="97" y="2"/>
                  </a:cubicBezTo>
                  <a:cubicBezTo>
                    <a:pt x="98" y="2"/>
                    <a:pt x="100" y="1"/>
                    <a:pt x="100" y="1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4"/>
                    <a:pt x="105" y="4"/>
                  </a:cubicBezTo>
                  <a:cubicBezTo>
                    <a:pt x="105" y="4"/>
                    <a:pt x="105" y="5"/>
                    <a:pt x="106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6"/>
                    <a:pt x="107" y="9"/>
                    <a:pt x="107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3" y="10"/>
                    <a:pt x="103" y="11"/>
                  </a:cubicBezTo>
                  <a:cubicBezTo>
                    <a:pt x="103" y="11"/>
                    <a:pt x="101" y="12"/>
                    <a:pt x="101" y="12"/>
                  </a:cubicBezTo>
                  <a:cubicBezTo>
                    <a:pt x="101" y="13"/>
                    <a:pt x="100" y="13"/>
                    <a:pt x="101" y="14"/>
                  </a:cubicBezTo>
                  <a:cubicBezTo>
                    <a:pt x="101" y="15"/>
                    <a:pt x="102" y="16"/>
                    <a:pt x="102" y="16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9"/>
                    <a:pt x="103" y="19"/>
                  </a:cubicBezTo>
                  <a:cubicBezTo>
                    <a:pt x="103" y="20"/>
                    <a:pt x="104" y="19"/>
                    <a:pt x="105" y="19"/>
                  </a:cubicBezTo>
                  <a:cubicBezTo>
                    <a:pt x="107" y="19"/>
                    <a:pt x="108" y="18"/>
                    <a:pt x="109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7"/>
                    <a:pt x="113" y="16"/>
                    <a:pt x="113" y="16"/>
                  </a:cubicBezTo>
                  <a:cubicBezTo>
                    <a:pt x="113" y="16"/>
                    <a:pt x="113" y="14"/>
                    <a:pt x="114" y="15"/>
                  </a:cubicBezTo>
                  <a:cubicBezTo>
                    <a:pt x="114" y="15"/>
                    <a:pt x="114" y="17"/>
                    <a:pt x="114" y="17"/>
                  </a:cubicBezTo>
                  <a:cubicBezTo>
                    <a:pt x="114" y="17"/>
                    <a:pt x="113" y="19"/>
                    <a:pt x="113" y="19"/>
                  </a:cubicBezTo>
                  <a:cubicBezTo>
                    <a:pt x="114" y="20"/>
                    <a:pt x="115" y="19"/>
                    <a:pt x="115" y="19"/>
                  </a:cubicBezTo>
                  <a:cubicBezTo>
                    <a:pt x="116" y="18"/>
                    <a:pt x="117" y="18"/>
                    <a:pt x="117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21" y="18"/>
                    <a:pt x="121" y="18"/>
                  </a:cubicBezTo>
                  <a:cubicBezTo>
                    <a:pt x="121" y="18"/>
                    <a:pt x="122" y="19"/>
                    <a:pt x="123" y="19"/>
                  </a:cubicBezTo>
                  <a:cubicBezTo>
                    <a:pt x="123" y="20"/>
                    <a:pt x="126" y="21"/>
                    <a:pt x="126" y="21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5"/>
                    <a:pt x="125" y="25"/>
                  </a:cubicBezTo>
                  <a:cubicBezTo>
                    <a:pt x="125" y="25"/>
                    <a:pt x="126" y="24"/>
                    <a:pt x="126" y="24"/>
                  </a:cubicBezTo>
                  <a:cubicBezTo>
                    <a:pt x="127" y="24"/>
                    <a:pt x="128" y="23"/>
                    <a:pt x="128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8" y="23"/>
                    <a:pt x="130" y="24"/>
                    <a:pt x="130" y="24"/>
                  </a:cubicBezTo>
                  <a:cubicBezTo>
                    <a:pt x="130" y="24"/>
                    <a:pt x="131" y="26"/>
                    <a:pt x="131" y="26"/>
                  </a:cubicBezTo>
                  <a:cubicBezTo>
                    <a:pt x="131" y="26"/>
                    <a:pt x="133" y="25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6"/>
                    <a:pt x="139" y="26"/>
                    <a:pt x="139" y="26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0"/>
                    <a:pt x="145" y="19"/>
                    <a:pt x="145" y="19"/>
                  </a:cubicBezTo>
                  <a:cubicBezTo>
                    <a:pt x="145" y="19"/>
                    <a:pt x="146" y="19"/>
                    <a:pt x="146" y="20"/>
                  </a:cubicBezTo>
                  <a:cubicBezTo>
                    <a:pt x="146" y="20"/>
                    <a:pt x="148" y="22"/>
                    <a:pt x="148" y="22"/>
                  </a:cubicBezTo>
                  <a:cubicBezTo>
                    <a:pt x="148" y="22"/>
                    <a:pt x="150" y="22"/>
                    <a:pt x="150" y="22"/>
                  </a:cubicBezTo>
                  <a:cubicBezTo>
                    <a:pt x="151" y="22"/>
                    <a:pt x="151" y="21"/>
                    <a:pt x="152" y="22"/>
                  </a:cubicBezTo>
                  <a:cubicBezTo>
                    <a:pt x="152" y="23"/>
                    <a:pt x="152" y="24"/>
                    <a:pt x="153" y="24"/>
                  </a:cubicBezTo>
                  <a:cubicBezTo>
                    <a:pt x="153" y="24"/>
                    <a:pt x="154" y="24"/>
                    <a:pt x="154" y="24"/>
                  </a:cubicBezTo>
                  <a:cubicBezTo>
                    <a:pt x="155" y="25"/>
                    <a:pt x="157" y="25"/>
                    <a:pt x="157" y="25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2"/>
                    <a:pt x="159" y="23"/>
                  </a:cubicBezTo>
                  <a:cubicBezTo>
                    <a:pt x="160" y="23"/>
                    <a:pt x="160" y="25"/>
                    <a:pt x="160" y="25"/>
                  </a:cubicBezTo>
                  <a:cubicBezTo>
                    <a:pt x="160" y="25"/>
                    <a:pt x="161" y="26"/>
                    <a:pt x="161" y="26"/>
                  </a:cubicBezTo>
                  <a:cubicBezTo>
                    <a:pt x="161" y="26"/>
                    <a:pt x="164" y="27"/>
                    <a:pt x="164" y="27"/>
                  </a:cubicBezTo>
                  <a:cubicBezTo>
                    <a:pt x="164" y="27"/>
                    <a:pt x="166" y="26"/>
                    <a:pt x="166" y="26"/>
                  </a:cubicBezTo>
                  <a:cubicBezTo>
                    <a:pt x="167" y="26"/>
                    <a:pt x="167" y="28"/>
                    <a:pt x="167" y="28"/>
                  </a:cubicBezTo>
                  <a:cubicBezTo>
                    <a:pt x="167" y="28"/>
                    <a:pt x="167" y="29"/>
                    <a:pt x="167" y="29"/>
                  </a:cubicBezTo>
                  <a:cubicBezTo>
                    <a:pt x="166" y="30"/>
                    <a:pt x="166" y="30"/>
                    <a:pt x="167" y="30"/>
                  </a:cubicBezTo>
                  <a:cubicBezTo>
                    <a:pt x="167" y="31"/>
                    <a:pt x="168" y="32"/>
                    <a:pt x="168" y="32"/>
                  </a:cubicBezTo>
                  <a:cubicBezTo>
                    <a:pt x="168" y="32"/>
                    <a:pt x="167" y="34"/>
                    <a:pt x="167" y="34"/>
                  </a:cubicBezTo>
                  <a:cubicBezTo>
                    <a:pt x="167" y="35"/>
                    <a:pt x="166" y="36"/>
                    <a:pt x="166" y="36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38"/>
                    <a:pt x="165" y="38"/>
                    <a:pt x="165" y="38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5" y="39"/>
                    <a:pt x="165" y="40"/>
                    <a:pt x="165" y="40"/>
                  </a:cubicBezTo>
                  <a:cubicBezTo>
                    <a:pt x="164" y="40"/>
                    <a:pt x="165" y="42"/>
                    <a:pt x="165" y="42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6" y="43"/>
                    <a:pt x="168" y="42"/>
                    <a:pt x="168" y="42"/>
                  </a:cubicBezTo>
                  <a:cubicBezTo>
                    <a:pt x="168" y="42"/>
                    <a:pt x="171" y="43"/>
                    <a:pt x="171" y="43"/>
                  </a:cubicBezTo>
                  <a:cubicBezTo>
                    <a:pt x="171" y="43"/>
                    <a:pt x="173" y="44"/>
                    <a:pt x="173" y="45"/>
                  </a:cubicBezTo>
                  <a:cubicBezTo>
                    <a:pt x="174" y="45"/>
                    <a:pt x="176" y="47"/>
                    <a:pt x="176" y="47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72" y="56"/>
                    <a:pt x="171" y="58"/>
                    <a:pt x="171" y="58"/>
                  </a:cubicBezTo>
                  <a:cubicBezTo>
                    <a:pt x="171" y="58"/>
                    <a:pt x="169" y="59"/>
                    <a:pt x="169" y="59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8" y="72"/>
                    <a:pt x="146" y="72"/>
                    <a:pt x="146" y="73"/>
                  </a:cubicBezTo>
                  <a:cubicBezTo>
                    <a:pt x="145" y="73"/>
                    <a:pt x="144" y="74"/>
                    <a:pt x="144" y="74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8"/>
                    <a:pt x="142" y="78"/>
                  </a:cubicBezTo>
                  <a:cubicBezTo>
                    <a:pt x="142" y="79"/>
                    <a:pt x="142" y="81"/>
                    <a:pt x="142" y="81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5"/>
                    <a:pt x="143" y="85"/>
                  </a:cubicBezTo>
                  <a:cubicBezTo>
                    <a:pt x="143" y="85"/>
                    <a:pt x="141" y="86"/>
                    <a:pt x="141" y="86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42" y="89"/>
                    <a:pt x="142" y="92"/>
                    <a:pt x="141" y="92"/>
                  </a:cubicBezTo>
                  <a:cubicBezTo>
                    <a:pt x="141" y="93"/>
                    <a:pt x="140" y="95"/>
                    <a:pt x="140" y="95"/>
                  </a:cubicBezTo>
                  <a:cubicBezTo>
                    <a:pt x="139" y="96"/>
                    <a:pt x="139" y="96"/>
                    <a:pt x="139" y="96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9" y="99"/>
                    <a:pt x="139" y="99"/>
                    <a:pt x="139" y="99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09"/>
                    <a:pt x="138" y="109"/>
                    <a:pt x="138" y="109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9"/>
                    <a:pt x="126" y="120"/>
                    <a:pt x="126" y="120"/>
                  </a:cubicBezTo>
                  <a:cubicBezTo>
                    <a:pt x="127" y="120"/>
                    <a:pt x="127" y="121"/>
                    <a:pt x="127" y="121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30" y="128"/>
                    <a:pt x="129" y="130"/>
                    <a:pt x="129" y="130"/>
                  </a:cubicBezTo>
                  <a:cubicBezTo>
                    <a:pt x="129" y="130"/>
                    <a:pt x="128" y="132"/>
                    <a:pt x="128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0" y="144"/>
                    <a:pt x="119" y="144"/>
                    <a:pt x="119" y="144"/>
                  </a:cubicBezTo>
                  <a:cubicBezTo>
                    <a:pt x="118" y="144"/>
                    <a:pt x="117" y="145"/>
                    <a:pt x="117" y="145"/>
                  </a:cubicBezTo>
                  <a:cubicBezTo>
                    <a:pt x="117" y="145"/>
                    <a:pt x="115" y="145"/>
                    <a:pt x="115" y="144"/>
                  </a:cubicBezTo>
                  <a:cubicBezTo>
                    <a:pt x="115" y="144"/>
                    <a:pt x="114" y="145"/>
                    <a:pt x="113" y="144"/>
                  </a:cubicBezTo>
                  <a:cubicBezTo>
                    <a:pt x="113" y="144"/>
                    <a:pt x="112" y="143"/>
                    <a:pt x="112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09" y="143"/>
                    <a:pt x="109" y="143"/>
                    <a:pt x="109" y="143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4" y="143"/>
                    <a:pt x="104" y="143"/>
                    <a:pt x="104" y="143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141"/>
                    <a:pt x="98" y="142"/>
                    <a:pt x="99" y="143"/>
                  </a:cubicBezTo>
                  <a:cubicBezTo>
                    <a:pt x="99" y="143"/>
                    <a:pt x="100" y="145"/>
                    <a:pt x="100" y="145"/>
                  </a:cubicBezTo>
                  <a:cubicBezTo>
                    <a:pt x="100" y="145"/>
                    <a:pt x="100" y="147"/>
                    <a:pt x="100" y="147"/>
                  </a:cubicBezTo>
                  <a:cubicBezTo>
                    <a:pt x="100" y="147"/>
                    <a:pt x="102" y="149"/>
                    <a:pt x="102" y="149"/>
                  </a:cubicBezTo>
                  <a:cubicBezTo>
                    <a:pt x="102" y="150"/>
                    <a:pt x="102" y="150"/>
                    <a:pt x="102" y="150"/>
                  </a:cubicBezTo>
                  <a:cubicBezTo>
                    <a:pt x="102" y="150"/>
                    <a:pt x="103" y="152"/>
                    <a:pt x="103" y="152"/>
                  </a:cubicBezTo>
                  <a:cubicBezTo>
                    <a:pt x="103" y="152"/>
                    <a:pt x="105" y="153"/>
                    <a:pt x="105" y="153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5" y="168"/>
                    <a:pt x="105" y="168"/>
                    <a:pt x="105" y="168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7" y="173"/>
                    <a:pt x="107" y="173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8" y="174"/>
                    <a:pt x="109" y="175"/>
                    <a:pt x="109" y="175"/>
                  </a:cubicBezTo>
                  <a:cubicBezTo>
                    <a:pt x="111" y="174"/>
                    <a:pt x="111" y="174"/>
                    <a:pt x="111" y="174"/>
                  </a:cubicBezTo>
                  <a:cubicBezTo>
                    <a:pt x="111" y="174"/>
                    <a:pt x="112" y="174"/>
                    <a:pt x="112" y="174"/>
                  </a:cubicBezTo>
                  <a:cubicBezTo>
                    <a:pt x="112" y="175"/>
                    <a:pt x="113" y="177"/>
                    <a:pt x="113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09" y="187"/>
                    <a:pt x="109" y="187"/>
                    <a:pt x="109" y="187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6" y="189"/>
                    <a:pt x="106" y="189"/>
                    <a:pt x="106" y="189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0"/>
                    <a:pt x="103" y="190"/>
                    <a:pt x="103" y="190"/>
                  </a:cubicBezTo>
                  <a:cubicBezTo>
                    <a:pt x="102" y="191"/>
                    <a:pt x="102" y="191"/>
                    <a:pt x="102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96" y="196"/>
                    <a:pt x="96" y="198"/>
                    <a:pt x="96" y="198"/>
                  </a:cubicBezTo>
                  <a:cubicBezTo>
                    <a:pt x="96" y="198"/>
                    <a:pt x="97" y="199"/>
                    <a:pt x="97" y="199"/>
                  </a:cubicBezTo>
                  <a:cubicBezTo>
                    <a:pt x="97" y="199"/>
                    <a:pt x="95" y="201"/>
                    <a:pt x="95" y="201"/>
                  </a:cubicBezTo>
                  <a:cubicBezTo>
                    <a:pt x="95" y="201"/>
                    <a:pt x="93" y="202"/>
                    <a:pt x="93" y="202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93" y="205"/>
                    <a:pt x="93" y="205"/>
                    <a:pt x="93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1" y="208"/>
                    <a:pt x="91" y="208"/>
                    <a:pt x="91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9"/>
                    <a:pt x="93" y="212"/>
                    <a:pt x="93" y="212"/>
                  </a:cubicBezTo>
                  <a:cubicBezTo>
                    <a:pt x="93" y="213"/>
                    <a:pt x="94" y="214"/>
                    <a:pt x="94" y="214"/>
                  </a:cubicBezTo>
                  <a:cubicBezTo>
                    <a:pt x="94" y="214"/>
                    <a:pt x="95" y="215"/>
                    <a:pt x="95" y="215"/>
                  </a:cubicBezTo>
                  <a:cubicBezTo>
                    <a:pt x="95" y="216"/>
                    <a:pt x="95" y="217"/>
                    <a:pt x="95" y="218"/>
                  </a:cubicBezTo>
                  <a:cubicBezTo>
                    <a:pt x="95" y="219"/>
                    <a:pt x="96" y="221"/>
                    <a:pt x="96" y="221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97" y="223"/>
                    <a:pt x="97" y="224"/>
                    <a:pt x="97" y="224"/>
                  </a:cubicBezTo>
                  <a:cubicBezTo>
                    <a:pt x="98" y="224"/>
                    <a:pt x="100" y="224"/>
                    <a:pt x="100" y="224"/>
                  </a:cubicBezTo>
                  <a:cubicBezTo>
                    <a:pt x="100" y="224"/>
                    <a:pt x="102" y="224"/>
                    <a:pt x="102" y="224"/>
                  </a:cubicBezTo>
                  <a:cubicBezTo>
                    <a:pt x="102" y="224"/>
                    <a:pt x="103" y="223"/>
                    <a:pt x="104" y="224"/>
                  </a:cubicBezTo>
                  <a:cubicBezTo>
                    <a:pt x="104" y="224"/>
                    <a:pt x="104" y="225"/>
                    <a:pt x="104" y="225"/>
                  </a:cubicBezTo>
                  <a:cubicBezTo>
                    <a:pt x="104" y="225"/>
                    <a:pt x="104" y="226"/>
                    <a:pt x="104" y="226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99" y="233"/>
                    <a:pt x="99" y="233"/>
                  </a:cubicBezTo>
                  <a:cubicBezTo>
                    <a:pt x="98" y="233"/>
                    <a:pt x="97" y="233"/>
                    <a:pt x="97" y="233"/>
                  </a:cubicBezTo>
                  <a:cubicBezTo>
                    <a:pt x="95" y="231"/>
                    <a:pt x="95" y="231"/>
                    <a:pt x="95" y="231"/>
                  </a:cubicBezTo>
                  <a:cubicBezTo>
                    <a:pt x="93" y="232"/>
                    <a:pt x="93" y="232"/>
                    <a:pt x="93" y="232"/>
                  </a:cubicBezTo>
                  <a:cubicBezTo>
                    <a:pt x="93" y="233"/>
                    <a:pt x="93" y="233"/>
                    <a:pt x="93" y="233"/>
                  </a:cubicBezTo>
                  <a:cubicBezTo>
                    <a:pt x="93" y="233"/>
                    <a:pt x="91" y="233"/>
                    <a:pt x="91" y="233"/>
                  </a:cubicBezTo>
                  <a:cubicBezTo>
                    <a:pt x="91" y="233"/>
                    <a:pt x="88" y="233"/>
                    <a:pt x="88" y="233"/>
                  </a:cubicBezTo>
                  <a:cubicBezTo>
                    <a:pt x="87" y="234"/>
                    <a:pt x="87" y="234"/>
                    <a:pt x="87" y="234"/>
                  </a:cubicBezTo>
                  <a:cubicBezTo>
                    <a:pt x="86" y="238"/>
                    <a:pt x="86" y="238"/>
                    <a:pt x="86" y="238"/>
                  </a:cubicBezTo>
                  <a:cubicBezTo>
                    <a:pt x="84" y="240"/>
                    <a:pt x="84" y="240"/>
                    <a:pt x="84" y="240"/>
                  </a:cubicBezTo>
                  <a:cubicBezTo>
                    <a:pt x="82" y="241"/>
                    <a:pt x="82" y="241"/>
                    <a:pt x="82" y="241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7" y="244"/>
                    <a:pt x="76" y="245"/>
                    <a:pt x="76" y="245"/>
                  </a:cubicBezTo>
                  <a:cubicBezTo>
                    <a:pt x="76" y="246"/>
                    <a:pt x="75" y="249"/>
                    <a:pt x="75" y="249"/>
                  </a:cubicBezTo>
                  <a:cubicBezTo>
                    <a:pt x="75" y="249"/>
                    <a:pt x="73" y="250"/>
                    <a:pt x="73" y="251"/>
                  </a:cubicBezTo>
                  <a:cubicBezTo>
                    <a:pt x="73" y="251"/>
                    <a:pt x="71" y="252"/>
                    <a:pt x="71" y="252"/>
                  </a:cubicBezTo>
                  <a:cubicBezTo>
                    <a:pt x="71" y="252"/>
                    <a:pt x="71" y="254"/>
                    <a:pt x="71" y="254"/>
                  </a:cubicBezTo>
                  <a:cubicBezTo>
                    <a:pt x="71" y="254"/>
                    <a:pt x="72" y="256"/>
                    <a:pt x="72" y="25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71" y="269"/>
                    <a:pt x="71" y="269"/>
                    <a:pt x="71" y="269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5" y="274"/>
                    <a:pt x="65" y="274"/>
                    <a:pt x="65" y="274"/>
                  </a:cubicBezTo>
                  <a:cubicBezTo>
                    <a:pt x="62" y="275"/>
                    <a:pt x="62" y="275"/>
                    <a:pt x="62" y="275"/>
                  </a:cubicBezTo>
                  <a:cubicBezTo>
                    <a:pt x="58" y="277"/>
                    <a:pt x="58" y="277"/>
                    <a:pt x="58" y="277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4" y="277"/>
                    <a:pt x="44" y="277"/>
                    <a:pt x="44" y="277"/>
                  </a:cubicBezTo>
                  <a:cubicBezTo>
                    <a:pt x="42" y="276"/>
                    <a:pt x="42" y="276"/>
                    <a:pt x="42" y="276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4" y="271"/>
                    <a:pt x="34" y="271"/>
                    <a:pt x="34" y="271"/>
                  </a:cubicBezTo>
                  <a:cubicBezTo>
                    <a:pt x="32" y="270"/>
                    <a:pt x="32" y="270"/>
                    <a:pt x="32" y="270"/>
                  </a:cubicBezTo>
                  <a:cubicBezTo>
                    <a:pt x="30" y="269"/>
                    <a:pt x="30" y="269"/>
                    <a:pt x="30" y="269"/>
                  </a:cubicBezTo>
                  <a:cubicBezTo>
                    <a:pt x="28" y="268"/>
                    <a:pt x="28" y="268"/>
                    <a:pt x="28" y="268"/>
                  </a:cubicBezTo>
                  <a:cubicBezTo>
                    <a:pt x="26" y="268"/>
                    <a:pt x="26" y="268"/>
                    <a:pt x="26" y="268"/>
                  </a:cubicBezTo>
                  <a:cubicBezTo>
                    <a:pt x="22" y="266"/>
                    <a:pt x="22" y="266"/>
                    <a:pt x="22" y="266"/>
                  </a:cubicBezTo>
                  <a:cubicBezTo>
                    <a:pt x="18" y="264"/>
                    <a:pt x="18" y="264"/>
                    <a:pt x="18" y="264"/>
                  </a:cubicBezTo>
                  <a:cubicBezTo>
                    <a:pt x="16" y="265"/>
                    <a:pt x="16" y="265"/>
                    <a:pt x="16" y="265"/>
                  </a:cubicBezTo>
                  <a:cubicBezTo>
                    <a:pt x="16" y="266"/>
                    <a:pt x="16" y="266"/>
                    <a:pt x="16" y="266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11" y="265"/>
                    <a:pt x="11" y="265"/>
                    <a:pt x="11" y="265"/>
                  </a:cubicBezTo>
                  <a:cubicBezTo>
                    <a:pt x="9" y="265"/>
                    <a:pt x="9" y="265"/>
                    <a:pt x="9" y="265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" y="264"/>
                    <a:pt x="2" y="264"/>
                    <a:pt x="2" y="264"/>
                  </a:cubicBezTo>
                  <a:cubicBezTo>
                    <a:pt x="4" y="261"/>
                    <a:pt x="4" y="261"/>
                    <a:pt x="4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7" y="257"/>
                    <a:pt x="7" y="257"/>
                    <a:pt x="7" y="257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2" y="248"/>
                    <a:pt x="14" y="248"/>
                    <a:pt x="14" y="247"/>
                  </a:cubicBezTo>
                  <a:cubicBezTo>
                    <a:pt x="15" y="245"/>
                    <a:pt x="15" y="244"/>
                    <a:pt x="16" y="243"/>
                  </a:cubicBezTo>
                  <a:cubicBezTo>
                    <a:pt x="16" y="242"/>
                    <a:pt x="17" y="242"/>
                    <a:pt x="17" y="241"/>
                  </a:cubicBezTo>
                  <a:cubicBezTo>
                    <a:pt x="17" y="240"/>
                    <a:pt x="16" y="237"/>
                    <a:pt x="16" y="237"/>
                  </a:cubicBezTo>
                  <a:cubicBezTo>
                    <a:pt x="16" y="237"/>
                    <a:pt x="18" y="233"/>
                    <a:pt x="18" y="233"/>
                  </a:cubicBezTo>
                  <a:cubicBezTo>
                    <a:pt x="19" y="232"/>
                    <a:pt x="19" y="228"/>
                    <a:pt x="19" y="228"/>
                  </a:cubicBezTo>
                  <a:cubicBezTo>
                    <a:pt x="19" y="228"/>
                    <a:pt x="20" y="226"/>
                    <a:pt x="21" y="225"/>
                  </a:cubicBezTo>
                  <a:cubicBezTo>
                    <a:pt x="21" y="224"/>
                    <a:pt x="21" y="221"/>
                    <a:pt x="21" y="221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9"/>
                    <a:pt x="28" y="197"/>
                    <a:pt x="28" y="196"/>
                  </a:cubicBezTo>
                  <a:cubicBezTo>
                    <a:pt x="28" y="196"/>
                    <a:pt x="28" y="194"/>
                    <a:pt x="28" y="194"/>
                  </a:cubicBezTo>
                  <a:cubicBezTo>
                    <a:pt x="28" y="194"/>
                    <a:pt x="28" y="192"/>
                    <a:pt x="28" y="192"/>
                  </a:cubicBezTo>
                  <a:cubicBezTo>
                    <a:pt x="28" y="192"/>
                    <a:pt x="27" y="190"/>
                    <a:pt x="27" y="190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4" y="189"/>
                    <a:pt x="23" y="188"/>
                  </a:cubicBezTo>
                  <a:cubicBezTo>
                    <a:pt x="23" y="188"/>
                    <a:pt x="19" y="188"/>
                    <a:pt x="19" y="188"/>
                  </a:cubicBezTo>
                  <a:cubicBezTo>
                    <a:pt x="17" y="189"/>
                    <a:pt x="17" y="189"/>
                    <a:pt x="17" y="189"/>
                  </a:cubicBezTo>
                  <a:cubicBezTo>
                    <a:pt x="14" y="188"/>
                    <a:pt x="14" y="188"/>
                    <a:pt x="14" y="188"/>
                  </a:cubicBezTo>
                  <a:cubicBezTo>
                    <a:pt x="14" y="188"/>
                    <a:pt x="13" y="189"/>
                    <a:pt x="12" y="189"/>
                  </a:cubicBezTo>
                  <a:cubicBezTo>
                    <a:pt x="12" y="189"/>
                    <a:pt x="11" y="189"/>
                    <a:pt x="11" y="188"/>
                  </a:cubicBezTo>
                  <a:cubicBezTo>
                    <a:pt x="11" y="188"/>
                    <a:pt x="14" y="185"/>
                    <a:pt x="14" y="185"/>
                  </a:cubicBezTo>
                  <a:cubicBezTo>
                    <a:pt x="14" y="185"/>
                    <a:pt x="14" y="185"/>
                    <a:pt x="14" y="184"/>
                  </a:cubicBezTo>
                  <a:cubicBezTo>
                    <a:pt x="14" y="183"/>
                    <a:pt x="14" y="181"/>
                    <a:pt x="14" y="181"/>
                  </a:cubicBezTo>
                  <a:cubicBezTo>
                    <a:pt x="14" y="180"/>
                    <a:pt x="13" y="177"/>
                    <a:pt x="13" y="177"/>
                  </a:cubicBezTo>
                  <a:cubicBezTo>
                    <a:pt x="13" y="177"/>
                    <a:pt x="12" y="176"/>
                    <a:pt x="13" y="175"/>
                  </a:cubicBezTo>
                  <a:cubicBezTo>
                    <a:pt x="13" y="174"/>
                    <a:pt x="14" y="174"/>
                    <a:pt x="14" y="174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2" y="173"/>
                    <a:pt x="12" y="173"/>
                    <a:pt x="11" y="173"/>
                  </a:cubicBezTo>
                  <a:cubicBezTo>
                    <a:pt x="10" y="174"/>
                    <a:pt x="9" y="174"/>
                    <a:pt x="9" y="174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72"/>
                    <a:pt x="7" y="173"/>
                    <a:pt x="7" y="172"/>
                  </a:cubicBezTo>
                  <a:cubicBezTo>
                    <a:pt x="6" y="172"/>
                    <a:pt x="4" y="171"/>
                    <a:pt x="4" y="171"/>
                  </a:cubicBezTo>
                  <a:cubicBezTo>
                    <a:pt x="4" y="171"/>
                    <a:pt x="4" y="169"/>
                    <a:pt x="4" y="169"/>
                  </a:cubicBezTo>
                  <a:cubicBezTo>
                    <a:pt x="5" y="168"/>
                    <a:pt x="5" y="168"/>
                    <a:pt x="5" y="167"/>
                  </a:cubicBezTo>
                  <a:cubicBezTo>
                    <a:pt x="5" y="166"/>
                    <a:pt x="5" y="165"/>
                    <a:pt x="6" y="164"/>
                  </a:cubicBezTo>
                  <a:cubicBezTo>
                    <a:pt x="6" y="163"/>
                    <a:pt x="7" y="162"/>
                    <a:pt x="8" y="162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1" y="155"/>
                    <a:pt x="11" y="155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2" y="152"/>
                    <a:pt x="13" y="150"/>
                    <a:pt x="13" y="150"/>
                  </a:cubicBezTo>
                  <a:cubicBezTo>
                    <a:pt x="13" y="150"/>
                    <a:pt x="14" y="149"/>
                    <a:pt x="14" y="148"/>
                  </a:cubicBezTo>
                  <a:cubicBezTo>
                    <a:pt x="15" y="148"/>
                    <a:pt x="17" y="146"/>
                    <a:pt x="17" y="146"/>
                  </a:cubicBezTo>
                  <a:cubicBezTo>
                    <a:pt x="17" y="146"/>
                    <a:pt x="18" y="143"/>
                    <a:pt x="18" y="143"/>
                  </a:cubicBezTo>
                  <a:cubicBezTo>
                    <a:pt x="18" y="143"/>
                    <a:pt x="19" y="140"/>
                    <a:pt x="19" y="14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7"/>
                    <a:pt x="17" y="137"/>
                    <a:pt x="17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6"/>
                    <a:pt x="19" y="136"/>
                    <a:pt x="20" y="136"/>
                  </a:cubicBezTo>
                  <a:cubicBezTo>
                    <a:pt x="21" y="136"/>
                    <a:pt x="22" y="135"/>
                    <a:pt x="22" y="135"/>
                  </a:cubicBezTo>
                  <a:cubicBezTo>
                    <a:pt x="23" y="135"/>
                    <a:pt x="25" y="134"/>
                    <a:pt x="25" y="134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9" y="132"/>
                    <a:pt x="29" y="132"/>
                  </a:cubicBezTo>
                  <a:cubicBezTo>
                    <a:pt x="29" y="132"/>
                    <a:pt x="30" y="131"/>
                    <a:pt x="30" y="131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32" y="129"/>
                    <a:pt x="33" y="128"/>
                    <a:pt x="33" y="127"/>
                  </a:cubicBezTo>
                  <a:cubicBezTo>
                    <a:pt x="33" y="127"/>
                    <a:pt x="34" y="125"/>
                    <a:pt x="34" y="125"/>
                  </a:cubicBezTo>
                  <a:cubicBezTo>
                    <a:pt x="34" y="124"/>
                    <a:pt x="37" y="121"/>
                    <a:pt x="37" y="12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1"/>
                    <a:pt x="73" y="11"/>
                    <a:pt x="73" y="11"/>
                  </a:cubicBezTo>
                  <a:lnTo>
                    <a:pt x="74" y="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3" name="Freeform 78">
              <a:extLst>
                <a:ext uri="{FF2B5EF4-FFF2-40B4-BE49-F238E27FC236}">
                  <a16:creationId xmlns:a16="http://schemas.microsoft.com/office/drawing/2014/main" id="{917CFD60-99A4-D037-F8B9-B43E97815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4932" y="2283682"/>
              <a:ext cx="711331" cy="913063"/>
            </a:xfrm>
            <a:custGeom>
              <a:avLst/>
              <a:gdLst>
                <a:gd name="T0" fmla="*/ 264 w 312"/>
                <a:gd name="T1" fmla="*/ 340 h 413"/>
                <a:gd name="T2" fmla="*/ 240 w 312"/>
                <a:gd name="T3" fmla="*/ 363 h 413"/>
                <a:gd name="T4" fmla="*/ 252 w 312"/>
                <a:gd name="T5" fmla="*/ 385 h 413"/>
                <a:gd name="T6" fmla="*/ 237 w 312"/>
                <a:gd name="T7" fmla="*/ 387 h 413"/>
                <a:gd name="T8" fmla="*/ 211 w 312"/>
                <a:gd name="T9" fmla="*/ 393 h 413"/>
                <a:gd name="T10" fmla="*/ 177 w 312"/>
                <a:gd name="T11" fmla="*/ 404 h 413"/>
                <a:gd name="T12" fmla="*/ 157 w 312"/>
                <a:gd name="T13" fmla="*/ 404 h 413"/>
                <a:gd name="T14" fmla="*/ 142 w 312"/>
                <a:gd name="T15" fmla="*/ 400 h 413"/>
                <a:gd name="T16" fmla="*/ 121 w 312"/>
                <a:gd name="T17" fmla="*/ 394 h 413"/>
                <a:gd name="T18" fmla="*/ 101 w 312"/>
                <a:gd name="T19" fmla="*/ 391 h 413"/>
                <a:gd name="T20" fmla="*/ 94 w 312"/>
                <a:gd name="T21" fmla="*/ 388 h 413"/>
                <a:gd name="T22" fmla="*/ 89 w 312"/>
                <a:gd name="T23" fmla="*/ 383 h 413"/>
                <a:gd name="T24" fmla="*/ 90 w 312"/>
                <a:gd name="T25" fmla="*/ 393 h 413"/>
                <a:gd name="T26" fmla="*/ 73 w 312"/>
                <a:gd name="T27" fmla="*/ 396 h 413"/>
                <a:gd name="T28" fmla="*/ 57 w 312"/>
                <a:gd name="T29" fmla="*/ 396 h 413"/>
                <a:gd name="T30" fmla="*/ 53 w 312"/>
                <a:gd name="T31" fmla="*/ 368 h 413"/>
                <a:gd name="T32" fmla="*/ 50 w 312"/>
                <a:gd name="T33" fmla="*/ 308 h 413"/>
                <a:gd name="T34" fmla="*/ 13 w 312"/>
                <a:gd name="T35" fmla="*/ 292 h 413"/>
                <a:gd name="T36" fmla="*/ 6 w 312"/>
                <a:gd name="T37" fmla="*/ 262 h 413"/>
                <a:gd name="T38" fmla="*/ 12 w 312"/>
                <a:gd name="T39" fmla="*/ 245 h 413"/>
                <a:gd name="T40" fmla="*/ 11 w 312"/>
                <a:gd name="T41" fmla="*/ 228 h 413"/>
                <a:gd name="T42" fmla="*/ 5 w 312"/>
                <a:gd name="T43" fmla="*/ 217 h 413"/>
                <a:gd name="T44" fmla="*/ 1 w 312"/>
                <a:gd name="T45" fmla="*/ 207 h 413"/>
                <a:gd name="T46" fmla="*/ 7 w 312"/>
                <a:gd name="T47" fmla="*/ 198 h 413"/>
                <a:gd name="T48" fmla="*/ 9 w 312"/>
                <a:gd name="T49" fmla="*/ 175 h 413"/>
                <a:gd name="T50" fmla="*/ 12 w 312"/>
                <a:gd name="T51" fmla="*/ 161 h 413"/>
                <a:gd name="T52" fmla="*/ 32 w 312"/>
                <a:gd name="T53" fmla="*/ 160 h 413"/>
                <a:gd name="T54" fmla="*/ 41 w 312"/>
                <a:gd name="T55" fmla="*/ 146 h 413"/>
                <a:gd name="T56" fmla="*/ 33 w 312"/>
                <a:gd name="T57" fmla="*/ 128 h 413"/>
                <a:gd name="T58" fmla="*/ 47 w 312"/>
                <a:gd name="T59" fmla="*/ 94 h 413"/>
                <a:gd name="T60" fmla="*/ 49 w 312"/>
                <a:gd name="T61" fmla="*/ 65 h 413"/>
                <a:gd name="T62" fmla="*/ 78 w 312"/>
                <a:gd name="T63" fmla="*/ 80 h 413"/>
                <a:gd name="T64" fmla="*/ 93 w 312"/>
                <a:gd name="T65" fmla="*/ 74 h 413"/>
                <a:gd name="T66" fmla="*/ 114 w 312"/>
                <a:gd name="T67" fmla="*/ 57 h 413"/>
                <a:gd name="T68" fmla="*/ 102 w 312"/>
                <a:gd name="T69" fmla="*/ 41 h 413"/>
                <a:gd name="T70" fmla="*/ 104 w 312"/>
                <a:gd name="T71" fmla="*/ 25 h 413"/>
                <a:gd name="T72" fmla="*/ 95 w 312"/>
                <a:gd name="T73" fmla="*/ 12 h 413"/>
                <a:gd name="T74" fmla="*/ 119 w 312"/>
                <a:gd name="T75" fmla="*/ 5 h 413"/>
                <a:gd name="T76" fmla="*/ 136 w 312"/>
                <a:gd name="T77" fmla="*/ 25 h 413"/>
                <a:gd name="T78" fmla="*/ 163 w 312"/>
                <a:gd name="T79" fmla="*/ 35 h 413"/>
                <a:gd name="T80" fmla="*/ 176 w 312"/>
                <a:gd name="T81" fmla="*/ 25 h 413"/>
                <a:gd name="T82" fmla="*/ 162 w 312"/>
                <a:gd name="T83" fmla="*/ 46 h 413"/>
                <a:gd name="T84" fmla="*/ 182 w 312"/>
                <a:gd name="T85" fmla="*/ 53 h 413"/>
                <a:gd name="T86" fmla="*/ 212 w 312"/>
                <a:gd name="T87" fmla="*/ 30 h 413"/>
                <a:gd name="T88" fmla="*/ 221 w 312"/>
                <a:gd name="T89" fmla="*/ 28 h 413"/>
                <a:gd name="T90" fmla="*/ 236 w 312"/>
                <a:gd name="T91" fmla="*/ 18 h 413"/>
                <a:gd name="T92" fmla="*/ 242 w 312"/>
                <a:gd name="T93" fmla="*/ 21 h 413"/>
                <a:gd name="T94" fmla="*/ 253 w 312"/>
                <a:gd name="T95" fmla="*/ 29 h 413"/>
                <a:gd name="T96" fmla="*/ 262 w 312"/>
                <a:gd name="T97" fmla="*/ 42 h 413"/>
                <a:gd name="T98" fmla="*/ 273 w 312"/>
                <a:gd name="T99" fmla="*/ 58 h 413"/>
                <a:gd name="T100" fmla="*/ 279 w 312"/>
                <a:gd name="T101" fmla="*/ 113 h 413"/>
                <a:gd name="T102" fmla="*/ 294 w 312"/>
                <a:gd name="T103" fmla="*/ 162 h 413"/>
                <a:gd name="T104" fmla="*/ 309 w 312"/>
                <a:gd name="T105" fmla="*/ 197 h 413"/>
                <a:gd name="T106" fmla="*/ 297 w 312"/>
                <a:gd name="T107" fmla="*/ 205 h 413"/>
                <a:gd name="T108" fmla="*/ 262 w 312"/>
                <a:gd name="T109" fmla="*/ 224 h 413"/>
                <a:gd name="T110" fmla="*/ 219 w 312"/>
                <a:gd name="T111" fmla="*/ 253 h 413"/>
                <a:gd name="T112" fmla="*/ 226 w 312"/>
                <a:gd name="T113" fmla="*/ 277 h 413"/>
                <a:gd name="T114" fmla="*/ 257 w 312"/>
                <a:gd name="T115" fmla="*/ 309 h 413"/>
                <a:gd name="T116" fmla="*/ 55 w 312"/>
                <a:gd name="T117" fmla="*/ 394 h 413"/>
                <a:gd name="T118" fmla="*/ 312 w 312"/>
                <a:gd name="T119" fmla="*/ 2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413">
                  <a:moveTo>
                    <a:pt x="275" y="325"/>
                  </a:moveTo>
                  <a:cubicBezTo>
                    <a:pt x="275" y="325"/>
                    <a:pt x="275" y="325"/>
                    <a:pt x="275" y="325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36"/>
                    <a:pt x="276" y="336"/>
                    <a:pt x="276" y="336"/>
                  </a:cubicBezTo>
                  <a:cubicBezTo>
                    <a:pt x="276" y="336"/>
                    <a:pt x="275" y="338"/>
                    <a:pt x="274" y="338"/>
                  </a:cubicBezTo>
                  <a:cubicBezTo>
                    <a:pt x="274" y="338"/>
                    <a:pt x="273" y="339"/>
                    <a:pt x="272" y="339"/>
                  </a:cubicBezTo>
                  <a:cubicBezTo>
                    <a:pt x="271" y="338"/>
                    <a:pt x="270" y="337"/>
                    <a:pt x="270" y="337"/>
                  </a:cubicBezTo>
                  <a:cubicBezTo>
                    <a:pt x="264" y="337"/>
                    <a:pt x="264" y="337"/>
                    <a:pt x="264" y="337"/>
                  </a:cubicBezTo>
                  <a:cubicBezTo>
                    <a:pt x="264" y="337"/>
                    <a:pt x="264" y="339"/>
                    <a:pt x="264" y="340"/>
                  </a:cubicBezTo>
                  <a:cubicBezTo>
                    <a:pt x="263" y="342"/>
                    <a:pt x="263" y="342"/>
                    <a:pt x="263" y="342"/>
                  </a:cubicBezTo>
                  <a:cubicBezTo>
                    <a:pt x="263" y="347"/>
                    <a:pt x="263" y="347"/>
                    <a:pt x="263" y="347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57" y="352"/>
                    <a:pt x="257" y="352"/>
                    <a:pt x="257" y="352"/>
                  </a:cubicBezTo>
                  <a:cubicBezTo>
                    <a:pt x="257" y="352"/>
                    <a:pt x="256" y="353"/>
                    <a:pt x="256" y="353"/>
                  </a:cubicBezTo>
                  <a:cubicBezTo>
                    <a:pt x="256" y="353"/>
                    <a:pt x="251" y="355"/>
                    <a:pt x="251" y="355"/>
                  </a:cubicBezTo>
                  <a:cubicBezTo>
                    <a:pt x="249" y="357"/>
                    <a:pt x="249" y="357"/>
                    <a:pt x="249" y="357"/>
                  </a:cubicBezTo>
                  <a:cubicBezTo>
                    <a:pt x="248" y="357"/>
                    <a:pt x="248" y="357"/>
                    <a:pt x="248" y="357"/>
                  </a:cubicBezTo>
                  <a:cubicBezTo>
                    <a:pt x="248" y="357"/>
                    <a:pt x="245" y="359"/>
                    <a:pt x="243" y="361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0" y="363"/>
                    <a:pt x="240" y="363"/>
                    <a:pt x="240" y="363"/>
                  </a:cubicBezTo>
                  <a:cubicBezTo>
                    <a:pt x="242" y="368"/>
                    <a:pt x="242" y="368"/>
                    <a:pt x="242" y="368"/>
                  </a:cubicBezTo>
                  <a:cubicBezTo>
                    <a:pt x="245" y="371"/>
                    <a:pt x="245" y="371"/>
                    <a:pt x="245" y="371"/>
                  </a:cubicBezTo>
                  <a:cubicBezTo>
                    <a:pt x="248" y="376"/>
                    <a:pt x="248" y="376"/>
                    <a:pt x="248" y="376"/>
                  </a:cubicBezTo>
                  <a:cubicBezTo>
                    <a:pt x="248" y="379"/>
                    <a:pt x="248" y="379"/>
                    <a:pt x="248" y="379"/>
                  </a:cubicBezTo>
                  <a:cubicBezTo>
                    <a:pt x="248" y="379"/>
                    <a:pt x="246" y="381"/>
                    <a:pt x="246" y="381"/>
                  </a:cubicBezTo>
                  <a:cubicBezTo>
                    <a:pt x="246" y="382"/>
                    <a:pt x="245" y="384"/>
                    <a:pt x="246" y="384"/>
                  </a:cubicBezTo>
                  <a:cubicBezTo>
                    <a:pt x="247" y="384"/>
                    <a:pt x="251" y="385"/>
                    <a:pt x="251" y="385"/>
                  </a:cubicBezTo>
                  <a:cubicBezTo>
                    <a:pt x="251" y="385"/>
                    <a:pt x="252" y="385"/>
                    <a:pt x="252" y="385"/>
                  </a:cubicBezTo>
                  <a:cubicBezTo>
                    <a:pt x="253" y="385"/>
                    <a:pt x="253" y="386"/>
                    <a:pt x="253" y="386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1"/>
                    <a:pt x="253" y="395"/>
                  </a:cubicBezTo>
                  <a:cubicBezTo>
                    <a:pt x="253" y="399"/>
                    <a:pt x="252" y="398"/>
                    <a:pt x="252" y="398"/>
                  </a:cubicBezTo>
                  <a:cubicBezTo>
                    <a:pt x="252" y="398"/>
                    <a:pt x="247" y="396"/>
                    <a:pt x="247" y="396"/>
                  </a:cubicBezTo>
                  <a:cubicBezTo>
                    <a:pt x="247" y="396"/>
                    <a:pt x="245" y="394"/>
                    <a:pt x="245" y="394"/>
                  </a:cubicBezTo>
                  <a:cubicBezTo>
                    <a:pt x="244" y="393"/>
                    <a:pt x="244" y="392"/>
                    <a:pt x="244" y="391"/>
                  </a:cubicBezTo>
                  <a:cubicBezTo>
                    <a:pt x="244" y="390"/>
                    <a:pt x="245" y="388"/>
                    <a:pt x="245" y="388"/>
                  </a:cubicBezTo>
                  <a:cubicBezTo>
                    <a:pt x="245" y="388"/>
                    <a:pt x="241" y="387"/>
                    <a:pt x="241" y="387"/>
                  </a:cubicBezTo>
                  <a:cubicBezTo>
                    <a:pt x="241" y="387"/>
                    <a:pt x="238" y="387"/>
                    <a:pt x="237" y="387"/>
                  </a:cubicBezTo>
                  <a:cubicBezTo>
                    <a:pt x="236" y="387"/>
                    <a:pt x="235" y="389"/>
                    <a:pt x="235" y="389"/>
                  </a:cubicBezTo>
                  <a:cubicBezTo>
                    <a:pt x="234" y="390"/>
                    <a:pt x="233" y="389"/>
                    <a:pt x="232" y="389"/>
                  </a:cubicBezTo>
                  <a:cubicBezTo>
                    <a:pt x="232" y="389"/>
                    <a:pt x="231" y="387"/>
                    <a:pt x="231" y="387"/>
                  </a:cubicBezTo>
                  <a:cubicBezTo>
                    <a:pt x="230" y="387"/>
                    <a:pt x="226" y="386"/>
                    <a:pt x="225" y="386"/>
                  </a:cubicBezTo>
                  <a:cubicBezTo>
                    <a:pt x="225" y="386"/>
                    <a:pt x="223" y="386"/>
                    <a:pt x="221" y="386"/>
                  </a:cubicBezTo>
                  <a:cubicBezTo>
                    <a:pt x="220" y="387"/>
                    <a:pt x="221" y="387"/>
                    <a:pt x="222" y="390"/>
                  </a:cubicBezTo>
                  <a:cubicBezTo>
                    <a:pt x="222" y="393"/>
                    <a:pt x="221" y="391"/>
                    <a:pt x="220" y="391"/>
                  </a:cubicBezTo>
                  <a:cubicBezTo>
                    <a:pt x="219" y="391"/>
                    <a:pt x="219" y="391"/>
                    <a:pt x="217" y="391"/>
                  </a:cubicBezTo>
                  <a:cubicBezTo>
                    <a:pt x="215" y="391"/>
                    <a:pt x="214" y="391"/>
                    <a:pt x="212" y="391"/>
                  </a:cubicBezTo>
                  <a:cubicBezTo>
                    <a:pt x="211" y="392"/>
                    <a:pt x="211" y="392"/>
                    <a:pt x="211" y="393"/>
                  </a:cubicBezTo>
                  <a:cubicBezTo>
                    <a:pt x="210" y="394"/>
                    <a:pt x="208" y="394"/>
                    <a:pt x="207" y="394"/>
                  </a:cubicBezTo>
                  <a:cubicBezTo>
                    <a:pt x="206" y="394"/>
                    <a:pt x="202" y="394"/>
                    <a:pt x="202" y="394"/>
                  </a:cubicBezTo>
                  <a:cubicBezTo>
                    <a:pt x="201" y="394"/>
                    <a:pt x="200" y="396"/>
                    <a:pt x="199" y="397"/>
                  </a:cubicBezTo>
                  <a:cubicBezTo>
                    <a:pt x="199" y="397"/>
                    <a:pt x="195" y="397"/>
                    <a:pt x="195" y="397"/>
                  </a:cubicBezTo>
                  <a:cubicBezTo>
                    <a:pt x="194" y="398"/>
                    <a:pt x="194" y="398"/>
                    <a:pt x="193" y="399"/>
                  </a:cubicBezTo>
                  <a:cubicBezTo>
                    <a:pt x="191" y="400"/>
                    <a:pt x="191" y="400"/>
                    <a:pt x="190" y="402"/>
                  </a:cubicBezTo>
                  <a:cubicBezTo>
                    <a:pt x="188" y="404"/>
                    <a:pt x="189" y="403"/>
                    <a:pt x="185" y="402"/>
                  </a:cubicBezTo>
                  <a:cubicBezTo>
                    <a:pt x="182" y="402"/>
                    <a:pt x="184" y="403"/>
                    <a:pt x="183" y="403"/>
                  </a:cubicBezTo>
                  <a:cubicBezTo>
                    <a:pt x="182" y="403"/>
                    <a:pt x="181" y="404"/>
                    <a:pt x="180" y="405"/>
                  </a:cubicBezTo>
                  <a:cubicBezTo>
                    <a:pt x="180" y="406"/>
                    <a:pt x="178" y="404"/>
                    <a:pt x="177" y="404"/>
                  </a:cubicBezTo>
                  <a:cubicBezTo>
                    <a:pt x="176" y="405"/>
                    <a:pt x="176" y="403"/>
                    <a:pt x="176" y="400"/>
                  </a:cubicBezTo>
                  <a:cubicBezTo>
                    <a:pt x="175" y="398"/>
                    <a:pt x="173" y="398"/>
                    <a:pt x="173" y="398"/>
                  </a:cubicBezTo>
                  <a:cubicBezTo>
                    <a:pt x="173" y="398"/>
                    <a:pt x="171" y="398"/>
                    <a:pt x="171" y="397"/>
                  </a:cubicBezTo>
                  <a:cubicBezTo>
                    <a:pt x="171" y="396"/>
                    <a:pt x="167" y="396"/>
                    <a:pt x="166" y="396"/>
                  </a:cubicBezTo>
                  <a:cubicBezTo>
                    <a:pt x="166" y="396"/>
                    <a:pt x="163" y="396"/>
                    <a:pt x="163" y="396"/>
                  </a:cubicBezTo>
                  <a:cubicBezTo>
                    <a:pt x="163" y="396"/>
                    <a:pt x="160" y="396"/>
                    <a:pt x="160" y="397"/>
                  </a:cubicBezTo>
                  <a:cubicBezTo>
                    <a:pt x="160" y="397"/>
                    <a:pt x="159" y="397"/>
                    <a:pt x="157" y="398"/>
                  </a:cubicBezTo>
                  <a:cubicBezTo>
                    <a:pt x="154" y="399"/>
                    <a:pt x="156" y="398"/>
                    <a:pt x="156" y="400"/>
                  </a:cubicBezTo>
                  <a:cubicBezTo>
                    <a:pt x="157" y="401"/>
                    <a:pt x="157" y="402"/>
                    <a:pt x="157" y="402"/>
                  </a:cubicBezTo>
                  <a:cubicBezTo>
                    <a:pt x="158" y="403"/>
                    <a:pt x="157" y="402"/>
                    <a:pt x="157" y="404"/>
                  </a:cubicBezTo>
                  <a:cubicBezTo>
                    <a:pt x="156" y="406"/>
                    <a:pt x="156" y="405"/>
                    <a:pt x="156" y="407"/>
                  </a:cubicBezTo>
                  <a:cubicBezTo>
                    <a:pt x="155" y="408"/>
                    <a:pt x="155" y="407"/>
                    <a:pt x="154" y="410"/>
                  </a:cubicBezTo>
                  <a:cubicBezTo>
                    <a:pt x="153" y="412"/>
                    <a:pt x="154" y="410"/>
                    <a:pt x="153" y="412"/>
                  </a:cubicBezTo>
                  <a:cubicBezTo>
                    <a:pt x="152" y="413"/>
                    <a:pt x="150" y="412"/>
                    <a:pt x="148" y="411"/>
                  </a:cubicBezTo>
                  <a:cubicBezTo>
                    <a:pt x="147" y="411"/>
                    <a:pt x="148" y="410"/>
                    <a:pt x="148" y="408"/>
                  </a:cubicBezTo>
                  <a:cubicBezTo>
                    <a:pt x="149" y="406"/>
                    <a:pt x="148" y="407"/>
                    <a:pt x="148" y="406"/>
                  </a:cubicBezTo>
                  <a:cubicBezTo>
                    <a:pt x="148" y="405"/>
                    <a:pt x="147" y="406"/>
                    <a:pt x="145" y="407"/>
                  </a:cubicBezTo>
                  <a:cubicBezTo>
                    <a:pt x="144" y="407"/>
                    <a:pt x="144" y="405"/>
                    <a:pt x="145" y="403"/>
                  </a:cubicBezTo>
                  <a:cubicBezTo>
                    <a:pt x="145" y="401"/>
                    <a:pt x="144" y="402"/>
                    <a:pt x="144" y="401"/>
                  </a:cubicBezTo>
                  <a:cubicBezTo>
                    <a:pt x="144" y="401"/>
                    <a:pt x="143" y="400"/>
                    <a:pt x="142" y="400"/>
                  </a:cubicBezTo>
                  <a:cubicBezTo>
                    <a:pt x="141" y="400"/>
                    <a:pt x="140" y="399"/>
                    <a:pt x="140" y="399"/>
                  </a:cubicBezTo>
                  <a:cubicBezTo>
                    <a:pt x="139" y="398"/>
                    <a:pt x="137" y="396"/>
                    <a:pt x="136" y="395"/>
                  </a:cubicBezTo>
                  <a:cubicBezTo>
                    <a:pt x="134" y="394"/>
                    <a:pt x="132" y="395"/>
                    <a:pt x="132" y="395"/>
                  </a:cubicBezTo>
                  <a:cubicBezTo>
                    <a:pt x="132" y="395"/>
                    <a:pt x="130" y="397"/>
                    <a:pt x="128" y="399"/>
                  </a:cubicBezTo>
                  <a:cubicBezTo>
                    <a:pt x="128" y="399"/>
                    <a:pt x="128" y="400"/>
                    <a:pt x="128" y="400"/>
                  </a:cubicBezTo>
                  <a:cubicBezTo>
                    <a:pt x="127" y="400"/>
                    <a:pt x="127" y="400"/>
                    <a:pt x="127" y="399"/>
                  </a:cubicBezTo>
                  <a:cubicBezTo>
                    <a:pt x="127" y="399"/>
                    <a:pt x="126" y="398"/>
                    <a:pt x="126" y="398"/>
                  </a:cubicBezTo>
                  <a:cubicBezTo>
                    <a:pt x="126" y="398"/>
                    <a:pt x="126" y="396"/>
                    <a:pt x="125" y="396"/>
                  </a:cubicBezTo>
                  <a:cubicBezTo>
                    <a:pt x="125" y="396"/>
                    <a:pt x="124" y="396"/>
                    <a:pt x="123" y="395"/>
                  </a:cubicBezTo>
                  <a:cubicBezTo>
                    <a:pt x="122" y="395"/>
                    <a:pt x="121" y="394"/>
                    <a:pt x="121" y="394"/>
                  </a:cubicBezTo>
                  <a:cubicBezTo>
                    <a:pt x="120" y="394"/>
                    <a:pt x="118" y="392"/>
                    <a:pt x="118" y="392"/>
                  </a:cubicBezTo>
                  <a:cubicBezTo>
                    <a:pt x="118" y="392"/>
                    <a:pt x="118" y="392"/>
                    <a:pt x="117" y="392"/>
                  </a:cubicBezTo>
                  <a:cubicBezTo>
                    <a:pt x="117" y="392"/>
                    <a:pt x="116" y="391"/>
                    <a:pt x="116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5" y="391"/>
                    <a:pt x="115" y="391"/>
                    <a:pt x="115" y="391"/>
                  </a:cubicBezTo>
                  <a:cubicBezTo>
                    <a:pt x="114" y="391"/>
                    <a:pt x="114" y="391"/>
                    <a:pt x="113" y="390"/>
                  </a:cubicBezTo>
                  <a:cubicBezTo>
                    <a:pt x="111" y="390"/>
                    <a:pt x="112" y="390"/>
                    <a:pt x="110" y="390"/>
                  </a:cubicBezTo>
                  <a:cubicBezTo>
                    <a:pt x="109" y="390"/>
                    <a:pt x="108" y="390"/>
                    <a:pt x="108" y="390"/>
                  </a:cubicBezTo>
                  <a:cubicBezTo>
                    <a:pt x="108" y="390"/>
                    <a:pt x="107" y="389"/>
                    <a:pt x="105" y="389"/>
                  </a:cubicBezTo>
                  <a:cubicBezTo>
                    <a:pt x="104" y="390"/>
                    <a:pt x="102" y="391"/>
                    <a:pt x="101" y="391"/>
                  </a:cubicBezTo>
                  <a:cubicBezTo>
                    <a:pt x="101" y="391"/>
                    <a:pt x="100" y="390"/>
                    <a:pt x="100" y="390"/>
                  </a:cubicBezTo>
                  <a:cubicBezTo>
                    <a:pt x="100" y="390"/>
                    <a:pt x="100" y="389"/>
                    <a:pt x="100" y="389"/>
                  </a:cubicBezTo>
                  <a:cubicBezTo>
                    <a:pt x="100" y="389"/>
                    <a:pt x="99" y="388"/>
                    <a:pt x="98" y="387"/>
                  </a:cubicBezTo>
                  <a:cubicBezTo>
                    <a:pt x="98" y="387"/>
                    <a:pt x="97" y="387"/>
                    <a:pt x="97" y="387"/>
                  </a:cubicBezTo>
                  <a:cubicBezTo>
                    <a:pt x="97" y="387"/>
                    <a:pt x="97" y="387"/>
                    <a:pt x="97" y="388"/>
                  </a:cubicBezTo>
                  <a:cubicBezTo>
                    <a:pt x="97" y="389"/>
                    <a:pt x="99" y="389"/>
                    <a:pt x="97" y="389"/>
                  </a:cubicBezTo>
                  <a:cubicBezTo>
                    <a:pt x="96" y="388"/>
                    <a:pt x="95" y="388"/>
                    <a:pt x="95" y="388"/>
                  </a:cubicBezTo>
                  <a:cubicBezTo>
                    <a:pt x="92" y="389"/>
                    <a:pt x="92" y="389"/>
                    <a:pt x="92" y="389"/>
                  </a:cubicBezTo>
                  <a:cubicBezTo>
                    <a:pt x="93" y="388"/>
                    <a:pt x="93" y="388"/>
                    <a:pt x="93" y="388"/>
                  </a:cubicBezTo>
                  <a:cubicBezTo>
                    <a:pt x="93" y="388"/>
                    <a:pt x="94" y="388"/>
                    <a:pt x="94" y="388"/>
                  </a:cubicBezTo>
                  <a:cubicBezTo>
                    <a:pt x="94" y="387"/>
                    <a:pt x="94" y="387"/>
                    <a:pt x="94" y="387"/>
                  </a:cubicBezTo>
                  <a:cubicBezTo>
                    <a:pt x="94" y="387"/>
                    <a:pt x="94" y="386"/>
                    <a:pt x="94" y="386"/>
                  </a:cubicBezTo>
                  <a:cubicBezTo>
                    <a:pt x="95" y="386"/>
                    <a:pt x="96" y="385"/>
                    <a:pt x="95" y="385"/>
                  </a:cubicBezTo>
                  <a:cubicBezTo>
                    <a:pt x="94" y="385"/>
                    <a:pt x="93" y="385"/>
                    <a:pt x="93" y="385"/>
                  </a:cubicBezTo>
                  <a:cubicBezTo>
                    <a:pt x="93" y="384"/>
                    <a:pt x="93" y="384"/>
                    <a:pt x="93" y="384"/>
                  </a:cubicBezTo>
                  <a:cubicBezTo>
                    <a:pt x="93" y="384"/>
                    <a:pt x="92" y="383"/>
                    <a:pt x="92" y="383"/>
                  </a:cubicBezTo>
                  <a:cubicBezTo>
                    <a:pt x="92" y="384"/>
                    <a:pt x="92" y="385"/>
                    <a:pt x="92" y="385"/>
                  </a:cubicBezTo>
                  <a:cubicBezTo>
                    <a:pt x="91" y="385"/>
                    <a:pt x="91" y="385"/>
                    <a:pt x="91" y="384"/>
                  </a:cubicBezTo>
                  <a:cubicBezTo>
                    <a:pt x="91" y="383"/>
                    <a:pt x="91" y="383"/>
                    <a:pt x="91" y="383"/>
                  </a:cubicBezTo>
                  <a:cubicBezTo>
                    <a:pt x="90" y="383"/>
                    <a:pt x="89" y="383"/>
                    <a:pt x="89" y="383"/>
                  </a:cubicBezTo>
                  <a:cubicBezTo>
                    <a:pt x="89" y="383"/>
                    <a:pt x="90" y="384"/>
                    <a:pt x="88" y="384"/>
                  </a:cubicBezTo>
                  <a:cubicBezTo>
                    <a:pt x="87" y="384"/>
                    <a:pt x="86" y="385"/>
                    <a:pt x="85" y="385"/>
                  </a:cubicBezTo>
                  <a:cubicBezTo>
                    <a:pt x="84" y="386"/>
                    <a:pt x="84" y="387"/>
                    <a:pt x="84" y="387"/>
                  </a:cubicBezTo>
                  <a:cubicBezTo>
                    <a:pt x="84" y="388"/>
                    <a:pt x="82" y="388"/>
                    <a:pt x="82" y="389"/>
                  </a:cubicBezTo>
                  <a:cubicBezTo>
                    <a:pt x="83" y="389"/>
                    <a:pt x="82" y="389"/>
                    <a:pt x="84" y="390"/>
                  </a:cubicBezTo>
                  <a:cubicBezTo>
                    <a:pt x="85" y="390"/>
                    <a:pt x="85" y="390"/>
                    <a:pt x="86" y="390"/>
                  </a:cubicBezTo>
                  <a:cubicBezTo>
                    <a:pt x="87" y="391"/>
                    <a:pt x="88" y="390"/>
                    <a:pt x="88" y="390"/>
                  </a:cubicBezTo>
                  <a:cubicBezTo>
                    <a:pt x="88" y="390"/>
                    <a:pt x="88" y="390"/>
                    <a:pt x="89" y="391"/>
                  </a:cubicBezTo>
                  <a:cubicBezTo>
                    <a:pt x="89" y="391"/>
                    <a:pt x="90" y="390"/>
                    <a:pt x="90" y="391"/>
                  </a:cubicBezTo>
                  <a:cubicBezTo>
                    <a:pt x="90" y="392"/>
                    <a:pt x="91" y="393"/>
                    <a:pt x="90" y="393"/>
                  </a:cubicBezTo>
                  <a:cubicBezTo>
                    <a:pt x="89" y="393"/>
                    <a:pt x="88" y="394"/>
                    <a:pt x="88" y="393"/>
                  </a:cubicBezTo>
                  <a:cubicBezTo>
                    <a:pt x="88" y="393"/>
                    <a:pt x="88" y="392"/>
                    <a:pt x="87" y="392"/>
                  </a:cubicBezTo>
                  <a:cubicBezTo>
                    <a:pt x="87" y="392"/>
                    <a:pt x="86" y="392"/>
                    <a:pt x="86" y="392"/>
                  </a:cubicBezTo>
                  <a:cubicBezTo>
                    <a:pt x="85" y="394"/>
                    <a:pt x="85" y="394"/>
                    <a:pt x="85" y="394"/>
                  </a:cubicBezTo>
                  <a:cubicBezTo>
                    <a:pt x="85" y="394"/>
                    <a:pt x="85" y="395"/>
                    <a:pt x="84" y="395"/>
                  </a:cubicBezTo>
                  <a:cubicBezTo>
                    <a:pt x="83" y="395"/>
                    <a:pt x="84" y="395"/>
                    <a:pt x="82" y="395"/>
                  </a:cubicBezTo>
                  <a:cubicBezTo>
                    <a:pt x="80" y="395"/>
                    <a:pt x="80" y="394"/>
                    <a:pt x="79" y="394"/>
                  </a:cubicBezTo>
                  <a:cubicBezTo>
                    <a:pt x="79" y="394"/>
                    <a:pt x="79" y="394"/>
                    <a:pt x="78" y="394"/>
                  </a:cubicBezTo>
                  <a:cubicBezTo>
                    <a:pt x="78" y="394"/>
                    <a:pt x="76" y="392"/>
                    <a:pt x="75" y="394"/>
                  </a:cubicBezTo>
                  <a:cubicBezTo>
                    <a:pt x="74" y="395"/>
                    <a:pt x="73" y="396"/>
                    <a:pt x="73" y="396"/>
                  </a:cubicBezTo>
                  <a:cubicBezTo>
                    <a:pt x="70" y="396"/>
                    <a:pt x="70" y="396"/>
                    <a:pt x="70" y="396"/>
                  </a:cubicBezTo>
                  <a:cubicBezTo>
                    <a:pt x="70" y="396"/>
                    <a:pt x="69" y="396"/>
                    <a:pt x="68" y="396"/>
                  </a:cubicBezTo>
                  <a:cubicBezTo>
                    <a:pt x="67" y="396"/>
                    <a:pt x="66" y="396"/>
                    <a:pt x="66" y="396"/>
                  </a:cubicBezTo>
                  <a:cubicBezTo>
                    <a:pt x="65" y="397"/>
                    <a:pt x="64" y="394"/>
                    <a:pt x="64" y="394"/>
                  </a:cubicBezTo>
                  <a:cubicBezTo>
                    <a:pt x="64" y="394"/>
                    <a:pt x="65" y="392"/>
                    <a:pt x="62" y="394"/>
                  </a:cubicBezTo>
                  <a:cubicBezTo>
                    <a:pt x="59" y="396"/>
                    <a:pt x="58" y="396"/>
                    <a:pt x="58" y="396"/>
                  </a:cubicBezTo>
                  <a:cubicBezTo>
                    <a:pt x="58" y="396"/>
                    <a:pt x="57" y="396"/>
                    <a:pt x="57" y="397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56" y="396"/>
                    <a:pt x="56" y="396"/>
                    <a:pt x="56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6" y="395"/>
                    <a:pt x="55" y="395"/>
                    <a:pt x="55" y="394"/>
                  </a:cubicBezTo>
                  <a:cubicBezTo>
                    <a:pt x="53" y="392"/>
                    <a:pt x="50" y="388"/>
                    <a:pt x="50" y="388"/>
                  </a:cubicBezTo>
                  <a:cubicBezTo>
                    <a:pt x="52" y="384"/>
                    <a:pt x="52" y="384"/>
                    <a:pt x="52" y="384"/>
                  </a:cubicBezTo>
                  <a:cubicBezTo>
                    <a:pt x="52" y="384"/>
                    <a:pt x="53" y="377"/>
                    <a:pt x="53" y="375"/>
                  </a:cubicBezTo>
                  <a:cubicBezTo>
                    <a:pt x="53" y="374"/>
                    <a:pt x="53" y="368"/>
                    <a:pt x="53" y="368"/>
                  </a:cubicBezTo>
                  <a:cubicBezTo>
                    <a:pt x="53" y="368"/>
                    <a:pt x="49" y="367"/>
                    <a:pt x="52" y="364"/>
                  </a:cubicBezTo>
                  <a:cubicBezTo>
                    <a:pt x="55" y="360"/>
                    <a:pt x="58" y="355"/>
                    <a:pt x="58" y="35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8" y="345"/>
                    <a:pt x="55" y="342"/>
                    <a:pt x="59" y="340"/>
                  </a:cubicBezTo>
                  <a:cubicBezTo>
                    <a:pt x="63" y="337"/>
                    <a:pt x="70" y="328"/>
                    <a:pt x="70" y="328"/>
                  </a:cubicBezTo>
                  <a:cubicBezTo>
                    <a:pt x="77" y="320"/>
                    <a:pt x="77" y="320"/>
                    <a:pt x="77" y="320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3" y="313"/>
                    <a:pt x="53" y="313"/>
                    <a:pt x="53" y="313"/>
                  </a:cubicBezTo>
                  <a:cubicBezTo>
                    <a:pt x="50" y="308"/>
                    <a:pt x="50" y="308"/>
                    <a:pt x="50" y="308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4" y="312"/>
                    <a:pt x="44" y="312"/>
                    <a:pt x="44" y="312"/>
                  </a:cubicBezTo>
                  <a:cubicBezTo>
                    <a:pt x="37" y="311"/>
                    <a:pt x="37" y="311"/>
                    <a:pt x="37" y="311"/>
                  </a:cubicBezTo>
                  <a:cubicBezTo>
                    <a:pt x="32" y="306"/>
                    <a:pt x="32" y="306"/>
                    <a:pt x="32" y="306"/>
                  </a:cubicBezTo>
                  <a:cubicBezTo>
                    <a:pt x="28" y="309"/>
                    <a:pt x="28" y="309"/>
                    <a:pt x="28" y="30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0" y="297"/>
                    <a:pt x="20" y="297"/>
                    <a:pt x="20" y="297"/>
                  </a:cubicBezTo>
                  <a:cubicBezTo>
                    <a:pt x="15" y="292"/>
                    <a:pt x="15" y="292"/>
                    <a:pt x="15" y="292"/>
                  </a:cubicBezTo>
                  <a:cubicBezTo>
                    <a:pt x="13" y="292"/>
                    <a:pt x="13" y="292"/>
                    <a:pt x="13" y="292"/>
                  </a:cubicBezTo>
                  <a:cubicBezTo>
                    <a:pt x="13" y="291"/>
                    <a:pt x="13" y="291"/>
                    <a:pt x="13" y="291"/>
                  </a:cubicBezTo>
                  <a:cubicBezTo>
                    <a:pt x="12" y="285"/>
                    <a:pt x="12" y="285"/>
                    <a:pt x="12" y="285"/>
                  </a:cubicBezTo>
                  <a:cubicBezTo>
                    <a:pt x="15" y="283"/>
                    <a:pt x="15" y="283"/>
                    <a:pt x="15" y="283"/>
                  </a:cubicBezTo>
                  <a:cubicBezTo>
                    <a:pt x="17" y="280"/>
                    <a:pt x="17" y="280"/>
                    <a:pt x="17" y="280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3"/>
                    <a:pt x="18" y="273"/>
                    <a:pt x="18" y="273"/>
                  </a:cubicBezTo>
                  <a:cubicBezTo>
                    <a:pt x="18" y="273"/>
                    <a:pt x="14" y="273"/>
                    <a:pt x="13" y="272"/>
                  </a:cubicBezTo>
                  <a:cubicBezTo>
                    <a:pt x="12" y="272"/>
                    <a:pt x="9" y="270"/>
                    <a:pt x="9" y="270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6" y="262"/>
                    <a:pt x="6" y="262"/>
                    <a:pt x="6" y="262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7" y="252"/>
                    <a:pt x="7" y="252"/>
                    <a:pt x="7" y="252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9" y="248"/>
                    <a:pt x="10" y="248"/>
                  </a:cubicBezTo>
                  <a:cubicBezTo>
                    <a:pt x="10" y="248"/>
                    <a:pt x="11" y="248"/>
                    <a:pt x="11" y="248"/>
                  </a:cubicBezTo>
                  <a:cubicBezTo>
                    <a:pt x="12" y="248"/>
                    <a:pt x="12" y="245"/>
                    <a:pt x="12" y="245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14" y="245"/>
                    <a:pt x="15" y="244"/>
                    <a:pt x="15" y="244"/>
                  </a:cubicBezTo>
                  <a:cubicBezTo>
                    <a:pt x="15" y="243"/>
                    <a:pt x="15" y="242"/>
                    <a:pt x="15" y="242"/>
                  </a:cubicBezTo>
                  <a:cubicBezTo>
                    <a:pt x="15" y="242"/>
                    <a:pt x="16" y="240"/>
                    <a:pt x="16" y="239"/>
                  </a:cubicBezTo>
                  <a:cubicBezTo>
                    <a:pt x="16" y="238"/>
                    <a:pt x="15" y="237"/>
                    <a:pt x="15" y="237"/>
                  </a:cubicBezTo>
                  <a:cubicBezTo>
                    <a:pt x="15" y="237"/>
                    <a:pt x="14" y="235"/>
                    <a:pt x="13" y="235"/>
                  </a:cubicBezTo>
                  <a:cubicBezTo>
                    <a:pt x="13" y="235"/>
                    <a:pt x="11" y="235"/>
                    <a:pt x="11" y="235"/>
                  </a:cubicBezTo>
                  <a:cubicBezTo>
                    <a:pt x="10" y="235"/>
                    <a:pt x="9" y="233"/>
                    <a:pt x="9" y="233"/>
                  </a:cubicBezTo>
                  <a:cubicBezTo>
                    <a:pt x="9" y="233"/>
                    <a:pt x="10" y="232"/>
                    <a:pt x="10" y="231"/>
                  </a:cubicBezTo>
                  <a:cubicBezTo>
                    <a:pt x="11" y="231"/>
                    <a:pt x="11" y="228"/>
                    <a:pt x="11" y="228"/>
                  </a:cubicBezTo>
                  <a:cubicBezTo>
                    <a:pt x="11" y="228"/>
                    <a:pt x="10" y="227"/>
                    <a:pt x="9" y="227"/>
                  </a:cubicBezTo>
                  <a:cubicBezTo>
                    <a:pt x="9" y="227"/>
                    <a:pt x="7" y="227"/>
                    <a:pt x="7" y="227"/>
                  </a:cubicBezTo>
                  <a:cubicBezTo>
                    <a:pt x="7" y="224"/>
                    <a:pt x="7" y="224"/>
                    <a:pt x="7" y="224"/>
                  </a:cubicBezTo>
                  <a:cubicBezTo>
                    <a:pt x="7" y="224"/>
                    <a:pt x="5" y="223"/>
                    <a:pt x="4" y="223"/>
                  </a:cubicBezTo>
                  <a:cubicBezTo>
                    <a:pt x="4" y="223"/>
                    <a:pt x="4" y="222"/>
                    <a:pt x="3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2"/>
                    <a:pt x="4" y="222"/>
                    <a:pt x="4" y="222"/>
                  </a:cubicBezTo>
                  <a:cubicBezTo>
                    <a:pt x="4" y="221"/>
                    <a:pt x="3" y="220"/>
                    <a:pt x="3" y="219"/>
                  </a:cubicBezTo>
                  <a:cubicBezTo>
                    <a:pt x="3" y="219"/>
                    <a:pt x="4" y="219"/>
                    <a:pt x="4" y="219"/>
                  </a:cubicBezTo>
                  <a:cubicBezTo>
                    <a:pt x="4" y="219"/>
                    <a:pt x="4" y="218"/>
                    <a:pt x="5" y="217"/>
                  </a:cubicBezTo>
                  <a:cubicBezTo>
                    <a:pt x="5" y="217"/>
                    <a:pt x="5" y="217"/>
                    <a:pt x="6" y="217"/>
                  </a:cubicBezTo>
                  <a:cubicBezTo>
                    <a:pt x="6" y="217"/>
                    <a:pt x="6" y="216"/>
                    <a:pt x="7" y="216"/>
                  </a:cubicBezTo>
                  <a:cubicBezTo>
                    <a:pt x="7" y="215"/>
                    <a:pt x="7" y="213"/>
                    <a:pt x="7" y="213"/>
                  </a:cubicBezTo>
                  <a:cubicBezTo>
                    <a:pt x="7" y="213"/>
                    <a:pt x="7" y="213"/>
                    <a:pt x="6" y="212"/>
                  </a:cubicBezTo>
                  <a:cubicBezTo>
                    <a:pt x="5" y="212"/>
                    <a:pt x="5" y="212"/>
                    <a:pt x="5" y="211"/>
                  </a:cubicBezTo>
                  <a:cubicBezTo>
                    <a:pt x="4" y="211"/>
                    <a:pt x="5" y="210"/>
                    <a:pt x="5" y="210"/>
                  </a:cubicBezTo>
                  <a:cubicBezTo>
                    <a:pt x="5" y="210"/>
                    <a:pt x="3" y="209"/>
                    <a:pt x="3" y="209"/>
                  </a:cubicBezTo>
                  <a:cubicBezTo>
                    <a:pt x="3" y="209"/>
                    <a:pt x="1" y="209"/>
                    <a:pt x="1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04"/>
                    <a:pt x="1" y="204"/>
                    <a:pt x="1" y="204"/>
                  </a:cubicBezTo>
                  <a:cubicBezTo>
                    <a:pt x="3" y="206"/>
                    <a:pt x="3" y="206"/>
                    <a:pt x="3" y="206"/>
                  </a:cubicBezTo>
                  <a:cubicBezTo>
                    <a:pt x="3" y="206"/>
                    <a:pt x="3" y="205"/>
                    <a:pt x="3" y="204"/>
                  </a:cubicBezTo>
                  <a:cubicBezTo>
                    <a:pt x="4" y="204"/>
                    <a:pt x="5" y="202"/>
                    <a:pt x="5" y="202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2"/>
                    <a:pt x="11" y="202"/>
                    <a:pt x="11" y="202"/>
                  </a:cubicBezTo>
                  <a:cubicBezTo>
                    <a:pt x="12" y="201"/>
                    <a:pt x="10" y="199"/>
                    <a:pt x="10" y="199"/>
                  </a:cubicBezTo>
                  <a:cubicBezTo>
                    <a:pt x="10" y="199"/>
                    <a:pt x="8" y="201"/>
                    <a:pt x="8" y="201"/>
                  </a:cubicBezTo>
                  <a:cubicBezTo>
                    <a:pt x="7" y="201"/>
                    <a:pt x="7" y="198"/>
                    <a:pt x="7" y="198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9" y="195"/>
                    <a:pt x="9" y="195"/>
                    <a:pt x="9" y="195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10" y="193"/>
                    <a:pt x="12" y="191"/>
                    <a:pt x="12" y="191"/>
                  </a:cubicBezTo>
                  <a:cubicBezTo>
                    <a:pt x="13" y="190"/>
                    <a:pt x="12" y="188"/>
                    <a:pt x="12" y="188"/>
                  </a:cubicBezTo>
                  <a:cubicBezTo>
                    <a:pt x="13" y="185"/>
                    <a:pt x="13" y="185"/>
                    <a:pt x="13" y="185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9" y="175"/>
                    <a:pt x="9" y="175"/>
                    <a:pt x="9" y="175"/>
                  </a:cubicBezTo>
                  <a:cubicBezTo>
                    <a:pt x="8" y="173"/>
                    <a:pt x="8" y="173"/>
                    <a:pt x="8" y="173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71"/>
                    <a:pt x="6" y="169"/>
                    <a:pt x="5" y="169"/>
                  </a:cubicBezTo>
                  <a:cubicBezTo>
                    <a:pt x="4" y="169"/>
                    <a:pt x="5" y="168"/>
                    <a:pt x="5" y="168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7" y="164"/>
                    <a:pt x="17" y="164"/>
                    <a:pt x="17" y="164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3" y="164"/>
                    <a:pt x="23" y="164"/>
                    <a:pt x="23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1"/>
                    <a:pt x="34" y="152"/>
                    <a:pt x="34" y="152"/>
                  </a:cubicBezTo>
                  <a:cubicBezTo>
                    <a:pt x="34" y="151"/>
                    <a:pt x="34" y="151"/>
                    <a:pt x="35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9" y="147"/>
                    <a:pt x="41" y="146"/>
                    <a:pt x="41" y="146"/>
                  </a:cubicBezTo>
                  <a:cubicBezTo>
                    <a:pt x="42" y="146"/>
                    <a:pt x="41" y="145"/>
                    <a:pt x="41" y="144"/>
                  </a:cubicBezTo>
                  <a:cubicBezTo>
                    <a:pt x="41" y="143"/>
                    <a:pt x="41" y="141"/>
                    <a:pt x="41" y="141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2" y="134"/>
                    <a:pt x="32" y="133"/>
                  </a:cubicBezTo>
                  <a:cubicBezTo>
                    <a:pt x="31" y="132"/>
                    <a:pt x="30" y="130"/>
                    <a:pt x="30" y="13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5" y="123"/>
                    <a:pt x="40" y="125"/>
                    <a:pt x="41" y="125"/>
                  </a:cubicBezTo>
                  <a:cubicBezTo>
                    <a:pt x="42" y="126"/>
                    <a:pt x="42" y="122"/>
                    <a:pt x="42" y="122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2" y="113"/>
                    <a:pt x="43" y="112"/>
                  </a:cubicBezTo>
                  <a:cubicBezTo>
                    <a:pt x="44" y="112"/>
                    <a:pt x="47" y="106"/>
                    <a:pt x="47" y="106"/>
                  </a:cubicBezTo>
                  <a:cubicBezTo>
                    <a:pt x="47" y="106"/>
                    <a:pt x="47" y="100"/>
                    <a:pt x="47" y="99"/>
                  </a:cubicBezTo>
                  <a:cubicBezTo>
                    <a:pt x="47" y="98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4" y="92"/>
                    <a:pt x="43" y="92"/>
                  </a:cubicBezTo>
                  <a:cubicBezTo>
                    <a:pt x="43" y="91"/>
                    <a:pt x="44" y="89"/>
                    <a:pt x="44" y="89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5"/>
                    <a:pt x="41" y="80"/>
                    <a:pt x="42" y="80"/>
                  </a:cubicBezTo>
                  <a:cubicBezTo>
                    <a:pt x="43" y="79"/>
                    <a:pt x="45" y="77"/>
                    <a:pt x="45" y="77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9" y="65"/>
                    <a:pt x="49" y="65"/>
                  </a:cubicBezTo>
                  <a:cubicBezTo>
                    <a:pt x="50" y="65"/>
                    <a:pt x="56" y="65"/>
                    <a:pt x="56" y="6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5" y="66"/>
                    <a:pt x="75" y="67"/>
                  </a:cubicBezTo>
                  <a:cubicBezTo>
                    <a:pt x="75" y="67"/>
                    <a:pt x="77" y="69"/>
                    <a:pt x="77" y="70"/>
                  </a:cubicBezTo>
                  <a:cubicBezTo>
                    <a:pt x="76" y="70"/>
                    <a:pt x="78" y="73"/>
                    <a:pt x="78" y="73"/>
                  </a:cubicBezTo>
                  <a:cubicBezTo>
                    <a:pt x="78" y="73"/>
                    <a:pt x="77" y="75"/>
                    <a:pt x="77" y="76"/>
                  </a:cubicBezTo>
                  <a:cubicBezTo>
                    <a:pt x="77" y="76"/>
                    <a:pt x="78" y="80"/>
                    <a:pt x="78" y="80"/>
                  </a:cubicBezTo>
                  <a:cubicBezTo>
                    <a:pt x="78" y="81"/>
                    <a:pt x="80" y="82"/>
                    <a:pt x="80" y="82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3" y="71"/>
                    <a:pt x="84" y="72"/>
                  </a:cubicBezTo>
                  <a:cubicBezTo>
                    <a:pt x="85" y="72"/>
                    <a:pt x="88" y="75"/>
                    <a:pt x="88" y="75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3" y="74"/>
                    <a:pt x="93" y="74"/>
                  </a:cubicBezTo>
                  <a:cubicBezTo>
                    <a:pt x="93" y="74"/>
                    <a:pt x="90" y="70"/>
                    <a:pt x="90" y="7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59"/>
                    <a:pt x="114" y="57"/>
                    <a:pt x="114" y="57"/>
                  </a:cubicBezTo>
                  <a:cubicBezTo>
                    <a:pt x="113" y="57"/>
                    <a:pt x="111" y="55"/>
                    <a:pt x="111" y="55"/>
                  </a:cubicBezTo>
                  <a:cubicBezTo>
                    <a:pt x="111" y="55"/>
                    <a:pt x="110" y="57"/>
                    <a:pt x="110" y="57"/>
                  </a:cubicBezTo>
                  <a:cubicBezTo>
                    <a:pt x="109" y="58"/>
                    <a:pt x="106" y="58"/>
                    <a:pt x="106" y="57"/>
                  </a:cubicBezTo>
                  <a:cubicBezTo>
                    <a:pt x="105" y="57"/>
                    <a:pt x="104" y="54"/>
                    <a:pt x="104" y="5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4"/>
                    <a:pt x="104" y="43"/>
                  </a:cubicBezTo>
                  <a:cubicBezTo>
                    <a:pt x="105" y="43"/>
                    <a:pt x="105" y="41"/>
                    <a:pt x="105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1" y="41"/>
                    <a:pt x="101" y="39"/>
                  </a:cubicBezTo>
                  <a:cubicBezTo>
                    <a:pt x="102" y="37"/>
                    <a:pt x="102" y="36"/>
                    <a:pt x="102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3" y="26"/>
                    <a:pt x="103" y="26"/>
                  </a:cubicBezTo>
                  <a:cubicBezTo>
                    <a:pt x="102" y="26"/>
                    <a:pt x="100" y="26"/>
                    <a:pt x="100" y="26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4" y="2"/>
                    <a:pt x="105" y="2"/>
                  </a:cubicBezTo>
                  <a:cubicBezTo>
                    <a:pt x="106" y="2"/>
                    <a:pt x="108" y="3"/>
                    <a:pt x="108" y="3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6" y="6"/>
                    <a:pt x="116" y="6"/>
                  </a:cubicBezTo>
                  <a:cubicBezTo>
                    <a:pt x="117" y="6"/>
                    <a:pt x="119" y="5"/>
                    <a:pt x="119" y="5"/>
                  </a:cubicBezTo>
                  <a:cubicBezTo>
                    <a:pt x="119" y="5"/>
                    <a:pt x="122" y="3"/>
                    <a:pt x="123" y="3"/>
                  </a:cubicBezTo>
                  <a:cubicBezTo>
                    <a:pt x="123" y="2"/>
                    <a:pt x="124" y="2"/>
                    <a:pt x="124" y="2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8"/>
                    <a:pt x="138" y="18"/>
                  </a:cubicBezTo>
                  <a:cubicBezTo>
                    <a:pt x="137" y="18"/>
                    <a:pt x="136" y="22"/>
                    <a:pt x="136" y="2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4" y="29"/>
                    <a:pt x="144" y="29"/>
                    <a:pt x="144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70" y="30"/>
                    <a:pt x="170" y="30"/>
                    <a:pt x="170" y="30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8" y="23"/>
                    <a:pt x="170" y="21"/>
                    <a:pt x="170" y="21"/>
                  </a:cubicBezTo>
                  <a:cubicBezTo>
                    <a:pt x="171" y="21"/>
                    <a:pt x="175" y="22"/>
                    <a:pt x="175" y="22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2" y="39"/>
                    <a:pt x="172" y="39"/>
                    <a:pt x="172" y="39"/>
                  </a:cubicBezTo>
                  <a:cubicBezTo>
                    <a:pt x="172" y="39"/>
                    <a:pt x="172" y="41"/>
                    <a:pt x="171" y="41"/>
                  </a:cubicBezTo>
                  <a:cubicBezTo>
                    <a:pt x="170" y="42"/>
                    <a:pt x="168" y="42"/>
                    <a:pt x="168" y="42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4" y="52"/>
                    <a:pt x="164" y="52"/>
                    <a:pt x="164" y="52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70" y="50"/>
                    <a:pt x="170" y="50"/>
                    <a:pt x="170" y="50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82" y="53"/>
                    <a:pt x="182" y="53"/>
                  </a:cubicBezTo>
                  <a:cubicBezTo>
                    <a:pt x="182" y="53"/>
                    <a:pt x="183" y="50"/>
                    <a:pt x="183" y="50"/>
                  </a:cubicBezTo>
                  <a:cubicBezTo>
                    <a:pt x="183" y="50"/>
                    <a:pt x="184" y="48"/>
                    <a:pt x="185" y="48"/>
                  </a:cubicBezTo>
                  <a:cubicBezTo>
                    <a:pt x="186" y="48"/>
                    <a:pt x="187" y="46"/>
                    <a:pt x="188" y="46"/>
                  </a:cubicBezTo>
                  <a:cubicBezTo>
                    <a:pt x="188" y="45"/>
                    <a:pt x="189" y="43"/>
                    <a:pt x="189" y="43"/>
                  </a:cubicBezTo>
                  <a:cubicBezTo>
                    <a:pt x="189" y="43"/>
                    <a:pt x="191" y="42"/>
                    <a:pt x="192" y="42"/>
                  </a:cubicBezTo>
                  <a:cubicBezTo>
                    <a:pt x="193" y="42"/>
                    <a:pt x="199" y="41"/>
                    <a:pt x="199" y="41"/>
                  </a:cubicBezTo>
                  <a:cubicBezTo>
                    <a:pt x="199" y="41"/>
                    <a:pt x="203" y="40"/>
                    <a:pt x="204" y="39"/>
                  </a:cubicBezTo>
                  <a:cubicBezTo>
                    <a:pt x="204" y="39"/>
                    <a:pt x="208" y="36"/>
                    <a:pt x="208" y="36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3" y="30"/>
                    <a:pt x="213" y="29"/>
                  </a:cubicBezTo>
                  <a:cubicBezTo>
                    <a:pt x="213" y="28"/>
                    <a:pt x="214" y="25"/>
                    <a:pt x="214" y="25"/>
                  </a:cubicBezTo>
                  <a:cubicBezTo>
                    <a:pt x="216" y="24"/>
                    <a:pt x="216" y="24"/>
                    <a:pt x="216" y="24"/>
                  </a:cubicBezTo>
                  <a:cubicBezTo>
                    <a:pt x="216" y="24"/>
                    <a:pt x="218" y="25"/>
                    <a:pt x="218" y="26"/>
                  </a:cubicBezTo>
                  <a:cubicBezTo>
                    <a:pt x="218" y="26"/>
                    <a:pt x="217" y="28"/>
                    <a:pt x="217" y="28"/>
                  </a:cubicBezTo>
                  <a:cubicBezTo>
                    <a:pt x="217" y="28"/>
                    <a:pt x="215" y="29"/>
                    <a:pt x="214" y="30"/>
                  </a:cubicBezTo>
                  <a:cubicBezTo>
                    <a:pt x="214" y="30"/>
                    <a:pt x="214" y="32"/>
                    <a:pt x="214" y="32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7" y="29"/>
                    <a:pt x="217" y="29"/>
                  </a:cubicBezTo>
                  <a:cubicBezTo>
                    <a:pt x="217" y="29"/>
                    <a:pt x="221" y="28"/>
                    <a:pt x="221" y="28"/>
                  </a:cubicBezTo>
                  <a:cubicBezTo>
                    <a:pt x="221" y="28"/>
                    <a:pt x="223" y="29"/>
                    <a:pt x="223" y="29"/>
                  </a:cubicBezTo>
                  <a:cubicBezTo>
                    <a:pt x="223" y="29"/>
                    <a:pt x="225" y="30"/>
                    <a:pt x="225" y="30"/>
                  </a:cubicBezTo>
                  <a:cubicBezTo>
                    <a:pt x="229" y="29"/>
                    <a:pt x="229" y="29"/>
                    <a:pt x="229" y="29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27"/>
                    <a:pt x="229" y="26"/>
                    <a:pt x="230" y="26"/>
                  </a:cubicBezTo>
                  <a:cubicBezTo>
                    <a:pt x="231" y="25"/>
                    <a:pt x="233" y="24"/>
                    <a:pt x="233" y="24"/>
                  </a:cubicBezTo>
                  <a:cubicBezTo>
                    <a:pt x="233" y="24"/>
                    <a:pt x="233" y="22"/>
                    <a:pt x="233" y="21"/>
                  </a:cubicBezTo>
                  <a:cubicBezTo>
                    <a:pt x="233" y="21"/>
                    <a:pt x="234" y="19"/>
                    <a:pt x="234" y="19"/>
                  </a:cubicBezTo>
                  <a:cubicBezTo>
                    <a:pt x="234" y="19"/>
                    <a:pt x="234" y="19"/>
                    <a:pt x="234" y="19"/>
                  </a:cubicBezTo>
                  <a:cubicBezTo>
                    <a:pt x="234" y="19"/>
                    <a:pt x="236" y="18"/>
                    <a:pt x="236" y="18"/>
                  </a:cubicBezTo>
                  <a:cubicBezTo>
                    <a:pt x="236" y="18"/>
                    <a:pt x="237" y="15"/>
                    <a:pt x="237" y="15"/>
                  </a:cubicBezTo>
                  <a:cubicBezTo>
                    <a:pt x="237" y="15"/>
                    <a:pt x="237" y="14"/>
                    <a:pt x="238" y="14"/>
                  </a:cubicBezTo>
                  <a:cubicBezTo>
                    <a:pt x="238" y="14"/>
                    <a:pt x="240" y="12"/>
                    <a:pt x="240" y="12"/>
                  </a:cubicBezTo>
                  <a:cubicBezTo>
                    <a:pt x="241" y="11"/>
                    <a:pt x="241" y="11"/>
                    <a:pt x="242" y="11"/>
                  </a:cubicBezTo>
                  <a:cubicBezTo>
                    <a:pt x="242" y="11"/>
                    <a:pt x="243" y="13"/>
                    <a:pt x="243" y="13"/>
                  </a:cubicBezTo>
                  <a:cubicBezTo>
                    <a:pt x="243" y="13"/>
                    <a:pt x="243" y="14"/>
                    <a:pt x="242" y="15"/>
                  </a:cubicBezTo>
                  <a:cubicBezTo>
                    <a:pt x="241" y="15"/>
                    <a:pt x="240" y="16"/>
                    <a:pt x="240" y="16"/>
                  </a:cubicBezTo>
                  <a:cubicBezTo>
                    <a:pt x="240" y="16"/>
                    <a:pt x="242" y="18"/>
                    <a:pt x="242" y="18"/>
                  </a:cubicBezTo>
                  <a:cubicBezTo>
                    <a:pt x="242" y="18"/>
                    <a:pt x="243" y="19"/>
                    <a:pt x="243" y="19"/>
                  </a:cubicBezTo>
                  <a:cubicBezTo>
                    <a:pt x="243" y="20"/>
                    <a:pt x="242" y="21"/>
                    <a:pt x="242" y="21"/>
                  </a:cubicBezTo>
                  <a:cubicBezTo>
                    <a:pt x="243" y="21"/>
                    <a:pt x="246" y="20"/>
                    <a:pt x="246" y="20"/>
                  </a:cubicBezTo>
                  <a:cubicBezTo>
                    <a:pt x="246" y="20"/>
                    <a:pt x="246" y="18"/>
                    <a:pt x="246" y="18"/>
                  </a:cubicBezTo>
                  <a:cubicBezTo>
                    <a:pt x="246" y="18"/>
                    <a:pt x="248" y="16"/>
                    <a:pt x="248" y="16"/>
                  </a:cubicBezTo>
                  <a:cubicBezTo>
                    <a:pt x="249" y="16"/>
                    <a:pt x="251" y="17"/>
                    <a:pt x="251" y="17"/>
                  </a:cubicBezTo>
                  <a:cubicBezTo>
                    <a:pt x="251" y="17"/>
                    <a:pt x="251" y="18"/>
                    <a:pt x="251" y="19"/>
                  </a:cubicBezTo>
                  <a:cubicBezTo>
                    <a:pt x="250" y="19"/>
                    <a:pt x="248" y="21"/>
                    <a:pt x="248" y="21"/>
                  </a:cubicBezTo>
                  <a:cubicBezTo>
                    <a:pt x="248" y="22"/>
                    <a:pt x="247" y="22"/>
                    <a:pt x="248" y="22"/>
                  </a:cubicBezTo>
                  <a:cubicBezTo>
                    <a:pt x="248" y="23"/>
                    <a:pt x="250" y="25"/>
                    <a:pt x="250" y="25"/>
                  </a:cubicBezTo>
                  <a:cubicBezTo>
                    <a:pt x="253" y="27"/>
                    <a:pt x="253" y="27"/>
                    <a:pt x="253" y="27"/>
                  </a:cubicBezTo>
                  <a:cubicBezTo>
                    <a:pt x="253" y="27"/>
                    <a:pt x="253" y="28"/>
                    <a:pt x="253" y="29"/>
                  </a:cubicBezTo>
                  <a:cubicBezTo>
                    <a:pt x="253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7" y="30"/>
                  </a:cubicBezTo>
                  <a:cubicBezTo>
                    <a:pt x="247" y="30"/>
                    <a:pt x="246" y="31"/>
                    <a:pt x="244" y="32"/>
                  </a:cubicBezTo>
                  <a:cubicBezTo>
                    <a:pt x="242" y="32"/>
                    <a:pt x="242" y="32"/>
                    <a:pt x="242" y="33"/>
                  </a:cubicBezTo>
                  <a:cubicBezTo>
                    <a:pt x="242" y="34"/>
                    <a:pt x="241" y="35"/>
                    <a:pt x="242" y="36"/>
                  </a:cubicBezTo>
                  <a:cubicBezTo>
                    <a:pt x="243" y="37"/>
                    <a:pt x="245" y="38"/>
                    <a:pt x="245" y="38"/>
                  </a:cubicBezTo>
                  <a:cubicBezTo>
                    <a:pt x="245" y="38"/>
                    <a:pt x="250" y="40"/>
                    <a:pt x="250" y="39"/>
                  </a:cubicBezTo>
                  <a:cubicBezTo>
                    <a:pt x="250" y="39"/>
                    <a:pt x="257" y="39"/>
                    <a:pt x="257" y="39"/>
                  </a:cubicBezTo>
                  <a:cubicBezTo>
                    <a:pt x="260" y="39"/>
                    <a:pt x="260" y="39"/>
                    <a:pt x="260" y="39"/>
                  </a:cubicBezTo>
                  <a:cubicBezTo>
                    <a:pt x="260" y="39"/>
                    <a:pt x="261" y="41"/>
                    <a:pt x="262" y="42"/>
                  </a:cubicBezTo>
                  <a:cubicBezTo>
                    <a:pt x="262" y="42"/>
                    <a:pt x="266" y="45"/>
                    <a:pt x="26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9" y="49"/>
                    <a:pt x="269" y="49"/>
                    <a:pt x="269" y="49"/>
                  </a:cubicBezTo>
                  <a:cubicBezTo>
                    <a:pt x="268" y="52"/>
                    <a:pt x="268" y="52"/>
                    <a:pt x="268" y="52"/>
                  </a:cubicBezTo>
                  <a:cubicBezTo>
                    <a:pt x="265" y="53"/>
                    <a:pt x="265" y="53"/>
                    <a:pt x="265" y="53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59" y="55"/>
                    <a:pt x="261" y="57"/>
                    <a:pt x="262" y="57"/>
                  </a:cubicBezTo>
                  <a:cubicBezTo>
                    <a:pt x="263" y="57"/>
                    <a:pt x="264" y="58"/>
                    <a:pt x="264" y="58"/>
                  </a:cubicBezTo>
                  <a:cubicBezTo>
                    <a:pt x="265" y="58"/>
                    <a:pt x="269" y="58"/>
                    <a:pt x="273" y="58"/>
                  </a:cubicBezTo>
                  <a:cubicBezTo>
                    <a:pt x="273" y="59"/>
                    <a:pt x="273" y="59"/>
                    <a:pt x="273" y="60"/>
                  </a:cubicBezTo>
                  <a:cubicBezTo>
                    <a:pt x="274" y="61"/>
                    <a:pt x="275" y="65"/>
                    <a:pt x="275" y="66"/>
                  </a:cubicBezTo>
                  <a:cubicBezTo>
                    <a:pt x="275" y="66"/>
                    <a:pt x="276" y="70"/>
                    <a:pt x="278" y="73"/>
                  </a:cubicBezTo>
                  <a:cubicBezTo>
                    <a:pt x="281" y="77"/>
                    <a:pt x="280" y="78"/>
                    <a:pt x="280" y="78"/>
                  </a:cubicBezTo>
                  <a:cubicBezTo>
                    <a:pt x="280" y="87"/>
                    <a:pt x="280" y="87"/>
                    <a:pt x="280" y="87"/>
                  </a:cubicBezTo>
                  <a:cubicBezTo>
                    <a:pt x="280" y="95"/>
                    <a:pt x="280" y="95"/>
                    <a:pt x="280" y="95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4" y="109"/>
                    <a:pt x="275" y="109"/>
                  </a:cubicBezTo>
                  <a:cubicBezTo>
                    <a:pt x="276" y="110"/>
                    <a:pt x="279" y="113"/>
                    <a:pt x="279" y="113"/>
                  </a:cubicBezTo>
                  <a:cubicBezTo>
                    <a:pt x="280" y="114"/>
                    <a:pt x="286" y="117"/>
                    <a:pt x="289" y="118"/>
                  </a:cubicBezTo>
                  <a:cubicBezTo>
                    <a:pt x="292" y="120"/>
                    <a:pt x="291" y="125"/>
                    <a:pt x="291" y="125"/>
                  </a:cubicBezTo>
                  <a:cubicBezTo>
                    <a:pt x="289" y="132"/>
                    <a:pt x="289" y="132"/>
                    <a:pt x="289" y="132"/>
                  </a:cubicBezTo>
                  <a:cubicBezTo>
                    <a:pt x="289" y="132"/>
                    <a:pt x="290" y="136"/>
                    <a:pt x="292" y="136"/>
                  </a:cubicBezTo>
                  <a:cubicBezTo>
                    <a:pt x="293" y="135"/>
                    <a:pt x="294" y="141"/>
                    <a:pt x="294" y="141"/>
                  </a:cubicBezTo>
                  <a:cubicBezTo>
                    <a:pt x="294" y="141"/>
                    <a:pt x="295" y="147"/>
                    <a:pt x="295" y="148"/>
                  </a:cubicBezTo>
                  <a:cubicBezTo>
                    <a:pt x="294" y="149"/>
                    <a:pt x="295" y="150"/>
                    <a:pt x="295" y="150"/>
                  </a:cubicBezTo>
                  <a:cubicBezTo>
                    <a:pt x="297" y="154"/>
                    <a:pt x="297" y="154"/>
                    <a:pt x="297" y="154"/>
                  </a:cubicBezTo>
                  <a:cubicBezTo>
                    <a:pt x="297" y="154"/>
                    <a:pt x="296" y="157"/>
                    <a:pt x="295" y="158"/>
                  </a:cubicBezTo>
                  <a:cubicBezTo>
                    <a:pt x="295" y="160"/>
                    <a:pt x="294" y="162"/>
                    <a:pt x="294" y="162"/>
                  </a:cubicBezTo>
                  <a:cubicBezTo>
                    <a:pt x="295" y="165"/>
                    <a:pt x="295" y="165"/>
                    <a:pt x="295" y="165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299" y="178"/>
                    <a:pt x="299" y="178"/>
                    <a:pt x="299" y="178"/>
                  </a:cubicBezTo>
                  <a:cubicBezTo>
                    <a:pt x="299" y="178"/>
                    <a:pt x="302" y="179"/>
                    <a:pt x="303" y="179"/>
                  </a:cubicBezTo>
                  <a:cubicBezTo>
                    <a:pt x="304" y="179"/>
                    <a:pt x="306" y="181"/>
                    <a:pt x="306" y="181"/>
                  </a:cubicBezTo>
                  <a:cubicBezTo>
                    <a:pt x="306" y="181"/>
                    <a:pt x="306" y="183"/>
                    <a:pt x="306" y="184"/>
                  </a:cubicBezTo>
                  <a:cubicBezTo>
                    <a:pt x="306" y="184"/>
                    <a:pt x="309" y="188"/>
                    <a:pt x="309" y="188"/>
                  </a:cubicBezTo>
                  <a:cubicBezTo>
                    <a:pt x="310" y="189"/>
                    <a:pt x="312" y="192"/>
                    <a:pt x="312" y="192"/>
                  </a:cubicBezTo>
                  <a:cubicBezTo>
                    <a:pt x="312" y="192"/>
                    <a:pt x="312" y="194"/>
                    <a:pt x="309" y="197"/>
                  </a:cubicBezTo>
                  <a:cubicBezTo>
                    <a:pt x="307" y="200"/>
                    <a:pt x="308" y="200"/>
                    <a:pt x="308" y="201"/>
                  </a:cubicBezTo>
                  <a:cubicBezTo>
                    <a:pt x="308" y="202"/>
                    <a:pt x="309" y="204"/>
                    <a:pt x="309" y="204"/>
                  </a:cubicBezTo>
                  <a:cubicBezTo>
                    <a:pt x="309" y="204"/>
                    <a:pt x="308" y="205"/>
                    <a:pt x="307" y="206"/>
                  </a:cubicBezTo>
                  <a:cubicBezTo>
                    <a:pt x="307" y="206"/>
                    <a:pt x="306" y="208"/>
                    <a:pt x="306" y="210"/>
                  </a:cubicBezTo>
                  <a:cubicBezTo>
                    <a:pt x="302" y="213"/>
                    <a:pt x="302" y="213"/>
                    <a:pt x="302" y="213"/>
                  </a:cubicBezTo>
                  <a:cubicBezTo>
                    <a:pt x="302" y="213"/>
                    <a:pt x="302" y="213"/>
                    <a:pt x="301" y="214"/>
                  </a:cubicBezTo>
                  <a:cubicBezTo>
                    <a:pt x="301" y="213"/>
                    <a:pt x="300" y="213"/>
                    <a:pt x="299" y="213"/>
                  </a:cubicBezTo>
                  <a:cubicBezTo>
                    <a:pt x="298" y="212"/>
                    <a:pt x="297" y="211"/>
                    <a:pt x="297" y="211"/>
                  </a:cubicBezTo>
                  <a:cubicBezTo>
                    <a:pt x="297" y="211"/>
                    <a:pt x="297" y="209"/>
                    <a:pt x="297" y="207"/>
                  </a:cubicBezTo>
                  <a:cubicBezTo>
                    <a:pt x="297" y="205"/>
                    <a:pt x="297" y="206"/>
                    <a:pt x="297" y="205"/>
                  </a:cubicBezTo>
                  <a:cubicBezTo>
                    <a:pt x="296" y="204"/>
                    <a:pt x="294" y="203"/>
                    <a:pt x="292" y="202"/>
                  </a:cubicBezTo>
                  <a:cubicBezTo>
                    <a:pt x="290" y="202"/>
                    <a:pt x="286" y="202"/>
                    <a:pt x="285" y="203"/>
                  </a:cubicBezTo>
                  <a:cubicBezTo>
                    <a:pt x="285" y="203"/>
                    <a:pt x="285" y="207"/>
                    <a:pt x="285" y="207"/>
                  </a:cubicBezTo>
                  <a:cubicBezTo>
                    <a:pt x="287" y="210"/>
                    <a:pt x="287" y="210"/>
                    <a:pt x="287" y="210"/>
                  </a:cubicBezTo>
                  <a:cubicBezTo>
                    <a:pt x="286" y="212"/>
                    <a:pt x="286" y="212"/>
                    <a:pt x="286" y="212"/>
                  </a:cubicBezTo>
                  <a:cubicBezTo>
                    <a:pt x="286" y="212"/>
                    <a:pt x="277" y="214"/>
                    <a:pt x="274" y="214"/>
                  </a:cubicBezTo>
                  <a:cubicBezTo>
                    <a:pt x="271" y="214"/>
                    <a:pt x="272" y="216"/>
                    <a:pt x="272" y="216"/>
                  </a:cubicBezTo>
                  <a:cubicBezTo>
                    <a:pt x="270" y="220"/>
                    <a:pt x="270" y="220"/>
                    <a:pt x="270" y="220"/>
                  </a:cubicBezTo>
                  <a:cubicBezTo>
                    <a:pt x="268" y="222"/>
                    <a:pt x="268" y="222"/>
                    <a:pt x="268" y="222"/>
                  </a:cubicBezTo>
                  <a:cubicBezTo>
                    <a:pt x="262" y="224"/>
                    <a:pt x="262" y="224"/>
                    <a:pt x="262" y="224"/>
                  </a:cubicBezTo>
                  <a:cubicBezTo>
                    <a:pt x="262" y="224"/>
                    <a:pt x="256" y="229"/>
                    <a:pt x="255" y="229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51" y="232"/>
                    <a:pt x="250" y="232"/>
                    <a:pt x="247" y="234"/>
                  </a:cubicBezTo>
                  <a:cubicBezTo>
                    <a:pt x="243" y="235"/>
                    <a:pt x="245" y="237"/>
                    <a:pt x="244" y="238"/>
                  </a:cubicBezTo>
                  <a:cubicBezTo>
                    <a:pt x="244" y="240"/>
                    <a:pt x="243" y="240"/>
                    <a:pt x="241" y="241"/>
                  </a:cubicBezTo>
                  <a:cubicBezTo>
                    <a:pt x="240" y="241"/>
                    <a:pt x="237" y="240"/>
                    <a:pt x="235" y="240"/>
                  </a:cubicBezTo>
                  <a:cubicBezTo>
                    <a:pt x="234" y="240"/>
                    <a:pt x="231" y="242"/>
                    <a:pt x="229" y="242"/>
                  </a:cubicBezTo>
                  <a:cubicBezTo>
                    <a:pt x="226" y="242"/>
                    <a:pt x="226" y="242"/>
                    <a:pt x="226" y="242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3" y="249"/>
                    <a:pt x="215" y="256"/>
                    <a:pt x="216" y="257"/>
                  </a:cubicBezTo>
                  <a:cubicBezTo>
                    <a:pt x="217" y="258"/>
                    <a:pt x="218" y="258"/>
                    <a:pt x="220" y="259"/>
                  </a:cubicBezTo>
                  <a:cubicBezTo>
                    <a:pt x="223" y="261"/>
                    <a:pt x="223" y="261"/>
                    <a:pt x="226" y="263"/>
                  </a:cubicBezTo>
                  <a:cubicBezTo>
                    <a:pt x="229" y="265"/>
                    <a:pt x="228" y="267"/>
                    <a:pt x="228" y="268"/>
                  </a:cubicBezTo>
                  <a:cubicBezTo>
                    <a:pt x="228" y="270"/>
                    <a:pt x="228" y="270"/>
                    <a:pt x="226" y="272"/>
                  </a:cubicBezTo>
                  <a:cubicBezTo>
                    <a:pt x="224" y="275"/>
                    <a:pt x="226" y="277"/>
                    <a:pt x="226" y="277"/>
                  </a:cubicBezTo>
                  <a:cubicBezTo>
                    <a:pt x="226" y="277"/>
                    <a:pt x="227" y="279"/>
                    <a:pt x="229" y="281"/>
                  </a:cubicBezTo>
                  <a:cubicBezTo>
                    <a:pt x="231" y="283"/>
                    <a:pt x="230" y="284"/>
                    <a:pt x="231" y="287"/>
                  </a:cubicBezTo>
                  <a:cubicBezTo>
                    <a:pt x="231" y="290"/>
                    <a:pt x="231" y="289"/>
                    <a:pt x="233" y="292"/>
                  </a:cubicBezTo>
                  <a:cubicBezTo>
                    <a:pt x="235" y="294"/>
                    <a:pt x="234" y="293"/>
                    <a:pt x="236" y="295"/>
                  </a:cubicBezTo>
                  <a:cubicBezTo>
                    <a:pt x="238" y="297"/>
                    <a:pt x="238" y="298"/>
                    <a:pt x="238" y="298"/>
                  </a:cubicBezTo>
                  <a:cubicBezTo>
                    <a:pt x="238" y="298"/>
                    <a:pt x="244" y="296"/>
                    <a:pt x="246" y="298"/>
                  </a:cubicBezTo>
                  <a:cubicBezTo>
                    <a:pt x="248" y="300"/>
                    <a:pt x="247" y="299"/>
                    <a:pt x="251" y="302"/>
                  </a:cubicBezTo>
                  <a:cubicBezTo>
                    <a:pt x="254" y="306"/>
                    <a:pt x="251" y="304"/>
                    <a:pt x="252" y="307"/>
                  </a:cubicBezTo>
                  <a:cubicBezTo>
                    <a:pt x="253" y="309"/>
                    <a:pt x="254" y="308"/>
                    <a:pt x="254" y="308"/>
                  </a:cubicBezTo>
                  <a:cubicBezTo>
                    <a:pt x="254" y="308"/>
                    <a:pt x="255" y="309"/>
                    <a:pt x="257" y="309"/>
                  </a:cubicBezTo>
                  <a:cubicBezTo>
                    <a:pt x="259" y="309"/>
                    <a:pt x="259" y="311"/>
                    <a:pt x="259" y="313"/>
                  </a:cubicBezTo>
                  <a:cubicBezTo>
                    <a:pt x="260" y="315"/>
                    <a:pt x="260" y="315"/>
                    <a:pt x="262" y="317"/>
                  </a:cubicBezTo>
                  <a:cubicBezTo>
                    <a:pt x="263" y="318"/>
                    <a:pt x="264" y="317"/>
                    <a:pt x="267" y="316"/>
                  </a:cubicBezTo>
                  <a:cubicBezTo>
                    <a:pt x="269" y="316"/>
                    <a:pt x="268" y="318"/>
                    <a:pt x="268" y="319"/>
                  </a:cubicBezTo>
                  <a:cubicBezTo>
                    <a:pt x="268" y="320"/>
                    <a:pt x="270" y="320"/>
                    <a:pt x="272" y="321"/>
                  </a:cubicBezTo>
                  <a:cubicBezTo>
                    <a:pt x="274" y="322"/>
                    <a:pt x="273" y="322"/>
                    <a:pt x="275" y="324"/>
                  </a:cubicBezTo>
                  <a:cubicBezTo>
                    <a:pt x="275" y="324"/>
                    <a:pt x="275" y="324"/>
                    <a:pt x="275" y="325"/>
                  </a:cubicBezTo>
                  <a:close/>
                  <a:moveTo>
                    <a:pt x="55" y="394"/>
                  </a:move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ubicBezTo>
                    <a:pt x="55" y="394"/>
                    <a:pt x="55" y="394"/>
                    <a:pt x="55" y="394"/>
                  </a:cubicBezTo>
                  <a:close/>
                  <a:moveTo>
                    <a:pt x="128" y="400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ubicBezTo>
                    <a:pt x="128" y="400"/>
                    <a:pt x="128" y="400"/>
                    <a:pt x="128" y="400"/>
                  </a:cubicBezTo>
                  <a:close/>
                  <a:moveTo>
                    <a:pt x="312" y="204"/>
                  </a:move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ubicBezTo>
                    <a:pt x="312" y="204"/>
                    <a:pt x="312" y="204"/>
                    <a:pt x="312" y="20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4" name="Freeform 80">
              <a:extLst>
                <a:ext uri="{FF2B5EF4-FFF2-40B4-BE49-F238E27FC236}">
                  <a16:creationId xmlns:a16="http://schemas.microsoft.com/office/drawing/2014/main" id="{183FBDEF-A070-FB1F-6D48-E98C5E19D9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6816" y="3211661"/>
              <a:ext cx="1121419" cy="1240147"/>
            </a:xfrm>
            <a:custGeom>
              <a:avLst/>
              <a:gdLst>
                <a:gd name="T0" fmla="*/ 372 w 492"/>
                <a:gd name="T1" fmla="*/ 536 h 561"/>
                <a:gd name="T2" fmla="*/ 338 w 492"/>
                <a:gd name="T3" fmla="*/ 556 h 561"/>
                <a:gd name="T4" fmla="*/ 272 w 492"/>
                <a:gd name="T5" fmla="*/ 521 h 561"/>
                <a:gd name="T6" fmla="*/ 260 w 492"/>
                <a:gd name="T7" fmla="*/ 489 h 561"/>
                <a:gd name="T8" fmla="*/ 318 w 492"/>
                <a:gd name="T9" fmla="*/ 489 h 561"/>
                <a:gd name="T10" fmla="*/ 376 w 492"/>
                <a:gd name="T11" fmla="*/ 476 h 561"/>
                <a:gd name="T12" fmla="*/ 403 w 492"/>
                <a:gd name="T13" fmla="*/ 478 h 561"/>
                <a:gd name="T14" fmla="*/ 442 w 492"/>
                <a:gd name="T15" fmla="*/ 422 h 561"/>
                <a:gd name="T16" fmla="*/ 411 w 492"/>
                <a:gd name="T17" fmla="*/ 385 h 561"/>
                <a:gd name="T18" fmla="*/ 455 w 492"/>
                <a:gd name="T19" fmla="*/ 350 h 561"/>
                <a:gd name="T20" fmla="*/ 490 w 492"/>
                <a:gd name="T21" fmla="*/ 351 h 561"/>
                <a:gd name="T22" fmla="*/ 379 w 492"/>
                <a:gd name="T23" fmla="*/ 295 h 561"/>
                <a:gd name="T24" fmla="*/ 340 w 492"/>
                <a:gd name="T25" fmla="*/ 271 h 561"/>
                <a:gd name="T26" fmla="*/ 275 w 492"/>
                <a:gd name="T27" fmla="*/ 186 h 561"/>
                <a:gd name="T28" fmla="*/ 218 w 492"/>
                <a:gd name="T29" fmla="*/ 109 h 561"/>
                <a:gd name="T30" fmla="*/ 247 w 492"/>
                <a:gd name="T31" fmla="*/ 78 h 561"/>
                <a:gd name="T32" fmla="*/ 267 w 492"/>
                <a:gd name="T33" fmla="*/ 63 h 561"/>
                <a:gd name="T34" fmla="*/ 262 w 492"/>
                <a:gd name="T35" fmla="*/ 56 h 561"/>
                <a:gd name="T36" fmla="*/ 258 w 492"/>
                <a:gd name="T37" fmla="*/ 46 h 561"/>
                <a:gd name="T38" fmla="*/ 267 w 492"/>
                <a:gd name="T39" fmla="*/ 30 h 561"/>
                <a:gd name="T40" fmla="*/ 212 w 492"/>
                <a:gd name="T41" fmla="*/ 15 h 561"/>
                <a:gd name="T42" fmla="*/ 185 w 492"/>
                <a:gd name="T43" fmla="*/ 4 h 561"/>
                <a:gd name="T44" fmla="*/ 148 w 492"/>
                <a:gd name="T45" fmla="*/ 15 h 561"/>
                <a:gd name="T46" fmla="*/ 148 w 492"/>
                <a:gd name="T47" fmla="*/ 26 h 561"/>
                <a:gd name="T48" fmla="*/ 139 w 492"/>
                <a:gd name="T49" fmla="*/ 27 h 561"/>
                <a:gd name="T50" fmla="*/ 132 w 492"/>
                <a:gd name="T51" fmla="*/ 34 h 561"/>
                <a:gd name="T52" fmla="*/ 136 w 492"/>
                <a:gd name="T53" fmla="*/ 46 h 561"/>
                <a:gd name="T54" fmla="*/ 129 w 492"/>
                <a:gd name="T55" fmla="*/ 40 h 561"/>
                <a:gd name="T56" fmla="*/ 114 w 492"/>
                <a:gd name="T57" fmla="*/ 45 h 561"/>
                <a:gd name="T58" fmla="*/ 104 w 492"/>
                <a:gd name="T59" fmla="*/ 34 h 561"/>
                <a:gd name="T60" fmla="*/ 101 w 492"/>
                <a:gd name="T61" fmla="*/ 47 h 561"/>
                <a:gd name="T62" fmla="*/ 94 w 492"/>
                <a:gd name="T63" fmla="*/ 61 h 561"/>
                <a:gd name="T64" fmla="*/ 89 w 492"/>
                <a:gd name="T65" fmla="*/ 71 h 561"/>
                <a:gd name="T66" fmla="*/ 87 w 492"/>
                <a:gd name="T67" fmla="*/ 58 h 561"/>
                <a:gd name="T68" fmla="*/ 73 w 492"/>
                <a:gd name="T69" fmla="*/ 51 h 561"/>
                <a:gd name="T70" fmla="*/ 65 w 492"/>
                <a:gd name="T71" fmla="*/ 39 h 561"/>
                <a:gd name="T72" fmla="*/ 58 w 492"/>
                <a:gd name="T73" fmla="*/ 51 h 561"/>
                <a:gd name="T74" fmla="*/ 50 w 492"/>
                <a:gd name="T75" fmla="*/ 63 h 561"/>
                <a:gd name="T76" fmla="*/ 35 w 492"/>
                <a:gd name="T77" fmla="*/ 63 h 561"/>
                <a:gd name="T78" fmla="*/ 19 w 492"/>
                <a:gd name="T79" fmla="*/ 69 h 561"/>
                <a:gd name="T80" fmla="*/ 18 w 492"/>
                <a:gd name="T81" fmla="*/ 100 h 561"/>
                <a:gd name="T82" fmla="*/ 14 w 492"/>
                <a:gd name="T83" fmla="*/ 134 h 561"/>
                <a:gd name="T84" fmla="*/ 31 w 492"/>
                <a:gd name="T85" fmla="*/ 180 h 561"/>
                <a:gd name="T86" fmla="*/ 86 w 492"/>
                <a:gd name="T87" fmla="*/ 147 h 561"/>
                <a:gd name="T88" fmla="*/ 139 w 492"/>
                <a:gd name="T89" fmla="*/ 179 h 561"/>
                <a:gd name="T90" fmla="*/ 162 w 492"/>
                <a:gd name="T91" fmla="*/ 237 h 561"/>
                <a:gd name="T92" fmla="*/ 207 w 492"/>
                <a:gd name="T93" fmla="*/ 276 h 561"/>
                <a:gd name="T94" fmla="*/ 251 w 492"/>
                <a:gd name="T95" fmla="*/ 307 h 561"/>
                <a:gd name="T96" fmla="*/ 289 w 492"/>
                <a:gd name="T97" fmla="*/ 317 h 561"/>
                <a:gd name="T98" fmla="*/ 334 w 492"/>
                <a:gd name="T99" fmla="*/ 346 h 561"/>
                <a:gd name="T100" fmla="*/ 357 w 492"/>
                <a:gd name="T101" fmla="*/ 374 h 561"/>
                <a:gd name="T102" fmla="*/ 395 w 492"/>
                <a:gd name="T103" fmla="*/ 418 h 561"/>
                <a:gd name="T104" fmla="*/ 390 w 492"/>
                <a:gd name="T105" fmla="*/ 463 h 561"/>
                <a:gd name="T106" fmla="*/ 75 w 492"/>
                <a:gd name="T107" fmla="*/ 342 h 561"/>
                <a:gd name="T108" fmla="*/ 126 w 492"/>
                <a:gd name="T109" fmla="*/ 355 h 561"/>
                <a:gd name="T110" fmla="*/ 113 w 492"/>
                <a:gd name="T111" fmla="*/ 441 h 561"/>
                <a:gd name="T112" fmla="*/ 71 w 492"/>
                <a:gd name="T113" fmla="*/ 446 h 561"/>
                <a:gd name="T114" fmla="*/ 73 w 492"/>
                <a:gd name="T115" fmla="*/ 395 h 561"/>
                <a:gd name="T116" fmla="*/ 57 w 492"/>
                <a:gd name="T117" fmla="*/ 358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2" h="561">
                  <a:moveTo>
                    <a:pt x="376" y="476"/>
                  </a:moveTo>
                  <a:cubicBezTo>
                    <a:pt x="377" y="483"/>
                    <a:pt x="377" y="483"/>
                    <a:pt x="377" y="483"/>
                  </a:cubicBezTo>
                  <a:cubicBezTo>
                    <a:pt x="377" y="483"/>
                    <a:pt x="371" y="493"/>
                    <a:pt x="371" y="494"/>
                  </a:cubicBezTo>
                  <a:cubicBezTo>
                    <a:pt x="371" y="495"/>
                    <a:pt x="369" y="499"/>
                    <a:pt x="367" y="502"/>
                  </a:cubicBezTo>
                  <a:cubicBezTo>
                    <a:pt x="366" y="504"/>
                    <a:pt x="360" y="512"/>
                    <a:pt x="360" y="512"/>
                  </a:cubicBezTo>
                  <a:cubicBezTo>
                    <a:pt x="360" y="512"/>
                    <a:pt x="360" y="515"/>
                    <a:pt x="362" y="517"/>
                  </a:cubicBezTo>
                  <a:cubicBezTo>
                    <a:pt x="363" y="519"/>
                    <a:pt x="366" y="522"/>
                    <a:pt x="366" y="525"/>
                  </a:cubicBezTo>
                  <a:cubicBezTo>
                    <a:pt x="366" y="527"/>
                    <a:pt x="371" y="530"/>
                    <a:pt x="371" y="530"/>
                  </a:cubicBezTo>
                  <a:cubicBezTo>
                    <a:pt x="372" y="536"/>
                    <a:pt x="372" y="536"/>
                    <a:pt x="372" y="536"/>
                  </a:cubicBezTo>
                  <a:cubicBezTo>
                    <a:pt x="372" y="536"/>
                    <a:pt x="375" y="539"/>
                    <a:pt x="375" y="540"/>
                  </a:cubicBezTo>
                  <a:cubicBezTo>
                    <a:pt x="374" y="541"/>
                    <a:pt x="369" y="546"/>
                    <a:pt x="369" y="546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368" y="555"/>
                    <a:pt x="368" y="555"/>
                    <a:pt x="368" y="555"/>
                  </a:cubicBezTo>
                  <a:cubicBezTo>
                    <a:pt x="368" y="555"/>
                    <a:pt x="369" y="555"/>
                    <a:pt x="368" y="558"/>
                  </a:cubicBezTo>
                  <a:cubicBezTo>
                    <a:pt x="367" y="560"/>
                    <a:pt x="367" y="560"/>
                    <a:pt x="366" y="560"/>
                  </a:cubicBezTo>
                  <a:cubicBezTo>
                    <a:pt x="365" y="561"/>
                    <a:pt x="355" y="560"/>
                    <a:pt x="355" y="560"/>
                  </a:cubicBezTo>
                  <a:cubicBezTo>
                    <a:pt x="345" y="558"/>
                    <a:pt x="345" y="558"/>
                    <a:pt x="345" y="558"/>
                  </a:cubicBezTo>
                  <a:cubicBezTo>
                    <a:pt x="345" y="558"/>
                    <a:pt x="340" y="557"/>
                    <a:pt x="338" y="556"/>
                  </a:cubicBezTo>
                  <a:cubicBezTo>
                    <a:pt x="337" y="555"/>
                    <a:pt x="335" y="554"/>
                    <a:pt x="335" y="554"/>
                  </a:cubicBezTo>
                  <a:cubicBezTo>
                    <a:pt x="332" y="545"/>
                    <a:pt x="332" y="545"/>
                    <a:pt x="332" y="545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4" y="541"/>
                    <a:pt x="297" y="535"/>
                    <a:pt x="296" y="534"/>
                  </a:cubicBezTo>
                  <a:cubicBezTo>
                    <a:pt x="294" y="533"/>
                    <a:pt x="292" y="530"/>
                    <a:pt x="292" y="530"/>
                  </a:cubicBezTo>
                  <a:cubicBezTo>
                    <a:pt x="288" y="529"/>
                    <a:pt x="288" y="529"/>
                    <a:pt x="288" y="529"/>
                  </a:cubicBezTo>
                  <a:cubicBezTo>
                    <a:pt x="280" y="521"/>
                    <a:pt x="280" y="521"/>
                    <a:pt x="280" y="521"/>
                  </a:cubicBezTo>
                  <a:cubicBezTo>
                    <a:pt x="272" y="521"/>
                    <a:pt x="272" y="521"/>
                    <a:pt x="272" y="521"/>
                  </a:cubicBezTo>
                  <a:cubicBezTo>
                    <a:pt x="266" y="517"/>
                    <a:pt x="266" y="517"/>
                    <a:pt x="266" y="517"/>
                  </a:cubicBezTo>
                  <a:cubicBezTo>
                    <a:pt x="259" y="517"/>
                    <a:pt x="259" y="517"/>
                    <a:pt x="259" y="517"/>
                  </a:cubicBezTo>
                  <a:cubicBezTo>
                    <a:pt x="259" y="517"/>
                    <a:pt x="254" y="516"/>
                    <a:pt x="254" y="515"/>
                  </a:cubicBezTo>
                  <a:cubicBezTo>
                    <a:pt x="253" y="513"/>
                    <a:pt x="247" y="510"/>
                    <a:pt x="247" y="510"/>
                  </a:cubicBezTo>
                  <a:cubicBezTo>
                    <a:pt x="247" y="510"/>
                    <a:pt x="247" y="504"/>
                    <a:pt x="247" y="503"/>
                  </a:cubicBezTo>
                  <a:cubicBezTo>
                    <a:pt x="247" y="502"/>
                    <a:pt x="248" y="492"/>
                    <a:pt x="248" y="492"/>
                  </a:cubicBezTo>
                  <a:cubicBezTo>
                    <a:pt x="252" y="487"/>
                    <a:pt x="252" y="487"/>
                    <a:pt x="252" y="487"/>
                  </a:cubicBezTo>
                  <a:cubicBezTo>
                    <a:pt x="258" y="485"/>
                    <a:pt x="258" y="485"/>
                    <a:pt x="258" y="485"/>
                  </a:cubicBezTo>
                  <a:cubicBezTo>
                    <a:pt x="260" y="489"/>
                    <a:pt x="260" y="489"/>
                    <a:pt x="260" y="489"/>
                  </a:cubicBezTo>
                  <a:cubicBezTo>
                    <a:pt x="267" y="492"/>
                    <a:pt x="267" y="492"/>
                    <a:pt x="267" y="492"/>
                  </a:cubicBezTo>
                  <a:cubicBezTo>
                    <a:pt x="271" y="489"/>
                    <a:pt x="271" y="489"/>
                    <a:pt x="271" y="489"/>
                  </a:cubicBezTo>
                  <a:cubicBezTo>
                    <a:pt x="273" y="483"/>
                    <a:pt x="273" y="483"/>
                    <a:pt x="273" y="483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86" y="484"/>
                    <a:pt x="286" y="484"/>
                    <a:pt x="286" y="484"/>
                  </a:cubicBezTo>
                  <a:cubicBezTo>
                    <a:pt x="291" y="489"/>
                    <a:pt x="291" y="489"/>
                    <a:pt x="291" y="489"/>
                  </a:cubicBezTo>
                  <a:cubicBezTo>
                    <a:pt x="301" y="492"/>
                    <a:pt x="301" y="492"/>
                    <a:pt x="301" y="492"/>
                  </a:cubicBezTo>
                  <a:cubicBezTo>
                    <a:pt x="310" y="490"/>
                    <a:pt x="310" y="490"/>
                    <a:pt x="310" y="490"/>
                  </a:cubicBezTo>
                  <a:cubicBezTo>
                    <a:pt x="318" y="489"/>
                    <a:pt x="318" y="489"/>
                    <a:pt x="318" y="489"/>
                  </a:cubicBezTo>
                  <a:cubicBezTo>
                    <a:pt x="318" y="489"/>
                    <a:pt x="322" y="489"/>
                    <a:pt x="324" y="489"/>
                  </a:cubicBezTo>
                  <a:cubicBezTo>
                    <a:pt x="325" y="488"/>
                    <a:pt x="331" y="486"/>
                    <a:pt x="331" y="486"/>
                  </a:cubicBezTo>
                  <a:cubicBezTo>
                    <a:pt x="341" y="483"/>
                    <a:pt x="341" y="483"/>
                    <a:pt x="341" y="483"/>
                  </a:cubicBezTo>
                  <a:cubicBezTo>
                    <a:pt x="347" y="475"/>
                    <a:pt x="347" y="475"/>
                    <a:pt x="347" y="475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2" y="479"/>
                    <a:pt x="362" y="479"/>
                    <a:pt x="362" y="479"/>
                  </a:cubicBezTo>
                  <a:cubicBezTo>
                    <a:pt x="365" y="474"/>
                    <a:pt x="365" y="474"/>
                    <a:pt x="365" y="474"/>
                  </a:cubicBezTo>
                  <a:cubicBezTo>
                    <a:pt x="372" y="470"/>
                    <a:pt x="372" y="470"/>
                    <a:pt x="372" y="470"/>
                  </a:cubicBezTo>
                  <a:cubicBezTo>
                    <a:pt x="376" y="476"/>
                    <a:pt x="376" y="476"/>
                    <a:pt x="376" y="476"/>
                  </a:cubicBezTo>
                  <a:close/>
                  <a:moveTo>
                    <a:pt x="388" y="469"/>
                  </a:moveTo>
                  <a:cubicBezTo>
                    <a:pt x="388" y="469"/>
                    <a:pt x="388" y="469"/>
                    <a:pt x="388" y="469"/>
                  </a:cubicBezTo>
                  <a:cubicBezTo>
                    <a:pt x="384" y="473"/>
                    <a:pt x="384" y="473"/>
                    <a:pt x="384" y="473"/>
                  </a:cubicBezTo>
                  <a:cubicBezTo>
                    <a:pt x="380" y="476"/>
                    <a:pt x="380" y="476"/>
                    <a:pt x="380" y="476"/>
                  </a:cubicBezTo>
                  <a:cubicBezTo>
                    <a:pt x="380" y="476"/>
                    <a:pt x="381" y="480"/>
                    <a:pt x="381" y="482"/>
                  </a:cubicBezTo>
                  <a:cubicBezTo>
                    <a:pt x="382" y="484"/>
                    <a:pt x="385" y="489"/>
                    <a:pt x="385" y="489"/>
                  </a:cubicBezTo>
                  <a:cubicBezTo>
                    <a:pt x="395" y="489"/>
                    <a:pt x="395" y="489"/>
                    <a:pt x="395" y="489"/>
                  </a:cubicBezTo>
                  <a:cubicBezTo>
                    <a:pt x="402" y="485"/>
                    <a:pt x="402" y="485"/>
                    <a:pt x="402" y="485"/>
                  </a:cubicBezTo>
                  <a:cubicBezTo>
                    <a:pt x="403" y="478"/>
                    <a:pt x="403" y="478"/>
                    <a:pt x="403" y="478"/>
                  </a:cubicBezTo>
                  <a:cubicBezTo>
                    <a:pt x="406" y="471"/>
                    <a:pt x="406" y="471"/>
                    <a:pt x="406" y="471"/>
                  </a:cubicBezTo>
                  <a:cubicBezTo>
                    <a:pt x="412" y="467"/>
                    <a:pt x="412" y="467"/>
                    <a:pt x="412" y="467"/>
                  </a:cubicBezTo>
                  <a:cubicBezTo>
                    <a:pt x="417" y="462"/>
                    <a:pt x="417" y="462"/>
                    <a:pt x="417" y="462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44"/>
                    <a:pt x="421" y="444"/>
                    <a:pt x="421" y="444"/>
                  </a:cubicBezTo>
                  <a:cubicBezTo>
                    <a:pt x="424" y="434"/>
                    <a:pt x="424" y="434"/>
                    <a:pt x="424" y="434"/>
                  </a:cubicBezTo>
                  <a:cubicBezTo>
                    <a:pt x="440" y="428"/>
                    <a:pt x="440" y="428"/>
                    <a:pt x="440" y="428"/>
                  </a:cubicBezTo>
                  <a:cubicBezTo>
                    <a:pt x="443" y="426"/>
                    <a:pt x="443" y="426"/>
                    <a:pt x="443" y="426"/>
                  </a:cubicBezTo>
                  <a:cubicBezTo>
                    <a:pt x="443" y="426"/>
                    <a:pt x="443" y="424"/>
                    <a:pt x="442" y="422"/>
                  </a:cubicBezTo>
                  <a:cubicBezTo>
                    <a:pt x="442" y="421"/>
                    <a:pt x="439" y="418"/>
                    <a:pt x="439" y="418"/>
                  </a:cubicBezTo>
                  <a:cubicBezTo>
                    <a:pt x="439" y="418"/>
                    <a:pt x="440" y="415"/>
                    <a:pt x="440" y="414"/>
                  </a:cubicBezTo>
                  <a:cubicBezTo>
                    <a:pt x="440" y="413"/>
                    <a:pt x="439" y="406"/>
                    <a:pt x="439" y="406"/>
                  </a:cubicBezTo>
                  <a:cubicBezTo>
                    <a:pt x="437" y="399"/>
                    <a:pt x="437" y="399"/>
                    <a:pt x="437" y="399"/>
                  </a:cubicBezTo>
                  <a:cubicBezTo>
                    <a:pt x="437" y="399"/>
                    <a:pt x="435" y="399"/>
                    <a:pt x="432" y="397"/>
                  </a:cubicBezTo>
                  <a:cubicBezTo>
                    <a:pt x="429" y="396"/>
                    <a:pt x="424" y="393"/>
                    <a:pt x="424" y="393"/>
                  </a:cubicBezTo>
                  <a:cubicBezTo>
                    <a:pt x="419" y="391"/>
                    <a:pt x="419" y="391"/>
                    <a:pt x="419" y="391"/>
                  </a:cubicBezTo>
                  <a:cubicBezTo>
                    <a:pt x="413" y="390"/>
                    <a:pt x="413" y="390"/>
                    <a:pt x="413" y="390"/>
                  </a:cubicBezTo>
                  <a:cubicBezTo>
                    <a:pt x="411" y="385"/>
                    <a:pt x="411" y="385"/>
                    <a:pt x="411" y="385"/>
                  </a:cubicBezTo>
                  <a:cubicBezTo>
                    <a:pt x="415" y="371"/>
                    <a:pt x="415" y="371"/>
                    <a:pt x="415" y="371"/>
                  </a:cubicBezTo>
                  <a:cubicBezTo>
                    <a:pt x="412" y="364"/>
                    <a:pt x="412" y="364"/>
                    <a:pt x="412" y="364"/>
                  </a:cubicBezTo>
                  <a:cubicBezTo>
                    <a:pt x="421" y="354"/>
                    <a:pt x="421" y="354"/>
                    <a:pt x="421" y="354"/>
                  </a:cubicBezTo>
                  <a:cubicBezTo>
                    <a:pt x="425" y="347"/>
                    <a:pt x="425" y="347"/>
                    <a:pt x="425" y="347"/>
                  </a:cubicBezTo>
                  <a:cubicBezTo>
                    <a:pt x="430" y="343"/>
                    <a:pt x="430" y="343"/>
                    <a:pt x="430" y="343"/>
                  </a:cubicBezTo>
                  <a:cubicBezTo>
                    <a:pt x="438" y="345"/>
                    <a:pt x="438" y="345"/>
                    <a:pt x="438" y="345"/>
                  </a:cubicBezTo>
                  <a:cubicBezTo>
                    <a:pt x="441" y="349"/>
                    <a:pt x="441" y="349"/>
                    <a:pt x="441" y="349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55" y="350"/>
                    <a:pt x="455" y="350"/>
                    <a:pt x="455" y="350"/>
                  </a:cubicBezTo>
                  <a:cubicBezTo>
                    <a:pt x="465" y="352"/>
                    <a:pt x="465" y="352"/>
                    <a:pt x="465" y="352"/>
                  </a:cubicBezTo>
                  <a:cubicBezTo>
                    <a:pt x="469" y="358"/>
                    <a:pt x="469" y="358"/>
                    <a:pt x="469" y="358"/>
                  </a:cubicBezTo>
                  <a:cubicBezTo>
                    <a:pt x="473" y="365"/>
                    <a:pt x="473" y="365"/>
                    <a:pt x="473" y="365"/>
                  </a:cubicBezTo>
                  <a:cubicBezTo>
                    <a:pt x="473" y="365"/>
                    <a:pt x="475" y="368"/>
                    <a:pt x="476" y="369"/>
                  </a:cubicBezTo>
                  <a:cubicBezTo>
                    <a:pt x="476" y="369"/>
                    <a:pt x="480" y="372"/>
                    <a:pt x="481" y="372"/>
                  </a:cubicBezTo>
                  <a:cubicBezTo>
                    <a:pt x="482" y="373"/>
                    <a:pt x="488" y="374"/>
                    <a:pt x="488" y="374"/>
                  </a:cubicBezTo>
                  <a:cubicBezTo>
                    <a:pt x="488" y="374"/>
                    <a:pt x="488" y="367"/>
                    <a:pt x="489" y="365"/>
                  </a:cubicBezTo>
                  <a:cubicBezTo>
                    <a:pt x="490" y="364"/>
                    <a:pt x="492" y="360"/>
                    <a:pt x="492" y="359"/>
                  </a:cubicBezTo>
                  <a:cubicBezTo>
                    <a:pt x="492" y="358"/>
                    <a:pt x="490" y="351"/>
                    <a:pt x="490" y="351"/>
                  </a:cubicBezTo>
                  <a:cubicBezTo>
                    <a:pt x="483" y="343"/>
                    <a:pt x="483" y="343"/>
                    <a:pt x="483" y="343"/>
                  </a:cubicBezTo>
                  <a:cubicBezTo>
                    <a:pt x="476" y="338"/>
                    <a:pt x="476" y="338"/>
                    <a:pt x="476" y="338"/>
                  </a:cubicBezTo>
                  <a:cubicBezTo>
                    <a:pt x="459" y="327"/>
                    <a:pt x="459" y="327"/>
                    <a:pt x="459" y="327"/>
                  </a:cubicBezTo>
                  <a:cubicBezTo>
                    <a:pt x="435" y="319"/>
                    <a:pt x="435" y="319"/>
                    <a:pt x="435" y="319"/>
                  </a:cubicBezTo>
                  <a:cubicBezTo>
                    <a:pt x="419" y="309"/>
                    <a:pt x="419" y="309"/>
                    <a:pt x="419" y="309"/>
                  </a:cubicBezTo>
                  <a:cubicBezTo>
                    <a:pt x="406" y="306"/>
                    <a:pt x="406" y="306"/>
                    <a:pt x="406" y="306"/>
                  </a:cubicBezTo>
                  <a:cubicBezTo>
                    <a:pt x="406" y="306"/>
                    <a:pt x="392" y="299"/>
                    <a:pt x="391" y="299"/>
                  </a:cubicBezTo>
                  <a:cubicBezTo>
                    <a:pt x="390" y="299"/>
                    <a:pt x="387" y="298"/>
                    <a:pt x="387" y="298"/>
                  </a:cubicBezTo>
                  <a:cubicBezTo>
                    <a:pt x="387" y="298"/>
                    <a:pt x="379" y="296"/>
                    <a:pt x="379" y="295"/>
                  </a:cubicBezTo>
                  <a:cubicBezTo>
                    <a:pt x="378" y="294"/>
                    <a:pt x="377" y="291"/>
                    <a:pt x="376" y="290"/>
                  </a:cubicBezTo>
                  <a:cubicBezTo>
                    <a:pt x="376" y="289"/>
                    <a:pt x="377" y="286"/>
                    <a:pt x="377" y="286"/>
                  </a:cubicBezTo>
                  <a:cubicBezTo>
                    <a:pt x="381" y="282"/>
                    <a:pt x="381" y="282"/>
                    <a:pt x="381" y="282"/>
                  </a:cubicBezTo>
                  <a:cubicBezTo>
                    <a:pt x="381" y="282"/>
                    <a:pt x="385" y="278"/>
                    <a:pt x="385" y="277"/>
                  </a:cubicBezTo>
                  <a:cubicBezTo>
                    <a:pt x="385" y="276"/>
                    <a:pt x="386" y="270"/>
                    <a:pt x="386" y="270"/>
                  </a:cubicBezTo>
                  <a:cubicBezTo>
                    <a:pt x="381" y="268"/>
                    <a:pt x="381" y="268"/>
                    <a:pt x="381" y="268"/>
                  </a:cubicBezTo>
                  <a:cubicBezTo>
                    <a:pt x="369" y="269"/>
                    <a:pt x="369" y="269"/>
                    <a:pt x="369" y="269"/>
                  </a:cubicBezTo>
                  <a:cubicBezTo>
                    <a:pt x="350" y="271"/>
                    <a:pt x="350" y="271"/>
                    <a:pt x="350" y="271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27" y="263"/>
                    <a:pt x="327" y="263"/>
                    <a:pt x="327" y="263"/>
                  </a:cubicBezTo>
                  <a:cubicBezTo>
                    <a:pt x="316" y="254"/>
                    <a:pt x="316" y="254"/>
                    <a:pt x="316" y="254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4" y="232"/>
                    <a:pt x="294" y="232"/>
                    <a:pt x="294" y="232"/>
                  </a:cubicBezTo>
                  <a:cubicBezTo>
                    <a:pt x="294" y="232"/>
                    <a:pt x="291" y="222"/>
                    <a:pt x="290" y="218"/>
                  </a:cubicBezTo>
                  <a:cubicBezTo>
                    <a:pt x="289" y="215"/>
                    <a:pt x="281" y="204"/>
                    <a:pt x="281" y="204"/>
                  </a:cubicBezTo>
                  <a:cubicBezTo>
                    <a:pt x="281" y="204"/>
                    <a:pt x="277" y="195"/>
                    <a:pt x="277" y="194"/>
                  </a:cubicBezTo>
                  <a:cubicBezTo>
                    <a:pt x="277" y="193"/>
                    <a:pt x="275" y="186"/>
                    <a:pt x="275" y="186"/>
                  </a:cubicBezTo>
                  <a:cubicBezTo>
                    <a:pt x="262" y="180"/>
                    <a:pt x="262" y="180"/>
                    <a:pt x="262" y="180"/>
                  </a:cubicBezTo>
                  <a:cubicBezTo>
                    <a:pt x="245" y="170"/>
                    <a:pt x="245" y="170"/>
                    <a:pt x="245" y="17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24" y="119"/>
                    <a:pt x="224" y="119"/>
                    <a:pt x="224" y="119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8" y="103"/>
                    <a:pt x="218" y="103"/>
                    <a:pt x="218" y="103"/>
                  </a:cubicBezTo>
                  <a:cubicBezTo>
                    <a:pt x="215" y="101"/>
                    <a:pt x="215" y="101"/>
                    <a:pt x="215" y="101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9" y="92"/>
                    <a:pt x="222" y="88"/>
                    <a:pt x="226" y="88"/>
                  </a:cubicBezTo>
                  <a:cubicBezTo>
                    <a:pt x="230" y="88"/>
                    <a:pt x="233" y="84"/>
                    <a:pt x="233" y="84"/>
                  </a:cubicBezTo>
                  <a:cubicBezTo>
                    <a:pt x="233" y="84"/>
                    <a:pt x="236" y="81"/>
                    <a:pt x="237" y="81"/>
                  </a:cubicBezTo>
                  <a:cubicBezTo>
                    <a:pt x="239" y="81"/>
                    <a:pt x="241" y="80"/>
                    <a:pt x="243" y="79"/>
                  </a:cubicBezTo>
                  <a:cubicBezTo>
                    <a:pt x="244" y="79"/>
                    <a:pt x="247" y="78"/>
                    <a:pt x="247" y="78"/>
                  </a:cubicBezTo>
                  <a:cubicBezTo>
                    <a:pt x="247" y="77"/>
                    <a:pt x="248" y="70"/>
                    <a:pt x="249" y="70"/>
                  </a:cubicBezTo>
                  <a:cubicBezTo>
                    <a:pt x="250" y="70"/>
                    <a:pt x="252" y="74"/>
                    <a:pt x="255" y="74"/>
                  </a:cubicBezTo>
                  <a:cubicBezTo>
                    <a:pt x="256" y="74"/>
                    <a:pt x="258" y="76"/>
                    <a:pt x="259" y="75"/>
                  </a:cubicBezTo>
                  <a:cubicBezTo>
                    <a:pt x="261" y="74"/>
                    <a:pt x="262" y="71"/>
                    <a:pt x="262" y="71"/>
                  </a:cubicBezTo>
                  <a:cubicBezTo>
                    <a:pt x="263" y="70"/>
                    <a:pt x="264" y="69"/>
                    <a:pt x="267" y="6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67" y="68"/>
                    <a:pt x="265" y="67"/>
                    <a:pt x="265" y="67"/>
                  </a:cubicBezTo>
                  <a:cubicBezTo>
                    <a:pt x="265" y="66"/>
                    <a:pt x="265" y="66"/>
                    <a:pt x="266" y="65"/>
                  </a:cubicBezTo>
                  <a:cubicBezTo>
                    <a:pt x="266" y="64"/>
                    <a:pt x="266" y="64"/>
                    <a:pt x="267" y="63"/>
                  </a:cubicBezTo>
                  <a:cubicBezTo>
                    <a:pt x="267" y="63"/>
                    <a:pt x="267" y="61"/>
                    <a:pt x="267" y="61"/>
                  </a:cubicBezTo>
                  <a:cubicBezTo>
                    <a:pt x="267" y="61"/>
                    <a:pt x="268" y="60"/>
                    <a:pt x="267" y="60"/>
                  </a:cubicBezTo>
                  <a:cubicBezTo>
                    <a:pt x="267" y="59"/>
                    <a:pt x="266" y="58"/>
                    <a:pt x="266" y="58"/>
                  </a:cubicBezTo>
                  <a:cubicBezTo>
                    <a:pt x="266" y="58"/>
                    <a:pt x="266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2" y="58"/>
                    <a:pt x="262" y="58"/>
                  </a:cubicBezTo>
                  <a:cubicBezTo>
                    <a:pt x="261" y="58"/>
                    <a:pt x="261" y="58"/>
                    <a:pt x="261" y="57"/>
                  </a:cubicBezTo>
                  <a:cubicBezTo>
                    <a:pt x="261" y="57"/>
                    <a:pt x="262" y="56"/>
                    <a:pt x="262" y="56"/>
                  </a:cubicBezTo>
                  <a:cubicBezTo>
                    <a:pt x="262" y="56"/>
                    <a:pt x="261" y="55"/>
                    <a:pt x="261" y="55"/>
                  </a:cubicBezTo>
                  <a:cubicBezTo>
                    <a:pt x="261" y="55"/>
                    <a:pt x="262" y="53"/>
                    <a:pt x="263" y="53"/>
                  </a:cubicBezTo>
                  <a:cubicBezTo>
                    <a:pt x="264" y="52"/>
                    <a:pt x="266" y="50"/>
                    <a:pt x="266" y="50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66" y="47"/>
                    <a:pt x="266" y="47"/>
                    <a:pt x="266" y="47"/>
                  </a:cubicBezTo>
                  <a:cubicBezTo>
                    <a:pt x="266" y="47"/>
                    <a:pt x="265" y="48"/>
                    <a:pt x="265" y="48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58" y="46"/>
                    <a:pt x="258" y="46"/>
                    <a:pt x="258" y="46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9" y="38"/>
                    <a:pt x="259" y="38"/>
                  </a:cubicBezTo>
                  <a:cubicBezTo>
                    <a:pt x="260" y="37"/>
                    <a:pt x="262" y="36"/>
                    <a:pt x="262" y="36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4"/>
                    <a:pt x="264" y="33"/>
                    <a:pt x="265" y="33"/>
                  </a:cubicBezTo>
                  <a:cubicBezTo>
                    <a:pt x="266" y="33"/>
                    <a:pt x="266" y="34"/>
                    <a:pt x="266" y="33"/>
                  </a:cubicBezTo>
                  <a:cubicBezTo>
                    <a:pt x="267" y="33"/>
                    <a:pt x="267" y="31"/>
                    <a:pt x="267" y="30"/>
                  </a:cubicBezTo>
                  <a:cubicBezTo>
                    <a:pt x="267" y="27"/>
                    <a:pt x="267" y="27"/>
                    <a:pt x="267" y="27"/>
                  </a:cubicBezTo>
                  <a:cubicBezTo>
                    <a:pt x="262" y="28"/>
                    <a:pt x="262" y="28"/>
                    <a:pt x="262" y="28"/>
                  </a:cubicBezTo>
                  <a:cubicBezTo>
                    <a:pt x="262" y="28"/>
                    <a:pt x="257" y="27"/>
                    <a:pt x="254" y="27"/>
                  </a:cubicBezTo>
                  <a:cubicBezTo>
                    <a:pt x="250" y="27"/>
                    <a:pt x="242" y="25"/>
                    <a:pt x="242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7" y="21"/>
                    <a:pt x="216" y="19"/>
                    <a:pt x="215" y="18"/>
                  </a:cubicBezTo>
                  <a:cubicBezTo>
                    <a:pt x="215" y="17"/>
                    <a:pt x="212" y="15"/>
                    <a:pt x="212" y="15"/>
                  </a:cubicBezTo>
                  <a:cubicBezTo>
                    <a:pt x="212" y="13"/>
                    <a:pt x="212" y="13"/>
                    <a:pt x="212" y="13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204" y="1"/>
                    <a:pt x="202" y="1"/>
                  </a:cubicBezTo>
                  <a:cubicBezTo>
                    <a:pt x="201" y="2"/>
                    <a:pt x="195" y="3"/>
                    <a:pt x="195" y="3"/>
                  </a:cubicBezTo>
                  <a:cubicBezTo>
                    <a:pt x="193" y="4"/>
                    <a:pt x="193" y="4"/>
                    <a:pt x="193" y="4"/>
                  </a:cubicBezTo>
                  <a:cubicBezTo>
                    <a:pt x="185" y="4"/>
                    <a:pt x="185" y="4"/>
                    <a:pt x="185" y="4"/>
                  </a:cubicBezTo>
                  <a:cubicBezTo>
                    <a:pt x="177" y="5"/>
                    <a:pt x="177" y="5"/>
                    <a:pt x="177" y="5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0" y="18"/>
                    <a:pt x="160" y="18"/>
                    <a:pt x="160" y="18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15"/>
                    <a:pt x="147" y="15"/>
                    <a:pt x="147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5"/>
                    <a:pt x="145" y="16"/>
                    <a:pt x="145" y="16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5" y="22"/>
                    <a:pt x="144" y="23"/>
                  </a:cubicBezTo>
                  <a:cubicBezTo>
                    <a:pt x="143" y="23"/>
                    <a:pt x="145" y="25"/>
                    <a:pt x="145" y="25"/>
                  </a:cubicBezTo>
                  <a:cubicBezTo>
                    <a:pt x="145" y="25"/>
                    <a:pt x="146" y="25"/>
                    <a:pt x="148" y="26"/>
                  </a:cubicBezTo>
                  <a:cubicBezTo>
                    <a:pt x="149" y="27"/>
                    <a:pt x="148" y="27"/>
                    <a:pt x="148" y="27"/>
                  </a:cubicBezTo>
                  <a:cubicBezTo>
                    <a:pt x="148" y="28"/>
                    <a:pt x="148" y="29"/>
                    <a:pt x="147" y="29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3" y="31"/>
                    <a:pt x="143" y="30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7"/>
                    <a:pt x="138" y="26"/>
                    <a:pt x="138" y="26"/>
                  </a:cubicBezTo>
                  <a:cubicBezTo>
                    <a:pt x="137" y="26"/>
                    <a:pt x="137" y="27"/>
                    <a:pt x="137" y="27"/>
                  </a:cubicBezTo>
                  <a:cubicBezTo>
                    <a:pt x="136" y="27"/>
                    <a:pt x="135" y="27"/>
                    <a:pt x="134" y="27"/>
                  </a:cubicBezTo>
                  <a:cubicBezTo>
                    <a:pt x="134" y="27"/>
                    <a:pt x="134" y="28"/>
                    <a:pt x="133" y="28"/>
                  </a:cubicBezTo>
                  <a:cubicBezTo>
                    <a:pt x="133" y="29"/>
                    <a:pt x="133" y="29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2" y="34"/>
                    <a:pt x="132" y="36"/>
                    <a:pt x="132" y="36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8"/>
                    <a:pt x="134" y="37"/>
                    <a:pt x="134" y="37"/>
                  </a:cubicBezTo>
                  <a:cubicBezTo>
                    <a:pt x="134" y="37"/>
                    <a:pt x="135" y="38"/>
                    <a:pt x="135" y="39"/>
                  </a:cubicBezTo>
                  <a:cubicBezTo>
                    <a:pt x="136" y="39"/>
                    <a:pt x="135" y="40"/>
                    <a:pt x="135" y="40"/>
                  </a:cubicBezTo>
                  <a:cubicBezTo>
                    <a:pt x="135" y="40"/>
                    <a:pt x="134" y="41"/>
                    <a:pt x="134" y="41"/>
                  </a:cubicBezTo>
                  <a:cubicBezTo>
                    <a:pt x="133" y="41"/>
                    <a:pt x="133" y="41"/>
                    <a:pt x="134" y="42"/>
                  </a:cubicBezTo>
                  <a:cubicBezTo>
                    <a:pt x="134" y="43"/>
                    <a:pt x="135" y="43"/>
                    <a:pt x="135" y="43"/>
                  </a:cubicBezTo>
                  <a:cubicBezTo>
                    <a:pt x="136" y="43"/>
                    <a:pt x="136" y="46"/>
                    <a:pt x="136" y="46"/>
                  </a:cubicBezTo>
                  <a:cubicBezTo>
                    <a:pt x="136" y="47"/>
                    <a:pt x="135" y="48"/>
                    <a:pt x="135" y="48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4" y="48"/>
                    <a:pt x="134" y="48"/>
                    <a:pt x="134" y="49"/>
                  </a:cubicBezTo>
                  <a:cubicBezTo>
                    <a:pt x="134" y="49"/>
                    <a:pt x="132" y="49"/>
                    <a:pt x="132" y="49"/>
                  </a:cubicBezTo>
                  <a:cubicBezTo>
                    <a:pt x="132" y="49"/>
                    <a:pt x="133" y="47"/>
                    <a:pt x="132" y="47"/>
                  </a:cubicBezTo>
                  <a:cubicBezTo>
                    <a:pt x="132" y="46"/>
                    <a:pt x="131" y="46"/>
                    <a:pt x="130" y="45"/>
                  </a:cubicBezTo>
                  <a:cubicBezTo>
                    <a:pt x="129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29" y="42"/>
                  </a:cubicBezTo>
                  <a:cubicBezTo>
                    <a:pt x="129" y="41"/>
                    <a:pt x="129" y="40"/>
                    <a:pt x="129" y="40"/>
                  </a:cubicBezTo>
                  <a:cubicBezTo>
                    <a:pt x="129" y="40"/>
                    <a:pt x="127" y="40"/>
                    <a:pt x="126" y="40"/>
                  </a:cubicBezTo>
                  <a:cubicBezTo>
                    <a:pt x="124" y="40"/>
                    <a:pt x="125" y="41"/>
                    <a:pt x="125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2" y="42"/>
                    <a:pt x="122" y="42"/>
                  </a:cubicBezTo>
                  <a:cubicBezTo>
                    <a:pt x="121" y="43"/>
                    <a:pt x="121" y="42"/>
                    <a:pt x="120" y="42"/>
                  </a:cubicBezTo>
                  <a:cubicBezTo>
                    <a:pt x="120" y="42"/>
                    <a:pt x="119" y="42"/>
                    <a:pt x="119" y="42"/>
                  </a:cubicBezTo>
                  <a:cubicBezTo>
                    <a:pt x="119" y="42"/>
                    <a:pt x="118" y="43"/>
                    <a:pt x="119" y="44"/>
                  </a:cubicBezTo>
                  <a:cubicBezTo>
                    <a:pt x="119" y="45"/>
                    <a:pt x="119" y="45"/>
                    <a:pt x="118" y="45"/>
                  </a:cubicBezTo>
                  <a:cubicBezTo>
                    <a:pt x="118" y="46"/>
                    <a:pt x="116" y="45"/>
                    <a:pt x="114" y="45"/>
                  </a:cubicBezTo>
                  <a:cubicBezTo>
                    <a:pt x="111" y="45"/>
                    <a:pt x="113" y="44"/>
                    <a:pt x="112" y="44"/>
                  </a:cubicBezTo>
                  <a:cubicBezTo>
                    <a:pt x="112" y="43"/>
                    <a:pt x="110" y="43"/>
                    <a:pt x="110" y="42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10" y="38"/>
                    <a:pt x="109" y="37"/>
                    <a:pt x="109" y="37"/>
                  </a:cubicBezTo>
                  <a:cubicBezTo>
                    <a:pt x="108" y="36"/>
                    <a:pt x="109" y="35"/>
                    <a:pt x="110" y="35"/>
                  </a:cubicBezTo>
                  <a:cubicBezTo>
                    <a:pt x="110" y="34"/>
                    <a:pt x="109" y="34"/>
                    <a:pt x="109" y="34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6" y="35"/>
                    <a:pt x="105" y="34"/>
                    <a:pt x="104" y="34"/>
                  </a:cubicBezTo>
                  <a:cubicBezTo>
                    <a:pt x="104" y="33"/>
                    <a:pt x="103" y="34"/>
                    <a:pt x="103" y="3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2" y="43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1" y="46"/>
                    <a:pt x="101" y="47"/>
                  </a:cubicBezTo>
                  <a:cubicBezTo>
                    <a:pt x="101" y="47"/>
                    <a:pt x="101" y="48"/>
                    <a:pt x="101" y="49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50"/>
                    <a:pt x="99" y="51"/>
                    <a:pt x="99" y="52"/>
                  </a:cubicBezTo>
                  <a:cubicBezTo>
                    <a:pt x="99" y="52"/>
                    <a:pt x="97" y="52"/>
                    <a:pt x="97" y="52"/>
                  </a:cubicBezTo>
                  <a:cubicBezTo>
                    <a:pt x="97" y="52"/>
                    <a:pt x="96" y="54"/>
                    <a:pt x="95" y="54"/>
                  </a:cubicBezTo>
                  <a:cubicBezTo>
                    <a:pt x="95" y="54"/>
                    <a:pt x="95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4" y="61"/>
                    <a:pt x="94" y="61"/>
                  </a:cubicBezTo>
                  <a:cubicBezTo>
                    <a:pt x="94" y="62"/>
                    <a:pt x="93" y="62"/>
                    <a:pt x="93" y="62"/>
                  </a:cubicBezTo>
                  <a:cubicBezTo>
                    <a:pt x="92" y="63"/>
                    <a:pt x="93" y="63"/>
                    <a:pt x="93" y="64"/>
                  </a:cubicBezTo>
                  <a:cubicBezTo>
                    <a:pt x="92" y="65"/>
                    <a:pt x="93" y="65"/>
                    <a:pt x="93" y="65"/>
                  </a:cubicBezTo>
                  <a:cubicBezTo>
                    <a:pt x="93" y="66"/>
                    <a:pt x="96" y="67"/>
                    <a:pt x="96" y="67"/>
                  </a:cubicBezTo>
                  <a:cubicBezTo>
                    <a:pt x="96" y="67"/>
                    <a:pt x="96" y="67"/>
                    <a:pt x="95" y="68"/>
                  </a:cubicBezTo>
                  <a:cubicBezTo>
                    <a:pt x="93" y="69"/>
                    <a:pt x="94" y="71"/>
                    <a:pt x="94" y="71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72"/>
                    <a:pt x="92" y="71"/>
                    <a:pt x="91" y="71"/>
                  </a:cubicBezTo>
                  <a:cubicBezTo>
                    <a:pt x="91" y="71"/>
                    <a:pt x="91" y="71"/>
                    <a:pt x="89" y="71"/>
                  </a:cubicBezTo>
                  <a:cubicBezTo>
                    <a:pt x="87" y="71"/>
                    <a:pt x="89" y="70"/>
                    <a:pt x="89" y="70"/>
                  </a:cubicBezTo>
                  <a:cubicBezTo>
                    <a:pt x="89" y="70"/>
                    <a:pt x="89" y="68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9" y="66"/>
                    <a:pt x="88" y="65"/>
                  </a:cubicBezTo>
                  <a:cubicBezTo>
                    <a:pt x="88" y="64"/>
                    <a:pt x="87" y="64"/>
                    <a:pt x="87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5" y="60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7" y="58"/>
                  </a:cubicBezTo>
                  <a:cubicBezTo>
                    <a:pt x="87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7"/>
                    <a:pt x="82" y="56"/>
                  </a:cubicBezTo>
                  <a:cubicBezTo>
                    <a:pt x="81" y="56"/>
                    <a:pt x="79" y="56"/>
                    <a:pt x="79" y="55"/>
                  </a:cubicBezTo>
                  <a:cubicBezTo>
                    <a:pt x="79" y="55"/>
                    <a:pt x="78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5" y="54"/>
                    <a:pt x="74" y="53"/>
                    <a:pt x="74" y="53"/>
                  </a:cubicBezTo>
                  <a:cubicBezTo>
                    <a:pt x="74" y="52"/>
                    <a:pt x="73" y="51"/>
                    <a:pt x="73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1"/>
                    <a:pt x="71" y="49"/>
                    <a:pt x="70" y="49"/>
                  </a:cubicBezTo>
                  <a:cubicBezTo>
                    <a:pt x="70" y="49"/>
                    <a:pt x="70" y="48"/>
                    <a:pt x="70" y="48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69" y="46"/>
                    <a:pt x="69" y="45"/>
                  </a:cubicBezTo>
                  <a:cubicBezTo>
                    <a:pt x="69" y="45"/>
                    <a:pt x="70" y="43"/>
                    <a:pt x="70" y="43"/>
                  </a:cubicBezTo>
                  <a:cubicBezTo>
                    <a:pt x="70" y="43"/>
                    <a:pt x="69" y="41"/>
                    <a:pt x="69" y="40"/>
                  </a:cubicBezTo>
                  <a:cubicBezTo>
                    <a:pt x="69" y="39"/>
                    <a:pt x="70" y="37"/>
                    <a:pt x="70" y="37"/>
                  </a:cubicBezTo>
                  <a:cubicBezTo>
                    <a:pt x="70" y="37"/>
                    <a:pt x="66" y="38"/>
                    <a:pt x="65" y="39"/>
                  </a:cubicBezTo>
                  <a:cubicBezTo>
                    <a:pt x="64" y="39"/>
                    <a:pt x="64" y="40"/>
                    <a:pt x="64" y="40"/>
                  </a:cubicBezTo>
                  <a:cubicBezTo>
                    <a:pt x="64" y="40"/>
                    <a:pt x="64" y="41"/>
                    <a:pt x="64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1" y="44"/>
                    <a:pt x="60" y="44"/>
                  </a:cubicBezTo>
                  <a:cubicBezTo>
                    <a:pt x="60" y="45"/>
                    <a:pt x="60" y="45"/>
                    <a:pt x="59" y="45"/>
                  </a:cubicBezTo>
                  <a:cubicBezTo>
                    <a:pt x="58" y="45"/>
                    <a:pt x="57" y="46"/>
                    <a:pt x="57" y="46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4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4" y="58"/>
                    <a:pt x="54" y="59"/>
                    <a:pt x="54" y="60"/>
                  </a:cubicBezTo>
                  <a:cubicBezTo>
                    <a:pt x="54" y="60"/>
                    <a:pt x="54" y="61"/>
                    <a:pt x="53" y="62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0" y="63"/>
                  </a:cubicBezTo>
                  <a:cubicBezTo>
                    <a:pt x="49" y="63"/>
                    <a:pt x="49" y="64"/>
                    <a:pt x="48" y="64"/>
                  </a:cubicBezTo>
                  <a:cubicBezTo>
                    <a:pt x="46" y="64"/>
                    <a:pt x="47" y="65"/>
                    <a:pt x="47" y="66"/>
                  </a:cubicBezTo>
                  <a:cubicBezTo>
                    <a:pt x="47" y="66"/>
                    <a:pt x="47" y="66"/>
                    <a:pt x="47" y="67"/>
                  </a:cubicBezTo>
                  <a:cubicBezTo>
                    <a:pt x="46" y="67"/>
                    <a:pt x="44" y="67"/>
                    <a:pt x="44" y="66"/>
                  </a:cubicBezTo>
                  <a:cubicBezTo>
                    <a:pt x="43" y="66"/>
                    <a:pt x="43" y="66"/>
                    <a:pt x="42" y="66"/>
                  </a:cubicBezTo>
                  <a:cubicBezTo>
                    <a:pt x="42" y="67"/>
                    <a:pt x="41" y="65"/>
                    <a:pt x="41" y="65"/>
                  </a:cubicBezTo>
                  <a:cubicBezTo>
                    <a:pt x="41" y="65"/>
                    <a:pt x="40" y="64"/>
                    <a:pt x="40" y="64"/>
                  </a:cubicBezTo>
                  <a:cubicBezTo>
                    <a:pt x="40" y="63"/>
                    <a:pt x="38" y="64"/>
                    <a:pt x="38" y="64"/>
                  </a:cubicBezTo>
                  <a:cubicBezTo>
                    <a:pt x="37" y="63"/>
                    <a:pt x="35" y="63"/>
                    <a:pt x="35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4" y="64"/>
                    <a:pt x="33" y="64"/>
                  </a:cubicBezTo>
                  <a:cubicBezTo>
                    <a:pt x="32" y="64"/>
                    <a:pt x="32" y="65"/>
                    <a:pt x="32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29" y="67"/>
                    <a:pt x="28" y="67"/>
                  </a:cubicBezTo>
                  <a:cubicBezTo>
                    <a:pt x="27" y="67"/>
                    <a:pt x="26" y="66"/>
                    <a:pt x="25" y="66"/>
                  </a:cubicBezTo>
                  <a:cubicBezTo>
                    <a:pt x="24" y="66"/>
                    <a:pt x="23" y="67"/>
                    <a:pt x="23" y="67"/>
                  </a:cubicBezTo>
                  <a:cubicBezTo>
                    <a:pt x="23" y="67"/>
                    <a:pt x="21" y="68"/>
                    <a:pt x="21" y="68"/>
                  </a:cubicBezTo>
                  <a:cubicBezTo>
                    <a:pt x="21" y="68"/>
                    <a:pt x="20" y="69"/>
                    <a:pt x="19" y="69"/>
                  </a:cubicBezTo>
                  <a:cubicBezTo>
                    <a:pt x="18" y="69"/>
                    <a:pt x="18" y="68"/>
                    <a:pt x="18" y="68"/>
                  </a:cubicBezTo>
                  <a:cubicBezTo>
                    <a:pt x="18" y="68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1" y="79"/>
                    <a:pt x="9" y="81"/>
                    <a:pt x="18" y="85"/>
                  </a:cubicBezTo>
                  <a:cubicBezTo>
                    <a:pt x="19" y="85"/>
                    <a:pt x="21" y="90"/>
                    <a:pt x="21" y="90"/>
                  </a:cubicBezTo>
                  <a:cubicBezTo>
                    <a:pt x="21" y="91"/>
                    <a:pt x="19" y="99"/>
                    <a:pt x="18" y="100"/>
                  </a:cubicBezTo>
                  <a:cubicBezTo>
                    <a:pt x="16" y="101"/>
                    <a:pt x="14" y="105"/>
                    <a:pt x="14" y="105"/>
                  </a:cubicBezTo>
                  <a:cubicBezTo>
                    <a:pt x="14" y="105"/>
                    <a:pt x="10" y="109"/>
                    <a:pt x="9" y="109"/>
                  </a:cubicBezTo>
                  <a:cubicBezTo>
                    <a:pt x="8" y="109"/>
                    <a:pt x="5" y="110"/>
                    <a:pt x="4" y="110"/>
                  </a:cubicBezTo>
                  <a:cubicBezTo>
                    <a:pt x="4" y="110"/>
                    <a:pt x="0" y="110"/>
                    <a:pt x="1" y="111"/>
                  </a:cubicBezTo>
                  <a:cubicBezTo>
                    <a:pt x="1" y="111"/>
                    <a:pt x="1" y="113"/>
                    <a:pt x="1" y="113"/>
                  </a:cubicBezTo>
                  <a:cubicBezTo>
                    <a:pt x="2" y="114"/>
                    <a:pt x="5" y="118"/>
                    <a:pt x="5" y="118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6" y="145"/>
                    <a:pt x="8" y="142"/>
                    <a:pt x="9" y="149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27" y="161"/>
                    <a:pt x="27" y="161"/>
                    <a:pt x="27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0"/>
                    <a:pt x="31" y="180"/>
                    <a:pt x="30" y="180"/>
                  </a:cubicBezTo>
                  <a:cubicBezTo>
                    <a:pt x="30" y="180"/>
                    <a:pt x="31" y="181"/>
                    <a:pt x="34" y="182"/>
                  </a:cubicBezTo>
                  <a:cubicBezTo>
                    <a:pt x="36" y="182"/>
                    <a:pt x="36" y="184"/>
                    <a:pt x="39" y="183"/>
                  </a:cubicBezTo>
                  <a:cubicBezTo>
                    <a:pt x="42" y="182"/>
                    <a:pt x="46" y="181"/>
                    <a:pt x="47" y="180"/>
                  </a:cubicBezTo>
                  <a:cubicBezTo>
                    <a:pt x="48" y="178"/>
                    <a:pt x="50" y="177"/>
                    <a:pt x="51" y="176"/>
                  </a:cubicBezTo>
                  <a:cubicBezTo>
                    <a:pt x="52" y="174"/>
                    <a:pt x="58" y="167"/>
                    <a:pt x="59" y="167"/>
                  </a:cubicBezTo>
                  <a:cubicBezTo>
                    <a:pt x="59" y="167"/>
                    <a:pt x="65" y="159"/>
                    <a:pt x="66" y="158"/>
                  </a:cubicBezTo>
                  <a:cubicBezTo>
                    <a:pt x="67" y="157"/>
                    <a:pt x="75" y="151"/>
                    <a:pt x="75" y="151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6" y="147"/>
                    <a:pt x="91" y="152"/>
                    <a:pt x="92" y="153"/>
                  </a:cubicBezTo>
                  <a:cubicBezTo>
                    <a:pt x="93" y="153"/>
                    <a:pt x="104" y="158"/>
                    <a:pt x="104" y="158"/>
                  </a:cubicBezTo>
                  <a:cubicBezTo>
                    <a:pt x="104" y="158"/>
                    <a:pt x="111" y="161"/>
                    <a:pt x="112" y="162"/>
                  </a:cubicBezTo>
                  <a:cubicBezTo>
                    <a:pt x="112" y="163"/>
                    <a:pt x="118" y="168"/>
                    <a:pt x="118" y="168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9" y="179"/>
                    <a:pt x="141" y="187"/>
                    <a:pt x="141" y="190"/>
                  </a:cubicBezTo>
                  <a:cubicBezTo>
                    <a:pt x="141" y="193"/>
                    <a:pt x="142" y="198"/>
                    <a:pt x="142" y="198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51" y="202"/>
                    <a:pt x="151" y="211"/>
                    <a:pt x="151" y="212"/>
                  </a:cubicBezTo>
                  <a:cubicBezTo>
                    <a:pt x="151" y="214"/>
                    <a:pt x="152" y="217"/>
                    <a:pt x="152" y="220"/>
                  </a:cubicBezTo>
                  <a:cubicBezTo>
                    <a:pt x="152" y="223"/>
                    <a:pt x="152" y="226"/>
                    <a:pt x="152" y="226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70" y="240"/>
                    <a:pt x="170" y="240"/>
                    <a:pt x="170" y="240"/>
                  </a:cubicBezTo>
                  <a:cubicBezTo>
                    <a:pt x="172" y="246"/>
                    <a:pt x="172" y="246"/>
                    <a:pt x="172" y="246"/>
                  </a:cubicBezTo>
                  <a:cubicBezTo>
                    <a:pt x="177" y="251"/>
                    <a:pt x="177" y="251"/>
                    <a:pt x="177" y="251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7" y="257"/>
                    <a:pt x="179" y="257"/>
                  </a:cubicBezTo>
                  <a:cubicBezTo>
                    <a:pt x="181" y="257"/>
                    <a:pt x="188" y="256"/>
                    <a:pt x="188" y="256"/>
                  </a:cubicBezTo>
                  <a:cubicBezTo>
                    <a:pt x="195" y="262"/>
                    <a:pt x="195" y="262"/>
                    <a:pt x="195" y="262"/>
                  </a:cubicBezTo>
                  <a:cubicBezTo>
                    <a:pt x="203" y="269"/>
                    <a:pt x="203" y="269"/>
                    <a:pt x="203" y="269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13" y="278"/>
                    <a:pt x="213" y="278"/>
                    <a:pt x="213" y="278"/>
                  </a:cubicBezTo>
                  <a:cubicBezTo>
                    <a:pt x="221" y="283"/>
                    <a:pt x="221" y="283"/>
                    <a:pt x="221" y="283"/>
                  </a:cubicBezTo>
                  <a:cubicBezTo>
                    <a:pt x="224" y="290"/>
                    <a:pt x="224" y="290"/>
                    <a:pt x="224" y="290"/>
                  </a:cubicBezTo>
                  <a:cubicBezTo>
                    <a:pt x="231" y="297"/>
                    <a:pt x="231" y="297"/>
                    <a:pt x="231" y="297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41" y="305"/>
                    <a:pt x="241" y="305"/>
                    <a:pt x="241" y="305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51" y="307"/>
                    <a:pt x="251" y="307"/>
                    <a:pt x="251" y="307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311"/>
                    <a:pt x="257" y="313"/>
                    <a:pt x="257" y="314"/>
                  </a:cubicBezTo>
                  <a:cubicBezTo>
                    <a:pt x="257" y="316"/>
                    <a:pt x="255" y="317"/>
                    <a:pt x="258" y="317"/>
                  </a:cubicBezTo>
                  <a:cubicBezTo>
                    <a:pt x="261" y="317"/>
                    <a:pt x="264" y="316"/>
                    <a:pt x="264" y="316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4" y="315"/>
                    <a:pt x="274" y="315"/>
                    <a:pt x="274" y="315"/>
                  </a:cubicBezTo>
                  <a:cubicBezTo>
                    <a:pt x="278" y="315"/>
                    <a:pt x="278" y="315"/>
                    <a:pt x="278" y="315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300" y="330"/>
                    <a:pt x="300" y="330"/>
                    <a:pt x="300" y="330"/>
                  </a:cubicBezTo>
                  <a:cubicBezTo>
                    <a:pt x="300" y="330"/>
                    <a:pt x="303" y="335"/>
                    <a:pt x="303" y="337"/>
                  </a:cubicBezTo>
                  <a:cubicBezTo>
                    <a:pt x="303" y="338"/>
                    <a:pt x="307" y="337"/>
                    <a:pt x="308" y="337"/>
                  </a:cubicBezTo>
                  <a:cubicBezTo>
                    <a:pt x="309" y="337"/>
                    <a:pt x="317" y="337"/>
                    <a:pt x="317" y="337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19" y="346"/>
                    <a:pt x="319" y="346"/>
                    <a:pt x="319" y="346"/>
                  </a:cubicBezTo>
                  <a:cubicBezTo>
                    <a:pt x="325" y="349"/>
                    <a:pt x="325" y="349"/>
                    <a:pt x="325" y="349"/>
                  </a:cubicBezTo>
                  <a:cubicBezTo>
                    <a:pt x="328" y="345"/>
                    <a:pt x="328" y="345"/>
                    <a:pt x="328" y="345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0" y="353"/>
                    <a:pt x="340" y="353"/>
                    <a:pt x="340" y="353"/>
                  </a:cubicBezTo>
                  <a:cubicBezTo>
                    <a:pt x="343" y="355"/>
                    <a:pt x="343" y="355"/>
                    <a:pt x="343" y="355"/>
                  </a:cubicBezTo>
                  <a:cubicBezTo>
                    <a:pt x="342" y="360"/>
                    <a:pt x="342" y="360"/>
                    <a:pt x="342" y="360"/>
                  </a:cubicBezTo>
                  <a:cubicBezTo>
                    <a:pt x="342" y="363"/>
                    <a:pt x="342" y="363"/>
                    <a:pt x="342" y="363"/>
                  </a:cubicBezTo>
                  <a:cubicBezTo>
                    <a:pt x="344" y="367"/>
                    <a:pt x="344" y="367"/>
                    <a:pt x="344" y="367"/>
                  </a:cubicBezTo>
                  <a:cubicBezTo>
                    <a:pt x="349" y="369"/>
                    <a:pt x="349" y="369"/>
                    <a:pt x="349" y="369"/>
                  </a:cubicBezTo>
                  <a:cubicBezTo>
                    <a:pt x="354" y="372"/>
                    <a:pt x="354" y="372"/>
                    <a:pt x="354" y="372"/>
                  </a:cubicBezTo>
                  <a:cubicBezTo>
                    <a:pt x="357" y="374"/>
                    <a:pt x="357" y="374"/>
                    <a:pt x="357" y="374"/>
                  </a:cubicBezTo>
                  <a:cubicBezTo>
                    <a:pt x="361" y="374"/>
                    <a:pt x="361" y="374"/>
                    <a:pt x="361" y="374"/>
                  </a:cubicBezTo>
                  <a:cubicBezTo>
                    <a:pt x="367" y="373"/>
                    <a:pt x="367" y="373"/>
                    <a:pt x="367" y="373"/>
                  </a:cubicBezTo>
                  <a:cubicBezTo>
                    <a:pt x="374" y="374"/>
                    <a:pt x="374" y="374"/>
                    <a:pt x="374" y="374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7" y="401"/>
                    <a:pt x="387" y="401"/>
                    <a:pt x="387" y="401"/>
                  </a:cubicBezTo>
                  <a:cubicBezTo>
                    <a:pt x="390" y="406"/>
                    <a:pt x="390" y="406"/>
                    <a:pt x="390" y="406"/>
                  </a:cubicBezTo>
                  <a:cubicBezTo>
                    <a:pt x="392" y="414"/>
                    <a:pt x="392" y="414"/>
                    <a:pt x="392" y="414"/>
                  </a:cubicBezTo>
                  <a:cubicBezTo>
                    <a:pt x="395" y="418"/>
                    <a:pt x="395" y="418"/>
                    <a:pt x="395" y="418"/>
                  </a:cubicBezTo>
                  <a:cubicBezTo>
                    <a:pt x="400" y="428"/>
                    <a:pt x="400" y="428"/>
                    <a:pt x="400" y="428"/>
                  </a:cubicBezTo>
                  <a:cubicBezTo>
                    <a:pt x="402" y="432"/>
                    <a:pt x="402" y="432"/>
                    <a:pt x="402" y="432"/>
                  </a:cubicBezTo>
                  <a:cubicBezTo>
                    <a:pt x="400" y="437"/>
                    <a:pt x="400" y="437"/>
                    <a:pt x="400" y="437"/>
                  </a:cubicBezTo>
                  <a:cubicBezTo>
                    <a:pt x="400" y="437"/>
                    <a:pt x="398" y="442"/>
                    <a:pt x="397" y="442"/>
                  </a:cubicBezTo>
                  <a:cubicBezTo>
                    <a:pt x="397" y="443"/>
                    <a:pt x="394" y="444"/>
                    <a:pt x="393" y="444"/>
                  </a:cubicBezTo>
                  <a:cubicBezTo>
                    <a:pt x="392" y="445"/>
                    <a:pt x="391" y="445"/>
                    <a:pt x="390" y="446"/>
                  </a:cubicBezTo>
                  <a:cubicBezTo>
                    <a:pt x="389" y="447"/>
                    <a:pt x="388" y="450"/>
                    <a:pt x="388" y="450"/>
                  </a:cubicBezTo>
                  <a:cubicBezTo>
                    <a:pt x="391" y="456"/>
                    <a:pt x="391" y="456"/>
                    <a:pt x="391" y="456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388" y="469"/>
                    <a:pt x="388" y="469"/>
                    <a:pt x="388" y="469"/>
                  </a:cubicBezTo>
                  <a:close/>
                  <a:moveTo>
                    <a:pt x="57" y="345"/>
                  </a:moveTo>
                  <a:cubicBezTo>
                    <a:pt x="57" y="345"/>
                    <a:pt x="57" y="345"/>
                    <a:pt x="57" y="345"/>
                  </a:cubicBezTo>
                  <a:cubicBezTo>
                    <a:pt x="60" y="335"/>
                    <a:pt x="60" y="335"/>
                    <a:pt x="60" y="335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42"/>
                    <a:pt x="62" y="342"/>
                    <a:pt x="62" y="342"/>
                  </a:cubicBezTo>
                  <a:cubicBezTo>
                    <a:pt x="62" y="342"/>
                    <a:pt x="70" y="345"/>
                    <a:pt x="71" y="345"/>
                  </a:cubicBezTo>
                  <a:cubicBezTo>
                    <a:pt x="72" y="345"/>
                    <a:pt x="73" y="343"/>
                    <a:pt x="75" y="342"/>
                  </a:cubicBezTo>
                  <a:cubicBezTo>
                    <a:pt x="76" y="341"/>
                    <a:pt x="83" y="341"/>
                    <a:pt x="83" y="341"/>
                  </a:cubicBezTo>
                  <a:cubicBezTo>
                    <a:pt x="83" y="341"/>
                    <a:pt x="84" y="338"/>
                    <a:pt x="85" y="336"/>
                  </a:cubicBezTo>
                  <a:cubicBezTo>
                    <a:pt x="86" y="334"/>
                    <a:pt x="91" y="329"/>
                    <a:pt x="92" y="328"/>
                  </a:cubicBezTo>
                  <a:cubicBezTo>
                    <a:pt x="93" y="328"/>
                    <a:pt x="95" y="326"/>
                    <a:pt x="96" y="326"/>
                  </a:cubicBezTo>
                  <a:cubicBezTo>
                    <a:pt x="97" y="325"/>
                    <a:pt x="102" y="323"/>
                    <a:pt x="102" y="323"/>
                  </a:cubicBezTo>
                  <a:cubicBezTo>
                    <a:pt x="115" y="328"/>
                    <a:pt x="115" y="328"/>
                    <a:pt x="115" y="328"/>
                  </a:cubicBezTo>
                  <a:cubicBezTo>
                    <a:pt x="117" y="336"/>
                    <a:pt x="117" y="336"/>
                    <a:pt x="117" y="336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6" y="355"/>
                    <a:pt x="129" y="358"/>
                    <a:pt x="128" y="361"/>
                  </a:cubicBezTo>
                  <a:cubicBezTo>
                    <a:pt x="127" y="365"/>
                    <a:pt x="121" y="375"/>
                    <a:pt x="121" y="375"/>
                  </a:cubicBezTo>
                  <a:cubicBezTo>
                    <a:pt x="121" y="381"/>
                    <a:pt x="121" y="381"/>
                    <a:pt x="121" y="381"/>
                  </a:cubicBezTo>
                  <a:cubicBezTo>
                    <a:pt x="125" y="389"/>
                    <a:pt x="125" y="389"/>
                    <a:pt x="125" y="389"/>
                  </a:cubicBezTo>
                  <a:cubicBezTo>
                    <a:pt x="119" y="404"/>
                    <a:pt x="119" y="404"/>
                    <a:pt x="119" y="404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0" y="430"/>
                    <a:pt x="120" y="430"/>
                    <a:pt x="120" y="430"/>
                  </a:cubicBezTo>
                  <a:cubicBezTo>
                    <a:pt x="119" y="438"/>
                    <a:pt x="119" y="438"/>
                    <a:pt x="119" y="438"/>
                  </a:cubicBezTo>
                  <a:cubicBezTo>
                    <a:pt x="119" y="438"/>
                    <a:pt x="115" y="442"/>
                    <a:pt x="113" y="441"/>
                  </a:cubicBezTo>
                  <a:cubicBezTo>
                    <a:pt x="111" y="440"/>
                    <a:pt x="101" y="433"/>
                    <a:pt x="101" y="433"/>
                  </a:cubicBezTo>
                  <a:cubicBezTo>
                    <a:pt x="97" y="432"/>
                    <a:pt x="97" y="432"/>
                    <a:pt x="97" y="432"/>
                  </a:cubicBezTo>
                  <a:cubicBezTo>
                    <a:pt x="94" y="439"/>
                    <a:pt x="94" y="439"/>
                    <a:pt x="94" y="439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79" y="451"/>
                    <a:pt x="79" y="451"/>
                    <a:pt x="79" y="451"/>
                  </a:cubicBezTo>
                  <a:cubicBezTo>
                    <a:pt x="73" y="443"/>
                    <a:pt x="73" y="443"/>
                    <a:pt x="73" y="443"/>
                  </a:cubicBezTo>
                  <a:cubicBezTo>
                    <a:pt x="73" y="443"/>
                    <a:pt x="73" y="445"/>
                    <a:pt x="71" y="446"/>
                  </a:cubicBezTo>
                  <a:cubicBezTo>
                    <a:pt x="69" y="446"/>
                    <a:pt x="66" y="445"/>
                    <a:pt x="66" y="445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32"/>
                    <a:pt x="66" y="432"/>
                    <a:pt x="66" y="432"/>
                  </a:cubicBezTo>
                  <a:cubicBezTo>
                    <a:pt x="68" y="425"/>
                    <a:pt x="68" y="425"/>
                    <a:pt x="68" y="425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70" y="411"/>
                    <a:pt x="70" y="411"/>
                    <a:pt x="70" y="411"/>
                  </a:cubicBezTo>
                  <a:cubicBezTo>
                    <a:pt x="71" y="406"/>
                    <a:pt x="71" y="406"/>
                    <a:pt x="71" y="40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73" y="395"/>
                    <a:pt x="73" y="395"/>
                    <a:pt x="73" y="395"/>
                  </a:cubicBezTo>
                  <a:cubicBezTo>
                    <a:pt x="71" y="396"/>
                    <a:pt x="71" y="396"/>
                    <a:pt x="71" y="396"/>
                  </a:cubicBezTo>
                  <a:cubicBezTo>
                    <a:pt x="65" y="390"/>
                    <a:pt x="65" y="390"/>
                    <a:pt x="65" y="390"/>
                  </a:cubicBezTo>
                  <a:cubicBezTo>
                    <a:pt x="65" y="390"/>
                    <a:pt x="67" y="388"/>
                    <a:pt x="69" y="386"/>
                  </a:cubicBezTo>
                  <a:cubicBezTo>
                    <a:pt x="71" y="384"/>
                    <a:pt x="71" y="383"/>
                    <a:pt x="71" y="381"/>
                  </a:cubicBezTo>
                  <a:cubicBezTo>
                    <a:pt x="71" y="379"/>
                    <a:pt x="70" y="374"/>
                    <a:pt x="69" y="374"/>
                  </a:cubicBezTo>
                  <a:cubicBezTo>
                    <a:pt x="68" y="373"/>
                    <a:pt x="66" y="371"/>
                    <a:pt x="66" y="371"/>
                  </a:cubicBezTo>
                  <a:cubicBezTo>
                    <a:pt x="66" y="365"/>
                    <a:pt x="66" y="365"/>
                    <a:pt x="66" y="365"/>
                  </a:cubicBezTo>
                  <a:cubicBezTo>
                    <a:pt x="66" y="365"/>
                    <a:pt x="65" y="362"/>
                    <a:pt x="64" y="362"/>
                  </a:cubicBezTo>
                  <a:cubicBezTo>
                    <a:pt x="62" y="361"/>
                    <a:pt x="57" y="358"/>
                    <a:pt x="57" y="358"/>
                  </a:cubicBezTo>
                  <a:cubicBezTo>
                    <a:pt x="58" y="351"/>
                    <a:pt x="58" y="351"/>
                    <a:pt x="58" y="351"/>
                  </a:cubicBezTo>
                  <a:cubicBezTo>
                    <a:pt x="56" y="349"/>
                    <a:pt x="56" y="349"/>
                    <a:pt x="56" y="349"/>
                  </a:cubicBezTo>
                  <a:lnTo>
                    <a:pt x="57" y="34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5" name="Freeform 86">
              <a:extLst>
                <a:ext uri="{FF2B5EF4-FFF2-40B4-BE49-F238E27FC236}">
                  <a16:creationId xmlns:a16="http://schemas.microsoft.com/office/drawing/2014/main" id="{9A8DDFEC-FF1B-6C48-1141-591A7F509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411" y="2909082"/>
              <a:ext cx="841064" cy="588111"/>
            </a:xfrm>
            <a:custGeom>
              <a:avLst/>
              <a:gdLst>
                <a:gd name="T0" fmla="*/ 59 w 369"/>
                <a:gd name="T1" fmla="*/ 73 h 266"/>
                <a:gd name="T2" fmla="*/ 59 w 369"/>
                <a:gd name="T3" fmla="*/ 83 h 266"/>
                <a:gd name="T4" fmla="*/ 59 w 369"/>
                <a:gd name="T5" fmla="*/ 83 h 266"/>
                <a:gd name="T6" fmla="*/ 58 w 369"/>
                <a:gd name="T7" fmla="*/ 84 h 266"/>
                <a:gd name="T8" fmla="*/ 58 w 369"/>
                <a:gd name="T9" fmla="*/ 84 h 266"/>
                <a:gd name="T10" fmla="*/ 56 w 369"/>
                <a:gd name="T11" fmla="*/ 84 h 266"/>
                <a:gd name="T12" fmla="*/ 56 w 369"/>
                <a:gd name="T13" fmla="*/ 85 h 266"/>
                <a:gd name="T14" fmla="*/ 56 w 369"/>
                <a:gd name="T15" fmla="*/ 85 h 266"/>
                <a:gd name="T16" fmla="*/ 56 w 369"/>
                <a:gd name="T17" fmla="*/ 85 h 266"/>
                <a:gd name="T18" fmla="*/ 51 w 369"/>
                <a:gd name="T19" fmla="*/ 97 h 266"/>
                <a:gd name="T20" fmla="*/ 50 w 369"/>
                <a:gd name="T21" fmla="*/ 106 h 266"/>
                <a:gd name="T22" fmla="*/ 50 w 369"/>
                <a:gd name="T23" fmla="*/ 106 h 266"/>
                <a:gd name="T24" fmla="*/ 50 w 369"/>
                <a:gd name="T25" fmla="*/ 106 h 266"/>
                <a:gd name="T26" fmla="*/ 50 w 369"/>
                <a:gd name="T27" fmla="*/ 107 h 266"/>
                <a:gd name="T28" fmla="*/ 50 w 369"/>
                <a:gd name="T29" fmla="*/ 107 h 266"/>
                <a:gd name="T30" fmla="*/ 50 w 369"/>
                <a:gd name="T31" fmla="*/ 107 h 266"/>
                <a:gd name="T32" fmla="*/ 50 w 369"/>
                <a:gd name="T33" fmla="*/ 108 h 266"/>
                <a:gd name="T34" fmla="*/ 49 w 369"/>
                <a:gd name="T35" fmla="*/ 109 h 266"/>
                <a:gd name="T36" fmla="*/ 42 w 369"/>
                <a:gd name="T37" fmla="*/ 131 h 266"/>
                <a:gd name="T38" fmla="*/ 26 w 369"/>
                <a:gd name="T39" fmla="*/ 154 h 266"/>
                <a:gd name="T40" fmla="*/ 6 w 369"/>
                <a:gd name="T41" fmla="*/ 161 h 266"/>
                <a:gd name="T42" fmla="*/ 2 w 369"/>
                <a:gd name="T43" fmla="*/ 161 h 266"/>
                <a:gd name="T44" fmla="*/ 1 w 369"/>
                <a:gd name="T45" fmla="*/ 161 h 266"/>
                <a:gd name="T46" fmla="*/ 0 w 369"/>
                <a:gd name="T47" fmla="*/ 161 h 266"/>
                <a:gd name="T48" fmla="*/ 0 w 369"/>
                <a:gd name="T49" fmla="*/ 161 h 266"/>
                <a:gd name="T50" fmla="*/ 14 w 369"/>
                <a:gd name="T51" fmla="*/ 169 h 266"/>
                <a:gd name="T52" fmla="*/ 28 w 369"/>
                <a:gd name="T53" fmla="*/ 190 h 266"/>
                <a:gd name="T54" fmla="*/ 52 w 369"/>
                <a:gd name="T55" fmla="*/ 201 h 266"/>
                <a:gd name="T56" fmla="*/ 64 w 369"/>
                <a:gd name="T57" fmla="*/ 216 h 266"/>
                <a:gd name="T58" fmla="*/ 69 w 369"/>
                <a:gd name="T59" fmla="*/ 229 h 266"/>
                <a:gd name="T60" fmla="*/ 90 w 369"/>
                <a:gd name="T61" fmla="*/ 232 h 266"/>
                <a:gd name="T62" fmla="*/ 113 w 369"/>
                <a:gd name="T63" fmla="*/ 227 h 266"/>
                <a:gd name="T64" fmla="*/ 107 w 369"/>
                <a:gd name="T65" fmla="*/ 240 h 266"/>
                <a:gd name="T66" fmla="*/ 128 w 369"/>
                <a:gd name="T67" fmla="*/ 250 h 266"/>
                <a:gd name="T68" fmla="*/ 241 w 369"/>
                <a:gd name="T69" fmla="*/ 249 h 266"/>
                <a:gd name="T70" fmla="*/ 346 w 369"/>
                <a:gd name="T71" fmla="*/ 215 h 266"/>
                <a:gd name="T72" fmla="*/ 361 w 369"/>
                <a:gd name="T73" fmla="*/ 123 h 266"/>
                <a:gd name="T74" fmla="*/ 350 w 369"/>
                <a:gd name="T75" fmla="*/ 120 h 266"/>
                <a:gd name="T76" fmla="*/ 302 w 369"/>
                <a:gd name="T77" fmla="*/ 127 h 266"/>
                <a:gd name="T78" fmla="*/ 300 w 369"/>
                <a:gd name="T79" fmla="*/ 118 h 266"/>
                <a:gd name="T80" fmla="*/ 293 w 369"/>
                <a:gd name="T81" fmla="*/ 101 h 266"/>
                <a:gd name="T82" fmla="*/ 293 w 369"/>
                <a:gd name="T83" fmla="*/ 88 h 266"/>
                <a:gd name="T84" fmla="*/ 290 w 369"/>
                <a:gd name="T85" fmla="*/ 74 h 266"/>
                <a:gd name="T86" fmla="*/ 280 w 369"/>
                <a:gd name="T87" fmla="*/ 57 h 266"/>
                <a:gd name="T88" fmla="*/ 264 w 369"/>
                <a:gd name="T89" fmla="*/ 44 h 266"/>
                <a:gd name="T90" fmla="*/ 251 w 369"/>
                <a:gd name="T91" fmla="*/ 33 h 266"/>
                <a:gd name="T92" fmla="*/ 242 w 369"/>
                <a:gd name="T93" fmla="*/ 26 h 266"/>
                <a:gd name="T94" fmla="*/ 237 w 369"/>
                <a:gd name="T95" fmla="*/ 17 h 266"/>
                <a:gd name="T96" fmla="*/ 232 w 369"/>
                <a:gd name="T97" fmla="*/ 11 h 266"/>
                <a:gd name="T98" fmla="*/ 224 w 369"/>
                <a:gd name="T99" fmla="*/ 5 h 266"/>
                <a:gd name="T100" fmla="*/ 217 w 369"/>
                <a:gd name="T101" fmla="*/ 1 h 266"/>
                <a:gd name="T102" fmla="*/ 199 w 369"/>
                <a:gd name="T103" fmla="*/ 7 h 266"/>
                <a:gd name="T104" fmla="*/ 150 w 369"/>
                <a:gd name="T105" fmla="*/ 40 h 266"/>
                <a:gd name="T106" fmla="*/ 110 w 369"/>
                <a:gd name="T107" fmla="*/ 38 h 266"/>
                <a:gd name="T108" fmla="*/ 85 w 369"/>
                <a:gd name="T109" fmla="*/ 50 h 266"/>
                <a:gd name="T110" fmla="*/ 81 w 369"/>
                <a:gd name="T111" fmla="*/ 54 h 266"/>
                <a:gd name="T112" fmla="*/ 81 w 369"/>
                <a:gd name="T113" fmla="*/ 54 h 266"/>
                <a:gd name="T114" fmla="*/ 77 w 369"/>
                <a:gd name="T115" fmla="*/ 56 h 266"/>
                <a:gd name="T116" fmla="*/ 77 w 369"/>
                <a:gd name="T117" fmla="*/ 5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9" h="266">
                  <a:moveTo>
                    <a:pt x="69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59" y="82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9"/>
                    <a:pt x="50" y="109"/>
                    <a:pt x="49" y="109"/>
                  </a:cubicBezTo>
                  <a:cubicBezTo>
                    <a:pt x="47" y="110"/>
                    <a:pt x="46" y="112"/>
                    <a:pt x="46" y="112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3" y="157"/>
                    <a:pt x="21" y="159"/>
                  </a:cubicBezTo>
                  <a:cubicBezTo>
                    <a:pt x="19" y="160"/>
                    <a:pt x="15" y="161"/>
                    <a:pt x="1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6" y="161"/>
                    <a:pt x="6" y="161"/>
                  </a:cubicBezTo>
                  <a:cubicBezTo>
                    <a:pt x="6" y="161"/>
                    <a:pt x="5" y="160"/>
                    <a:pt x="4" y="161"/>
                  </a:cubicBezTo>
                  <a:cubicBezTo>
                    <a:pt x="4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2"/>
                    <a:pt x="2" y="162"/>
                  </a:cubicBezTo>
                  <a:cubicBezTo>
                    <a:pt x="4" y="163"/>
                    <a:pt x="5" y="166"/>
                    <a:pt x="6" y="166"/>
                  </a:cubicBezTo>
                  <a:cubicBezTo>
                    <a:pt x="8" y="167"/>
                    <a:pt x="10" y="167"/>
                    <a:pt x="11" y="167"/>
                  </a:cubicBezTo>
                  <a:cubicBezTo>
                    <a:pt x="12" y="168"/>
                    <a:pt x="14" y="169"/>
                    <a:pt x="14" y="169"/>
                  </a:cubicBezTo>
                  <a:cubicBezTo>
                    <a:pt x="14" y="169"/>
                    <a:pt x="19" y="174"/>
                    <a:pt x="20" y="174"/>
                  </a:cubicBezTo>
                  <a:cubicBezTo>
                    <a:pt x="21" y="174"/>
                    <a:pt x="21" y="174"/>
                    <a:pt x="22" y="176"/>
                  </a:cubicBezTo>
                  <a:cubicBezTo>
                    <a:pt x="23" y="177"/>
                    <a:pt x="26" y="176"/>
                    <a:pt x="26" y="176"/>
                  </a:cubicBezTo>
                  <a:cubicBezTo>
                    <a:pt x="26" y="176"/>
                    <a:pt x="27" y="179"/>
                    <a:pt x="26" y="180"/>
                  </a:cubicBezTo>
                  <a:cubicBezTo>
                    <a:pt x="26" y="181"/>
                    <a:pt x="26" y="184"/>
                    <a:pt x="26" y="184"/>
                  </a:cubicBezTo>
                  <a:cubicBezTo>
                    <a:pt x="26" y="184"/>
                    <a:pt x="26" y="185"/>
                    <a:pt x="26" y="186"/>
                  </a:cubicBezTo>
                  <a:cubicBezTo>
                    <a:pt x="27" y="188"/>
                    <a:pt x="28" y="188"/>
                    <a:pt x="28" y="190"/>
                  </a:cubicBezTo>
                  <a:cubicBezTo>
                    <a:pt x="29" y="191"/>
                    <a:pt x="28" y="191"/>
                    <a:pt x="29" y="192"/>
                  </a:cubicBezTo>
                  <a:cubicBezTo>
                    <a:pt x="30" y="193"/>
                    <a:pt x="31" y="195"/>
                    <a:pt x="32" y="195"/>
                  </a:cubicBezTo>
                  <a:cubicBezTo>
                    <a:pt x="33" y="195"/>
                    <a:pt x="34" y="195"/>
                    <a:pt x="37" y="196"/>
                  </a:cubicBezTo>
                  <a:cubicBezTo>
                    <a:pt x="40" y="198"/>
                    <a:pt x="41" y="198"/>
                    <a:pt x="42" y="199"/>
                  </a:cubicBezTo>
                  <a:cubicBezTo>
                    <a:pt x="44" y="200"/>
                    <a:pt x="43" y="199"/>
                    <a:pt x="46" y="200"/>
                  </a:cubicBezTo>
                  <a:cubicBezTo>
                    <a:pt x="50" y="201"/>
                    <a:pt x="49" y="200"/>
                    <a:pt x="50" y="201"/>
                  </a:cubicBezTo>
                  <a:cubicBezTo>
                    <a:pt x="51" y="201"/>
                    <a:pt x="50" y="200"/>
                    <a:pt x="52" y="201"/>
                  </a:cubicBezTo>
                  <a:cubicBezTo>
                    <a:pt x="55" y="201"/>
                    <a:pt x="57" y="202"/>
                    <a:pt x="57" y="202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1"/>
                    <a:pt x="53" y="211"/>
                    <a:pt x="55" y="212"/>
                  </a:cubicBezTo>
                  <a:cubicBezTo>
                    <a:pt x="57" y="213"/>
                    <a:pt x="61" y="214"/>
                    <a:pt x="61" y="214"/>
                  </a:cubicBezTo>
                  <a:cubicBezTo>
                    <a:pt x="64" y="216"/>
                    <a:pt x="64" y="216"/>
                    <a:pt x="64" y="216"/>
                  </a:cubicBezTo>
                  <a:cubicBezTo>
                    <a:pt x="64" y="216"/>
                    <a:pt x="62" y="219"/>
                    <a:pt x="61" y="220"/>
                  </a:cubicBezTo>
                  <a:cubicBezTo>
                    <a:pt x="60" y="220"/>
                    <a:pt x="57" y="220"/>
                    <a:pt x="57" y="220"/>
                  </a:cubicBezTo>
                  <a:cubicBezTo>
                    <a:pt x="57" y="220"/>
                    <a:pt x="56" y="223"/>
                    <a:pt x="58" y="223"/>
                  </a:cubicBezTo>
                  <a:cubicBezTo>
                    <a:pt x="59" y="224"/>
                    <a:pt x="61" y="224"/>
                    <a:pt x="62" y="224"/>
                  </a:cubicBezTo>
                  <a:cubicBezTo>
                    <a:pt x="63" y="224"/>
                    <a:pt x="65" y="225"/>
                    <a:pt x="65" y="225"/>
                  </a:cubicBezTo>
                  <a:cubicBezTo>
                    <a:pt x="65" y="225"/>
                    <a:pt x="66" y="225"/>
                    <a:pt x="67" y="226"/>
                  </a:cubicBezTo>
                  <a:cubicBezTo>
                    <a:pt x="67" y="228"/>
                    <a:pt x="68" y="229"/>
                    <a:pt x="69" y="229"/>
                  </a:cubicBezTo>
                  <a:cubicBezTo>
                    <a:pt x="70" y="229"/>
                    <a:pt x="72" y="229"/>
                    <a:pt x="73" y="229"/>
                  </a:cubicBezTo>
                  <a:cubicBezTo>
                    <a:pt x="74" y="229"/>
                    <a:pt x="74" y="228"/>
                    <a:pt x="75" y="228"/>
                  </a:cubicBezTo>
                  <a:cubicBezTo>
                    <a:pt x="76" y="229"/>
                    <a:pt x="82" y="228"/>
                    <a:pt x="82" y="228"/>
                  </a:cubicBezTo>
                  <a:cubicBezTo>
                    <a:pt x="82" y="228"/>
                    <a:pt x="82" y="228"/>
                    <a:pt x="83" y="230"/>
                  </a:cubicBezTo>
                  <a:cubicBezTo>
                    <a:pt x="85" y="233"/>
                    <a:pt x="88" y="234"/>
                    <a:pt x="88" y="234"/>
                  </a:cubicBezTo>
                  <a:cubicBezTo>
                    <a:pt x="88" y="234"/>
                    <a:pt x="89" y="235"/>
                    <a:pt x="89" y="234"/>
                  </a:cubicBezTo>
                  <a:cubicBezTo>
                    <a:pt x="89" y="233"/>
                    <a:pt x="90" y="232"/>
                    <a:pt x="90" y="232"/>
                  </a:cubicBezTo>
                  <a:cubicBezTo>
                    <a:pt x="90" y="232"/>
                    <a:pt x="92" y="229"/>
                    <a:pt x="92" y="228"/>
                  </a:cubicBezTo>
                  <a:cubicBezTo>
                    <a:pt x="93" y="227"/>
                    <a:pt x="94" y="224"/>
                    <a:pt x="95" y="224"/>
                  </a:cubicBezTo>
                  <a:cubicBezTo>
                    <a:pt x="96" y="223"/>
                    <a:pt x="99" y="221"/>
                    <a:pt x="99" y="221"/>
                  </a:cubicBezTo>
                  <a:cubicBezTo>
                    <a:pt x="99" y="221"/>
                    <a:pt x="99" y="220"/>
                    <a:pt x="101" y="221"/>
                  </a:cubicBezTo>
                  <a:cubicBezTo>
                    <a:pt x="102" y="223"/>
                    <a:pt x="105" y="225"/>
                    <a:pt x="105" y="225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0" y="225"/>
                    <a:pt x="113" y="226"/>
                    <a:pt x="113" y="227"/>
                  </a:cubicBezTo>
                  <a:cubicBezTo>
                    <a:pt x="113" y="228"/>
                    <a:pt x="112" y="228"/>
                    <a:pt x="110" y="229"/>
                  </a:cubicBezTo>
                  <a:cubicBezTo>
                    <a:pt x="109" y="229"/>
                    <a:pt x="106" y="226"/>
                    <a:pt x="106" y="227"/>
                  </a:cubicBezTo>
                  <a:cubicBezTo>
                    <a:pt x="105" y="228"/>
                    <a:pt x="105" y="230"/>
                    <a:pt x="105" y="230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2" y="234"/>
                    <a:pt x="107" y="236"/>
                    <a:pt x="107" y="237"/>
                  </a:cubicBezTo>
                  <a:cubicBezTo>
                    <a:pt x="107" y="238"/>
                    <a:pt x="107" y="240"/>
                    <a:pt x="107" y="240"/>
                  </a:cubicBezTo>
                  <a:cubicBezTo>
                    <a:pt x="110" y="241"/>
                    <a:pt x="110" y="241"/>
                    <a:pt x="110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2" y="248"/>
                    <a:pt x="112" y="248"/>
                    <a:pt x="112" y="248"/>
                  </a:cubicBezTo>
                  <a:cubicBezTo>
                    <a:pt x="119" y="246"/>
                    <a:pt x="125" y="250"/>
                    <a:pt x="128" y="250"/>
                  </a:cubicBezTo>
                  <a:cubicBezTo>
                    <a:pt x="134" y="251"/>
                    <a:pt x="121" y="258"/>
                    <a:pt x="123" y="258"/>
                  </a:cubicBezTo>
                  <a:cubicBezTo>
                    <a:pt x="125" y="257"/>
                    <a:pt x="123" y="263"/>
                    <a:pt x="126" y="264"/>
                  </a:cubicBezTo>
                  <a:cubicBezTo>
                    <a:pt x="131" y="265"/>
                    <a:pt x="135" y="261"/>
                    <a:pt x="141" y="261"/>
                  </a:cubicBezTo>
                  <a:cubicBezTo>
                    <a:pt x="146" y="260"/>
                    <a:pt x="152" y="263"/>
                    <a:pt x="154" y="261"/>
                  </a:cubicBezTo>
                  <a:cubicBezTo>
                    <a:pt x="158" y="256"/>
                    <a:pt x="174" y="266"/>
                    <a:pt x="182" y="261"/>
                  </a:cubicBezTo>
                  <a:cubicBezTo>
                    <a:pt x="187" y="257"/>
                    <a:pt x="207" y="255"/>
                    <a:pt x="214" y="255"/>
                  </a:cubicBezTo>
                  <a:cubicBezTo>
                    <a:pt x="232" y="254"/>
                    <a:pt x="233" y="254"/>
                    <a:pt x="241" y="249"/>
                  </a:cubicBezTo>
                  <a:cubicBezTo>
                    <a:pt x="241" y="249"/>
                    <a:pt x="246" y="238"/>
                    <a:pt x="249" y="233"/>
                  </a:cubicBezTo>
                  <a:cubicBezTo>
                    <a:pt x="251" y="229"/>
                    <a:pt x="257" y="227"/>
                    <a:pt x="263" y="223"/>
                  </a:cubicBezTo>
                  <a:cubicBezTo>
                    <a:pt x="268" y="219"/>
                    <a:pt x="281" y="215"/>
                    <a:pt x="284" y="214"/>
                  </a:cubicBezTo>
                  <a:cubicBezTo>
                    <a:pt x="287" y="214"/>
                    <a:pt x="308" y="215"/>
                    <a:pt x="308" y="215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21" y="220"/>
                    <a:pt x="324" y="221"/>
                  </a:cubicBezTo>
                  <a:cubicBezTo>
                    <a:pt x="337" y="223"/>
                    <a:pt x="345" y="222"/>
                    <a:pt x="346" y="215"/>
                  </a:cubicBezTo>
                  <a:cubicBezTo>
                    <a:pt x="347" y="210"/>
                    <a:pt x="342" y="201"/>
                    <a:pt x="341" y="194"/>
                  </a:cubicBezTo>
                  <a:cubicBezTo>
                    <a:pt x="340" y="186"/>
                    <a:pt x="344" y="178"/>
                    <a:pt x="344" y="171"/>
                  </a:cubicBezTo>
                  <a:cubicBezTo>
                    <a:pt x="344" y="170"/>
                    <a:pt x="342" y="168"/>
                    <a:pt x="348" y="160"/>
                  </a:cubicBezTo>
                  <a:cubicBezTo>
                    <a:pt x="353" y="152"/>
                    <a:pt x="367" y="156"/>
                    <a:pt x="369" y="151"/>
                  </a:cubicBezTo>
                  <a:cubicBezTo>
                    <a:pt x="363" y="123"/>
                    <a:pt x="363" y="123"/>
                    <a:pt x="363" y="123"/>
                  </a:cubicBezTo>
                  <a:cubicBezTo>
                    <a:pt x="362" y="123"/>
                    <a:pt x="362" y="123"/>
                    <a:pt x="362" y="123"/>
                  </a:cubicBezTo>
                  <a:cubicBezTo>
                    <a:pt x="361" y="123"/>
                    <a:pt x="361" y="123"/>
                    <a:pt x="361" y="123"/>
                  </a:cubicBezTo>
                  <a:cubicBezTo>
                    <a:pt x="359" y="122"/>
                    <a:pt x="359" y="122"/>
                    <a:pt x="359" y="122"/>
                  </a:cubicBezTo>
                  <a:cubicBezTo>
                    <a:pt x="357" y="122"/>
                    <a:pt x="357" y="122"/>
                    <a:pt x="357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3" y="120"/>
                    <a:pt x="353" y="120"/>
                    <a:pt x="353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1" y="120"/>
                    <a:pt x="351" y="120"/>
                    <a:pt x="351" y="120"/>
                  </a:cubicBezTo>
                  <a:cubicBezTo>
                    <a:pt x="350" y="120"/>
                    <a:pt x="350" y="120"/>
                    <a:pt x="350" y="120"/>
                  </a:cubicBezTo>
                  <a:cubicBezTo>
                    <a:pt x="343" y="119"/>
                    <a:pt x="334" y="135"/>
                    <a:pt x="334" y="135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320" y="140"/>
                    <a:pt x="310" y="139"/>
                    <a:pt x="303" y="131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3" y="128"/>
                    <a:pt x="303" y="128"/>
                    <a:pt x="303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1" y="127"/>
                    <a:pt x="301" y="127"/>
                  </a:cubicBezTo>
                  <a:cubicBezTo>
                    <a:pt x="300" y="127"/>
                    <a:pt x="299" y="126"/>
                    <a:pt x="299" y="126"/>
                  </a:cubicBezTo>
                  <a:cubicBezTo>
                    <a:pt x="300" y="124"/>
                    <a:pt x="300" y="124"/>
                    <a:pt x="300" y="124"/>
                  </a:cubicBezTo>
                  <a:cubicBezTo>
                    <a:pt x="300" y="124"/>
                    <a:pt x="301" y="123"/>
                    <a:pt x="301" y="123"/>
                  </a:cubicBezTo>
                  <a:cubicBezTo>
                    <a:pt x="302" y="123"/>
                    <a:pt x="301" y="123"/>
                    <a:pt x="301" y="122"/>
                  </a:cubicBezTo>
                  <a:cubicBezTo>
                    <a:pt x="301" y="122"/>
                    <a:pt x="301" y="120"/>
                    <a:pt x="301" y="119"/>
                  </a:cubicBezTo>
                  <a:cubicBezTo>
                    <a:pt x="300" y="118"/>
                    <a:pt x="300" y="118"/>
                    <a:pt x="300" y="118"/>
                  </a:cubicBezTo>
                  <a:cubicBezTo>
                    <a:pt x="300" y="118"/>
                    <a:pt x="299" y="116"/>
                    <a:pt x="298" y="115"/>
                  </a:cubicBezTo>
                  <a:cubicBezTo>
                    <a:pt x="297" y="115"/>
                    <a:pt x="298" y="114"/>
                    <a:pt x="298" y="114"/>
                  </a:cubicBezTo>
                  <a:cubicBezTo>
                    <a:pt x="297" y="113"/>
                    <a:pt x="298" y="113"/>
                    <a:pt x="298" y="112"/>
                  </a:cubicBezTo>
                  <a:cubicBezTo>
                    <a:pt x="298" y="112"/>
                    <a:pt x="297" y="110"/>
                    <a:pt x="297" y="110"/>
                  </a:cubicBezTo>
                  <a:cubicBezTo>
                    <a:pt x="297" y="110"/>
                    <a:pt x="295" y="107"/>
                    <a:pt x="294" y="105"/>
                  </a:cubicBezTo>
                  <a:cubicBezTo>
                    <a:pt x="294" y="104"/>
                    <a:pt x="294" y="103"/>
                    <a:pt x="294" y="103"/>
                  </a:cubicBezTo>
                  <a:cubicBezTo>
                    <a:pt x="295" y="102"/>
                    <a:pt x="293" y="101"/>
                    <a:pt x="293" y="101"/>
                  </a:cubicBezTo>
                  <a:cubicBezTo>
                    <a:pt x="293" y="101"/>
                    <a:pt x="293" y="99"/>
                    <a:pt x="293" y="99"/>
                  </a:cubicBezTo>
                  <a:cubicBezTo>
                    <a:pt x="293" y="99"/>
                    <a:pt x="293" y="97"/>
                    <a:pt x="293" y="97"/>
                  </a:cubicBezTo>
                  <a:cubicBezTo>
                    <a:pt x="294" y="96"/>
                    <a:pt x="293" y="95"/>
                    <a:pt x="293" y="94"/>
                  </a:cubicBezTo>
                  <a:cubicBezTo>
                    <a:pt x="293" y="94"/>
                    <a:pt x="291" y="93"/>
                    <a:pt x="291" y="93"/>
                  </a:cubicBezTo>
                  <a:cubicBezTo>
                    <a:pt x="292" y="91"/>
                    <a:pt x="292" y="91"/>
                    <a:pt x="292" y="91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92" y="90"/>
                    <a:pt x="293" y="88"/>
                    <a:pt x="293" y="88"/>
                  </a:cubicBezTo>
                  <a:cubicBezTo>
                    <a:pt x="294" y="87"/>
                    <a:pt x="293" y="86"/>
                    <a:pt x="292" y="86"/>
                  </a:cubicBezTo>
                  <a:cubicBezTo>
                    <a:pt x="291" y="86"/>
                    <a:pt x="292" y="85"/>
                    <a:pt x="292" y="85"/>
                  </a:cubicBezTo>
                  <a:cubicBezTo>
                    <a:pt x="293" y="83"/>
                    <a:pt x="293" y="83"/>
                    <a:pt x="293" y="83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2" y="79"/>
                    <a:pt x="292" y="79"/>
                    <a:pt x="292" y="79"/>
                  </a:cubicBezTo>
                  <a:cubicBezTo>
                    <a:pt x="292" y="79"/>
                    <a:pt x="291" y="77"/>
                    <a:pt x="291" y="77"/>
                  </a:cubicBezTo>
                  <a:cubicBezTo>
                    <a:pt x="291" y="76"/>
                    <a:pt x="290" y="74"/>
                    <a:pt x="290" y="74"/>
                  </a:cubicBezTo>
                  <a:cubicBezTo>
                    <a:pt x="290" y="74"/>
                    <a:pt x="290" y="73"/>
                    <a:pt x="290" y="73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90" y="71"/>
                    <a:pt x="289" y="70"/>
                    <a:pt x="288" y="69"/>
                  </a:cubicBezTo>
                  <a:cubicBezTo>
                    <a:pt x="287" y="67"/>
                    <a:pt x="287" y="67"/>
                    <a:pt x="287" y="67"/>
                  </a:cubicBezTo>
                  <a:cubicBezTo>
                    <a:pt x="287" y="67"/>
                    <a:pt x="285" y="65"/>
                    <a:pt x="284" y="64"/>
                  </a:cubicBezTo>
                  <a:cubicBezTo>
                    <a:pt x="284" y="62"/>
                    <a:pt x="284" y="62"/>
                    <a:pt x="283" y="61"/>
                  </a:cubicBezTo>
                  <a:cubicBezTo>
                    <a:pt x="283" y="59"/>
                    <a:pt x="281" y="57"/>
                    <a:pt x="280" y="57"/>
                  </a:cubicBezTo>
                  <a:cubicBezTo>
                    <a:pt x="280" y="57"/>
                    <a:pt x="279" y="54"/>
                    <a:pt x="279" y="53"/>
                  </a:cubicBezTo>
                  <a:cubicBezTo>
                    <a:pt x="278" y="53"/>
                    <a:pt x="276" y="52"/>
                    <a:pt x="276" y="52"/>
                  </a:cubicBezTo>
                  <a:cubicBezTo>
                    <a:pt x="275" y="52"/>
                    <a:pt x="273" y="51"/>
                    <a:pt x="273" y="51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7"/>
                    <a:pt x="266" y="47"/>
                    <a:pt x="265" y="46"/>
                  </a:cubicBezTo>
                  <a:cubicBezTo>
                    <a:pt x="265" y="46"/>
                    <a:pt x="264" y="44"/>
                    <a:pt x="264" y="44"/>
                  </a:cubicBezTo>
                  <a:cubicBezTo>
                    <a:pt x="263" y="42"/>
                    <a:pt x="263" y="42"/>
                    <a:pt x="263" y="42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7" y="40"/>
                    <a:pt x="256" y="38"/>
                    <a:pt x="256" y="38"/>
                  </a:cubicBezTo>
                  <a:cubicBezTo>
                    <a:pt x="256" y="37"/>
                    <a:pt x="255" y="37"/>
                    <a:pt x="255" y="36"/>
                  </a:cubicBezTo>
                  <a:cubicBezTo>
                    <a:pt x="255" y="35"/>
                    <a:pt x="254" y="35"/>
                    <a:pt x="254" y="34"/>
                  </a:cubicBezTo>
                  <a:cubicBezTo>
                    <a:pt x="254" y="33"/>
                    <a:pt x="253" y="33"/>
                    <a:pt x="253" y="33"/>
                  </a:cubicBezTo>
                  <a:cubicBezTo>
                    <a:pt x="252" y="33"/>
                    <a:pt x="251" y="33"/>
                    <a:pt x="251" y="33"/>
                  </a:cubicBezTo>
                  <a:cubicBezTo>
                    <a:pt x="251" y="33"/>
                    <a:pt x="250" y="32"/>
                    <a:pt x="250" y="32"/>
                  </a:cubicBezTo>
                  <a:cubicBezTo>
                    <a:pt x="250" y="32"/>
                    <a:pt x="248" y="30"/>
                    <a:pt x="247" y="30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5" y="29"/>
                    <a:pt x="245" y="29"/>
                    <a:pt x="245" y="28"/>
                  </a:cubicBezTo>
                  <a:cubicBezTo>
                    <a:pt x="244" y="28"/>
                    <a:pt x="244" y="26"/>
                    <a:pt x="243" y="26"/>
                  </a:cubicBezTo>
                  <a:cubicBezTo>
                    <a:pt x="243" y="26"/>
                    <a:pt x="243" y="26"/>
                    <a:pt x="242" y="26"/>
                  </a:cubicBezTo>
                  <a:cubicBezTo>
                    <a:pt x="241" y="26"/>
                    <a:pt x="240" y="24"/>
                    <a:pt x="240" y="24"/>
                  </a:cubicBezTo>
                  <a:cubicBezTo>
                    <a:pt x="239" y="24"/>
                    <a:pt x="240" y="23"/>
                    <a:pt x="240" y="22"/>
                  </a:cubicBezTo>
                  <a:cubicBezTo>
                    <a:pt x="240" y="21"/>
                    <a:pt x="239" y="21"/>
                    <a:pt x="239" y="21"/>
                  </a:cubicBezTo>
                  <a:cubicBezTo>
                    <a:pt x="239" y="21"/>
                    <a:pt x="239" y="21"/>
                    <a:pt x="239" y="21"/>
                  </a:cubicBezTo>
                  <a:cubicBezTo>
                    <a:pt x="239" y="21"/>
                    <a:pt x="238" y="21"/>
                    <a:pt x="238" y="20"/>
                  </a:cubicBezTo>
                  <a:cubicBezTo>
                    <a:pt x="238" y="20"/>
                    <a:pt x="237" y="19"/>
                    <a:pt x="237" y="1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7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3" y="14"/>
                    <a:pt x="233" y="13"/>
                    <a:pt x="233" y="12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2" y="11"/>
                    <a:pt x="232" y="11"/>
                    <a:pt x="232" y="11"/>
                  </a:cubicBezTo>
                  <a:cubicBezTo>
                    <a:pt x="231" y="10"/>
                    <a:pt x="231" y="10"/>
                    <a:pt x="231" y="10"/>
                  </a:cubicBezTo>
                  <a:cubicBezTo>
                    <a:pt x="230" y="9"/>
                    <a:pt x="230" y="9"/>
                    <a:pt x="230" y="9"/>
                  </a:cubicBezTo>
                  <a:cubicBezTo>
                    <a:pt x="230" y="9"/>
                    <a:pt x="229" y="8"/>
                    <a:pt x="229" y="8"/>
                  </a:cubicBezTo>
                  <a:cubicBezTo>
                    <a:pt x="228" y="7"/>
                    <a:pt x="227" y="6"/>
                    <a:pt x="227" y="6"/>
                  </a:cubicBezTo>
                  <a:cubicBezTo>
                    <a:pt x="227" y="6"/>
                    <a:pt x="227" y="5"/>
                    <a:pt x="227" y="5"/>
                  </a:cubicBezTo>
                  <a:cubicBezTo>
                    <a:pt x="227" y="5"/>
                    <a:pt x="226" y="5"/>
                    <a:pt x="226" y="5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4" y="3"/>
                    <a:pt x="224" y="3"/>
                    <a:pt x="223" y="3"/>
                  </a:cubicBezTo>
                  <a:cubicBezTo>
                    <a:pt x="222" y="3"/>
                    <a:pt x="222" y="2"/>
                    <a:pt x="222" y="2"/>
                  </a:cubicBezTo>
                  <a:cubicBezTo>
                    <a:pt x="222" y="1"/>
                    <a:pt x="222" y="1"/>
                    <a:pt x="222" y="1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9" y="2"/>
                    <a:pt x="219" y="2"/>
                  </a:cubicBezTo>
                  <a:cubicBezTo>
                    <a:pt x="219" y="2"/>
                    <a:pt x="217" y="1"/>
                    <a:pt x="217" y="1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15" y="1"/>
                    <a:pt x="215" y="1"/>
                    <a:pt x="215" y="1"/>
                  </a:cubicBezTo>
                  <a:cubicBezTo>
                    <a:pt x="213" y="1"/>
                    <a:pt x="213" y="1"/>
                    <a:pt x="213" y="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8" y="1"/>
                    <a:pt x="207" y="1"/>
                    <a:pt x="207" y="1"/>
                  </a:cubicBezTo>
                  <a:cubicBezTo>
                    <a:pt x="204" y="2"/>
                    <a:pt x="199" y="5"/>
                    <a:pt x="199" y="7"/>
                  </a:cubicBezTo>
                  <a:cubicBezTo>
                    <a:pt x="198" y="9"/>
                    <a:pt x="199" y="14"/>
                    <a:pt x="197" y="15"/>
                  </a:cubicBezTo>
                  <a:cubicBezTo>
                    <a:pt x="194" y="15"/>
                    <a:pt x="191" y="20"/>
                    <a:pt x="190" y="20"/>
                  </a:cubicBezTo>
                  <a:cubicBezTo>
                    <a:pt x="181" y="25"/>
                    <a:pt x="181" y="25"/>
                    <a:pt x="181" y="25"/>
                  </a:cubicBezTo>
                  <a:cubicBezTo>
                    <a:pt x="181" y="25"/>
                    <a:pt x="174" y="28"/>
                    <a:pt x="170" y="28"/>
                  </a:cubicBezTo>
                  <a:cubicBezTo>
                    <a:pt x="166" y="29"/>
                    <a:pt x="163" y="32"/>
                    <a:pt x="163" y="32"/>
                  </a:cubicBezTo>
                  <a:cubicBezTo>
                    <a:pt x="158" y="39"/>
                    <a:pt x="158" y="39"/>
                    <a:pt x="158" y="39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2" y="37"/>
                    <a:pt x="142" y="37"/>
                    <a:pt x="142" y="37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02" y="39"/>
                    <a:pt x="100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5" y="38"/>
                    <a:pt x="93" y="36"/>
                    <a:pt x="93" y="36"/>
                  </a:cubicBezTo>
                  <a:cubicBezTo>
                    <a:pt x="93" y="36"/>
                    <a:pt x="89" y="37"/>
                    <a:pt x="88" y="38"/>
                  </a:cubicBezTo>
                  <a:cubicBezTo>
                    <a:pt x="87" y="39"/>
                    <a:pt x="83" y="44"/>
                    <a:pt x="83" y="44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5"/>
                    <a:pt x="80" y="55"/>
                    <a:pt x="79" y="55"/>
                  </a:cubicBezTo>
                  <a:cubicBezTo>
                    <a:pt x="79" y="56"/>
                    <a:pt x="78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9" y="61"/>
                    <a:pt x="69" y="61"/>
                    <a:pt x="69" y="61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6" name="Freeform 90">
              <a:extLst>
                <a:ext uri="{FF2B5EF4-FFF2-40B4-BE49-F238E27FC236}">
                  <a16:creationId xmlns:a16="http://schemas.microsoft.com/office/drawing/2014/main" id="{2991A809-9B03-35A8-BD68-435037066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453" y="2278355"/>
              <a:ext cx="1400674" cy="943961"/>
            </a:xfrm>
            <a:custGeom>
              <a:avLst/>
              <a:gdLst>
                <a:gd name="T0" fmla="*/ 166 w 614"/>
                <a:gd name="T1" fmla="*/ 283 h 427"/>
                <a:gd name="T2" fmla="*/ 173 w 614"/>
                <a:gd name="T3" fmla="*/ 277 h 427"/>
                <a:gd name="T4" fmla="*/ 185 w 614"/>
                <a:gd name="T5" fmla="*/ 270 h 427"/>
                <a:gd name="T6" fmla="*/ 195 w 614"/>
                <a:gd name="T7" fmla="*/ 267 h 427"/>
                <a:gd name="T8" fmla="*/ 207 w 614"/>
                <a:gd name="T9" fmla="*/ 270 h 427"/>
                <a:gd name="T10" fmla="*/ 208 w 614"/>
                <a:gd name="T11" fmla="*/ 270 h 427"/>
                <a:gd name="T12" fmla="*/ 208 w 614"/>
                <a:gd name="T13" fmla="*/ 270 h 427"/>
                <a:gd name="T14" fmla="*/ 209 w 614"/>
                <a:gd name="T15" fmla="*/ 270 h 427"/>
                <a:gd name="T16" fmla="*/ 210 w 614"/>
                <a:gd name="T17" fmla="*/ 270 h 427"/>
                <a:gd name="T18" fmla="*/ 210 w 614"/>
                <a:gd name="T19" fmla="*/ 270 h 427"/>
                <a:gd name="T20" fmla="*/ 211 w 614"/>
                <a:gd name="T21" fmla="*/ 270 h 427"/>
                <a:gd name="T22" fmla="*/ 213 w 614"/>
                <a:gd name="T23" fmla="*/ 273 h 427"/>
                <a:gd name="T24" fmla="*/ 223 w 614"/>
                <a:gd name="T25" fmla="*/ 273 h 427"/>
                <a:gd name="T26" fmla="*/ 227 w 614"/>
                <a:gd name="T27" fmla="*/ 278 h 427"/>
                <a:gd name="T28" fmla="*/ 249 w 614"/>
                <a:gd name="T29" fmla="*/ 280 h 427"/>
                <a:gd name="T30" fmla="*/ 259 w 614"/>
                <a:gd name="T31" fmla="*/ 288 h 427"/>
                <a:gd name="T32" fmla="*/ 268 w 614"/>
                <a:gd name="T33" fmla="*/ 305 h 427"/>
                <a:gd name="T34" fmla="*/ 280 w 614"/>
                <a:gd name="T35" fmla="*/ 312 h 427"/>
                <a:gd name="T36" fmla="*/ 287 w 614"/>
                <a:gd name="T37" fmla="*/ 326 h 427"/>
                <a:gd name="T38" fmla="*/ 302 w 614"/>
                <a:gd name="T39" fmla="*/ 337 h 427"/>
                <a:gd name="T40" fmla="*/ 305 w 614"/>
                <a:gd name="T41" fmla="*/ 349 h 427"/>
                <a:gd name="T42" fmla="*/ 292 w 614"/>
                <a:gd name="T43" fmla="*/ 353 h 427"/>
                <a:gd name="T44" fmla="*/ 281 w 614"/>
                <a:gd name="T45" fmla="*/ 356 h 427"/>
                <a:gd name="T46" fmla="*/ 271 w 614"/>
                <a:gd name="T47" fmla="*/ 366 h 427"/>
                <a:gd name="T48" fmla="*/ 270 w 614"/>
                <a:gd name="T49" fmla="*/ 387 h 427"/>
                <a:gd name="T50" fmla="*/ 268 w 614"/>
                <a:gd name="T51" fmla="*/ 405 h 427"/>
                <a:gd name="T52" fmla="*/ 255 w 614"/>
                <a:gd name="T53" fmla="*/ 414 h 427"/>
                <a:gd name="T54" fmla="*/ 314 w 614"/>
                <a:gd name="T55" fmla="*/ 376 h 427"/>
                <a:gd name="T56" fmla="*/ 377 w 614"/>
                <a:gd name="T57" fmla="*/ 333 h 427"/>
                <a:gd name="T58" fmla="*/ 407 w 614"/>
                <a:gd name="T59" fmla="*/ 375 h 427"/>
                <a:gd name="T60" fmla="*/ 478 w 614"/>
                <a:gd name="T61" fmla="*/ 393 h 427"/>
                <a:gd name="T62" fmla="*/ 548 w 614"/>
                <a:gd name="T63" fmla="*/ 335 h 427"/>
                <a:gd name="T64" fmla="*/ 481 w 614"/>
                <a:gd name="T65" fmla="*/ 326 h 427"/>
                <a:gd name="T66" fmla="*/ 450 w 614"/>
                <a:gd name="T67" fmla="*/ 310 h 427"/>
                <a:gd name="T68" fmla="*/ 518 w 614"/>
                <a:gd name="T69" fmla="*/ 261 h 427"/>
                <a:gd name="T70" fmla="*/ 572 w 614"/>
                <a:gd name="T71" fmla="*/ 207 h 427"/>
                <a:gd name="T72" fmla="*/ 606 w 614"/>
                <a:gd name="T73" fmla="*/ 147 h 427"/>
                <a:gd name="T74" fmla="*/ 586 w 614"/>
                <a:gd name="T75" fmla="*/ 102 h 427"/>
                <a:gd name="T76" fmla="*/ 567 w 614"/>
                <a:gd name="T77" fmla="*/ 72 h 427"/>
                <a:gd name="T78" fmla="*/ 512 w 614"/>
                <a:gd name="T79" fmla="*/ 67 h 427"/>
                <a:gd name="T80" fmla="*/ 472 w 614"/>
                <a:gd name="T81" fmla="*/ 70 h 427"/>
                <a:gd name="T82" fmla="*/ 436 w 614"/>
                <a:gd name="T83" fmla="*/ 77 h 427"/>
                <a:gd name="T84" fmla="*/ 386 w 614"/>
                <a:gd name="T85" fmla="*/ 51 h 427"/>
                <a:gd name="T86" fmla="*/ 361 w 614"/>
                <a:gd name="T87" fmla="*/ 26 h 427"/>
                <a:gd name="T88" fmla="*/ 307 w 614"/>
                <a:gd name="T89" fmla="*/ 17 h 427"/>
                <a:gd name="T90" fmla="*/ 258 w 614"/>
                <a:gd name="T91" fmla="*/ 44 h 427"/>
                <a:gd name="T92" fmla="*/ 243 w 614"/>
                <a:gd name="T93" fmla="*/ 94 h 427"/>
                <a:gd name="T94" fmla="*/ 202 w 614"/>
                <a:gd name="T95" fmla="*/ 96 h 427"/>
                <a:gd name="T96" fmla="*/ 166 w 614"/>
                <a:gd name="T97" fmla="*/ 97 h 427"/>
                <a:gd name="T98" fmla="*/ 118 w 614"/>
                <a:gd name="T99" fmla="*/ 102 h 427"/>
                <a:gd name="T100" fmla="*/ 44 w 614"/>
                <a:gd name="T101" fmla="*/ 111 h 427"/>
                <a:gd name="T102" fmla="*/ 30 w 614"/>
                <a:gd name="T103" fmla="*/ 130 h 427"/>
                <a:gd name="T104" fmla="*/ 27 w 614"/>
                <a:gd name="T105" fmla="*/ 152 h 427"/>
                <a:gd name="T106" fmla="*/ 46 w 614"/>
                <a:gd name="T107" fmla="*/ 182 h 427"/>
                <a:gd name="T108" fmla="*/ 33 w 614"/>
                <a:gd name="T109" fmla="*/ 207 h 427"/>
                <a:gd name="T110" fmla="*/ 14 w 614"/>
                <a:gd name="T111" fmla="*/ 261 h 427"/>
                <a:gd name="T112" fmla="*/ 15 w 614"/>
                <a:gd name="T113" fmla="*/ 273 h 427"/>
                <a:gd name="T114" fmla="*/ 6 w 614"/>
                <a:gd name="T115" fmla="*/ 282 h 427"/>
                <a:gd name="T116" fmla="*/ 1 w 614"/>
                <a:gd name="T117" fmla="*/ 297 h 427"/>
                <a:gd name="T118" fmla="*/ 0 w 614"/>
                <a:gd name="T119" fmla="*/ 311 h 427"/>
                <a:gd name="T120" fmla="*/ 22 w 614"/>
                <a:gd name="T121" fmla="*/ 321 h 427"/>
                <a:gd name="T122" fmla="*/ 61 w 614"/>
                <a:gd name="T123" fmla="*/ 323 h 427"/>
                <a:gd name="T124" fmla="*/ 114 w 614"/>
                <a:gd name="T125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427">
                  <a:moveTo>
                    <a:pt x="141" y="305"/>
                  </a:moveTo>
                  <a:cubicBezTo>
                    <a:pt x="142" y="305"/>
                    <a:pt x="145" y="300"/>
                    <a:pt x="148" y="300"/>
                  </a:cubicBezTo>
                  <a:cubicBezTo>
                    <a:pt x="150" y="299"/>
                    <a:pt x="149" y="294"/>
                    <a:pt x="150" y="292"/>
                  </a:cubicBezTo>
                  <a:cubicBezTo>
                    <a:pt x="151" y="290"/>
                    <a:pt x="156" y="286"/>
                    <a:pt x="159" y="285"/>
                  </a:cubicBezTo>
                  <a:cubicBezTo>
                    <a:pt x="160" y="285"/>
                    <a:pt x="160" y="285"/>
                    <a:pt x="160" y="285"/>
                  </a:cubicBezTo>
                  <a:cubicBezTo>
                    <a:pt x="160" y="283"/>
                    <a:pt x="160" y="283"/>
                    <a:pt x="160" y="283"/>
                  </a:cubicBezTo>
                  <a:cubicBezTo>
                    <a:pt x="160" y="283"/>
                    <a:pt x="163" y="282"/>
                    <a:pt x="163" y="281"/>
                  </a:cubicBezTo>
                  <a:cubicBezTo>
                    <a:pt x="164" y="281"/>
                    <a:pt x="164" y="282"/>
                    <a:pt x="164" y="282"/>
                  </a:cubicBezTo>
                  <a:cubicBezTo>
                    <a:pt x="164" y="282"/>
                    <a:pt x="165" y="283"/>
                    <a:pt x="166" y="283"/>
                  </a:cubicBezTo>
                  <a:cubicBezTo>
                    <a:pt x="166" y="283"/>
                    <a:pt x="167" y="282"/>
                    <a:pt x="167" y="282"/>
                  </a:cubicBezTo>
                  <a:cubicBezTo>
                    <a:pt x="167" y="281"/>
                    <a:pt x="167" y="280"/>
                    <a:pt x="167" y="280"/>
                  </a:cubicBezTo>
                  <a:cubicBezTo>
                    <a:pt x="166" y="279"/>
                    <a:pt x="166" y="278"/>
                    <a:pt x="166" y="278"/>
                  </a:cubicBezTo>
                  <a:cubicBezTo>
                    <a:pt x="166" y="278"/>
                    <a:pt x="166" y="278"/>
                    <a:pt x="166" y="278"/>
                  </a:cubicBezTo>
                  <a:cubicBezTo>
                    <a:pt x="166" y="278"/>
                    <a:pt x="167" y="278"/>
                    <a:pt x="167" y="278"/>
                  </a:cubicBezTo>
                  <a:cubicBezTo>
                    <a:pt x="167" y="278"/>
                    <a:pt x="168" y="277"/>
                    <a:pt x="168" y="277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0" y="278"/>
                    <a:pt x="171" y="278"/>
                    <a:pt x="171" y="278"/>
                  </a:cubicBezTo>
                  <a:cubicBezTo>
                    <a:pt x="172" y="279"/>
                    <a:pt x="173" y="277"/>
                    <a:pt x="173" y="277"/>
                  </a:cubicBezTo>
                  <a:cubicBezTo>
                    <a:pt x="174" y="276"/>
                    <a:pt x="174" y="276"/>
                    <a:pt x="174" y="276"/>
                  </a:cubicBezTo>
                  <a:cubicBezTo>
                    <a:pt x="174" y="276"/>
                    <a:pt x="174" y="276"/>
                    <a:pt x="174" y="275"/>
                  </a:cubicBezTo>
                  <a:cubicBezTo>
                    <a:pt x="174" y="275"/>
                    <a:pt x="175" y="275"/>
                    <a:pt x="176" y="275"/>
                  </a:cubicBezTo>
                  <a:cubicBezTo>
                    <a:pt x="176" y="275"/>
                    <a:pt x="178" y="275"/>
                    <a:pt x="179" y="275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4"/>
                    <a:pt x="182" y="274"/>
                    <a:pt x="182" y="274"/>
                  </a:cubicBezTo>
                  <a:cubicBezTo>
                    <a:pt x="182" y="274"/>
                    <a:pt x="183" y="273"/>
                    <a:pt x="183" y="273"/>
                  </a:cubicBezTo>
                  <a:cubicBezTo>
                    <a:pt x="183" y="272"/>
                    <a:pt x="183" y="271"/>
                    <a:pt x="183" y="271"/>
                  </a:cubicBezTo>
                  <a:cubicBezTo>
                    <a:pt x="183" y="270"/>
                    <a:pt x="185" y="270"/>
                    <a:pt x="185" y="270"/>
                  </a:cubicBezTo>
                  <a:cubicBezTo>
                    <a:pt x="185" y="270"/>
                    <a:pt x="185" y="270"/>
                    <a:pt x="185" y="270"/>
                  </a:cubicBezTo>
                  <a:cubicBezTo>
                    <a:pt x="186" y="270"/>
                    <a:pt x="186" y="271"/>
                    <a:pt x="186" y="271"/>
                  </a:cubicBezTo>
                  <a:cubicBezTo>
                    <a:pt x="186" y="271"/>
                    <a:pt x="187" y="270"/>
                    <a:pt x="187" y="270"/>
                  </a:cubicBezTo>
                  <a:cubicBezTo>
                    <a:pt x="187" y="269"/>
                    <a:pt x="188" y="269"/>
                    <a:pt x="188" y="269"/>
                  </a:cubicBezTo>
                  <a:cubicBezTo>
                    <a:pt x="188" y="269"/>
                    <a:pt x="190" y="268"/>
                    <a:pt x="190" y="267"/>
                  </a:cubicBezTo>
                  <a:cubicBezTo>
                    <a:pt x="191" y="266"/>
                    <a:pt x="191" y="267"/>
                    <a:pt x="191" y="265"/>
                  </a:cubicBezTo>
                  <a:cubicBezTo>
                    <a:pt x="191" y="264"/>
                    <a:pt x="192" y="265"/>
                    <a:pt x="192" y="266"/>
                  </a:cubicBezTo>
                  <a:cubicBezTo>
                    <a:pt x="192" y="266"/>
                    <a:pt x="192" y="266"/>
                    <a:pt x="193" y="267"/>
                  </a:cubicBezTo>
                  <a:cubicBezTo>
                    <a:pt x="193" y="267"/>
                    <a:pt x="193" y="267"/>
                    <a:pt x="195" y="267"/>
                  </a:cubicBezTo>
                  <a:cubicBezTo>
                    <a:pt x="196" y="268"/>
                    <a:pt x="196" y="266"/>
                    <a:pt x="198" y="266"/>
                  </a:cubicBezTo>
                  <a:cubicBezTo>
                    <a:pt x="200" y="266"/>
                    <a:pt x="199" y="266"/>
                    <a:pt x="200" y="267"/>
                  </a:cubicBezTo>
                  <a:cubicBezTo>
                    <a:pt x="201" y="267"/>
                    <a:pt x="201" y="267"/>
                    <a:pt x="202" y="267"/>
                  </a:cubicBezTo>
                  <a:cubicBezTo>
                    <a:pt x="203" y="268"/>
                    <a:pt x="203" y="268"/>
                    <a:pt x="203" y="268"/>
                  </a:cubicBezTo>
                  <a:cubicBezTo>
                    <a:pt x="203" y="268"/>
                    <a:pt x="204" y="268"/>
                    <a:pt x="205" y="269"/>
                  </a:cubicBezTo>
                  <a:cubicBezTo>
                    <a:pt x="205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7" y="270"/>
                    <a:pt x="207" y="270"/>
                    <a:pt x="207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8" y="270"/>
                    <a:pt x="208" y="270"/>
                    <a:pt x="208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09" y="270"/>
                    <a:pt x="209" y="270"/>
                    <a:pt x="209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1" y="270"/>
                    <a:pt x="211" y="270"/>
                    <a:pt x="211" y="270"/>
                  </a:cubicBezTo>
                  <a:cubicBezTo>
                    <a:pt x="212" y="271"/>
                    <a:pt x="212" y="271"/>
                    <a:pt x="212" y="271"/>
                  </a:cubicBezTo>
                  <a:cubicBezTo>
                    <a:pt x="212" y="271"/>
                    <a:pt x="212" y="273"/>
                    <a:pt x="213" y="273"/>
                  </a:cubicBezTo>
                  <a:cubicBezTo>
                    <a:pt x="213" y="274"/>
                    <a:pt x="213" y="274"/>
                    <a:pt x="214" y="274"/>
                  </a:cubicBezTo>
                  <a:cubicBezTo>
                    <a:pt x="214" y="274"/>
                    <a:pt x="215" y="272"/>
                    <a:pt x="215" y="271"/>
                  </a:cubicBezTo>
                  <a:cubicBezTo>
                    <a:pt x="215" y="271"/>
                    <a:pt x="216" y="272"/>
                    <a:pt x="216" y="272"/>
                  </a:cubicBezTo>
                  <a:cubicBezTo>
                    <a:pt x="216" y="272"/>
                    <a:pt x="216" y="274"/>
                    <a:pt x="217" y="274"/>
                  </a:cubicBezTo>
                  <a:cubicBezTo>
                    <a:pt x="217" y="273"/>
                    <a:pt x="218" y="273"/>
                    <a:pt x="218" y="273"/>
                  </a:cubicBezTo>
                  <a:cubicBezTo>
                    <a:pt x="219" y="273"/>
                    <a:pt x="218" y="272"/>
                    <a:pt x="218" y="272"/>
                  </a:cubicBezTo>
                  <a:cubicBezTo>
                    <a:pt x="218" y="272"/>
                    <a:pt x="219" y="271"/>
                    <a:pt x="219" y="271"/>
                  </a:cubicBezTo>
                  <a:cubicBezTo>
                    <a:pt x="220" y="271"/>
                    <a:pt x="222" y="271"/>
                    <a:pt x="222" y="271"/>
                  </a:cubicBezTo>
                  <a:cubicBezTo>
                    <a:pt x="223" y="271"/>
                    <a:pt x="223" y="273"/>
                    <a:pt x="223" y="273"/>
                  </a:cubicBezTo>
                  <a:cubicBezTo>
                    <a:pt x="223" y="273"/>
                    <a:pt x="222" y="275"/>
                    <a:pt x="222" y="275"/>
                  </a:cubicBezTo>
                  <a:cubicBezTo>
                    <a:pt x="222" y="275"/>
                    <a:pt x="221" y="276"/>
                    <a:pt x="221" y="277"/>
                  </a:cubicBezTo>
                  <a:cubicBezTo>
                    <a:pt x="221" y="277"/>
                    <a:pt x="221" y="277"/>
                    <a:pt x="222" y="276"/>
                  </a:cubicBezTo>
                  <a:cubicBezTo>
                    <a:pt x="224" y="276"/>
                    <a:pt x="223" y="275"/>
                    <a:pt x="223" y="275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4" y="273"/>
                    <a:pt x="226" y="274"/>
                    <a:pt x="226" y="275"/>
                  </a:cubicBezTo>
                  <a:cubicBezTo>
                    <a:pt x="226" y="275"/>
                    <a:pt x="226" y="276"/>
                    <a:pt x="226" y="276"/>
                  </a:cubicBezTo>
                  <a:cubicBezTo>
                    <a:pt x="226" y="277"/>
                    <a:pt x="227" y="277"/>
                    <a:pt x="227" y="278"/>
                  </a:cubicBezTo>
                  <a:cubicBezTo>
                    <a:pt x="228" y="279"/>
                    <a:pt x="227" y="278"/>
                    <a:pt x="227" y="278"/>
                  </a:cubicBezTo>
                  <a:cubicBezTo>
                    <a:pt x="227" y="277"/>
                    <a:pt x="228" y="275"/>
                    <a:pt x="228" y="275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29" y="273"/>
                    <a:pt x="233" y="273"/>
                    <a:pt x="237" y="273"/>
                  </a:cubicBezTo>
                  <a:cubicBezTo>
                    <a:pt x="241" y="273"/>
                    <a:pt x="238" y="272"/>
                    <a:pt x="238" y="272"/>
                  </a:cubicBezTo>
                  <a:cubicBezTo>
                    <a:pt x="240" y="272"/>
                    <a:pt x="240" y="272"/>
                    <a:pt x="240" y="272"/>
                  </a:cubicBezTo>
                  <a:cubicBezTo>
                    <a:pt x="241" y="276"/>
                    <a:pt x="241" y="276"/>
                    <a:pt x="241" y="276"/>
                  </a:cubicBezTo>
                  <a:cubicBezTo>
                    <a:pt x="241" y="276"/>
                    <a:pt x="243" y="278"/>
                    <a:pt x="244" y="278"/>
                  </a:cubicBezTo>
                  <a:cubicBezTo>
                    <a:pt x="245" y="279"/>
                    <a:pt x="245" y="279"/>
                    <a:pt x="247" y="280"/>
                  </a:cubicBezTo>
                  <a:cubicBezTo>
                    <a:pt x="250" y="280"/>
                    <a:pt x="249" y="280"/>
                    <a:pt x="249" y="280"/>
                  </a:cubicBezTo>
                  <a:cubicBezTo>
                    <a:pt x="250" y="280"/>
                    <a:pt x="250" y="278"/>
                    <a:pt x="251" y="277"/>
                  </a:cubicBezTo>
                  <a:cubicBezTo>
                    <a:pt x="251" y="276"/>
                    <a:pt x="252" y="276"/>
                    <a:pt x="252" y="276"/>
                  </a:cubicBezTo>
                  <a:cubicBezTo>
                    <a:pt x="252" y="276"/>
                    <a:pt x="254" y="278"/>
                    <a:pt x="254" y="278"/>
                  </a:cubicBezTo>
                  <a:cubicBezTo>
                    <a:pt x="255" y="279"/>
                    <a:pt x="255" y="280"/>
                    <a:pt x="255" y="280"/>
                  </a:cubicBezTo>
                  <a:cubicBezTo>
                    <a:pt x="258" y="281"/>
                    <a:pt x="258" y="281"/>
                    <a:pt x="258" y="281"/>
                  </a:cubicBezTo>
                  <a:cubicBezTo>
                    <a:pt x="258" y="282"/>
                    <a:pt x="258" y="282"/>
                    <a:pt x="258" y="282"/>
                  </a:cubicBezTo>
                  <a:cubicBezTo>
                    <a:pt x="258" y="285"/>
                    <a:pt x="258" y="285"/>
                    <a:pt x="258" y="285"/>
                  </a:cubicBezTo>
                  <a:cubicBezTo>
                    <a:pt x="260" y="286"/>
                    <a:pt x="260" y="286"/>
                    <a:pt x="260" y="286"/>
                  </a:cubicBezTo>
                  <a:cubicBezTo>
                    <a:pt x="259" y="288"/>
                    <a:pt x="259" y="288"/>
                    <a:pt x="259" y="288"/>
                  </a:cubicBezTo>
                  <a:cubicBezTo>
                    <a:pt x="259" y="288"/>
                    <a:pt x="260" y="290"/>
                    <a:pt x="260" y="291"/>
                  </a:cubicBezTo>
                  <a:cubicBezTo>
                    <a:pt x="260" y="291"/>
                    <a:pt x="261" y="293"/>
                    <a:pt x="261" y="293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61" y="299"/>
                    <a:pt x="261" y="299"/>
                    <a:pt x="261" y="299"/>
                  </a:cubicBezTo>
                  <a:cubicBezTo>
                    <a:pt x="261" y="299"/>
                    <a:pt x="261" y="302"/>
                    <a:pt x="262" y="303"/>
                  </a:cubicBezTo>
                  <a:cubicBezTo>
                    <a:pt x="263" y="305"/>
                    <a:pt x="264" y="302"/>
                    <a:pt x="264" y="302"/>
                  </a:cubicBezTo>
                  <a:cubicBezTo>
                    <a:pt x="266" y="302"/>
                    <a:pt x="266" y="302"/>
                    <a:pt x="266" y="302"/>
                  </a:cubicBezTo>
                  <a:cubicBezTo>
                    <a:pt x="268" y="305"/>
                    <a:pt x="268" y="305"/>
                    <a:pt x="268" y="305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1" y="306"/>
                    <a:pt x="271" y="306"/>
                    <a:pt x="271" y="306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4" y="308"/>
                    <a:pt x="274" y="308"/>
                    <a:pt x="274" y="308"/>
                  </a:cubicBezTo>
                  <a:cubicBezTo>
                    <a:pt x="275" y="305"/>
                    <a:pt x="275" y="305"/>
                    <a:pt x="275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279" y="310"/>
                    <a:pt x="280" y="311"/>
                    <a:pt x="280" y="312"/>
                  </a:cubicBezTo>
                  <a:cubicBezTo>
                    <a:pt x="280" y="312"/>
                    <a:pt x="280" y="314"/>
                    <a:pt x="280" y="314"/>
                  </a:cubicBezTo>
                  <a:cubicBezTo>
                    <a:pt x="281" y="316"/>
                    <a:pt x="281" y="316"/>
                    <a:pt x="281" y="316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80" y="318"/>
                    <a:pt x="282" y="318"/>
                    <a:pt x="283" y="318"/>
                  </a:cubicBezTo>
                  <a:cubicBezTo>
                    <a:pt x="284" y="318"/>
                    <a:pt x="284" y="321"/>
                    <a:pt x="284" y="321"/>
                  </a:cubicBezTo>
                  <a:cubicBezTo>
                    <a:pt x="284" y="321"/>
                    <a:pt x="284" y="322"/>
                    <a:pt x="283" y="323"/>
                  </a:cubicBezTo>
                  <a:cubicBezTo>
                    <a:pt x="283" y="323"/>
                    <a:pt x="283" y="324"/>
                    <a:pt x="283" y="325"/>
                  </a:cubicBezTo>
                  <a:cubicBezTo>
                    <a:pt x="284" y="325"/>
                    <a:pt x="286" y="326"/>
                    <a:pt x="287" y="326"/>
                  </a:cubicBezTo>
                  <a:cubicBezTo>
                    <a:pt x="289" y="326"/>
                    <a:pt x="289" y="326"/>
                    <a:pt x="289" y="326"/>
                  </a:cubicBezTo>
                  <a:cubicBezTo>
                    <a:pt x="291" y="326"/>
                    <a:pt x="291" y="326"/>
                    <a:pt x="291" y="326"/>
                  </a:cubicBezTo>
                  <a:cubicBezTo>
                    <a:pt x="291" y="326"/>
                    <a:pt x="292" y="327"/>
                    <a:pt x="293" y="327"/>
                  </a:cubicBezTo>
                  <a:cubicBezTo>
                    <a:pt x="293" y="326"/>
                    <a:pt x="295" y="326"/>
                    <a:pt x="295" y="326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9" y="329"/>
                    <a:pt x="299" y="329"/>
                    <a:pt x="299" y="329"/>
                  </a:cubicBezTo>
                  <a:cubicBezTo>
                    <a:pt x="299" y="329"/>
                    <a:pt x="301" y="333"/>
                    <a:pt x="301" y="333"/>
                  </a:cubicBezTo>
                  <a:cubicBezTo>
                    <a:pt x="302" y="334"/>
                    <a:pt x="302" y="336"/>
                    <a:pt x="302" y="337"/>
                  </a:cubicBezTo>
                  <a:cubicBezTo>
                    <a:pt x="302" y="338"/>
                    <a:pt x="303" y="340"/>
                    <a:pt x="303" y="340"/>
                  </a:cubicBezTo>
                  <a:cubicBezTo>
                    <a:pt x="303" y="340"/>
                    <a:pt x="302" y="340"/>
                    <a:pt x="301" y="341"/>
                  </a:cubicBezTo>
                  <a:cubicBezTo>
                    <a:pt x="300" y="342"/>
                    <a:pt x="302" y="343"/>
                    <a:pt x="302" y="343"/>
                  </a:cubicBezTo>
                  <a:cubicBezTo>
                    <a:pt x="304" y="343"/>
                    <a:pt x="304" y="343"/>
                    <a:pt x="304" y="343"/>
                  </a:cubicBezTo>
                  <a:cubicBezTo>
                    <a:pt x="304" y="343"/>
                    <a:pt x="306" y="345"/>
                    <a:pt x="306" y="346"/>
                  </a:cubicBezTo>
                  <a:cubicBezTo>
                    <a:pt x="307" y="347"/>
                    <a:pt x="309" y="346"/>
                    <a:pt x="310" y="346"/>
                  </a:cubicBezTo>
                  <a:cubicBezTo>
                    <a:pt x="311" y="345"/>
                    <a:pt x="313" y="346"/>
                    <a:pt x="313" y="347"/>
                  </a:cubicBezTo>
                  <a:cubicBezTo>
                    <a:pt x="313" y="347"/>
                    <a:pt x="310" y="348"/>
                    <a:pt x="309" y="348"/>
                  </a:cubicBezTo>
                  <a:cubicBezTo>
                    <a:pt x="308" y="349"/>
                    <a:pt x="305" y="349"/>
                    <a:pt x="305" y="349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2" y="353"/>
                    <a:pt x="302" y="353"/>
                    <a:pt x="302" y="353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297" y="347"/>
                    <a:pt x="297" y="347"/>
                    <a:pt x="297" y="347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5" y="351"/>
                    <a:pt x="295" y="351"/>
                    <a:pt x="295" y="351"/>
                  </a:cubicBezTo>
                  <a:cubicBezTo>
                    <a:pt x="295" y="351"/>
                    <a:pt x="295" y="352"/>
                    <a:pt x="295" y="353"/>
                  </a:cubicBezTo>
                  <a:cubicBezTo>
                    <a:pt x="295" y="354"/>
                    <a:pt x="294" y="354"/>
                    <a:pt x="294" y="354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2" y="353"/>
                    <a:pt x="290" y="353"/>
                    <a:pt x="289" y="353"/>
                  </a:cubicBezTo>
                  <a:cubicBezTo>
                    <a:pt x="288" y="353"/>
                    <a:pt x="288" y="351"/>
                    <a:pt x="288" y="351"/>
                  </a:cubicBezTo>
                  <a:cubicBezTo>
                    <a:pt x="287" y="352"/>
                    <a:pt x="287" y="352"/>
                    <a:pt x="287" y="352"/>
                  </a:cubicBezTo>
                  <a:cubicBezTo>
                    <a:pt x="287" y="352"/>
                    <a:pt x="287" y="353"/>
                    <a:pt x="286" y="354"/>
                  </a:cubicBezTo>
                  <a:cubicBezTo>
                    <a:pt x="286" y="355"/>
                    <a:pt x="286" y="354"/>
                    <a:pt x="284" y="354"/>
                  </a:cubicBezTo>
                  <a:cubicBezTo>
                    <a:pt x="283" y="355"/>
                    <a:pt x="283" y="353"/>
                    <a:pt x="282" y="352"/>
                  </a:cubicBezTo>
                  <a:cubicBezTo>
                    <a:pt x="282" y="350"/>
                    <a:pt x="282" y="352"/>
                    <a:pt x="281" y="352"/>
                  </a:cubicBezTo>
                  <a:cubicBezTo>
                    <a:pt x="280" y="352"/>
                    <a:pt x="282" y="355"/>
                    <a:pt x="282" y="355"/>
                  </a:cubicBezTo>
                  <a:cubicBezTo>
                    <a:pt x="281" y="356"/>
                    <a:pt x="281" y="356"/>
                    <a:pt x="281" y="356"/>
                  </a:cubicBezTo>
                  <a:cubicBezTo>
                    <a:pt x="281" y="356"/>
                    <a:pt x="281" y="358"/>
                    <a:pt x="279" y="359"/>
                  </a:cubicBezTo>
                  <a:cubicBezTo>
                    <a:pt x="278" y="359"/>
                    <a:pt x="279" y="357"/>
                    <a:pt x="279" y="357"/>
                  </a:cubicBezTo>
                  <a:cubicBezTo>
                    <a:pt x="279" y="353"/>
                    <a:pt x="279" y="353"/>
                    <a:pt x="279" y="353"/>
                  </a:cubicBezTo>
                  <a:cubicBezTo>
                    <a:pt x="277" y="348"/>
                    <a:pt x="277" y="348"/>
                    <a:pt x="277" y="348"/>
                  </a:cubicBezTo>
                  <a:cubicBezTo>
                    <a:pt x="277" y="348"/>
                    <a:pt x="273" y="352"/>
                    <a:pt x="272" y="352"/>
                  </a:cubicBezTo>
                  <a:cubicBezTo>
                    <a:pt x="272" y="353"/>
                    <a:pt x="270" y="357"/>
                    <a:pt x="269" y="357"/>
                  </a:cubicBezTo>
                  <a:cubicBezTo>
                    <a:pt x="269" y="358"/>
                    <a:pt x="269" y="360"/>
                    <a:pt x="269" y="360"/>
                  </a:cubicBezTo>
                  <a:cubicBezTo>
                    <a:pt x="271" y="363"/>
                    <a:pt x="271" y="363"/>
                    <a:pt x="271" y="363"/>
                  </a:cubicBezTo>
                  <a:cubicBezTo>
                    <a:pt x="271" y="366"/>
                    <a:pt x="271" y="366"/>
                    <a:pt x="271" y="366"/>
                  </a:cubicBezTo>
                  <a:cubicBezTo>
                    <a:pt x="273" y="368"/>
                    <a:pt x="273" y="368"/>
                    <a:pt x="273" y="368"/>
                  </a:cubicBezTo>
                  <a:cubicBezTo>
                    <a:pt x="273" y="368"/>
                    <a:pt x="275" y="368"/>
                    <a:pt x="276" y="369"/>
                  </a:cubicBezTo>
                  <a:cubicBezTo>
                    <a:pt x="277" y="369"/>
                    <a:pt x="276" y="371"/>
                    <a:pt x="276" y="371"/>
                  </a:cubicBezTo>
                  <a:cubicBezTo>
                    <a:pt x="275" y="375"/>
                    <a:pt x="275" y="375"/>
                    <a:pt x="275" y="375"/>
                  </a:cubicBezTo>
                  <a:cubicBezTo>
                    <a:pt x="275" y="375"/>
                    <a:pt x="276" y="376"/>
                    <a:pt x="277" y="377"/>
                  </a:cubicBezTo>
                  <a:cubicBezTo>
                    <a:pt x="277" y="378"/>
                    <a:pt x="275" y="380"/>
                    <a:pt x="275" y="380"/>
                  </a:cubicBezTo>
                  <a:cubicBezTo>
                    <a:pt x="274" y="380"/>
                    <a:pt x="271" y="383"/>
                    <a:pt x="271" y="383"/>
                  </a:cubicBezTo>
                  <a:cubicBezTo>
                    <a:pt x="271" y="383"/>
                    <a:pt x="270" y="384"/>
                    <a:pt x="269" y="384"/>
                  </a:cubicBezTo>
                  <a:cubicBezTo>
                    <a:pt x="268" y="384"/>
                    <a:pt x="270" y="387"/>
                    <a:pt x="270" y="387"/>
                  </a:cubicBezTo>
                  <a:cubicBezTo>
                    <a:pt x="271" y="390"/>
                    <a:pt x="271" y="390"/>
                    <a:pt x="271" y="390"/>
                  </a:cubicBezTo>
                  <a:cubicBezTo>
                    <a:pt x="271" y="390"/>
                    <a:pt x="270" y="391"/>
                    <a:pt x="270" y="391"/>
                  </a:cubicBezTo>
                  <a:cubicBezTo>
                    <a:pt x="269" y="392"/>
                    <a:pt x="269" y="394"/>
                    <a:pt x="269" y="394"/>
                  </a:cubicBezTo>
                  <a:cubicBezTo>
                    <a:pt x="267" y="394"/>
                    <a:pt x="267" y="394"/>
                    <a:pt x="267" y="394"/>
                  </a:cubicBezTo>
                  <a:cubicBezTo>
                    <a:pt x="266" y="396"/>
                    <a:pt x="266" y="396"/>
                    <a:pt x="266" y="396"/>
                  </a:cubicBezTo>
                  <a:cubicBezTo>
                    <a:pt x="266" y="396"/>
                    <a:pt x="266" y="399"/>
                    <a:pt x="265" y="399"/>
                  </a:cubicBezTo>
                  <a:cubicBezTo>
                    <a:pt x="264" y="399"/>
                    <a:pt x="265" y="401"/>
                    <a:pt x="265" y="401"/>
                  </a:cubicBezTo>
                  <a:cubicBezTo>
                    <a:pt x="264" y="403"/>
                    <a:pt x="264" y="403"/>
                    <a:pt x="264" y="403"/>
                  </a:cubicBezTo>
                  <a:cubicBezTo>
                    <a:pt x="268" y="405"/>
                    <a:pt x="268" y="405"/>
                    <a:pt x="268" y="405"/>
                  </a:cubicBezTo>
                  <a:cubicBezTo>
                    <a:pt x="267" y="407"/>
                    <a:pt x="267" y="407"/>
                    <a:pt x="267" y="407"/>
                  </a:cubicBezTo>
                  <a:cubicBezTo>
                    <a:pt x="267" y="409"/>
                    <a:pt x="267" y="409"/>
                    <a:pt x="267" y="409"/>
                  </a:cubicBezTo>
                  <a:cubicBezTo>
                    <a:pt x="268" y="409"/>
                    <a:pt x="268" y="409"/>
                    <a:pt x="268" y="409"/>
                  </a:cubicBezTo>
                  <a:cubicBezTo>
                    <a:pt x="268" y="409"/>
                    <a:pt x="266" y="410"/>
                    <a:pt x="265" y="410"/>
                  </a:cubicBezTo>
                  <a:cubicBezTo>
                    <a:pt x="264" y="411"/>
                    <a:pt x="263" y="410"/>
                    <a:pt x="262" y="411"/>
                  </a:cubicBezTo>
                  <a:cubicBezTo>
                    <a:pt x="261" y="411"/>
                    <a:pt x="258" y="412"/>
                    <a:pt x="258" y="412"/>
                  </a:cubicBezTo>
                  <a:cubicBezTo>
                    <a:pt x="257" y="416"/>
                    <a:pt x="257" y="416"/>
                    <a:pt x="257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5" y="414"/>
                    <a:pt x="255" y="414"/>
                    <a:pt x="255" y="414"/>
                  </a:cubicBezTo>
                  <a:cubicBezTo>
                    <a:pt x="254" y="413"/>
                    <a:pt x="254" y="413"/>
                    <a:pt x="254" y="413"/>
                  </a:cubicBezTo>
                  <a:cubicBezTo>
                    <a:pt x="254" y="415"/>
                    <a:pt x="254" y="416"/>
                    <a:pt x="254" y="416"/>
                  </a:cubicBezTo>
                  <a:cubicBezTo>
                    <a:pt x="264" y="423"/>
                    <a:pt x="264" y="423"/>
                    <a:pt x="264" y="423"/>
                  </a:cubicBezTo>
                  <a:cubicBezTo>
                    <a:pt x="281" y="427"/>
                    <a:pt x="281" y="427"/>
                    <a:pt x="281" y="427"/>
                  </a:cubicBezTo>
                  <a:cubicBezTo>
                    <a:pt x="285" y="420"/>
                    <a:pt x="285" y="420"/>
                    <a:pt x="285" y="420"/>
                  </a:cubicBezTo>
                  <a:cubicBezTo>
                    <a:pt x="285" y="420"/>
                    <a:pt x="294" y="404"/>
                    <a:pt x="301" y="405"/>
                  </a:cubicBezTo>
                  <a:cubicBezTo>
                    <a:pt x="306" y="406"/>
                    <a:pt x="313" y="408"/>
                    <a:pt x="314" y="408"/>
                  </a:cubicBezTo>
                  <a:cubicBezTo>
                    <a:pt x="313" y="402"/>
                    <a:pt x="302" y="392"/>
                    <a:pt x="304" y="390"/>
                  </a:cubicBezTo>
                  <a:cubicBezTo>
                    <a:pt x="306" y="387"/>
                    <a:pt x="311" y="380"/>
                    <a:pt x="314" y="376"/>
                  </a:cubicBezTo>
                  <a:cubicBezTo>
                    <a:pt x="316" y="372"/>
                    <a:pt x="326" y="369"/>
                    <a:pt x="326" y="369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32" y="331"/>
                    <a:pt x="330" y="325"/>
                    <a:pt x="354" y="322"/>
                  </a:cubicBezTo>
                  <a:cubicBezTo>
                    <a:pt x="358" y="321"/>
                    <a:pt x="363" y="318"/>
                    <a:pt x="363" y="318"/>
                  </a:cubicBezTo>
                  <a:cubicBezTo>
                    <a:pt x="371" y="315"/>
                    <a:pt x="371" y="315"/>
                    <a:pt x="371" y="315"/>
                  </a:cubicBezTo>
                  <a:cubicBezTo>
                    <a:pt x="386" y="313"/>
                    <a:pt x="386" y="313"/>
                    <a:pt x="386" y="313"/>
                  </a:cubicBezTo>
                  <a:cubicBezTo>
                    <a:pt x="374" y="320"/>
                    <a:pt x="374" y="320"/>
                    <a:pt x="374" y="320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77" y="333"/>
                    <a:pt x="377" y="333"/>
                    <a:pt x="377" y="333"/>
                  </a:cubicBezTo>
                  <a:cubicBezTo>
                    <a:pt x="377" y="333"/>
                    <a:pt x="377" y="342"/>
                    <a:pt x="383" y="340"/>
                  </a:cubicBezTo>
                  <a:cubicBezTo>
                    <a:pt x="388" y="338"/>
                    <a:pt x="400" y="333"/>
                    <a:pt x="402" y="333"/>
                  </a:cubicBezTo>
                  <a:cubicBezTo>
                    <a:pt x="404" y="332"/>
                    <a:pt x="415" y="329"/>
                    <a:pt x="418" y="329"/>
                  </a:cubicBezTo>
                  <a:cubicBezTo>
                    <a:pt x="421" y="329"/>
                    <a:pt x="437" y="327"/>
                    <a:pt x="437" y="327"/>
                  </a:cubicBezTo>
                  <a:cubicBezTo>
                    <a:pt x="439" y="336"/>
                    <a:pt x="439" y="336"/>
                    <a:pt x="439" y="336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23" y="354"/>
                    <a:pt x="423" y="354"/>
                    <a:pt x="423" y="354"/>
                  </a:cubicBezTo>
                  <a:cubicBezTo>
                    <a:pt x="409" y="367"/>
                    <a:pt x="409" y="367"/>
                    <a:pt x="409" y="367"/>
                  </a:cubicBezTo>
                  <a:cubicBezTo>
                    <a:pt x="409" y="367"/>
                    <a:pt x="405" y="374"/>
                    <a:pt x="407" y="375"/>
                  </a:cubicBezTo>
                  <a:cubicBezTo>
                    <a:pt x="409" y="376"/>
                    <a:pt x="424" y="374"/>
                    <a:pt x="424" y="374"/>
                  </a:cubicBezTo>
                  <a:cubicBezTo>
                    <a:pt x="441" y="375"/>
                    <a:pt x="441" y="375"/>
                    <a:pt x="441" y="375"/>
                  </a:cubicBezTo>
                  <a:cubicBezTo>
                    <a:pt x="441" y="375"/>
                    <a:pt x="444" y="376"/>
                    <a:pt x="446" y="382"/>
                  </a:cubicBezTo>
                  <a:cubicBezTo>
                    <a:pt x="449" y="389"/>
                    <a:pt x="451" y="392"/>
                    <a:pt x="452" y="394"/>
                  </a:cubicBezTo>
                  <a:cubicBezTo>
                    <a:pt x="454" y="397"/>
                    <a:pt x="458" y="403"/>
                    <a:pt x="458" y="403"/>
                  </a:cubicBezTo>
                  <a:cubicBezTo>
                    <a:pt x="458" y="403"/>
                    <a:pt x="454" y="407"/>
                    <a:pt x="459" y="406"/>
                  </a:cubicBezTo>
                  <a:cubicBezTo>
                    <a:pt x="465" y="406"/>
                    <a:pt x="469" y="405"/>
                    <a:pt x="469" y="405"/>
                  </a:cubicBezTo>
                  <a:cubicBezTo>
                    <a:pt x="469" y="405"/>
                    <a:pt x="470" y="399"/>
                    <a:pt x="472" y="397"/>
                  </a:cubicBezTo>
                  <a:cubicBezTo>
                    <a:pt x="475" y="396"/>
                    <a:pt x="478" y="393"/>
                    <a:pt x="478" y="393"/>
                  </a:cubicBezTo>
                  <a:cubicBezTo>
                    <a:pt x="478" y="393"/>
                    <a:pt x="477" y="387"/>
                    <a:pt x="480" y="385"/>
                  </a:cubicBezTo>
                  <a:cubicBezTo>
                    <a:pt x="483" y="384"/>
                    <a:pt x="487" y="383"/>
                    <a:pt x="491" y="382"/>
                  </a:cubicBezTo>
                  <a:cubicBezTo>
                    <a:pt x="495" y="380"/>
                    <a:pt x="499" y="373"/>
                    <a:pt x="499" y="373"/>
                  </a:cubicBezTo>
                  <a:cubicBezTo>
                    <a:pt x="504" y="369"/>
                    <a:pt x="504" y="369"/>
                    <a:pt x="504" y="369"/>
                  </a:cubicBezTo>
                  <a:cubicBezTo>
                    <a:pt x="516" y="365"/>
                    <a:pt x="516" y="365"/>
                    <a:pt x="516" y="365"/>
                  </a:cubicBezTo>
                  <a:cubicBezTo>
                    <a:pt x="515" y="355"/>
                    <a:pt x="515" y="355"/>
                    <a:pt x="515" y="355"/>
                  </a:cubicBezTo>
                  <a:cubicBezTo>
                    <a:pt x="515" y="355"/>
                    <a:pt x="516" y="353"/>
                    <a:pt x="519" y="353"/>
                  </a:cubicBezTo>
                  <a:cubicBezTo>
                    <a:pt x="521" y="352"/>
                    <a:pt x="542" y="345"/>
                    <a:pt x="542" y="345"/>
                  </a:cubicBezTo>
                  <a:cubicBezTo>
                    <a:pt x="548" y="335"/>
                    <a:pt x="548" y="335"/>
                    <a:pt x="548" y="335"/>
                  </a:cubicBezTo>
                  <a:cubicBezTo>
                    <a:pt x="548" y="325"/>
                    <a:pt x="548" y="325"/>
                    <a:pt x="548" y="325"/>
                  </a:cubicBezTo>
                  <a:cubicBezTo>
                    <a:pt x="548" y="325"/>
                    <a:pt x="550" y="319"/>
                    <a:pt x="546" y="319"/>
                  </a:cubicBezTo>
                  <a:cubicBezTo>
                    <a:pt x="542" y="319"/>
                    <a:pt x="532" y="329"/>
                    <a:pt x="532" y="329"/>
                  </a:cubicBezTo>
                  <a:cubicBezTo>
                    <a:pt x="521" y="330"/>
                    <a:pt x="521" y="330"/>
                    <a:pt x="521" y="330"/>
                  </a:cubicBezTo>
                  <a:cubicBezTo>
                    <a:pt x="521" y="330"/>
                    <a:pt x="516" y="339"/>
                    <a:pt x="514" y="339"/>
                  </a:cubicBezTo>
                  <a:cubicBezTo>
                    <a:pt x="512" y="340"/>
                    <a:pt x="506" y="342"/>
                    <a:pt x="504" y="341"/>
                  </a:cubicBezTo>
                  <a:cubicBezTo>
                    <a:pt x="502" y="341"/>
                    <a:pt x="505" y="352"/>
                    <a:pt x="498" y="339"/>
                  </a:cubicBezTo>
                  <a:cubicBezTo>
                    <a:pt x="491" y="326"/>
                    <a:pt x="488" y="326"/>
                    <a:pt x="488" y="326"/>
                  </a:cubicBezTo>
                  <a:cubicBezTo>
                    <a:pt x="481" y="326"/>
                    <a:pt x="481" y="326"/>
                    <a:pt x="481" y="326"/>
                  </a:cubicBezTo>
                  <a:cubicBezTo>
                    <a:pt x="481" y="326"/>
                    <a:pt x="475" y="329"/>
                    <a:pt x="474" y="327"/>
                  </a:cubicBezTo>
                  <a:cubicBezTo>
                    <a:pt x="474" y="325"/>
                    <a:pt x="471" y="319"/>
                    <a:pt x="471" y="319"/>
                  </a:cubicBezTo>
                  <a:cubicBezTo>
                    <a:pt x="461" y="319"/>
                    <a:pt x="461" y="319"/>
                    <a:pt x="461" y="319"/>
                  </a:cubicBezTo>
                  <a:cubicBezTo>
                    <a:pt x="457" y="321"/>
                    <a:pt x="457" y="321"/>
                    <a:pt x="457" y="321"/>
                  </a:cubicBezTo>
                  <a:cubicBezTo>
                    <a:pt x="442" y="320"/>
                    <a:pt x="442" y="320"/>
                    <a:pt x="442" y="320"/>
                  </a:cubicBezTo>
                  <a:cubicBezTo>
                    <a:pt x="436" y="316"/>
                    <a:pt x="436" y="316"/>
                    <a:pt x="436" y="316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4" y="312"/>
                    <a:pt x="447" y="315"/>
                    <a:pt x="448" y="315"/>
                  </a:cubicBezTo>
                  <a:cubicBezTo>
                    <a:pt x="450" y="314"/>
                    <a:pt x="448" y="311"/>
                    <a:pt x="450" y="310"/>
                  </a:cubicBezTo>
                  <a:cubicBezTo>
                    <a:pt x="453" y="309"/>
                    <a:pt x="456" y="306"/>
                    <a:pt x="459" y="308"/>
                  </a:cubicBezTo>
                  <a:cubicBezTo>
                    <a:pt x="462" y="309"/>
                    <a:pt x="459" y="315"/>
                    <a:pt x="464" y="311"/>
                  </a:cubicBezTo>
                  <a:cubicBezTo>
                    <a:pt x="469" y="307"/>
                    <a:pt x="474" y="308"/>
                    <a:pt x="474" y="308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9"/>
                    <a:pt x="486" y="290"/>
                    <a:pt x="488" y="291"/>
                  </a:cubicBezTo>
                  <a:cubicBezTo>
                    <a:pt x="491" y="291"/>
                    <a:pt x="498" y="279"/>
                    <a:pt x="498" y="279"/>
                  </a:cubicBezTo>
                  <a:cubicBezTo>
                    <a:pt x="498" y="279"/>
                    <a:pt x="499" y="267"/>
                    <a:pt x="501" y="267"/>
                  </a:cubicBezTo>
                  <a:cubicBezTo>
                    <a:pt x="503" y="266"/>
                    <a:pt x="518" y="261"/>
                    <a:pt x="518" y="261"/>
                  </a:cubicBezTo>
                  <a:cubicBezTo>
                    <a:pt x="528" y="255"/>
                    <a:pt x="528" y="255"/>
                    <a:pt x="528" y="255"/>
                  </a:cubicBezTo>
                  <a:cubicBezTo>
                    <a:pt x="528" y="255"/>
                    <a:pt x="533" y="248"/>
                    <a:pt x="535" y="247"/>
                  </a:cubicBezTo>
                  <a:cubicBezTo>
                    <a:pt x="537" y="247"/>
                    <a:pt x="539" y="243"/>
                    <a:pt x="541" y="238"/>
                  </a:cubicBezTo>
                  <a:cubicBezTo>
                    <a:pt x="544" y="234"/>
                    <a:pt x="546" y="231"/>
                    <a:pt x="546" y="231"/>
                  </a:cubicBezTo>
                  <a:cubicBezTo>
                    <a:pt x="546" y="231"/>
                    <a:pt x="558" y="228"/>
                    <a:pt x="557" y="227"/>
                  </a:cubicBezTo>
                  <a:cubicBezTo>
                    <a:pt x="557" y="225"/>
                    <a:pt x="552" y="221"/>
                    <a:pt x="558" y="221"/>
                  </a:cubicBezTo>
                  <a:cubicBezTo>
                    <a:pt x="564" y="221"/>
                    <a:pt x="564" y="221"/>
                    <a:pt x="567" y="219"/>
                  </a:cubicBezTo>
                  <a:cubicBezTo>
                    <a:pt x="569" y="218"/>
                    <a:pt x="568" y="217"/>
                    <a:pt x="569" y="214"/>
                  </a:cubicBezTo>
                  <a:cubicBezTo>
                    <a:pt x="571" y="212"/>
                    <a:pt x="572" y="209"/>
                    <a:pt x="572" y="207"/>
                  </a:cubicBezTo>
                  <a:cubicBezTo>
                    <a:pt x="571" y="205"/>
                    <a:pt x="566" y="197"/>
                    <a:pt x="566" y="195"/>
                  </a:cubicBezTo>
                  <a:cubicBezTo>
                    <a:pt x="565" y="192"/>
                    <a:pt x="566" y="186"/>
                    <a:pt x="566" y="186"/>
                  </a:cubicBezTo>
                  <a:cubicBezTo>
                    <a:pt x="566" y="186"/>
                    <a:pt x="569" y="185"/>
                    <a:pt x="572" y="184"/>
                  </a:cubicBezTo>
                  <a:cubicBezTo>
                    <a:pt x="574" y="182"/>
                    <a:pt x="578" y="175"/>
                    <a:pt x="578" y="175"/>
                  </a:cubicBezTo>
                  <a:cubicBezTo>
                    <a:pt x="579" y="170"/>
                    <a:pt x="579" y="170"/>
                    <a:pt x="579" y="170"/>
                  </a:cubicBezTo>
                  <a:cubicBezTo>
                    <a:pt x="579" y="170"/>
                    <a:pt x="583" y="167"/>
                    <a:pt x="584" y="167"/>
                  </a:cubicBezTo>
                  <a:cubicBezTo>
                    <a:pt x="586" y="166"/>
                    <a:pt x="602" y="160"/>
                    <a:pt x="603" y="160"/>
                  </a:cubicBezTo>
                  <a:cubicBezTo>
                    <a:pt x="604" y="160"/>
                    <a:pt x="614" y="161"/>
                    <a:pt x="611" y="156"/>
                  </a:cubicBezTo>
                  <a:cubicBezTo>
                    <a:pt x="608" y="152"/>
                    <a:pt x="607" y="150"/>
                    <a:pt x="606" y="147"/>
                  </a:cubicBezTo>
                  <a:cubicBezTo>
                    <a:pt x="605" y="144"/>
                    <a:pt x="605" y="137"/>
                    <a:pt x="605" y="136"/>
                  </a:cubicBezTo>
                  <a:cubicBezTo>
                    <a:pt x="606" y="135"/>
                    <a:pt x="614" y="132"/>
                    <a:pt x="605" y="131"/>
                  </a:cubicBezTo>
                  <a:cubicBezTo>
                    <a:pt x="596" y="130"/>
                    <a:pt x="603" y="127"/>
                    <a:pt x="601" y="125"/>
                  </a:cubicBezTo>
                  <a:cubicBezTo>
                    <a:pt x="598" y="123"/>
                    <a:pt x="592" y="119"/>
                    <a:pt x="592" y="119"/>
                  </a:cubicBezTo>
                  <a:cubicBezTo>
                    <a:pt x="589" y="119"/>
                    <a:pt x="589" y="119"/>
                    <a:pt x="589" y="119"/>
                  </a:cubicBezTo>
                  <a:cubicBezTo>
                    <a:pt x="590" y="109"/>
                    <a:pt x="590" y="109"/>
                    <a:pt x="590" y="109"/>
                  </a:cubicBezTo>
                  <a:cubicBezTo>
                    <a:pt x="590" y="109"/>
                    <a:pt x="593" y="105"/>
                    <a:pt x="594" y="105"/>
                  </a:cubicBezTo>
                  <a:cubicBezTo>
                    <a:pt x="595" y="104"/>
                    <a:pt x="596" y="100"/>
                    <a:pt x="594" y="100"/>
                  </a:cubicBezTo>
                  <a:cubicBezTo>
                    <a:pt x="592" y="101"/>
                    <a:pt x="586" y="102"/>
                    <a:pt x="586" y="102"/>
                  </a:cubicBezTo>
                  <a:cubicBezTo>
                    <a:pt x="586" y="102"/>
                    <a:pt x="581" y="102"/>
                    <a:pt x="582" y="100"/>
                  </a:cubicBezTo>
                  <a:cubicBezTo>
                    <a:pt x="582" y="97"/>
                    <a:pt x="584" y="97"/>
                    <a:pt x="587" y="94"/>
                  </a:cubicBezTo>
                  <a:cubicBezTo>
                    <a:pt x="590" y="91"/>
                    <a:pt x="591" y="89"/>
                    <a:pt x="591" y="89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83"/>
                    <a:pt x="590" y="79"/>
                    <a:pt x="589" y="79"/>
                  </a:cubicBezTo>
                  <a:cubicBezTo>
                    <a:pt x="589" y="78"/>
                    <a:pt x="583" y="66"/>
                    <a:pt x="583" y="66"/>
                  </a:cubicBezTo>
                  <a:cubicBezTo>
                    <a:pt x="583" y="66"/>
                    <a:pt x="577" y="64"/>
                    <a:pt x="576" y="66"/>
                  </a:cubicBezTo>
                  <a:cubicBezTo>
                    <a:pt x="576" y="68"/>
                    <a:pt x="574" y="72"/>
                    <a:pt x="574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3" y="69"/>
                    <a:pt x="563" y="69"/>
                    <a:pt x="563" y="69"/>
                  </a:cubicBezTo>
                  <a:cubicBezTo>
                    <a:pt x="555" y="67"/>
                    <a:pt x="555" y="67"/>
                    <a:pt x="555" y="67"/>
                  </a:cubicBezTo>
                  <a:cubicBezTo>
                    <a:pt x="555" y="67"/>
                    <a:pt x="554" y="68"/>
                    <a:pt x="553" y="69"/>
                  </a:cubicBezTo>
                  <a:cubicBezTo>
                    <a:pt x="553" y="70"/>
                    <a:pt x="545" y="65"/>
                    <a:pt x="545" y="65"/>
                  </a:cubicBezTo>
                  <a:cubicBezTo>
                    <a:pt x="545" y="65"/>
                    <a:pt x="542" y="69"/>
                    <a:pt x="541" y="70"/>
                  </a:cubicBezTo>
                  <a:cubicBezTo>
                    <a:pt x="541" y="70"/>
                    <a:pt x="533" y="68"/>
                    <a:pt x="533" y="68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18" y="70"/>
                    <a:pt x="518" y="70"/>
                    <a:pt x="518" y="70"/>
                  </a:cubicBezTo>
                  <a:cubicBezTo>
                    <a:pt x="512" y="67"/>
                    <a:pt x="512" y="67"/>
                    <a:pt x="512" y="67"/>
                  </a:cubicBezTo>
                  <a:cubicBezTo>
                    <a:pt x="510" y="70"/>
                    <a:pt x="510" y="70"/>
                    <a:pt x="510" y="70"/>
                  </a:cubicBezTo>
                  <a:cubicBezTo>
                    <a:pt x="511" y="75"/>
                    <a:pt x="511" y="75"/>
                    <a:pt x="511" y="75"/>
                  </a:cubicBezTo>
                  <a:cubicBezTo>
                    <a:pt x="506" y="78"/>
                    <a:pt x="506" y="78"/>
                    <a:pt x="506" y="78"/>
                  </a:cubicBezTo>
                  <a:cubicBezTo>
                    <a:pt x="500" y="74"/>
                    <a:pt x="500" y="74"/>
                    <a:pt x="500" y="74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88" y="66"/>
                    <a:pt x="488" y="66"/>
                    <a:pt x="488" y="66"/>
                  </a:cubicBezTo>
                  <a:cubicBezTo>
                    <a:pt x="482" y="64"/>
                    <a:pt x="482" y="64"/>
                    <a:pt x="482" y="64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6" y="61"/>
                    <a:pt x="473" y="69"/>
                    <a:pt x="472" y="70"/>
                  </a:cubicBezTo>
                  <a:cubicBezTo>
                    <a:pt x="471" y="70"/>
                    <a:pt x="466" y="72"/>
                    <a:pt x="465" y="72"/>
                  </a:cubicBezTo>
                  <a:cubicBezTo>
                    <a:pt x="463" y="73"/>
                    <a:pt x="462" y="78"/>
                    <a:pt x="462" y="78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457" y="81"/>
                    <a:pt x="454" y="79"/>
                    <a:pt x="452" y="79"/>
                  </a:cubicBezTo>
                  <a:cubicBezTo>
                    <a:pt x="451" y="79"/>
                    <a:pt x="450" y="80"/>
                    <a:pt x="450" y="80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7" y="83"/>
                    <a:pt x="444" y="81"/>
                  </a:cubicBezTo>
                  <a:cubicBezTo>
                    <a:pt x="442" y="80"/>
                    <a:pt x="439" y="78"/>
                    <a:pt x="439" y="78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77"/>
                    <a:pt x="427" y="81"/>
                    <a:pt x="426" y="82"/>
                  </a:cubicBezTo>
                  <a:cubicBezTo>
                    <a:pt x="426" y="83"/>
                    <a:pt x="424" y="86"/>
                    <a:pt x="424" y="86"/>
                  </a:cubicBezTo>
                  <a:cubicBezTo>
                    <a:pt x="419" y="82"/>
                    <a:pt x="419" y="82"/>
                    <a:pt x="419" y="82"/>
                  </a:cubicBezTo>
                  <a:cubicBezTo>
                    <a:pt x="413" y="78"/>
                    <a:pt x="413" y="78"/>
                    <a:pt x="413" y="78"/>
                  </a:cubicBezTo>
                  <a:cubicBezTo>
                    <a:pt x="412" y="71"/>
                    <a:pt x="412" y="71"/>
                    <a:pt x="412" y="71"/>
                  </a:cubicBezTo>
                  <a:cubicBezTo>
                    <a:pt x="401" y="61"/>
                    <a:pt x="401" y="61"/>
                    <a:pt x="401" y="61"/>
                  </a:cubicBezTo>
                  <a:cubicBezTo>
                    <a:pt x="399" y="51"/>
                    <a:pt x="399" y="51"/>
                    <a:pt x="399" y="51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52"/>
                    <a:pt x="365" y="57"/>
                    <a:pt x="365" y="55"/>
                  </a:cubicBezTo>
                  <a:cubicBezTo>
                    <a:pt x="364" y="53"/>
                    <a:pt x="366" y="49"/>
                    <a:pt x="366" y="47"/>
                  </a:cubicBezTo>
                  <a:cubicBezTo>
                    <a:pt x="365" y="46"/>
                    <a:pt x="360" y="49"/>
                    <a:pt x="361" y="45"/>
                  </a:cubicBezTo>
                  <a:cubicBezTo>
                    <a:pt x="362" y="43"/>
                    <a:pt x="361" y="40"/>
                    <a:pt x="360" y="39"/>
                  </a:cubicBezTo>
                  <a:cubicBezTo>
                    <a:pt x="358" y="37"/>
                    <a:pt x="352" y="37"/>
                    <a:pt x="354" y="33"/>
                  </a:cubicBezTo>
                  <a:cubicBezTo>
                    <a:pt x="356" y="30"/>
                    <a:pt x="361" y="28"/>
                    <a:pt x="361" y="28"/>
                  </a:cubicBezTo>
                  <a:cubicBezTo>
                    <a:pt x="361" y="26"/>
                    <a:pt x="361" y="26"/>
                    <a:pt x="361" y="26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46" y="17"/>
                    <a:pt x="346" y="17"/>
                    <a:pt x="346" y="17"/>
                  </a:cubicBezTo>
                  <a:cubicBezTo>
                    <a:pt x="346" y="17"/>
                    <a:pt x="345" y="11"/>
                    <a:pt x="343" y="11"/>
                  </a:cubicBezTo>
                  <a:cubicBezTo>
                    <a:pt x="342" y="10"/>
                    <a:pt x="339" y="7"/>
                    <a:pt x="339" y="7"/>
                  </a:cubicBezTo>
                  <a:cubicBezTo>
                    <a:pt x="339" y="7"/>
                    <a:pt x="336" y="3"/>
                    <a:pt x="332" y="2"/>
                  </a:cubicBezTo>
                  <a:cubicBezTo>
                    <a:pt x="328" y="0"/>
                    <a:pt x="325" y="9"/>
                    <a:pt x="325" y="9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13" y="8"/>
                    <a:pt x="313" y="8"/>
                    <a:pt x="313" y="8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7" y="33"/>
                    <a:pt x="287" y="33"/>
                    <a:pt x="287" y="33"/>
                  </a:cubicBezTo>
                  <a:cubicBezTo>
                    <a:pt x="282" y="37"/>
                    <a:pt x="282" y="37"/>
                    <a:pt x="282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44" y="56"/>
                    <a:pt x="244" y="56"/>
                    <a:pt x="244" y="56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38" y="73"/>
                    <a:pt x="238" y="73"/>
                    <a:pt x="238" y="73"/>
                  </a:cubicBezTo>
                  <a:cubicBezTo>
                    <a:pt x="240" y="78"/>
                    <a:pt x="240" y="78"/>
                    <a:pt x="240" y="78"/>
                  </a:cubicBezTo>
                  <a:cubicBezTo>
                    <a:pt x="243" y="85"/>
                    <a:pt x="243" y="85"/>
                    <a:pt x="243" y="85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9" y="92"/>
                    <a:pt x="249" y="92"/>
                    <a:pt x="249" y="92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39" y="95"/>
                    <a:pt x="239" y="95"/>
                    <a:pt x="239" y="95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99"/>
                    <a:pt x="203" y="97"/>
                    <a:pt x="202" y="96"/>
                  </a:cubicBezTo>
                  <a:cubicBezTo>
                    <a:pt x="201" y="95"/>
                    <a:pt x="198" y="93"/>
                    <a:pt x="198" y="93"/>
                  </a:cubicBezTo>
                  <a:cubicBezTo>
                    <a:pt x="198" y="93"/>
                    <a:pt x="197" y="91"/>
                    <a:pt x="196" y="90"/>
                  </a:cubicBezTo>
                  <a:cubicBezTo>
                    <a:pt x="195" y="90"/>
                    <a:pt x="189" y="94"/>
                    <a:pt x="189" y="94"/>
                  </a:cubicBezTo>
                  <a:cubicBezTo>
                    <a:pt x="189" y="94"/>
                    <a:pt x="184" y="97"/>
                    <a:pt x="184" y="98"/>
                  </a:cubicBezTo>
                  <a:cubicBezTo>
                    <a:pt x="185" y="98"/>
                    <a:pt x="184" y="103"/>
                    <a:pt x="184" y="103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172" y="101"/>
                    <a:pt x="172" y="101"/>
                    <a:pt x="172" y="101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5"/>
                    <a:pt x="144" y="104"/>
                    <a:pt x="143" y="104"/>
                  </a:cubicBezTo>
                  <a:cubicBezTo>
                    <a:pt x="142" y="104"/>
                    <a:pt x="139" y="108"/>
                    <a:pt x="139" y="108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0" y="101"/>
                    <a:pt x="119" y="102"/>
                    <a:pt x="118" y="102"/>
                  </a:cubicBezTo>
                  <a:cubicBezTo>
                    <a:pt x="117" y="102"/>
                    <a:pt x="110" y="101"/>
                    <a:pt x="110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6" y="124"/>
                    <a:pt x="34" y="126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0" y="127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7" y="131"/>
                    <a:pt x="22" y="129"/>
                    <a:pt x="22" y="129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7" y="133"/>
                    <a:pt x="17" y="134"/>
                    <a:pt x="18" y="134"/>
                  </a:cubicBezTo>
                  <a:cubicBezTo>
                    <a:pt x="19" y="135"/>
                    <a:pt x="19" y="135"/>
                    <a:pt x="19" y="136"/>
                  </a:cubicBezTo>
                  <a:cubicBezTo>
                    <a:pt x="20" y="136"/>
                    <a:pt x="20" y="137"/>
                    <a:pt x="20" y="137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2" y="146"/>
                    <a:pt x="22" y="149"/>
                    <a:pt x="24" y="149"/>
                  </a:cubicBezTo>
                  <a:cubicBezTo>
                    <a:pt x="26" y="149"/>
                    <a:pt x="27" y="150"/>
                    <a:pt x="27" y="152"/>
                  </a:cubicBezTo>
                  <a:cubicBezTo>
                    <a:pt x="27" y="154"/>
                    <a:pt x="32" y="156"/>
                    <a:pt x="32" y="156"/>
                  </a:cubicBezTo>
                  <a:cubicBezTo>
                    <a:pt x="32" y="156"/>
                    <a:pt x="32" y="160"/>
                    <a:pt x="33" y="161"/>
                  </a:cubicBezTo>
                  <a:cubicBezTo>
                    <a:pt x="35" y="162"/>
                    <a:pt x="37" y="163"/>
                    <a:pt x="40" y="163"/>
                  </a:cubicBezTo>
                  <a:cubicBezTo>
                    <a:pt x="43" y="164"/>
                    <a:pt x="42" y="168"/>
                    <a:pt x="44" y="169"/>
                  </a:cubicBezTo>
                  <a:cubicBezTo>
                    <a:pt x="46" y="170"/>
                    <a:pt x="48" y="172"/>
                    <a:pt x="46" y="172"/>
                  </a:cubicBezTo>
                  <a:cubicBezTo>
                    <a:pt x="45" y="173"/>
                    <a:pt x="42" y="173"/>
                    <a:pt x="42" y="173"/>
                  </a:cubicBezTo>
                  <a:cubicBezTo>
                    <a:pt x="42" y="173"/>
                    <a:pt x="41" y="174"/>
                    <a:pt x="41" y="176"/>
                  </a:cubicBezTo>
                  <a:cubicBezTo>
                    <a:pt x="42" y="177"/>
                    <a:pt x="42" y="177"/>
                    <a:pt x="42" y="17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88"/>
                    <a:pt x="46" y="190"/>
                    <a:pt x="46" y="192"/>
                  </a:cubicBezTo>
                  <a:cubicBezTo>
                    <a:pt x="46" y="193"/>
                    <a:pt x="45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1" y="196"/>
                    <a:pt x="41" y="198"/>
                    <a:pt x="40" y="198"/>
                  </a:cubicBezTo>
                  <a:cubicBezTo>
                    <a:pt x="39" y="199"/>
                    <a:pt x="37" y="196"/>
                    <a:pt x="36" y="199"/>
                  </a:cubicBezTo>
                  <a:cubicBezTo>
                    <a:pt x="35" y="203"/>
                    <a:pt x="33" y="206"/>
                    <a:pt x="33" y="207"/>
                  </a:cubicBezTo>
                  <a:cubicBezTo>
                    <a:pt x="32" y="208"/>
                    <a:pt x="29" y="209"/>
                    <a:pt x="29" y="211"/>
                  </a:cubicBezTo>
                  <a:cubicBezTo>
                    <a:pt x="28" y="213"/>
                    <a:pt x="28" y="211"/>
                    <a:pt x="26" y="216"/>
                  </a:cubicBezTo>
                  <a:cubicBezTo>
                    <a:pt x="24" y="221"/>
                    <a:pt x="23" y="223"/>
                    <a:pt x="23" y="223"/>
                  </a:cubicBezTo>
                  <a:cubicBezTo>
                    <a:pt x="14" y="235"/>
                    <a:pt x="14" y="235"/>
                    <a:pt x="14" y="235"/>
                  </a:cubicBezTo>
                  <a:cubicBezTo>
                    <a:pt x="14" y="235"/>
                    <a:pt x="9" y="243"/>
                    <a:pt x="9" y="244"/>
                  </a:cubicBezTo>
                  <a:cubicBezTo>
                    <a:pt x="9" y="245"/>
                    <a:pt x="9" y="249"/>
                    <a:pt x="9" y="24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13" y="257"/>
                    <a:pt x="13" y="257"/>
                    <a:pt x="13" y="257"/>
                  </a:cubicBezTo>
                  <a:cubicBezTo>
                    <a:pt x="13" y="257"/>
                    <a:pt x="13" y="260"/>
                    <a:pt x="14" y="261"/>
                  </a:cubicBezTo>
                  <a:cubicBezTo>
                    <a:pt x="15" y="261"/>
                    <a:pt x="15" y="261"/>
                    <a:pt x="15" y="261"/>
                  </a:cubicBezTo>
                  <a:cubicBezTo>
                    <a:pt x="14" y="264"/>
                    <a:pt x="14" y="264"/>
                    <a:pt x="14" y="264"/>
                  </a:cubicBezTo>
                  <a:cubicBezTo>
                    <a:pt x="14" y="264"/>
                    <a:pt x="15" y="267"/>
                    <a:pt x="16" y="267"/>
                  </a:cubicBezTo>
                  <a:cubicBezTo>
                    <a:pt x="16" y="267"/>
                    <a:pt x="18" y="268"/>
                    <a:pt x="18" y="268"/>
                  </a:cubicBezTo>
                  <a:cubicBezTo>
                    <a:pt x="18" y="268"/>
                    <a:pt x="20" y="270"/>
                    <a:pt x="20" y="270"/>
                  </a:cubicBezTo>
                  <a:cubicBezTo>
                    <a:pt x="21" y="271"/>
                    <a:pt x="20" y="273"/>
                    <a:pt x="20" y="273"/>
                  </a:cubicBezTo>
                  <a:cubicBezTo>
                    <a:pt x="20" y="273"/>
                    <a:pt x="20" y="274"/>
                    <a:pt x="19" y="274"/>
                  </a:cubicBezTo>
                  <a:cubicBezTo>
                    <a:pt x="18" y="274"/>
                    <a:pt x="18" y="274"/>
                    <a:pt x="16" y="274"/>
                  </a:cubicBezTo>
                  <a:cubicBezTo>
                    <a:pt x="16" y="273"/>
                    <a:pt x="16" y="273"/>
                    <a:pt x="15" y="273"/>
                  </a:cubicBezTo>
                  <a:cubicBezTo>
                    <a:pt x="13" y="273"/>
                    <a:pt x="13" y="273"/>
                    <a:pt x="13" y="273"/>
                  </a:cubicBezTo>
                  <a:cubicBezTo>
                    <a:pt x="12" y="273"/>
                    <a:pt x="12" y="273"/>
                    <a:pt x="11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9" y="273"/>
                    <a:pt x="9" y="273"/>
                    <a:pt x="8" y="274"/>
                  </a:cubicBezTo>
                  <a:cubicBezTo>
                    <a:pt x="8" y="275"/>
                    <a:pt x="8" y="275"/>
                    <a:pt x="8" y="275"/>
                  </a:cubicBezTo>
                  <a:cubicBezTo>
                    <a:pt x="8" y="275"/>
                    <a:pt x="7" y="276"/>
                    <a:pt x="7" y="277"/>
                  </a:cubicBezTo>
                  <a:cubicBezTo>
                    <a:pt x="6" y="277"/>
                    <a:pt x="6" y="279"/>
                    <a:pt x="6" y="279"/>
                  </a:cubicBezTo>
                  <a:cubicBezTo>
                    <a:pt x="6" y="279"/>
                    <a:pt x="6" y="280"/>
                    <a:pt x="6" y="280"/>
                  </a:cubicBezTo>
                  <a:cubicBezTo>
                    <a:pt x="6" y="280"/>
                    <a:pt x="6" y="282"/>
                    <a:pt x="6" y="282"/>
                  </a:cubicBezTo>
                  <a:cubicBezTo>
                    <a:pt x="5" y="284"/>
                    <a:pt x="5" y="284"/>
                    <a:pt x="5" y="284"/>
                  </a:cubicBezTo>
                  <a:cubicBezTo>
                    <a:pt x="5" y="284"/>
                    <a:pt x="4" y="285"/>
                    <a:pt x="5" y="286"/>
                  </a:cubicBezTo>
                  <a:cubicBezTo>
                    <a:pt x="5" y="286"/>
                    <a:pt x="5" y="287"/>
                    <a:pt x="5" y="287"/>
                  </a:cubicBezTo>
                  <a:cubicBezTo>
                    <a:pt x="6" y="288"/>
                    <a:pt x="6" y="288"/>
                    <a:pt x="6" y="288"/>
                  </a:cubicBezTo>
                  <a:cubicBezTo>
                    <a:pt x="4" y="290"/>
                    <a:pt x="4" y="290"/>
                    <a:pt x="4" y="290"/>
                  </a:cubicBezTo>
                  <a:cubicBezTo>
                    <a:pt x="4" y="292"/>
                    <a:pt x="4" y="292"/>
                    <a:pt x="4" y="292"/>
                  </a:cubicBezTo>
                  <a:cubicBezTo>
                    <a:pt x="4" y="292"/>
                    <a:pt x="5" y="293"/>
                    <a:pt x="4" y="294"/>
                  </a:cubicBezTo>
                  <a:cubicBezTo>
                    <a:pt x="4" y="294"/>
                    <a:pt x="3" y="295"/>
                    <a:pt x="3" y="295"/>
                  </a:cubicBezTo>
                  <a:cubicBezTo>
                    <a:pt x="3" y="295"/>
                    <a:pt x="1" y="297"/>
                    <a:pt x="1" y="297"/>
                  </a:cubicBezTo>
                  <a:cubicBezTo>
                    <a:pt x="1" y="297"/>
                    <a:pt x="1" y="298"/>
                    <a:pt x="1" y="298"/>
                  </a:cubicBezTo>
                  <a:cubicBezTo>
                    <a:pt x="1" y="298"/>
                    <a:pt x="0" y="300"/>
                    <a:pt x="0" y="300"/>
                  </a:cubicBezTo>
                  <a:cubicBezTo>
                    <a:pt x="0" y="300"/>
                    <a:pt x="0" y="303"/>
                    <a:pt x="0" y="303"/>
                  </a:cubicBezTo>
                  <a:cubicBezTo>
                    <a:pt x="0" y="303"/>
                    <a:pt x="1" y="304"/>
                    <a:pt x="1" y="304"/>
                  </a:cubicBezTo>
                  <a:cubicBezTo>
                    <a:pt x="1" y="304"/>
                    <a:pt x="1" y="305"/>
                    <a:pt x="1" y="306"/>
                  </a:cubicBezTo>
                  <a:cubicBezTo>
                    <a:pt x="0" y="306"/>
                    <a:pt x="1" y="307"/>
                    <a:pt x="1" y="308"/>
                  </a:cubicBezTo>
                  <a:cubicBezTo>
                    <a:pt x="1" y="308"/>
                    <a:pt x="1" y="309"/>
                    <a:pt x="1" y="309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" y="314"/>
                    <a:pt x="2" y="314"/>
                    <a:pt x="2" y="314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8" y="311"/>
                    <a:pt x="8" y="311"/>
                    <a:pt x="8" y="311"/>
                  </a:cubicBezTo>
                  <a:cubicBezTo>
                    <a:pt x="11" y="314"/>
                    <a:pt x="11" y="314"/>
                    <a:pt x="11" y="314"/>
                  </a:cubicBezTo>
                  <a:cubicBezTo>
                    <a:pt x="14" y="317"/>
                    <a:pt x="14" y="317"/>
                    <a:pt x="14" y="317"/>
                  </a:cubicBezTo>
                  <a:cubicBezTo>
                    <a:pt x="19" y="317"/>
                    <a:pt x="19" y="317"/>
                    <a:pt x="19" y="317"/>
                  </a:cubicBezTo>
                  <a:cubicBezTo>
                    <a:pt x="22" y="321"/>
                    <a:pt x="22" y="321"/>
                    <a:pt x="22" y="321"/>
                  </a:cubicBezTo>
                  <a:cubicBezTo>
                    <a:pt x="25" y="324"/>
                    <a:pt x="25" y="324"/>
                    <a:pt x="25" y="324"/>
                  </a:cubicBezTo>
                  <a:cubicBezTo>
                    <a:pt x="30" y="323"/>
                    <a:pt x="30" y="323"/>
                    <a:pt x="30" y="323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4" y="329"/>
                    <a:pt x="34" y="329"/>
                    <a:pt x="34" y="329"/>
                  </a:cubicBezTo>
                  <a:cubicBezTo>
                    <a:pt x="34" y="329"/>
                    <a:pt x="38" y="324"/>
                    <a:pt x="39" y="323"/>
                  </a:cubicBezTo>
                  <a:cubicBezTo>
                    <a:pt x="40" y="322"/>
                    <a:pt x="44" y="321"/>
                    <a:pt x="44" y="321"/>
                  </a:cubicBezTo>
                  <a:cubicBezTo>
                    <a:pt x="44" y="321"/>
                    <a:pt x="46" y="323"/>
                    <a:pt x="48" y="324"/>
                  </a:cubicBezTo>
                  <a:cubicBezTo>
                    <a:pt x="51" y="324"/>
                    <a:pt x="51" y="324"/>
                    <a:pt x="51" y="324"/>
                  </a:cubicBezTo>
                  <a:cubicBezTo>
                    <a:pt x="53" y="324"/>
                    <a:pt x="61" y="323"/>
                    <a:pt x="61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90" y="322"/>
                    <a:pt x="90" y="322"/>
                    <a:pt x="90" y="322"/>
                  </a:cubicBezTo>
                  <a:cubicBezTo>
                    <a:pt x="92" y="321"/>
                    <a:pt x="92" y="321"/>
                    <a:pt x="92" y="321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97" y="321"/>
                    <a:pt x="97" y="321"/>
                    <a:pt x="97" y="321"/>
                  </a:cubicBezTo>
                  <a:cubicBezTo>
                    <a:pt x="101" y="325"/>
                    <a:pt x="101" y="325"/>
                    <a:pt x="101" y="325"/>
                  </a:cubicBezTo>
                  <a:cubicBezTo>
                    <a:pt x="109" y="324"/>
                    <a:pt x="109" y="324"/>
                    <a:pt x="109" y="324"/>
                  </a:cubicBezTo>
                  <a:cubicBezTo>
                    <a:pt x="114" y="317"/>
                    <a:pt x="114" y="317"/>
                    <a:pt x="114" y="317"/>
                  </a:cubicBezTo>
                  <a:cubicBezTo>
                    <a:pt x="114" y="317"/>
                    <a:pt x="117" y="314"/>
                    <a:pt x="121" y="313"/>
                  </a:cubicBezTo>
                  <a:cubicBezTo>
                    <a:pt x="125" y="313"/>
                    <a:pt x="132" y="310"/>
                    <a:pt x="132" y="310"/>
                  </a:cubicBezTo>
                  <a:lnTo>
                    <a:pt x="141" y="30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7" name="Freeform 92">
              <a:extLst>
                <a:ext uri="{FF2B5EF4-FFF2-40B4-BE49-F238E27FC236}">
                  <a16:creationId xmlns:a16="http://schemas.microsoft.com/office/drawing/2014/main" id="{51F34DF3-84D5-CB77-7C02-9952AEFA4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8738" y="538527"/>
              <a:ext cx="643167" cy="1694015"/>
            </a:xfrm>
            <a:custGeom>
              <a:avLst/>
              <a:gdLst>
                <a:gd name="T0" fmla="*/ 246 w 282"/>
                <a:gd name="T1" fmla="*/ 59 h 766"/>
                <a:gd name="T2" fmla="*/ 210 w 282"/>
                <a:gd name="T3" fmla="*/ 30 h 766"/>
                <a:gd name="T4" fmla="*/ 183 w 282"/>
                <a:gd name="T5" fmla="*/ 8 h 766"/>
                <a:gd name="T6" fmla="*/ 167 w 282"/>
                <a:gd name="T7" fmla="*/ 32 h 766"/>
                <a:gd name="T8" fmla="*/ 123 w 282"/>
                <a:gd name="T9" fmla="*/ 69 h 766"/>
                <a:gd name="T10" fmla="*/ 100 w 282"/>
                <a:gd name="T11" fmla="*/ 111 h 766"/>
                <a:gd name="T12" fmla="*/ 65 w 282"/>
                <a:gd name="T13" fmla="*/ 180 h 766"/>
                <a:gd name="T14" fmla="*/ 52 w 282"/>
                <a:gd name="T15" fmla="*/ 265 h 766"/>
                <a:gd name="T16" fmla="*/ 15 w 282"/>
                <a:gd name="T17" fmla="*/ 333 h 766"/>
                <a:gd name="T18" fmla="*/ 25 w 282"/>
                <a:gd name="T19" fmla="*/ 418 h 766"/>
                <a:gd name="T20" fmla="*/ 27 w 282"/>
                <a:gd name="T21" fmla="*/ 466 h 766"/>
                <a:gd name="T22" fmla="*/ 29 w 282"/>
                <a:gd name="T23" fmla="*/ 515 h 766"/>
                <a:gd name="T24" fmla="*/ 13 w 282"/>
                <a:gd name="T25" fmla="*/ 535 h 766"/>
                <a:gd name="T26" fmla="*/ 8 w 282"/>
                <a:gd name="T27" fmla="*/ 567 h 766"/>
                <a:gd name="T28" fmla="*/ 10 w 282"/>
                <a:gd name="T29" fmla="*/ 603 h 766"/>
                <a:gd name="T30" fmla="*/ 12 w 282"/>
                <a:gd name="T31" fmla="*/ 616 h 766"/>
                <a:gd name="T32" fmla="*/ 19 w 282"/>
                <a:gd name="T33" fmla="*/ 636 h 766"/>
                <a:gd name="T34" fmla="*/ 25 w 282"/>
                <a:gd name="T35" fmla="*/ 655 h 766"/>
                <a:gd name="T36" fmla="*/ 46 w 282"/>
                <a:gd name="T37" fmla="*/ 685 h 766"/>
                <a:gd name="T38" fmla="*/ 50 w 282"/>
                <a:gd name="T39" fmla="*/ 705 h 766"/>
                <a:gd name="T40" fmla="*/ 60 w 282"/>
                <a:gd name="T41" fmla="*/ 739 h 766"/>
                <a:gd name="T42" fmla="*/ 64 w 282"/>
                <a:gd name="T43" fmla="*/ 764 h 766"/>
                <a:gd name="T44" fmla="*/ 93 w 282"/>
                <a:gd name="T45" fmla="*/ 758 h 766"/>
                <a:gd name="T46" fmla="*/ 107 w 282"/>
                <a:gd name="T47" fmla="*/ 752 h 766"/>
                <a:gd name="T48" fmla="*/ 114 w 282"/>
                <a:gd name="T49" fmla="*/ 729 h 766"/>
                <a:gd name="T50" fmla="*/ 122 w 282"/>
                <a:gd name="T51" fmla="*/ 717 h 766"/>
                <a:gd name="T52" fmla="*/ 158 w 282"/>
                <a:gd name="T53" fmla="*/ 688 h 766"/>
                <a:gd name="T54" fmla="*/ 165 w 282"/>
                <a:gd name="T55" fmla="*/ 629 h 766"/>
                <a:gd name="T56" fmla="*/ 163 w 282"/>
                <a:gd name="T57" fmla="*/ 590 h 766"/>
                <a:gd name="T58" fmla="*/ 182 w 282"/>
                <a:gd name="T59" fmla="*/ 559 h 766"/>
                <a:gd name="T60" fmla="*/ 191 w 282"/>
                <a:gd name="T61" fmla="*/ 558 h 766"/>
                <a:gd name="T62" fmla="*/ 205 w 282"/>
                <a:gd name="T63" fmla="*/ 541 h 766"/>
                <a:gd name="T64" fmla="*/ 207 w 282"/>
                <a:gd name="T65" fmla="*/ 514 h 766"/>
                <a:gd name="T66" fmla="*/ 199 w 282"/>
                <a:gd name="T67" fmla="*/ 493 h 766"/>
                <a:gd name="T68" fmla="*/ 180 w 282"/>
                <a:gd name="T69" fmla="*/ 467 h 766"/>
                <a:gd name="T70" fmla="*/ 161 w 282"/>
                <a:gd name="T71" fmla="*/ 459 h 766"/>
                <a:gd name="T72" fmla="*/ 151 w 282"/>
                <a:gd name="T73" fmla="*/ 424 h 766"/>
                <a:gd name="T74" fmla="*/ 157 w 282"/>
                <a:gd name="T75" fmla="*/ 407 h 766"/>
                <a:gd name="T76" fmla="*/ 154 w 282"/>
                <a:gd name="T77" fmla="*/ 369 h 766"/>
                <a:gd name="T78" fmla="*/ 168 w 282"/>
                <a:gd name="T79" fmla="*/ 350 h 766"/>
                <a:gd name="T80" fmla="*/ 182 w 282"/>
                <a:gd name="T81" fmla="*/ 325 h 766"/>
                <a:gd name="T82" fmla="*/ 196 w 282"/>
                <a:gd name="T83" fmla="*/ 307 h 766"/>
                <a:gd name="T84" fmla="*/ 210 w 282"/>
                <a:gd name="T85" fmla="*/ 295 h 766"/>
                <a:gd name="T86" fmla="*/ 225 w 282"/>
                <a:gd name="T87" fmla="*/ 266 h 766"/>
                <a:gd name="T88" fmla="*/ 229 w 282"/>
                <a:gd name="T89" fmla="*/ 238 h 766"/>
                <a:gd name="T90" fmla="*/ 225 w 282"/>
                <a:gd name="T91" fmla="*/ 219 h 766"/>
                <a:gd name="T92" fmla="*/ 229 w 282"/>
                <a:gd name="T93" fmla="*/ 198 h 766"/>
                <a:gd name="T94" fmla="*/ 242 w 282"/>
                <a:gd name="T95" fmla="*/ 187 h 766"/>
                <a:gd name="T96" fmla="*/ 258 w 282"/>
                <a:gd name="T97" fmla="*/ 170 h 766"/>
                <a:gd name="T98" fmla="*/ 269 w 282"/>
                <a:gd name="T99" fmla="*/ 173 h 766"/>
                <a:gd name="T100" fmla="*/ 275 w 282"/>
                <a:gd name="T101" fmla="*/ 169 h 766"/>
                <a:gd name="T102" fmla="*/ 279 w 282"/>
                <a:gd name="T103" fmla="*/ 165 h 766"/>
                <a:gd name="T104" fmla="*/ 266 w 282"/>
                <a:gd name="T105" fmla="*/ 119 h 766"/>
                <a:gd name="T106" fmla="*/ 164 w 282"/>
                <a:gd name="T107" fmla="*/ 699 h 766"/>
                <a:gd name="T108" fmla="*/ 174 w 282"/>
                <a:gd name="T109" fmla="*/ 650 h 766"/>
                <a:gd name="T110" fmla="*/ 175 w 282"/>
                <a:gd name="T111" fmla="*/ 673 h 766"/>
                <a:gd name="T112" fmla="*/ 165 w 282"/>
                <a:gd name="T113" fmla="*/ 710 h 766"/>
                <a:gd name="T114" fmla="*/ 210 w 282"/>
                <a:gd name="T115" fmla="*/ 625 h 766"/>
                <a:gd name="T116" fmla="*/ 229 w 282"/>
                <a:gd name="T117" fmla="*/ 607 h 766"/>
                <a:gd name="T118" fmla="*/ 224 w 282"/>
                <a:gd name="T119" fmla="*/ 631 h 766"/>
                <a:gd name="T120" fmla="*/ 216 w 282"/>
                <a:gd name="T121" fmla="*/ 66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2" h="766">
                  <a:moveTo>
                    <a:pt x="255" y="88"/>
                  </a:moveTo>
                  <a:cubicBezTo>
                    <a:pt x="255" y="87"/>
                    <a:pt x="255" y="87"/>
                    <a:pt x="255" y="87"/>
                  </a:cubicBezTo>
                  <a:cubicBezTo>
                    <a:pt x="255" y="87"/>
                    <a:pt x="253" y="83"/>
                    <a:pt x="254" y="81"/>
                  </a:cubicBezTo>
                  <a:cubicBezTo>
                    <a:pt x="254" y="81"/>
                    <a:pt x="254" y="81"/>
                    <a:pt x="254" y="80"/>
                  </a:cubicBezTo>
                  <a:cubicBezTo>
                    <a:pt x="254" y="79"/>
                    <a:pt x="254" y="79"/>
                    <a:pt x="254" y="79"/>
                  </a:cubicBezTo>
                  <a:cubicBezTo>
                    <a:pt x="250" y="80"/>
                    <a:pt x="250" y="80"/>
                    <a:pt x="250" y="80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2" y="50"/>
                    <a:pt x="242" y="50"/>
                    <a:pt x="242" y="50"/>
                  </a:cubicBezTo>
                  <a:cubicBezTo>
                    <a:pt x="238" y="44"/>
                    <a:pt x="238" y="44"/>
                    <a:pt x="238" y="44"/>
                  </a:cubicBezTo>
                  <a:cubicBezTo>
                    <a:pt x="238" y="44"/>
                    <a:pt x="237" y="46"/>
                    <a:pt x="236" y="45"/>
                  </a:cubicBezTo>
                  <a:cubicBezTo>
                    <a:pt x="235" y="44"/>
                    <a:pt x="230" y="36"/>
                    <a:pt x="230" y="36"/>
                  </a:cubicBezTo>
                  <a:cubicBezTo>
                    <a:pt x="221" y="33"/>
                    <a:pt x="221" y="33"/>
                    <a:pt x="221" y="33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1" y="32"/>
                    <a:pt x="210" y="30"/>
                  </a:cubicBezTo>
                  <a:cubicBezTo>
                    <a:pt x="209" y="28"/>
                    <a:pt x="207" y="26"/>
                    <a:pt x="207" y="26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200" y="23"/>
                    <a:pt x="199" y="23"/>
                    <a:pt x="198" y="23"/>
                  </a:cubicBezTo>
                  <a:cubicBezTo>
                    <a:pt x="197" y="22"/>
                    <a:pt x="195" y="21"/>
                    <a:pt x="195" y="21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4"/>
                    <a:pt x="175" y="2"/>
                    <a:pt x="176" y="2"/>
                  </a:cubicBezTo>
                  <a:cubicBezTo>
                    <a:pt x="177" y="1"/>
                    <a:pt x="180" y="1"/>
                    <a:pt x="182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6" y="6"/>
                    <a:pt x="166" y="7"/>
                  </a:cubicBezTo>
                  <a:cubicBezTo>
                    <a:pt x="167" y="8"/>
                    <a:pt x="169" y="17"/>
                    <a:pt x="170" y="19"/>
                  </a:cubicBezTo>
                  <a:cubicBezTo>
                    <a:pt x="171" y="20"/>
                    <a:pt x="171" y="27"/>
                    <a:pt x="167" y="32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67" y="41"/>
                    <a:pt x="167" y="41"/>
                    <a:pt x="167" y="41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1" y="42"/>
                    <a:pt x="155" y="41"/>
                    <a:pt x="154" y="40"/>
                  </a:cubicBezTo>
                  <a:cubicBezTo>
                    <a:pt x="153" y="39"/>
                    <a:pt x="148" y="37"/>
                    <a:pt x="147" y="37"/>
                  </a:cubicBezTo>
                  <a:cubicBezTo>
                    <a:pt x="145" y="38"/>
                    <a:pt x="131" y="37"/>
                    <a:pt x="131" y="37"/>
                  </a:cubicBezTo>
                  <a:cubicBezTo>
                    <a:pt x="128" y="41"/>
                    <a:pt x="129" y="62"/>
                    <a:pt x="130" y="65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72"/>
                    <a:pt x="105" y="76"/>
                    <a:pt x="105" y="78"/>
                  </a:cubicBezTo>
                  <a:cubicBezTo>
                    <a:pt x="105" y="79"/>
                    <a:pt x="103" y="83"/>
                    <a:pt x="103" y="83"/>
                  </a:cubicBezTo>
                  <a:cubicBezTo>
                    <a:pt x="103" y="84"/>
                    <a:pt x="103" y="91"/>
                    <a:pt x="103" y="91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8" y="110"/>
                    <a:pt x="100" y="111"/>
                  </a:cubicBezTo>
                  <a:cubicBezTo>
                    <a:pt x="101" y="113"/>
                    <a:pt x="103" y="121"/>
                    <a:pt x="103" y="121"/>
                  </a:cubicBezTo>
                  <a:cubicBezTo>
                    <a:pt x="103" y="121"/>
                    <a:pt x="100" y="128"/>
                    <a:pt x="99" y="130"/>
                  </a:cubicBezTo>
                  <a:cubicBezTo>
                    <a:pt x="98" y="132"/>
                    <a:pt x="90" y="142"/>
                    <a:pt x="90" y="142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70" y="197"/>
                    <a:pt x="70" y="197"/>
                    <a:pt x="70" y="197"/>
                  </a:cubicBezTo>
                  <a:cubicBezTo>
                    <a:pt x="68" y="205"/>
                    <a:pt x="68" y="205"/>
                    <a:pt x="68" y="205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7" y="212"/>
                    <a:pt x="65" y="218"/>
                    <a:pt x="66" y="219"/>
                  </a:cubicBezTo>
                  <a:cubicBezTo>
                    <a:pt x="67" y="221"/>
                    <a:pt x="68" y="225"/>
                    <a:pt x="68" y="225"/>
                  </a:cubicBezTo>
                  <a:cubicBezTo>
                    <a:pt x="64" y="228"/>
                    <a:pt x="64" y="228"/>
                    <a:pt x="64" y="228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50" y="260"/>
                    <a:pt x="50" y="260"/>
                    <a:pt x="50" y="260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58" y="292"/>
                    <a:pt x="58" y="292"/>
                    <a:pt x="58" y="292"/>
                  </a:cubicBezTo>
                  <a:cubicBezTo>
                    <a:pt x="34" y="293"/>
                    <a:pt x="34" y="293"/>
                    <a:pt x="34" y="293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19" y="320"/>
                    <a:pt x="19" y="320"/>
                    <a:pt x="19" y="320"/>
                  </a:cubicBezTo>
                  <a:cubicBezTo>
                    <a:pt x="18" y="327"/>
                    <a:pt x="18" y="327"/>
                    <a:pt x="18" y="327"/>
                  </a:cubicBezTo>
                  <a:cubicBezTo>
                    <a:pt x="18" y="327"/>
                    <a:pt x="15" y="331"/>
                    <a:pt x="15" y="333"/>
                  </a:cubicBezTo>
                  <a:cubicBezTo>
                    <a:pt x="15" y="334"/>
                    <a:pt x="15" y="340"/>
                    <a:pt x="15" y="340"/>
                  </a:cubicBezTo>
                  <a:cubicBezTo>
                    <a:pt x="19" y="348"/>
                    <a:pt x="19" y="348"/>
                    <a:pt x="19" y="348"/>
                  </a:cubicBezTo>
                  <a:cubicBezTo>
                    <a:pt x="19" y="354"/>
                    <a:pt x="19" y="354"/>
                    <a:pt x="19" y="354"/>
                  </a:cubicBezTo>
                  <a:cubicBezTo>
                    <a:pt x="17" y="357"/>
                    <a:pt x="17" y="357"/>
                    <a:pt x="17" y="357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4"/>
                    <a:pt x="19" y="366"/>
                    <a:pt x="18" y="367"/>
                  </a:cubicBezTo>
                  <a:cubicBezTo>
                    <a:pt x="16" y="369"/>
                    <a:pt x="16" y="371"/>
                    <a:pt x="17" y="373"/>
                  </a:cubicBezTo>
                  <a:cubicBezTo>
                    <a:pt x="17" y="374"/>
                    <a:pt x="24" y="387"/>
                    <a:pt x="24" y="387"/>
                  </a:cubicBezTo>
                  <a:cubicBezTo>
                    <a:pt x="25" y="418"/>
                    <a:pt x="25" y="418"/>
                    <a:pt x="25" y="418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35" y="431"/>
                    <a:pt x="35" y="431"/>
                    <a:pt x="35" y="431"/>
                  </a:cubicBezTo>
                  <a:cubicBezTo>
                    <a:pt x="41" y="436"/>
                    <a:pt x="41" y="436"/>
                    <a:pt x="41" y="436"/>
                  </a:cubicBezTo>
                  <a:cubicBezTo>
                    <a:pt x="42" y="445"/>
                    <a:pt x="42" y="445"/>
                    <a:pt x="42" y="445"/>
                  </a:cubicBezTo>
                  <a:cubicBezTo>
                    <a:pt x="42" y="445"/>
                    <a:pt x="40" y="452"/>
                    <a:pt x="40" y="453"/>
                  </a:cubicBezTo>
                  <a:cubicBezTo>
                    <a:pt x="41" y="454"/>
                    <a:pt x="35" y="454"/>
                    <a:pt x="35" y="454"/>
                  </a:cubicBezTo>
                  <a:cubicBezTo>
                    <a:pt x="30" y="455"/>
                    <a:pt x="30" y="455"/>
                    <a:pt x="30" y="455"/>
                  </a:cubicBezTo>
                  <a:cubicBezTo>
                    <a:pt x="25" y="460"/>
                    <a:pt x="25" y="460"/>
                    <a:pt x="25" y="460"/>
                  </a:cubicBezTo>
                  <a:cubicBezTo>
                    <a:pt x="27" y="466"/>
                    <a:pt x="27" y="466"/>
                    <a:pt x="27" y="466"/>
                  </a:cubicBezTo>
                  <a:cubicBezTo>
                    <a:pt x="30" y="475"/>
                    <a:pt x="30" y="475"/>
                    <a:pt x="30" y="47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8" y="488"/>
                    <a:pt x="38" y="488"/>
                    <a:pt x="38" y="488"/>
                  </a:cubicBezTo>
                  <a:cubicBezTo>
                    <a:pt x="35" y="494"/>
                    <a:pt x="35" y="494"/>
                    <a:pt x="35" y="494"/>
                  </a:cubicBezTo>
                  <a:cubicBezTo>
                    <a:pt x="33" y="497"/>
                    <a:pt x="33" y="497"/>
                    <a:pt x="33" y="497"/>
                  </a:cubicBezTo>
                  <a:cubicBezTo>
                    <a:pt x="35" y="502"/>
                    <a:pt x="35" y="502"/>
                    <a:pt x="35" y="502"/>
                  </a:cubicBezTo>
                  <a:cubicBezTo>
                    <a:pt x="35" y="507"/>
                    <a:pt x="35" y="507"/>
                    <a:pt x="35" y="507"/>
                  </a:cubicBezTo>
                  <a:cubicBezTo>
                    <a:pt x="35" y="507"/>
                    <a:pt x="33" y="510"/>
                    <a:pt x="33" y="511"/>
                  </a:cubicBezTo>
                  <a:cubicBezTo>
                    <a:pt x="33" y="512"/>
                    <a:pt x="29" y="515"/>
                    <a:pt x="29" y="515"/>
                  </a:cubicBezTo>
                  <a:cubicBezTo>
                    <a:pt x="26" y="518"/>
                    <a:pt x="26" y="518"/>
                    <a:pt x="26" y="518"/>
                  </a:cubicBezTo>
                  <a:cubicBezTo>
                    <a:pt x="23" y="519"/>
                    <a:pt x="23" y="519"/>
                    <a:pt x="23" y="519"/>
                  </a:cubicBezTo>
                  <a:cubicBezTo>
                    <a:pt x="23" y="519"/>
                    <a:pt x="21" y="518"/>
                    <a:pt x="20" y="519"/>
                  </a:cubicBezTo>
                  <a:cubicBezTo>
                    <a:pt x="20" y="519"/>
                    <a:pt x="18" y="521"/>
                    <a:pt x="18" y="521"/>
                  </a:cubicBezTo>
                  <a:cubicBezTo>
                    <a:pt x="18" y="524"/>
                    <a:pt x="18" y="524"/>
                    <a:pt x="18" y="524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9" y="531"/>
                    <a:pt x="19" y="531"/>
                    <a:pt x="19" y="531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3" y="535"/>
                    <a:pt x="13" y="535"/>
                    <a:pt x="13" y="535"/>
                  </a:cubicBezTo>
                  <a:cubicBezTo>
                    <a:pt x="15" y="541"/>
                    <a:pt x="15" y="541"/>
                    <a:pt x="15" y="541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6" y="560"/>
                    <a:pt x="16" y="560"/>
                    <a:pt x="16" y="560"/>
                  </a:cubicBezTo>
                  <a:cubicBezTo>
                    <a:pt x="15" y="567"/>
                    <a:pt x="15" y="567"/>
                    <a:pt x="15" y="567"/>
                  </a:cubicBezTo>
                  <a:cubicBezTo>
                    <a:pt x="14" y="573"/>
                    <a:pt x="14" y="573"/>
                    <a:pt x="14" y="573"/>
                  </a:cubicBezTo>
                  <a:cubicBezTo>
                    <a:pt x="12" y="574"/>
                    <a:pt x="12" y="574"/>
                    <a:pt x="12" y="574"/>
                  </a:cubicBezTo>
                  <a:cubicBezTo>
                    <a:pt x="9" y="574"/>
                    <a:pt x="9" y="574"/>
                    <a:pt x="9" y="574"/>
                  </a:cubicBezTo>
                  <a:cubicBezTo>
                    <a:pt x="9" y="574"/>
                    <a:pt x="9" y="568"/>
                    <a:pt x="8" y="567"/>
                  </a:cubicBezTo>
                  <a:cubicBezTo>
                    <a:pt x="8" y="567"/>
                    <a:pt x="1" y="561"/>
                    <a:pt x="1" y="561"/>
                  </a:cubicBezTo>
                  <a:cubicBezTo>
                    <a:pt x="1" y="567"/>
                    <a:pt x="1" y="567"/>
                    <a:pt x="1" y="567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74"/>
                    <a:pt x="1" y="578"/>
                    <a:pt x="2" y="579"/>
                  </a:cubicBezTo>
                  <a:cubicBezTo>
                    <a:pt x="3" y="580"/>
                    <a:pt x="4" y="587"/>
                    <a:pt x="4" y="587"/>
                  </a:cubicBezTo>
                  <a:cubicBezTo>
                    <a:pt x="3" y="594"/>
                    <a:pt x="3" y="594"/>
                    <a:pt x="3" y="594"/>
                  </a:cubicBezTo>
                  <a:cubicBezTo>
                    <a:pt x="3" y="594"/>
                    <a:pt x="5" y="599"/>
                    <a:pt x="5" y="599"/>
                  </a:cubicBezTo>
                  <a:cubicBezTo>
                    <a:pt x="5" y="600"/>
                    <a:pt x="6" y="604"/>
                    <a:pt x="6" y="604"/>
                  </a:cubicBezTo>
                  <a:cubicBezTo>
                    <a:pt x="10" y="603"/>
                    <a:pt x="10" y="603"/>
                    <a:pt x="10" y="603"/>
                  </a:cubicBezTo>
                  <a:cubicBezTo>
                    <a:pt x="9" y="600"/>
                    <a:pt x="9" y="600"/>
                    <a:pt x="9" y="600"/>
                  </a:cubicBezTo>
                  <a:cubicBezTo>
                    <a:pt x="12" y="604"/>
                    <a:pt x="12" y="604"/>
                    <a:pt x="12" y="604"/>
                  </a:cubicBezTo>
                  <a:cubicBezTo>
                    <a:pt x="12" y="604"/>
                    <a:pt x="10" y="605"/>
                    <a:pt x="12" y="604"/>
                  </a:cubicBezTo>
                  <a:cubicBezTo>
                    <a:pt x="13" y="604"/>
                    <a:pt x="15" y="602"/>
                    <a:pt x="15" y="602"/>
                  </a:cubicBezTo>
                  <a:cubicBezTo>
                    <a:pt x="14" y="605"/>
                    <a:pt x="14" y="605"/>
                    <a:pt x="14" y="605"/>
                  </a:cubicBezTo>
                  <a:cubicBezTo>
                    <a:pt x="12" y="609"/>
                    <a:pt x="12" y="609"/>
                    <a:pt x="12" y="609"/>
                  </a:cubicBezTo>
                  <a:cubicBezTo>
                    <a:pt x="13" y="610"/>
                    <a:pt x="13" y="610"/>
                    <a:pt x="13" y="610"/>
                  </a:cubicBezTo>
                  <a:cubicBezTo>
                    <a:pt x="16" y="611"/>
                    <a:pt x="16" y="611"/>
                    <a:pt x="16" y="611"/>
                  </a:cubicBezTo>
                  <a:cubicBezTo>
                    <a:pt x="12" y="616"/>
                    <a:pt x="12" y="616"/>
                    <a:pt x="12" y="616"/>
                  </a:cubicBezTo>
                  <a:cubicBezTo>
                    <a:pt x="12" y="616"/>
                    <a:pt x="14" y="619"/>
                    <a:pt x="15" y="620"/>
                  </a:cubicBezTo>
                  <a:cubicBezTo>
                    <a:pt x="15" y="620"/>
                    <a:pt x="19" y="617"/>
                    <a:pt x="19" y="617"/>
                  </a:cubicBezTo>
                  <a:cubicBezTo>
                    <a:pt x="19" y="617"/>
                    <a:pt x="19" y="618"/>
                    <a:pt x="19" y="619"/>
                  </a:cubicBezTo>
                  <a:cubicBezTo>
                    <a:pt x="19" y="619"/>
                    <a:pt x="16" y="622"/>
                    <a:pt x="16" y="624"/>
                  </a:cubicBezTo>
                  <a:cubicBezTo>
                    <a:pt x="17" y="625"/>
                    <a:pt x="22" y="623"/>
                    <a:pt x="21" y="624"/>
                  </a:cubicBezTo>
                  <a:cubicBezTo>
                    <a:pt x="20" y="625"/>
                    <a:pt x="20" y="627"/>
                    <a:pt x="20" y="627"/>
                  </a:cubicBezTo>
                  <a:cubicBezTo>
                    <a:pt x="20" y="627"/>
                    <a:pt x="17" y="630"/>
                    <a:pt x="19" y="631"/>
                  </a:cubicBezTo>
                  <a:cubicBezTo>
                    <a:pt x="20" y="632"/>
                    <a:pt x="23" y="633"/>
                    <a:pt x="22" y="633"/>
                  </a:cubicBezTo>
                  <a:cubicBezTo>
                    <a:pt x="22" y="634"/>
                    <a:pt x="19" y="636"/>
                    <a:pt x="19" y="636"/>
                  </a:cubicBezTo>
                  <a:cubicBezTo>
                    <a:pt x="19" y="636"/>
                    <a:pt x="18" y="638"/>
                    <a:pt x="19" y="639"/>
                  </a:cubicBezTo>
                  <a:cubicBezTo>
                    <a:pt x="20" y="640"/>
                    <a:pt x="23" y="640"/>
                    <a:pt x="23" y="640"/>
                  </a:cubicBezTo>
                  <a:cubicBezTo>
                    <a:pt x="23" y="640"/>
                    <a:pt x="23" y="638"/>
                    <a:pt x="23" y="639"/>
                  </a:cubicBezTo>
                  <a:cubicBezTo>
                    <a:pt x="23" y="640"/>
                    <a:pt x="22" y="642"/>
                    <a:pt x="22" y="642"/>
                  </a:cubicBezTo>
                  <a:cubicBezTo>
                    <a:pt x="22" y="642"/>
                    <a:pt x="21" y="644"/>
                    <a:pt x="22" y="645"/>
                  </a:cubicBezTo>
                  <a:cubicBezTo>
                    <a:pt x="23" y="645"/>
                    <a:pt x="25" y="645"/>
                    <a:pt x="25" y="645"/>
                  </a:cubicBezTo>
                  <a:cubicBezTo>
                    <a:pt x="25" y="645"/>
                    <a:pt x="25" y="646"/>
                    <a:pt x="25" y="648"/>
                  </a:cubicBezTo>
                  <a:cubicBezTo>
                    <a:pt x="25" y="649"/>
                    <a:pt x="25" y="652"/>
                    <a:pt x="25" y="652"/>
                  </a:cubicBezTo>
                  <a:cubicBezTo>
                    <a:pt x="25" y="653"/>
                    <a:pt x="25" y="655"/>
                    <a:pt x="25" y="655"/>
                  </a:cubicBezTo>
                  <a:cubicBezTo>
                    <a:pt x="25" y="655"/>
                    <a:pt x="24" y="656"/>
                    <a:pt x="27" y="656"/>
                  </a:cubicBezTo>
                  <a:cubicBezTo>
                    <a:pt x="29" y="656"/>
                    <a:pt x="29" y="655"/>
                    <a:pt x="30" y="655"/>
                  </a:cubicBezTo>
                  <a:cubicBezTo>
                    <a:pt x="31" y="655"/>
                    <a:pt x="31" y="656"/>
                    <a:pt x="32" y="657"/>
                  </a:cubicBezTo>
                  <a:cubicBezTo>
                    <a:pt x="32" y="659"/>
                    <a:pt x="32" y="660"/>
                    <a:pt x="32" y="661"/>
                  </a:cubicBezTo>
                  <a:cubicBezTo>
                    <a:pt x="33" y="662"/>
                    <a:pt x="37" y="672"/>
                    <a:pt x="37" y="672"/>
                  </a:cubicBezTo>
                  <a:cubicBezTo>
                    <a:pt x="37" y="672"/>
                    <a:pt x="38" y="676"/>
                    <a:pt x="39" y="677"/>
                  </a:cubicBezTo>
                  <a:cubicBezTo>
                    <a:pt x="39" y="678"/>
                    <a:pt x="40" y="679"/>
                    <a:pt x="41" y="680"/>
                  </a:cubicBezTo>
                  <a:cubicBezTo>
                    <a:pt x="41" y="680"/>
                    <a:pt x="43" y="683"/>
                    <a:pt x="43" y="683"/>
                  </a:cubicBezTo>
                  <a:cubicBezTo>
                    <a:pt x="46" y="685"/>
                    <a:pt x="46" y="685"/>
                    <a:pt x="46" y="685"/>
                  </a:cubicBezTo>
                  <a:cubicBezTo>
                    <a:pt x="50" y="692"/>
                    <a:pt x="50" y="692"/>
                    <a:pt x="50" y="692"/>
                  </a:cubicBezTo>
                  <a:cubicBezTo>
                    <a:pt x="50" y="692"/>
                    <a:pt x="53" y="695"/>
                    <a:pt x="53" y="695"/>
                  </a:cubicBezTo>
                  <a:cubicBezTo>
                    <a:pt x="54" y="695"/>
                    <a:pt x="56" y="693"/>
                    <a:pt x="56" y="693"/>
                  </a:cubicBezTo>
                  <a:cubicBezTo>
                    <a:pt x="56" y="693"/>
                    <a:pt x="59" y="694"/>
                    <a:pt x="59" y="695"/>
                  </a:cubicBezTo>
                  <a:cubicBezTo>
                    <a:pt x="58" y="695"/>
                    <a:pt x="57" y="699"/>
                    <a:pt x="57" y="700"/>
                  </a:cubicBezTo>
                  <a:cubicBezTo>
                    <a:pt x="58" y="701"/>
                    <a:pt x="58" y="703"/>
                    <a:pt x="58" y="703"/>
                  </a:cubicBezTo>
                  <a:cubicBezTo>
                    <a:pt x="56" y="704"/>
                    <a:pt x="56" y="704"/>
                    <a:pt x="56" y="704"/>
                  </a:cubicBezTo>
                  <a:cubicBezTo>
                    <a:pt x="54" y="705"/>
                    <a:pt x="54" y="705"/>
                    <a:pt x="54" y="705"/>
                  </a:cubicBezTo>
                  <a:cubicBezTo>
                    <a:pt x="50" y="705"/>
                    <a:pt x="50" y="705"/>
                    <a:pt x="50" y="705"/>
                  </a:cubicBezTo>
                  <a:cubicBezTo>
                    <a:pt x="49" y="709"/>
                    <a:pt x="49" y="709"/>
                    <a:pt x="49" y="709"/>
                  </a:cubicBezTo>
                  <a:cubicBezTo>
                    <a:pt x="53" y="711"/>
                    <a:pt x="53" y="711"/>
                    <a:pt x="53" y="711"/>
                  </a:cubicBezTo>
                  <a:cubicBezTo>
                    <a:pt x="53" y="711"/>
                    <a:pt x="55" y="713"/>
                    <a:pt x="56" y="713"/>
                  </a:cubicBezTo>
                  <a:cubicBezTo>
                    <a:pt x="56" y="714"/>
                    <a:pt x="56" y="718"/>
                    <a:pt x="56" y="718"/>
                  </a:cubicBezTo>
                  <a:cubicBezTo>
                    <a:pt x="55" y="718"/>
                    <a:pt x="51" y="718"/>
                    <a:pt x="51" y="718"/>
                  </a:cubicBezTo>
                  <a:cubicBezTo>
                    <a:pt x="51" y="718"/>
                    <a:pt x="49" y="721"/>
                    <a:pt x="49" y="721"/>
                  </a:cubicBezTo>
                  <a:cubicBezTo>
                    <a:pt x="49" y="722"/>
                    <a:pt x="48" y="722"/>
                    <a:pt x="50" y="725"/>
                  </a:cubicBezTo>
                  <a:cubicBezTo>
                    <a:pt x="51" y="727"/>
                    <a:pt x="56" y="733"/>
                    <a:pt x="56" y="733"/>
                  </a:cubicBezTo>
                  <a:cubicBezTo>
                    <a:pt x="56" y="733"/>
                    <a:pt x="60" y="739"/>
                    <a:pt x="60" y="739"/>
                  </a:cubicBezTo>
                  <a:cubicBezTo>
                    <a:pt x="60" y="740"/>
                    <a:pt x="63" y="744"/>
                    <a:pt x="63" y="744"/>
                  </a:cubicBezTo>
                  <a:cubicBezTo>
                    <a:pt x="64" y="744"/>
                    <a:pt x="64" y="748"/>
                    <a:pt x="64" y="748"/>
                  </a:cubicBezTo>
                  <a:cubicBezTo>
                    <a:pt x="63" y="750"/>
                    <a:pt x="63" y="750"/>
                    <a:pt x="63" y="750"/>
                  </a:cubicBezTo>
                  <a:cubicBezTo>
                    <a:pt x="62" y="753"/>
                    <a:pt x="62" y="753"/>
                    <a:pt x="62" y="753"/>
                  </a:cubicBezTo>
                  <a:cubicBezTo>
                    <a:pt x="61" y="756"/>
                    <a:pt x="61" y="756"/>
                    <a:pt x="61" y="756"/>
                  </a:cubicBezTo>
                  <a:cubicBezTo>
                    <a:pt x="62" y="758"/>
                    <a:pt x="62" y="758"/>
                    <a:pt x="62" y="758"/>
                  </a:cubicBezTo>
                  <a:cubicBezTo>
                    <a:pt x="61" y="760"/>
                    <a:pt x="61" y="760"/>
                    <a:pt x="61" y="760"/>
                  </a:cubicBezTo>
                  <a:cubicBezTo>
                    <a:pt x="59" y="763"/>
                    <a:pt x="59" y="763"/>
                    <a:pt x="59" y="763"/>
                  </a:cubicBezTo>
                  <a:cubicBezTo>
                    <a:pt x="64" y="764"/>
                    <a:pt x="64" y="764"/>
                    <a:pt x="64" y="764"/>
                  </a:cubicBezTo>
                  <a:cubicBezTo>
                    <a:pt x="70" y="763"/>
                    <a:pt x="70" y="763"/>
                    <a:pt x="70" y="763"/>
                  </a:cubicBezTo>
                  <a:cubicBezTo>
                    <a:pt x="70" y="763"/>
                    <a:pt x="71" y="765"/>
                    <a:pt x="71" y="765"/>
                  </a:cubicBezTo>
                  <a:cubicBezTo>
                    <a:pt x="72" y="766"/>
                    <a:pt x="77" y="765"/>
                    <a:pt x="77" y="765"/>
                  </a:cubicBezTo>
                  <a:cubicBezTo>
                    <a:pt x="81" y="763"/>
                    <a:pt x="81" y="763"/>
                    <a:pt x="81" y="763"/>
                  </a:cubicBezTo>
                  <a:cubicBezTo>
                    <a:pt x="84" y="761"/>
                    <a:pt x="84" y="761"/>
                    <a:pt x="84" y="761"/>
                  </a:cubicBezTo>
                  <a:cubicBezTo>
                    <a:pt x="84" y="759"/>
                    <a:pt x="84" y="759"/>
                    <a:pt x="84" y="759"/>
                  </a:cubicBezTo>
                  <a:cubicBezTo>
                    <a:pt x="84" y="759"/>
                    <a:pt x="86" y="756"/>
                    <a:pt x="86" y="756"/>
                  </a:cubicBezTo>
                  <a:cubicBezTo>
                    <a:pt x="87" y="756"/>
                    <a:pt x="90" y="757"/>
                    <a:pt x="90" y="757"/>
                  </a:cubicBezTo>
                  <a:cubicBezTo>
                    <a:pt x="90" y="757"/>
                    <a:pt x="93" y="757"/>
                    <a:pt x="93" y="758"/>
                  </a:cubicBezTo>
                  <a:cubicBezTo>
                    <a:pt x="93" y="759"/>
                    <a:pt x="95" y="760"/>
                    <a:pt x="95" y="760"/>
                  </a:cubicBezTo>
                  <a:cubicBezTo>
                    <a:pt x="98" y="760"/>
                    <a:pt x="98" y="760"/>
                    <a:pt x="98" y="760"/>
                  </a:cubicBezTo>
                  <a:cubicBezTo>
                    <a:pt x="101" y="759"/>
                    <a:pt x="101" y="759"/>
                    <a:pt x="101" y="759"/>
                  </a:cubicBezTo>
                  <a:cubicBezTo>
                    <a:pt x="105" y="758"/>
                    <a:pt x="105" y="758"/>
                    <a:pt x="105" y="758"/>
                  </a:cubicBezTo>
                  <a:cubicBezTo>
                    <a:pt x="105" y="758"/>
                    <a:pt x="104" y="756"/>
                    <a:pt x="105" y="756"/>
                  </a:cubicBezTo>
                  <a:cubicBezTo>
                    <a:pt x="106" y="756"/>
                    <a:pt x="109" y="756"/>
                    <a:pt x="109" y="756"/>
                  </a:cubicBezTo>
                  <a:cubicBezTo>
                    <a:pt x="109" y="756"/>
                    <a:pt x="110" y="758"/>
                    <a:pt x="111" y="758"/>
                  </a:cubicBezTo>
                  <a:cubicBezTo>
                    <a:pt x="111" y="758"/>
                    <a:pt x="113" y="756"/>
                    <a:pt x="112" y="755"/>
                  </a:cubicBezTo>
                  <a:cubicBezTo>
                    <a:pt x="111" y="754"/>
                    <a:pt x="107" y="752"/>
                    <a:pt x="107" y="752"/>
                  </a:cubicBezTo>
                  <a:cubicBezTo>
                    <a:pt x="107" y="752"/>
                    <a:pt x="105" y="749"/>
                    <a:pt x="105" y="748"/>
                  </a:cubicBezTo>
                  <a:cubicBezTo>
                    <a:pt x="104" y="747"/>
                    <a:pt x="104" y="744"/>
                    <a:pt x="103" y="743"/>
                  </a:cubicBezTo>
                  <a:cubicBezTo>
                    <a:pt x="102" y="743"/>
                    <a:pt x="101" y="742"/>
                    <a:pt x="101" y="740"/>
                  </a:cubicBezTo>
                  <a:cubicBezTo>
                    <a:pt x="102" y="737"/>
                    <a:pt x="102" y="736"/>
                    <a:pt x="102" y="736"/>
                  </a:cubicBezTo>
                  <a:cubicBezTo>
                    <a:pt x="102" y="735"/>
                    <a:pt x="102" y="731"/>
                    <a:pt x="102" y="731"/>
                  </a:cubicBezTo>
                  <a:cubicBezTo>
                    <a:pt x="102" y="731"/>
                    <a:pt x="101" y="729"/>
                    <a:pt x="104" y="727"/>
                  </a:cubicBezTo>
                  <a:cubicBezTo>
                    <a:pt x="107" y="725"/>
                    <a:pt x="107" y="723"/>
                    <a:pt x="108" y="724"/>
                  </a:cubicBezTo>
                  <a:cubicBezTo>
                    <a:pt x="109" y="725"/>
                    <a:pt x="111" y="727"/>
                    <a:pt x="112" y="727"/>
                  </a:cubicBezTo>
                  <a:cubicBezTo>
                    <a:pt x="112" y="728"/>
                    <a:pt x="113" y="728"/>
                    <a:pt x="114" y="729"/>
                  </a:cubicBezTo>
                  <a:cubicBezTo>
                    <a:pt x="114" y="730"/>
                    <a:pt x="113" y="731"/>
                    <a:pt x="115" y="731"/>
                  </a:cubicBezTo>
                  <a:cubicBezTo>
                    <a:pt x="116" y="731"/>
                    <a:pt x="118" y="731"/>
                    <a:pt x="118" y="731"/>
                  </a:cubicBezTo>
                  <a:cubicBezTo>
                    <a:pt x="118" y="731"/>
                    <a:pt x="119" y="731"/>
                    <a:pt x="119" y="730"/>
                  </a:cubicBezTo>
                  <a:cubicBezTo>
                    <a:pt x="119" y="729"/>
                    <a:pt x="119" y="726"/>
                    <a:pt x="118" y="726"/>
                  </a:cubicBezTo>
                  <a:cubicBezTo>
                    <a:pt x="117" y="725"/>
                    <a:pt x="116" y="724"/>
                    <a:pt x="116" y="724"/>
                  </a:cubicBezTo>
                  <a:cubicBezTo>
                    <a:pt x="116" y="724"/>
                    <a:pt x="118" y="723"/>
                    <a:pt x="115" y="722"/>
                  </a:cubicBezTo>
                  <a:cubicBezTo>
                    <a:pt x="112" y="720"/>
                    <a:pt x="112" y="719"/>
                    <a:pt x="113" y="718"/>
                  </a:cubicBezTo>
                  <a:cubicBezTo>
                    <a:pt x="115" y="717"/>
                    <a:pt x="119" y="718"/>
                    <a:pt x="119" y="718"/>
                  </a:cubicBezTo>
                  <a:cubicBezTo>
                    <a:pt x="122" y="717"/>
                    <a:pt x="122" y="717"/>
                    <a:pt x="122" y="717"/>
                  </a:cubicBezTo>
                  <a:cubicBezTo>
                    <a:pt x="122" y="717"/>
                    <a:pt x="124" y="715"/>
                    <a:pt x="126" y="716"/>
                  </a:cubicBezTo>
                  <a:cubicBezTo>
                    <a:pt x="127" y="717"/>
                    <a:pt x="131" y="716"/>
                    <a:pt x="131" y="716"/>
                  </a:cubicBezTo>
                  <a:cubicBezTo>
                    <a:pt x="136" y="717"/>
                    <a:pt x="136" y="717"/>
                    <a:pt x="136" y="717"/>
                  </a:cubicBezTo>
                  <a:cubicBezTo>
                    <a:pt x="138" y="715"/>
                    <a:pt x="138" y="715"/>
                    <a:pt x="138" y="715"/>
                  </a:cubicBezTo>
                  <a:cubicBezTo>
                    <a:pt x="143" y="717"/>
                    <a:pt x="143" y="717"/>
                    <a:pt x="143" y="717"/>
                  </a:cubicBezTo>
                  <a:cubicBezTo>
                    <a:pt x="143" y="717"/>
                    <a:pt x="142" y="717"/>
                    <a:pt x="145" y="718"/>
                  </a:cubicBezTo>
                  <a:cubicBezTo>
                    <a:pt x="147" y="718"/>
                    <a:pt x="150" y="716"/>
                    <a:pt x="150" y="715"/>
                  </a:cubicBezTo>
                  <a:cubicBezTo>
                    <a:pt x="151" y="715"/>
                    <a:pt x="155" y="708"/>
                    <a:pt x="155" y="708"/>
                  </a:cubicBezTo>
                  <a:cubicBezTo>
                    <a:pt x="158" y="688"/>
                    <a:pt x="158" y="688"/>
                    <a:pt x="158" y="688"/>
                  </a:cubicBezTo>
                  <a:cubicBezTo>
                    <a:pt x="158" y="688"/>
                    <a:pt x="162" y="685"/>
                    <a:pt x="161" y="685"/>
                  </a:cubicBezTo>
                  <a:cubicBezTo>
                    <a:pt x="161" y="684"/>
                    <a:pt x="161" y="677"/>
                    <a:pt x="161" y="676"/>
                  </a:cubicBezTo>
                  <a:cubicBezTo>
                    <a:pt x="161" y="675"/>
                    <a:pt x="163" y="668"/>
                    <a:pt x="163" y="668"/>
                  </a:cubicBezTo>
                  <a:cubicBezTo>
                    <a:pt x="163" y="668"/>
                    <a:pt x="167" y="665"/>
                    <a:pt x="165" y="662"/>
                  </a:cubicBezTo>
                  <a:cubicBezTo>
                    <a:pt x="164" y="659"/>
                    <a:pt x="163" y="654"/>
                    <a:pt x="163" y="654"/>
                  </a:cubicBezTo>
                  <a:cubicBezTo>
                    <a:pt x="163" y="654"/>
                    <a:pt x="162" y="649"/>
                    <a:pt x="162" y="648"/>
                  </a:cubicBezTo>
                  <a:cubicBezTo>
                    <a:pt x="162" y="647"/>
                    <a:pt x="166" y="642"/>
                    <a:pt x="166" y="642"/>
                  </a:cubicBezTo>
                  <a:cubicBezTo>
                    <a:pt x="163" y="633"/>
                    <a:pt x="163" y="633"/>
                    <a:pt x="163" y="633"/>
                  </a:cubicBezTo>
                  <a:cubicBezTo>
                    <a:pt x="163" y="633"/>
                    <a:pt x="165" y="630"/>
                    <a:pt x="165" y="629"/>
                  </a:cubicBezTo>
                  <a:cubicBezTo>
                    <a:pt x="165" y="628"/>
                    <a:pt x="163" y="619"/>
                    <a:pt x="163" y="619"/>
                  </a:cubicBezTo>
                  <a:cubicBezTo>
                    <a:pt x="163" y="617"/>
                    <a:pt x="163" y="617"/>
                    <a:pt x="163" y="617"/>
                  </a:cubicBezTo>
                  <a:cubicBezTo>
                    <a:pt x="163" y="617"/>
                    <a:pt x="166" y="612"/>
                    <a:pt x="165" y="611"/>
                  </a:cubicBezTo>
                  <a:cubicBezTo>
                    <a:pt x="165" y="610"/>
                    <a:pt x="165" y="605"/>
                    <a:pt x="165" y="605"/>
                  </a:cubicBezTo>
                  <a:cubicBezTo>
                    <a:pt x="163" y="599"/>
                    <a:pt x="163" y="599"/>
                    <a:pt x="163" y="599"/>
                  </a:cubicBezTo>
                  <a:cubicBezTo>
                    <a:pt x="163" y="599"/>
                    <a:pt x="165" y="598"/>
                    <a:pt x="164" y="597"/>
                  </a:cubicBezTo>
                  <a:cubicBezTo>
                    <a:pt x="163" y="595"/>
                    <a:pt x="162" y="594"/>
                    <a:pt x="162" y="594"/>
                  </a:cubicBezTo>
                  <a:cubicBezTo>
                    <a:pt x="162" y="592"/>
                    <a:pt x="162" y="592"/>
                    <a:pt x="162" y="592"/>
                  </a:cubicBezTo>
                  <a:cubicBezTo>
                    <a:pt x="163" y="590"/>
                    <a:pt x="163" y="590"/>
                    <a:pt x="163" y="590"/>
                  </a:cubicBezTo>
                  <a:cubicBezTo>
                    <a:pt x="165" y="588"/>
                    <a:pt x="165" y="588"/>
                    <a:pt x="165" y="588"/>
                  </a:cubicBezTo>
                  <a:cubicBezTo>
                    <a:pt x="164" y="582"/>
                    <a:pt x="164" y="582"/>
                    <a:pt x="164" y="582"/>
                  </a:cubicBezTo>
                  <a:cubicBezTo>
                    <a:pt x="160" y="581"/>
                    <a:pt x="160" y="581"/>
                    <a:pt x="160" y="581"/>
                  </a:cubicBezTo>
                  <a:cubicBezTo>
                    <a:pt x="160" y="581"/>
                    <a:pt x="160" y="579"/>
                    <a:pt x="161" y="579"/>
                  </a:cubicBezTo>
                  <a:cubicBezTo>
                    <a:pt x="163" y="578"/>
                    <a:pt x="170" y="575"/>
                    <a:pt x="170" y="575"/>
                  </a:cubicBezTo>
                  <a:cubicBezTo>
                    <a:pt x="170" y="575"/>
                    <a:pt x="172" y="572"/>
                    <a:pt x="173" y="572"/>
                  </a:cubicBezTo>
                  <a:cubicBezTo>
                    <a:pt x="173" y="571"/>
                    <a:pt x="181" y="566"/>
                    <a:pt x="181" y="566"/>
                  </a:cubicBezTo>
                  <a:cubicBezTo>
                    <a:pt x="181" y="566"/>
                    <a:pt x="181" y="563"/>
                    <a:pt x="181" y="562"/>
                  </a:cubicBezTo>
                  <a:cubicBezTo>
                    <a:pt x="182" y="562"/>
                    <a:pt x="182" y="561"/>
                    <a:pt x="182" y="559"/>
                  </a:cubicBezTo>
                  <a:cubicBezTo>
                    <a:pt x="183" y="559"/>
                    <a:pt x="181" y="550"/>
                    <a:pt x="181" y="547"/>
                  </a:cubicBezTo>
                  <a:cubicBezTo>
                    <a:pt x="182" y="545"/>
                    <a:pt x="184" y="549"/>
                    <a:pt x="184" y="549"/>
                  </a:cubicBezTo>
                  <a:cubicBezTo>
                    <a:pt x="185" y="552"/>
                    <a:pt x="185" y="552"/>
                    <a:pt x="185" y="552"/>
                  </a:cubicBezTo>
                  <a:cubicBezTo>
                    <a:pt x="185" y="558"/>
                    <a:pt x="185" y="558"/>
                    <a:pt x="185" y="558"/>
                  </a:cubicBezTo>
                  <a:cubicBezTo>
                    <a:pt x="188" y="559"/>
                    <a:pt x="188" y="559"/>
                    <a:pt x="188" y="559"/>
                  </a:cubicBezTo>
                  <a:cubicBezTo>
                    <a:pt x="189" y="562"/>
                    <a:pt x="189" y="562"/>
                    <a:pt x="189" y="562"/>
                  </a:cubicBezTo>
                  <a:cubicBezTo>
                    <a:pt x="189" y="562"/>
                    <a:pt x="188" y="565"/>
                    <a:pt x="189" y="565"/>
                  </a:cubicBezTo>
                  <a:cubicBezTo>
                    <a:pt x="190" y="564"/>
                    <a:pt x="190" y="564"/>
                    <a:pt x="190" y="564"/>
                  </a:cubicBezTo>
                  <a:cubicBezTo>
                    <a:pt x="191" y="558"/>
                    <a:pt x="191" y="558"/>
                    <a:pt x="191" y="558"/>
                  </a:cubicBezTo>
                  <a:cubicBezTo>
                    <a:pt x="191" y="558"/>
                    <a:pt x="195" y="558"/>
                    <a:pt x="194" y="556"/>
                  </a:cubicBezTo>
                  <a:cubicBezTo>
                    <a:pt x="194" y="555"/>
                    <a:pt x="193" y="553"/>
                    <a:pt x="194" y="553"/>
                  </a:cubicBezTo>
                  <a:cubicBezTo>
                    <a:pt x="200" y="552"/>
                    <a:pt x="198" y="552"/>
                    <a:pt x="201" y="550"/>
                  </a:cubicBezTo>
                  <a:cubicBezTo>
                    <a:pt x="201" y="550"/>
                    <a:pt x="203" y="546"/>
                    <a:pt x="203" y="546"/>
                  </a:cubicBezTo>
                  <a:cubicBezTo>
                    <a:pt x="203" y="545"/>
                    <a:pt x="204" y="543"/>
                    <a:pt x="204" y="543"/>
                  </a:cubicBezTo>
                  <a:cubicBezTo>
                    <a:pt x="202" y="542"/>
                    <a:pt x="202" y="542"/>
                    <a:pt x="202" y="542"/>
                  </a:cubicBezTo>
                  <a:cubicBezTo>
                    <a:pt x="201" y="539"/>
                    <a:pt x="201" y="539"/>
                    <a:pt x="201" y="539"/>
                  </a:cubicBezTo>
                  <a:cubicBezTo>
                    <a:pt x="201" y="539"/>
                    <a:pt x="202" y="537"/>
                    <a:pt x="203" y="538"/>
                  </a:cubicBezTo>
                  <a:cubicBezTo>
                    <a:pt x="203" y="539"/>
                    <a:pt x="204" y="541"/>
                    <a:pt x="205" y="541"/>
                  </a:cubicBezTo>
                  <a:cubicBezTo>
                    <a:pt x="206" y="541"/>
                    <a:pt x="209" y="538"/>
                    <a:pt x="209" y="538"/>
                  </a:cubicBezTo>
                  <a:cubicBezTo>
                    <a:pt x="209" y="535"/>
                    <a:pt x="202" y="531"/>
                    <a:pt x="200" y="530"/>
                  </a:cubicBezTo>
                  <a:cubicBezTo>
                    <a:pt x="200" y="526"/>
                    <a:pt x="210" y="521"/>
                    <a:pt x="210" y="520"/>
                  </a:cubicBezTo>
                  <a:cubicBezTo>
                    <a:pt x="211" y="519"/>
                    <a:pt x="211" y="519"/>
                    <a:pt x="211" y="518"/>
                  </a:cubicBezTo>
                  <a:cubicBezTo>
                    <a:pt x="211" y="517"/>
                    <a:pt x="210" y="516"/>
                    <a:pt x="209" y="517"/>
                  </a:cubicBezTo>
                  <a:cubicBezTo>
                    <a:pt x="209" y="517"/>
                    <a:pt x="208" y="519"/>
                    <a:pt x="207" y="519"/>
                  </a:cubicBezTo>
                  <a:cubicBezTo>
                    <a:pt x="207" y="519"/>
                    <a:pt x="205" y="519"/>
                    <a:pt x="205" y="519"/>
                  </a:cubicBezTo>
                  <a:cubicBezTo>
                    <a:pt x="205" y="519"/>
                    <a:pt x="204" y="517"/>
                    <a:pt x="205" y="516"/>
                  </a:cubicBezTo>
                  <a:cubicBezTo>
                    <a:pt x="206" y="515"/>
                    <a:pt x="205" y="515"/>
                    <a:pt x="207" y="514"/>
                  </a:cubicBezTo>
                  <a:cubicBezTo>
                    <a:pt x="208" y="513"/>
                    <a:pt x="209" y="513"/>
                    <a:pt x="210" y="513"/>
                  </a:cubicBezTo>
                  <a:cubicBezTo>
                    <a:pt x="210" y="512"/>
                    <a:pt x="211" y="511"/>
                    <a:pt x="212" y="511"/>
                  </a:cubicBezTo>
                  <a:cubicBezTo>
                    <a:pt x="213" y="511"/>
                    <a:pt x="218" y="508"/>
                    <a:pt x="218" y="508"/>
                  </a:cubicBezTo>
                  <a:cubicBezTo>
                    <a:pt x="219" y="506"/>
                    <a:pt x="219" y="506"/>
                    <a:pt x="219" y="506"/>
                  </a:cubicBezTo>
                  <a:cubicBezTo>
                    <a:pt x="219" y="506"/>
                    <a:pt x="216" y="503"/>
                    <a:pt x="216" y="503"/>
                  </a:cubicBezTo>
                  <a:cubicBezTo>
                    <a:pt x="216" y="503"/>
                    <a:pt x="211" y="499"/>
                    <a:pt x="211" y="499"/>
                  </a:cubicBezTo>
                  <a:cubicBezTo>
                    <a:pt x="211" y="499"/>
                    <a:pt x="209" y="499"/>
                    <a:pt x="209" y="498"/>
                  </a:cubicBezTo>
                  <a:cubicBezTo>
                    <a:pt x="209" y="498"/>
                    <a:pt x="207" y="496"/>
                    <a:pt x="207" y="496"/>
                  </a:cubicBezTo>
                  <a:cubicBezTo>
                    <a:pt x="205" y="491"/>
                    <a:pt x="203" y="495"/>
                    <a:pt x="199" y="493"/>
                  </a:cubicBezTo>
                  <a:cubicBezTo>
                    <a:pt x="199" y="493"/>
                    <a:pt x="197" y="489"/>
                    <a:pt x="197" y="489"/>
                  </a:cubicBezTo>
                  <a:cubicBezTo>
                    <a:pt x="197" y="489"/>
                    <a:pt x="199" y="489"/>
                    <a:pt x="199" y="488"/>
                  </a:cubicBezTo>
                  <a:cubicBezTo>
                    <a:pt x="199" y="486"/>
                    <a:pt x="197" y="484"/>
                    <a:pt x="197" y="484"/>
                  </a:cubicBezTo>
                  <a:cubicBezTo>
                    <a:pt x="195" y="482"/>
                    <a:pt x="195" y="482"/>
                    <a:pt x="195" y="482"/>
                  </a:cubicBezTo>
                  <a:cubicBezTo>
                    <a:pt x="191" y="478"/>
                    <a:pt x="192" y="487"/>
                    <a:pt x="189" y="479"/>
                  </a:cubicBezTo>
                  <a:cubicBezTo>
                    <a:pt x="189" y="479"/>
                    <a:pt x="188" y="479"/>
                    <a:pt x="187" y="477"/>
                  </a:cubicBezTo>
                  <a:cubicBezTo>
                    <a:pt x="186" y="476"/>
                    <a:pt x="183" y="473"/>
                    <a:pt x="183" y="473"/>
                  </a:cubicBezTo>
                  <a:cubicBezTo>
                    <a:pt x="183" y="473"/>
                    <a:pt x="182" y="470"/>
                    <a:pt x="182" y="470"/>
                  </a:cubicBezTo>
                  <a:cubicBezTo>
                    <a:pt x="181" y="470"/>
                    <a:pt x="180" y="467"/>
                    <a:pt x="180" y="467"/>
                  </a:cubicBezTo>
                  <a:cubicBezTo>
                    <a:pt x="175" y="470"/>
                    <a:pt x="175" y="470"/>
                    <a:pt x="175" y="470"/>
                  </a:cubicBezTo>
                  <a:cubicBezTo>
                    <a:pt x="172" y="473"/>
                    <a:pt x="172" y="473"/>
                    <a:pt x="172" y="473"/>
                  </a:cubicBezTo>
                  <a:cubicBezTo>
                    <a:pt x="172" y="473"/>
                    <a:pt x="171" y="471"/>
                    <a:pt x="171" y="471"/>
                  </a:cubicBezTo>
                  <a:cubicBezTo>
                    <a:pt x="171" y="471"/>
                    <a:pt x="171" y="467"/>
                    <a:pt x="171" y="467"/>
                  </a:cubicBezTo>
                  <a:cubicBezTo>
                    <a:pt x="171" y="467"/>
                    <a:pt x="168" y="466"/>
                    <a:pt x="167" y="466"/>
                  </a:cubicBezTo>
                  <a:cubicBezTo>
                    <a:pt x="167" y="466"/>
                    <a:pt x="164" y="466"/>
                    <a:pt x="164" y="466"/>
                  </a:cubicBezTo>
                  <a:cubicBezTo>
                    <a:pt x="160" y="465"/>
                    <a:pt x="160" y="465"/>
                    <a:pt x="160" y="465"/>
                  </a:cubicBezTo>
                  <a:cubicBezTo>
                    <a:pt x="160" y="462"/>
                    <a:pt x="160" y="462"/>
                    <a:pt x="160" y="462"/>
                  </a:cubicBezTo>
                  <a:cubicBezTo>
                    <a:pt x="160" y="462"/>
                    <a:pt x="162" y="460"/>
                    <a:pt x="161" y="459"/>
                  </a:cubicBezTo>
                  <a:cubicBezTo>
                    <a:pt x="161" y="458"/>
                    <a:pt x="158" y="456"/>
                    <a:pt x="158" y="456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5" y="450"/>
                    <a:pt x="155" y="450"/>
                    <a:pt x="155" y="450"/>
                  </a:cubicBezTo>
                  <a:cubicBezTo>
                    <a:pt x="155" y="450"/>
                    <a:pt x="157" y="447"/>
                    <a:pt x="157" y="447"/>
                  </a:cubicBezTo>
                  <a:cubicBezTo>
                    <a:pt x="157" y="446"/>
                    <a:pt x="153" y="437"/>
                    <a:pt x="153" y="437"/>
                  </a:cubicBezTo>
                  <a:cubicBezTo>
                    <a:pt x="153" y="437"/>
                    <a:pt x="155" y="433"/>
                    <a:pt x="155" y="432"/>
                  </a:cubicBezTo>
                  <a:cubicBezTo>
                    <a:pt x="155" y="432"/>
                    <a:pt x="153" y="428"/>
                    <a:pt x="153" y="428"/>
                  </a:cubicBezTo>
                  <a:cubicBezTo>
                    <a:pt x="151" y="428"/>
                    <a:pt x="151" y="428"/>
                    <a:pt x="151" y="428"/>
                  </a:cubicBezTo>
                  <a:cubicBezTo>
                    <a:pt x="151" y="424"/>
                    <a:pt x="151" y="424"/>
                    <a:pt x="151" y="424"/>
                  </a:cubicBezTo>
                  <a:cubicBezTo>
                    <a:pt x="152" y="421"/>
                    <a:pt x="152" y="421"/>
                    <a:pt x="152" y="421"/>
                  </a:cubicBezTo>
                  <a:cubicBezTo>
                    <a:pt x="150" y="419"/>
                    <a:pt x="150" y="419"/>
                    <a:pt x="150" y="419"/>
                  </a:cubicBezTo>
                  <a:cubicBezTo>
                    <a:pt x="150" y="419"/>
                    <a:pt x="151" y="417"/>
                    <a:pt x="152" y="417"/>
                  </a:cubicBezTo>
                  <a:cubicBezTo>
                    <a:pt x="152" y="417"/>
                    <a:pt x="152" y="413"/>
                    <a:pt x="152" y="413"/>
                  </a:cubicBezTo>
                  <a:cubicBezTo>
                    <a:pt x="152" y="413"/>
                    <a:pt x="153" y="411"/>
                    <a:pt x="154" y="411"/>
                  </a:cubicBezTo>
                  <a:cubicBezTo>
                    <a:pt x="154" y="411"/>
                    <a:pt x="157" y="413"/>
                    <a:pt x="157" y="413"/>
                  </a:cubicBezTo>
                  <a:cubicBezTo>
                    <a:pt x="157" y="413"/>
                    <a:pt x="160" y="414"/>
                    <a:pt x="160" y="413"/>
                  </a:cubicBezTo>
                  <a:cubicBezTo>
                    <a:pt x="160" y="413"/>
                    <a:pt x="159" y="410"/>
                    <a:pt x="159" y="410"/>
                  </a:cubicBezTo>
                  <a:cubicBezTo>
                    <a:pt x="159" y="409"/>
                    <a:pt x="157" y="407"/>
                    <a:pt x="157" y="407"/>
                  </a:cubicBezTo>
                  <a:cubicBezTo>
                    <a:pt x="156" y="406"/>
                    <a:pt x="156" y="401"/>
                    <a:pt x="156" y="401"/>
                  </a:cubicBezTo>
                  <a:cubicBezTo>
                    <a:pt x="156" y="401"/>
                    <a:pt x="154" y="397"/>
                    <a:pt x="155" y="397"/>
                  </a:cubicBezTo>
                  <a:cubicBezTo>
                    <a:pt x="155" y="397"/>
                    <a:pt x="156" y="395"/>
                    <a:pt x="156" y="395"/>
                  </a:cubicBezTo>
                  <a:cubicBezTo>
                    <a:pt x="157" y="388"/>
                    <a:pt x="157" y="388"/>
                    <a:pt x="157" y="388"/>
                  </a:cubicBezTo>
                  <a:cubicBezTo>
                    <a:pt x="158" y="382"/>
                    <a:pt x="158" y="382"/>
                    <a:pt x="158" y="382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4" y="377"/>
                    <a:pt x="154" y="377"/>
                    <a:pt x="154" y="377"/>
                  </a:cubicBezTo>
                  <a:cubicBezTo>
                    <a:pt x="152" y="375"/>
                    <a:pt x="152" y="375"/>
                    <a:pt x="152" y="375"/>
                  </a:cubicBezTo>
                  <a:cubicBezTo>
                    <a:pt x="154" y="369"/>
                    <a:pt x="154" y="369"/>
                    <a:pt x="154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60" y="366"/>
                    <a:pt x="160" y="366"/>
                    <a:pt x="160" y="366"/>
                  </a:cubicBezTo>
                  <a:cubicBezTo>
                    <a:pt x="160" y="366"/>
                    <a:pt x="163" y="364"/>
                    <a:pt x="163" y="363"/>
                  </a:cubicBezTo>
                  <a:cubicBezTo>
                    <a:pt x="163" y="363"/>
                    <a:pt x="164" y="359"/>
                    <a:pt x="164" y="359"/>
                  </a:cubicBezTo>
                  <a:cubicBezTo>
                    <a:pt x="163" y="356"/>
                    <a:pt x="163" y="356"/>
                    <a:pt x="163" y="356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165" y="354"/>
                    <a:pt x="165" y="354"/>
                    <a:pt x="165" y="354"/>
                  </a:cubicBezTo>
                  <a:cubicBezTo>
                    <a:pt x="165" y="354"/>
                    <a:pt x="166" y="351"/>
                    <a:pt x="166" y="351"/>
                  </a:cubicBezTo>
                  <a:cubicBezTo>
                    <a:pt x="167" y="351"/>
                    <a:pt x="168" y="350"/>
                    <a:pt x="168" y="350"/>
                  </a:cubicBezTo>
                  <a:cubicBezTo>
                    <a:pt x="168" y="350"/>
                    <a:pt x="170" y="346"/>
                    <a:pt x="170" y="346"/>
                  </a:cubicBezTo>
                  <a:cubicBezTo>
                    <a:pt x="170" y="346"/>
                    <a:pt x="171" y="347"/>
                    <a:pt x="172" y="346"/>
                  </a:cubicBezTo>
                  <a:cubicBezTo>
                    <a:pt x="173" y="345"/>
                    <a:pt x="173" y="345"/>
                    <a:pt x="173" y="344"/>
                  </a:cubicBezTo>
                  <a:cubicBezTo>
                    <a:pt x="174" y="342"/>
                    <a:pt x="176" y="338"/>
                    <a:pt x="176" y="338"/>
                  </a:cubicBezTo>
                  <a:cubicBezTo>
                    <a:pt x="176" y="338"/>
                    <a:pt x="176" y="337"/>
                    <a:pt x="176" y="336"/>
                  </a:cubicBezTo>
                  <a:cubicBezTo>
                    <a:pt x="177" y="336"/>
                    <a:pt x="179" y="336"/>
                    <a:pt x="179" y="335"/>
                  </a:cubicBezTo>
                  <a:cubicBezTo>
                    <a:pt x="178" y="334"/>
                    <a:pt x="176" y="331"/>
                    <a:pt x="176" y="331"/>
                  </a:cubicBezTo>
                  <a:cubicBezTo>
                    <a:pt x="179" y="328"/>
                    <a:pt x="179" y="328"/>
                    <a:pt x="179" y="328"/>
                  </a:cubicBezTo>
                  <a:cubicBezTo>
                    <a:pt x="179" y="328"/>
                    <a:pt x="182" y="325"/>
                    <a:pt x="182" y="325"/>
                  </a:cubicBezTo>
                  <a:cubicBezTo>
                    <a:pt x="182" y="326"/>
                    <a:pt x="183" y="326"/>
                    <a:pt x="184" y="325"/>
                  </a:cubicBezTo>
                  <a:cubicBezTo>
                    <a:pt x="184" y="325"/>
                    <a:pt x="185" y="324"/>
                    <a:pt x="186" y="323"/>
                  </a:cubicBezTo>
                  <a:cubicBezTo>
                    <a:pt x="186" y="323"/>
                    <a:pt x="187" y="322"/>
                    <a:pt x="188" y="322"/>
                  </a:cubicBezTo>
                  <a:cubicBezTo>
                    <a:pt x="188" y="321"/>
                    <a:pt x="189" y="319"/>
                    <a:pt x="189" y="318"/>
                  </a:cubicBezTo>
                  <a:cubicBezTo>
                    <a:pt x="189" y="318"/>
                    <a:pt x="191" y="313"/>
                    <a:pt x="191" y="313"/>
                  </a:cubicBezTo>
                  <a:cubicBezTo>
                    <a:pt x="191" y="310"/>
                    <a:pt x="191" y="310"/>
                    <a:pt x="191" y="310"/>
                  </a:cubicBezTo>
                  <a:cubicBezTo>
                    <a:pt x="192" y="309"/>
                    <a:pt x="192" y="309"/>
                    <a:pt x="192" y="309"/>
                  </a:cubicBezTo>
                  <a:cubicBezTo>
                    <a:pt x="194" y="307"/>
                    <a:pt x="194" y="307"/>
                    <a:pt x="194" y="307"/>
                  </a:cubicBezTo>
                  <a:cubicBezTo>
                    <a:pt x="194" y="307"/>
                    <a:pt x="196" y="306"/>
                    <a:pt x="196" y="307"/>
                  </a:cubicBezTo>
                  <a:cubicBezTo>
                    <a:pt x="196" y="307"/>
                    <a:pt x="195" y="309"/>
                    <a:pt x="195" y="309"/>
                  </a:cubicBezTo>
                  <a:cubicBezTo>
                    <a:pt x="198" y="309"/>
                    <a:pt x="198" y="309"/>
                    <a:pt x="198" y="309"/>
                  </a:cubicBezTo>
                  <a:cubicBezTo>
                    <a:pt x="198" y="309"/>
                    <a:pt x="198" y="307"/>
                    <a:pt x="198" y="308"/>
                  </a:cubicBezTo>
                  <a:cubicBezTo>
                    <a:pt x="199" y="308"/>
                    <a:pt x="200" y="309"/>
                    <a:pt x="200" y="309"/>
                  </a:cubicBezTo>
                  <a:cubicBezTo>
                    <a:pt x="200" y="308"/>
                    <a:pt x="201" y="306"/>
                    <a:pt x="201" y="306"/>
                  </a:cubicBezTo>
                  <a:cubicBezTo>
                    <a:pt x="201" y="303"/>
                    <a:pt x="201" y="303"/>
                    <a:pt x="201" y="303"/>
                  </a:cubicBezTo>
                  <a:cubicBezTo>
                    <a:pt x="201" y="303"/>
                    <a:pt x="203" y="301"/>
                    <a:pt x="204" y="300"/>
                  </a:cubicBezTo>
                  <a:cubicBezTo>
                    <a:pt x="204" y="299"/>
                    <a:pt x="207" y="296"/>
                    <a:pt x="207" y="296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5"/>
                    <a:pt x="211" y="294"/>
                    <a:pt x="212" y="294"/>
                  </a:cubicBezTo>
                  <a:cubicBezTo>
                    <a:pt x="212" y="294"/>
                    <a:pt x="215" y="290"/>
                    <a:pt x="215" y="290"/>
                  </a:cubicBezTo>
                  <a:cubicBezTo>
                    <a:pt x="215" y="290"/>
                    <a:pt x="215" y="289"/>
                    <a:pt x="216" y="288"/>
                  </a:cubicBezTo>
                  <a:cubicBezTo>
                    <a:pt x="216" y="287"/>
                    <a:pt x="218" y="287"/>
                    <a:pt x="218" y="286"/>
                  </a:cubicBezTo>
                  <a:cubicBezTo>
                    <a:pt x="219" y="286"/>
                    <a:pt x="221" y="281"/>
                    <a:pt x="221" y="281"/>
                  </a:cubicBezTo>
                  <a:cubicBezTo>
                    <a:pt x="221" y="281"/>
                    <a:pt x="222" y="281"/>
                    <a:pt x="222" y="280"/>
                  </a:cubicBezTo>
                  <a:cubicBezTo>
                    <a:pt x="222" y="278"/>
                    <a:pt x="223" y="276"/>
                    <a:pt x="223" y="276"/>
                  </a:cubicBezTo>
                  <a:cubicBezTo>
                    <a:pt x="225" y="272"/>
                    <a:pt x="225" y="272"/>
                    <a:pt x="225" y="272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7" y="261"/>
                    <a:pt x="227" y="261"/>
                    <a:pt x="227" y="261"/>
                  </a:cubicBezTo>
                  <a:cubicBezTo>
                    <a:pt x="227" y="261"/>
                    <a:pt x="228" y="260"/>
                    <a:pt x="228" y="259"/>
                  </a:cubicBezTo>
                  <a:cubicBezTo>
                    <a:pt x="229" y="259"/>
                    <a:pt x="230" y="256"/>
                    <a:pt x="230" y="256"/>
                  </a:cubicBezTo>
                  <a:cubicBezTo>
                    <a:pt x="230" y="256"/>
                    <a:pt x="233" y="252"/>
                    <a:pt x="233" y="252"/>
                  </a:cubicBezTo>
                  <a:cubicBezTo>
                    <a:pt x="233" y="252"/>
                    <a:pt x="234" y="249"/>
                    <a:pt x="234" y="248"/>
                  </a:cubicBezTo>
                  <a:cubicBezTo>
                    <a:pt x="235" y="248"/>
                    <a:pt x="235" y="248"/>
                    <a:pt x="235" y="248"/>
                  </a:cubicBezTo>
                  <a:cubicBezTo>
                    <a:pt x="235" y="245"/>
                    <a:pt x="235" y="245"/>
                    <a:pt x="235" y="245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29" y="238"/>
                    <a:pt x="229" y="238"/>
                    <a:pt x="229" y="238"/>
                  </a:cubicBezTo>
                  <a:cubicBezTo>
                    <a:pt x="226" y="238"/>
                    <a:pt x="226" y="238"/>
                    <a:pt x="226" y="238"/>
                  </a:cubicBezTo>
                  <a:cubicBezTo>
                    <a:pt x="224" y="236"/>
                    <a:pt x="224" y="236"/>
                    <a:pt x="224" y="236"/>
                  </a:cubicBezTo>
                  <a:cubicBezTo>
                    <a:pt x="225" y="234"/>
                    <a:pt x="225" y="234"/>
                    <a:pt x="225" y="234"/>
                  </a:cubicBezTo>
                  <a:cubicBezTo>
                    <a:pt x="223" y="231"/>
                    <a:pt x="223" y="231"/>
                    <a:pt x="223" y="231"/>
                  </a:cubicBezTo>
                  <a:cubicBezTo>
                    <a:pt x="222" y="229"/>
                    <a:pt x="222" y="229"/>
                    <a:pt x="222" y="229"/>
                  </a:cubicBezTo>
                  <a:cubicBezTo>
                    <a:pt x="220" y="227"/>
                    <a:pt x="220" y="227"/>
                    <a:pt x="220" y="227"/>
                  </a:cubicBezTo>
                  <a:cubicBezTo>
                    <a:pt x="220" y="227"/>
                    <a:pt x="222" y="224"/>
                    <a:pt x="222" y="224"/>
                  </a:cubicBezTo>
                  <a:cubicBezTo>
                    <a:pt x="222" y="224"/>
                    <a:pt x="223" y="223"/>
                    <a:pt x="223" y="222"/>
                  </a:cubicBezTo>
                  <a:cubicBezTo>
                    <a:pt x="223" y="222"/>
                    <a:pt x="225" y="219"/>
                    <a:pt x="225" y="219"/>
                  </a:cubicBezTo>
                  <a:cubicBezTo>
                    <a:pt x="225" y="219"/>
                    <a:pt x="227" y="216"/>
                    <a:pt x="227" y="216"/>
                  </a:cubicBezTo>
                  <a:cubicBezTo>
                    <a:pt x="227" y="216"/>
                    <a:pt x="228" y="215"/>
                    <a:pt x="228" y="214"/>
                  </a:cubicBezTo>
                  <a:cubicBezTo>
                    <a:pt x="228" y="213"/>
                    <a:pt x="227" y="209"/>
                    <a:pt x="227" y="209"/>
                  </a:cubicBezTo>
                  <a:cubicBezTo>
                    <a:pt x="227" y="209"/>
                    <a:pt x="227" y="206"/>
                    <a:pt x="228" y="206"/>
                  </a:cubicBezTo>
                  <a:cubicBezTo>
                    <a:pt x="228" y="205"/>
                    <a:pt x="229" y="204"/>
                    <a:pt x="229" y="204"/>
                  </a:cubicBezTo>
                  <a:cubicBezTo>
                    <a:pt x="229" y="204"/>
                    <a:pt x="230" y="204"/>
                    <a:pt x="231" y="205"/>
                  </a:cubicBezTo>
                  <a:cubicBezTo>
                    <a:pt x="232" y="205"/>
                    <a:pt x="232" y="203"/>
                    <a:pt x="232" y="203"/>
                  </a:cubicBezTo>
                  <a:cubicBezTo>
                    <a:pt x="232" y="203"/>
                    <a:pt x="232" y="200"/>
                    <a:pt x="231" y="200"/>
                  </a:cubicBezTo>
                  <a:cubicBezTo>
                    <a:pt x="230" y="200"/>
                    <a:pt x="229" y="198"/>
                    <a:pt x="229" y="198"/>
                  </a:cubicBezTo>
                  <a:cubicBezTo>
                    <a:pt x="229" y="198"/>
                    <a:pt x="230" y="197"/>
                    <a:pt x="230" y="197"/>
                  </a:cubicBezTo>
                  <a:cubicBezTo>
                    <a:pt x="230" y="196"/>
                    <a:pt x="232" y="195"/>
                    <a:pt x="232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4" y="191"/>
                    <a:pt x="234" y="191"/>
                    <a:pt x="234" y="191"/>
                  </a:cubicBezTo>
                  <a:cubicBezTo>
                    <a:pt x="234" y="188"/>
                    <a:pt x="234" y="188"/>
                    <a:pt x="234" y="188"/>
                  </a:cubicBezTo>
                  <a:cubicBezTo>
                    <a:pt x="234" y="188"/>
                    <a:pt x="238" y="189"/>
                    <a:pt x="238" y="189"/>
                  </a:cubicBezTo>
                  <a:cubicBezTo>
                    <a:pt x="238" y="190"/>
                    <a:pt x="239" y="192"/>
                    <a:pt x="240" y="192"/>
                  </a:cubicBezTo>
                  <a:cubicBezTo>
                    <a:pt x="240" y="191"/>
                    <a:pt x="240" y="189"/>
                    <a:pt x="240" y="189"/>
                  </a:cubicBezTo>
                  <a:cubicBezTo>
                    <a:pt x="240" y="189"/>
                    <a:pt x="241" y="186"/>
                    <a:pt x="242" y="187"/>
                  </a:cubicBezTo>
                  <a:cubicBezTo>
                    <a:pt x="244" y="188"/>
                    <a:pt x="245" y="186"/>
                    <a:pt x="246" y="186"/>
                  </a:cubicBezTo>
                  <a:cubicBezTo>
                    <a:pt x="246" y="185"/>
                    <a:pt x="247" y="183"/>
                    <a:pt x="247" y="183"/>
                  </a:cubicBezTo>
                  <a:cubicBezTo>
                    <a:pt x="247" y="183"/>
                    <a:pt x="248" y="180"/>
                    <a:pt x="247" y="179"/>
                  </a:cubicBezTo>
                  <a:cubicBezTo>
                    <a:pt x="246" y="179"/>
                    <a:pt x="245" y="179"/>
                    <a:pt x="245" y="178"/>
                  </a:cubicBezTo>
                  <a:cubicBezTo>
                    <a:pt x="245" y="178"/>
                    <a:pt x="246" y="176"/>
                    <a:pt x="247" y="176"/>
                  </a:cubicBezTo>
                  <a:cubicBezTo>
                    <a:pt x="248" y="176"/>
                    <a:pt x="248" y="176"/>
                    <a:pt x="250" y="175"/>
                  </a:cubicBezTo>
                  <a:cubicBezTo>
                    <a:pt x="251" y="174"/>
                    <a:pt x="251" y="173"/>
                    <a:pt x="251" y="173"/>
                  </a:cubicBezTo>
                  <a:cubicBezTo>
                    <a:pt x="251" y="173"/>
                    <a:pt x="254" y="172"/>
                    <a:pt x="254" y="172"/>
                  </a:cubicBezTo>
                  <a:cubicBezTo>
                    <a:pt x="258" y="170"/>
                    <a:pt x="258" y="170"/>
                    <a:pt x="258" y="170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8" y="168"/>
                    <a:pt x="260" y="168"/>
                    <a:pt x="260" y="168"/>
                  </a:cubicBezTo>
                  <a:cubicBezTo>
                    <a:pt x="261" y="168"/>
                    <a:pt x="262" y="169"/>
                    <a:pt x="262" y="169"/>
                  </a:cubicBezTo>
                  <a:cubicBezTo>
                    <a:pt x="262" y="169"/>
                    <a:pt x="264" y="169"/>
                    <a:pt x="264" y="169"/>
                  </a:cubicBezTo>
                  <a:cubicBezTo>
                    <a:pt x="264" y="168"/>
                    <a:pt x="263" y="167"/>
                    <a:pt x="264" y="167"/>
                  </a:cubicBezTo>
                  <a:cubicBezTo>
                    <a:pt x="265" y="168"/>
                    <a:pt x="265" y="168"/>
                    <a:pt x="265" y="169"/>
                  </a:cubicBezTo>
                  <a:cubicBezTo>
                    <a:pt x="266" y="169"/>
                    <a:pt x="266" y="169"/>
                    <a:pt x="266" y="169"/>
                  </a:cubicBezTo>
                  <a:cubicBezTo>
                    <a:pt x="267" y="169"/>
                    <a:pt x="268" y="170"/>
                    <a:pt x="269" y="171"/>
                  </a:cubicBezTo>
                  <a:cubicBezTo>
                    <a:pt x="269" y="171"/>
                    <a:pt x="269" y="172"/>
                    <a:pt x="269" y="173"/>
                  </a:cubicBezTo>
                  <a:cubicBezTo>
                    <a:pt x="269" y="174"/>
                    <a:pt x="269" y="174"/>
                    <a:pt x="269" y="175"/>
                  </a:cubicBezTo>
                  <a:cubicBezTo>
                    <a:pt x="269" y="176"/>
                    <a:pt x="269" y="176"/>
                    <a:pt x="269" y="176"/>
                  </a:cubicBezTo>
                  <a:cubicBezTo>
                    <a:pt x="269" y="176"/>
                    <a:pt x="272" y="178"/>
                    <a:pt x="272" y="177"/>
                  </a:cubicBezTo>
                  <a:cubicBezTo>
                    <a:pt x="272" y="176"/>
                    <a:pt x="272" y="177"/>
                    <a:pt x="272" y="175"/>
                  </a:cubicBezTo>
                  <a:cubicBezTo>
                    <a:pt x="271" y="174"/>
                    <a:pt x="272" y="173"/>
                    <a:pt x="272" y="172"/>
                  </a:cubicBezTo>
                  <a:cubicBezTo>
                    <a:pt x="271" y="171"/>
                    <a:pt x="270" y="169"/>
                    <a:pt x="270" y="168"/>
                  </a:cubicBezTo>
                  <a:cubicBezTo>
                    <a:pt x="270" y="168"/>
                    <a:pt x="271" y="167"/>
                    <a:pt x="272" y="167"/>
                  </a:cubicBezTo>
                  <a:cubicBezTo>
                    <a:pt x="273" y="167"/>
                    <a:pt x="272" y="166"/>
                    <a:pt x="273" y="167"/>
                  </a:cubicBezTo>
                  <a:cubicBezTo>
                    <a:pt x="274" y="168"/>
                    <a:pt x="274" y="169"/>
                    <a:pt x="275" y="169"/>
                  </a:cubicBezTo>
                  <a:cubicBezTo>
                    <a:pt x="276" y="169"/>
                    <a:pt x="276" y="169"/>
                    <a:pt x="276" y="169"/>
                  </a:cubicBezTo>
                  <a:cubicBezTo>
                    <a:pt x="276" y="170"/>
                    <a:pt x="277" y="171"/>
                    <a:pt x="277" y="172"/>
                  </a:cubicBezTo>
                  <a:cubicBezTo>
                    <a:pt x="277" y="173"/>
                    <a:pt x="277" y="173"/>
                    <a:pt x="277" y="174"/>
                  </a:cubicBezTo>
                  <a:cubicBezTo>
                    <a:pt x="277" y="174"/>
                    <a:pt x="279" y="177"/>
                    <a:pt x="279" y="177"/>
                  </a:cubicBezTo>
                  <a:cubicBezTo>
                    <a:pt x="279" y="177"/>
                    <a:pt x="281" y="175"/>
                    <a:pt x="281" y="175"/>
                  </a:cubicBezTo>
                  <a:cubicBezTo>
                    <a:pt x="281" y="174"/>
                    <a:pt x="281" y="173"/>
                    <a:pt x="281" y="173"/>
                  </a:cubicBezTo>
                  <a:cubicBezTo>
                    <a:pt x="281" y="172"/>
                    <a:pt x="281" y="171"/>
                    <a:pt x="281" y="171"/>
                  </a:cubicBezTo>
                  <a:cubicBezTo>
                    <a:pt x="281" y="170"/>
                    <a:pt x="278" y="167"/>
                    <a:pt x="278" y="167"/>
                  </a:cubicBezTo>
                  <a:cubicBezTo>
                    <a:pt x="278" y="167"/>
                    <a:pt x="278" y="166"/>
                    <a:pt x="279" y="165"/>
                  </a:cubicBezTo>
                  <a:cubicBezTo>
                    <a:pt x="279" y="165"/>
                    <a:pt x="280" y="164"/>
                    <a:pt x="282" y="163"/>
                  </a:cubicBezTo>
                  <a:cubicBezTo>
                    <a:pt x="276" y="150"/>
                    <a:pt x="276" y="150"/>
                    <a:pt x="276" y="150"/>
                  </a:cubicBezTo>
                  <a:cubicBezTo>
                    <a:pt x="270" y="147"/>
                    <a:pt x="270" y="147"/>
                    <a:pt x="270" y="147"/>
                  </a:cubicBezTo>
                  <a:cubicBezTo>
                    <a:pt x="266" y="143"/>
                    <a:pt x="266" y="143"/>
                    <a:pt x="266" y="143"/>
                  </a:cubicBezTo>
                  <a:cubicBezTo>
                    <a:pt x="266" y="138"/>
                    <a:pt x="266" y="138"/>
                    <a:pt x="266" y="138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3" y="134"/>
                    <a:pt x="264" y="131"/>
                    <a:pt x="264" y="130"/>
                  </a:cubicBezTo>
                  <a:cubicBezTo>
                    <a:pt x="265" y="129"/>
                    <a:pt x="267" y="124"/>
                    <a:pt x="267" y="124"/>
                  </a:cubicBezTo>
                  <a:cubicBezTo>
                    <a:pt x="267" y="124"/>
                    <a:pt x="266" y="120"/>
                    <a:pt x="266" y="119"/>
                  </a:cubicBezTo>
                  <a:cubicBezTo>
                    <a:pt x="266" y="118"/>
                    <a:pt x="267" y="113"/>
                    <a:pt x="267" y="113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54" y="94"/>
                    <a:pt x="254" y="94"/>
                    <a:pt x="254" y="94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255" y="88"/>
                    <a:pt x="255" y="88"/>
                    <a:pt x="255" y="88"/>
                  </a:cubicBezTo>
                  <a:close/>
                  <a:moveTo>
                    <a:pt x="165" y="710"/>
                  </a:moveTo>
                  <a:cubicBezTo>
                    <a:pt x="165" y="710"/>
                    <a:pt x="165" y="710"/>
                    <a:pt x="165" y="710"/>
                  </a:cubicBezTo>
                  <a:cubicBezTo>
                    <a:pt x="166" y="702"/>
                    <a:pt x="166" y="702"/>
                    <a:pt x="166" y="702"/>
                  </a:cubicBezTo>
                  <a:cubicBezTo>
                    <a:pt x="166" y="702"/>
                    <a:pt x="164" y="699"/>
                    <a:pt x="164" y="699"/>
                  </a:cubicBezTo>
                  <a:cubicBezTo>
                    <a:pt x="164" y="698"/>
                    <a:pt x="163" y="696"/>
                    <a:pt x="163" y="693"/>
                  </a:cubicBezTo>
                  <a:cubicBezTo>
                    <a:pt x="164" y="690"/>
                    <a:pt x="164" y="689"/>
                    <a:pt x="165" y="687"/>
                  </a:cubicBezTo>
                  <a:cubicBezTo>
                    <a:pt x="165" y="685"/>
                    <a:pt x="167" y="684"/>
                    <a:pt x="167" y="682"/>
                  </a:cubicBezTo>
                  <a:cubicBezTo>
                    <a:pt x="167" y="679"/>
                    <a:pt x="167" y="678"/>
                    <a:pt x="168" y="676"/>
                  </a:cubicBezTo>
                  <a:cubicBezTo>
                    <a:pt x="168" y="674"/>
                    <a:pt x="169" y="672"/>
                    <a:pt x="170" y="672"/>
                  </a:cubicBezTo>
                  <a:cubicBezTo>
                    <a:pt x="170" y="671"/>
                    <a:pt x="172" y="667"/>
                    <a:pt x="172" y="667"/>
                  </a:cubicBezTo>
                  <a:cubicBezTo>
                    <a:pt x="173" y="662"/>
                    <a:pt x="173" y="662"/>
                    <a:pt x="173" y="662"/>
                  </a:cubicBezTo>
                  <a:cubicBezTo>
                    <a:pt x="173" y="662"/>
                    <a:pt x="175" y="657"/>
                    <a:pt x="175" y="656"/>
                  </a:cubicBezTo>
                  <a:cubicBezTo>
                    <a:pt x="175" y="655"/>
                    <a:pt x="174" y="651"/>
                    <a:pt x="174" y="650"/>
                  </a:cubicBezTo>
                  <a:cubicBezTo>
                    <a:pt x="175" y="649"/>
                    <a:pt x="177" y="647"/>
                    <a:pt x="177" y="647"/>
                  </a:cubicBezTo>
                  <a:cubicBezTo>
                    <a:pt x="180" y="647"/>
                    <a:pt x="180" y="647"/>
                    <a:pt x="180" y="647"/>
                  </a:cubicBezTo>
                  <a:cubicBezTo>
                    <a:pt x="180" y="647"/>
                    <a:pt x="180" y="650"/>
                    <a:pt x="179" y="651"/>
                  </a:cubicBezTo>
                  <a:cubicBezTo>
                    <a:pt x="178" y="651"/>
                    <a:pt x="177" y="652"/>
                    <a:pt x="177" y="652"/>
                  </a:cubicBezTo>
                  <a:cubicBezTo>
                    <a:pt x="177" y="653"/>
                    <a:pt x="179" y="655"/>
                    <a:pt x="179" y="655"/>
                  </a:cubicBezTo>
                  <a:cubicBezTo>
                    <a:pt x="179" y="659"/>
                    <a:pt x="179" y="659"/>
                    <a:pt x="179" y="659"/>
                  </a:cubicBezTo>
                  <a:cubicBezTo>
                    <a:pt x="177" y="663"/>
                    <a:pt x="177" y="663"/>
                    <a:pt x="177" y="663"/>
                  </a:cubicBezTo>
                  <a:cubicBezTo>
                    <a:pt x="175" y="668"/>
                    <a:pt x="175" y="668"/>
                    <a:pt x="175" y="668"/>
                  </a:cubicBezTo>
                  <a:cubicBezTo>
                    <a:pt x="175" y="673"/>
                    <a:pt x="175" y="673"/>
                    <a:pt x="175" y="673"/>
                  </a:cubicBezTo>
                  <a:cubicBezTo>
                    <a:pt x="174" y="676"/>
                    <a:pt x="174" y="676"/>
                    <a:pt x="174" y="676"/>
                  </a:cubicBezTo>
                  <a:cubicBezTo>
                    <a:pt x="173" y="679"/>
                    <a:pt x="173" y="679"/>
                    <a:pt x="173" y="679"/>
                  </a:cubicBezTo>
                  <a:cubicBezTo>
                    <a:pt x="171" y="685"/>
                    <a:pt x="171" y="685"/>
                    <a:pt x="171" y="685"/>
                  </a:cubicBezTo>
                  <a:cubicBezTo>
                    <a:pt x="172" y="690"/>
                    <a:pt x="172" y="690"/>
                    <a:pt x="172" y="690"/>
                  </a:cubicBezTo>
                  <a:cubicBezTo>
                    <a:pt x="169" y="696"/>
                    <a:pt x="169" y="696"/>
                    <a:pt x="169" y="696"/>
                  </a:cubicBezTo>
                  <a:cubicBezTo>
                    <a:pt x="169" y="696"/>
                    <a:pt x="169" y="699"/>
                    <a:pt x="169" y="700"/>
                  </a:cubicBezTo>
                  <a:cubicBezTo>
                    <a:pt x="169" y="701"/>
                    <a:pt x="169" y="707"/>
                    <a:pt x="169" y="707"/>
                  </a:cubicBezTo>
                  <a:cubicBezTo>
                    <a:pt x="169" y="707"/>
                    <a:pt x="169" y="710"/>
                    <a:pt x="168" y="710"/>
                  </a:cubicBezTo>
                  <a:cubicBezTo>
                    <a:pt x="167" y="710"/>
                    <a:pt x="165" y="710"/>
                    <a:pt x="165" y="710"/>
                  </a:cubicBezTo>
                  <a:close/>
                  <a:moveTo>
                    <a:pt x="206" y="649"/>
                  </a:moveTo>
                  <a:cubicBezTo>
                    <a:pt x="206" y="649"/>
                    <a:pt x="206" y="649"/>
                    <a:pt x="206" y="649"/>
                  </a:cubicBezTo>
                  <a:cubicBezTo>
                    <a:pt x="205" y="647"/>
                    <a:pt x="205" y="647"/>
                    <a:pt x="205" y="647"/>
                  </a:cubicBezTo>
                  <a:cubicBezTo>
                    <a:pt x="208" y="646"/>
                    <a:pt x="208" y="646"/>
                    <a:pt x="208" y="646"/>
                  </a:cubicBezTo>
                  <a:cubicBezTo>
                    <a:pt x="208" y="646"/>
                    <a:pt x="207" y="642"/>
                    <a:pt x="207" y="641"/>
                  </a:cubicBezTo>
                  <a:cubicBezTo>
                    <a:pt x="207" y="640"/>
                    <a:pt x="206" y="641"/>
                    <a:pt x="205" y="639"/>
                  </a:cubicBezTo>
                  <a:cubicBezTo>
                    <a:pt x="204" y="638"/>
                    <a:pt x="204" y="635"/>
                    <a:pt x="204" y="635"/>
                  </a:cubicBezTo>
                  <a:cubicBezTo>
                    <a:pt x="204" y="634"/>
                    <a:pt x="205" y="631"/>
                    <a:pt x="205" y="631"/>
                  </a:cubicBezTo>
                  <a:cubicBezTo>
                    <a:pt x="205" y="631"/>
                    <a:pt x="208" y="627"/>
                    <a:pt x="210" y="625"/>
                  </a:cubicBezTo>
                  <a:cubicBezTo>
                    <a:pt x="213" y="622"/>
                    <a:pt x="212" y="622"/>
                    <a:pt x="212" y="620"/>
                  </a:cubicBezTo>
                  <a:cubicBezTo>
                    <a:pt x="211" y="619"/>
                    <a:pt x="213" y="618"/>
                    <a:pt x="213" y="618"/>
                  </a:cubicBezTo>
                  <a:cubicBezTo>
                    <a:pt x="216" y="615"/>
                    <a:pt x="216" y="615"/>
                    <a:pt x="216" y="615"/>
                  </a:cubicBezTo>
                  <a:cubicBezTo>
                    <a:pt x="218" y="610"/>
                    <a:pt x="218" y="610"/>
                    <a:pt x="218" y="610"/>
                  </a:cubicBezTo>
                  <a:cubicBezTo>
                    <a:pt x="218" y="610"/>
                    <a:pt x="221" y="613"/>
                    <a:pt x="221" y="613"/>
                  </a:cubicBezTo>
                  <a:cubicBezTo>
                    <a:pt x="222" y="613"/>
                    <a:pt x="222" y="612"/>
                    <a:pt x="222" y="611"/>
                  </a:cubicBezTo>
                  <a:cubicBezTo>
                    <a:pt x="222" y="610"/>
                    <a:pt x="224" y="610"/>
                    <a:pt x="224" y="610"/>
                  </a:cubicBezTo>
                  <a:cubicBezTo>
                    <a:pt x="225" y="610"/>
                    <a:pt x="228" y="609"/>
                    <a:pt x="228" y="609"/>
                  </a:cubicBezTo>
                  <a:cubicBezTo>
                    <a:pt x="229" y="607"/>
                    <a:pt x="229" y="607"/>
                    <a:pt x="229" y="607"/>
                  </a:cubicBezTo>
                  <a:cubicBezTo>
                    <a:pt x="229" y="607"/>
                    <a:pt x="233" y="606"/>
                    <a:pt x="235" y="607"/>
                  </a:cubicBezTo>
                  <a:cubicBezTo>
                    <a:pt x="236" y="608"/>
                    <a:pt x="234" y="608"/>
                    <a:pt x="234" y="609"/>
                  </a:cubicBezTo>
                  <a:cubicBezTo>
                    <a:pt x="234" y="610"/>
                    <a:pt x="234" y="610"/>
                    <a:pt x="234" y="611"/>
                  </a:cubicBezTo>
                  <a:cubicBezTo>
                    <a:pt x="234" y="612"/>
                    <a:pt x="233" y="613"/>
                    <a:pt x="230" y="613"/>
                  </a:cubicBezTo>
                  <a:cubicBezTo>
                    <a:pt x="227" y="614"/>
                    <a:pt x="229" y="616"/>
                    <a:pt x="229" y="616"/>
                  </a:cubicBezTo>
                  <a:cubicBezTo>
                    <a:pt x="229" y="616"/>
                    <a:pt x="229" y="620"/>
                    <a:pt x="229" y="620"/>
                  </a:cubicBezTo>
                  <a:cubicBezTo>
                    <a:pt x="228" y="621"/>
                    <a:pt x="226" y="623"/>
                    <a:pt x="224" y="623"/>
                  </a:cubicBezTo>
                  <a:cubicBezTo>
                    <a:pt x="223" y="624"/>
                    <a:pt x="223" y="626"/>
                    <a:pt x="223" y="626"/>
                  </a:cubicBezTo>
                  <a:cubicBezTo>
                    <a:pt x="223" y="627"/>
                    <a:pt x="224" y="629"/>
                    <a:pt x="224" y="631"/>
                  </a:cubicBezTo>
                  <a:cubicBezTo>
                    <a:pt x="224" y="632"/>
                    <a:pt x="224" y="632"/>
                    <a:pt x="225" y="634"/>
                  </a:cubicBezTo>
                  <a:cubicBezTo>
                    <a:pt x="225" y="635"/>
                    <a:pt x="227" y="635"/>
                    <a:pt x="228" y="635"/>
                  </a:cubicBezTo>
                  <a:cubicBezTo>
                    <a:pt x="228" y="636"/>
                    <a:pt x="230" y="638"/>
                    <a:pt x="229" y="639"/>
                  </a:cubicBezTo>
                  <a:cubicBezTo>
                    <a:pt x="228" y="640"/>
                    <a:pt x="227" y="641"/>
                    <a:pt x="226" y="641"/>
                  </a:cubicBezTo>
                  <a:cubicBezTo>
                    <a:pt x="226" y="642"/>
                    <a:pt x="224" y="645"/>
                    <a:pt x="224" y="645"/>
                  </a:cubicBezTo>
                  <a:cubicBezTo>
                    <a:pt x="224" y="645"/>
                    <a:pt x="225" y="647"/>
                    <a:pt x="224" y="649"/>
                  </a:cubicBezTo>
                  <a:cubicBezTo>
                    <a:pt x="224" y="651"/>
                    <a:pt x="222" y="650"/>
                    <a:pt x="221" y="651"/>
                  </a:cubicBezTo>
                  <a:cubicBezTo>
                    <a:pt x="221" y="651"/>
                    <a:pt x="218" y="654"/>
                    <a:pt x="218" y="654"/>
                  </a:cubicBezTo>
                  <a:cubicBezTo>
                    <a:pt x="217" y="654"/>
                    <a:pt x="216" y="658"/>
                    <a:pt x="216" y="660"/>
                  </a:cubicBezTo>
                  <a:cubicBezTo>
                    <a:pt x="216" y="661"/>
                    <a:pt x="216" y="663"/>
                    <a:pt x="216" y="664"/>
                  </a:cubicBezTo>
                  <a:cubicBezTo>
                    <a:pt x="216" y="665"/>
                    <a:pt x="216" y="664"/>
                    <a:pt x="214" y="667"/>
                  </a:cubicBezTo>
                  <a:cubicBezTo>
                    <a:pt x="211" y="670"/>
                    <a:pt x="212" y="668"/>
                    <a:pt x="209" y="667"/>
                  </a:cubicBezTo>
                  <a:cubicBezTo>
                    <a:pt x="205" y="667"/>
                    <a:pt x="209" y="666"/>
                    <a:pt x="210" y="664"/>
                  </a:cubicBezTo>
                  <a:cubicBezTo>
                    <a:pt x="211" y="662"/>
                    <a:pt x="212" y="660"/>
                    <a:pt x="212" y="660"/>
                  </a:cubicBezTo>
                  <a:cubicBezTo>
                    <a:pt x="211" y="656"/>
                    <a:pt x="211" y="656"/>
                    <a:pt x="211" y="656"/>
                  </a:cubicBezTo>
                  <a:cubicBezTo>
                    <a:pt x="209" y="653"/>
                    <a:pt x="209" y="653"/>
                    <a:pt x="209" y="653"/>
                  </a:cubicBezTo>
                  <a:lnTo>
                    <a:pt x="206" y="64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8" name="Freeform 96">
              <a:extLst>
                <a:ext uri="{FF2B5EF4-FFF2-40B4-BE49-F238E27FC236}">
                  <a16:creationId xmlns:a16="http://schemas.microsoft.com/office/drawing/2014/main" id="{25635D58-3989-6796-51E1-BB511FE8A1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6242" y="235948"/>
              <a:ext cx="1226964" cy="1680165"/>
            </a:xfrm>
            <a:custGeom>
              <a:avLst/>
              <a:gdLst>
                <a:gd name="T0" fmla="*/ 383 w 538"/>
                <a:gd name="T1" fmla="*/ 61 h 760"/>
                <a:gd name="T2" fmla="*/ 367 w 538"/>
                <a:gd name="T3" fmla="*/ 127 h 760"/>
                <a:gd name="T4" fmla="*/ 435 w 538"/>
                <a:gd name="T5" fmla="*/ 150 h 760"/>
                <a:gd name="T6" fmla="*/ 438 w 538"/>
                <a:gd name="T7" fmla="*/ 149 h 760"/>
                <a:gd name="T8" fmla="*/ 438 w 538"/>
                <a:gd name="T9" fmla="*/ 148 h 760"/>
                <a:gd name="T10" fmla="*/ 443 w 538"/>
                <a:gd name="T11" fmla="*/ 86 h 760"/>
                <a:gd name="T12" fmla="*/ 500 w 538"/>
                <a:gd name="T13" fmla="*/ 70 h 760"/>
                <a:gd name="T14" fmla="*/ 509 w 538"/>
                <a:gd name="T15" fmla="*/ 106 h 760"/>
                <a:gd name="T16" fmla="*/ 499 w 538"/>
                <a:gd name="T17" fmla="*/ 50 h 760"/>
                <a:gd name="T18" fmla="*/ 468 w 538"/>
                <a:gd name="T19" fmla="*/ 9 h 760"/>
                <a:gd name="T20" fmla="*/ 444 w 538"/>
                <a:gd name="T21" fmla="*/ 21 h 760"/>
                <a:gd name="T22" fmla="*/ 425 w 538"/>
                <a:gd name="T23" fmla="*/ 23 h 760"/>
                <a:gd name="T24" fmla="*/ 400 w 538"/>
                <a:gd name="T25" fmla="*/ 33 h 760"/>
                <a:gd name="T26" fmla="*/ 377 w 538"/>
                <a:gd name="T27" fmla="*/ 69 h 760"/>
                <a:gd name="T28" fmla="*/ 361 w 538"/>
                <a:gd name="T29" fmla="*/ 85 h 760"/>
                <a:gd name="T30" fmla="*/ 328 w 538"/>
                <a:gd name="T31" fmla="*/ 96 h 760"/>
                <a:gd name="T32" fmla="*/ 298 w 538"/>
                <a:gd name="T33" fmla="*/ 115 h 760"/>
                <a:gd name="T34" fmla="*/ 281 w 538"/>
                <a:gd name="T35" fmla="*/ 161 h 760"/>
                <a:gd name="T36" fmla="*/ 241 w 538"/>
                <a:gd name="T37" fmla="*/ 187 h 760"/>
                <a:gd name="T38" fmla="*/ 235 w 538"/>
                <a:gd name="T39" fmla="*/ 201 h 760"/>
                <a:gd name="T40" fmla="*/ 241 w 538"/>
                <a:gd name="T41" fmla="*/ 223 h 760"/>
                <a:gd name="T42" fmla="*/ 235 w 538"/>
                <a:gd name="T43" fmla="*/ 256 h 760"/>
                <a:gd name="T44" fmla="*/ 219 w 538"/>
                <a:gd name="T45" fmla="*/ 306 h 760"/>
                <a:gd name="T46" fmla="*/ 193 w 538"/>
                <a:gd name="T47" fmla="*/ 362 h 760"/>
                <a:gd name="T48" fmla="*/ 174 w 538"/>
                <a:gd name="T49" fmla="*/ 390 h 760"/>
                <a:gd name="T50" fmla="*/ 145 w 538"/>
                <a:gd name="T51" fmla="*/ 436 h 760"/>
                <a:gd name="T52" fmla="*/ 139 w 538"/>
                <a:gd name="T53" fmla="*/ 456 h 760"/>
                <a:gd name="T54" fmla="*/ 97 w 538"/>
                <a:gd name="T55" fmla="*/ 474 h 760"/>
                <a:gd name="T56" fmla="*/ 59 w 538"/>
                <a:gd name="T57" fmla="*/ 500 h 760"/>
                <a:gd name="T58" fmla="*/ 24 w 538"/>
                <a:gd name="T59" fmla="*/ 527 h 760"/>
                <a:gd name="T60" fmla="*/ 14 w 538"/>
                <a:gd name="T61" fmla="*/ 551 h 760"/>
                <a:gd name="T62" fmla="*/ 4 w 538"/>
                <a:gd name="T63" fmla="*/ 599 h 760"/>
                <a:gd name="T64" fmla="*/ 13 w 538"/>
                <a:gd name="T65" fmla="*/ 650 h 760"/>
                <a:gd name="T66" fmla="*/ 22 w 538"/>
                <a:gd name="T67" fmla="*/ 686 h 760"/>
                <a:gd name="T68" fmla="*/ 33 w 538"/>
                <a:gd name="T69" fmla="*/ 742 h 760"/>
                <a:gd name="T70" fmla="*/ 96 w 538"/>
                <a:gd name="T71" fmla="*/ 747 h 760"/>
                <a:gd name="T72" fmla="*/ 173 w 538"/>
                <a:gd name="T73" fmla="*/ 704 h 760"/>
                <a:gd name="T74" fmla="*/ 188 w 538"/>
                <a:gd name="T75" fmla="*/ 671 h 760"/>
                <a:gd name="T76" fmla="*/ 193 w 538"/>
                <a:gd name="T77" fmla="*/ 655 h 760"/>
                <a:gd name="T78" fmla="*/ 193 w 538"/>
                <a:gd name="T79" fmla="*/ 655 h 760"/>
                <a:gd name="T80" fmla="*/ 207 w 538"/>
                <a:gd name="T81" fmla="*/ 644 h 760"/>
                <a:gd name="T82" fmla="*/ 212 w 538"/>
                <a:gd name="T83" fmla="*/ 590 h 760"/>
                <a:gd name="T84" fmla="*/ 213 w 538"/>
                <a:gd name="T85" fmla="*/ 589 h 760"/>
                <a:gd name="T86" fmla="*/ 213 w 538"/>
                <a:gd name="T87" fmla="*/ 586 h 760"/>
                <a:gd name="T88" fmla="*/ 213 w 538"/>
                <a:gd name="T89" fmla="*/ 584 h 760"/>
                <a:gd name="T90" fmla="*/ 214 w 538"/>
                <a:gd name="T91" fmla="*/ 582 h 760"/>
                <a:gd name="T92" fmla="*/ 189 w 538"/>
                <a:gd name="T93" fmla="*/ 510 h 760"/>
                <a:gd name="T94" fmla="*/ 231 w 538"/>
                <a:gd name="T95" fmla="*/ 427 h 760"/>
                <a:gd name="T96" fmla="*/ 240 w 538"/>
                <a:gd name="T97" fmla="*/ 314 h 760"/>
                <a:gd name="T98" fmla="*/ 275 w 538"/>
                <a:gd name="T99" fmla="*/ 228 h 760"/>
                <a:gd name="T100" fmla="*/ 275 w 538"/>
                <a:gd name="T101" fmla="*/ 220 h 760"/>
                <a:gd name="T102" fmla="*/ 275 w 538"/>
                <a:gd name="T103" fmla="*/ 218 h 760"/>
                <a:gd name="T104" fmla="*/ 276 w 538"/>
                <a:gd name="T105" fmla="*/ 217 h 760"/>
                <a:gd name="T106" fmla="*/ 277 w 538"/>
                <a:gd name="T107" fmla="*/ 215 h 760"/>
                <a:gd name="T108" fmla="*/ 302 w 538"/>
                <a:gd name="T109" fmla="*/ 202 h 760"/>
                <a:gd name="T110" fmla="*/ 342 w 538"/>
                <a:gd name="T111" fmla="*/ 142 h 760"/>
                <a:gd name="T112" fmla="*/ 360 w 538"/>
                <a:gd name="T113" fmla="*/ 125 h 760"/>
                <a:gd name="T114" fmla="*/ 361 w 538"/>
                <a:gd name="T115" fmla="*/ 125 h 760"/>
                <a:gd name="T116" fmla="*/ 363 w 538"/>
                <a:gd name="T117" fmla="*/ 125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8" h="760">
                  <a:moveTo>
                    <a:pt x="370" y="57"/>
                  </a:moveTo>
                  <a:cubicBezTo>
                    <a:pt x="368" y="57"/>
                    <a:pt x="365" y="58"/>
                    <a:pt x="365" y="56"/>
                  </a:cubicBezTo>
                  <a:cubicBezTo>
                    <a:pt x="365" y="55"/>
                    <a:pt x="362" y="52"/>
                    <a:pt x="362" y="52"/>
                  </a:cubicBezTo>
                  <a:cubicBezTo>
                    <a:pt x="362" y="51"/>
                    <a:pt x="360" y="49"/>
                    <a:pt x="363" y="48"/>
                  </a:cubicBezTo>
                  <a:cubicBezTo>
                    <a:pt x="365" y="46"/>
                    <a:pt x="372" y="43"/>
                    <a:pt x="373" y="43"/>
                  </a:cubicBezTo>
                  <a:cubicBezTo>
                    <a:pt x="373" y="43"/>
                    <a:pt x="376" y="38"/>
                    <a:pt x="377" y="37"/>
                  </a:cubicBezTo>
                  <a:cubicBezTo>
                    <a:pt x="378" y="37"/>
                    <a:pt x="384" y="37"/>
                    <a:pt x="384" y="37"/>
                  </a:cubicBezTo>
                  <a:cubicBezTo>
                    <a:pt x="384" y="37"/>
                    <a:pt x="385" y="38"/>
                    <a:pt x="387" y="38"/>
                  </a:cubicBezTo>
                  <a:cubicBezTo>
                    <a:pt x="389" y="39"/>
                    <a:pt x="393" y="36"/>
                    <a:pt x="391" y="39"/>
                  </a:cubicBezTo>
                  <a:cubicBezTo>
                    <a:pt x="388" y="41"/>
                    <a:pt x="387" y="42"/>
                    <a:pt x="386" y="42"/>
                  </a:cubicBezTo>
                  <a:cubicBezTo>
                    <a:pt x="385" y="43"/>
                    <a:pt x="380" y="47"/>
                    <a:pt x="380" y="49"/>
                  </a:cubicBezTo>
                  <a:cubicBezTo>
                    <a:pt x="379" y="51"/>
                    <a:pt x="380" y="51"/>
                    <a:pt x="379" y="52"/>
                  </a:cubicBezTo>
                  <a:cubicBezTo>
                    <a:pt x="377" y="53"/>
                    <a:pt x="371" y="56"/>
                    <a:pt x="370" y="57"/>
                  </a:cubicBezTo>
                  <a:close/>
                  <a:moveTo>
                    <a:pt x="383" y="61"/>
                  </a:moveTo>
                  <a:cubicBezTo>
                    <a:pt x="383" y="61"/>
                    <a:pt x="383" y="61"/>
                    <a:pt x="383" y="61"/>
                  </a:cubicBezTo>
                  <a:cubicBezTo>
                    <a:pt x="383" y="61"/>
                    <a:pt x="386" y="62"/>
                    <a:pt x="386" y="61"/>
                  </a:cubicBezTo>
                  <a:cubicBezTo>
                    <a:pt x="386" y="61"/>
                    <a:pt x="387" y="59"/>
                    <a:pt x="387" y="56"/>
                  </a:cubicBezTo>
                  <a:cubicBezTo>
                    <a:pt x="388" y="53"/>
                    <a:pt x="390" y="53"/>
                    <a:pt x="391" y="52"/>
                  </a:cubicBezTo>
                  <a:cubicBezTo>
                    <a:pt x="392" y="51"/>
                    <a:pt x="391" y="51"/>
                    <a:pt x="392" y="49"/>
                  </a:cubicBezTo>
                  <a:cubicBezTo>
                    <a:pt x="392" y="47"/>
                    <a:pt x="391" y="47"/>
                    <a:pt x="389" y="46"/>
                  </a:cubicBezTo>
                  <a:cubicBezTo>
                    <a:pt x="386" y="46"/>
                    <a:pt x="386" y="48"/>
                    <a:pt x="384" y="48"/>
                  </a:cubicBezTo>
                  <a:cubicBezTo>
                    <a:pt x="383" y="49"/>
                    <a:pt x="383" y="51"/>
                    <a:pt x="384" y="52"/>
                  </a:cubicBezTo>
                  <a:cubicBezTo>
                    <a:pt x="384" y="53"/>
                    <a:pt x="382" y="54"/>
                    <a:pt x="380" y="55"/>
                  </a:cubicBezTo>
                  <a:cubicBezTo>
                    <a:pt x="378" y="57"/>
                    <a:pt x="378" y="59"/>
                    <a:pt x="378" y="59"/>
                  </a:cubicBezTo>
                  <a:cubicBezTo>
                    <a:pt x="383" y="61"/>
                    <a:pt x="383" y="61"/>
                    <a:pt x="383" y="61"/>
                  </a:cubicBezTo>
                  <a:close/>
                  <a:moveTo>
                    <a:pt x="363" y="126"/>
                  </a:moveTo>
                  <a:cubicBezTo>
                    <a:pt x="363" y="126"/>
                    <a:pt x="363" y="126"/>
                    <a:pt x="363" y="126"/>
                  </a:cubicBezTo>
                  <a:cubicBezTo>
                    <a:pt x="367" y="127"/>
                    <a:pt x="367" y="127"/>
                    <a:pt x="367" y="127"/>
                  </a:cubicBezTo>
                  <a:cubicBezTo>
                    <a:pt x="374" y="135"/>
                    <a:pt x="374" y="135"/>
                    <a:pt x="374" y="135"/>
                  </a:cubicBezTo>
                  <a:cubicBezTo>
                    <a:pt x="380" y="142"/>
                    <a:pt x="380" y="142"/>
                    <a:pt x="380" y="142"/>
                  </a:cubicBezTo>
                  <a:cubicBezTo>
                    <a:pt x="380" y="142"/>
                    <a:pt x="389" y="149"/>
                    <a:pt x="391" y="150"/>
                  </a:cubicBezTo>
                  <a:cubicBezTo>
                    <a:pt x="393" y="151"/>
                    <a:pt x="404" y="153"/>
                    <a:pt x="405" y="154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12" y="147"/>
                    <a:pt x="412" y="147"/>
                    <a:pt x="412" y="147"/>
                  </a:cubicBezTo>
                  <a:cubicBezTo>
                    <a:pt x="411" y="145"/>
                    <a:pt x="411" y="145"/>
                    <a:pt x="411" y="145"/>
                  </a:cubicBezTo>
                  <a:cubicBezTo>
                    <a:pt x="416" y="142"/>
                    <a:pt x="416" y="142"/>
                    <a:pt x="416" y="142"/>
                  </a:cubicBezTo>
                  <a:cubicBezTo>
                    <a:pt x="420" y="145"/>
                    <a:pt x="420" y="145"/>
                    <a:pt x="420" y="145"/>
                  </a:cubicBezTo>
                  <a:cubicBezTo>
                    <a:pt x="430" y="147"/>
                    <a:pt x="430" y="147"/>
                    <a:pt x="430" y="147"/>
                  </a:cubicBezTo>
                  <a:cubicBezTo>
                    <a:pt x="434" y="150"/>
                    <a:pt x="434" y="150"/>
                    <a:pt x="434" y="150"/>
                  </a:cubicBezTo>
                  <a:cubicBezTo>
                    <a:pt x="434" y="150"/>
                    <a:pt x="434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5" y="150"/>
                    <a:pt x="435" y="150"/>
                    <a:pt x="435" y="150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6" y="149"/>
                    <a:pt x="436" y="149"/>
                  </a:cubicBezTo>
                  <a:cubicBezTo>
                    <a:pt x="436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7" y="149"/>
                    <a:pt x="437" y="149"/>
                    <a:pt x="437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9"/>
                    <a:pt x="438" y="149"/>
                    <a:pt x="438" y="149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8"/>
                    <a:pt x="438" y="148"/>
                    <a:pt x="438" y="148"/>
                  </a:cubicBezTo>
                  <a:cubicBezTo>
                    <a:pt x="438" y="147"/>
                    <a:pt x="438" y="147"/>
                    <a:pt x="438" y="147"/>
                  </a:cubicBezTo>
                  <a:cubicBezTo>
                    <a:pt x="438" y="146"/>
                    <a:pt x="438" y="140"/>
                    <a:pt x="438" y="140"/>
                  </a:cubicBezTo>
                  <a:cubicBezTo>
                    <a:pt x="438" y="140"/>
                    <a:pt x="435" y="138"/>
                    <a:pt x="438" y="136"/>
                  </a:cubicBezTo>
                  <a:cubicBezTo>
                    <a:pt x="441" y="133"/>
                    <a:pt x="445" y="130"/>
                    <a:pt x="445" y="130"/>
                  </a:cubicBezTo>
                  <a:cubicBezTo>
                    <a:pt x="445" y="130"/>
                    <a:pt x="447" y="129"/>
                    <a:pt x="447" y="126"/>
                  </a:cubicBezTo>
                  <a:cubicBezTo>
                    <a:pt x="447" y="123"/>
                    <a:pt x="445" y="115"/>
                    <a:pt x="445" y="115"/>
                  </a:cubicBezTo>
                  <a:cubicBezTo>
                    <a:pt x="445" y="115"/>
                    <a:pt x="443" y="110"/>
                    <a:pt x="443" y="108"/>
                  </a:cubicBezTo>
                  <a:cubicBezTo>
                    <a:pt x="445" y="96"/>
                    <a:pt x="440" y="88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3" y="86"/>
                    <a:pt x="443" y="86"/>
                    <a:pt x="443" y="86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8" y="83"/>
                    <a:pt x="448" y="83"/>
                    <a:pt x="448" y="83"/>
                  </a:cubicBezTo>
                  <a:cubicBezTo>
                    <a:pt x="448" y="83"/>
                    <a:pt x="448" y="82"/>
                    <a:pt x="448" y="82"/>
                  </a:cubicBezTo>
                  <a:cubicBezTo>
                    <a:pt x="448" y="77"/>
                    <a:pt x="442" y="72"/>
                    <a:pt x="449" y="71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61" y="69"/>
                    <a:pt x="461" y="69"/>
                    <a:pt x="461" y="69"/>
                  </a:cubicBezTo>
                  <a:cubicBezTo>
                    <a:pt x="463" y="63"/>
                    <a:pt x="463" y="63"/>
                    <a:pt x="463" y="63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70" y="59"/>
                    <a:pt x="474" y="58"/>
                    <a:pt x="476" y="59"/>
                  </a:cubicBezTo>
                  <a:cubicBezTo>
                    <a:pt x="478" y="62"/>
                    <a:pt x="478" y="64"/>
                    <a:pt x="482" y="65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0" y="70"/>
                    <a:pt x="500" y="70"/>
                    <a:pt x="500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1" y="70"/>
                    <a:pt x="501" y="70"/>
                    <a:pt x="501" y="70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2"/>
                    <a:pt x="503" y="72"/>
                    <a:pt x="503" y="72"/>
                  </a:cubicBezTo>
                  <a:cubicBezTo>
                    <a:pt x="503" y="74"/>
                    <a:pt x="503" y="76"/>
                    <a:pt x="504" y="77"/>
                  </a:cubicBezTo>
                  <a:cubicBezTo>
                    <a:pt x="504" y="79"/>
                    <a:pt x="505" y="82"/>
                    <a:pt x="505" y="82"/>
                  </a:cubicBezTo>
                  <a:cubicBezTo>
                    <a:pt x="505" y="82"/>
                    <a:pt x="504" y="85"/>
                    <a:pt x="504" y="87"/>
                  </a:cubicBezTo>
                  <a:cubicBezTo>
                    <a:pt x="503" y="88"/>
                    <a:pt x="503" y="91"/>
                    <a:pt x="503" y="92"/>
                  </a:cubicBezTo>
                  <a:cubicBezTo>
                    <a:pt x="503" y="93"/>
                    <a:pt x="503" y="94"/>
                    <a:pt x="503" y="95"/>
                  </a:cubicBezTo>
                  <a:cubicBezTo>
                    <a:pt x="503" y="97"/>
                    <a:pt x="504" y="100"/>
                    <a:pt x="505" y="101"/>
                  </a:cubicBezTo>
                  <a:cubicBezTo>
                    <a:pt x="505" y="102"/>
                    <a:pt x="510" y="105"/>
                    <a:pt x="510" y="105"/>
                  </a:cubicBezTo>
                  <a:cubicBezTo>
                    <a:pt x="510" y="105"/>
                    <a:pt x="510" y="105"/>
                    <a:pt x="509" y="106"/>
                  </a:cubicBezTo>
                  <a:cubicBezTo>
                    <a:pt x="509" y="106"/>
                    <a:pt x="509" y="107"/>
                    <a:pt x="510" y="107"/>
                  </a:cubicBezTo>
                  <a:cubicBezTo>
                    <a:pt x="512" y="107"/>
                    <a:pt x="515" y="106"/>
                    <a:pt x="515" y="106"/>
                  </a:cubicBezTo>
                  <a:cubicBezTo>
                    <a:pt x="515" y="106"/>
                    <a:pt x="515" y="97"/>
                    <a:pt x="514" y="94"/>
                  </a:cubicBezTo>
                  <a:cubicBezTo>
                    <a:pt x="513" y="90"/>
                    <a:pt x="518" y="86"/>
                    <a:pt x="518" y="86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4" y="71"/>
                    <a:pt x="524" y="71"/>
                    <a:pt x="524" y="71"/>
                  </a:cubicBezTo>
                  <a:cubicBezTo>
                    <a:pt x="532" y="72"/>
                    <a:pt x="532" y="72"/>
                    <a:pt x="532" y="72"/>
                  </a:cubicBezTo>
                  <a:cubicBezTo>
                    <a:pt x="532" y="72"/>
                    <a:pt x="538" y="69"/>
                    <a:pt x="536" y="65"/>
                  </a:cubicBezTo>
                  <a:cubicBezTo>
                    <a:pt x="534" y="60"/>
                    <a:pt x="532" y="52"/>
                    <a:pt x="530" y="54"/>
                  </a:cubicBezTo>
                  <a:cubicBezTo>
                    <a:pt x="527" y="56"/>
                    <a:pt x="522" y="62"/>
                    <a:pt x="522" y="62"/>
                  </a:cubicBezTo>
                  <a:cubicBezTo>
                    <a:pt x="521" y="52"/>
                    <a:pt x="521" y="52"/>
                    <a:pt x="521" y="52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505" y="53"/>
                    <a:pt x="502" y="49"/>
                    <a:pt x="499" y="50"/>
                  </a:cubicBezTo>
                  <a:cubicBezTo>
                    <a:pt x="496" y="50"/>
                    <a:pt x="491" y="50"/>
                    <a:pt x="491" y="50"/>
                  </a:cubicBezTo>
                  <a:cubicBezTo>
                    <a:pt x="491" y="50"/>
                    <a:pt x="487" y="47"/>
                    <a:pt x="489" y="46"/>
                  </a:cubicBezTo>
                  <a:cubicBezTo>
                    <a:pt x="492" y="46"/>
                    <a:pt x="498" y="47"/>
                    <a:pt x="501" y="46"/>
                  </a:cubicBezTo>
                  <a:cubicBezTo>
                    <a:pt x="503" y="46"/>
                    <a:pt x="519" y="42"/>
                    <a:pt x="519" y="42"/>
                  </a:cubicBezTo>
                  <a:cubicBezTo>
                    <a:pt x="520" y="35"/>
                    <a:pt x="520" y="35"/>
                    <a:pt x="520" y="35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15" y="20"/>
                    <a:pt x="515" y="20"/>
                    <a:pt x="515" y="20"/>
                  </a:cubicBezTo>
                  <a:cubicBezTo>
                    <a:pt x="510" y="12"/>
                    <a:pt x="510" y="12"/>
                    <a:pt x="510" y="12"/>
                  </a:cubicBezTo>
                  <a:cubicBezTo>
                    <a:pt x="510" y="12"/>
                    <a:pt x="509" y="9"/>
                    <a:pt x="507" y="9"/>
                  </a:cubicBezTo>
                  <a:cubicBezTo>
                    <a:pt x="504" y="9"/>
                    <a:pt x="496" y="13"/>
                    <a:pt x="496" y="13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81" y="10"/>
                    <a:pt x="481" y="10"/>
                    <a:pt x="481" y="10"/>
                  </a:cubicBezTo>
                  <a:cubicBezTo>
                    <a:pt x="468" y="6"/>
                    <a:pt x="468" y="6"/>
                    <a:pt x="468" y="6"/>
                  </a:cubicBezTo>
                  <a:cubicBezTo>
                    <a:pt x="468" y="9"/>
                    <a:pt x="468" y="9"/>
                    <a:pt x="468" y="9"/>
                  </a:cubicBezTo>
                  <a:cubicBezTo>
                    <a:pt x="468" y="9"/>
                    <a:pt x="464" y="8"/>
                    <a:pt x="463" y="6"/>
                  </a:cubicBezTo>
                  <a:cubicBezTo>
                    <a:pt x="463" y="4"/>
                    <a:pt x="463" y="2"/>
                    <a:pt x="463" y="2"/>
                  </a:cubicBezTo>
                  <a:cubicBezTo>
                    <a:pt x="458" y="3"/>
                    <a:pt x="458" y="3"/>
                    <a:pt x="458" y="3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47" y="6"/>
                    <a:pt x="447" y="6"/>
                    <a:pt x="447" y="6"/>
                  </a:cubicBezTo>
                  <a:cubicBezTo>
                    <a:pt x="451" y="13"/>
                    <a:pt x="451" y="13"/>
                    <a:pt x="451" y="13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50" y="26"/>
                    <a:pt x="450" y="26"/>
                    <a:pt x="450" y="26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46" y="41"/>
                    <a:pt x="446" y="41"/>
                    <a:pt x="446" y="41"/>
                  </a:cubicBezTo>
                  <a:cubicBezTo>
                    <a:pt x="440" y="36"/>
                    <a:pt x="440" y="36"/>
                    <a:pt x="440" y="36"/>
                  </a:cubicBezTo>
                  <a:cubicBezTo>
                    <a:pt x="441" y="29"/>
                    <a:pt x="441" y="29"/>
                    <a:pt x="441" y="29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0" y="13"/>
                    <a:pt x="440" y="13"/>
                    <a:pt x="440" y="13"/>
                  </a:cubicBezTo>
                  <a:cubicBezTo>
                    <a:pt x="432" y="20"/>
                    <a:pt x="432" y="20"/>
                    <a:pt x="432" y="2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28" y="37"/>
                    <a:pt x="428" y="37"/>
                    <a:pt x="428" y="37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26" y="53"/>
                    <a:pt x="426" y="53"/>
                    <a:pt x="426" y="53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2"/>
                    <a:pt x="425" y="64"/>
                    <a:pt x="423" y="64"/>
                  </a:cubicBezTo>
                  <a:cubicBezTo>
                    <a:pt x="421" y="65"/>
                    <a:pt x="417" y="63"/>
                    <a:pt x="417" y="63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9" y="43"/>
                    <a:pt x="419" y="43"/>
                    <a:pt x="419" y="43"/>
                  </a:cubicBezTo>
                  <a:cubicBezTo>
                    <a:pt x="422" y="37"/>
                    <a:pt x="422" y="37"/>
                    <a:pt x="422" y="37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26" y="29"/>
                    <a:pt x="426" y="24"/>
                    <a:pt x="425" y="23"/>
                  </a:cubicBezTo>
                  <a:cubicBezTo>
                    <a:pt x="425" y="23"/>
                    <a:pt x="423" y="22"/>
                    <a:pt x="424" y="22"/>
                  </a:cubicBezTo>
                  <a:cubicBezTo>
                    <a:pt x="424" y="21"/>
                    <a:pt x="428" y="17"/>
                    <a:pt x="428" y="17"/>
                  </a:cubicBezTo>
                  <a:cubicBezTo>
                    <a:pt x="428" y="17"/>
                    <a:pt x="428" y="14"/>
                    <a:pt x="425" y="12"/>
                  </a:cubicBezTo>
                  <a:cubicBezTo>
                    <a:pt x="423" y="11"/>
                    <a:pt x="421" y="9"/>
                    <a:pt x="419" y="10"/>
                  </a:cubicBezTo>
                  <a:cubicBezTo>
                    <a:pt x="418" y="11"/>
                    <a:pt x="413" y="13"/>
                    <a:pt x="413" y="14"/>
                  </a:cubicBezTo>
                  <a:cubicBezTo>
                    <a:pt x="412" y="15"/>
                    <a:pt x="413" y="17"/>
                    <a:pt x="414" y="18"/>
                  </a:cubicBezTo>
                  <a:cubicBezTo>
                    <a:pt x="415" y="18"/>
                    <a:pt x="416" y="19"/>
                    <a:pt x="417" y="19"/>
                  </a:cubicBezTo>
                  <a:cubicBezTo>
                    <a:pt x="417" y="20"/>
                    <a:pt x="418" y="23"/>
                    <a:pt x="417" y="24"/>
                  </a:cubicBezTo>
                  <a:cubicBezTo>
                    <a:pt x="416" y="25"/>
                    <a:pt x="417" y="28"/>
                    <a:pt x="414" y="27"/>
                  </a:cubicBezTo>
                  <a:cubicBezTo>
                    <a:pt x="412" y="26"/>
                    <a:pt x="406" y="22"/>
                    <a:pt x="406" y="22"/>
                  </a:cubicBezTo>
                  <a:cubicBezTo>
                    <a:pt x="405" y="22"/>
                    <a:pt x="406" y="18"/>
                    <a:pt x="404" y="22"/>
                  </a:cubicBezTo>
                  <a:cubicBezTo>
                    <a:pt x="402" y="25"/>
                    <a:pt x="401" y="26"/>
                    <a:pt x="402" y="28"/>
                  </a:cubicBezTo>
                  <a:cubicBezTo>
                    <a:pt x="403" y="30"/>
                    <a:pt x="404" y="30"/>
                    <a:pt x="404" y="31"/>
                  </a:cubicBezTo>
                  <a:cubicBezTo>
                    <a:pt x="404" y="32"/>
                    <a:pt x="400" y="32"/>
                    <a:pt x="400" y="33"/>
                  </a:cubicBezTo>
                  <a:cubicBezTo>
                    <a:pt x="400" y="34"/>
                    <a:pt x="399" y="35"/>
                    <a:pt x="401" y="37"/>
                  </a:cubicBezTo>
                  <a:cubicBezTo>
                    <a:pt x="403" y="38"/>
                    <a:pt x="405" y="39"/>
                    <a:pt x="405" y="39"/>
                  </a:cubicBezTo>
                  <a:cubicBezTo>
                    <a:pt x="405" y="39"/>
                    <a:pt x="407" y="42"/>
                    <a:pt x="406" y="42"/>
                  </a:cubicBezTo>
                  <a:cubicBezTo>
                    <a:pt x="406" y="43"/>
                    <a:pt x="400" y="42"/>
                    <a:pt x="400" y="43"/>
                  </a:cubicBezTo>
                  <a:cubicBezTo>
                    <a:pt x="400" y="44"/>
                    <a:pt x="400" y="46"/>
                    <a:pt x="400" y="47"/>
                  </a:cubicBezTo>
                  <a:cubicBezTo>
                    <a:pt x="400" y="48"/>
                    <a:pt x="400" y="50"/>
                    <a:pt x="400" y="50"/>
                  </a:cubicBezTo>
                  <a:cubicBezTo>
                    <a:pt x="400" y="51"/>
                    <a:pt x="396" y="51"/>
                    <a:pt x="395" y="52"/>
                  </a:cubicBezTo>
                  <a:cubicBezTo>
                    <a:pt x="393" y="53"/>
                    <a:pt x="392" y="56"/>
                    <a:pt x="392" y="58"/>
                  </a:cubicBezTo>
                  <a:cubicBezTo>
                    <a:pt x="391" y="60"/>
                    <a:pt x="391" y="62"/>
                    <a:pt x="391" y="63"/>
                  </a:cubicBezTo>
                  <a:cubicBezTo>
                    <a:pt x="391" y="64"/>
                    <a:pt x="389" y="66"/>
                    <a:pt x="389" y="66"/>
                  </a:cubicBezTo>
                  <a:cubicBezTo>
                    <a:pt x="389" y="66"/>
                    <a:pt x="389" y="67"/>
                    <a:pt x="387" y="66"/>
                  </a:cubicBezTo>
                  <a:cubicBezTo>
                    <a:pt x="385" y="66"/>
                    <a:pt x="378" y="62"/>
                    <a:pt x="377" y="62"/>
                  </a:cubicBezTo>
                  <a:cubicBezTo>
                    <a:pt x="375" y="62"/>
                    <a:pt x="373" y="63"/>
                    <a:pt x="373" y="65"/>
                  </a:cubicBezTo>
                  <a:cubicBezTo>
                    <a:pt x="373" y="66"/>
                    <a:pt x="376" y="69"/>
                    <a:pt x="377" y="69"/>
                  </a:cubicBezTo>
                  <a:cubicBezTo>
                    <a:pt x="377" y="69"/>
                    <a:pt x="382" y="70"/>
                    <a:pt x="383" y="71"/>
                  </a:cubicBezTo>
                  <a:cubicBezTo>
                    <a:pt x="383" y="72"/>
                    <a:pt x="383" y="79"/>
                    <a:pt x="383" y="79"/>
                  </a:cubicBezTo>
                  <a:cubicBezTo>
                    <a:pt x="383" y="79"/>
                    <a:pt x="387" y="87"/>
                    <a:pt x="380" y="80"/>
                  </a:cubicBezTo>
                  <a:cubicBezTo>
                    <a:pt x="372" y="73"/>
                    <a:pt x="372" y="72"/>
                    <a:pt x="371" y="71"/>
                  </a:cubicBezTo>
                  <a:cubicBezTo>
                    <a:pt x="370" y="71"/>
                    <a:pt x="363" y="69"/>
                    <a:pt x="363" y="69"/>
                  </a:cubicBezTo>
                  <a:cubicBezTo>
                    <a:pt x="363" y="69"/>
                    <a:pt x="362" y="66"/>
                    <a:pt x="361" y="69"/>
                  </a:cubicBezTo>
                  <a:cubicBezTo>
                    <a:pt x="360" y="71"/>
                    <a:pt x="363" y="76"/>
                    <a:pt x="363" y="76"/>
                  </a:cubicBezTo>
                  <a:cubicBezTo>
                    <a:pt x="362" y="75"/>
                    <a:pt x="362" y="75"/>
                    <a:pt x="362" y="75"/>
                  </a:cubicBezTo>
                  <a:cubicBezTo>
                    <a:pt x="362" y="75"/>
                    <a:pt x="359" y="73"/>
                    <a:pt x="357" y="72"/>
                  </a:cubicBezTo>
                  <a:cubicBezTo>
                    <a:pt x="356" y="70"/>
                    <a:pt x="353" y="72"/>
                    <a:pt x="353" y="72"/>
                  </a:cubicBezTo>
                  <a:cubicBezTo>
                    <a:pt x="353" y="72"/>
                    <a:pt x="352" y="73"/>
                    <a:pt x="350" y="75"/>
                  </a:cubicBezTo>
                  <a:cubicBezTo>
                    <a:pt x="349" y="76"/>
                    <a:pt x="345" y="72"/>
                    <a:pt x="349" y="77"/>
                  </a:cubicBezTo>
                  <a:cubicBezTo>
                    <a:pt x="352" y="81"/>
                    <a:pt x="355" y="82"/>
                    <a:pt x="356" y="83"/>
                  </a:cubicBezTo>
                  <a:cubicBezTo>
                    <a:pt x="356" y="83"/>
                    <a:pt x="360" y="84"/>
                    <a:pt x="361" y="85"/>
                  </a:cubicBezTo>
                  <a:cubicBezTo>
                    <a:pt x="362" y="86"/>
                    <a:pt x="362" y="89"/>
                    <a:pt x="362" y="90"/>
                  </a:cubicBezTo>
                  <a:cubicBezTo>
                    <a:pt x="362" y="90"/>
                    <a:pt x="365" y="94"/>
                    <a:pt x="360" y="91"/>
                  </a:cubicBezTo>
                  <a:cubicBezTo>
                    <a:pt x="355" y="87"/>
                    <a:pt x="355" y="86"/>
                    <a:pt x="353" y="86"/>
                  </a:cubicBezTo>
                  <a:cubicBezTo>
                    <a:pt x="352" y="86"/>
                    <a:pt x="350" y="88"/>
                    <a:pt x="350" y="88"/>
                  </a:cubicBezTo>
                  <a:cubicBezTo>
                    <a:pt x="350" y="88"/>
                    <a:pt x="344" y="87"/>
                    <a:pt x="344" y="84"/>
                  </a:cubicBezTo>
                  <a:cubicBezTo>
                    <a:pt x="343" y="81"/>
                    <a:pt x="345" y="76"/>
                    <a:pt x="341" y="77"/>
                  </a:cubicBezTo>
                  <a:cubicBezTo>
                    <a:pt x="336" y="77"/>
                    <a:pt x="335" y="79"/>
                    <a:pt x="335" y="80"/>
                  </a:cubicBezTo>
                  <a:cubicBezTo>
                    <a:pt x="335" y="81"/>
                    <a:pt x="332" y="82"/>
                    <a:pt x="335" y="85"/>
                  </a:cubicBezTo>
                  <a:cubicBezTo>
                    <a:pt x="338" y="88"/>
                    <a:pt x="340" y="90"/>
                    <a:pt x="341" y="90"/>
                  </a:cubicBezTo>
                  <a:cubicBezTo>
                    <a:pt x="341" y="90"/>
                    <a:pt x="347" y="90"/>
                    <a:pt x="344" y="91"/>
                  </a:cubicBezTo>
                  <a:cubicBezTo>
                    <a:pt x="342" y="93"/>
                    <a:pt x="338" y="93"/>
                    <a:pt x="337" y="93"/>
                  </a:cubicBezTo>
                  <a:cubicBezTo>
                    <a:pt x="336" y="93"/>
                    <a:pt x="337" y="92"/>
                    <a:pt x="336" y="93"/>
                  </a:cubicBezTo>
                  <a:cubicBezTo>
                    <a:pt x="334" y="94"/>
                    <a:pt x="329" y="99"/>
                    <a:pt x="329" y="99"/>
                  </a:cubicBezTo>
                  <a:cubicBezTo>
                    <a:pt x="329" y="99"/>
                    <a:pt x="328" y="97"/>
                    <a:pt x="328" y="96"/>
                  </a:cubicBezTo>
                  <a:cubicBezTo>
                    <a:pt x="328" y="95"/>
                    <a:pt x="332" y="93"/>
                    <a:pt x="332" y="91"/>
                  </a:cubicBezTo>
                  <a:cubicBezTo>
                    <a:pt x="332" y="89"/>
                    <a:pt x="330" y="82"/>
                    <a:pt x="330" y="82"/>
                  </a:cubicBezTo>
                  <a:cubicBezTo>
                    <a:pt x="330" y="82"/>
                    <a:pt x="326" y="80"/>
                    <a:pt x="326" y="80"/>
                  </a:cubicBezTo>
                  <a:cubicBezTo>
                    <a:pt x="325" y="79"/>
                    <a:pt x="322" y="77"/>
                    <a:pt x="321" y="78"/>
                  </a:cubicBezTo>
                  <a:cubicBezTo>
                    <a:pt x="320" y="79"/>
                    <a:pt x="318" y="82"/>
                    <a:pt x="320" y="84"/>
                  </a:cubicBezTo>
                  <a:cubicBezTo>
                    <a:pt x="322" y="87"/>
                    <a:pt x="324" y="89"/>
                    <a:pt x="323" y="89"/>
                  </a:cubicBezTo>
                  <a:cubicBezTo>
                    <a:pt x="321" y="90"/>
                    <a:pt x="320" y="91"/>
                    <a:pt x="319" y="90"/>
                  </a:cubicBezTo>
                  <a:cubicBezTo>
                    <a:pt x="318" y="90"/>
                    <a:pt x="316" y="88"/>
                    <a:pt x="313" y="89"/>
                  </a:cubicBezTo>
                  <a:cubicBezTo>
                    <a:pt x="310" y="90"/>
                    <a:pt x="307" y="96"/>
                    <a:pt x="307" y="96"/>
                  </a:cubicBezTo>
                  <a:cubicBezTo>
                    <a:pt x="307" y="96"/>
                    <a:pt x="310" y="102"/>
                    <a:pt x="311" y="103"/>
                  </a:cubicBezTo>
                  <a:cubicBezTo>
                    <a:pt x="312" y="103"/>
                    <a:pt x="313" y="105"/>
                    <a:pt x="313" y="107"/>
                  </a:cubicBezTo>
                  <a:cubicBezTo>
                    <a:pt x="312" y="109"/>
                    <a:pt x="313" y="106"/>
                    <a:pt x="311" y="107"/>
                  </a:cubicBezTo>
                  <a:cubicBezTo>
                    <a:pt x="308" y="108"/>
                    <a:pt x="307" y="109"/>
                    <a:pt x="305" y="109"/>
                  </a:cubicBezTo>
                  <a:cubicBezTo>
                    <a:pt x="303" y="109"/>
                    <a:pt x="298" y="115"/>
                    <a:pt x="298" y="115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293" y="122"/>
                    <a:pt x="291" y="123"/>
                  </a:cubicBezTo>
                  <a:cubicBezTo>
                    <a:pt x="290" y="123"/>
                    <a:pt x="294" y="122"/>
                    <a:pt x="289" y="123"/>
                  </a:cubicBezTo>
                  <a:cubicBezTo>
                    <a:pt x="285" y="125"/>
                    <a:pt x="282" y="129"/>
                    <a:pt x="281" y="131"/>
                  </a:cubicBezTo>
                  <a:cubicBezTo>
                    <a:pt x="281" y="132"/>
                    <a:pt x="277" y="132"/>
                    <a:pt x="277" y="135"/>
                  </a:cubicBezTo>
                  <a:cubicBezTo>
                    <a:pt x="277" y="137"/>
                    <a:pt x="278" y="141"/>
                    <a:pt x="277" y="142"/>
                  </a:cubicBezTo>
                  <a:cubicBezTo>
                    <a:pt x="277" y="143"/>
                    <a:pt x="277" y="143"/>
                    <a:pt x="277" y="145"/>
                  </a:cubicBezTo>
                  <a:cubicBezTo>
                    <a:pt x="277" y="147"/>
                    <a:pt x="276" y="149"/>
                    <a:pt x="279" y="149"/>
                  </a:cubicBezTo>
                  <a:cubicBezTo>
                    <a:pt x="282" y="149"/>
                    <a:pt x="286" y="147"/>
                    <a:pt x="287" y="146"/>
                  </a:cubicBezTo>
                  <a:cubicBezTo>
                    <a:pt x="287" y="145"/>
                    <a:pt x="288" y="141"/>
                    <a:pt x="289" y="143"/>
                  </a:cubicBezTo>
                  <a:cubicBezTo>
                    <a:pt x="291" y="144"/>
                    <a:pt x="291" y="148"/>
                    <a:pt x="291" y="148"/>
                  </a:cubicBezTo>
                  <a:cubicBezTo>
                    <a:pt x="291" y="148"/>
                    <a:pt x="291" y="152"/>
                    <a:pt x="291" y="153"/>
                  </a:cubicBezTo>
                  <a:cubicBezTo>
                    <a:pt x="290" y="155"/>
                    <a:pt x="297" y="153"/>
                    <a:pt x="290" y="156"/>
                  </a:cubicBezTo>
                  <a:cubicBezTo>
                    <a:pt x="283" y="160"/>
                    <a:pt x="281" y="160"/>
                    <a:pt x="281" y="161"/>
                  </a:cubicBezTo>
                  <a:cubicBezTo>
                    <a:pt x="281" y="163"/>
                    <a:pt x="285" y="168"/>
                    <a:pt x="280" y="166"/>
                  </a:cubicBezTo>
                  <a:cubicBezTo>
                    <a:pt x="275" y="165"/>
                    <a:pt x="275" y="166"/>
                    <a:pt x="275" y="165"/>
                  </a:cubicBezTo>
                  <a:cubicBezTo>
                    <a:pt x="274" y="164"/>
                    <a:pt x="276" y="170"/>
                    <a:pt x="270" y="161"/>
                  </a:cubicBezTo>
                  <a:cubicBezTo>
                    <a:pt x="264" y="152"/>
                    <a:pt x="264" y="153"/>
                    <a:pt x="264" y="151"/>
                  </a:cubicBezTo>
                  <a:cubicBezTo>
                    <a:pt x="264" y="149"/>
                    <a:pt x="263" y="142"/>
                    <a:pt x="263" y="142"/>
                  </a:cubicBezTo>
                  <a:cubicBezTo>
                    <a:pt x="263" y="142"/>
                    <a:pt x="262" y="135"/>
                    <a:pt x="259" y="138"/>
                  </a:cubicBezTo>
                  <a:cubicBezTo>
                    <a:pt x="255" y="141"/>
                    <a:pt x="255" y="146"/>
                    <a:pt x="255" y="146"/>
                  </a:cubicBezTo>
                  <a:cubicBezTo>
                    <a:pt x="255" y="146"/>
                    <a:pt x="250" y="151"/>
                    <a:pt x="249" y="152"/>
                  </a:cubicBezTo>
                  <a:cubicBezTo>
                    <a:pt x="248" y="152"/>
                    <a:pt x="246" y="152"/>
                    <a:pt x="243" y="154"/>
                  </a:cubicBezTo>
                  <a:cubicBezTo>
                    <a:pt x="241" y="157"/>
                    <a:pt x="234" y="167"/>
                    <a:pt x="234" y="167"/>
                  </a:cubicBezTo>
                  <a:cubicBezTo>
                    <a:pt x="234" y="167"/>
                    <a:pt x="230" y="174"/>
                    <a:pt x="231" y="176"/>
                  </a:cubicBezTo>
                  <a:cubicBezTo>
                    <a:pt x="232" y="178"/>
                    <a:pt x="235" y="181"/>
                    <a:pt x="235" y="181"/>
                  </a:cubicBezTo>
                  <a:cubicBezTo>
                    <a:pt x="235" y="181"/>
                    <a:pt x="236" y="180"/>
                    <a:pt x="236" y="183"/>
                  </a:cubicBezTo>
                  <a:cubicBezTo>
                    <a:pt x="236" y="186"/>
                    <a:pt x="241" y="187"/>
                    <a:pt x="241" y="187"/>
                  </a:cubicBezTo>
                  <a:cubicBezTo>
                    <a:pt x="241" y="187"/>
                    <a:pt x="243" y="188"/>
                    <a:pt x="241" y="190"/>
                  </a:cubicBezTo>
                  <a:cubicBezTo>
                    <a:pt x="238" y="192"/>
                    <a:pt x="230" y="193"/>
                    <a:pt x="230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22" y="193"/>
                    <a:pt x="218" y="198"/>
                    <a:pt x="217" y="198"/>
                  </a:cubicBezTo>
                  <a:cubicBezTo>
                    <a:pt x="215" y="199"/>
                    <a:pt x="212" y="201"/>
                    <a:pt x="211" y="204"/>
                  </a:cubicBezTo>
                  <a:cubicBezTo>
                    <a:pt x="211" y="206"/>
                    <a:pt x="202" y="214"/>
                    <a:pt x="202" y="214"/>
                  </a:cubicBezTo>
                  <a:cubicBezTo>
                    <a:pt x="202" y="214"/>
                    <a:pt x="202" y="217"/>
                    <a:pt x="202" y="218"/>
                  </a:cubicBezTo>
                  <a:cubicBezTo>
                    <a:pt x="202" y="219"/>
                    <a:pt x="198" y="221"/>
                    <a:pt x="200" y="222"/>
                  </a:cubicBezTo>
                  <a:cubicBezTo>
                    <a:pt x="202" y="223"/>
                    <a:pt x="205" y="224"/>
                    <a:pt x="207" y="220"/>
                  </a:cubicBezTo>
                  <a:cubicBezTo>
                    <a:pt x="209" y="217"/>
                    <a:pt x="209" y="212"/>
                    <a:pt x="209" y="212"/>
                  </a:cubicBezTo>
                  <a:cubicBezTo>
                    <a:pt x="209" y="212"/>
                    <a:pt x="211" y="210"/>
                    <a:pt x="213" y="210"/>
                  </a:cubicBezTo>
                  <a:cubicBezTo>
                    <a:pt x="216" y="210"/>
                    <a:pt x="219" y="207"/>
                    <a:pt x="222" y="206"/>
                  </a:cubicBezTo>
                  <a:cubicBezTo>
                    <a:pt x="225" y="206"/>
                    <a:pt x="229" y="201"/>
                    <a:pt x="230" y="201"/>
                  </a:cubicBezTo>
                  <a:cubicBezTo>
                    <a:pt x="232" y="201"/>
                    <a:pt x="231" y="202"/>
                    <a:pt x="235" y="201"/>
                  </a:cubicBezTo>
                  <a:cubicBezTo>
                    <a:pt x="239" y="201"/>
                    <a:pt x="243" y="201"/>
                    <a:pt x="244" y="200"/>
                  </a:cubicBezTo>
                  <a:cubicBezTo>
                    <a:pt x="246" y="199"/>
                    <a:pt x="254" y="204"/>
                    <a:pt x="255" y="205"/>
                  </a:cubicBezTo>
                  <a:cubicBezTo>
                    <a:pt x="255" y="206"/>
                    <a:pt x="248" y="207"/>
                    <a:pt x="251" y="209"/>
                  </a:cubicBezTo>
                  <a:cubicBezTo>
                    <a:pt x="255" y="211"/>
                    <a:pt x="255" y="212"/>
                    <a:pt x="256" y="212"/>
                  </a:cubicBezTo>
                  <a:cubicBezTo>
                    <a:pt x="257" y="212"/>
                    <a:pt x="259" y="211"/>
                    <a:pt x="262" y="210"/>
                  </a:cubicBezTo>
                  <a:cubicBezTo>
                    <a:pt x="264" y="208"/>
                    <a:pt x="260" y="205"/>
                    <a:pt x="266" y="207"/>
                  </a:cubicBezTo>
                  <a:cubicBezTo>
                    <a:pt x="271" y="209"/>
                    <a:pt x="271" y="211"/>
                    <a:pt x="271" y="211"/>
                  </a:cubicBezTo>
                  <a:cubicBezTo>
                    <a:pt x="270" y="213"/>
                    <a:pt x="270" y="213"/>
                    <a:pt x="270" y="21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6" y="215"/>
                    <a:pt x="255" y="216"/>
                    <a:pt x="254" y="216"/>
                  </a:cubicBezTo>
                  <a:cubicBezTo>
                    <a:pt x="254" y="216"/>
                    <a:pt x="245" y="217"/>
                    <a:pt x="245" y="217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1" y="223"/>
                    <a:pt x="244" y="227"/>
                    <a:pt x="244" y="227"/>
                  </a:cubicBezTo>
                  <a:cubicBezTo>
                    <a:pt x="245" y="227"/>
                    <a:pt x="251" y="225"/>
                    <a:pt x="251" y="226"/>
                  </a:cubicBezTo>
                  <a:cubicBezTo>
                    <a:pt x="252" y="226"/>
                    <a:pt x="253" y="228"/>
                    <a:pt x="252" y="229"/>
                  </a:cubicBezTo>
                  <a:cubicBezTo>
                    <a:pt x="252" y="230"/>
                    <a:pt x="248" y="233"/>
                    <a:pt x="248" y="233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6" y="237"/>
                    <a:pt x="250" y="238"/>
                    <a:pt x="251" y="238"/>
                  </a:cubicBezTo>
                  <a:cubicBezTo>
                    <a:pt x="251" y="238"/>
                    <a:pt x="257" y="238"/>
                    <a:pt x="256" y="239"/>
                  </a:cubicBezTo>
                  <a:cubicBezTo>
                    <a:pt x="256" y="239"/>
                    <a:pt x="247" y="240"/>
                    <a:pt x="247" y="240"/>
                  </a:cubicBezTo>
                  <a:cubicBezTo>
                    <a:pt x="247" y="240"/>
                    <a:pt x="239" y="239"/>
                    <a:pt x="240" y="239"/>
                  </a:cubicBezTo>
                  <a:cubicBezTo>
                    <a:pt x="240" y="240"/>
                    <a:pt x="239" y="242"/>
                    <a:pt x="239" y="243"/>
                  </a:cubicBezTo>
                  <a:cubicBezTo>
                    <a:pt x="239" y="243"/>
                    <a:pt x="237" y="246"/>
                    <a:pt x="237" y="246"/>
                  </a:cubicBezTo>
                  <a:cubicBezTo>
                    <a:pt x="236" y="246"/>
                    <a:pt x="234" y="246"/>
                    <a:pt x="233" y="247"/>
                  </a:cubicBezTo>
                  <a:cubicBezTo>
                    <a:pt x="233" y="248"/>
                    <a:pt x="232" y="250"/>
                    <a:pt x="232" y="252"/>
                  </a:cubicBezTo>
                  <a:cubicBezTo>
                    <a:pt x="232" y="253"/>
                    <a:pt x="235" y="256"/>
                    <a:pt x="235" y="256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0" y="262"/>
                    <a:pt x="228" y="263"/>
                    <a:pt x="228" y="264"/>
                  </a:cubicBezTo>
                  <a:cubicBezTo>
                    <a:pt x="229" y="264"/>
                    <a:pt x="225" y="266"/>
                    <a:pt x="225" y="266"/>
                  </a:cubicBezTo>
                  <a:cubicBezTo>
                    <a:pt x="218" y="270"/>
                    <a:pt x="218" y="270"/>
                    <a:pt x="218" y="270"/>
                  </a:cubicBezTo>
                  <a:cubicBezTo>
                    <a:pt x="218" y="270"/>
                    <a:pt x="219" y="273"/>
                    <a:pt x="219" y="274"/>
                  </a:cubicBezTo>
                  <a:cubicBezTo>
                    <a:pt x="219" y="274"/>
                    <a:pt x="222" y="276"/>
                    <a:pt x="220" y="278"/>
                  </a:cubicBezTo>
                  <a:cubicBezTo>
                    <a:pt x="218" y="279"/>
                    <a:pt x="216" y="280"/>
                    <a:pt x="215" y="281"/>
                  </a:cubicBezTo>
                  <a:cubicBezTo>
                    <a:pt x="215" y="281"/>
                    <a:pt x="213" y="282"/>
                    <a:pt x="213" y="285"/>
                  </a:cubicBezTo>
                  <a:cubicBezTo>
                    <a:pt x="214" y="287"/>
                    <a:pt x="212" y="290"/>
                    <a:pt x="211" y="290"/>
                  </a:cubicBezTo>
                  <a:cubicBezTo>
                    <a:pt x="211" y="290"/>
                    <a:pt x="209" y="291"/>
                    <a:pt x="209" y="294"/>
                  </a:cubicBezTo>
                  <a:cubicBezTo>
                    <a:pt x="210" y="296"/>
                    <a:pt x="209" y="303"/>
                    <a:pt x="209" y="303"/>
                  </a:cubicBezTo>
                  <a:cubicBezTo>
                    <a:pt x="209" y="303"/>
                    <a:pt x="212" y="307"/>
                    <a:pt x="213" y="307"/>
                  </a:cubicBezTo>
                  <a:cubicBezTo>
                    <a:pt x="213" y="307"/>
                    <a:pt x="218" y="305"/>
                    <a:pt x="219" y="306"/>
                  </a:cubicBezTo>
                  <a:cubicBezTo>
                    <a:pt x="221" y="306"/>
                    <a:pt x="224" y="308"/>
                    <a:pt x="224" y="308"/>
                  </a:cubicBezTo>
                  <a:cubicBezTo>
                    <a:pt x="224" y="308"/>
                    <a:pt x="223" y="313"/>
                    <a:pt x="222" y="314"/>
                  </a:cubicBezTo>
                  <a:cubicBezTo>
                    <a:pt x="221" y="314"/>
                    <a:pt x="215" y="315"/>
                    <a:pt x="215" y="315"/>
                  </a:cubicBezTo>
                  <a:cubicBezTo>
                    <a:pt x="215" y="315"/>
                    <a:pt x="212" y="313"/>
                    <a:pt x="211" y="313"/>
                  </a:cubicBezTo>
                  <a:cubicBezTo>
                    <a:pt x="210" y="314"/>
                    <a:pt x="205" y="319"/>
                    <a:pt x="205" y="319"/>
                  </a:cubicBezTo>
                  <a:cubicBezTo>
                    <a:pt x="205" y="319"/>
                    <a:pt x="205" y="322"/>
                    <a:pt x="204" y="322"/>
                  </a:cubicBezTo>
                  <a:cubicBezTo>
                    <a:pt x="202" y="323"/>
                    <a:pt x="201" y="321"/>
                    <a:pt x="201" y="323"/>
                  </a:cubicBezTo>
                  <a:cubicBezTo>
                    <a:pt x="201" y="324"/>
                    <a:pt x="201" y="327"/>
                    <a:pt x="201" y="328"/>
                  </a:cubicBezTo>
                  <a:cubicBezTo>
                    <a:pt x="201" y="330"/>
                    <a:pt x="201" y="333"/>
                    <a:pt x="201" y="333"/>
                  </a:cubicBezTo>
                  <a:cubicBezTo>
                    <a:pt x="201" y="333"/>
                    <a:pt x="199" y="337"/>
                    <a:pt x="198" y="339"/>
                  </a:cubicBezTo>
                  <a:cubicBezTo>
                    <a:pt x="197" y="341"/>
                    <a:pt x="195" y="346"/>
                    <a:pt x="195" y="347"/>
                  </a:cubicBezTo>
                  <a:cubicBezTo>
                    <a:pt x="196" y="348"/>
                    <a:pt x="198" y="353"/>
                    <a:pt x="198" y="353"/>
                  </a:cubicBezTo>
                  <a:cubicBezTo>
                    <a:pt x="191" y="357"/>
                    <a:pt x="191" y="357"/>
                    <a:pt x="191" y="357"/>
                  </a:cubicBezTo>
                  <a:cubicBezTo>
                    <a:pt x="193" y="362"/>
                    <a:pt x="193" y="362"/>
                    <a:pt x="193" y="362"/>
                  </a:cubicBezTo>
                  <a:cubicBezTo>
                    <a:pt x="193" y="362"/>
                    <a:pt x="194" y="362"/>
                    <a:pt x="194" y="363"/>
                  </a:cubicBezTo>
                  <a:cubicBezTo>
                    <a:pt x="194" y="365"/>
                    <a:pt x="189" y="368"/>
                    <a:pt x="189" y="368"/>
                  </a:cubicBezTo>
                  <a:cubicBezTo>
                    <a:pt x="189" y="368"/>
                    <a:pt x="189" y="373"/>
                    <a:pt x="189" y="374"/>
                  </a:cubicBezTo>
                  <a:cubicBezTo>
                    <a:pt x="189" y="375"/>
                    <a:pt x="184" y="371"/>
                    <a:pt x="184" y="371"/>
                  </a:cubicBezTo>
                  <a:cubicBezTo>
                    <a:pt x="180" y="372"/>
                    <a:pt x="180" y="372"/>
                    <a:pt x="180" y="372"/>
                  </a:cubicBezTo>
                  <a:cubicBezTo>
                    <a:pt x="180" y="376"/>
                    <a:pt x="180" y="376"/>
                    <a:pt x="180" y="376"/>
                  </a:cubicBezTo>
                  <a:cubicBezTo>
                    <a:pt x="178" y="380"/>
                    <a:pt x="178" y="380"/>
                    <a:pt x="178" y="380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1" y="380"/>
                    <a:pt x="165" y="384"/>
                    <a:pt x="165" y="384"/>
                  </a:cubicBezTo>
                  <a:cubicBezTo>
                    <a:pt x="166" y="385"/>
                    <a:pt x="163" y="388"/>
                    <a:pt x="166" y="388"/>
                  </a:cubicBezTo>
                  <a:cubicBezTo>
                    <a:pt x="168" y="388"/>
                    <a:pt x="169" y="388"/>
                    <a:pt x="170" y="388"/>
                  </a:cubicBezTo>
                  <a:cubicBezTo>
                    <a:pt x="172" y="387"/>
                    <a:pt x="176" y="385"/>
                    <a:pt x="177" y="385"/>
                  </a:cubicBezTo>
                  <a:cubicBezTo>
                    <a:pt x="178" y="385"/>
                    <a:pt x="181" y="385"/>
                    <a:pt x="179" y="387"/>
                  </a:cubicBezTo>
                  <a:cubicBezTo>
                    <a:pt x="177" y="389"/>
                    <a:pt x="175" y="389"/>
                    <a:pt x="174" y="390"/>
                  </a:cubicBezTo>
                  <a:cubicBezTo>
                    <a:pt x="172" y="391"/>
                    <a:pt x="169" y="391"/>
                    <a:pt x="169" y="394"/>
                  </a:cubicBezTo>
                  <a:cubicBezTo>
                    <a:pt x="169" y="397"/>
                    <a:pt x="168" y="400"/>
                    <a:pt x="168" y="400"/>
                  </a:cubicBezTo>
                  <a:cubicBezTo>
                    <a:pt x="175" y="398"/>
                    <a:pt x="175" y="398"/>
                    <a:pt x="175" y="398"/>
                  </a:cubicBezTo>
                  <a:cubicBezTo>
                    <a:pt x="175" y="398"/>
                    <a:pt x="177" y="397"/>
                    <a:pt x="177" y="400"/>
                  </a:cubicBezTo>
                  <a:cubicBezTo>
                    <a:pt x="178" y="404"/>
                    <a:pt x="175" y="405"/>
                    <a:pt x="173" y="405"/>
                  </a:cubicBezTo>
                  <a:cubicBezTo>
                    <a:pt x="172" y="405"/>
                    <a:pt x="167" y="401"/>
                    <a:pt x="167" y="401"/>
                  </a:cubicBezTo>
                  <a:cubicBezTo>
                    <a:pt x="163" y="404"/>
                    <a:pt x="163" y="404"/>
                    <a:pt x="163" y="404"/>
                  </a:cubicBezTo>
                  <a:cubicBezTo>
                    <a:pt x="163" y="404"/>
                    <a:pt x="162" y="403"/>
                    <a:pt x="158" y="406"/>
                  </a:cubicBezTo>
                  <a:cubicBezTo>
                    <a:pt x="154" y="410"/>
                    <a:pt x="152" y="415"/>
                    <a:pt x="152" y="416"/>
                  </a:cubicBezTo>
                  <a:cubicBezTo>
                    <a:pt x="152" y="417"/>
                    <a:pt x="152" y="419"/>
                    <a:pt x="149" y="421"/>
                  </a:cubicBezTo>
                  <a:cubicBezTo>
                    <a:pt x="147" y="422"/>
                    <a:pt x="144" y="425"/>
                    <a:pt x="144" y="425"/>
                  </a:cubicBezTo>
                  <a:cubicBezTo>
                    <a:pt x="144" y="425"/>
                    <a:pt x="143" y="428"/>
                    <a:pt x="142" y="430"/>
                  </a:cubicBezTo>
                  <a:cubicBezTo>
                    <a:pt x="141" y="432"/>
                    <a:pt x="141" y="432"/>
                    <a:pt x="141" y="432"/>
                  </a:cubicBezTo>
                  <a:cubicBezTo>
                    <a:pt x="145" y="436"/>
                    <a:pt x="145" y="436"/>
                    <a:pt x="145" y="436"/>
                  </a:cubicBezTo>
                  <a:cubicBezTo>
                    <a:pt x="138" y="440"/>
                    <a:pt x="138" y="440"/>
                    <a:pt x="138" y="440"/>
                  </a:cubicBezTo>
                  <a:cubicBezTo>
                    <a:pt x="135" y="442"/>
                    <a:pt x="135" y="442"/>
                    <a:pt x="135" y="442"/>
                  </a:cubicBezTo>
                  <a:cubicBezTo>
                    <a:pt x="135" y="442"/>
                    <a:pt x="129" y="448"/>
                    <a:pt x="133" y="449"/>
                  </a:cubicBezTo>
                  <a:cubicBezTo>
                    <a:pt x="138" y="450"/>
                    <a:pt x="141" y="450"/>
                    <a:pt x="141" y="450"/>
                  </a:cubicBezTo>
                  <a:cubicBezTo>
                    <a:pt x="141" y="450"/>
                    <a:pt x="140" y="456"/>
                    <a:pt x="141" y="456"/>
                  </a:cubicBezTo>
                  <a:cubicBezTo>
                    <a:pt x="142" y="456"/>
                    <a:pt x="151" y="456"/>
                    <a:pt x="151" y="456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0"/>
                    <a:pt x="159" y="450"/>
                    <a:pt x="159" y="450"/>
                  </a:cubicBezTo>
                  <a:cubicBezTo>
                    <a:pt x="161" y="454"/>
                    <a:pt x="161" y="454"/>
                    <a:pt x="161" y="454"/>
                  </a:cubicBezTo>
                  <a:cubicBezTo>
                    <a:pt x="161" y="454"/>
                    <a:pt x="159" y="457"/>
                    <a:pt x="157" y="457"/>
                  </a:cubicBezTo>
                  <a:cubicBezTo>
                    <a:pt x="154" y="457"/>
                    <a:pt x="155" y="457"/>
                    <a:pt x="153" y="459"/>
                  </a:cubicBezTo>
                  <a:cubicBezTo>
                    <a:pt x="150" y="462"/>
                    <a:pt x="149" y="463"/>
                    <a:pt x="147" y="463"/>
                  </a:cubicBezTo>
                  <a:cubicBezTo>
                    <a:pt x="146" y="463"/>
                    <a:pt x="144" y="466"/>
                    <a:pt x="142" y="462"/>
                  </a:cubicBezTo>
                  <a:cubicBezTo>
                    <a:pt x="141" y="459"/>
                    <a:pt x="139" y="456"/>
                    <a:pt x="139" y="456"/>
                  </a:cubicBezTo>
                  <a:cubicBezTo>
                    <a:pt x="130" y="452"/>
                    <a:pt x="130" y="452"/>
                    <a:pt x="130" y="452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8" y="453"/>
                    <a:pt x="127" y="457"/>
                    <a:pt x="126" y="457"/>
                  </a:cubicBezTo>
                  <a:cubicBezTo>
                    <a:pt x="125" y="457"/>
                    <a:pt x="119" y="457"/>
                    <a:pt x="117" y="457"/>
                  </a:cubicBezTo>
                  <a:cubicBezTo>
                    <a:pt x="116" y="457"/>
                    <a:pt x="114" y="457"/>
                    <a:pt x="114" y="456"/>
                  </a:cubicBezTo>
                  <a:cubicBezTo>
                    <a:pt x="113" y="454"/>
                    <a:pt x="114" y="454"/>
                    <a:pt x="113" y="453"/>
                  </a:cubicBezTo>
                  <a:cubicBezTo>
                    <a:pt x="112" y="452"/>
                    <a:pt x="110" y="448"/>
                    <a:pt x="108" y="449"/>
                  </a:cubicBezTo>
                  <a:cubicBezTo>
                    <a:pt x="107" y="449"/>
                    <a:pt x="102" y="451"/>
                    <a:pt x="102" y="451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101" y="459"/>
                    <a:pt x="98" y="459"/>
                    <a:pt x="99" y="461"/>
                  </a:cubicBezTo>
                  <a:cubicBezTo>
                    <a:pt x="99" y="463"/>
                    <a:pt x="103" y="465"/>
                    <a:pt x="103" y="465"/>
                  </a:cubicBezTo>
                  <a:cubicBezTo>
                    <a:pt x="103" y="465"/>
                    <a:pt x="105" y="467"/>
                    <a:pt x="105" y="468"/>
                  </a:cubicBezTo>
                  <a:cubicBezTo>
                    <a:pt x="106" y="470"/>
                    <a:pt x="103" y="472"/>
                    <a:pt x="103" y="472"/>
                  </a:cubicBezTo>
                  <a:cubicBezTo>
                    <a:pt x="103" y="472"/>
                    <a:pt x="98" y="472"/>
                    <a:pt x="97" y="474"/>
                  </a:cubicBezTo>
                  <a:cubicBezTo>
                    <a:pt x="97" y="475"/>
                    <a:pt x="98" y="478"/>
                    <a:pt x="97" y="478"/>
                  </a:cubicBezTo>
                  <a:cubicBezTo>
                    <a:pt x="96" y="479"/>
                    <a:pt x="95" y="481"/>
                    <a:pt x="95" y="482"/>
                  </a:cubicBezTo>
                  <a:cubicBezTo>
                    <a:pt x="95" y="482"/>
                    <a:pt x="97" y="487"/>
                    <a:pt x="97" y="487"/>
                  </a:cubicBezTo>
                  <a:cubicBezTo>
                    <a:pt x="97" y="487"/>
                    <a:pt x="97" y="491"/>
                    <a:pt x="95" y="489"/>
                  </a:cubicBezTo>
                  <a:cubicBezTo>
                    <a:pt x="93" y="487"/>
                    <a:pt x="87" y="484"/>
                    <a:pt x="87" y="484"/>
                  </a:cubicBezTo>
                  <a:cubicBezTo>
                    <a:pt x="83" y="481"/>
                    <a:pt x="83" y="481"/>
                    <a:pt x="83" y="481"/>
                  </a:cubicBezTo>
                  <a:cubicBezTo>
                    <a:pt x="83" y="481"/>
                    <a:pt x="79" y="484"/>
                    <a:pt x="78" y="484"/>
                  </a:cubicBezTo>
                  <a:cubicBezTo>
                    <a:pt x="78" y="485"/>
                    <a:pt x="71" y="484"/>
                    <a:pt x="69" y="485"/>
                  </a:cubicBezTo>
                  <a:cubicBezTo>
                    <a:pt x="68" y="486"/>
                    <a:pt x="68" y="487"/>
                    <a:pt x="67" y="489"/>
                  </a:cubicBezTo>
                  <a:cubicBezTo>
                    <a:pt x="65" y="491"/>
                    <a:pt x="62" y="491"/>
                    <a:pt x="65" y="494"/>
                  </a:cubicBezTo>
                  <a:cubicBezTo>
                    <a:pt x="67" y="497"/>
                    <a:pt x="72" y="498"/>
                    <a:pt x="72" y="498"/>
                  </a:cubicBezTo>
                  <a:cubicBezTo>
                    <a:pt x="72" y="498"/>
                    <a:pt x="74" y="499"/>
                    <a:pt x="72" y="502"/>
                  </a:cubicBezTo>
                  <a:cubicBezTo>
                    <a:pt x="70" y="506"/>
                    <a:pt x="66" y="503"/>
                    <a:pt x="65" y="503"/>
                  </a:cubicBezTo>
                  <a:cubicBezTo>
                    <a:pt x="64" y="502"/>
                    <a:pt x="60" y="499"/>
                    <a:pt x="59" y="500"/>
                  </a:cubicBezTo>
                  <a:cubicBezTo>
                    <a:pt x="58" y="501"/>
                    <a:pt x="55" y="506"/>
                    <a:pt x="55" y="506"/>
                  </a:cubicBezTo>
                  <a:cubicBezTo>
                    <a:pt x="55" y="506"/>
                    <a:pt x="52" y="507"/>
                    <a:pt x="51" y="506"/>
                  </a:cubicBezTo>
                  <a:cubicBezTo>
                    <a:pt x="50" y="506"/>
                    <a:pt x="47" y="501"/>
                    <a:pt x="46" y="502"/>
                  </a:cubicBezTo>
                  <a:cubicBezTo>
                    <a:pt x="45" y="503"/>
                    <a:pt x="44" y="505"/>
                    <a:pt x="44" y="506"/>
                  </a:cubicBezTo>
                  <a:cubicBezTo>
                    <a:pt x="44" y="507"/>
                    <a:pt x="46" y="509"/>
                    <a:pt x="45" y="510"/>
                  </a:cubicBezTo>
                  <a:cubicBezTo>
                    <a:pt x="45" y="511"/>
                    <a:pt x="40" y="512"/>
                    <a:pt x="39" y="513"/>
                  </a:cubicBezTo>
                  <a:cubicBezTo>
                    <a:pt x="39" y="514"/>
                    <a:pt x="39" y="512"/>
                    <a:pt x="37" y="516"/>
                  </a:cubicBezTo>
                  <a:cubicBezTo>
                    <a:pt x="36" y="520"/>
                    <a:pt x="37" y="520"/>
                    <a:pt x="36" y="520"/>
                  </a:cubicBezTo>
                  <a:cubicBezTo>
                    <a:pt x="34" y="521"/>
                    <a:pt x="30" y="518"/>
                    <a:pt x="30" y="518"/>
                  </a:cubicBezTo>
                  <a:cubicBezTo>
                    <a:pt x="30" y="518"/>
                    <a:pt x="27" y="515"/>
                    <a:pt x="27" y="518"/>
                  </a:cubicBezTo>
                  <a:cubicBezTo>
                    <a:pt x="27" y="522"/>
                    <a:pt x="26" y="526"/>
                    <a:pt x="26" y="526"/>
                  </a:cubicBezTo>
                  <a:cubicBezTo>
                    <a:pt x="29" y="528"/>
                    <a:pt x="29" y="528"/>
                    <a:pt x="29" y="528"/>
                  </a:cubicBezTo>
                  <a:cubicBezTo>
                    <a:pt x="29" y="528"/>
                    <a:pt x="28" y="530"/>
                    <a:pt x="27" y="530"/>
                  </a:cubicBezTo>
                  <a:cubicBezTo>
                    <a:pt x="27" y="530"/>
                    <a:pt x="25" y="529"/>
                    <a:pt x="24" y="527"/>
                  </a:cubicBezTo>
                  <a:cubicBezTo>
                    <a:pt x="23" y="526"/>
                    <a:pt x="24" y="526"/>
                    <a:pt x="21" y="525"/>
                  </a:cubicBezTo>
                  <a:cubicBezTo>
                    <a:pt x="18" y="524"/>
                    <a:pt x="16" y="522"/>
                    <a:pt x="16" y="524"/>
                  </a:cubicBezTo>
                  <a:cubicBezTo>
                    <a:pt x="16" y="525"/>
                    <a:pt x="15" y="527"/>
                    <a:pt x="16" y="528"/>
                  </a:cubicBezTo>
                  <a:cubicBezTo>
                    <a:pt x="17" y="530"/>
                    <a:pt x="19" y="532"/>
                    <a:pt x="19" y="532"/>
                  </a:cubicBezTo>
                  <a:cubicBezTo>
                    <a:pt x="20" y="532"/>
                    <a:pt x="20" y="532"/>
                    <a:pt x="20" y="532"/>
                  </a:cubicBezTo>
                  <a:cubicBezTo>
                    <a:pt x="20" y="532"/>
                    <a:pt x="19" y="535"/>
                    <a:pt x="18" y="535"/>
                  </a:cubicBezTo>
                  <a:cubicBezTo>
                    <a:pt x="17" y="536"/>
                    <a:pt x="16" y="534"/>
                    <a:pt x="15" y="534"/>
                  </a:cubicBezTo>
                  <a:cubicBezTo>
                    <a:pt x="15" y="534"/>
                    <a:pt x="12" y="536"/>
                    <a:pt x="12" y="536"/>
                  </a:cubicBezTo>
                  <a:cubicBezTo>
                    <a:pt x="12" y="536"/>
                    <a:pt x="13" y="538"/>
                    <a:pt x="13" y="539"/>
                  </a:cubicBezTo>
                  <a:cubicBezTo>
                    <a:pt x="13" y="540"/>
                    <a:pt x="10" y="541"/>
                    <a:pt x="10" y="542"/>
                  </a:cubicBezTo>
                  <a:cubicBezTo>
                    <a:pt x="9" y="542"/>
                    <a:pt x="8" y="543"/>
                    <a:pt x="8" y="544"/>
                  </a:cubicBezTo>
                  <a:cubicBezTo>
                    <a:pt x="8" y="545"/>
                    <a:pt x="9" y="548"/>
                    <a:pt x="10" y="547"/>
                  </a:cubicBezTo>
                  <a:cubicBezTo>
                    <a:pt x="11" y="547"/>
                    <a:pt x="16" y="548"/>
                    <a:pt x="16" y="548"/>
                  </a:cubicBezTo>
                  <a:cubicBezTo>
                    <a:pt x="16" y="548"/>
                    <a:pt x="15" y="550"/>
                    <a:pt x="14" y="551"/>
                  </a:cubicBezTo>
                  <a:cubicBezTo>
                    <a:pt x="13" y="551"/>
                    <a:pt x="12" y="553"/>
                    <a:pt x="11" y="554"/>
                  </a:cubicBezTo>
                  <a:cubicBezTo>
                    <a:pt x="10" y="556"/>
                    <a:pt x="12" y="560"/>
                    <a:pt x="14" y="561"/>
                  </a:cubicBezTo>
                  <a:cubicBezTo>
                    <a:pt x="17" y="562"/>
                    <a:pt x="20" y="562"/>
                    <a:pt x="20" y="564"/>
                  </a:cubicBezTo>
                  <a:cubicBezTo>
                    <a:pt x="19" y="565"/>
                    <a:pt x="14" y="569"/>
                    <a:pt x="13" y="570"/>
                  </a:cubicBezTo>
                  <a:cubicBezTo>
                    <a:pt x="12" y="570"/>
                    <a:pt x="10" y="571"/>
                    <a:pt x="10" y="573"/>
                  </a:cubicBezTo>
                  <a:cubicBezTo>
                    <a:pt x="10" y="575"/>
                    <a:pt x="10" y="576"/>
                    <a:pt x="8" y="577"/>
                  </a:cubicBezTo>
                  <a:cubicBezTo>
                    <a:pt x="6" y="578"/>
                    <a:pt x="5" y="577"/>
                    <a:pt x="5" y="580"/>
                  </a:cubicBezTo>
                  <a:cubicBezTo>
                    <a:pt x="5" y="582"/>
                    <a:pt x="6" y="583"/>
                    <a:pt x="7" y="583"/>
                  </a:cubicBezTo>
                  <a:cubicBezTo>
                    <a:pt x="8" y="583"/>
                    <a:pt x="8" y="583"/>
                    <a:pt x="8" y="583"/>
                  </a:cubicBezTo>
                  <a:cubicBezTo>
                    <a:pt x="16" y="582"/>
                    <a:pt x="16" y="582"/>
                    <a:pt x="16" y="582"/>
                  </a:cubicBezTo>
                  <a:cubicBezTo>
                    <a:pt x="16" y="582"/>
                    <a:pt x="15" y="585"/>
                    <a:pt x="15" y="586"/>
                  </a:cubicBezTo>
                  <a:cubicBezTo>
                    <a:pt x="15" y="587"/>
                    <a:pt x="9" y="593"/>
                    <a:pt x="9" y="593"/>
                  </a:cubicBezTo>
                  <a:cubicBezTo>
                    <a:pt x="9" y="593"/>
                    <a:pt x="10" y="596"/>
                    <a:pt x="9" y="596"/>
                  </a:cubicBezTo>
                  <a:cubicBezTo>
                    <a:pt x="7" y="597"/>
                    <a:pt x="5" y="598"/>
                    <a:pt x="4" y="599"/>
                  </a:cubicBezTo>
                  <a:cubicBezTo>
                    <a:pt x="4" y="600"/>
                    <a:pt x="4" y="602"/>
                    <a:pt x="4" y="603"/>
                  </a:cubicBezTo>
                  <a:cubicBezTo>
                    <a:pt x="5" y="605"/>
                    <a:pt x="7" y="608"/>
                    <a:pt x="7" y="609"/>
                  </a:cubicBezTo>
                  <a:cubicBezTo>
                    <a:pt x="8" y="610"/>
                    <a:pt x="6" y="612"/>
                    <a:pt x="6" y="612"/>
                  </a:cubicBezTo>
                  <a:cubicBezTo>
                    <a:pt x="4" y="620"/>
                    <a:pt x="4" y="620"/>
                    <a:pt x="4" y="620"/>
                  </a:cubicBezTo>
                  <a:cubicBezTo>
                    <a:pt x="4" y="620"/>
                    <a:pt x="4" y="624"/>
                    <a:pt x="4" y="625"/>
                  </a:cubicBezTo>
                  <a:cubicBezTo>
                    <a:pt x="4" y="626"/>
                    <a:pt x="0" y="627"/>
                    <a:pt x="2" y="630"/>
                  </a:cubicBezTo>
                  <a:cubicBezTo>
                    <a:pt x="4" y="632"/>
                    <a:pt x="5" y="633"/>
                    <a:pt x="6" y="634"/>
                  </a:cubicBezTo>
                  <a:cubicBezTo>
                    <a:pt x="8" y="634"/>
                    <a:pt x="13" y="634"/>
                    <a:pt x="13" y="635"/>
                  </a:cubicBezTo>
                  <a:cubicBezTo>
                    <a:pt x="13" y="635"/>
                    <a:pt x="13" y="636"/>
                    <a:pt x="10" y="637"/>
                  </a:cubicBezTo>
                  <a:cubicBezTo>
                    <a:pt x="8" y="637"/>
                    <a:pt x="6" y="636"/>
                    <a:pt x="6" y="638"/>
                  </a:cubicBezTo>
                  <a:cubicBezTo>
                    <a:pt x="5" y="639"/>
                    <a:pt x="1" y="645"/>
                    <a:pt x="1" y="645"/>
                  </a:cubicBezTo>
                  <a:cubicBezTo>
                    <a:pt x="6" y="651"/>
                    <a:pt x="6" y="651"/>
                    <a:pt x="6" y="651"/>
                  </a:cubicBezTo>
                  <a:cubicBezTo>
                    <a:pt x="6" y="651"/>
                    <a:pt x="8" y="649"/>
                    <a:pt x="9" y="649"/>
                  </a:cubicBezTo>
                  <a:cubicBezTo>
                    <a:pt x="10" y="648"/>
                    <a:pt x="13" y="649"/>
                    <a:pt x="13" y="650"/>
                  </a:cubicBezTo>
                  <a:cubicBezTo>
                    <a:pt x="13" y="650"/>
                    <a:pt x="11" y="653"/>
                    <a:pt x="10" y="653"/>
                  </a:cubicBezTo>
                  <a:cubicBezTo>
                    <a:pt x="10" y="654"/>
                    <a:pt x="7" y="655"/>
                    <a:pt x="7" y="656"/>
                  </a:cubicBezTo>
                  <a:cubicBezTo>
                    <a:pt x="7" y="656"/>
                    <a:pt x="10" y="660"/>
                    <a:pt x="10" y="660"/>
                  </a:cubicBezTo>
                  <a:cubicBezTo>
                    <a:pt x="10" y="660"/>
                    <a:pt x="12" y="660"/>
                    <a:pt x="12" y="662"/>
                  </a:cubicBezTo>
                  <a:cubicBezTo>
                    <a:pt x="12" y="663"/>
                    <a:pt x="8" y="665"/>
                    <a:pt x="8" y="665"/>
                  </a:cubicBezTo>
                  <a:cubicBezTo>
                    <a:pt x="9" y="668"/>
                    <a:pt x="9" y="668"/>
                    <a:pt x="9" y="668"/>
                  </a:cubicBezTo>
                  <a:cubicBezTo>
                    <a:pt x="6" y="674"/>
                    <a:pt x="6" y="674"/>
                    <a:pt x="6" y="674"/>
                  </a:cubicBezTo>
                  <a:cubicBezTo>
                    <a:pt x="11" y="677"/>
                    <a:pt x="11" y="677"/>
                    <a:pt x="11" y="677"/>
                  </a:cubicBezTo>
                  <a:cubicBezTo>
                    <a:pt x="11" y="677"/>
                    <a:pt x="15" y="677"/>
                    <a:pt x="14" y="680"/>
                  </a:cubicBezTo>
                  <a:cubicBezTo>
                    <a:pt x="12" y="682"/>
                    <a:pt x="9" y="684"/>
                    <a:pt x="9" y="685"/>
                  </a:cubicBezTo>
                  <a:cubicBezTo>
                    <a:pt x="9" y="687"/>
                    <a:pt x="8" y="689"/>
                    <a:pt x="10" y="690"/>
                  </a:cubicBezTo>
                  <a:cubicBezTo>
                    <a:pt x="12" y="690"/>
                    <a:pt x="12" y="691"/>
                    <a:pt x="13" y="690"/>
                  </a:cubicBezTo>
                  <a:cubicBezTo>
                    <a:pt x="15" y="689"/>
                    <a:pt x="17" y="688"/>
                    <a:pt x="17" y="688"/>
                  </a:cubicBezTo>
                  <a:cubicBezTo>
                    <a:pt x="17" y="688"/>
                    <a:pt x="20" y="686"/>
                    <a:pt x="22" y="686"/>
                  </a:cubicBezTo>
                  <a:cubicBezTo>
                    <a:pt x="23" y="686"/>
                    <a:pt x="25" y="687"/>
                    <a:pt x="26" y="688"/>
                  </a:cubicBezTo>
                  <a:cubicBezTo>
                    <a:pt x="26" y="689"/>
                    <a:pt x="26" y="690"/>
                    <a:pt x="27" y="691"/>
                  </a:cubicBezTo>
                  <a:cubicBezTo>
                    <a:pt x="28" y="691"/>
                    <a:pt x="26" y="696"/>
                    <a:pt x="26" y="696"/>
                  </a:cubicBezTo>
                  <a:cubicBezTo>
                    <a:pt x="23" y="700"/>
                    <a:pt x="23" y="700"/>
                    <a:pt x="23" y="700"/>
                  </a:cubicBezTo>
                  <a:cubicBezTo>
                    <a:pt x="23" y="700"/>
                    <a:pt x="26" y="704"/>
                    <a:pt x="25" y="704"/>
                  </a:cubicBezTo>
                  <a:cubicBezTo>
                    <a:pt x="25" y="704"/>
                    <a:pt x="20" y="705"/>
                    <a:pt x="19" y="705"/>
                  </a:cubicBezTo>
                  <a:cubicBezTo>
                    <a:pt x="18" y="705"/>
                    <a:pt x="17" y="704"/>
                    <a:pt x="17" y="706"/>
                  </a:cubicBezTo>
                  <a:cubicBezTo>
                    <a:pt x="16" y="708"/>
                    <a:pt x="13" y="713"/>
                    <a:pt x="13" y="713"/>
                  </a:cubicBezTo>
                  <a:cubicBezTo>
                    <a:pt x="13" y="713"/>
                    <a:pt x="12" y="715"/>
                    <a:pt x="13" y="717"/>
                  </a:cubicBezTo>
                  <a:cubicBezTo>
                    <a:pt x="14" y="719"/>
                    <a:pt x="18" y="726"/>
                    <a:pt x="18" y="726"/>
                  </a:cubicBezTo>
                  <a:cubicBezTo>
                    <a:pt x="18" y="727"/>
                    <a:pt x="20" y="730"/>
                    <a:pt x="23" y="732"/>
                  </a:cubicBezTo>
                  <a:cubicBezTo>
                    <a:pt x="26" y="734"/>
                    <a:pt x="28" y="734"/>
                    <a:pt x="28" y="736"/>
                  </a:cubicBezTo>
                  <a:cubicBezTo>
                    <a:pt x="29" y="738"/>
                    <a:pt x="29" y="738"/>
                    <a:pt x="29" y="738"/>
                  </a:cubicBezTo>
                  <a:cubicBezTo>
                    <a:pt x="33" y="742"/>
                    <a:pt x="33" y="742"/>
                    <a:pt x="33" y="742"/>
                  </a:cubicBezTo>
                  <a:cubicBezTo>
                    <a:pt x="33" y="742"/>
                    <a:pt x="35" y="743"/>
                    <a:pt x="38" y="743"/>
                  </a:cubicBezTo>
                  <a:cubicBezTo>
                    <a:pt x="41" y="744"/>
                    <a:pt x="45" y="744"/>
                    <a:pt x="45" y="745"/>
                  </a:cubicBezTo>
                  <a:cubicBezTo>
                    <a:pt x="46" y="745"/>
                    <a:pt x="42" y="748"/>
                    <a:pt x="42" y="748"/>
                  </a:cubicBezTo>
                  <a:cubicBezTo>
                    <a:pt x="42" y="748"/>
                    <a:pt x="37" y="752"/>
                    <a:pt x="39" y="753"/>
                  </a:cubicBezTo>
                  <a:cubicBezTo>
                    <a:pt x="41" y="754"/>
                    <a:pt x="55" y="757"/>
                    <a:pt x="55" y="757"/>
                  </a:cubicBezTo>
                  <a:cubicBezTo>
                    <a:pt x="55" y="757"/>
                    <a:pt x="57" y="758"/>
                    <a:pt x="57" y="759"/>
                  </a:cubicBezTo>
                  <a:cubicBezTo>
                    <a:pt x="57" y="760"/>
                    <a:pt x="60" y="758"/>
                    <a:pt x="60" y="758"/>
                  </a:cubicBezTo>
                  <a:cubicBezTo>
                    <a:pt x="61" y="757"/>
                    <a:pt x="65" y="759"/>
                    <a:pt x="66" y="759"/>
                  </a:cubicBezTo>
                  <a:cubicBezTo>
                    <a:pt x="66" y="759"/>
                    <a:pt x="72" y="758"/>
                    <a:pt x="72" y="758"/>
                  </a:cubicBezTo>
                  <a:cubicBezTo>
                    <a:pt x="77" y="756"/>
                    <a:pt x="77" y="756"/>
                    <a:pt x="77" y="756"/>
                  </a:cubicBezTo>
                  <a:cubicBezTo>
                    <a:pt x="77" y="756"/>
                    <a:pt x="80" y="751"/>
                    <a:pt x="82" y="752"/>
                  </a:cubicBezTo>
                  <a:cubicBezTo>
                    <a:pt x="85" y="753"/>
                    <a:pt x="84" y="755"/>
                    <a:pt x="86" y="755"/>
                  </a:cubicBezTo>
                  <a:cubicBezTo>
                    <a:pt x="87" y="755"/>
                    <a:pt x="89" y="755"/>
                    <a:pt x="91" y="752"/>
                  </a:cubicBezTo>
                  <a:cubicBezTo>
                    <a:pt x="93" y="750"/>
                    <a:pt x="95" y="748"/>
                    <a:pt x="96" y="747"/>
                  </a:cubicBezTo>
                  <a:cubicBezTo>
                    <a:pt x="97" y="747"/>
                    <a:pt x="109" y="740"/>
                    <a:pt x="109" y="740"/>
                  </a:cubicBezTo>
                  <a:cubicBezTo>
                    <a:pt x="117" y="726"/>
                    <a:pt x="117" y="726"/>
                    <a:pt x="117" y="726"/>
                  </a:cubicBezTo>
                  <a:cubicBezTo>
                    <a:pt x="120" y="716"/>
                    <a:pt x="120" y="716"/>
                    <a:pt x="120" y="716"/>
                  </a:cubicBezTo>
                  <a:cubicBezTo>
                    <a:pt x="120" y="716"/>
                    <a:pt x="124" y="711"/>
                    <a:pt x="127" y="711"/>
                  </a:cubicBezTo>
                  <a:cubicBezTo>
                    <a:pt x="129" y="711"/>
                    <a:pt x="136" y="708"/>
                    <a:pt x="135" y="706"/>
                  </a:cubicBezTo>
                  <a:cubicBezTo>
                    <a:pt x="135" y="703"/>
                    <a:pt x="138" y="702"/>
                    <a:pt x="138" y="706"/>
                  </a:cubicBezTo>
                  <a:cubicBezTo>
                    <a:pt x="139" y="710"/>
                    <a:pt x="138" y="714"/>
                    <a:pt x="140" y="712"/>
                  </a:cubicBezTo>
                  <a:cubicBezTo>
                    <a:pt x="143" y="710"/>
                    <a:pt x="148" y="704"/>
                    <a:pt x="148" y="704"/>
                  </a:cubicBezTo>
                  <a:cubicBezTo>
                    <a:pt x="148" y="704"/>
                    <a:pt x="151" y="701"/>
                    <a:pt x="153" y="700"/>
                  </a:cubicBezTo>
                  <a:cubicBezTo>
                    <a:pt x="155" y="700"/>
                    <a:pt x="158" y="693"/>
                    <a:pt x="158" y="693"/>
                  </a:cubicBezTo>
                  <a:cubicBezTo>
                    <a:pt x="158" y="693"/>
                    <a:pt x="162" y="690"/>
                    <a:pt x="164" y="693"/>
                  </a:cubicBezTo>
                  <a:cubicBezTo>
                    <a:pt x="165" y="697"/>
                    <a:pt x="169" y="702"/>
                    <a:pt x="169" y="704"/>
                  </a:cubicBezTo>
                  <a:cubicBezTo>
                    <a:pt x="169" y="704"/>
                    <a:pt x="171" y="705"/>
                    <a:pt x="173" y="706"/>
                  </a:cubicBezTo>
                  <a:cubicBezTo>
                    <a:pt x="173" y="704"/>
                    <a:pt x="173" y="704"/>
                    <a:pt x="173" y="704"/>
                  </a:cubicBezTo>
                  <a:cubicBezTo>
                    <a:pt x="173" y="698"/>
                    <a:pt x="173" y="698"/>
                    <a:pt x="173" y="698"/>
                  </a:cubicBezTo>
                  <a:cubicBezTo>
                    <a:pt x="173" y="698"/>
                    <a:pt x="180" y="704"/>
                    <a:pt x="180" y="704"/>
                  </a:cubicBezTo>
                  <a:cubicBezTo>
                    <a:pt x="181" y="705"/>
                    <a:pt x="181" y="711"/>
                    <a:pt x="181" y="711"/>
                  </a:cubicBezTo>
                  <a:cubicBezTo>
                    <a:pt x="183" y="711"/>
                    <a:pt x="183" y="711"/>
                    <a:pt x="183" y="711"/>
                  </a:cubicBezTo>
                  <a:cubicBezTo>
                    <a:pt x="183" y="710"/>
                    <a:pt x="183" y="710"/>
                    <a:pt x="183" y="710"/>
                  </a:cubicBezTo>
                  <a:cubicBezTo>
                    <a:pt x="185" y="711"/>
                    <a:pt x="185" y="711"/>
                    <a:pt x="185" y="711"/>
                  </a:cubicBezTo>
                  <a:cubicBezTo>
                    <a:pt x="186" y="710"/>
                    <a:pt x="186" y="710"/>
                    <a:pt x="186" y="710"/>
                  </a:cubicBezTo>
                  <a:cubicBezTo>
                    <a:pt x="187" y="704"/>
                    <a:pt x="187" y="704"/>
                    <a:pt x="187" y="704"/>
                  </a:cubicBezTo>
                  <a:cubicBezTo>
                    <a:pt x="188" y="697"/>
                    <a:pt x="188" y="697"/>
                    <a:pt x="188" y="697"/>
                  </a:cubicBezTo>
                  <a:cubicBezTo>
                    <a:pt x="191" y="691"/>
                    <a:pt x="191" y="691"/>
                    <a:pt x="191" y="691"/>
                  </a:cubicBezTo>
                  <a:cubicBezTo>
                    <a:pt x="191" y="685"/>
                    <a:pt x="191" y="685"/>
                    <a:pt x="191" y="685"/>
                  </a:cubicBezTo>
                  <a:cubicBezTo>
                    <a:pt x="187" y="678"/>
                    <a:pt x="187" y="678"/>
                    <a:pt x="187" y="678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8" y="671"/>
                    <a:pt x="188" y="671"/>
                    <a:pt x="188" y="671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9" y="670"/>
                    <a:pt x="189" y="670"/>
                    <a:pt x="189" y="670"/>
                  </a:cubicBezTo>
                  <a:cubicBezTo>
                    <a:pt x="191" y="668"/>
                    <a:pt x="191" y="668"/>
                    <a:pt x="191" y="668"/>
                  </a:cubicBezTo>
                  <a:cubicBezTo>
                    <a:pt x="192" y="663"/>
                    <a:pt x="192" y="663"/>
                    <a:pt x="192" y="663"/>
                  </a:cubicBezTo>
                  <a:cubicBezTo>
                    <a:pt x="190" y="661"/>
                    <a:pt x="190" y="661"/>
                    <a:pt x="190" y="661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0" y="658"/>
                    <a:pt x="192" y="656"/>
                    <a:pt x="192" y="656"/>
                  </a:cubicBezTo>
                  <a:cubicBezTo>
                    <a:pt x="192" y="656"/>
                    <a:pt x="192" y="656"/>
                    <a:pt x="192" y="656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3" y="655"/>
                    <a:pt x="193" y="655"/>
                    <a:pt x="193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4" y="655"/>
                    <a:pt x="194" y="655"/>
                  </a:cubicBezTo>
                  <a:cubicBezTo>
                    <a:pt x="194" y="655"/>
                    <a:pt x="195" y="654"/>
                    <a:pt x="195" y="654"/>
                  </a:cubicBezTo>
                  <a:cubicBezTo>
                    <a:pt x="196" y="654"/>
                    <a:pt x="198" y="654"/>
                    <a:pt x="198" y="654"/>
                  </a:cubicBezTo>
                  <a:cubicBezTo>
                    <a:pt x="199" y="654"/>
                    <a:pt x="199" y="654"/>
                    <a:pt x="199" y="654"/>
                  </a:cubicBezTo>
                  <a:cubicBezTo>
                    <a:pt x="201" y="652"/>
                    <a:pt x="201" y="652"/>
                    <a:pt x="201" y="652"/>
                  </a:cubicBezTo>
                  <a:cubicBezTo>
                    <a:pt x="201" y="652"/>
                    <a:pt x="205" y="649"/>
                    <a:pt x="205" y="648"/>
                  </a:cubicBezTo>
                  <a:cubicBezTo>
                    <a:pt x="205" y="647"/>
                    <a:pt x="207" y="644"/>
                    <a:pt x="207" y="644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205" y="634"/>
                    <a:pt x="205" y="634"/>
                    <a:pt x="205" y="634"/>
                  </a:cubicBezTo>
                  <a:cubicBezTo>
                    <a:pt x="207" y="631"/>
                    <a:pt x="207" y="631"/>
                    <a:pt x="207" y="631"/>
                  </a:cubicBezTo>
                  <a:cubicBezTo>
                    <a:pt x="210" y="625"/>
                    <a:pt x="210" y="625"/>
                    <a:pt x="210" y="625"/>
                  </a:cubicBezTo>
                  <a:cubicBezTo>
                    <a:pt x="208" y="619"/>
                    <a:pt x="208" y="619"/>
                    <a:pt x="208" y="619"/>
                  </a:cubicBezTo>
                  <a:cubicBezTo>
                    <a:pt x="202" y="612"/>
                    <a:pt x="202" y="612"/>
                    <a:pt x="202" y="612"/>
                  </a:cubicBezTo>
                  <a:cubicBezTo>
                    <a:pt x="199" y="603"/>
                    <a:pt x="199" y="603"/>
                    <a:pt x="199" y="603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202" y="592"/>
                    <a:pt x="202" y="592"/>
                    <a:pt x="202" y="592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3" y="591"/>
                    <a:pt x="203" y="591"/>
                    <a:pt x="203" y="591"/>
                  </a:cubicBezTo>
                  <a:cubicBezTo>
                    <a:pt x="204" y="591"/>
                    <a:pt x="204" y="591"/>
                    <a:pt x="204" y="591"/>
                  </a:cubicBezTo>
                  <a:cubicBezTo>
                    <a:pt x="207" y="591"/>
                    <a:pt x="207" y="591"/>
                    <a:pt x="207" y="591"/>
                  </a:cubicBezTo>
                  <a:cubicBezTo>
                    <a:pt x="207" y="591"/>
                    <a:pt x="212" y="591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90"/>
                    <a:pt x="212" y="590"/>
                    <a:pt x="212" y="590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2" y="589"/>
                    <a:pt x="212" y="589"/>
                    <a:pt x="212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9"/>
                    <a:pt x="213" y="589"/>
                    <a:pt x="213" y="589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8"/>
                    <a:pt x="213" y="588"/>
                    <a:pt x="213" y="588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7"/>
                    <a:pt x="213" y="587"/>
                    <a:pt x="213" y="587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6"/>
                    <a:pt x="213" y="586"/>
                    <a:pt x="213" y="586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5"/>
                    <a:pt x="213" y="585"/>
                    <a:pt x="213" y="585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4"/>
                    <a:pt x="213" y="584"/>
                    <a:pt x="213" y="584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3" y="583"/>
                    <a:pt x="213" y="583"/>
                    <a:pt x="213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3"/>
                    <a:pt x="214" y="583"/>
                    <a:pt x="214" y="583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4" y="582"/>
                    <a:pt x="214" y="582"/>
                    <a:pt x="214" y="582"/>
                  </a:cubicBezTo>
                  <a:cubicBezTo>
                    <a:pt x="213" y="573"/>
                    <a:pt x="213" y="573"/>
                    <a:pt x="213" y="573"/>
                  </a:cubicBezTo>
                  <a:cubicBezTo>
                    <a:pt x="207" y="568"/>
                    <a:pt x="207" y="568"/>
                    <a:pt x="207" y="568"/>
                  </a:cubicBezTo>
                  <a:cubicBezTo>
                    <a:pt x="200" y="563"/>
                    <a:pt x="200" y="563"/>
                    <a:pt x="200" y="563"/>
                  </a:cubicBezTo>
                  <a:cubicBezTo>
                    <a:pt x="197" y="555"/>
                    <a:pt x="197" y="555"/>
                    <a:pt x="197" y="555"/>
                  </a:cubicBezTo>
                  <a:cubicBezTo>
                    <a:pt x="196" y="524"/>
                    <a:pt x="196" y="524"/>
                    <a:pt x="196" y="524"/>
                  </a:cubicBezTo>
                  <a:cubicBezTo>
                    <a:pt x="196" y="524"/>
                    <a:pt x="189" y="511"/>
                    <a:pt x="189" y="510"/>
                  </a:cubicBezTo>
                  <a:cubicBezTo>
                    <a:pt x="188" y="508"/>
                    <a:pt x="188" y="506"/>
                    <a:pt x="190" y="504"/>
                  </a:cubicBezTo>
                  <a:cubicBezTo>
                    <a:pt x="191" y="503"/>
                    <a:pt x="190" y="501"/>
                    <a:pt x="190" y="501"/>
                  </a:cubicBezTo>
                  <a:cubicBezTo>
                    <a:pt x="189" y="494"/>
                    <a:pt x="189" y="494"/>
                    <a:pt x="189" y="494"/>
                  </a:cubicBezTo>
                  <a:cubicBezTo>
                    <a:pt x="191" y="491"/>
                    <a:pt x="191" y="491"/>
                    <a:pt x="191" y="491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187" y="477"/>
                    <a:pt x="187" y="477"/>
                    <a:pt x="187" y="477"/>
                  </a:cubicBezTo>
                  <a:cubicBezTo>
                    <a:pt x="187" y="477"/>
                    <a:pt x="187" y="471"/>
                    <a:pt x="187" y="470"/>
                  </a:cubicBezTo>
                  <a:cubicBezTo>
                    <a:pt x="187" y="468"/>
                    <a:pt x="190" y="464"/>
                    <a:pt x="190" y="464"/>
                  </a:cubicBezTo>
                  <a:cubicBezTo>
                    <a:pt x="191" y="457"/>
                    <a:pt x="191" y="457"/>
                    <a:pt x="191" y="457"/>
                  </a:cubicBezTo>
                  <a:cubicBezTo>
                    <a:pt x="193" y="447"/>
                    <a:pt x="193" y="447"/>
                    <a:pt x="193" y="447"/>
                  </a:cubicBezTo>
                  <a:cubicBezTo>
                    <a:pt x="206" y="430"/>
                    <a:pt x="206" y="430"/>
                    <a:pt x="206" y="430"/>
                  </a:cubicBezTo>
                  <a:cubicBezTo>
                    <a:pt x="209" y="430"/>
                    <a:pt x="209" y="430"/>
                    <a:pt x="209" y="430"/>
                  </a:cubicBezTo>
                  <a:cubicBezTo>
                    <a:pt x="230" y="429"/>
                    <a:pt x="230" y="429"/>
                    <a:pt x="230" y="429"/>
                  </a:cubicBezTo>
                  <a:cubicBezTo>
                    <a:pt x="231" y="427"/>
                    <a:pt x="231" y="427"/>
                    <a:pt x="231" y="427"/>
                  </a:cubicBezTo>
                  <a:cubicBezTo>
                    <a:pt x="232" y="426"/>
                    <a:pt x="232" y="426"/>
                    <a:pt x="232" y="426"/>
                  </a:cubicBezTo>
                  <a:cubicBezTo>
                    <a:pt x="234" y="420"/>
                    <a:pt x="234" y="420"/>
                    <a:pt x="234" y="420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24" y="402"/>
                    <a:pt x="224" y="402"/>
                    <a:pt x="224" y="402"/>
                  </a:cubicBezTo>
                  <a:cubicBezTo>
                    <a:pt x="222" y="397"/>
                    <a:pt x="222" y="397"/>
                    <a:pt x="222" y="397"/>
                  </a:cubicBezTo>
                  <a:cubicBezTo>
                    <a:pt x="237" y="371"/>
                    <a:pt x="237" y="371"/>
                    <a:pt x="237" y="371"/>
                  </a:cubicBezTo>
                  <a:cubicBezTo>
                    <a:pt x="236" y="365"/>
                    <a:pt x="236" y="365"/>
                    <a:pt x="236" y="365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0" y="362"/>
                    <a:pt x="239" y="358"/>
                    <a:pt x="238" y="356"/>
                  </a:cubicBezTo>
                  <a:cubicBezTo>
                    <a:pt x="237" y="355"/>
                    <a:pt x="239" y="349"/>
                    <a:pt x="239" y="349"/>
                  </a:cubicBezTo>
                  <a:cubicBezTo>
                    <a:pt x="240" y="342"/>
                    <a:pt x="240" y="342"/>
                    <a:pt x="240" y="342"/>
                  </a:cubicBezTo>
                  <a:cubicBezTo>
                    <a:pt x="242" y="334"/>
                    <a:pt x="242" y="334"/>
                    <a:pt x="242" y="334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44" y="314"/>
                    <a:pt x="244" y="314"/>
                    <a:pt x="244" y="314"/>
                  </a:cubicBezTo>
                  <a:cubicBezTo>
                    <a:pt x="245" y="314"/>
                    <a:pt x="247" y="313"/>
                    <a:pt x="249" y="313"/>
                  </a:cubicBezTo>
                  <a:cubicBezTo>
                    <a:pt x="251" y="312"/>
                    <a:pt x="252" y="311"/>
                    <a:pt x="255" y="308"/>
                  </a:cubicBezTo>
                  <a:cubicBezTo>
                    <a:pt x="256" y="306"/>
                    <a:pt x="256" y="306"/>
                    <a:pt x="256" y="306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62" y="279"/>
                    <a:pt x="262" y="279"/>
                    <a:pt x="262" y="279"/>
                  </a:cubicBezTo>
                  <a:cubicBezTo>
                    <a:pt x="262" y="279"/>
                    <a:pt x="270" y="269"/>
                    <a:pt x="271" y="267"/>
                  </a:cubicBezTo>
                  <a:cubicBezTo>
                    <a:pt x="272" y="265"/>
                    <a:pt x="275" y="258"/>
                    <a:pt x="275" y="258"/>
                  </a:cubicBezTo>
                  <a:cubicBezTo>
                    <a:pt x="275" y="258"/>
                    <a:pt x="273" y="250"/>
                    <a:pt x="272" y="248"/>
                  </a:cubicBezTo>
                  <a:cubicBezTo>
                    <a:pt x="270" y="247"/>
                    <a:pt x="267" y="241"/>
                    <a:pt x="267" y="241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5" y="228"/>
                    <a:pt x="275" y="228"/>
                    <a:pt x="275" y="228"/>
                  </a:cubicBezTo>
                  <a:cubicBezTo>
                    <a:pt x="275" y="228"/>
                    <a:pt x="275" y="221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5" y="218"/>
                    <a:pt x="275" y="218"/>
                    <a:pt x="275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6" y="216"/>
                    <a:pt x="276" y="216"/>
                    <a:pt x="276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6"/>
                    <a:pt x="277" y="216"/>
                    <a:pt x="277" y="216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3"/>
                    <a:pt x="281" y="209"/>
                    <a:pt x="281" y="209"/>
                  </a:cubicBezTo>
                  <a:cubicBezTo>
                    <a:pt x="285" y="201"/>
                    <a:pt x="285" y="201"/>
                    <a:pt x="285" y="201"/>
                  </a:cubicBezTo>
                  <a:cubicBezTo>
                    <a:pt x="295" y="206"/>
                    <a:pt x="295" y="206"/>
                    <a:pt x="295" y="206"/>
                  </a:cubicBezTo>
                  <a:cubicBezTo>
                    <a:pt x="300" y="206"/>
                    <a:pt x="300" y="206"/>
                    <a:pt x="300" y="206"/>
                  </a:cubicBezTo>
                  <a:cubicBezTo>
                    <a:pt x="302" y="202"/>
                    <a:pt x="302" y="202"/>
                    <a:pt x="302" y="202"/>
                  </a:cubicBezTo>
                  <a:cubicBezTo>
                    <a:pt x="301" y="199"/>
                    <a:pt x="300" y="178"/>
                    <a:pt x="303" y="174"/>
                  </a:cubicBezTo>
                  <a:cubicBezTo>
                    <a:pt x="303" y="174"/>
                    <a:pt x="317" y="175"/>
                    <a:pt x="319" y="174"/>
                  </a:cubicBezTo>
                  <a:cubicBezTo>
                    <a:pt x="320" y="174"/>
                    <a:pt x="325" y="176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6" y="177"/>
                    <a:pt x="326" y="177"/>
                    <a:pt x="326" y="177"/>
                  </a:cubicBezTo>
                  <a:cubicBezTo>
                    <a:pt x="327" y="178"/>
                    <a:pt x="328" y="178"/>
                    <a:pt x="329" y="178"/>
                  </a:cubicBezTo>
                  <a:cubicBezTo>
                    <a:pt x="331" y="179"/>
                    <a:pt x="333" y="179"/>
                    <a:pt x="333" y="179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43" y="173"/>
                    <a:pt x="343" y="173"/>
                    <a:pt x="343" y="173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3" y="164"/>
                    <a:pt x="343" y="157"/>
                    <a:pt x="342" y="156"/>
                  </a:cubicBezTo>
                  <a:cubicBezTo>
                    <a:pt x="341" y="154"/>
                    <a:pt x="339" y="145"/>
                    <a:pt x="338" y="144"/>
                  </a:cubicBezTo>
                  <a:cubicBezTo>
                    <a:pt x="338" y="143"/>
                    <a:pt x="340" y="142"/>
                    <a:pt x="340" y="142"/>
                  </a:cubicBezTo>
                  <a:cubicBezTo>
                    <a:pt x="342" y="142"/>
                    <a:pt x="342" y="142"/>
                    <a:pt x="342" y="142"/>
                  </a:cubicBezTo>
                  <a:cubicBezTo>
                    <a:pt x="342" y="142"/>
                    <a:pt x="343" y="141"/>
                    <a:pt x="344" y="141"/>
                  </a:cubicBezTo>
                  <a:cubicBezTo>
                    <a:pt x="349" y="137"/>
                    <a:pt x="349" y="137"/>
                    <a:pt x="349" y="137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38"/>
                    <a:pt x="354" y="137"/>
                    <a:pt x="355" y="137"/>
                  </a:cubicBezTo>
                  <a:cubicBezTo>
                    <a:pt x="356" y="137"/>
                    <a:pt x="356" y="136"/>
                    <a:pt x="356" y="136"/>
                  </a:cubicBezTo>
                  <a:cubicBezTo>
                    <a:pt x="356" y="136"/>
                    <a:pt x="353" y="130"/>
                    <a:pt x="355" y="127"/>
                  </a:cubicBezTo>
                  <a:cubicBezTo>
                    <a:pt x="356" y="125"/>
                    <a:pt x="357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59" y="125"/>
                    <a:pt x="359" y="125"/>
                    <a:pt x="359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1" y="125"/>
                    <a:pt x="361" y="125"/>
                    <a:pt x="361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ubicBezTo>
                    <a:pt x="363" y="126"/>
                    <a:pt x="363" y="126"/>
                    <a:pt x="363" y="126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9" name="Freeform 109">
              <a:extLst>
                <a:ext uri="{FF2B5EF4-FFF2-40B4-BE49-F238E27FC236}">
                  <a16:creationId xmlns:a16="http://schemas.microsoft.com/office/drawing/2014/main" id="{E156DAE1-7C74-C563-D428-2804A1184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036" y="1542151"/>
              <a:ext cx="664056" cy="1216708"/>
            </a:xfrm>
            <a:custGeom>
              <a:avLst/>
              <a:gdLst>
                <a:gd name="T0" fmla="*/ 29 w 291"/>
                <a:gd name="T1" fmla="*/ 540 h 550"/>
                <a:gd name="T2" fmla="*/ 96 w 291"/>
                <a:gd name="T3" fmla="*/ 541 h 550"/>
                <a:gd name="T4" fmla="*/ 173 w 291"/>
                <a:gd name="T5" fmla="*/ 531 h 550"/>
                <a:gd name="T6" fmla="*/ 212 w 291"/>
                <a:gd name="T7" fmla="*/ 534 h 550"/>
                <a:gd name="T8" fmla="*/ 254 w 291"/>
                <a:gd name="T9" fmla="*/ 506 h 550"/>
                <a:gd name="T10" fmla="*/ 285 w 291"/>
                <a:gd name="T11" fmla="*/ 469 h 550"/>
                <a:gd name="T12" fmla="*/ 250 w 291"/>
                <a:gd name="T13" fmla="*/ 407 h 550"/>
                <a:gd name="T14" fmla="*/ 238 w 291"/>
                <a:gd name="T15" fmla="*/ 368 h 550"/>
                <a:gd name="T16" fmla="*/ 207 w 291"/>
                <a:gd name="T17" fmla="*/ 282 h 550"/>
                <a:gd name="T18" fmla="*/ 158 w 291"/>
                <a:gd name="T19" fmla="*/ 243 h 550"/>
                <a:gd name="T20" fmla="*/ 165 w 291"/>
                <a:gd name="T21" fmla="*/ 227 h 550"/>
                <a:gd name="T22" fmla="*/ 220 w 291"/>
                <a:gd name="T23" fmla="*/ 173 h 550"/>
                <a:gd name="T24" fmla="*/ 167 w 291"/>
                <a:gd name="T25" fmla="*/ 157 h 550"/>
                <a:gd name="T26" fmla="*/ 143 w 291"/>
                <a:gd name="T27" fmla="*/ 156 h 550"/>
                <a:gd name="T28" fmla="*/ 166 w 291"/>
                <a:gd name="T29" fmla="*/ 136 h 550"/>
                <a:gd name="T30" fmla="*/ 157 w 291"/>
                <a:gd name="T31" fmla="*/ 107 h 550"/>
                <a:gd name="T32" fmla="*/ 136 w 291"/>
                <a:gd name="T33" fmla="*/ 106 h 550"/>
                <a:gd name="T34" fmla="*/ 128 w 291"/>
                <a:gd name="T35" fmla="*/ 138 h 550"/>
                <a:gd name="T36" fmla="*/ 111 w 291"/>
                <a:gd name="T37" fmla="*/ 142 h 550"/>
                <a:gd name="T38" fmla="*/ 107 w 291"/>
                <a:gd name="T39" fmla="*/ 165 h 550"/>
                <a:gd name="T40" fmla="*/ 90 w 291"/>
                <a:gd name="T41" fmla="*/ 144 h 550"/>
                <a:gd name="T42" fmla="*/ 84 w 291"/>
                <a:gd name="T43" fmla="*/ 159 h 550"/>
                <a:gd name="T44" fmla="*/ 104 w 291"/>
                <a:gd name="T45" fmla="*/ 172 h 550"/>
                <a:gd name="T46" fmla="*/ 84 w 291"/>
                <a:gd name="T47" fmla="*/ 191 h 550"/>
                <a:gd name="T48" fmla="*/ 95 w 291"/>
                <a:gd name="T49" fmla="*/ 210 h 550"/>
                <a:gd name="T50" fmla="*/ 65 w 291"/>
                <a:gd name="T51" fmla="*/ 241 h 550"/>
                <a:gd name="T52" fmla="*/ 87 w 291"/>
                <a:gd name="T53" fmla="*/ 231 h 550"/>
                <a:gd name="T54" fmla="*/ 83 w 291"/>
                <a:gd name="T55" fmla="*/ 256 h 550"/>
                <a:gd name="T56" fmla="*/ 101 w 291"/>
                <a:gd name="T57" fmla="*/ 237 h 550"/>
                <a:gd name="T58" fmla="*/ 98 w 291"/>
                <a:gd name="T59" fmla="*/ 306 h 550"/>
                <a:gd name="T60" fmla="*/ 133 w 291"/>
                <a:gd name="T61" fmla="*/ 306 h 550"/>
                <a:gd name="T62" fmla="*/ 142 w 291"/>
                <a:gd name="T63" fmla="*/ 337 h 550"/>
                <a:gd name="T64" fmla="*/ 144 w 291"/>
                <a:gd name="T65" fmla="*/ 382 h 550"/>
                <a:gd name="T66" fmla="*/ 97 w 291"/>
                <a:gd name="T67" fmla="*/ 376 h 550"/>
                <a:gd name="T68" fmla="*/ 103 w 291"/>
                <a:gd name="T69" fmla="*/ 422 h 550"/>
                <a:gd name="T70" fmla="*/ 62 w 291"/>
                <a:gd name="T71" fmla="*/ 461 h 550"/>
                <a:gd name="T72" fmla="*/ 101 w 291"/>
                <a:gd name="T73" fmla="*/ 472 h 550"/>
                <a:gd name="T74" fmla="*/ 139 w 291"/>
                <a:gd name="T75" fmla="*/ 482 h 550"/>
                <a:gd name="T76" fmla="*/ 50 w 291"/>
                <a:gd name="T77" fmla="*/ 266 h 550"/>
                <a:gd name="T78" fmla="*/ 80 w 291"/>
                <a:gd name="T79" fmla="*/ 314 h 550"/>
                <a:gd name="T80" fmla="*/ 41 w 291"/>
                <a:gd name="T81" fmla="*/ 324 h 550"/>
                <a:gd name="T82" fmla="*/ 13 w 291"/>
                <a:gd name="T83" fmla="*/ 287 h 550"/>
                <a:gd name="T84" fmla="*/ 75 w 291"/>
                <a:gd name="T85" fmla="*/ 227 h 550"/>
                <a:gd name="T86" fmla="*/ 103 w 291"/>
                <a:gd name="T87" fmla="*/ 263 h 550"/>
                <a:gd name="T88" fmla="*/ 65 w 291"/>
                <a:gd name="T89" fmla="*/ 199 h 550"/>
                <a:gd name="T90" fmla="*/ 78 w 291"/>
                <a:gd name="T91" fmla="*/ 171 h 550"/>
                <a:gd name="T92" fmla="*/ 46 w 291"/>
                <a:gd name="T93" fmla="*/ 177 h 550"/>
                <a:gd name="T94" fmla="*/ 59 w 291"/>
                <a:gd name="T95" fmla="*/ 158 h 550"/>
                <a:gd name="T96" fmla="*/ 69 w 291"/>
                <a:gd name="T97" fmla="*/ 132 h 550"/>
                <a:gd name="T98" fmla="*/ 80 w 291"/>
                <a:gd name="T99" fmla="*/ 106 h 550"/>
                <a:gd name="T100" fmla="*/ 94 w 291"/>
                <a:gd name="T101" fmla="*/ 116 h 550"/>
                <a:gd name="T102" fmla="*/ 267 w 291"/>
                <a:gd name="T103" fmla="*/ 15 h 550"/>
                <a:gd name="T104" fmla="*/ 245 w 291"/>
                <a:gd name="T105" fmla="*/ 27 h 550"/>
                <a:gd name="T106" fmla="*/ 269 w 291"/>
                <a:gd name="T107" fmla="*/ 2 h 550"/>
                <a:gd name="T108" fmla="*/ 259 w 291"/>
                <a:gd name="T109" fmla="*/ 29 h 550"/>
                <a:gd name="T110" fmla="*/ 243 w 291"/>
                <a:gd name="T111" fmla="*/ 64 h 550"/>
                <a:gd name="T112" fmla="*/ 221 w 291"/>
                <a:gd name="T113" fmla="*/ 72 h 550"/>
                <a:gd name="T114" fmla="*/ 205 w 291"/>
                <a:gd name="T115" fmla="*/ 80 h 550"/>
                <a:gd name="T116" fmla="*/ 204 w 291"/>
                <a:gd name="T117" fmla="*/ 75 h 550"/>
                <a:gd name="T118" fmla="*/ 191 w 291"/>
                <a:gd name="T119" fmla="*/ 91 h 550"/>
                <a:gd name="T120" fmla="*/ 187 w 291"/>
                <a:gd name="T121" fmla="*/ 9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550">
                  <a:moveTo>
                    <a:pt x="73" y="501"/>
                  </a:moveTo>
                  <a:cubicBezTo>
                    <a:pt x="69" y="504"/>
                    <a:pt x="69" y="504"/>
                    <a:pt x="69" y="504"/>
                  </a:cubicBezTo>
                  <a:cubicBezTo>
                    <a:pt x="69" y="508"/>
                    <a:pt x="69" y="508"/>
                    <a:pt x="69" y="508"/>
                  </a:cubicBezTo>
                  <a:cubicBezTo>
                    <a:pt x="67" y="512"/>
                    <a:pt x="67" y="512"/>
                    <a:pt x="67" y="512"/>
                  </a:cubicBezTo>
                  <a:cubicBezTo>
                    <a:pt x="67" y="512"/>
                    <a:pt x="65" y="513"/>
                    <a:pt x="65" y="514"/>
                  </a:cubicBezTo>
                  <a:cubicBezTo>
                    <a:pt x="64" y="515"/>
                    <a:pt x="60" y="518"/>
                    <a:pt x="60" y="518"/>
                  </a:cubicBezTo>
                  <a:cubicBezTo>
                    <a:pt x="60" y="518"/>
                    <a:pt x="60" y="519"/>
                    <a:pt x="59" y="519"/>
                  </a:cubicBezTo>
                  <a:cubicBezTo>
                    <a:pt x="58" y="519"/>
                    <a:pt x="51" y="522"/>
                    <a:pt x="51" y="522"/>
                  </a:cubicBezTo>
                  <a:cubicBezTo>
                    <a:pt x="49" y="526"/>
                    <a:pt x="49" y="526"/>
                    <a:pt x="49" y="526"/>
                  </a:cubicBezTo>
                  <a:cubicBezTo>
                    <a:pt x="45" y="527"/>
                    <a:pt x="45" y="527"/>
                    <a:pt x="45" y="527"/>
                  </a:cubicBezTo>
                  <a:cubicBezTo>
                    <a:pt x="42" y="532"/>
                    <a:pt x="42" y="532"/>
                    <a:pt x="42" y="532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29" y="533"/>
                    <a:pt x="29" y="533"/>
                    <a:pt x="29" y="533"/>
                  </a:cubicBezTo>
                  <a:cubicBezTo>
                    <a:pt x="26" y="535"/>
                    <a:pt x="26" y="535"/>
                    <a:pt x="26" y="535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4" y="541"/>
                    <a:pt x="24" y="541"/>
                    <a:pt x="24" y="541"/>
                  </a:cubicBezTo>
                  <a:cubicBezTo>
                    <a:pt x="27" y="543"/>
                    <a:pt x="27" y="543"/>
                    <a:pt x="27" y="543"/>
                  </a:cubicBezTo>
                  <a:cubicBezTo>
                    <a:pt x="29" y="540"/>
                    <a:pt x="29" y="540"/>
                    <a:pt x="29" y="540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35" y="542"/>
                    <a:pt x="37" y="545"/>
                    <a:pt x="38" y="546"/>
                  </a:cubicBezTo>
                  <a:cubicBezTo>
                    <a:pt x="38" y="547"/>
                    <a:pt x="38" y="550"/>
                    <a:pt x="39" y="550"/>
                  </a:cubicBezTo>
                  <a:cubicBezTo>
                    <a:pt x="40" y="549"/>
                    <a:pt x="45" y="546"/>
                    <a:pt x="45" y="546"/>
                  </a:cubicBezTo>
                  <a:cubicBezTo>
                    <a:pt x="43" y="542"/>
                    <a:pt x="43" y="542"/>
                    <a:pt x="43" y="542"/>
                  </a:cubicBezTo>
                  <a:cubicBezTo>
                    <a:pt x="43" y="542"/>
                    <a:pt x="46" y="541"/>
                    <a:pt x="48" y="541"/>
                  </a:cubicBezTo>
                  <a:cubicBezTo>
                    <a:pt x="50" y="541"/>
                    <a:pt x="52" y="542"/>
                    <a:pt x="53" y="540"/>
                  </a:cubicBezTo>
                  <a:cubicBezTo>
                    <a:pt x="53" y="539"/>
                    <a:pt x="56" y="539"/>
                    <a:pt x="56" y="539"/>
                  </a:cubicBezTo>
                  <a:cubicBezTo>
                    <a:pt x="56" y="539"/>
                    <a:pt x="58" y="536"/>
                    <a:pt x="58" y="536"/>
                  </a:cubicBezTo>
                  <a:cubicBezTo>
                    <a:pt x="58" y="535"/>
                    <a:pt x="61" y="533"/>
                    <a:pt x="61" y="533"/>
                  </a:cubicBezTo>
                  <a:cubicBezTo>
                    <a:pt x="61" y="533"/>
                    <a:pt x="68" y="536"/>
                    <a:pt x="69" y="536"/>
                  </a:cubicBezTo>
                  <a:cubicBezTo>
                    <a:pt x="70" y="536"/>
                    <a:pt x="77" y="534"/>
                    <a:pt x="77" y="534"/>
                  </a:cubicBezTo>
                  <a:cubicBezTo>
                    <a:pt x="80" y="537"/>
                    <a:pt x="80" y="537"/>
                    <a:pt x="80" y="537"/>
                  </a:cubicBezTo>
                  <a:cubicBezTo>
                    <a:pt x="80" y="537"/>
                    <a:pt x="80" y="539"/>
                    <a:pt x="82" y="540"/>
                  </a:cubicBezTo>
                  <a:cubicBezTo>
                    <a:pt x="84" y="540"/>
                    <a:pt x="85" y="540"/>
                    <a:pt x="85" y="540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91" y="546"/>
                    <a:pt x="91" y="546"/>
                    <a:pt x="91" y="546"/>
                  </a:cubicBezTo>
                  <a:cubicBezTo>
                    <a:pt x="91" y="546"/>
                    <a:pt x="94" y="546"/>
                    <a:pt x="94" y="545"/>
                  </a:cubicBezTo>
                  <a:cubicBezTo>
                    <a:pt x="94" y="544"/>
                    <a:pt x="95" y="542"/>
                    <a:pt x="96" y="541"/>
                  </a:cubicBezTo>
                  <a:cubicBezTo>
                    <a:pt x="97" y="541"/>
                    <a:pt x="100" y="540"/>
                    <a:pt x="100" y="540"/>
                  </a:cubicBezTo>
                  <a:cubicBezTo>
                    <a:pt x="100" y="540"/>
                    <a:pt x="100" y="538"/>
                    <a:pt x="100" y="537"/>
                  </a:cubicBezTo>
                  <a:cubicBezTo>
                    <a:pt x="100" y="535"/>
                    <a:pt x="100" y="532"/>
                    <a:pt x="101" y="531"/>
                  </a:cubicBezTo>
                  <a:cubicBezTo>
                    <a:pt x="101" y="531"/>
                    <a:pt x="104" y="527"/>
                    <a:pt x="104" y="527"/>
                  </a:cubicBezTo>
                  <a:cubicBezTo>
                    <a:pt x="109" y="526"/>
                    <a:pt x="109" y="526"/>
                    <a:pt x="109" y="526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5" y="525"/>
                    <a:pt x="125" y="525"/>
                    <a:pt x="125" y="525"/>
                  </a:cubicBezTo>
                  <a:cubicBezTo>
                    <a:pt x="130" y="529"/>
                    <a:pt x="130" y="529"/>
                    <a:pt x="130" y="529"/>
                  </a:cubicBezTo>
                  <a:cubicBezTo>
                    <a:pt x="135" y="534"/>
                    <a:pt x="135" y="534"/>
                    <a:pt x="135" y="534"/>
                  </a:cubicBezTo>
                  <a:cubicBezTo>
                    <a:pt x="135" y="534"/>
                    <a:pt x="138" y="538"/>
                    <a:pt x="138" y="537"/>
                  </a:cubicBezTo>
                  <a:cubicBezTo>
                    <a:pt x="139" y="535"/>
                    <a:pt x="140" y="531"/>
                    <a:pt x="141" y="531"/>
                  </a:cubicBezTo>
                  <a:cubicBezTo>
                    <a:pt x="142" y="531"/>
                    <a:pt x="145" y="535"/>
                    <a:pt x="145" y="535"/>
                  </a:cubicBezTo>
                  <a:cubicBezTo>
                    <a:pt x="149" y="536"/>
                    <a:pt x="149" y="536"/>
                    <a:pt x="149" y="536"/>
                  </a:cubicBezTo>
                  <a:cubicBezTo>
                    <a:pt x="152" y="536"/>
                    <a:pt x="152" y="536"/>
                    <a:pt x="152" y="536"/>
                  </a:cubicBezTo>
                  <a:cubicBezTo>
                    <a:pt x="155" y="533"/>
                    <a:pt x="155" y="533"/>
                    <a:pt x="155" y="533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57" y="531"/>
                    <a:pt x="157" y="531"/>
                    <a:pt x="157" y="531"/>
                  </a:cubicBezTo>
                  <a:cubicBezTo>
                    <a:pt x="168" y="532"/>
                    <a:pt x="168" y="532"/>
                    <a:pt x="168" y="532"/>
                  </a:cubicBezTo>
                  <a:cubicBezTo>
                    <a:pt x="173" y="531"/>
                    <a:pt x="173" y="531"/>
                    <a:pt x="173" y="531"/>
                  </a:cubicBezTo>
                  <a:cubicBezTo>
                    <a:pt x="177" y="530"/>
                    <a:pt x="177" y="530"/>
                    <a:pt x="177" y="530"/>
                  </a:cubicBezTo>
                  <a:cubicBezTo>
                    <a:pt x="177" y="532"/>
                    <a:pt x="177" y="532"/>
                    <a:pt x="177" y="532"/>
                  </a:cubicBezTo>
                  <a:cubicBezTo>
                    <a:pt x="171" y="534"/>
                    <a:pt x="171" y="534"/>
                    <a:pt x="171" y="534"/>
                  </a:cubicBezTo>
                  <a:cubicBezTo>
                    <a:pt x="171" y="534"/>
                    <a:pt x="168" y="534"/>
                    <a:pt x="169" y="535"/>
                  </a:cubicBezTo>
                  <a:cubicBezTo>
                    <a:pt x="170" y="537"/>
                    <a:pt x="175" y="539"/>
                    <a:pt x="175" y="539"/>
                  </a:cubicBezTo>
                  <a:cubicBezTo>
                    <a:pt x="175" y="539"/>
                    <a:pt x="172" y="540"/>
                    <a:pt x="176" y="540"/>
                  </a:cubicBezTo>
                  <a:cubicBezTo>
                    <a:pt x="180" y="540"/>
                    <a:pt x="182" y="539"/>
                    <a:pt x="182" y="539"/>
                  </a:cubicBezTo>
                  <a:cubicBezTo>
                    <a:pt x="185" y="536"/>
                    <a:pt x="185" y="536"/>
                    <a:pt x="185" y="536"/>
                  </a:cubicBezTo>
                  <a:cubicBezTo>
                    <a:pt x="183" y="534"/>
                    <a:pt x="183" y="534"/>
                    <a:pt x="183" y="534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179" y="529"/>
                    <a:pt x="179" y="529"/>
                    <a:pt x="179" y="529"/>
                  </a:cubicBezTo>
                  <a:cubicBezTo>
                    <a:pt x="180" y="529"/>
                    <a:pt x="180" y="529"/>
                    <a:pt x="180" y="529"/>
                  </a:cubicBezTo>
                  <a:cubicBezTo>
                    <a:pt x="183" y="532"/>
                    <a:pt x="183" y="532"/>
                    <a:pt x="183" y="532"/>
                  </a:cubicBezTo>
                  <a:cubicBezTo>
                    <a:pt x="186" y="530"/>
                    <a:pt x="186" y="530"/>
                    <a:pt x="186" y="530"/>
                  </a:cubicBezTo>
                  <a:cubicBezTo>
                    <a:pt x="190" y="531"/>
                    <a:pt x="190" y="531"/>
                    <a:pt x="190" y="531"/>
                  </a:cubicBezTo>
                  <a:cubicBezTo>
                    <a:pt x="192" y="535"/>
                    <a:pt x="192" y="535"/>
                    <a:pt x="192" y="535"/>
                  </a:cubicBezTo>
                  <a:cubicBezTo>
                    <a:pt x="192" y="535"/>
                    <a:pt x="194" y="537"/>
                    <a:pt x="196" y="535"/>
                  </a:cubicBezTo>
                  <a:cubicBezTo>
                    <a:pt x="198" y="534"/>
                    <a:pt x="200" y="533"/>
                    <a:pt x="200" y="533"/>
                  </a:cubicBezTo>
                  <a:cubicBezTo>
                    <a:pt x="212" y="534"/>
                    <a:pt x="212" y="534"/>
                    <a:pt x="212" y="534"/>
                  </a:cubicBezTo>
                  <a:cubicBezTo>
                    <a:pt x="212" y="534"/>
                    <a:pt x="218" y="533"/>
                    <a:pt x="219" y="535"/>
                  </a:cubicBezTo>
                  <a:cubicBezTo>
                    <a:pt x="220" y="536"/>
                    <a:pt x="223" y="538"/>
                    <a:pt x="223" y="538"/>
                  </a:cubicBezTo>
                  <a:cubicBezTo>
                    <a:pt x="228" y="539"/>
                    <a:pt x="228" y="539"/>
                    <a:pt x="228" y="539"/>
                  </a:cubicBezTo>
                  <a:cubicBezTo>
                    <a:pt x="233" y="539"/>
                    <a:pt x="233" y="539"/>
                    <a:pt x="233" y="539"/>
                  </a:cubicBezTo>
                  <a:cubicBezTo>
                    <a:pt x="233" y="539"/>
                    <a:pt x="235" y="537"/>
                    <a:pt x="236" y="536"/>
                  </a:cubicBezTo>
                  <a:cubicBezTo>
                    <a:pt x="238" y="536"/>
                    <a:pt x="241" y="534"/>
                    <a:pt x="242" y="534"/>
                  </a:cubicBezTo>
                  <a:cubicBezTo>
                    <a:pt x="244" y="534"/>
                    <a:pt x="249" y="533"/>
                    <a:pt x="249" y="533"/>
                  </a:cubicBezTo>
                  <a:cubicBezTo>
                    <a:pt x="250" y="533"/>
                    <a:pt x="251" y="534"/>
                    <a:pt x="253" y="533"/>
                  </a:cubicBezTo>
                  <a:cubicBezTo>
                    <a:pt x="254" y="533"/>
                    <a:pt x="257" y="528"/>
                    <a:pt x="257" y="528"/>
                  </a:cubicBezTo>
                  <a:cubicBezTo>
                    <a:pt x="257" y="528"/>
                    <a:pt x="258" y="526"/>
                    <a:pt x="260" y="526"/>
                  </a:cubicBezTo>
                  <a:cubicBezTo>
                    <a:pt x="262" y="526"/>
                    <a:pt x="265" y="526"/>
                    <a:pt x="266" y="525"/>
                  </a:cubicBezTo>
                  <a:cubicBezTo>
                    <a:pt x="267" y="523"/>
                    <a:pt x="268" y="522"/>
                    <a:pt x="269" y="521"/>
                  </a:cubicBezTo>
                  <a:cubicBezTo>
                    <a:pt x="270" y="520"/>
                    <a:pt x="272" y="517"/>
                    <a:pt x="271" y="516"/>
                  </a:cubicBezTo>
                  <a:cubicBezTo>
                    <a:pt x="271" y="515"/>
                    <a:pt x="272" y="511"/>
                    <a:pt x="272" y="511"/>
                  </a:cubicBezTo>
                  <a:cubicBezTo>
                    <a:pt x="272" y="511"/>
                    <a:pt x="269" y="511"/>
                    <a:pt x="268" y="511"/>
                  </a:cubicBezTo>
                  <a:cubicBezTo>
                    <a:pt x="267" y="510"/>
                    <a:pt x="263" y="511"/>
                    <a:pt x="262" y="510"/>
                  </a:cubicBezTo>
                  <a:cubicBezTo>
                    <a:pt x="261" y="510"/>
                    <a:pt x="257" y="510"/>
                    <a:pt x="257" y="510"/>
                  </a:cubicBezTo>
                  <a:cubicBezTo>
                    <a:pt x="256" y="508"/>
                    <a:pt x="256" y="508"/>
                    <a:pt x="256" y="508"/>
                  </a:cubicBezTo>
                  <a:cubicBezTo>
                    <a:pt x="256" y="508"/>
                    <a:pt x="255" y="507"/>
                    <a:pt x="254" y="506"/>
                  </a:cubicBezTo>
                  <a:cubicBezTo>
                    <a:pt x="253" y="506"/>
                    <a:pt x="254" y="506"/>
                    <a:pt x="252" y="505"/>
                  </a:cubicBezTo>
                  <a:cubicBezTo>
                    <a:pt x="251" y="505"/>
                    <a:pt x="249" y="503"/>
                    <a:pt x="249" y="503"/>
                  </a:cubicBezTo>
                  <a:cubicBezTo>
                    <a:pt x="246" y="502"/>
                    <a:pt x="246" y="502"/>
                    <a:pt x="246" y="502"/>
                  </a:cubicBezTo>
                  <a:cubicBezTo>
                    <a:pt x="242" y="502"/>
                    <a:pt x="242" y="502"/>
                    <a:pt x="242" y="502"/>
                  </a:cubicBezTo>
                  <a:cubicBezTo>
                    <a:pt x="246" y="500"/>
                    <a:pt x="246" y="500"/>
                    <a:pt x="246" y="500"/>
                  </a:cubicBezTo>
                  <a:cubicBezTo>
                    <a:pt x="246" y="500"/>
                    <a:pt x="250" y="500"/>
                    <a:pt x="251" y="500"/>
                  </a:cubicBezTo>
                  <a:cubicBezTo>
                    <a:pt x="252" y="501"/>
                    <a:pt x="256" y="501"/>
                    <a:pt x="256" y="500"/>
                  </a:cubicBezTo>
                  <a:cubicBezTo>
                    <a:pt x="257" y="500"/>
                    <a:pt x="260" y="495"/>
                    <a:pt x="260" y="495"/>
                  </a:cubicBezTo>
                  <a:cubicBezTo>
                    <a:pt x="259" y="492"/>
                    <a:pt x="259" y="492"/>
                    <a:pt x="259" y="492"/>
                  </a:cubicBezTo>
                  <a:cubicBezTo>
                    <a:pt x="257" y="490"/>
                    <a:pt x="257" y="490"/>
                    <a:pt x="257" y="490"/>
                  </a:cubicBezTo>
                  <a:cubicBezTo>
                    <a:pt x="253" y="491"/>
                    <a:pt x="253" y="491"/>
                    <a:pt x="253" y="491"/>
                  </a:cubicBezTo>
                  <a:cubicBezTo>
                    <a:pt x="259" y="488"/>
                    <a:pt x="259" y="488"/>
                    <a:pt x="259" y="488"/>
                  </a:cubicBezTo>
                  <a:cubicBezTo>
                    <a:pt x="261" y="486"/>
                    <a:pt x="261" y="486"/>
                    <a:pt x="261" y="486"/>
                  </a:cubicBezTo>
                  <a:cubicBezTo>
                    <a:pt x="264" y="488"/>
                    <a:pt x="264" y="488"/>
                    <a:pt x="264" y="488"/>
                  </a:cubicBezTo>
                  <a:cubicBezTo>
                    <a:pt x="264" y="488"/>
                    <a:pt x="269" y="489"/>
                    <a:pt x="269" y="488"/>
                  </a:cubicBezTo>
                  <a:cubicBezTo>
                    <a:pt x="270" y="487"/>
                    <a:pt x="271" y="485"/>
                    <a:pt x="271" y="485"/>
                  </a:cubicBezTo>
                  <a:cubicBezTo>
                    <a:pt x="271" y="482"/>
                    <a:pt x="271" y="482"/>
                    <a:pt x="271" y="482"/>
                  </a:cubicBezTo>
                  <a:cubicBezTo>
                    <a:pt x="281" y="475"/>
                    <a:pt x="281" y="475"/>
                    <a:pt x="281" y="475"/>
                  </a:cubicBezTo>
                  <a:cubicBezTo>
                    <a:pt x="285" y="469"/>
                    <a:pt x="285" y="469"/>
                    <a:pt x="285" y="469"/>
                  </a:cubicBezTo>
                  <a:cubicBezTo>
                    <a:pt x="286" y="463"/>
                    <a:pt x="286" y="463"/>
                    <a:pt x="286" y="463"/>
                  </a:cubicBezTo>
                  <a:cubicBezTo>
                    <a:pt x="291" y="454"/>
                    <a:pt x="291" y="454"/>
                    <a:pt x="291" y="454"/>
                  </a:cubicBezTo>
                  <a:cubicBezTo>
                    <a:pt x="290" y="442"/>
                    <a:pt x="290" y="442"/>
                    <a:pt x="290" y="442"/>
                  </a:cubicBezTo>
                  <a:cubicBezTo>
                    <a:pt x="285" y="434"/>
                    <a:pt x="285" y="434"/>
                    <a:pt x="285" y="434"/>
                  </a:cubicBezTo>
                  <a:cubicBezTo>
                    <a:pt x="285" y="434"/>
                    <a:pt x="279" y="429"/>
                    <a:pt x="277" y="428"/>
                  </a:cubicBezTo>
                  <a:cubicBezTo>
                    <a:pt x="275" y="428"/>
                    <a:pt x="264" y="425"/>
                    <a:pt x="264" y="425"/>
                  </a:cubicBezTo>
                  <a:cubicBezTo>
                    <a:pt x="256" y="423"/>
                    <a:pt x="256" y="423"/>
                    <a:pt x="256" y="423"/>
                  </a:cubicBezTo>
                  <a:cubicBezTo>
                    <a:pt x="252" y="425"/>
                    <a:pt x="252" y="425"/>
                    <a:pt x="252" y="425"/>
                  </a:cubicBezTo>
                  <a:cubicBezTo>
                    <a:pt x="251" y="428"/>
                    <a:pt x="251" y="428"/>
                    <a:pt x="251" y="428"/>
                  </a:cubicBezTo>
                  <a:cubicBezTo>
                    <a:pt x="248" y="430"/>
                    <a:pt x="248" y="430"/>
                    <a:pt x="248" y="430"/>
                  </a:cubicBezTo>
                  <a:cubicBezTo>
                    <a:pt x="248" y="430"/>
                    <a:pt x="245" y="432"/>
                    <a:pt x="245" y="432"/>
                  </a:cubicBezTo>
                  <a:cubicBezTo>
                    <a:pt x="244" y="432"/>
                    <a:pt x="242" y="429"/>
                    <a:pt x="242" y="429"/>
                  </a:cubicBezTo>
                  <a:cubicBezTo>
                    <a:pt x="242" y="429"/>
                    <a:pt x="239" y="426"/>
                    <a:pt x="239" y="426"/>
                  </a:cubicBezTo>
                  <a:cubicBezTo>
                    <a:pt x="238" y="426"/>
                    <a:pt x="235" y="425"/>
                    <a:pt x="235" y="42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44" y="420"/>
                    <a:pt x="246" y="418"/>
                    <a:pt x="246" y="417"/>
                  </a:cubicBezTo>
                  <a:cubicBezTo>
                    <a:pt x="247" y="417"/>
                    <a:pt x="249" y="415"/>
                    <a:pt x="249" y="415"/>
                  </a:cubicBezTo>
                  <a:cubicBezTo>
                    <a:pt x="250" y="407"/>
                    <a:pt x="250" y="407"/>
                    <a:pt x="250" y="407"/>
                  </a:cubicBezTo>
                  <a:cubicBezTo>
                    <a:pt x="248" y="399"/>
                    <a:pt x="248" y="399"/>
                    <a:pt x="248" y="399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3" y="391"/>
                    <a:pt x="243" y="391"/>
                    <a:pt x="243" y="391"/>
                  </a:cubicBezTo>
                  <a:cubicBezTo>
                    <a:pt x="241" y="391"/>
                    <a:pt x="241" y="391"/>
                    <a:pt x="241" y="391"/>
                  </a:cubicBezTo>
                  <a:cubicBezTo>
                    <a:pt x="237" y="388"/>
                    <a:pt x="237" y="388"/>
                    <a:pt x="237" y="388"/>
                  </a:cubicBezTo>
                  <a:cubicBezTo>
                    <a:pt x="234" y="384"/>
                    <a:pt x="234" y="384"/>
                    <a:pt x="234" y="384"/>
                  </a:cubicBezTo>
                  <a:cubicBezTo>
                    <a:pt x="233" y="381"/>
                    <a:pt x="233" y="381"/>
                    <a:pt x="233" y="381"/>
                  </a:cubicBezTo>
                  <a:cubicBezTo>
                    <a:pt x="234" y="379"/>
                    <a:pt x="234" y="379"/>
                    <a:pt x="234" y="379"/>
                  </a:cubicBezTo>
                  <a:cubicBezTo>
                    <a:pt x="235" y="380"/>
                    <a:pt x="235" y="380"/>
                    <a:pt x="235" y="380"/>
                  </a:cubicBezTo>
                  <a:cubicBezTo>
                    <a:pt x="235" y="380"/>
                    <a:pt x="235" y="382"/>
                    <a:pt x="236" y="382"/>
                  </a:cubicBezTo>
                  <a:cubicBezTo>
                    <a:pt x="236" y="383"/>
                    <a:pt x="237" y="384"/>
                    <a:pt x="237" y="384"/>
                  </a:cubicBezTo>
                  <a:cubicBezTo>
                    <a:pt x="238" y="385"/>
                    <a:pt x="242" y="387"/>
                    <a:pt x="242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6" y="390"/>
                    <a:pt x="246" y="390"/>
                    <a:pt x="246" y="390"/>
                  </a:cubicBezTo>
                  <a:cubicBezTo>
                    <a:pt x="246" y="390"/>
                    <a:pt x="247" y="387"/>
                    <a:pt x="247" y="387"/>
                  </a:cubicBezTo>
                  <a:cubicBezTo>
                    <a:pt x="247" y="386"/>
                    <a:pt x="244" y="382"/>
                    <a:pt x="244" y="382"/>
                  </a:cubicBezTo>
                  <a:cubicBezTo>
                    <a:pt x="243" y="382"/>
                    <a:pt x="242" y="378"/>
                    <a:pt x="242" y="378"/>
                  </a:cubicBezTo>
                  <a:cubicBezTo>
                    <a:pt x="241" y="377"/>
                    <a:pt x="239" y="371"/>
                    <a:pt x="239" y="371"/>
                  </a:cubicBezTo>
                  <a:cubicBezTo>
                    <a:pt x="239" y="371"/>
                    <a:pt x="238" y="369"/>
                    <a:pt x="238" y="368"/>
                  </a:cubicBezTo>
                  <a:cubicBezTo>
                    <a:pt x="238" y="368"/>
                    <a:pt x="238" y="363"/>
                    <a:pt x="238" y="363"/>
                  </a:cubicBezTo>
                  <a:cubicBezTo>
                    <a:pt x="240" y="362"/>
                    <a:pt x="240" y="362"/>
                    <a:pt x="240" y="362"/>
                  </a:cubicBezTo>
                  <a:cubicBezTo>
                    <a:pt x="242" y="360"/>
                    <a:pt x="242" y="360"/>
                    <a:pt x="242" y="360"/>
                  </a:cubicBezTo>
                  <a:cubicBezTo>
                    <a:pt x="242" y="360"/>
                    <a:pt x="241" y="360"/>
                    <a:pt x="241" y="359"/>
                  </a:cubicBezTo>
                  <a:cubicBezTo>
                    <a:pt x="240" y="357"/>
                    <a:pt x="238" y="355"/>
                    <a:pt x="238" y="355"/>
                  </a:cubicBezTo>
                  <a:cubicBezTo>
                    <a:pt x="238" y="355"/>
                    <a:pt x="236" y="354"/>
                    <a:pt x="235" y="353"/>
                  </a:cubicBezTo>
                  <a:cubicBezTo>
                    <a:pt x="235" y="351"/>
                    <a:pt x="234" y="349"/>
                    <a:pt x="234" y="349"/>
                  </a:cubicBezTo>
                  <a:cubicBezTo>
                    <a:pt x="234" y="348"/>
                    <a:pt x="233" y="342"/>
                    <a:pt x="233" y="342"/>
                  </a:cubicBezTo>
                  <a:cubicBezTo>
                    <a:pt x="228" y="337"/>
                    <a:pt x="228" y="337"/>
                    <a:pt x="228" y="337"/>
                  </a:cubicBezTo>
                  <a:cubicBezTo>
                    <a:pt x="228" y="337"/>
                    <a:pt x="226" y="335"/>
                    <a:pt x="225" y="334"/>
                  </a:cubicBezTo>
                  <a:cubicBezTo>
                    <a:pt x="225" y="334"/>
                    <a:pt x="222" y="333"/>
                    <a:pt x="222" y="333"/>
                  </a:cubicBezTo>
                  <a:cubicBezTo>
                    <a:pt x="221" y="333"/>
                    <a:pt x="216" y="330"/>
                    <a:pt x="216" y="330"/>
                  </a:cubicBezTo>
                  <a:cubicBezTo>
                    <a:pt x="216" y="330"/>
                    <a:pt x="212" y="325"/>
                    <a:pt x="212" y="324"/>
                  </a:cubicBezTo>
                  <a:cubicBezTo>
                    <a:pt x="212" y="323"/>
                    <a:pt x="210" y="317"/>
                    <a:pt x="210" y="317"/>
                  </a:cubicBezTo>
                  <a:cubicBezTo>
                    <a:pt x="210" y="313"/>
                    <a:pt x="210" y="313"/>
                    <a:pt x="210" y="313"/>
                  </a:cubicBezTo>
                  <a:cubicBezTo>
                    <a:pt x="208" y="305"/>
                    <a:pt x="208" y="305"/>
                    <a:pt x="208" y="305"/>
                  </a:cubicBezTo>
                  <a:cubicBezTo>
                    <a:pt x="207" y="297"/>
                    <a:pt x="207" y="297"/>
                    <a:pt x="207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76"/>
                    <a:pt x="207" y="276"/>
                    <a:pt x="207" y="276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0" y="264"/>
                    <a:pt x="200" y="264"/>
                    <a:pt x="200" y="264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0" y="253"/>
                    <a:pt x="190" y="253"/>
                    <a:pt x="190" y="253"/>
                  </a:cubicBezTo>
                  <a:cubicBezTo>
                    <a:pt x="187" y="252"/>
                    <a:pt x="187" y="252"/>
                    <a:pt x="187" y="252"/>
                  </a:cubicBezTo>
                  <a:cubicBezTo>
                    <a:pt x="182" y="246"/>
                    <a:pt x="182" y="246"/>
                    <a:pt x="182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4" y="247"/>
                    <a:pt x="174" y="247"/>
                    <a:pt x="174" y="247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59" y="246"/>
                    <a:pt x="159" y="246"/>
                    <a:pt x="159" y="246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50" y="242"/>
                    <a:pt x="150" y="241"/>
                    <a:pt x="150" y="241"/>
                  </a:cubicBezTo>
                  <a:cubicBezTo>
                    <a:pt x="150" y="241"/>
                    <a:pt x="152" y="241"/>
                    <a:pt x="152" y="241"/>
                  </a:cubicBezTo>
                  <a:cubicBezTo>
                    <a:pt x="152" y="241"/>
                    <a:pt x="154" y="242"/>
                    <a:pt x="155" y="242"/>
                  </a:cubicBezTo>
                  <a:cubicBezTo>
                    <a:pt x="155" y="242"/>
                    <a:pt x="158" y="243"/>
                    <a:pt x="158" y="243"/>
                  </a:cubicBezTo>
                  <a:cubicBezTo>
                    <a:pt x="158" y="243"/>
                    <a:pt x="159" y="244"/>
                    <a:pt x="160" y="244"/>
                  </a:cubicBezTo>
                  <a:cubicBezTo>
                    <a:pt x="161" y="244"/>
                    <a:pt x="164" y="244"/>
                    <a:pt x="164" y="244"/>
                  </a:cubicBezTo>
                  <a:cubicBezTo>
                    <a:pt x="167" y="242"/>
                    <a:pt x="167" y="242"/>
                    <a:pt x="167" y="242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3" y="237"/>
                    <a:pt x="173" y="237"/>
                    <a:pt x="173" y="237"/>
                  </a:cubicBezTo>
                  <a:cubicBezTo>
                    <a:pt x="175" y="237"/>
                    <a:pt x="175" y="237"/>
                    <a:pt x="175" y="237"/>
                  </a:cubicBezTo>
                  <a:cubicBezTo>
                    <a:pt x="175" y="237"/>
                    <a:pt x="176" y="239"/>
                    <a:pt x="178" y="238"/>
                  </a:cubicBezTo>
                  <a:cubicBezTo>
                    <a:pt x="180" y="238"/>
                    <a:pt x="181" y="237"/>
                    <a:pt x="181" y="237"/>
                  </a:cubicBezTo>
                  <a:cubicBezTo>
                    <a:pt x="181" y="237"/>
                    <a:pt x="185" y="235"/>
                    <a:pt x="184" y="235"/>
                  </a:cubicBezTo>
                  <a:cubicBezTo>
                    <a:pt x="184" y="234"/>
                    <a:pt x="184" y="233"/>
                    <a:pt x="183" y="233"/>
                  </a:cubicBezTo>
                  <a:cubicBezTo>
                    <a:pt x="183" y="232"/>
                    <a:pt x="181" y="230"/>
                    <a:pt x="181" y="230"/>
                  </a:cubicBezTo>
                  <a:cubicBezTo>
                    <a:pt x="181" y="230"/>
                    <a:pt x="180" y="230"/>
                    <a:pt x="180" y="229"/>
                  </a:cubicBezTo>
                  <a:cubicBezTo>
                    <a:pt x="180" y="228"/>
                    <a:pt x="180" y="226"/>
                    <a:pt x="180" y="226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8" y="224"/>
                    <a:pt x="177" y="224"/>
                    <a:pt x="176" y="224"/>
                  </a:cubicBezTo>
                  <a:cubicBezTo>
                    <a:pt x="175" y="224"/>
                    <a:pt x="174" y="225"/>
                    <a:pt x="174" y="225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5" y="227"/>
                    <a:pt x="165" y="227"/>
                    <a:pt x="165" y="227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73" y="222"/>
                    <a:pt x="174" y="222"/>
                  </a:cubicBezTo>
                  <a:cubicBezTo>
                    <a:pt x="175" y="222"/>
                    <a:pt x="178" y="223"/>
                    <a:pt x="178" y="223"/>
                  </a:cubicBezTo>
                  <a:cubicBezTo>
                    <a:pt x="179" y="223"/>
                    <a:pt x="183" y="223"/>
                    <a:pt x="183" y="223"/>
                  </a:cubicBezTo>
                  <a:cubicBezTo>
                    <a:pt x="183" y="223"/>
                    <a:pt x="186" y="221"/>
                    <a:pt x="186" y="220"/>
                  </a:cubicBezTo>
                  <a:cubicBezTo>
                    <a:pt x="187" y="220"/>
                    <a:pt x="191" y="218"/>
                    <a:pt x="191" y="218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215"/>
                    <a:pt x="192" y="212"/>
                    <a:pt x="193" y="212"/>
                  </a:cubicBezTo>
                  <a:cubicBezTo>
                    <a:pt x="193" y="212"/>
                    <a:pt x="197" y="209"/>
                    <a:pt x="197" y="209"/>
                  </a:cubicBezTo>
                  <a:cubicBezTo>
                    <a:pt x="201" y="205"/>
                    <a:pt x="201" y="205"/>
                    <a:pt x="201" y="205"/>
                  </a:cubicBezTo>
                  <a:cubicBezTo>
                    <a:pt x="203" y="200"/>
                    <a:pt x="203" y="200"/>
                    <a:pt x="203" y="200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5" y="196"/>
                    <a:pt x="209" y="193"/>
                    <a:pt x="208" y="192"/>
                  </a:cubicBezTo>
                  <a:cubicBezTo>
                    <a:pt x="208" y="190"/>
                    <a:pt x="208" y="187"/>
                    <a:pt x="208" y="187"/>
                  </a:cubicBezTo>
                  <a:cubicBezTo>
                    <a:pt x="208" y="187"/>
                    <a:pt x="211" y="185"/>
                    <a:pt x="212" y="184"/>
                  </a:cubicBezTo>
                  <a:cubicBezTo>
                    <a:pt x="212" y="183"/>
                    <a:pt x="219" y="178"/>
                    <a:pt x="219" y="178"/>
                  </a:cubicBezTo>
                  <a:cubicBezTo>
                    <a:pt x="220" y="173"/>
                    <a:pt x="220" y="173"/>
                    <a:pt x="220" y="173"/>
                  </a:cubicBezTo>
                  <a:cubicBezTo>
                    <a:pt x="219" y="171"/>
                    <a:pt x="219" y="171"/>
                    <a:pt x="219" y="171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0" y="162"/>
                    <a:pt x="210" y="162"/>
                    <a:pt x="210" y="162"/>
                  </a:cubicBezTo>
                  <a:cubicBezTo>
                    <a:pt x="210" y="162"/>
                    <a:pt x="209" y="164"/>
                    <a:pt x="209" y="163"/>
                  </a:cubicBezTo>
                  <a:cubicBezTo>
                    <a:pt x="208" y="163"/>
                    <a:pt x="206" y="161"/>
                    <a:pt x="206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2" y="159"/>
                    <a:pt x="192" y="159"/>
                    <a:pt x="192" y="159"/>
                  </a:cubicBezTo>
                  <a:cubicBezTo>
                    <a:pt x="190" y="158"/>
                    <a:pt x="190" y="158"/>
                    <a:pt x="190" y="158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3" y="159"/>
                    <a:pt x="183" y="159"/>
                    <a:pt x="183" y="159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2" y="155"/>
                    <a:pt x="172" y="155"/>
                    <a:pt x="172" y="155"/>
                  </a:cubicBezTo>
                  <a:cubicBezTo>
                    <a:pt x="171" y="157"/>
                    <a:pt x="171" y="157"/>
                    <a:pt x="171" y="157"/>
                  </a:cubicBezTo>
                  <a:cubicBezTo>
                    <a:pt x="167" y="157"/>
                    <a:pt x="167" y="157"/>
                    <a:pt x="167" y="157"/>
                  </a:cubicBezTo>
                  <a:cubicBezTo>
                    <a:pt x="167" y="157"/>
                    <a:pt x="166" y="157"/>
                    <a:pt x="165" y="157"/>
                  </a:cubicBezTo>
                  <a:cubicBezTo>
                    <a:pt x="165" y="157"/>
                    <a:pt x="163" y="158"/>
                    <a:pt x="163" y="158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3" y="161"/>
                    <a:pt x="153" y="161"/>
                    <a:pt x="153" y="161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55" y="156"/>
                    <a:pt x="157" y="155"/>
                    <a:pt x="157" y="154"/>
                  </a:cubicBezTo>
                  <a:cubicBezTo>
                    <a:pt x="158" y="154"/>
                    <a:pt x="160" y="152"/>
                    <a:pt x="160" y="152"/>
                  </a:cubicBezTo>
                  <a:cubicBezTo>
                    <a:pt x="157" y="151"/>
                    <a:pt x="157" y="151"/>
                    <a:pt x="157" y="151"/>
                  </a:cubicBezTo>
                  <a:cubicBezTo>
                    <a:pt x="154" y="153"/>
                    <a:pt x="154" y="153"/>
                    <a:pt x="154" y="153"/>
                  </a:cubicBezTo>
                  <a:cubicBezTo>
                    <a:pt x="154" y="153"/>
                    <a:pt x="153" y="153"/>
                    <a:pt x="152" y="153"/>
                  </a:cubicBezTo>
                  <a:cubicBezTo>
                    <a:pt x="152" y="153"/>
                    <a:pt x="149" y="154"/>
                    <a:pt x="149" y="154"/>
                  </a:cubicBezTo>
                  <a:cubicBezTo>
                    <a:pt x="143" y="156"/>
                    <a:pt x="143" y="156"/>
                    <a:pt x="143" y="156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9" y="153"/>
                    <a:pt x="151" y="152"/>
                    <a:pt x="152" y="151"/>
                  </a:cubicBezTo>
                  <a:cubicBezTo>
                    <a:pt x="153" y="151"/>
                    <a:pt x="155" y="150"/>
                    <a:pt x="155" y="150"/>
                  </a:cubicBezTo>
                  <a:cubicBezTo>
                    <a:pt x="156" y="150"/>
                    <a:pt x="158" y="149"/>
                    <a:pt x="158" y="149"/>
                  </a:cubicBezTo>
                  <a:cubicBezTo>
                    <a:pt x="159" y="150"/>
                    <a:pt x="161" y="151"/>
                    <a:pt x="162" y="150"/>
                  </a:cubicBezTo>
                  <a:cubicBezTo>
                    <a:pt x="162" y="150"/>
                    <a:pt x="163" y="148"/>
                    <a:pt x="164" y="148"/>
                  </a:cubicBezTo>
                  <a:cubicBezTo>
                    <a:pt x="164" y="147"/>
                    <a:pt x="166" y="145"/>
                    <a:pt x="166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0" y="145"/>
                    <a:pt x="159" y="146"/>
                    <a:pt x="158" y="146"/>
                  </a:cubicBezTo>
                  <a:cubicBezTo>
                    <a:pt x="157" y="145"/>
                    <a:pt x="155" y="145"/>
                    <a:pt x="154" y="144"/>
                  </a:cubicBezTo>
                  <a:cubicBezTo>
                    <a:pt x="154" y="144"/>
                    <a:pt x="153" y="143"/>
                    <a:pt x="153" y="143"/>
                  </a:cubicBezTo>
                  <a:cubicBezTo>
                    <a:pt x="152" y="143"/>
                    <a:pt x="150" y="141"/>
                    <a:pt x="150" y="141"/>
                  </a:cubicBezTo>
                  <a:cubicBezTo>
                    <a:pt x="151" y="140"/>
                    <a:pt x="151" y="140"/>
                    <a:pt x="151" y="14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4" y="143"/>
                    <a:pt x="155" y="143"/>
                  </a:cubicBezTo>
                  <a:cubicBezTo>
                    <a:pt x="156" y="143"/>
                    <a:pt x="157" y="142"/>
                    <a:pt x="159" y="142"/>
                  </a:cubicBezTo>
                  <a:cubicBezTo>
                    <a:pt x="160" y="143"/>
                    <a:pt x="162" y="140"/>
                    <a:pt x="162" y="140"/>
                  </a:cubicBezTo>
                  <a:cubicBezTo>
                    <a:pt x="162" y="140"/>
                    <a:pt x="160" y="140"/>
                    <a:pt x="163" y="139"/>
                  </a:cubicBezTo>
                  <a:cubicBezTo>
                    <a:pt x="165" y="137"/>
                    <a:pt x="164" y="138"/>
                    <a:pt x="166" y="136"/>
                  </a:cubicBezTo>
                  <a:cubicBezTo>
                    <a:pt x="168" y="135"/>
                    <a:pt x="173" y="132"/>
                    <a:pt x="173" y="132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83" y="125"/>
                    <a:pt x="183" y="125"/>
                    <a:pt x="183" y="125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06"/>
                    <a:pt x="183" y="109"/>
                    <a:pt x="182" y="108"/>
                  </a:cubicBezTo>
                  <a:cubicBezTo>
                    <a:pt x="182" y="108"/>
                    <a:pt x="178" y="105"/>
                    <a:pt x="177" y="105"/>
                  </a:cubicBezTo>
                  <a:cubicBezTo>
                    <a:pt x="177" y="105"/>
                    <a:pt x="173" y="108"/>
                    <a:pt x="173" y="108"/>
                  </a:cubicBezTo>
                  <a:cubicBezTo>
                    <a:pt x="171" y="108"/>
                    <a:pt x="171" y="108"/>
                    <a:pt x="171" y="108"/>
                  </a:cubicBezTo>
                  <a:cubicBezTo>
                    <a:pt x="171" y="108"/>
                    <a:pt x="170" y="108"/>
                    <a:pt x="168" y="108"/>
                  </a:cubicBezTo>
                  <a:cubicBezTo>
                    <a:pt x="166" y="107"/>
                    <a:pt x="162" y="106"/>
                    <a:pt x="162" y="106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3" y="110"/>
                    <a:pt x="153" y="110"/>
                    <a:pt x="153" y="110"/>
                  </a:cubicBezTo>
                  <a:cubicBezTo>
                    <a:pt x="153" y="108"/>
                    <a:pt x="153" y="108"/>
                    <a:pt x="153" y="108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4" y="104"/>
                    <a:pt x="153" y="104"/>
                  </a:cubicBezTo>
                  <a:cubicBezTo>
                    <a:pt x="153" y="104"/>
                    <a:pt x="151" y="103"/>
                    <a:pt x="151" y="103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5" y="108"/>
                    <a:pt x="145" y="108"/>
                    <a:pt x="145" y="108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9" y="105"/>
                    <a:pt x="149" y="105"/>
                    <a:pt x="149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49" y="103"/>
                    <a:pt x="148" y="103"/>
                    <a:pt x="148" y="103"/>
                  </a:cubicBezTo>
                  <a:cubicBezTo>
                    <a:pt x="147" y="103"/>
                    <a:pt x="146" y="102"/>
                    <a:pt x="146" y="10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35" y="109"/>
                    <a:pt x="135" y="109"/>
                    <a:pt x="135" y="109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2" y="109"/>
                    <a:pt x="132" y="113"/>
                    <a:pt x="133" y="113"/>
                  </a:cubicBezTo>
                  <a:cubicBezTo>
                    <a:pt x="133" y="113"/>
                    <a:pt x="134" y="115"/>
                    <a:pt x="134" y="115"/>
                  </a:cubicBezTo>
                  <a:cubicBezTo>
                    <a:pt x="134" y="117"/>
                    <a:pt x="134" y="117"/>
                    <a:pt x="134" y="117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35" y="118"/>
                    <a:pt x="134" y="118"/>
                    <a:pt x="133" y="118"/>
                  </a:cubicBezTo>
                  <a:cubicBezTo>
                    <a:pt x="133" y="118"/>
                    <a:pt x="132" y="116"/>
                    <a:pt x="132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6" y="124"/>
                    <a:pt x="126" y="124"/>
                    <a:pt x="126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3" y="127"/>
                    <a:pt x="123" y="127"/>
                  </a:cubicBezTo>
                  <a:cubicBezTo>
                    <a:pt x="123" y="128"/>
                    <a:pt x="124" y="131"/>
                    <a:pt x="124" y="131"/>
                  </a:cubicBezTo>
                  <a:cubicBezTo>
                    <a:pt x="124" y="131"/>
                    <a:pt x="125" y="133"/>
                    <a:pt x="126" y="133"/>
                  </a:cubicBezTo>
                  <a:cubicBezTo>
                    <a:pt x="126" y="134"/>
                    <a:pt x="128" y="135"/>
                    <a:pt x="128" y="135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6" y="135"/>
                    <a:pt x="125" y="134"/>
                    <a:pt x="124" y="133"/>
                  </a:cubicBezTo>
                  <a:cubicBezTo>
                    <a:pt x="124" y="133"/>
                    <a:pt x="123" y="131"/>
                    <a:pt x="123" y="131"/>
                  </a:cubicBezTo>
                  <a:cubicBezTo>
                    <a:pt x="123" y="131"/>
                    <a:pt x="121" y="132"/>
                    <a:pt x="121" y="132"/>
                  </a:cubicBezTo>
                  <a:cubicBezTo>
                    <a:pt x="121" y="132"/>
                    <a:pt x="120" y="132"/>
                    <a:pt x="121" y="133"/>
                  </a:cubicBezTo>
                  <a:cubicBezTo>
                    <a:pt x="121" y="134"/>
                    <a:pt x="119" y="135"/>
                    <a:pt x="119" y="135"/>
                  </a:cubicBezTo>
                  <a:cubicBezTo>
                    <a:pt x="119" y="135"/>
                    <a:pt x="116" y="136"/>
                    <a:pt x="116" y="135"/>
                  </a:cubicBezTo>
                  <a:cubicBezTo>
                    <a:pt x="116" y="134"/>
                    <a:pt x="116" y="133"/>
                    <a:pt x="115" y="132"/>
                  </a:cubicBezTo>
                  <a:cubicBezTo>
                    <a:pt x="115" y="132"/>
                    <a:pt x="114" y="132"/>
                    <a:pt x="114" y="132"/>
                  </a:cubicBezTo>
                  <a:cubicBezTo>
                    <a:pt x="114" y="133"/>
                    <a:pt x="113" y="134"/>
                    <a:pt x="113" y="13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4" y="137"/>
                    <a:pt x="113" y="139"/>
                    <a:pt x="113" y="139"/>
                  </a:cubicBezTo>
                  <a:cubicBezTo>
                    <a:pt x="113" y="138"/>
                    <a:pt x="112" y="136"/>
                    <a:pt x="112" y="135"/>
                  </a:cubicBezTo>
                  <a:cubicBezTo>
                    <a:pt x="112" y="135"/>
                    <a:pt x="112" y="133"/>
                    <a:pt x="111" y="133"/>
                  </a:cubicBezTo>
                  <a:cubicBezTo>
                    <a:pt x="111" y="133"/>
                    <a:pt x="109" y="135"/>
                    <a:pt x="109" y="135"/>
                  </a:cubicBezTo>
                  <a:cubicBezTo>
                    <a:pt x="109" y="135"/>
                    <a:pt x="108" y="135"/>
                    <a:pt x="108" y="136"/>
                  </a:cubicBezTo>
                  <a:cubicBezTo>
                    <a:pt x="108" y="136"/>
                    <a:pt x="107" y="139"/>
                    <a:pt x="108" y="140"/>
                  </a:cubicBezTo>
                  <a:cubicBezTo>
                    <a:pt x="109" y="141"/>
                    <a:pt x="109" y="141"/>
                    <a:pt x="110" y="141"/>
                  </a:cubicBezTo>
                  <a:cubicBezTo>
                    <a:pt x="111" y="141"/>
                    <a:pt x="111" y="142"/>
                    <a:pt x="111" y="142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107" y="142"/>
                    <a:pt x="106" y="143"/>
                    <a:pt x="107" y="144"/>
                  </a:cubicBezTo>
                  <a:cubicBezTo>
                    <a:pt x="107" y="144"/>
                    <a:pt x="107" y="146"/>
                    <a:pt x="107" y="146"/>
                  </a:cubicBezTo>
                  <a:cubicBezTo>
                    <a:pt x="107" y="146"/>
                    <a:pt x="109" y="148"/>
                    <a:pt x="109" y="148"/>
                  </a:cubicBezTo>
                  <a:cubicBezTo>
                    <a:pt x="109" y="148"/>
                    <a:pt x="108" y="150"/>
                    <a:pt x="108" y="150"/>
                  </a:cubicBezTo>
                  <a:cubicBezTo>
                    <a:pt x="108" y="150"/>
                    <a:pt x="106" y="149"/>
                    <a:pt x="106" y="149"/>
                  </a:cubicBezTo>
                  <a:cubicBezTo>
                    <a:pt x="105" y="148"/>
                    <a:pt x="105" y="149"/>
                    <a:pt x="104" y="149"/>
                  </a:cubicBezTo>
                  <a:cubicBezTo>
                    <a:pt x="104" y="150"/>
                    <a:pt x="103" y="151"/>
                    <a:pt x="103" y="152"/>
                  </a:cubicBezTo>
                  <a:cubicBezTo>
                    <a:pt x="103" y="152"/>
                    <a:pt x="104" y="153"/>
                    <a:pt x="104" y="154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8"/>
                    <a:pt x="102" y="158"/>
                    <a:pt x="103" y="159"/>
                  </a:cubicBezTo>
                  <a:cubicBezTo>
                    <a:pt x="104" y="160"/>
                    <a:pt x="106" y="160"/>
                    <a:pt x="107" y="160"/>
                  </a:cubicBezTo>
                  <a:cubicBezTo>
                    <a:pt x="108" y="160"/>
                    <a:pt x="108" y="160"/>
                    <a:pt x="108" y="160"/>
                  </a:cubicBezTo>
                  <a:cubicBezTo>
                    <a:pt x="109" y="160"/>
                    <a:pt x="110" y="160"/>
                    <a:pt x="111" y="161"/>
                  </a:cubicBezTo>
                  <a:cubicBezTo>
                    <a:pt x="111" y="161"/>
                    <a:pt x="112" y="161"/>
                    <a:pt x="112" y="161"/>
                  </a:cubicBezTo>
                  <a:cubicBezTo>
                    <a:pt x="112" y="161"/>
                    <a:pt x="111" y="163"/>
                    <a:pt x="110" y="162"/>
                  </a:cubicBezTo>
                  <a:cubicBezTo>
                    <a:pt x="109" y="161"/>
                    <a:pt x="107" y="161"/>
                    <a:pt x="106" y="161"/>
                  </a:cubicBezTo>
                  <a:cubicBezTo>
                    <a:pt x="105" y="161"/>
                    <a:pt x="106" y="163"/>
                    <a:pt x="106" y="163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7" y="165"/>
                    <a:pt x="108" y="166"/>
                    <a:pt x="107" y="166"/>
                  </a:cubicBezTo>
                  <a:cubicBezTo>
                    <a:pt x="106" y="166"/>
                    <a:pt x="104" y="165"/>
                    <a:pt x="104" y="165"/>
                  </a:cubicBezTo>
                  <a:cubicBezTo>
                    <a:pt x="104" y="165"/>
                    <a:pt x="104" y="165"/>
                    <a:pt x="103" y="165"/>
                  </a:cubicBezTo>
                  <a:cubicBezTo>
                    <a:pt x="103" y="165"/>
                    <a:pt x="102" y="166"/>
                    <a:pt x="101" y="166"/>
                  </a:cubicBezTo>
                  <a:cubicBezTo>
                    <a:pt x="100" y="166"/>
                    <a:pt x="100" y="166"/>
                    <a:pt x="99" y="165"/>
                  </a:cubicBezTo>
                  <a:cubicBezTo>
                    <a:pt x="98" y="165"/>
                    <a:pt x="96" y="163"/>
                    <a:pt x="96" y="163"/>
                  </a:cubicBezTo>
                  <a:cubicBezTo>
                    <a:pt x="96" y="163"/>
                    <a:pt x="95" y="163"/>
                    <a:pt x="95" y="162"/>
                  </a:cubicBezTo>
                  <a:cubicBezTo>
                    <a:pt x="95" y="161"/>
                    <a:pt x="96" y="159"/>
                    <a:pt x="96" y="159"/>
                  </a:cubicBezTo>
                  <a:cubicBezTo>
                    <a:pt x="97" y="158"/>
                    <a:pt x="96" y="158"/>
                    <a:pt x="97" y="158"/>
                  </a:cubicBezTo>
                  <a:cubicBezTo>
                    <a:pt x="98" y="158"/>
                    <a:pt x="101" y="158"/>
                    <a:pt x="99" y="156"/>
                  </a:cubicBezTo>
                  <a:cubicBezTo>
                    <a:pt x="98" y="154"/>
                    <a:pt x="98" y="154"/>
                    <a:pt x="97" y="154"/>
                  </a:cubicBezTo>
                  <a:cubicBezTo>
                    <a:pt x="96" y="155"/>
                    <a:pt x="94" y="156"/>
                    <a:pt x="94" y="156"/>
                  </a:cubicBezTo>
                  <a:cubicBezTo>
                    <a:pt x="94" y="156"/>
                    <a:pt x="93" y="155"/>
                    <a:pt x="94" y="152"/>
                  </a:cubicBezTo>
                  <a:cubicBezTo>
                    <a:pt x="95" y="149"/>
                    <a:pt x="94" y="149"/>
                    <a:pt x="95" y="148"/>
                  </a:cubicBezTo>
                  <a:cubicBezTo>
                    <a:pt x="96" y="147"/>
                    <a:pt x="97" y="146"/>
                    <a:pt x="97" y="146"/>
                  </a:cubicBezTo>
                  <a:cubicBezTo>
                    <a:pt x="97" y="146"/>
                    <a:pt x="97" y="145"/>
                    <a:pt x="95" y="143"/>
                  </a:cubicBezTo>
                  <a:cubicBezTo>
                    <a:pt x="94" y="141"/>
                    <a:pt x="93" y="139"/>
                    <a:pt x="93" y="139"/>
                  </a:cubicBezTo>
                  <a:cubicBezTo>
                    <a:pt x="92" y="138"/>
                    <a:pt x="90" y="140"/>
                    <a:pt x="90" y="140"/>
                  </a:cubicBezTo>
                  <a:cubicBezTo>
                    <a:pt x="90" y="141"/>
                    <a:pt x="89" y="143"/>
                    <a:pt x="90" y="144"/>
                  </a:cubicBezTo>
                  <a:cubicBezTo>
                    <a:pt x="90" y="145"/>
                    <a:pt x="90" y="146"/>
                    <a:pt x="89" y="147"/>
                  </a:cubicBezTo>
                  <a:cubicBezTo>
                    <a:pt x="88" y="147"/>
                    <a:pt x="88" y="148"/>
                    <a:pt x="87" y="147"/>
                  </a:cubicBezTo>
                  <a:cubicBezTo>
                    <a:pt x="86" y="146"/>
                    <a:pt x="87" y="147"/>
                    <a:pt x="86" y="145"/>
                  </a:cubicBezTo>
                  <a:cubicBezTo>
                    <a:pt x="85" y="144"/>
                    <a:pt x="86" y="144"/>
                    <a:pt x="85" y="144"/>
                  </a:cubicBezTo>
                  <a:cubicBezTo>
                    <a:pt x="84" y="143"/>
                    <a:pt x="83" y="142"/>
                    <a:pt x="83" y="142"/>
                  </a:cubicBezTo>
                  <a:cubicBezTo>
                    <a:pt x="83" y="142"/>
                    <a:pt x="80" y="141"/>
                    <a:pt x="80" y="142"/>
                  </a:cubicBezTo>
                  <a:cubicBezTo>
                    <a:pt x="80" y="143"/>
                    <a:pt x="80" y="143"/>
                    <a:pt x="81" y="144"/>
                  </a:cubicBezTo>
                  <a:cubicBezTo>
                    <a:pt x="81" y="145"/>
                    <a:pt x="82" y="145"/>
                    <a:pt x="82" y="146"/>
                  </a:cubicBezTo>
                  <a:cubicBezTo>
                    <a:pt x="82" y="147"/>
                    <a:pt x="81" y="147"/>
                    <a:pt x="81" y="147"/>
                  </a:cubicBezTo>
                  <a:cubicBezTo>
                    <a:pt x="81" y="147"/>
                    <a:pt x="80" y="146"/>
                    <a:pt x="79" y="146"/>
                  </a:cubicBezTo>
                  <a:cubicBezTo>
                    <a:pt x="79" y="146"/>
                    <a:pt x="77" y="148"/>
                    <a:pt x="77" y="148"/>
                  </a:cubicBezTo>
                  <a:cubicBezTo>
                    <a:pt x="77" y="148"/>
                    <a:pt x="77" y="149"/>
                    <a:pt x="77" y="150"/>
                  </a:cubicBezTo>
                  <a:cubicBezTo>
                    <a:pt x="77" y="150"/>
                    <a:pt x="77" y="151"/>
                    <a:pt x="77" y="152"/>
                  </a:cubicBezTo>
                  <a:cubicBezTo>
                    <a:pt x="78" y="153"/>
                    <a:pt x="78" y="155"/>
                    <a:pt x="79" y="155"/>
                  </a:cubicBezTo>
                  <a:cubicBezTo>
                    <a:pt x="81" y="155"/>
                    <a:pt x="85" y="153"/>
                    <a:pt x="85" y="153"/>
                  </a:cubicBezTo>
                  <a:cubicBezTo>
                    <a:pt x="85" y="154"/>
                    <a:pt x="87" y="155"/>
                    <a:pt x="88" y="156"/>
                  </a:cubicBezTo>
                  <a:cubicBezTo>
                    <a:pt x="88" y="156"/>
                    <a:pt x="88" y="158"/>
                    <a:pt x="88" y="158"/>
                  </a:cubicBezTo>
                  <a:cubicBezTo>
                    <a:pt x="88" y="158"/>
                    <a:pt x="87" y="159"/>
                    <a:pt x="86" y="159"/>
                  </a:cubicBezTo>
                  <a:cubicBezTo>
                    <a:pt x="85" y="159"/>
                    <a:pt x="84" y="157"/>
                    <a:pt x="84" y="159"/>
                  </a:cubicBezTo>
                  <a:cubicBezTo>
                    <a:pt x="84" y="160"/>
                    <a:pt x="83" y="162"/>
                    <a:pt x="84" y="163"/>
                  </a:cubicBezTo>
                  <a:cubicBezTo>
                    <a:pt x="85" y="164"/>
                    <a:pt x="85" y="166"/>
                    <a:pt x="87" y="166"/>
                  </a:cubicBezTo>
                  <a:cubicBezTo>
                    <a:pt x="89" y="167"/>
                    <a:pt x="89" y="168"/>
                    <a:pt x="90" y="167"/>
                  </a:cubicBezTo>
                  <a:cubicBezTo>
                    <a:pt x="91" y="166"/>
                    <a:pt x="91" y="165"/>
                    <a:pt x="92" y="166"/>
                  </a:cubicBezTo>
                  <a:cubicBezTo>
                    <a:pt x="93" y="166"/>
                    <a:pt x="94" y="166"/>
                    <a:pt x="95" y="167"/>
                  </a:cubicBezTo>
                  <a:cubicBezTo>
                    <a:pt x="95" y="168"/>
                    <a:pt x="94" y="168"/>
                    <a:pt x="94" y="168"/>
                  </a:cubicBezTo>
                  <a:cubicBezTo>
                    <a:pt x="94" y="168"/>
                    <a:pt x="93" y="168"/>
                    <a:pt x="93" y="169"/>
                  </a:cubicBezTo>
                  <a:cubicBezTo>
                    <a:pt x="93" y="169"/>
                    <a:pt x="92" y="170"/>
                    <a:pt x="93" y="170"/>
                  </a:cubicBezTo>
                  <a:cubicBezTo>
                    <a:pt x="95" y="170"/>
                    <a:pt x="96" y="170"/>
                    <a:pt x="96" y="170"/>
                  </a:cubicBezTo>
                  <a:cubicBezTo>
                    <a:pt x="96" y="170"/>
                    <a:pt x="97" y="168"/>
                    <a:pt x="98" y="169"/>
                  </a:cubicBezTo>
                  <a:cubicBezTo>
                    <a:pt x="98" y="170"/>
                    <a:pt x="97" y="170"/>
                    <a:pt x="96" y="171"/>
                  </a:cubicBezTo>
                  <a:cubicBezTo>
                    <a:pt x="95" y="172"/>
                    <a:pt x="95" y="172"/>
                    <a:pt x="95" y="173"/>
                  </a:cubicBezTo>
                  <a:cubicBezTo>
                    <a:pt x="95" y="174"/>
                    <a:pt x="94" y="174"/>
                    <a:pt x="94" y="175"/>
                  </a:cubicBezTo>
                  <a:cubicBezTo>
                    <a:pt x="94" y="176"/>
                    <a:pt x="92" y="180"/>
                    <a:pt x="95" y="177"/>
                  </a:cubicBezTo>
                  <a:cubicBezTo>
                    <a:pt x="99" y="174"/>
                    <a:pt x="99" y="175"/>
                    <a:pt x="99" y="174"/>
                  </a:cubicBezTo>
                  <a:cubicBezTo>
                    <a:pt x="99" y="173"/>
                    <a:pt x="99" y="173"/>
                    <a:pt x="101" y="172"/>
                  </a:cubicBezTo>
                  <a:cubicBezTo>
                    <a:pt x="102" y="171"/>
                    <a:pt x="103" y="171"/>
                    <a:pt x="104" y="171"/>
                  </a:cubicBezTo>
                  <a:cubicBezTo>
                    <a:pt x="104" y="170"/>
                    <a:pt x="106" y="170"/>
                    <a:pt x="105" y="171"/>
                  </a:cubicBezTo>
                  <a:cubicBezTo>
                    <a:pt x="104" y="172"/>
                    <a:pt x="103" y="171"/>
                    <a:pt x="104" y="172"/>
                  </a:cubicBezTo>
                  <a:cubicBezTo>
                    <a:pt x="105" y="173"/>
                    <a:pt x="105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5" y="174"/>
                    <a:pt x="104" y="174"/>
                  </a:cubicBezTo>
                  <a:cubicBezTo>
                    <a:pt x="104" y="174"/>
                    <a:pt x="103" y="174"/>
                    <a:pt x="103" y="174"/>
                  </a:cubicBezTo>
                  <a:cubicBezTo>
                    <a:pt x="102" y="174"/>
                    <a:pt x="102" y="175"/>
                    <a:pt x="102" y="175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6"/>
                    <a:pt x="102" y="177"/>
                    <a:pt x="102" y="178"/>
                  </a:cubicBezTo>
                  <a:cubicBezTo>
                    <a:pt x="102" y="178"/>
                    <a:pt x="102" y="178"/>
                    <a:pt x="101" y="178"/>
                  </a:cubicBezTo>
                  <a:cubicBezTo>
                    <a:pt x="100" y="178"/>
                    <a:pt x="101" y="177"/>
                    <a:pt x="99" y="178"/>
                  </a:cubicBezTo>
                  <a:cubicBezTo>
                    <a:pt x="97" y="178"/>
                    <a:pt x="98" y="176"/>
                    <a:pt x="97" y="179"/>
                  </a:cubicBezTo>
                  <a:cubicBezTo>
                    <a:pt x="96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3"/>
                  </a:cubicBezTo>
                  <a:cubicBezTo>
                    <a:pt x="95" y="183"/>
                    <a:pt x="96" y="184"/>
                    <a:pt x="97" y="185"/>
                  </a:cubicBezTo>
                  <a:cubicBezTo>
                    <a:pt x="99" y="186"/>
                    <a:pt x="100" y="187"/>
                    <a:pt x="100" y="187"/>
                  </a:cubicBezTo>
                  <a:cubicBezTo>
                    <a:pt x="100" y="187"/>
                    <a:pt x="99" y="187"/>
                    <a:pt x="98" y="187"/>
                  </a:cubicBezTo>
                  <a:cubicBezTo>
                    <a:pt x="96" y="188"/>
                    <a:pt x="95" y="188"/>
                    <a:pt x="94" y="189"/>
                  </a:cubicBezTo>
                  <a:cubicBezTo>
                    <a:pt x="94" y="189"/>
                    <a:pt x="93" y="190"/>
                    <a:pt x="92" y="190"/>
                  </a:cubicBezTo>
                  <a:cubicBezTo>
                    <a:pt x="91" y="190"/>
                    <a:pt x="88" y="189"/>
                    <a:pt x="87" y="190"/>
                  </a:cubicBezTo>
                  <a:cubicBezTo>
                    <a:pt x="86" y="190"/>
                    <a:pt x="85" y="190"/>
                    <a:pt x="84" y="191"/>
                  </a:cubicBezTo>
                  <a:cubicBezTo>
                    <a:pt x="84" y="191"/>
                    <a:pt x="84" y="192"/>
                    <a:pt x="84" y="192"/>
                  </a:cubicBezTo>
                  <a:cubicBezTo>
                    <a:pt x="84" y="192"/>
                    <a:pt x="83" y="193"/>
                    <a:pt x="84" y="193"/>
                  </a:cubicBezTo>
                  <a:cubicBezTo>
                    <a:pt x="85" y="193"/>
                    <a:pt x="89" y="193"/>
                    <a:pt x="89" y="193"/>
                  </a:cubicBezTo>
                  <a:cubicBezTo>
                    <a:pt x="90" y="193"/>
                    <a:pt x="90" y="194"/>
                    <a:pt x="90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94"/>
                    <a:pt x="86" y="194"/>
                    <a:pt x="85" y="194"/>
                  </a:cubicBezTo>
                  <a:cubicBezTo>
                    <a:pt x="85" y="194"/>
                    <a:pt x="82" y="195"/>
                    <a:pt x="82" y="195"/>
                  </a:cubicBezTo>
                  <a:cubicBezTo>
                    <a:pt x="82" y="195"/>
                    <a:pt x="80" y="197"/>
                    <a:pt x="80" y="198"/>
                  </a:cubicBezTo>
                  <a:cubicBezTo>
                    <a:pt x="80" y="198"/>
                    <a:pt x="80" y="199"/>
                    <a:pt x="81" y="201"/>
                  </a:cubicBezTo>
                  <a:cubicBezTo>
                    <a:pt x="83" y="202"/>
                    <a:pt x="83" y="203"/>
                    <a:pt x="83" y="204"/>
                  </a:cubicBezTo>
                  <a:cubicBezTo>
                    <a:pt x="83" y="204"/>
                    <a:pt x="83" y="204"/>
                    <a:pt x="83" y="205"/>
                  </a:cubicBezTo>
                  <a:cubicBezTo>
                    <a:pt x="82" y="205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9"/>
                  </a:cubicBezTo>
                  <a:cubicBezTo>
                    <a:pt x="79" y="210"/>
                    <a:pt x="77" y="213"/>
                    <a:pt x="79" y="213"/>
                  </a:cubicBezTo>
                  <a:cubicBezTo>
                    <a:pt x="81" y="214"/>
                    <a:pt x="80" y="215"/>
                    <a:pt x="82" y="214"/>
                  </a:cubicBezTo>
                  <a:cubicBezTo>
                    <a:pt x="85" y="213"/>
                    <a:pt x="82" y="212"/>
                    <a:pt x="86" y="213"/>
                  </a:cubicBezTo>
                  <a:cubicBezTo>
                    <a:pt x="90" y="214"/>
                    <a:pt x="91" y="213"/>
                    <a:pt x="92" y="213"/>
                  </a:cubicBezTo>
                  <a:cubicBezTo>
                    <a:pt x="93" y="212"/>
                    <a:pt x="93" y="212"/>
                    <a:pt x="94" y="211"/>
                  </a:cubicBezTo>
                  <a:cubicBezTo>
                    <a:pt x="94" y="211"/>
                    <a:pt x="92" y="210"/>
                    <a:pt x="95" y="210"/>
                  </a:cubicBezTo>
                  <a:cubicBezTo>
                    <a:pt x="98" y="209"/>
                    <a:pt x="98" y="209"/>
                    <a:pt x="98" y="209"/>
                  </a:cubicBezTo>
                  <a:cubicBezTo>
                    <a:pt x="98" y="209"/>
                    <a:pt x="96" y="206"/>
                    <a:pt x="98" y="208"/>
                  </a:cubicBezTo>
                  <a:cubicBezTo>
                    <a:pt x="101" y="210"/>
                    <a:pt x="101" y="211"/>
                    <a:pt x="101" y="211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4"/>
                    <a:pt x="99" y="214"/>
                    <a:pt x="99" y="214"/>
                  </a:cubicBezTo>
                  <a:cubicBezTo>
                    <a:pt x="99" y="214"/>
                    <a:pt x="97" y="214"/>
                    <a:pt x="96" y="216"/>
                  </a:cubicBezTo>
                  <a:cubicBezTo>
                    <a:pt x="95" y="218"/>
                    <a:pt x="92" y="221"/>
                    <a:pt x="92" y="222"/>
                  </a:cubicBezTo>
                  <a:cubicBezTo>
                    <a:pt x="92" y="222"/>
                    <a:pt x="93" y="221"/>
                    <a:pt x="91" y="223"/>
                  </a:cubicBezTo>
                  <a:cubicBezTo>
                    <a:pt x="88" y="225"/>
                    <a:pt x="87" y="225"/>
                    <a:pt x="85" y="226"/>
                  </a:cubicBezTo>
                  <a:cubicBezTo>
                    <a:pt x="84" y="228"/>
                    <a:pt x="84" y="227"/>
                    <a:pt x="83" y="228"/>
                  </a:cubicBezTo>
                  <a:cubicBezTo>
                    <a:pt x="83" y="229"/>
                    <a:pt x="82" y="230"/>
                    <a:pt x="82" y="230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3" y="234"/>
                    <a:pt x="73" y="234"/>
                    <a:pt x="73" y="234"/>
                  </a:cubicBezTo>
                  <a:cubicBezTo>
                    <a:pt x="73" y="234"/>
                    <a:pt x="70" y="233"/>
                    <a:pt x="69" y="233"/>
                  </a:cubicBezTo>
                  <a:cubicBezTo>
                    <a:pt x="68" y="234"/>
                    <a:pt x="67" y="235"/>
                    <a:pt x="67" y="235"/>
                  </a:cubicBezTo>
                  <a:cubicBezTo>
                    <a:pt x="67" y="235"/>
                    <a:pt x="66" y="235"/>
                    <a:pt x="66" y="237"/>
                  </a:cubicBezTo>
                  <a:cubicBezTo>
                    <a:pt x="66" y="238"/>
                    <a:pt x="65" y="241"/>
                    <a:pt x="65" y="241"/>
                  </a:cubicBezTo>
                  <a:cubicBezTo>
                    <a:pt x="63" y="243"/>
                    <a:pt x="63" y="243"/>
                    <a:pt x="63" y="243"/>
                  </a:cubicBezTo>
                  <a:cubicBezTo>
                    <a:pt x="63" y="243"/>
                    <a:pt x="62" y="245"/>
                    <a:pt x="64" y="244"/>
                  </a:cubicBezTo>
                  <a:cubicBezTo>
                    <a:pt x="66" y="243"/>
                    <a:pt x="67" y="242"/>
                    <a:pt x="68" y="241"/>
                  </a:cubicBezTo>
                  <a:cubicBezTo>
                    <a:pt x="68" y="241"/>
                    <a:pt x="70" y="240"/>
                    <a:pt x="70" y="240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8" y="247"/>
                    <a:pt x="68" y="247"/>
                    <a:pt x="68" y="247"/>
                  </a:cubicBezTo>
                  <a:cubicBezTo>
                    <a:pt x="67" y="248"/>
                    <a:pt x="67" y="248"/>
                    <a:pt x="67" y="248"/>
                  </a:cubicBezTo>
                  <a:cubicBezTo>
                    <a:pt x="67" y="248"/>
                    <a:pt x="65" y="252"/>
                    <a:pt x="67" y="252"/>
                  </a:cubicBezTo>
                  <a:cubicBezTo>
                    <a:pt x="69" y="251"/>
                    <a:pt x="68" y="251"/>
                    <a:pt x="70" y="250"/>
                  </a:cubicBezTo>
                  <a:cubicBezTo>
                    <a:pt x="72" y="250"/>
                    <a:pt x="71" y="249"/>
                    <a:pt x="75" y="248"/>
                  </a:cubicBezTo>
                  <a:cubicBezTo>
                    <a:pt x="78" y="248"/>
                    <a:pt x="78" y="246"/>
                    <a:pt x="78" y="245"/>
                  </a:cubicBezTo>
                  <a:cubicBezTo>
                    <a:pt x="78" y="245"/>
                    <a:pt x="78" y="244"/>
                    <a:pt x="78" y="243"/>
                  </a:cubicBezTo>
                  <a:cubicBezTo>
                    <a:pt x="78" y="242"/>
                    <a:pt x="76" y="241"/>
                    <a:pt x="79" y="240"/>
                  </a:cubicBezTo>
                  <a:cubicBezTo>
                    <a:pt x="81" y="240"/>
                    <a:pt x="80" y="241"/>
                    <a:pt x="81" y="240"/>
                  </a:cubicBezTo>
                  <a:cubicBezTo>
                    <a:pt x="82" y="239"/>
                    <a:pt x="82" y="241"/>
                    <a:pt x="82" y="238"/>
                  </a:cubicBezTo>
                  <a:cubicBezTo>
                    <a:pt x="82" y="236"/>
                    <a:pt x="82" y="236"/>
                    <a:pt x="84" y="235"/>
                  </a:cubicBezTo>
                  <a:cubicBezTo>
                    <a:pt x="86" y="233"/>
                    <a:pt x="85" y="234"/>
                    <a:pt x="86" y="233"/>
                  </a:cubicBezTo>
                  <a:cubicBezTo>
                    <a:pt x="87" y="232"/>
                    <a:pt x="86" y="232"/>
                    <a:pt x="87" y="23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9" y="229"/>
                    <a:pt x="92" y="227"/>
                    <a:pt x="92" y="227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6" y="223"/>
                    <a:pt x="96" y="223"/>
                    <a:pt x="96" y="223"/>
                  </a:cubicBezTo>
                  <a:cubicBezTo>
                    <a:pt x="96" y="223"/>
                    <a:pt x="97" y="222"/>
                    <a:pt x="97" y="223"/>
                  </a:cubicBezTo>
                  <a:cubicBezTo>
                    <a:pt x="96" y="224"/>
                    <a:pt x="95" y="226"/>
                    <a:pt x="95" y="226"/>
                  </a:cubicBezTo>
                  <a:cubicBezTo>
                    <a:pt x="95" y="228"/>
                    <a:pt x="95" y="228"/>
                    <a:pt x="95" y="228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30"/>
                    <a:pt x="94" y="231"/>
                    <a:pt x="93" y="232"/>
                  </a:cubicBezTo>
                  <a:cubicBezTo>
                    <a:pt x="92" y="233"/>
                    <a:pt x="90" y="234"/>
                    <a:pt x="90" y="234"/>
                  </a:cubicBezTo>
                  <a:cubicBezTo>
                    <a:pt x="90" y="236"/>
                    <a:pt x="90" y="236"/>
                    <a:pt x="90" y="236"/>
                  </a:cubicBezTo>
                  <a:cubicBezTo>
                    <a:pt x="91" y="237"/>
                    <a:pt x="91" y="237"/>
                    <a:pt x="91" y="237"/>
                  </a:cubicBezTo>
                  <a:cubicBezTo>
                    <a:pt x="89" y="241"/>
                    <a:pt x="89" y="241"/>
                    <a:pt x="89" y="241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92" y="245"/>
                    <a:pt x="92" y="245"/>
                    <a:pt x="92" y="245"/>
                  </a:cubicBezTo>
                  <a:cubicBezTo>
                    <a:pt x="92" y="245"/>
                    <a:pt x="91" y="246"/>
                    <a:pt x="90" y="247"/>
                  </a:cubicBezTo>
                  <a:cubicBezTo>
                    <a:pt x="89" y="247"/>
                    <a:pt x="87" y="250"/>
                    <a:pt x="87" y="250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83" y="256"/>
                    <a:pt x="83" y="256"/>
                    <a:pt x="83" y="256"/>
                  </a:cubicBezTo>
                  <a:cubicBezTo>
                    <a:pt x="83" y="259"/>
                    <a:pt x="83" y="259"/>
                    <a:pt x="83" y="259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0" y="264"/>
                    <a:pt x="79" y="267"/>
                    <a:pt x="81" y="267"/>
                  </a:cubicBezTo>
                  <a:cubicBezTo>
                    <a:pt x="83" y="268"/>
                    <a:pt x="83" y="268"/>
                    <a:pt x="84" y="268"/>
                  </a:cubicBezTo>
                  <a:cubicBezTo>
                    <a:pt x="86" y="268"/>
                    <a:pt x="85" y="268"/>
                    <a:pt x="86" y="268"/>
                  </a:cubicBezTo>
                  <a:cubicBezTo>
                    <a:pt x="87" y="268"/>
                    <a:pt x="89" y="268"/>
                    <a:pt x="89" y="266"/>
                  </a:cubicBezTo>
                  <a:cubicBezTo>
                    <a:pt x="89" y="264"/>
                    <a:pt x="89" y="262"/>
                    <a:pt x="89" y="261"/>
                  </a:cubicBezTo>
                  <a:cubicBezTo>
                    <a:pt x="89" y="261"/>
                    <a:pt x="91" y="258"/>
                    <a:pt x="91" y="258"/>
                  </a:cubicBezTo>
                  <a:cubicBezTo>
                    <a:pt x="91" y="254"/>
                    <a:pt x="91" y="254"/>
                    <a:pt x="91" y="254"/>
                  </a:cubicBezTo>
                  <a:cubicBezTo>
                    <a:pt x="91" y="254"/>
                    <a:pt x="91" y="253"/>
                    <a:pt x="93" y="251"/>
                  </a:cubicBezTo>
                  <a:cubicBezTo>
                    <a:pt x="95" y="250"/>
                    <a:pt x="94" y="250"/>
                    <a:pt x="95" y="250"/>
                  </a:cubicBezTo>
                  <a:cubicBezTo>
                    <a:pt x="96" y="249"/>
                    <a:pt x="96" y="248"/>
                    <a:pt x="96" y="247"/>
                  </a:cubicBezTo>
                  <a:cubicBezTo>
                    <a:pt x="97" y="246"/>
                    <a:pt x="97" y="246"/>
                    <a:pt x="97" y="246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8" y="236"/>
                    <a:pt x="98" y="236"/>
                    <a:pt x="98" y="236"/>
                  </a:cubicBezTo>
                  <a:cubicBezTo>
                    <a:pt x="98" y="236"/>
                    <a:pt x="98" y="234"/>
                    <a:pt x="99" y="234"/>
                  </a:cubicBezTo>
                  <a:cubicBezTo>
                    <a:pt x="100" y="234"/>
                    <a:pt x="101" y="234"/>
                    <a:pt x="101" y="234"/>
                  </a:cubicBezTo>
                  <a:cubicBezTo>
                    <a:pt x="101" y="234"/>
                    <a:pt x="101" y="235"/>
                    <a:pt x="101" y="237"/>
                  </a:cubicBezTo>
                  <a:cubicBezTo>
                    <a:pt x="100" y="239"/>
                    <a:pt x="101" y="242"/>
                    <a:pt x="101" y="242"/>
                  </a:cubicBezTo>
                  <a:cubicBezTo>
                    <a:pt x="108" y="248"/>
                    <a:pt x="108" y="248"/>
                    <a:pt x="108" y="248"/>
                  </a:cubicBezTo>
                  <a:cubicBezTo>
                    <a:pt x="108" y="248"/>
                    <a:pt x="111" y="253"/>
                    <a:pt x="111" y="254"/>
                  </a:cubicBezTo>
                  <a:cubicBezTo>
                    <a:pt x="111" y="254"/>
                    <a:pt x="116" y="258"/>
                    <a:pt x="116" y="258"/>
                  </a:cubicBezTo>
                  <a:cubicBezTo>
                    <a:pt x="116" y="258"/>
                    <a:pt x="117" y="259"/>
                    <a:pt x="116" y="260"/>
                  </a:cubicBezTo>
                  <a:cubicBezTo>
                    <a:pt x="116" y="261"/>
                    <a:pt x="117" y="262"/>
                    <a:pt x="117" y="263"/>
                  </a:cubicBezTo>
                  <a:cubicBezTo>
                    <a:pt x="116" y="264"/>
                    <a:pt x="115" y="267"/>
                    <a:pt x="115" y="267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0" y="271"/>
                    <a:pt x="110" y="271"/>
                    <a:pt x="110" y="271"/>
                  </a:cubicBezTo>
                  <a:cubicBezTo>
                    <a:pt x="109" y="275"/>
                    <a:pt x="109" y="275"/>
                    <a:pt x="109" y="275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80"/>
                    <a:pt x="103" y="280"/>
                    <a:pt x="103" y="280"/>
                  </a:cubicBezTo>
                  <a:cubicBezTo>
                    <a:pt x="98" y="285"/>
                    <a:pt x="98" y="285"/>
                    <a:pt x="98" y="285"/>
                  </a:cubicBezTo>
                  <a:cubicBezTo>
                    <a:pt x="96" y="289"/>
                    <a:pt x="96" y="289"/>
                    <a:pt x="96" y="289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93" y="296"/>
                    <a:pt x="93" y="296"/>
                    <a:pt x="93" y="296"/>
                  </a:cubicBezTo>
                  <a:cubicBezTo>
                    <a:pt x="93" y="296"/>
                    <a:pt x="95" y="300"/>
                    <a:pt x="96" y="300"/>
                  </a:cubicBezTo>
                  <a:cubicBezTo>
                    <a:pt x="96" y="300"/>
                    <a:pt x="97" y="301"/>
                    <a:pt x="97" y="301"/>
                  </a:cubicBezTo>
                  <a:cubicBezTo>
                    <a:pt x="98" y="306"/>
                    <a:pt x="98" y="306"/>
                    <a:pt x="98" y="306"/>
                  </a:cubicBezTo>
                  <a:cubicBezTo>
                    <a:pt x="98" y="306"/>
                    <a:pt x="98" y="309"/>
                    <a:pt x="99" y="309"/>
                  </a:cubicBezTo>
                  <a:cubicBezTo>
                    <a:pt x="100" y="308"/>
                    <a:pt x="101" y="305"/>
                    <a:pt x="101" y="305"/>
                  </a:cubicBezTo>
                  <a:cubicBezTo>
                    <a:pt x="101" y="305"/>
                    <a:pt x="99" y="303"/>
                    <a:pt x="99" y="301"/>
                  </a:cubicBezTo>
                  <a:cubicBezTo>
                    <a:pt x="99" y="299"/>
                    <a:pt x="101" y="296"/>
                    <a:pt x="101" y="296"/>
                  </a:cubicBezTo>
                  <a:cubicBezTo>
                    <a:pt x="103" y="295"/>
                    <a:pt x="103" y="295"/>
                    <a:pt x="103" y="295"/>
                  </a:cubicBezTo>
                  <a:cubicBezTo>
                    <a:pt x="103" y="295"/>
                    <a:pt x="102" y="295"/>
                    <a:pt x="103" y="296"/>
                  </a:cubicBezTo>
                  <a:cubicBezTo>
                    <a:pt x="104" y="298"/>
                    <a:pt x="104" y="297"/>
                    <a:pt x="105" y="298"/>
                  </a:cubicBezTo>
                  <a:cubicBezTo>
                    <a:pt x="105" y="299"/>
                    <a:pt x="108" y="302"/>
                    <a:pt x="108" y="302"/>
                  </a:cubicBezTo>
                  <a:cubicBezTo>
                    <a:pt x="108" y="302"/>
                    <a:pt x="111" y="305"/>
                    <a:pt x="112" y="306"/>
                  </a:cubicBezTo>
                  <a:cubicBezTo>
                    <a:pt x="113" y="307"/>
                    <a:pt x="114" y="309"/>
                    <a:pt x="115" y="309"/>
                  </a:cubicBezTo>
                  <a:cubicBezTo>
                    <a:pt x="116" y="308"/>
                    <a:pt x="117" y="309"/>
                    <a:pt x="117" y="307"/>
                  </a:cubicBezTo>
                  <a:cubicBezTo>
                    <a:pt x="117" y="305"/>
                    <a:pt x="118" y="305"/>
                    <a:pt x="118" y="303"/>
                  </a:cubicBezTo>
                  <a:cubicBezTo>
                    <a:pt x="117" y="302"/>
                    <a:pt x="117" y="299"/>
                    <a:pt x="117" y="299"/>
                  </a:cubicBezTo>
                  <a:cubicBezTo>
                    <a:pt x="117" y="299"/>
                    <a:pt x="117" y="298"/>
                    <a:pt x="118" y="298"/>
                  </a:cubicBezTo>
                  <a:cubicBezTo>
                    <a:pt x="120" y="298"/>
                    <a:pt x="120" y="300"/>
                    <a:pt x="120" y="300"/>
                  </a:cubicBezTo>
                  <a:cubicBezTo>
                    <a:pt x="120" y="300"/>
                    <a:pt x="121" y="303"/>
                    <a:pt x="122" y="304"/>
                  </a:cubicBezTo>
                  <a:cubicBezTo>
                    <a:pt x="123" y="304"/>
                    <a:pt x="124" y="304"/>
                    <a:pt x="125" y="305"/>
                  </a:cubicBezTo>
                  <a:cubicBezTo>
                    <a:pt x="126" y="307"/>
                    <a:pt x="131" y="308"/>
                    <a:pt x="131" y="308"/>
                  </a:cubicBezTo>
                  <a:cubicBezTo>
                    <a:pt x="131" y="308"/>
                    <a:pt x="132" y="307"/>
                    <a:pt x="133" y="306"/>
                  </a:cubicBezTo>
                  <a:cubicBezTo>
                    <a:pt x="133" y="305"/>
                    <a:pt x="135" y="305"/>
                    <a:pt x="135" y="305"/>
                  </a:cubicBezTo>
                  <a:cubicBezTo>
                    <a:pt x="135" y="305"/>
                    <a:pt x="134" y="303"/>
                    <a:pt x="137" y="304"/>
                  </a:cubicBezTo>
                  <a:cubicBezTo>
                    <a:pt x="139" y="304"/>
                    <a:pt x="140" y="305"/>
                    <a:pt x="140" y="304"/>
                  </a:cubicBezTo>
                  <a:cubicBezTo>
                    <a:pt x="141" y="303"/>
                    <a:pt x="143" y="299"/>
                    <a:pt x="143" y="299"/>
                  </a:cubicBezTo>
                  <a:cubicBezTo>
                    <a:pt x="143" y="299"/>
                    <a:pt x="142" y="296"/>
                    <a:pt x="145" y="297"/>
                  </a:cubicBezTo>
                  <a:cubicBezTo>
                    <a:pt x="147" y="299"/>
                    <a:pt x="158" y="301"/>
                    <a:pt x="158" y="301"/>
                  </a:cubicBezTo>
                  <a:cubicBezTo>
                    <a:pt x="157" y="303"/>
                    <a:pt x="157" y="303"/>
                    <a:pt x="157" y="303"/>
                  </a:cubicBezTo>
                  <a:cubicBezTo>
                    <a:pt x="153" y="302"/>
                    <a:pt x="153" y="302"/>
                    <a:pt x="153" y="302"/>
                  </a:cubicBezTo>
                  <a:cubicBezTo>
                    <a:pt x="150" y="303"/>
                    <a:pt x="150" y="303"/>
                    <a:pt x="150" y="303"/>
                  </a:cubicBezTo>
                  <a:cubicBezTo>
                    <a:pt x="150" y="303"/>
                    <a:pt x="149" y="303"/>
                    <a:pt x="148" y="305"/>
                  </a:cubicBezTo>
                  <a:cubicBezTo>
                    <a:pt x="148" y="306"/>
                    <a:pt x="148" y="307"/>
                    <a:pt x="147" y="308"/>
                  </a:cubicBezTo>
                  <a:cubicBezTo>
                    <a:pt x="147" y="309"/>
                    <a:pt x="146" y="310"/>
                    <a:pt x="145" y="310"/>
                  </a:cubicBezTo>
                  <a:cubicBezTo>
                    <a:pt x="145" y="311"/>
                    <a:pt x="141" y="314"/>
                    <a:pt x="141" y="314"/>
                  </a:cubicBezTo>
                  <a:cubicBezTo>
                    <a:pt x="139" y="317"/>
                    <a:pt x="139" y="317"/>
                    <a:pt x="139" y="317"/>
                  </a:cubicBezTo>
                  <a:cubicBezTo>
                    <a:pt x="137" y="322"/>
                    <a:pt x="137" y="322"/>
                    <a:pt x="137" y="322"/>
                  </a:cubicBezTo>
                  <a:cubicBezTo>
                    <a:pt x="137" y="322"/>
                    <a:pt x="137" y="326"/>
                    <a:pt x="138" y="326"/>
                  </a:cubicBezTo>
                  <a:cubicBezTo>
                    <a:pt x="139" y="327"/>
                    <a:pt x="141" y="330"/>
                    <a:pt x="141" y="330"/>
                  </a:cubicBezTo>
                  <a:cubicBezTo>
                    <a:pt x="141" y="330"/>
                    <a:pt x="141" y="332"/>
                    <a:pt x="141" y="333"/>
                  </a:cubicBezTo>
                  <a:cubicBezTo>
                    <a:pt x="141" y="334"/>
                    <a:pt x="141" y="335"/>
                    <a:pt x="142" y="337"/>
                  </a:cubicBezTo>
                  <a:cubicBezTo>
                    <a:pt x="143" y="338"/>
                    <a:pt x="144" y="342"/>
                    <a:pt x="144" y="342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45"/>
                    <a:pt x="145" y="345"/>
                    <a:pt x="145" y="345"/>
                  </a:cubicBezTo>
                  <a:cubicBezTo>
                    <a:pt x="145" y="345"/>
                    <a:pt x="145" y="348"/>
                    <a:pt x="146" y="348"/>
                  </a:cubicBezTo>
                  <a:cubicBezTo>
                    <a:pt x="148" y="348"/>
                    <a:pt x="151" y="346"/>
                    <a:pt x="151" y="346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8" y="348"/>
                    <a:pt x="158" y="349"/>
                  </a:cubicBezTo>
                  <a:cubicBezTo>
                    <a:pt x="158" y="350"/>
                    <a:pt x="156" y="350"/>
                    <a:pt x="155" y="351"/>
                  </a:cubicBezTo>
                  <a:cubicBezTo>
                    <a:pt x="155" y="352"/>
                    <a:pt x="155" y="353"/>
                    <a:pt x="155" y="353"/>
                  </a:cubicBezTo>
                  <a:cubicBezTo>
                    <a:pt x="155" y="353"/>
                    <a:pt x="154" y="356"/>
                    <a:pt x="153" y="356"/>
                  </a:cubicBezTo>
                  <a:cubicBezTo>
                    <a:pt x="151" y="356"/>
                    <a:pt x="149" y="357"/>
                    <a:pt x="149" y="357"/>
                  </a:cubicBezTo>
                  <a:cubicBezTo>
                    <a:pt x="149" y="357"/>
                    <a:pt x="148" y="355"/>
                    <a:pt x="148" y="358"/>
                  </a:cubicBezTo>
                  <a:cubicBezTo>
                    <a:pt x="147" y="360"/>
                    <a:pt x="146" y="362"/>
                    <a:pt x="146" y="363"/>
                  </a:cubicBezTo>
                  <a:cubicBezTo>
                    <a:pt x="146" y="364"/>
                    <a:pt x="144" y="365"/>
                    <a:pt x="147" y="366"/>
                  </a:cubicBezTo>
                  <a:cubicBezTo>
                    <a:pt x="149" y="366"/>
                    <a:pt x="149" y="369"/>
                    <a:pt x="149" y="369"/>
                  </a:cubicBezTo>
                  <a:cubicBezTo>
                    <a:pt x="149" y="369"/>
                    <a:pt x="147" y="371"/>
                    <a:pt x="146" y="372"/>
                  </a:cubicBezTo>
                  <a:cubicBezTo>
                    <a:pt x="145" y="373"/>
                    <a:pt x="144" y="372"/>
                    <a:pt x="144" y="373"/>
                  </a:cubicBezTo>
                  <a:cubicBezTo>
                    <a:pt x="144" y="374"/>
                    <a:pt x="146" y="379"/>
                    <a:pt x="146" y="379"/>
                  </a:cubicBezTo>
                  <a:cubicBezTo>
                    <a:pt x="146" y="379"/>
                    <a:pt x="146" y="382"/>
                    <a:pt x="144" y="382"/>
                  </a:cubicBezTo>
                  <a:cubicBezTo>
                    <a:pt x="142" y="382"/>
                    <a:pt x="142" y="382"/>
                    <a:pt x="141" y="382"/>
                  </a:cubicBezTo>
                  <a:cubicBezTo>
                    <a:pt x="140" y="382"/>
                    <a:pt x="139" y="382"/>
                    <a:pt x="139" y="382"/>
                  </a:cubicBezTo>
                  <a:cubicBezTo>
                    <a:pt x="139" y="382"/>
                    <a:pt x="140" y="383"/>
                    <a:pt x="140" y="385"/>
                  </a:cubicBezTo>
                  <a:cubicBezTo>
                    <a:pt x="140" y="387"/>
                    <a:pt x="140" y="389"/>
                    <a:pt x="140" y="389"/>
                  </a:cubicBezTo>
                  <a:cubicBezTo>
                    <a:pt x="137" y="388"/>
                    <a:pt x="137" y="388"/>
                    <a:pt x="137" y="388"/>
                  </a:cubicBezTo>
                  <a:cubicBezTo>
                    <a:pt x="134" y="385"/>
                    <a:pt x="134" y="385"/>
                    <a:pt x="134" y="385"/>
                  </a:cubicBezTo>
                  <a:cubicBezTo>
                    <a:pt x="134" y="385"/>
                    <a:pt x="131" y="385"/>
                    <a:pt x="130" y="385"/>
                  </a:cubicBezTo>
                  <a:cubicBezTo>
                    <a:pt x="129" y="386"/>
                    <a:pt x="126" y="386"/>
                    <a:pt x="126" y="386"/>
                  </a:cubicBezTo>
                  <a:cubicBezTo>
                    <a:pt x="126" y="386"/>
                    <a:pt x="121" y="384"/>
                    <a:pt x="120" y="383"/>
                  </a:cubicBezTo>
                  <a:cubicBezTo>
                    <a:pt x="120" y="382"/>
                    <a:pt x="120" y="382"/>
                    <a:pt x="119" y="383"/>
                  </a:cubicBezTo>
                  <a:cubicBezTo>
                    <a:pt x="119" y="383"/>
                    <a:pt x="120" y="383"/>
                    <a:pt x="119" y="383"/>
                  </a:cubicBezTo>
                  <a:cubicBezTo>
                    <a:pt x="118" y="384"/>
                    <a:pt x="120" y="384"/>
                    <a:pt x="116" y="384"/>
                  </a:cubicBezTo>
                  <a:cubicBezTo>
                    <a:pt x="112" y="385"/>
                    <a:pt x="108" y="386"/>
                    <a:pt x="108" y="386"/>
                  </a:cubicBezTo>
                  <a:cubicBezTo>
                    <a:pt x="108" y="386"/>
                    <a:pt x="111" y="383"/>
                    <a:pt x="110" y="382"/>
                  </a:cubicBezTo>
                  <a:cubicBezTo>
                    <a:pt x="109" y="381"/>
                    <a:pt x="110" y="382"/>
                    <a:pt x="108" y="381"/>
                  </a:cubicBezTo>
                  <a:cubicBezTo>
                    <a:pt x="107" y="380"/>
                    <a:pt x="105" y="378"/>
                    <a:pt x="105" y="377"/>
                  </a:cubicBezTo>
                  <a:cubicBezTo>
                    <a:pt x="105" y="376"/>
                    <a:pt x="105" y="374"/>
                    <a:pt x="103" y="374"/>
                  </a:cubicBezTo>
                  <a:cubicBezTo>
                    <a:pt x="102" y="374"/>
                    <a:pt x="101" y="372"/>
                    <a:pt x="99" y="374"/>
                  </a:cubicBezTo>
                  <a:cubicBezTo>
                    <a:pt x="98" y="375"/>
                    <a:pt x="97" y="375"/>
                    <a:pt x="97" y="376"/>
                  </a:cubicBezTo>
                  <a:cubicBezTo>
                    <a:pt x="96" y="377"/>
                    <a:pt x="92" y="378"/>
                    <a:pt x="92" y="378"/>
                  </a:cubicBezTo>
                  <a:cubicBezTo>
                    <a:pt x="92" y="378"/>
                    <a:pt x="95" y="382"/>
                    <a:pt x="95" y="383"/>
                  </a:cubicBezTo>
                  <a:cubicBezTo>
                    <a:pt x="95" y="384"/>
                    <a:pt x="97" y="388"/>
                    <a:pt x="97" y="388"/>
                  </a:cubicBezTo>
                  <a:cubicBezTo>
                    <a:pt x="104" y="388"/>
                    <a:pt x="104" y="388"/>
                    <a:pt x="104" y="388"/>
                  </a:cubicBezTo>
                  <a:cubicBezTo>
                    <a:pt x="104" y="388"/>
                    <a:pt x="99" y="390"/>
                    <a:pt x="99" y="392"/>
                  </a:cubicBezTo>
                  <a:cubicBezTo>
                    <a:pt x="98" y="393"/>
                    <a:pt x="98" y="394"/>
                    <a:pt x="97" y="395"/>
                  </a:cubicBezTo>
                  <a:cubicBezTo>
                    <a:pt x="96" y="396"/>
                    <a:pt x="96" y="397"/>
                    <a:pt x="94" y="398"/>
                  </a:cubicBezTo>
                  <a:cubicBezTo>
                    <a:pt x="91" y="398"/>
                    <a:pt x="88" y="399"/>
                    <a:pt x="86" y="400"/>
                  </a:cubicBezTo>
                  <a:cubicBezTo>
                    <a:pt x="85" y="401"/>
                    <a:pt x="84" y="401"/>
                    <a:pt x="84" y="402"/>
                  </a:cubicBezTo>
                  <a:cubicBezTo>
                    <a:pt x="84" y="404"/>
                    <a:pt x="78" y="403"/>
                    <a:pt x="84" y="405"/>
                  </a:cubicBezTo>
                  <a:cubicBezTo>
                    <a:pt x="90" y="406"/>
                    <a:pt x="91" y="407"/>
                    <a:pt x="91" y="407"/>
                  </a:cubicBezTo>
                  <a:cubicBezTo>
                    <a:pt x="91" y="407"/>
                    <a:pt x="94" y="404"/>
                    <a:pt x="95" y="403"/>
                  </a:cubicBezTo>
                  <a:cubicBezTo>
                    <a:pt x="97" y="401"/>
                    <a:pt x="97" y="401"/>
                    <a:pt x="101" y="401"/>
                  </a:cubicBezTo>
                  <a:cubicBezTo>
                    <a:pt x="105" y="402"/>
                    <a:pt x="105" y="401"/>
                    <a:pt x="105" y="402"/>
                  </a:cubicBezTo>
                  <a:cubicBezTo>
                    <a:pt x="105" y="404"/>
                    <a:pt x="105" y="405"/>
                    <a:pt x="105" y="407"/>
                  </a:cubicBezTo>
                  <a:cubicBezTo>
                    <a:pt x="104" y="409"/>
                    <a:pt x="102" y="410"/>
                    <a:pt x="104" y="413"/>
                  </a:cubicBezTo>
                  <a:cubicBezTo>
                    <a:pt x="106" y="415"/>
                    <a:pt x="103" y="417"/>
                    <a:pt x="103" y="418"/>
                  </a:cubicBezTo>
                  <a:cubicBezTo>
                    <a:pt x="103" y="418"/>
                    <a:pt x="101" y="421"/>
                    <a:pt x="102" y="421"/>
                  </a:cubicBezTo>
                  <a:cubicBezTo>
                    <a:pt x="103" y="422"/>
                    <a:pt x="103" y="422"/>
                    <a:pt x="103" y="422"/>
                  </a:cubicBezTo>
                  <a:cubicBezTo>
                    <a:pt x="103" y="422"/>
                    <a:pt x="101" y="427"/>
                    <a:pt x="101" y="428"/>
                  </a:cubicBezTo>
                  <a:cubicBezTo>
                    <a:pt x="101" y="428"/>
                    <a:pt x="98" y="434"/>
                    <a:pt x="97" y="434"/>
                  </a:cubicBezTo>
                  <a:cubicBezTo>
                    <a:pt x="96" y="435"/>
                    <a:pt x="98" y="435"/>
                    <a:pt x="92" y="437"/>
                  </a:cubicBezTo>
                  <a:cubicBezTo>
                    <a:pt x="86" y="438"/>
                    <a:pt x="83" y="439"/>
                    <a:pt x="83" y="439"/>
                  </a:cubicBezTo>
                  <a:cubicBezTo>
                    <a:pt x="78" y="441"/>
                    <a:pt x="78" y="441"/>
                    <a:pt x="78" y="441"/>
                  </a:cubicBezTo>
                  <a:cubicBezTo>
                    <a:pt x="74" y="444"/>
                    <a:pt x="74" y="444"/>
                    <a:pt x="74" y="444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3"/>
                    <a:pt x="61" y="446"/>
                    <a:pt x="61" y="447"/>
                  </a:cubicBezTo>
                  <a:cubicBezTo>
                    <a:pt x="61" y="447"/>
                    <a:pt x="58" y="448"/>
                    <a:pt x="57" y="449"/>
                  </a:cubicBezTo>
                  <a:cubicBezTo>
                    <a:pt x="57" y="450"/>
                    <a:pt x="62" y="452"/>
                    <a:pt x="62" y="452"/>
                  </a:cubicBezTo>
                  <a:cubicBezTo>
                    <a:pt x="63" y="455"/>
                    <a:pt x="63" y="455"/>
                    <a:pt x="63" y="455"/>
                  </a:cubicBezTo>
                  <a:cubicBezTo>
                    <a:pt x="61" y="455"/>
                    <a:pt x="61" y="455"/>
                    <a:pt x="61" y="455"/>
                  </a:cubicBezTo>
                  <a:cubicBezTo>
                    <a:pt x="57" y="456"/>
                    <a:pt x="57" y="456"/>
                    <a:pt x="57" y="456"/>
                  </a:cubicBezTo>
                  <a:cubicBezTo>
                    <a:pt x="57" y="458"/>
                    <a:pt x="57" y="458"/>
                    <a:pt x="57" y="458"/>
                  </a:cubicBezTo>
                  <a:cubicBezTo>
                    <a:pt x="59" y="459"/>
                    <a:pt x="59" y="459"/>
                    <a:pt x="59" y="459"/>
                  </a:cubicBezTo>
                  <a:cubicBezTo>
                    <a:pt x="59" y="459"/>
                    <a:pt x="60" y="460"/>
                    <a:pt x="61" y="460"/>
                  </a:cubicBezTo>
                  <a:cubicBezTo>
                    <a:pt x="63" y="460"/>
                    <a:pt x="67" y="458"/>
                    <a:pt x="67" y="458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1" y="464"/>
                    <a:pt x="61" y="464"/>
                    <a:pt x="61" y="464"/>
                  </a:cubicBezTo>
                  <a:cubicBezTo>
                    <a:pt x="61" y="464"/>
                    <a:pt x="60" y="466"/>
                    <a:pt x="62" y="466"/>
                  </a:cubicBezTo>
                  <a:cubicBezTo>
                    <a:pt x="64" y="466"/>
                    <a:pt x="66" y="466"/>
                    <a:pt x="66" y="466"/>
                  </a:cubicBezTo>
                  <a:cubicBezTo>
                    <a:pt x="66" y="466"/>
                    <a:pt x="67" y="464"/>
                    <a:pt x="69" y="464"/>
                  </a:cubicBezTo>
                  <a:cubicBezTo>
                    <a:pt x="72" y="465"/>
                    <a:pt x="72" y="465"/>
                    <a:pt x="72" y="465"/>
                  </a:cubicBezTo>
                  <a:cubicBezTo>
                    <a:pt x="72" y="465"/>
                    <a:pt x="73" y="462"/>
                    <a:pt x="74" y="462"/>
                  </a:cubicBezTo>
                  <a:cubicBezTo>
                    <a:pt x="74" y="462"/>
                    <a:pt x="73" y="462"/>
                    <a:pt x="76" y="462"/>
                  </a:cubicBezTo>
                  <a:cubicBezTo>
                    <a:pt x="78" y="463"/>
                    <a:pt x="85" y="462"/>
                    <a:pt x="85" y="462"/>
                  </a:cubicBezTo>
                  <a:cubicBezTo>
                    <a:pt x="85" y="462"/>
                    <a:pt x="86" y="462"/>
                    <a:pt x="86" y="463"/>
                  </a:cubicBezTo>
                  <a:cubicBezTo>
                    <a:pt x="86" y="465"/>
                    <a:pt x="88" y="465"/>
                    <a:pt x="89" y="467"/>
                  </a:cubicBezTo>
                  <a:cubicBezTo>
                    <a:pt x="91" y="468"/>
                    <a:pt x="95" y="469"/>
                    <a:pt x="95" y="469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88" y="469"/>
                    <a:pt x="88" y="469"/>
                    <a:pt x="88" y="469"/>
                  </a:cubicBezTo>
                  <a:cubicBezTo>
                    <a:pt x="88" y="469"/>
                    <a:pt x="86" y="468"/>
                    <a:pt x="86" y="469"/>
                  </a:cubicBezTo>
                  <a:cubicBezTo>
                    <a:pt x="86" y="471"/>
                    <a:pt x="85" y="474"/>
                    <a:pt x="85" y="474"/>
                  </a:cubicBezTo>
                  <a:cubicBezTo>
                    <a:pt x="86" y="474"/>
                    <a:pt x="91" y="475"/>
                    <a:pt x="91" y="475"/>
                  </a:cubicBezTo>
                  <a:cubicBezTo>
                    <a:pt x="96" y="475"/>
                    <a:pt x="96" y="475"/>
                    <a:pt x="96" y="475"/>
                  </a:cubicBezTo>
                  <a:cubicBezTo>
                    <a:pt x="98" y="474"/>
                    <a:pt x="98" y="474"/>
                    <a:pt x="98" y="474"/>
                  </a:cubicBezTo>
                  <a:cubicBezTo>
                    <a:pt x="101" y="472"/>
                    <a:pt x="101" y="472"/>
                    <a:pt x="101" y="472"/>
                  </a:cubicBezTo>
                  <a:cubicBezTo>
                    <a:pt x="101" y="472"/>
                    <a:pt x="102" y="474"/>
                    <a:pt x="101" y="474"/>
                  </a:cubicBezTo>
                  <a:cubicBezTo>
                    <a:pt x="101" y="475"/>
                    <a:pt x="102" y="477"/>
                    <a:pt x="102" y="477"/>
                  </a:cubicBezTo>
                  <a:cubicBezTo>
                    <a:pt x="102" y="477"/>
                    <a:pt x="102" y="480"/>
                    <a:pt x="103" y="480"/>
                  </a:cubicBezTo>
                  <a:cubicBezTo>
                    <a:pt x="104" y="480"/>
                    <a:pt x="106" y="483"/>
                    <a:pt x="106" y="483"/>
                  </a:cubicBezTo>
                  <a:cubicBezTo>
                    <a:pt x="108" y="486"/>
                    <a:pt x="108" y="486"/>
                    <a:pt x="108" y="486"/>
                  </a:cubicBezTo>
                  <a:cubicBezTo>
                    <a:pt x="112" y="487"/>
                    <a:pt x="112" y="487"/>
                    <a:pt x="112" y="487"/>
                  </a:cubicBezTo>
                  <a:cubicBezTo>
                    <a:pt x="112" y="487"/>
                    <a:pt x="115" y="487"/>
                    <a:pt x="116" y="487"/>
                  </a:cubicBezTo>
                  <a:cubicBezTo>
                    <a:pt x="117" y="488"/>
                    <a:pt x="119" y="489"/>
                    <a:pt x="119" y="488"/>
                  </a:cubicBezTo>
                  <a:cubicBezTo>
                    <a:pt x="120" y="487"/>
                    <a:pt x="122" y="485"/>
                    <a:pt x="122" y="485"/>
                  </a:cubicBezTo>
                  <a:cubicBezTo>
                    <a:pt x="126" y="482"/>
                    <a:pt x="126" y="482"/>
                    <a:pt x="126" y="482"/>
                  </a:cubicBezTo>
                  <a:cubicBezTo>
                    <a:pt x="126" y="482"/>
                    <a:pt x="128" y="482"/>
                    <a:pt x="130" y="482"/>
                  </a:cubicBezTo>
                  <a:cubicBezTo>
                    <a:pt x="131" y="482"/>
                    <a:pt x="138" y="481"/>
                    <a:pt x="138" y="481"/>
                  </a:cubicBezTo>
                  <a:cubicBezTo>
                    <a:pt x="138" y="481"/>
                    <a:pt x="139" y="479"/>
                    <a:pt x="141" y="478"/>
                  </a:cubicBezTo>
                  <a:cubicBezTo>
                    <a:pt x="142" y="477"/>
                    <a:pt x="146" y="475"/>
                    <a:pt x="146" y="475"/>
                  </a:cubicBezTo>
                  <a:cubicBezTo>
                    <a:pt x="153" y="473"/>
                    <a:pt x="153" y="473"/>
                    <a:pt x="153" y="473"/>
                  </a:cubicBezTo>
                  <a:cubicBezTo>
                    <a:pt x="147" y="475"/>
                    <a:pt x="147" y="475"/>
                    <a:pt x="147" y="475"/>
                  </a:cubicBezTo>
                  <a:cubicBezTo>
                    <a:pt x="145" y="477"/>
                    <a:pt x="145" y="477"/>
                    <a:pt x="145" y="477"/>
                  </a:cubicBezTo>
                  <a:cubicBezTo>
                    <a:pt x="141" y="480"/>
                    <a:pt x="141" y="480"/>
                    <a:pt x="141" y="480"/>
                  </a:cubicBezTo>
                  <a:cubicBezTo>
                    <a:pt x="139" y="482"/>
                    <a:pt x="139" y="482"/>
                    <a:pt x="139" y="482"/>
                  </a:cubicBezTo>
                  <a:cubicBezTo>
                    <a:pt x="139" y="482"/>
                    <a:pt x="137" y="483"/>
                    <a:pt x="136" y="484"/>
                  </a:cubicBezTo>
                  <a:cubicBezTo>
                    <a:pt x="136" y="484"/>
                    <a:pt x="133" y="489"/>
                    <a:pt x="133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30" y="490"/>
                    <a:pt x="127" y="492"/>
                    <a:pt x="126" y="494"/>
                  </a:cubicBezTo>
                  <a:cubicBezTo>
                    <a:pt x="125" y="495"/>
                    <a:pt x="124" y="496"/>
                    <a:pt x="124" y="496"/>
                  </a:cubicBezTo>
                  <a:cubicBezTo>
                    <a:pt x="124" y="496"/>
                    <a:pt x="125" y="498"/>
                    <a:pt x="120" y="498"/>
                  </a:cubicBezTo>
                  <a:cubicBezTo>
                    <a:pt x="115" y="497"/>
                    <a:pt x="111" y="496"/>
                    <a:pt x="111" y="496"/>
                  </a:cubicBezTo>
                  <a:cubicBezTo>
                    <a:pt x="111" y="496"/>
                    <a:pt x="106" y="495"/>
                    <a:pt x="105" y="495"/>
                  </a:cubicBezTo>
                  <a:cubicBezTo>
                    <a:pt x="104" y="494"/>
                    <a:pt x="104" y="494"/>
                    <a:pt x="101" y="494"/>
                  </a:cubicBezTo>
                  <a:cubicBezTo>
                    <a:pt x="99" y="494"/>
                    <a:pt x="89" y="491"/>
                    <a:pt x="89" y="491"/>
                  </a:cubicBezTo>
                  <a:cubicBezTo>
                    <a:pt x="89" y="491"/>
                    <a:pt x="87" y="491"/>
                    <a:pt x="86" y="492"/>
                  </a:cubicBezTo>
                  <a:cubicBezTo>
                    <a:pt x="85" y="493"/>
                    <a:pt x="83" y="493"/>
                    <a:pt x="83" y="494"/>
                  </a:cubicBezTo>
                  <a:cubicBezTo>
                    <a:pt x="83" y="496"/>
                    <a:pt x="83" y="497"/>
                    <a:pt x="83" y="497"/>
                  </a:cubicBezTo>
                  <a:cubicBezTo>
                    <a:pt x="82" y="500"/>
                    <a:pt x="82" y="500"/>
                    <a:pt x="82" y="500"/>
                  </a:cubicBezTo>
                  <a:cubicBezTo>
                    <a:pt x="78" y="501"/>
                    <a:pt x="78" y="501"/>
                    <a:pt x="78" y="501"/>
                  </a:cubicBezTo>
                  <a:cubicBezTo>
                    <a:pt x="73" y="501"/>
                    <a:pt x="73" y="501"/>
                    <a:pt x="73" y="501"/>
                  </a:cubicBezTo>
                  <a:close/>
                  <a:moveTo>
                    <a:pt x="4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44" y="266"/>
                    <a:pt x="50" y="266"/>
                    <a:pt x="50" y="266"/>
                  </a:cubicBezTo>
                  <a:cubicBezTo>
                    <a:pt x="54" y="266"/>
                    <a:pt x="54" y="266"/>
                    <a:pt x="54" y="266"/>
                  </a:cubicBezTo>
                  <a:cubicBezTo>
                    <a:pt x="54" y="266"/>
                    <a:pt x="59" y="266"/>
                    <a:pt x="60" y="266"/>
                  </a:cubicBezTo>
                  <a:cubicBezTo>
                    <a:pt x="61" y="266"/>
                    <a:pt x="62" y="267"/>
                    <a:pt x="62" y="267"/>
                  </a:cubicBezTo>
                  <a:cubicBezTo>
                    <a:pt x="62" y="267"/>
                    <a:pt x="64" y="265"/>
                    <a:pt x="65" y="266"/>
                  </a:cubicBezTo>
                  <a:cubicBezTo>
                    <a:pt x="66" y="266"/>
                    <a:pt x="68" y="269"/>
                    <a:pt x="68" y="269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1" y="280"/>
                    <a:pt x="71" y="280"/>
                    <a:pt x="71" y="280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4" y="293"/>
                    <a:pt x="74" y="297"/>
                    <a:pt x="74" y="297"/>
                  </a:cubicBezTo>
                  <a:cubicBezTo>
                    <a:pt x="73" y="297"/>
                    <a:pt x="70" y="298"/>
                    <a:pt x="70" y="298"/>
                  </a:cubicBezTo>
                  <a:cubicBezTo>
                    <a:pt x="69" y="299"/>
                    <a:pt x="68" y="302"/>
                    <a:pt x="68" y="302"/>
                  </a:cubicBezTo>
                  <a:cubicBezTo>
                    <a:pt x="68" y="302"/>
                    <a:pt x="72" y="298"/>
                    <a:pt x="73" y="299"/>
                  </a:cubicBezTo>
                  <a:cubicBezTo>
                    <a:pt x="74" y="299"/>
                    <a:pt x="77" y="299"/>
                    <a:pt x="77" y="299"/>
                  </a:cubicBezTo>
                  <a:cubicBezTo>
                    <a:pt x="79" y="301"/>
                    <a:pt x="79" y="301"/>
                    <a:pt x="79" y="301"/>
                  </a:cubicBezTo>
                  <a:cubicBezTo>
                    <a:pt x="81" y="305"/>
                    <a:pt x="81" y="305"/>
                    <a:pt x="81" y="305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4"/>
                    <a:pt x="80" y="314"/>
                  </a:cubicBezTo>
                  <a:cubicBezTo>
                    <a:pt x="80" y="315"/>
                    <a:pt x="79" y="316"/>
                    <a:pt x="78" y="316"/>
                  </a:cubicBezTo>
                  <a:cubicBezTo>
                    <a:pt x="77" y="316"/>
                    <a:pt x="76" y="316"/>
                    <a:pt x="77" y="314"/>
                  </a:cubicBezTo>
                  <a:cubicBezTo>
                    <a:pt x="77" y="312"/>
                    <a:pt x="78" y="310"/>
                    <a:pt x="78" y="310"/>
                  </a:cubicBezTo>
                  <a:cubicBezTo>
                    <a:pt x="78" y="309"/>
                    <a:pt x="79" y="305"/>
                    <a:pt x="78" y="305"/>
                  </a:cubicBezTo>
                  <a:cubicBezTo>
                    <a:pt x="76" y="305"/>
                    <a:pt x="75" y="303"/>
                    <a:pt x="75" y="305"/>
                  </a:cubicBezTo>
                  <a:cubicBezTo>
                    <a:pt x="74" y="306"/>
                    <a:pt x="75" y="310"/>
                    <a:pt x="75" y="310"/>
                  </a:cubicBezTo>
                  <a:cubicBezTo>
                    <a:pt x="75" y="310"/>
                    <a:pt x="76" y="311"/>
                    <a:pt x="76" y="312"/>
                  </a:cubicBezTo>
                  <a:cubicBezTo>
                    <a:pt x="75" y="313"/>
                    <a:pt x="75" y="312"/>
                    <a:pt x="74" y="314"/>
                  </a:cubicBezTo>
                  <a:cubicBezTo>
                    <a:pt x="72" y="315"/>
                    <a:pt x="75" y="316"/>
                    <a:pt x="75" y="316"/>
                  </a:cubicBezTo>
                  <a:cubicBezTo>
                    <a:pt x="76" y="318"/>
                    <a:pt x="76" y="318"/>
                    <a:pt x="76" y="318"/>
                  </a:cubicBezTo>
                  <a:cubicBezTo>
                    <a:pt x="76" y="318"/>
                    <a:pt x="76" y="321"/>
                    <a:pt x="75" y="321"/>
                  </a:cubicBezTo>
                  <a:cubicBezTo>
                    <a:pt x="74" y="322"/>
                    <a:pt x="74" y="323"/>
                    <a:pt x="70" y="321"/>
                  </a:cubicBezTo>
                  <a:cubicBezTo>
                    <a:pt x="66" y="320"/>
                    <a:pt x="65" y="319"/>
                    <a:pt x="65" y="319"/>
                  </a:cubicBezTo>
                  <a:cubicBezTo>
                    <a:pt x="64" y="324"/>
                    <a:pt x="64" y="324"/>
                    <a:pt x="64" y="324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55" y="330"/>
                    <a:pt x="55" y="330"/>
                    <a:pt x="55" y="330"/>
                  </a:cubicBezTo>
                  <a:cubicBezTo>
                    <a:pt x="51" y="325"/>
                    <a:pt x="51" y="325"/>
                    <a:pt x="51" y="325"/>
                  </a:cubicBezTo>
                  <a:cubicBezTo>
                    <a:pt x="51" y="325"/>
                    <a:pt x="48" y="326"/>
                    <a:pt x="47" y="326"/>
                  </a:cubicBezTo>
                  <a:cubicBezTo>
                    <a:pt x="46" y="325"/>
                    <a:pt x="41" y="324"/>
                    <a:pt x="41" y="324"/>
                  </a:cubicBezTo>
                  <a:cubicBezTo>
                    <a:pt x="40" y="319"/>
                    <a:pt x="40" y="319"/>
                    <a:pt x="40" y="319"/>
                  </a:cubicBezTo>
                  <a:cubicBezTo>
                    <a:pt x="35" y="314"/>
                    <a:pt x="35" y="314"/>
                    <a:pt x="35" y="314"/>
                  </a:cubicBezTo>
                  <a:cubicBezTo>
                    <a:pt x="36" y="310"/>
                    <a:pt x="36" y="310"/>
                    <a:pt x="36" y="310"/>
                  </a:cubicBezTo>
                  <a:cubicBezTo>
                    <a:pt x="33" y="304"/>
                    <a:pt x="33" y="304"/>
                    <a:pt x="33" y="304"/>
                  </a:cubicBezTo>
                  <a:cubicBezTo>
                    <a:pt x="27" y="305"/>
                    <a:pt x="27" y="305"/>
                    <a:pt x="27" y="305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5" y="310"/>
                    <a:pt x="27" y="312"/>
                    <a:pt x="25" y="313"/>
                  </a:cubicBezTo>
                  <a:cubicBezTo>
                    <a:pt x="23" y="313"/>
                    <a:pt x="19" y="314"/>
                    <a:pt x="19" y="314"/>
                  </a:cubicBezTo>
                  <a:cubicBezTo>
                    <a:pt x="19" y="314"/>
                    <a:pt x="14" y="315"/>
                    <a:pt x="13" y="315"/>
                  </a:cubicBezTo>
                  <a:cubicBezTo>
                    <a:pt x="13" y="315"/>
                    <a:pt x="9" y="309"/>
                    <a:pt x="9" y="309"/>
                  </a:cubicBezTo>
                  <a:cubicBezTo>
                    <a:pt x="9" y="309"/>
                    <a:pt x="7" y="309"/>
                    <a:pt x="6" y="309"/>
                  </a:cubicBezTo>
                  <a:cubicBezTo>
                    <a:pt x="5" y="309"/>
                    <a:pt x="5" y="310"/>
                    <a:pt x="5" y="308"/>
                  </a:cubicBezTo>
                  <a:cubicBezTo>
                    <a:pt x="5" y="306"/>
                    <a:pt x="4" y="303"/>
                    <a:pt x="4" y="303"/>
                  </a:cubicBezTo>
                  <a:cubicBezTo>
                    <a:pt x="4" y="303"/>
                    <a:pt x="7" y="306"/>
                    <a:pt x="4" y="302"/>
                  </a:cubicBezTo>
                  <a:cubicBezTo>
                    <a:pt x="1" y="298"/>
                    <a:pt x="0" y="294"/>
                    <a:pt x="0" y="294"/>
                  </a:cubicBezTo>
                  <a:cubicBezTo>
                    <a:pt x="5" y="291"/>
                    <a:pt x="5" y="291"/>
                    <a:pt x="5" y="291"/>
                  </a:cubicBezTo>
                  <a:cubicBezTo>
                    <a:pt x="5" y="291"/>
                    <a:pt x="10" y="291"/>
                    <a:pt x="11" y="292"/>
                  </a:cubicBezTo>
                  <a:cubicBezTo>
                    <a:pt x="12" y="292"/>
                    <a:pt x="13" y="290"/>
                    <a:pt x="13" y="290"/>
                  </a:cubicBezTo>
                  <a:cubicBezTo>
                    <a:pt x="13" y="290"/>
                    <a:pt x="15" y="288"/>
                    <a:pt x="13" y="287"/>
                  </a:cubicBezTo>
                  <a:cubicBezTo>
                    <a:pt x="12" y="287"/>
                    <a:pt x="10" y="285"/>
                    <a:pt x="10" y="285"/>
                  </a:cubicBezTo>
                  <a:cubicBezTo>
                    <a:pt x="10" y="285"/>
                    <a:pt x="8" y="283"/>
                    <a:pt x="11" y="282"/>
                  </a:cubicBezTo>
                  <a:cubicBezTo>
                    <a:pt x="14" y="282"/>
                    <a:pt x="14" y="282"/>
                    <a:pt x="16" y="282"/>
                  </a:cubicBezTo>
                  <a:cubicBezTo>
                    <a:pt x="18" y="283"/>
                    <a:pt x="19" y="286"/>
                    <a:pt x="20" y="282"/>
                  </a:cubicBezTo>
                  <a:cubicBezTo>
                    <a:pt x="21" y="279"/>
                    <a:pt x="19" y="279"/>
                    <a:pt x="22" y="278"/>
                  </a:cubicBezTo>
                  <a:cubicBezTo>
                    <a:pt x="25" y="278"/>
                    <a:pt x="27" y="277"/>
                    <a:pt x="27" y="276"/>
                  </a:cubicBezTo>
                  <a:cubicBezTo>
                    <a:pt x="27" y="275"/>
                    <a:pt x="27" y="271"/>
                    <a:pt x="28" y="271"/>
                  </a:cubicBezTo>
                  <a:cubicBezTo>
                    <a:pt x="29" y="271"/>
                    <a:pt x="34" y="272"/>
                    <a:pt x="34" y="272"/>
                  </a:cubicBezTo>
                  <a:cubicBezTo>
                    <a:pt x="34" y="272"/>
                    <a:pt x="36" y="270"/>
                    <a:pt x="38" y="271"/>
                  </a:cubicBezTo>
                  <a:cubicBezTo>
                    <a:pt x="40" y="271"/>
                    <a:pt x="41" y="270"/>
                    <a:pt x="41" y="270"/>
                  </a:cubicBezTo>
                  <a:cubicBezTo>
                    <a:pt x="41" y="270"/>
                    <a:pt x="43" y="266"/>
                    <a:pt x="43" y="266"/>
                  </a:cubicBezTo>
                  <a:close/>
                  <a:moveTo>
                    <a:pt x="74" y="227"/>
                  </a:moveTo>
                  <a:cubicBezTo>
                    <a:pt x="74" y="227"/>
                    <a:pt x="74" y="227"/>
                    <a:pt x="74" y="227"/>
                  </a:cubicBezTo>
                  <a:cubicBezTo>
                    <a:pt x="74" y="227"/>
                    <a:pt x="73" y="224"/>
                    <a:pt x="74" y="224"/>
                  </a:cubicBezTo>
                  <a:cubicBezTo>
                    <a:pt x="75" y="224"/>
                    <a:pt x="78" y="223"/>
                    <a:pt x="78" y="223"/>
                  </a:cubicBezTo>
                  <a:cubicBezTo>
                    <a:pt x="78" y="223"/>
                    <a:pt x="79" y="221"/>
                    <a:pt x="79" y="222"/>
                  </a:cubicBezTo>
                  <a:cubicBezTo>
                    <a:pt x="80" y="222"/>
                    <a:pt x="80" y="224"/>
                    <a:pt x="79" y="224"/>
                  </a:cubicBezTo>
                  <a:cubicBezTo>
                    <a:pt x="79" y="224"/>
                    <a:pt x="77" y="226"/>
                    <a:pt x="77" y="226"/>
                  </a:cubicBezTo>
                  <a:cubicBezTo>
                    <a:pt x="77" y="226"/>
                    <a:pt x="75" y="227"/>
                    <a:pt x="75" y="227"/>
                  </a:cubicBezTo>
                  <a:cubicBezTo>
                    <a:pt x="74" y="227"/>
                    <a:pt x="74" y="227"/>
                    <a:pt x="74" y="227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9"/>
                    <a:pt x="86" y="249"/>
                  </a:cubicBezTo>
                  <a:cubicBezTo>
                    <a:pt x="85" y="249"/>
                    <a:pt x="83" y="249"/>
                    <a:pt x="83" y="248"/>
                  </a:cubicBezTo>
                  <a:cubicBezTo>
                    <a:pt x="83" y="248"/>
                    <a:pt x="84" y="246"/>
                    <a:pt x="85" y="246"/>
                  </a:cubicBezTo>
                  <a:cubicBezTo>
                    <a:pt x="85" y="246"/>
                    <a:pt x="86" y="245"/>
                    <a:pt x="86" y="245"/>
                  </a:cubicBezTo>
                  <a:cubicBezTo>
                    <a:pt x="86" y="245"/>
                    <a:pt x="86" y="244"/>
                    <a:pt x="86" y="244"/>
                  </a:cubicBezTo>
                  <a:cubicBezTo>
                    <a:pt x="87" y="244"/>
                    <a:pt x="88" y="246"/>
                    <a:pt x="88" y="246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95" y="255"/>
                  </a:moveTo>
                  <a:cubicBezTo>
                    <a:pt x="95" y="255"/>
                    <a:pt x="95" y="255"/>
                    <a:pt x="95" y="255"/>
                  </a:cubicBezTo>
                  <a:cubicBezTo>
                    <a:pt x="95" y="254"/>
                    <a:pt x="97" y="252"/>
                    <a:pt x="97" y="251"/>
                  </a:cubicBezTo>
                  <a:cubicBezTo>
                    <a:pt x="98" y="251"/>
                    <a:pt x="98" y="250"/>
                    <a:pt x="98" y="250"/>
                  </a:cubicBezTo>
                  <a:cubicBezTo>
                    <a:pt x="99" y="249"/>
                    <a:pt x="100" y="249"/>
                    <a:pt x="101" y="249"/>
                  </a:cubicBezTo>
                  <a:cubicBezTo>
                    <a:pt x="103" y="250"/>
                    <a:pt x="105" y="252"/>
                    <a:pt x="104" y="252"/>
                  </a:cubicBezTo>
                  <a:cubicBezTo>
                    <a:pt x="104" y="253"/>
                    <a:pt x="103" y="252"/>
                    <a:pt x="103" y="255"/>
                  </a:cubicBezTo>
                  <a:cubicBezTo>
                    <a:pt x="103" y="258"/>
                    <a:pt x="103" y="258"/>
                    <a:pt x="103" y="259"/>
                  </a:cubicBezTo>
                  <a:cubicBezTo>
                    <a:pt x="104" y="260"/>
                    <a:pt x="103" y="263"/>
                    <a:pt x="103" y="263"/>
                  </a:cubicBezTo>
                  <a:cubicBezTo>
                    <a:pt x="103" y="263"/>
                    <a:pt x="102" y="265"/>
                    <a:pt x="101" y="265"/>
                  </a:cubicBezTo>
                  <a:cubicBezTo>
                    <a:pt x="101" y="265"/>
                    <a:pt x="101" y="265"/>
                    <a:pt x="99" y="264"/>
                  </a:cubicBezTo>
                  <a:cubicBezTo>
                    <a:pt x="98" y="264"/>
                    <a:pt x="95" y="262"/>
                    <a:pt x="95" y="262"/>
                  </a:cubicBezTo>
                  <a:cubicBezTo>
                    <a:pt x="95" y="262"/>
                    <a:pt x="95" y="257"/>
                    <a:pt x="95" y="257"/>
                  </a:cubicBezTo>
                  <a:cubicBezTo>
                    <a:pt x="95" y="256"/>
                    <a:pt x="94" y="255"/>
                    <a:pt x="94" y="255"/>
                  </a:cubicBezTo>
                  <a:cubicBezTo>
                    <a:pt x="95" y="255"/>
                    <a:pt x="95" y="255"/>
                    <a:pt x="95" y="255"/>
                  </a:cubicBezTo>
                  <a:close/>
                  <a:moveTo>
                    <a:pt x="74" y="210"/>
                  </a:move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09"/>
                    <a:pt x="76" y="209"/>
                  </a:cubicBezTo>
                  <a:cubicBezTo>
                    <a:pt x="77" y="210"/>
                    <a:pt x="77" y="211"/>
                    <a:pt x="77" y="212"/>
                  </a:cubicBezTo>
                  <a:cubicBezTo>
                    <a:pt x="77" y="213"/>
                    <a:pt x="80" y="213"/>
                    <a:pt x="79" y="214"/>
                  </a:cubicBezTo>
                  <a:cubicBezTo>
                    <a:pt x="77" y="215"/>
                    <a:pt x="76" y="215"/>
                    <a:pt x="76" y="215"/>
                  </a:cubicBezTo>
                  <a:cubicBezTo>
                    <a:pt x="76" y="214"/>
                    <a:pt x="75" y="215"/>
                    <a:pt x="75" y="214"/>
                  </a:cubicBezTo>
                  <a:cubicBezTo>
                    <a:pt x="75" y="213"/>
                    <a:pt x="73" y="212"/>
                    <a:pt x="73" y="212"/>
                  </a:cubicBezTo>
                  <a:cubicBezTo>
                    <a:pt x="73" y="212"/>
                    <a:pt x="74" y="210"/>
                    <a:pt x="74" y="210"/>
                  </a:cubicBezTo>
                  <a:close/>
                  <a:moveTo>
                    <a:pt x="61" y="196"/>
                  </a:moveTo>
                  <a:cubicBezTo>
                    <a:pt x="61" y="196"/>
                    <a:pt x="61" y="196"/>
                    <a:pt x="61" y="196"/>
                  </a:cubicBezTo>
                  <a:cubicBezTo>
                    <a:pt x="63" y="197"/>
                    <a:pt x="64" y="196"/>
                    <a:pt x="64" y="197"/>
                  </a:cubicBezTo>
                  <a:cubicBezTo>
                    <a:pt x="65" y="197"/>
                    <a:pt x="66" y="198"/>
                    <a:pt x="65" y="199"/>
                  </a:cubicBezTo>
                  <a:cubicBezTo>
                    <a:pt x="63" y="200"/>
                    <a:pt x="63" y="200"/>
                    <a:pt x="61" y="200"/>
                  </a:cubicBezTo>
                  <a:cubicBezTo>
                    <a:pt x="60" y="200"/>
                    <a:pt x="62" y="200"/>
                    <a:pt x="60" y="200"/>
                  </a:cubicBezTo>
                  <a:cubicBezTo>
                    <a:pt x="58" y="200"/>
                    <a:pt x="55" y="202"/>
                    <a:pt x="57" y="199"/>
                  </a:cubicBezTo>
                  <a:cubicBezTo>
                    <a:pt x="59" y="197"/>
                    <a:pt x="61" y="196"/>
                    <a:pt x="61" y="196"/>
                  </a:cubicBezTo>
                  <a:close/>
                  <a:moveTo>
                    <a:pt x="72" y="191"/>
                  </a:moveTo>
                  <a:cubicBezTo>
                    <a:pt x="72" y="191"/>
                    <a:pt x="72" y="191"/>
                    <a:pt x="72" y="191"/>
                  </a:cubicBezTo>
                  <a:cubicBezTo>
                    <a:pt x="73" y="191"/>
                    <a:pt x="74" y="189"/>
                    <a:pt x="75" y="190"/>
                  </a:cubicBezTo>
                  <a:cubicBezTo>
                    <a:pt x="76" y="191"/>
                    <a:pt x="78" y="192"/>
                    <a:pt x="76" y="193"/>
                  </a:cubicBezTo>
                  <a:cubicBezTo>
                    <a:pt x="74" y="194"/>
                    <a:pt x="74" y="194"/>
                    <a:pt x="73" y="195"/>
                  </a:cubicBezTo>
                  <a:cubicBezTo>
                    <a:pt x="71" y="196"/>
                    <a:pt x="69" y="197"/>
                    <a:pt x="68" y="197"/>
                  </a:cubicBezTo>
                  <a:cubicBezTo>
                    <a:pt x="67" y="197"/>
                    <a:pt x="66" y="195"/>
                    <a:pt x="67" y="195"/>
                  </a:cubicBezTo>
                  <a:cubicBezTo>
                    <a:pt x="68" y="195"/>
                    <a:pt x="69" y="194"/>
                    <a:pt x="70" y="194"/>
                  </a:cubicBezTo>
                  <a:cubicBezTo>
                    <a:pt x="70" y="193"/>
                    <a:pt x="72" y="191"/>
                    <a:pt x="72" y="191"/>
                  </a:cubicBezTo>
                  <a:close/>
                  <a:moveTo>
                    <a:pt x="78" y="171"/>
                  </a:move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68"/>
                    <a:pt x="79" y="169"/>
                  </a:cubicBezTo>
                  <a:cubicBezTo>
                    <a:pt x="81" y="169"/>
                    <a:pt x="81" y="169"/>
                    <a:pt x="81" y="170"/>
                  </a:cubicBezTo>
                  <a:cubicBezTo>
                    <a:pt x="81" y="171"/>
                    <a:pt x="83" y="170"/>
                    <a:pt x="81" y="171"/>
                  </a:cubicBezTo>
                  <a:cubicBezTo>
                    <a:pt x="80" y="171"/>
                    <a:pt x="78" y="171"/>
                    <a:pt x="78" y="171"/>
                  </a:cubicBezTo>
                  <a:close/>
                  <a:moveTo>
                    <a:pt x="87" y="181"/>
                  </a:move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8" y="179"/>
                    <a:pt x="89" y="179"/>
                  </a:cubicBezTo>
                  <a:cubicBezTo>
                    <a:pt x="89" y="179"/>
                    <a:pt x="90" y="179"/>
                    <a:pt x="90" y="180"/>
                  </a:cubicBezTo>
                  <a:cubicBezTo>
                    <a:pt x="90" y="181"/>
                    <a:pt x="90" y="183"/>
                    <a:pt x="89" y="183"/>
                  </a:cubicBezTo>
                  <a:cubicBezTo>
                    <a:pt x="88" y="183"/>
                    <a:pt x="88" y="184"/>
                    <a:pt x="87" y="183"/>
                  </a:cubicBezTo>
                  <a:cubicBezTo>
                    <a:pt x="86" y="183"/>
                    <a:pt x="87" y="181"/>
                    <a:pt x="87" y="181"/>
                  </a:cubicBezTo>
                  <a:close/>
                  <a:moveTo>
                    <a:pt x="82" y="177"/>
                  </a:moveTo>
                  <a:cubicBezTo>
                    <a:pt x="82" y="177"/>
                    <a:pt x="82" y="177"/>
                    <a:pt x="82" y="177"/>
                  </a:cubicBezTo>
                  <a:cubicBezTo>
                    <a:pt x="82" y="177"/>
                    <a:pt x="81" y="173"/>
                    <a:pt x="83" y="173"/>
                  </a:cubicBezTo>
                  <a:cubicBezTo>
                    <a:pt x="85" y="172"/>
                    <a:pt x="86" y="172"/>
                    <a:pt x="86" y="172"/>
                  </a:cubicBezTo>
                  <a:cubicBezTo>
                    <a:pt x="86" y="172"/>
                    <a:pt x="89" y="176"/>
                    <a:pt x="89" y="176"/>
                  </a:cubicBezTo>
                  <a:cubicBezTo>
                    <a:pt x="88" y="177"/>
                    <a:pt x="88" y="178"/>
                    <a:pt x="86" y="178"/>
                  </a:cubicBezTo>
                  <a:cubicBezTo>
                    <a:pt x="85" y="178"/>
                    <a:pt x="84" y="179"/>
                    <a:pt x="84" y="178"/>
                  </a:cubicBezTo>
                  <a:cubicBezTo>
                    <a:pt x="83" y="177"/>
                    <a:pt x="82" y="177"/>
                    <a:pt x="82" y="177"/>
                  </a:cubicBezTo>
                  <a:close/>
                  <a:moveTo>
                    <a:pt x="45" y="174"/>
                  </a:moveTo>
                  <a:cubicBezTo>
                    <a:pt x="45" y="174"/>
                    <a:pt x="45" y="174"/>
                    <a:pt x="45" y="174"/>
                  </a:cubicBezTo>
                  <a:cubicBezTo>
                    <a:pt x="46" y="174"/>
                    <a:pt x="46" y="173"/>
                    <a:pt x="46" y="175"/>
                  </a:cubicBezTo>
                  <a:cubicBezTo>
                    <a:pt x="46" y="176"/>
                    <a:pt x="46" y="177"/>
                    <a:pt x="46" y="177"/>
                  </a:cubicBezTo>
                  <a:cubicBezTo>
                    <a:pt x="46" y="177"/>
                    <a:pt x="45" y="179"/>
                    <a:pt x="44" y="178"/>
                  </a:cubicBezTo>
                  <a:cubicBezTo>
                    <a:pt x="43" y="177"/>
                    <a:pt x="43" y="176"/>
                    <a:pt x="43" y="176"/>
                  </a:cubicBezTo>
                  <a:cubicBezTo>
                    <a:pt x="45" y="174"/>
                    <a:pt x="45" y="174"/>
                    <a:pt x="45" y="174"/>
                  </a:cubicBezTo>
                  <a:close/>
                  <a:moveTo>
                    <a:pt x="53" y="164"/>
                  </a:moveTo>
                  <a:cubicBezTo>
                    <a:pt x="53" y="164"/>
                    <a:pt x="53" y="164"/>
                    <a:pt x="53" y="164"/>
                  </a:cubicBezTo>
                  <a:cubicBezTo>
                    <a:pt x="54" y="165"/>
                    <a:pt x="56" y="167"/>
                    <a:pt x="56" y="167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70"/>
                    <a:pt x="50" y="171"/>
                    <a:pt x="50" y="172"/>
                  </a:cubicBezTo>
                  <a:cubicBezTo>
                    <a:pt x="49" y="172"/>
                    <a:pt x="51" y="175"/>
                    <a:pt x="49" y="174"/>
                  </a:cubicBezTo>
                  <a:cubicBezTo>
                    <a:pt x="47" y="173"/>
                    <a:pt x="46" y="171"/>
                    <a:pt x="47" y="171"/>
                  </a:cubicBezTo>
                  <a:cubicBezTo>
                    <a:pt x="48" y="170"/>
                    <a:pt x="48" y="170"/>
                    <a:pt x="49" y="169"/>
                  </a:cubicBezTo>
                  <a:cubicBezTo>
                    <a:pt x="50" y="168"/>
                    <a:pt x="52" y="165"/>
                    <a:pt x="52" y="165"/>
                  </a:cubicBezTo>
                  <a:cubicBezTo>
                    <a:pt x="53" y="164"/>
                    <a:pt x="53" y="164"/>
                    <a:pt x="53" y="164"/>
                  </a:cubicBezTo>
                  <a:close/>
                  <a:moveTo>
                    <a:pt x="58" y="150"/>
                  </a:moveTo>
                  <a:cubicBezTo>
                    <a:pt x="58" y="150"/>
                    <a:pt x="58" y="150"/>
                    <a:pt x="58" y="150"/>
                  </a:cubicBezTo>
                  <a:cubicBezTo>
                    <a:pt x="58" y="150"/>
                    <a:pt x="60" y="150"/>
                    <a:pt x="61" y="151"/>
                  </a:cubicBezTo>
                  <a:cubicBezTo>
                    <a:pt x="61" y="151"/>
                    <a:pt x="62" y="154"/>
                    <a:pt x="62" y="154"/>
                  </a:cubicBezTo>
                  <a:cubicBezTo>
                    <a:pt x="62" y="154"/>
                    <a:pt x="63" y="155"/>
                    <a:pt x="62" y="156"/>
                  </a:cubicBezTo>
                  <a:cubicBezTo>
                    <a:pt x="61" y="157"/>
                    <a:pt x="59" y="158"/>
                    <a:pt x="59" y="158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8" y="150"/>
                    <a:pt x="58" y="150"/>
                    <a:pt x="58" y="150"/>
                  </a:cubicBezTo>
                  <a:close/>
                  <a:moveTo>
                    <a:pt x="60" y="142"/>
                  </a:moveTo>
                  <a:cubicBezTo>
                    <a:pt x="60" y="142"/>
                    <a:pt x="60" y="142"/>
                    <a:pt x="60" y="142"/>
                  </a:cubicBezTo>
                  <a:cubicBezTo>
                    <a:pt x="60" y="142"/>
                    <a:pt x="62" y="141"/>
                    <a:pt x="63" y="142"/>
                  </a:cubicBezTo>
                  <a:cubicBezTo>
                    <a:pt x="64" y="143"/>
                    <a:pt x="64" y="141"/>
                    <a:pt x="65" y="143"/>
                  </a:cubicBezTo>
                  <a:cubicBezTo>
                    <a:pt x="66" y="145"/>
                    <a:pt x="67" y="145"/>
                    <a:pt x="66" y="146"/>
                  </a:cubicBezTo>
                  <a:cubicBezTo>
                    <a:pt x="66" y="147"/>
                    <a:pt x="66" y="148"/>
                    <a:pt x="65" y="149"/>
                  </a:cubicBezTo>
                  <a:cubicBezTo>
                    <a:pt x="64" y="150"/>
                    <a:pt x="65" y="151"/>
                    <a:pt x="63" y="150"/>
                  </a:cubicBezTo>
                  <a:cubicBezTo>
                    <a:pt x="61" y="149"/>
                    <a:pt x="61" y="149"/>
                    <a:pt x="60" y="148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60" y="142"/>
                    <a:pt x="60" y="142"/>
                    <a:pt x="60" y="142"/>
                  </a:cubicBezTo>
                  <a:close/>
                  <a:moveTo>
                    <a:pt x="69" y="132"/>
                  </a:moveTo>
                  <a:cubicBezTo>
                    <a:pt x="69" y="132"/>
                    <a:pt x="69" y="132"/>
                    <a:pt x="69" y="132"/>
                  </a:cubicBezTo>
                  <a:cubicBezTo>
                    <a:pt x="69" y="132"/>
                    <a:pt x="70" y="131"/>
                    <a:pt x="69" y="133"/>
                  </a:cubicBezTo>
                  <a:cubicBezTo>
                    <a:pt x="67" y="136"/>
                    <a:pt x="67" y="137"/>
                    <a:pt x="68" y="137"/>
                  </a:cubicBezTo>
                  <a:cubicBezTo>
                    <a:pt x="68" y="137"/>
                    <a:pt x="69" y="137"/>
                    <a:pt x="69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2"/>
                    <a:pt x="66" y="141"/>
                  </a:cubicBezTo>
                  <a:cubicBezTo>
                    <a:pt x="63" y="141"/>
                    <a:pt x="61" y="140"/>
                    <a:pt x="61" y="140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8" y="137"/>
                    <a:pt x="57" y="136"/>
                    <a:pt x="59" y="134"/>
                  </a:cubicBezTo>
                  <a:cubicBezTo>
                    <a:pt x="60" y="132"/>
                    <a:pt x="63" y="133"/>
                    <a:pt x="63" y="133"/>
                  </a:cubicBezTo>
                  <a:cubicBezTo>
                    <a:pt x="63" y="133"/>
                    <a:pt x="64" y="135"/>
                    <a:pt x="65" y="133"/>
                  </a:cubicBezTo>
                  <a:cubicBezTo>
                    <a:pt x="66" y="131"/>
                    <a:pt x="66" y="129"/>
                    <a:pt x="67" y="130"/>
                  </a:cubicBezTo>
                  <a:cubicBezTo>
                    <a:pt x="68" y="131"/>
                    <a:pt x="69" y="132"/>
                    <a:pt x="69" y="132"/>
                  </a:cubicBezTo>
                  <a:close/>
                  <a:moveTo>
                    <a:pt x="77" y="121"/>
                  </a:moveTo>
                  <a:cubicBezTo>
                    <a:pt x="77" y="121"/>
                    <a:pt x="77" y="121"/>
                    <a:pt x="77" y="121"/>
                  </a:cubicBezTo>
                  <a:cubicBezTo>
                    <a:pt x="76" y="120"/>
                    <a:pt x="76" y="118"/>
                    <a:pt x="76" y="118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7" y="116"/>
                    <a:pt x="75" y="114"/>
                    <a:pt x="75" y="113"/>
                  </a:cubicBezTo>
                  <a:cubicBezTo>
                    <a:pt x="75" y="112"/>
                    <a:pt x="75" y="110"/>
                    <a:pt x="77" y="109"/>
                  </a:cubicBezTo>
                  <a:cubicBezTo>
                    <a:pt x="78" y="108"/>
                    <a:pt x="79" y="106"/>
                    <a:pt x="80" y="106"/>
                  </a:cubicBezTo>
                  <a:cubicBezTo>
                    <a:pt x="80" y="107"/>
                    <a:pt x="80" y="107"/>
                    <a:pt x="81" y="109"/>
                  </a:cubicBezTo>
                  <a:cubicBezTo>
                    <a:pt x="82" y="110"/>
                    <a:pt x="82" y="112"/>
                    <a:pt x="83" y="111"/>
                  </a:cubicBezTo>
                  <a:cubicBezTo>
                    <a:pt x="84" y="110"/>
                    <a:pt x="84" y="109"/>
                    <a:pt x="85" y="108"/>
                  </a:cubicBezTo>
                  <a:cubicBezTo>
                    <a:pt x="86" y="107"/>
                    <a:pt x="87" y="104"/>
                    <a:pt x="87" y="104"/>
                  </a:cubicBezTo>
                  <a:cubicBezTo>
                    <a:pt x="87" y="104"/>
                    <a:pt x="89" y="105"/>
                    <a:pt x="90" y="104"/>
                  </a:cubicBezTo>
                  <a:cubicBezTo>
                    <a:pt x="92" y="103"/>
                    <a:pt x="90" y="103"/>
                    <a:pt x="93" y="102"/>
                  </a:cubicBezTo>
                  <a:cubicBezTo>
                    <a:pt x="96" y="102"/>
                    <a:pt x="97" y="102"/>
                    <a:pt x="98" y="100"/>
                  </a:cubicBezTo>
                  <a:cubicBezTo>
                    <a:pt x="99" y="99"/>
                    <a:pt x="99" y="100"/>
                    <a:pt x="100" y="99"/>
                  </a:cubicBezTo>
                  <a:cubicBezTo>
                    <a:pt x="101" y="98"/>
                    <a:pt x="102" y="97"/>
                    <a:pt x="103" y="97"/>
                  </a:cubicBezTo>
                  <a:cubicBezTo>
                    <a:pt x="104" y="98"/>
                    <a:pt x="105" y="99"/>
                    <a:pt x="105" y="100"/>
                  </a:cubicBezTo>
                  <a:cubicBezTo>
                    <a:pt x="105" y="101"/>
                    <a:pt x="106" y="103"/>
                    <a:pt x="105" y="104"/>
                  </a:cubicBezTo>
                  <a:cubicBezTo>
                    <a:pt x="104" y="105"/>
                    <a:pt x="104" y="106"/>
                    <a:pt x="103" y="106"/>
                  </a:cubicBezTo>
                  <a:cubicBezTo>
                    <a:pt x="102" y="107"/>
                    <a:pt x="99" y="109"/>
                    <a:pt x="99" y="109"/>
                  </a:cubicBezTo>
                  <a:cubicBezTo>
                    <a:pt x="99" y="109"/>
                    <a:pt x="99" y="111"/>
                    <a:pt x="100" y="111"/>
                  </a:cubicBezTo>
                  <a:cubicBezTo>
                    <a:pt x="101" y="111"/>
                    <a:pt x="103" y="108"/>
                    <a:pt x="103" y="110"/>
                  </a:cubicBezTo>
                  <a:cubicBezTo>
                    <a:pt x="102" y="112"/>
                    <a:pt x="105" y="113"/>
                    <a:pt x="102" y="114"/>
                  </a:cubicBezTo>
                  <a:cubicBezTo>
                    <a:pt x="100" y="114"/>
                    <a:pt x="98" y="113"/>
                    <a:pt x="98" y="113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4" y="115"/>
                    <a:pt x="94" y="116"/>
                  </a:cubicBezTo>
                  <a:cubicBezTo>
                    <a:pt x="94" y="117"/>
                    <a:pt x="95" y="119"/>
                    <a:pt x="95" y="119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0" y="120"/>
                    <a:pt x="90" y="121"/>
                  </a:cubicBezTo>
                  <a:cubicBezTo>
                    <a:pt x="91" y="122"/>
                    <a:pt x="92" y="124"/>
                    <a:pt x="92" y="124"/>
                  </a:cubicBezTo>
                  <a:cubicBezTo>
                    <a:pt x="92" y="124"/>
                    <a:pt x="92" y="126"/>
                    <a:pt x="90" y="126"/>
                  </a:cubicBezTo>
                  <a:cubicBezTo>
                    <a:pt x="88" y="126"/>
                    <a:pt x="86" y="126"/>
                    <a:pt x="85" y="126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8"/>
                    <a:pt x="84" y="129"/>
                    <a:pt x="83" y="130"/>
                  </a:cubicBezTo>
                  <a:cubicBezTo>
                    <a:pt x="82" y="131"/>
                    <a:pt x="79" y="131"/>
                    <a:pt x="79" y="131"/>
                  </a:cubicBezTo>
                  <a:cubicBezTo>
                    <a:pt x="79" y="131"/>
                    <a:pt x="78" y="131"/>
                    <a:pt x="78" y="131"/>
                  </a:cubicBezTo>
                  <a:cubicBezTo>
                    <a:pt x="78" y="132"/>
                    <a:pt x="77" y="134"/>
                    <a:pt x="76" y="134"/>
                  </a:cubicBezTo>
                  <a:cubicBezTo>
                    <a:pt x="75" y="133"/>
                    <a:pt x="73" y="132"/>
                    <a:pt x="72" y="131"/>
                  </a:cubicBezTo>
                  <a:cubicBezTo>
                    <a:pt x="72" y="130"/>
                    <a:pt x="71" y="126"/>
                    <a:pt x="73" y="127"/>
                  </a:cubicBezTo>
                  <a:cubicBezTo>
                    <a:pt x="75" y="127"/>
                    <a:pt x="77" y="128"/>
                    <a:pt x="77" y="126"/>
                  </a:cubicBezTo>
                  <a:cubicBezTo>
                    <a:pt x="77" y="124"/>
                    <a:pt x="76" y="123"/>
                    <a:pt x="76" y="123"/>
                  </a:cubicBezTo>
                  <a:cubicBezTo>
                    <a:pt x="77" y="121"/>
                    <a:pt x="77" y="121"/>
                    <a:pt x="77" y="121"/>
                  </a:cubicBezTo>
                  <a:close/>
                  <a:moveTo>
                    <a:pt x="267" y="15"/>
                  </a:moveTo>
                  <a:cubicBezTo>
                    <a:pt x="267" y="15"/>
                    <a:pt x="267" y="15"/>
                    <a:pt x="267" y="15"/>
                  </a:cubicBezTo>
                  <a:cubicBezTo>
                    <a:pt x="268" y="15"/>
                    <a:pt x="271" y="16"/>
                    <a:pt x="271" y="15"/>
                  </a:cubicBezTo>
                  <a:cubicBezTo>
                    <a:pt x="271" y="15"/>
                    <a:pt x="272" y="13"/>
                    <a:pt x="272" y="13"/>
                  </a:cubicBezTo>
                  <a:cubicBezTo>
                    <a:pt x="271" y="12"/>
                    <a:pt x="270" y="11"/>
                    <a:pt x="269" y="12"/>
                  </a:cubicBezTo>
                  <a:cubicBezTo>
                    <a:pt x="268" y="12"/>
                    <a:pt x="267" y="13"/>
                    <a:pt x="267" y="13"/>
                  </a:cubicBezTo>
                  <a:cubicBezTo>
                    <a:pt x="267" y="14"/>
                    <a:pt x="267" y="15"/>
                    <a:pt x="267" y="15"/>
                  </a:cubicBezTo>
                  <a:close/>
                  <a:moveTo>
                    <a:pt x="235" y="32"/>
                  </a:moveTo>
                  <a:cubicBezTo>
                    <a:pt x="235" y="32"/>
                    <a:pt x="235" y="32"/>
                    <a:pt x="235" y="32"/>
                  </a:cubicBezTo>
                  <a:cubicBezTo>
                    <a:pt x="236" y="32"/>
                    <a:pt x="237" y="30"/>
                    <a:pt x="237" y="31"/>
                  </a:cubicBezTo>
                  <a:cubicBezTo>
                    <a:pt x="237" y="33"/>
                    <a:pt x="238" y="33"/>
                    <a:pt x="237" y="34"/>
                  </a:cubicBezTo>
                  <a:cubicBezTo>
                    <a:pt x="236" y="34"/>
                    <a:pt x="234" y="36"/>
                    <a:pt x="233" y="35"/>
                  </a:cubicBezTo>
                  <a:cubicBezTo>
                    <a:pt x="233" y="35"/>
                    <a:pt x="234" y="31"/>
                    <a:pt x="234" y="31"/>
                  </a:cubicBezTo>
                  <a:cubicBezTo>
                    <a:pt x="235" y="32"/>
                    <a:pt x="235" y="32"/>
                    <a:pt x="235" y="32"/>
                  </a:cubicBezTo>
                  <a:close/>
                  <a:moveTo>
                    <a:pt x="254" y="34"/>
                  </a:moveTo>
                  <a:cubicBezTo>
                    <a:pt x="254" y="34"/>
                    <a:pt x="254" y="34"/>
                    <a:pt x="254" y="34"/>
                  </a:cubicBezTo>
                  <a:cubicBezTo>
                    <a:pt x="254" y="34"/>
                    <a:pt x="254" y="35"/>
                    <a:pt x="252" y="34"/>
                  </a:cubicBezTo>
                  <a:cubicBezTo>
                    <a:pt x="249" y="34"/>
                    <a:pt x="248" y="35"/>
                    <a:pt x="248" y="33"/>
                  </a:cubicBezTo>
                  <a:cubicBezTo>
                    <a:pt x="248" y="32"/>
                    <a:pt x="249" y="31"/>
                    <a:pt x="247" y="30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45" y="30"/>
                    <a:pt x="244" y="28"/>
                    <a:pt x="245" y="27"/>
                  </a:cubicBezTo>
                  <a:cubicBezTo>
                    <a:pt x="247" y="25"/>
                    <a:pt x="247" y="26"/>
                    <a:pt x="248" y="26"/>
                  </a:cubicBezTo>
                  <a:cubicBezTo>
                    <a:pt x="250" y="26"/>
                    <a:pt x="249" y="26"/>
                    <a:pt x="251" y="27"/>
                  </a:cubicBezTo>
                  <a:cubicBezTo>
                    <a:pt x="253" y="27"/>
                    <a:pt x="254" y="28"/>
                    <a:pt x="254" y="26"/>
                  </a:cubicBezTo>
                  <a:cubicBezTo>
                    <a:pt x="254" y="25"/>
                    <a:pt x="255" y="25"/>
                    <a:pt x="253" y="23"/>
                  </a:cubicBezTo>
                  <a:cubicBezTo>
                    <a:pt x="252" y="21"/>
                    <a:pt x="252" y="22"/>
                    <a:pt x="251" y="21"/>
                  </a:cubicBezTo>
                  <a:cubicBezTo>
                    <a:pt x="250" y="19"/>
                    <a:pt x="248" y="17"/>
                    <a:pt x="249" y="16"/>
                  </a:cubicBezTo>
                  <a:cubicBezTo>
                    <a:pt x="249" y="15"/>
                    <a:pt x="248" y="15"/>
                    <a:pt x="250" y="13"/>
                  </a:cubicBezTo>
                  <a:cubicBezTo>
                    <a:pt x="253" y="12"/>
                    <a:pt x="255" y="10"/>
                    <a:pt x="256" y="10"/>
                  </a:cubicBezTo>
                  <a:cubicBezTo>
                    <a:pt x="257" y="10"/>
                    <a:pt x="258" y="10"/>
                    <a:pt x="258" y="11"/>
                  </a:cubicBezTo>
                  <a:cubicBezTo>
                    <a:pt x="258" y="13"/>
                    <a:pt x="258" y="14"/>
                    <a:pt x="257" y="15"/>
                  </a:cubicBezTo>
                  <a:cubicBezTo>
                    <a:pt x="256" y="15"/>
                    <a:pt x="256" y="16"/>
                    <a:pt x="256" y="16"/>
                  </a:cubicBezTo>
                  <a:cubicBezTo>
                    <a:pt x="256" y="16"/>
                    <a:pt x="255" y="19"/>
                    <a:pt x="257" y="19"/>
                  </a:cubicBezTo>
                  <a:cubicBezTo>
                    <a:pt x="259" y="18"/>
                    <a:pt x="260" y="16"/>
                    <a:pt x="260" y="15"/>
                  </a:cubicBezTo>
                  <a:cubicBezTo>
                    <a:pt x="261" y="14"/>
                    <a:pt x="262" y="15"/>
                    <a:pt x="261" y="13"/>
                  </a:cubicBezTo>
                  <a:cubicBezTo>
                    <a:pt x="261" y="11"/>
                    <a:pt x="260" y="10"/>
                    <a:pt x="261" y="10"/>
                  </a:cubicBezTo>
                  <a:cubicBezTo>
                    <a:pt x="262" y="10"/>
                    <a:pt x="263" y="12"/>
                    <a:pt x="264" y="10"/>
                  </a:cubicBezTo>
                  <a:cubicBezTo>
                    <a:pt x="266" y="7"/>
                    <a:pt x="266" y="6"/>
                    <a:pt x="266" y="6"/>
                  </a:cubicBezTo>
                  <a:cubicBezTo>
                    <a:pt x="266" y="6"/>
                    <a:pt x="265" y="6"/>
                    <a:pt x="267" y="5"/>
                  </a:cubicBezTo>
                  <a:cubicBezTo>
                    <a:pt x="269" y="4"/>
                    <a:pt x="268" y="3"/>
                    <a:pt x="269" y="2"/>
                  </a:cubicBezTo>
                  <a:cubicBezTo>
                    <a:pt x="270" y="1"/>
                    <a:pt x="268" y="0"/>
                    <a:pt x="271" y="0"/>
                  </a:cubicBezTo>
                  <a:cubicBezTo>
                    <a:pt x="273" y="1"/>
                    <a:pt x="273" y="1"/>
                    <a:pt x="274" y="2"/>
                  </a:cubicBezTo>
                  <a:cubicBezTo>
                    <a:pt x="275" y="2"/>
                    <a:pt x="273" y="6"/>
                    <a:pt x="272" y="6"/>
                  </a:cubicBezTo>
                  <a:cubicBezTo>
                    <a:pt x="271" y="6"/>
                    <a:pt x="271" y="5"/>
                    <a:pt x="269" y="6"/>
                  </a:cubicBezTo>
                  <a:cubicBezTo>
                    <a:pt x="268" y="7"/>
                    <a:pt x="270" y="9"/>
                    <a:pt x="269" y="10"/>
                  </a:cubicBezTo>
                  <a:cubicBezTo>
                    <a:pt x="268" y="11"/>
                    <a:pt x="267" y="10"/>
                    <a:pt x="266" y="11"/>
                  </a:cubicBezTo>
                  <a:cubicBezTo>
                    <a:pt x="265" y="12"/>
                    <a:pt x="265" y="12"/>
                    <a:pt x="265" y="13"/>
                  </a:cubicBezTo>
                  <a:cubicBezTo>
                    <a:pt x="265" y="14"/>
                    <a:pt x="264" y="15"/>
                    <a:pt x="263" y="16"/>
                  </a:cubicBezTo>
                  <a:cubicBezTo>
                    <a:pt x="263" y="16"/>
                    <a:pt x="260" y="14"/>
                    <a:pt x="263" y="16"/>
                  </a:cubicBezTo>
                  <a:cubicBezTo>
                    <a:pt x="266" y="18"/>
                    <a:pt x="267" y="18"/>
                    <a:pt x="266" y="19"/>
                  </a:cubicBezTo>
                  <a:cubicBezTo>
                    <a:pt x="265" y="19"/>
                    <a:pt x="263" y="19"/>
                    <a:pt x="262" y="20"/>
                  </a:cubicBezTo>
                  <a:cubicBezTo>
                    <a:pt x="261" y="20"/>
                    <a:pt x="260" y="21"/>
                    <a:pt x="262" y="22"/>
                  </a:cubicBezTo>
                  <a:cubicBezTo>
                    <a:pt x="264" y="23"/>
                    <a:pt x="263" y="23"/>
                    <a:pt x="264" y="23"/>
                  </a:cubicBezTo>
                  <a:cubicBezTo>
                    <a:pt x="265" y="22"/>
                    <a:pt x="270" y="22"/>
                    <a:pt x="270" y="23"/>
                  </a:cubicBezTo>
                  <a:cubicBezTo>
                    <a:pt x="269" y="25"/>
                    <a:pt x="270" y="25"/>
                    <a:pt x="268" y="26"/>
                  </a:cubicBezTo>
                  <a:cubicBezTo>
                    <a:pt x="265" y="27"/>
                    <a:pt x="263" y="26"/>
                    <a:pt x="262" y="25"/>
                  </a:cubicBezTo>
                  <a:cubicBezTo>
                    <a:pt x="261" y="25"/>
                    <a:pt x="261" y="23"/>
                    <a:pt x="261" y="26"/>
                  </a:cubicBezTo>
                  <a:cubicBezTo>
                    <a:pt x="262" y="29"/>
                    <a:pt x="264" y="29"/>
                    <a:pt x="263" y="29"/>
                  </a:cubicBezTo>
                  <a:cubicBezTo>
                    <a:pt x="261" y="29"/>
                    <a:pt x="259" y="29"/>
                    <a:pt x="259" y="29"/>
                  </a:cubicBezTo>
                  <a:cubicBezTo>
                    <a:pt x="259" y="29"/>
                    <a:pt x="258" y="27"/>
                    <a:pt x="259" y="3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260" y="33"/>
                    <a:pt x="258" y="34"/>
                    <a:pt x="258" y="34"/>
                  </a:cubicBezTo>
                  <a:cubicBezTo>
                    <a:pt x="258" y="35"/>
                    <a:pt x="259" y="37"/>
                    <a:pt x="260" y="38"/>
                  </a:cubicBezTo>
                  <a:cubicBezTo>
                    <a:pt x="260" y="38"/>
                    <a:pt x="259" y="42"/>
                    <a:pt x="258" y="42"/>
                  </a:cubicBezTo>
                  <a:cubicBezTo>
                    <a:pt x="258" y="42"/>
                    <a:pt x="258" y="43"/>
                    <a:pt x="257" y="44"/>
                  </a:cubicBezTo>
                  <a:cubicBezTo>
                    <a:pt x="256" y="45"/>
                    <a:pt x="255" y="46"/>
                    <a:pt x="255" y="4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52"/>
                    <a:pt x="252" y="54"/>
                    <a:pt x="251" y="52"/>
                  </a:cubicBezTo>
                  <a:cubicBezTo>
                    <a:pt x="251" y="50"/>
                    <a:pt x="250" y="50"/>
                    <a:pt x="251" y="49"/>
                  </a:cubicBezTo>
                  <a:cubicBezTo>
                    <a:pt x="252" y="49"/>
                    <a:pt x="252" y="47"/>
                    <a:pt x="253" y="46"/>
                  </a:cubicBezTo>
                  <a:cubicBezTo>
                    <a:pt x="253" y="45"/>
                    <a:pt x="254" y="41"/>
                    <a:pt x="254" y="41"/>
                  </a:cubicBezTo>
                  <a:cubicBezTo>
                    <a:pt x="254" y="41"/>
                    <a:pt x="256" y="41"/>
                    <a:pt x="257" y="40"/>
                  </a:cubicBezTo>
                  <a:cubicBezTo>
                    <a:pt x="257" y="40"/>
                    <a:pt x="255" y="36"/>
                    <a:pt x="255" y="36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4" y="34"/>
                    <a:pt x="254" y="34"/>
                    <a:pt x="254" y="34"/>
                  </a:cubicBezTo>
                  <a:close/>
                  <a:moveTo>
                    <a:pt x="239" y="67"/>
                  </a:moveTo>
                  <a:cubicBezTo>
                    <a:pt x="239" y="67"/>
                    <a:pt x="239" y="67"/>
                    <a:pt x="239" y="67"/>
                  </a:cubicBezTo>
                  <a:cubicBezTo>
                    <a:pt x="239" y="67"/>
                    <a:pt x="242" y="63"/>
                    <a:pt x="243" y="64"/>
                  </a:cubicBezTo>
                  <a:cubicBezTo>
                    <a:pt x="243" y="64"/>
                    <a:pt x="243" y="65"/>
                    <a:pt x="243" y="66"/>
                  </a:cubicBezTo>
                  <a:cubicBezTo>
                    <a:pt x="243" y="66"/>
                    <a:pt x="244" y="68"/>
                    <a:pt x="243" y="68"/>
                  </a:cubicBezTo>
                  <a:cubicBezTo>
                    <a:pt x="242" y="68"/>
                    <a:pt x="241" y="68"/>
                    <a:pt x="240" y="68"/>
                  </a:cubicBezTo>
                  <a:cubicBezTo>
                    <a:pt x="240" y="68"/>
                    <a:pt x="239" y="67"/>
                    <a:pt x="239" y="67"/>
                  </a:cubicBezTo>
                  <a:close/>
                  <a:moveTo>
                    <a:pt x="196" y="98"/>
                  </a:moveTo>
                  <a:cubicBezTo>
                    <a:pt x="196" y="98"/>
                    <a:pt x="196" y="98"/>
                    <a:pt x="196" y="98"/>
                  </a:cubicBezTo>
                  <a:cubicBezTo>
                    <a:pt x="198" y="96"/>
                    <a:pt x="198" y="96"/>
                    <a:pt x="198" y="96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1" y="97"/>
                    <a:pt x="202" y="95"/>
                    <a:pt x="202" y="97"/>
                  </a:cubicBezTo>
                  <a:cubicBezTo>
                    <a:pt x="201" y="99"/>
                    <a:pt x="199" y="102"/>
                    <a:pt x="199" y="102"/>
                  </a:cubicBezTo>
                  <a:cubicBezTo>
                    <a:pt x="199" y="102"/>
                    <a:pt x="200" y="102"/>
                    <a:pt x="198" y="103"/>
                  </a:cubicBezTo>
                  <a:cubicBezTo>
                    <a:pt x="196" y="104"/>
                    <a:pt x="196" y="105"/>
                    <a:pt x="195" y="103"/>
                  </a:cubicBezTo>
                  <a:cubicBezTo>
                    <a:pt x="194" y="102"/>
                    <a:pt x="193" y="102"/>
                    <a:pt x="193" y="101"/>
                  </a:cubicBezTo>
                  <a:cubicBezTo>
                    <a:pt x="194" y="100"/>
                    <a:pt x="194" y="98"/>
                    <a:pt x="194" y="98"/>
                  </a:cubicBezTo>
                  <a:cubicBezTo>
                    <a:pt x="196" y="98"/>
                    <a:pt x="196" y="98"/>
                    <a:pt x="196" y="98"/>
                  </a:cubicBezTo>
                  <a:close/>
                  <a:moveTo>
                    <a:pt x="217" y="72"/>
                  </a:moveTo>
                  <a:cubicBezTo>
                    <a:pt x="217" y="72"/>
                    <a:pt x="217" y="72"/>
                    <a:pt x="217" y="72"/>
                  </a:cubicBezTo>
                  <a:cubicBezTo>
                    <a:pt x="217" y="72"/>
                    <a:pt x="218" y="70"/>
                    <a:pt x="219" y="70"/>
                  </a:cubicBezTo>
                  <a:cubicBezTo>
                    <a:pt x="220" y="71"/>
                    <a:pt x="221" y="71"/>
                    <a:pt x="221" y="72"/>
                  </a:cubicBezTo>
                  <a:cubicBezTo>
                    <a:pt x="220" y="73"/>
                    <a:pt x="219" y="74"/>
                    <a:pt x="218" y="74"/>
                  </a:cubicBezTo>
                  <a:cubicBezTo>
                    <a:pt x="217" y="74"/>
                    <a:pt x="217" y="72"/>
                    <a:pt x="217" y="72"/>
                  </a:cubicBezTo>
                  <a:close/>
                  <a:moveTo>
                    <a:pt x="213" y="77"/>
                  </a:moveTo>
                  <a:cubicBezTo>
                    <a:pt x="213" y="77"/>
                    <a:pt x="213" y="77"/>
                    <a:pt x="213" y="77"/>
                  </a:cubicBezTo>
                  <a:cubicBezTo>
                    <a:pt x="213" y="77"/>
                    <a:pt x="215" y="75"/>
                    <a:pt x="216" y="76"/>
                  </a:cubicBezTo>
                  <a:cubicBezTo>
                    <a:pt x="216" y="76"/>
                    <a:pt x="217" y="76"/>
                    <a:pt x="216" y="77"/>
                  </a:cubicBezTo>
                  <a:cubicBezTo>
                    <a:pt x="216" y="78"/>
                    <a:pt x="218" y="77"/>
                    <a:pt x="215" y="78"/>
                  </a:cubicBezTo>
                  <a:cubicBezTo>
                    <a:pt x="213" y="80"/>
                    <a:pt x="214" y="81"/>
                    <a:pt x="212" y="80"/>
                  </a:cubicBezTo>
                  <a:cubicBezTo>
                    <a:pt x="211" y="79"/>
                    <a:pt x="211" y="78"/>
                    <a:pt x="211" y="77"/>
                  </a:cubicBezTo>
                  <a:cubicBezTo>
                    <a:pt x="211" y="77"/>
                    <a:pt x="212" y="75"/>
                    <a:pt x="212" y="75"/>
                  </a:cubicBezTo>
                  <a:cubicBezTo>
                    <a:pt x="213" y="76"/>
                    <a:pt x="213" y="77"/>
                    <a:pt x="213" y="77"/>
                  </a:cubicBezTo>
                  <a:close/>
                  <a:moveTo>
                    <a:pt x="205" y="80"/>
                  </a:move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7" y="81"/>
                    <a:pt x="207" y="81"/>
                  </a:cubicBezTo>
                  <a:cubicBezTo>
                    <a:pt x="208" y="82"/>
                    <a:pt x="208" y="81"/>
                    <a:pt x="209" y="80"/>
                  </a:cubicBezTo>
                  <a:cubicBezTo>
                    <a:pt x="211" y="80"/>
                    <a:pt x="209" y="80"/>
                    <a:pt x="210" y="79"/>
                  </a:cubicBezTo>
                  <a:cubicBezTo>
                    <a:pt x="211" y="77"/>
                    <a:pt x="210" y="78"/>
                    <a:pt x="210" y="77"/>
                  </a:cubicBezTo>
                  <a:cubicBezTo>
                    <a:pt x="209" y="77"/>
                    <a:pt x="209" y="77"/>
                    <a:pt x="208" y="77"/>
                  </a:cubicBezTo>
                  <a:cubicBezTo>
                    <a:pt x="206" y="77"/>
                    <a:pt x="205" y="80"/>
                    <a:pt x="205" y="80"/>
                  </a:cubicBezTo>
                  <a:close/>
                  <a:moveTo>
                    <a:pt x="209" y="86"/>
                  </a:moveTo>
                  <a:cubicBezTo>
                    <a:pt x="209" y="86"/>
                    <a:pt x="209" y="86"/>
                    <a:pt x="209" y="86"/>
                  </a:cubicBezTo>
                  <a:cubicBezTo>
                    <a:pt x="209" y="86"/>
                    <a:pt x="210" y="83"/>
                    <a:pt x="211" y="83"/>
                  </a:cubicBezTo>
                  <a:cubicBezTo>
                    <a:pt x="212" y="84"/>
                    <a:pt x="212" y="83"/>
                    <a:pt x="212" y="84"/>
                  </a:cubicBezTo>
                  <a:cubicBezTo>
                    <a:pt x="212" y="85"/>
                    <a:pt x="212" y="87"/>
                    <a:pt x="211" y="87"/>
                  </a:cubicBezTo>
                  <a:cubicBezTo>
                    <a:pt x="210" y="87"/>
                    <a:pt x="209" y="86"/>
                    <a:pt x="209" y="86"/>
                  </a:cubicBezTo>
                  <a:close/>
                  <a:moveTo>
                    <a:pt x="201" y="86"/>
                  </a:moveTo>
                  <a:cubicBezTo>
                    <a:pt x="201" y="86"/>
                    <a:pt x="201" y="86"/>
                    <a:pt x="201" y="86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5" y="86"/>
                    <a:pt x="204" y="86"/>
                  </a:cubicBezTo>
                  <a:cubicBezTo>
                    <a:pt x="204" y="87"/>
                    <a:pt x="203" y="87"/>
                    <a:pt x="203" y="88"/>
                  </a:cubicBezTo>
                  <a:cubicBezTo>
                    <a:pt x="202" y="88"/>
                    <a:pt x="201" y="87"/>
                    <a:pt x="201" y="87"/>
                  </a:cubicBezTo>
                  <a:cubicBezTo>
                    <a:pt x="201" y="86"/>
                    <a:pt x="201" y="86"/>
                    <a:pt x="201" y="86"/>
                  </a:cubicBezTo>
                  <a:close/>
                  <a:moveTo>
                    <a:pt x="201" y="73"/>
                  </a:move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3" y="70"/>
                    <a:pt x="203" y="70"/>
                  </a:cubicBezTo>
                  <a:cubicBezTo>
                    <a:pt x="204" y="70"/>
                    <a:pt x="205" y="69"/>
                    <a:pt x="205" y="71"/>
                  </a:cubicBezTo>
                  <a:cubicBezTo>
                    <a:pt x="205" y="73"/>
                    <a:pt x="207" y="75"/>
                    <a:pt x="204" y="75"/>
                  </a:cubicBezTo>
                  <a:cubicBezTo>
                    <a:pt x="202" y="75"/>
                    <a:pt x="201" y="76"/>
                    <a:pt x="201" y="75"/>
                  </a:cubicBezTo>
                  <a:cubicBezTo>
                    <a:pt x="200" y="74"/>
                    <a:pt x="201" y="73"/>
                    <a:pt x="201" y="73"/>
                  </a:cubicBezTo>
                  <a:close/>
                  <a:moveTo>
                    <a:pt x="197" y="79"/>
                  </a:move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9" y="77"/>
                    <a:pt x="200" y="77"/>
                  </a:cubicBezTo>
                  <a:cubicBezTo>
                    <a:pt x="201" y="78"/>
                    <a:pt x="202" y="78"/>
                    <a:pt x="202" y="79"/>
                  </a:cubicBezTo>
                  <a:cubicBezTo>
                    <a:pt x="202" y="80"/>
                    <a:pt x="202" y="80"/>
                    <a:pt x="201" y="81"/>
                  </a:cubicBezTo>
                  <a:cubicBezTo>
                    <a:pt x="201" y="82"/>
                    <a:pt x="200" y="82"/>
                    <a:pt x="199" y="82"/>
                  </a:cubicBezTo>
                  <a:cubicBezTo>
                    <a:pt x="199" y="82"/>
                    <a:pt x="197" y="79"/>
                    <a:pt x="197" y="79"/>
                  </a:cubicBezTo>
                  <a:close/>
                  <a:moveTo>
                    <a:pt x="200" y="91"/>
                  </a:moveTo>
                  <a:cubicBezTo>
                    <a:pt x="200" y="91"/>
                    <a:pt x="200" y="91"/>
                    <a:pt x="200" y="91"/>
                  </a:cubicBezTo>
                  <a:cubicBezTo>
                    <a:pt x="200" y="91"/>
                    <a:pt x="199" y="94"/>
                    <a:pt x="199" y="95"/>
                  </a:cubicBezTo>
                  <a:cubicBezTo>
                    <a:pt x="199" y="96"/>
                    <a:pt x="202" y="96"/>
                    <a:pt x="203" y="95"/>
                  </a:cubicBezTo>
                  <a:cubicBezTo>
                    <a:pt x="203" y="95"/>
                    <a:pt x="204" y="93"/>
                    <a:pt x="204" y="93"/>
                  </a:cubicBezTo>
                  <a:cubicBezTo>
                    <a:pt x="204" y="93"/>
                    <a:pt x="203" y="91"/>
                    <a:pt x="202" y="90"/>
                  </a:cubicBezTo>
                  <a:cubicBezTo>
                    <a:pt x="201" y="89"/>
                    <a:pt x="200" y="91"/>
                    <a:pt x="200" y="91"/>
                  </a:cubicBezTo>
                  <a:close/>
                  <a:moveTo>
                    <a:pt x="191" y="88"/>
                  </a:moveTo>
                  <a:cubicBezTo>
                    <a:pt x="191" y="88"/>
                    <a:pt x="191" y="88"/>
                    <a:pt x="191" y="88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3" y="93"/>
                    <a:pt x="194" y="93"/>
                  </a:cubicBezTo>
                  <a:cubicBezTo>
                    <a:pt x="195" y="94"/>
                    <a:pt x="195" y="93"/>
                    <a:pt x="197" y="94"/>
                  </a:cubicBezTo>
                  <a:cubicBezTo>
                    <a:pt x="198" y="94"/>
                    <a:pt x="198" y="93"/>
                    <a:pt x="198" y="93"/>
                  </a:cubicBezTo>
                  <a:cubicBezTo>
                    <a:pt x="199" y="93"/>
                    <a:pt x="199" y="93"/>
                    <a:pt x="199" y="92"/>
                  </a:cubicBezTo>
                  <a:cubicBezTo>
                    <a:pt x="199" y="92"/>
                    <a:pt x="197" y="91"/>
                    <a:pt x="196" y="90"/>
                  </a:cubicBezTo>
                  <a:cubicBezTo>
                    <a:pt x="196" y="89"/>
                    <a:pt x="196" y="89"/>
                    <a:pt x="196" y="88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8" y="86"/>
                    <a:pt x="198" y="84"/>
                    <a:pt x="198" y="84"/>
                  </a:cubicBezTo>
                  <a:cubicBezTo>
                    <a:pt x="198" y="84"/>
                    <a:pt x="196" y="84"/>
                    <a:pt x="196" y="83"/>
                  </a:cubicBezTo>
                  <a:cubicBezTo>
                    <a:pt x="196" y="83"/>
                    <a:pt x="195" y="82"/>
                    <a:pt x="194" y="81"/>
                  </a:cubicBezTo>
                  <a:cubicBezTo>
                    <a:pt x="194" y="80"/>
                    <a:pt x="192" y="80"/>
                    <a:pt x="191" y="80"/>
                  </a:cubicBezTo>
                  <a:cubicBezTo>
                    <a:pt x="191" y="80"/>
                    <a:pt x="190" y="83"/>
                    <a:pt x="189" y="84"/>
                  </a:cubicBezTo>
                  <a:cubicBezTo>
                    <a:pt x="189" y="84"/>
                    <a:pt x="188" y="86"/>
                    <a:pt x="188" y="86"/>
                  </a:cubicBezTo>
                  <a:cubicBezTo>
                    <a:pt x="188" y="87"/>
                    <a:pt x="188" y="88"/>
                    <a:pt x="189" y="89"/>
                  </a:cubicBezTo>
                  <a:cubicBezTo>
                    <a:pt x="190" y="89"/>
                    <a:pt x="191" y="88"/>
                    <a:pt x="191" y="88"/>
                  </a:cubicBezTo>
                  <a:close/>
                  <a:moveTo>
                    <a:pt x="188" y="96"/>
                  </a:moveTo>
                  <a:cubicBezTo>
                    <a:pt x="188" y="96"/>
                    <a:pt x="188" y="96"/>
                    <a:pt x="188" y="96"/>
                  </a:cubicBezTo>
                  <a:cubicBezTo>
                    <a:pt x="187" y="96"/>
                    <a:pt x="185" y="94"/>
                    <a:pt x="185" y="94"/>
                  </a:cubicBezTo>
                  <a:cubicBezTo>
                    <a:pt x="185" y="94"/>
                    <a:pt x="187" y="93"/>
                    <a:pt x="187" y="92"/>
                  </a:cubicBezTo>
                  <a:cubicBezTo>
                    <a:pt x="188" y="92"/>
                    <a:pt x="187" y="91"/>
                    <a:pt x="189" y="91"/>
                  </a:cubicBezTo>
                  <a:cubicBezTo>
                    <a:pt x="191" y="92"/>
                    <a:pt x="191" y="93"/>
                    <a:pt x="191" y="93"/>
                  </a:cubicBezTo>
                  <a:cubicBezTo>
                    <a:pt x="191" y="93"/>
                    <a:pt x="192" y="95"/>
                    <a:pt x="192" y="96"/>
                  </a:cubicBezTo>
                  <a:cubicBezTo>
                    <a:pt x="192" y="96"/>
                    <a:pt x="192" y="97"/>
                    <a:pt x="192" y="97"/>
                  </a:cubicBezTo>
                  <a:cubicBezTo>
                    <a:pt x="192" y="98"/>
                    <a:pt x="194" y="99"/>
                    <a:pt x="191" y="99"/>
                  </a:cubicBezTo>
                  <a:cubicBezTo>
                    <a:pt x="189" y="99"/>
                    <a:pt x="189" y="99"/>
                    <a:pt x="189" y="99"/>
                  </a:cubicBezTo>
                  <a:lnTo>
                    <a:pt x="188" y="9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50" name="Freeform 139">
              <a:extLst>
                <a:ext uri="{FF2B5EF4-FFF2-40B4-BE49-F238E27FC236}">
                  <a16:creationId xmlns:a16="http://schemas.microsoft.com/office/drawing/2014/main" id="{A68956C8-E379-E7D3-329D-DD118E06F0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8971" y="3425810"/>
              <a:ext cx="1218169" cy="970596"/>
            </a:xfrm>
            <a:custGeom>
              <a:avLst/>
              <a:gdLst>
                <a:gd name="T0" fmla="*/ 432 w 534"/>
                <a:gd name="T1" fmla="*/ 208 h 439"/>
                <a:gd name="T2" fmla="*/ 350 w 534"/>
                <a:gd name="T3" fmla="*/ 268 h 439"/>
                <a:gd name="T4" fmla="*/ 305 w 534"/>
                <a:gd name="T5" fmla="*/ 368 h 439"/>
                <a:gd name="T6" fmla="*/ 243 w 534"/>
                <a:gd name="T7" fmla="*/ 412 h 439"/>
                <a:gd name="T8" fmla="*/ 174 w 534"/>
                <a:gd name="T9" fmla="*/ 422 h 439"/>
                <a:gd name="T10" fmla="*/ 78 w 534"/>
                <a:gd name="T11" fmla="*/ 433 h 439"/>
                <a:gd name="T12" fmla="*/ 40 w 534"/>
                <a:gd name="T13" fmla="*/ 384 h 439"/>
                <a:gd name="T14" fmla="*/ 1 w 534"/>
                <a:gd name="T15" fmla="*/ 348 h 439"/>
                <a:gd name="T16" fmla="*/ 2 w 534"/>
                <a:gd name="T17" fmla="*/ 334 h 439"/>
                <a:gd name="T18" fmla="*/ 15 w 534"/>
                <a:gd name="T19" fmla="*/ 321 h 439"/>
                <a:gd name="T20" fmla="*/ 26 w 534"/>
                <a:gd name="T21" fmla="*/ 316 h 439"/>
                <a:gd name="T22" fmla="*/ 31 w 534"/>
                <a:gd name="T23" fmla="*/ 307 h 439"/>
                <a:gd name="T24" fmla="*/ 23 w 534"/>
                <a:gd name="T25" fmla="*/ 297 h 439"/>
                <a:gd name="T26" fmla="*/ 21 w 534"/>
                <a:gd name="T27" fmla="*/ 287 h 439"/>
                <a:gd name="T28" fmla="*/ 28 w 534"/>
                <a:gd name="T29" fmla="*/ 275 h 439"/>
                <a:gd name="T30" fmla="*/ 38 w 534"/>
                <a:gd name="T31" fmla="*/ 268 h 439"/>
                <a:gd name="T32" fmla="*/ 40 w 534"/>
                <a:gd name="T33" fmla="*/ 257 h 439"/>
                <a:gd name="T34" fmla="*/ 34 w 534"/>
                <a:gd name="T35" fmla="*/ 251 h 439"/>
                <a:gd name="T36" fmla="*/ 32 w 534"/>
                <a:gd name="T37" fmla="*/ 240 h 439"/>
                <a:gd name="T38" fmla="*/ 29 w 534"/>
                <a:gd name="T39" fmla="*/ 230 h 439"/>
                <a:gd name="T40" fmla="*/ 33 w 534"/>
                <a:gd name="T41" fmla="*/ 225 h 439"/>
                <a:gd name="T42" fmla="*/ 44 w 534"/>
                <a:gd name="T43" fmla="*/ 227 h 439"/>
                <a:gd name="T44" fmla="*/ 51 w 534"/>
                <a:gd name="T45" fmla="*/ 223 h 439"/>
                <a:gd name="T46" fmla="*/ 58 w 534"/>
                <a:gd name="T47" fmla="*/ 213 h 439"/>
                <a:gd name="T48" fmla="*/ 55 w 534"/>
                <a:gd name="T49" fmla="*/ 200 h 439"/>
                <a:gd name="T50" fmla="*/ 65 w 534"/>
                <a:gd name="T51" fmla="*/ 195 h 439"/>
                <a:gd name="T52" fmla="*/ 68 w 534"/>
                <a:gd name="T53" fmla="*/ 182 h 439"/>
                <a:gd name="T54" fmla="*/ 70 w 534"/>
                <a:gd name="T55" fmla="*/ 169 h 439"/>
                <a:gd name="T56" fmla="*/ 70 w 534"/>
                <a:gd name="T57" fmla="*/ 157 h 439"/>
                <a:gd name="T58" fmla="*/ 82 w 534"/>
                <a:gd name="T59" fmla="*/ 149 h 439"/>
                <a:gd name="T60" fmla="*/ 97 w 534"/>
                <a:gd name="T61" fmla="*/ 142 h 439"/>
                <a:gd name="T62" fmla="*/ 105 w 534"/>
                <a:gd name="T63" fmla="*/ 130 h 439"/>
                <a:gd name="T64" fmla="*/ 94 w 534"/>
                <a:gd name="T65" fmla="*/ 122 h 439"/>
                <a:gd name="T66" fmla="*/ 96 w 534"/>
                <a:gd name="T67" fmla="*/ 112 h 439"/>
                <a:gd name="T68" fmla="*/ 87 w 534"/>
                <a:gd name="T69" fmla="*/ 106 h 439"/>
                <a:gd name="T70" fmla="*/ 75 w 534"/>
                <a:gd name="T71" fmla="*/ 103 h 439"/>
                <a:gd name="T72" fmla="*/ 63 w 534"/>
                <a:gd name="T73" fmla="*/ 108 h 439"/>
                <a:gd name="T74" fmla="*/ 54 w 534"/>
                <a:gd name="T75" fmla="*/ 108 h 439"/>
                <a:gd name="T76" fmla="*/ 44 w 534"/>
                <a:gd name="T77" fmla="*/ 102 h 439"/>
                <a:gd name="T78" fmla="*/ 34 w 534"/>
                <a:gd name="T79" fmla="*/ 102 h 439"/>
                <a:gd name="T80" fmla="*/ 33 w 534"/>
                <a:gd name="T81" fmla="*/ 93 h 439"/>
                <a:gd name="T82" fmla="*/ 29 w 534"/>
                <a:gd name="T83" fmla="*/ 84 h 439"/>
                <a:gd name="T84" fmla="*/ 13 w 534"/>
                <a:gd name="T85" fmla="*/ 86 h 439"/>
                <a:gd name="T86" fmla="*/ 6 w 534"/>
                <a:gd name="T87" fmla="*/ 77 h 439"/>
                <a:gd name="T88" fmla="*/ 6 w 534"/>
                <a:gd name="T89" fmla="*/ 41 h 439"/>
                <a:gd name="T90" fmla="*/ 35 w 534"/>
                <a:gd name="T91" fmla="*/ 17 h 439"/>
                <a:gd name="T92" fmla="*/ 130 w 534"/>
                <a:gd name="T93" fmla="*/ 26 h 439"/>
                <a:gd name="T94" fmla="*/ 280 w 534"/>
                <a:gd name="T95" fmla="*/ 72 h 439"/>
                <a:gd name="T96" fmla="*/ 366 w 534"/>
                <a:gd name="T97" fmla="*/ 119 h 439"/>
                <a:gd name="T98" fmla="*/ 424 w 534"/>
                <a:gd name="T99" fmla="*/ 134 h 439"/>
                <a:gd name="T100" fmla="*/ 424 w 534"/>
                <a:gd name="T101" fmla="*/ 138 h 439"/>
                <a:gd name="T102" fmla="*/ 426 w 534"/>
                <a:gd name="T103" fmla="*/ 141 h 439"/>
                <a:gd name="T104" fmla="*/ 456 w 534"/>
                <a:gd name="T105" fmla="*/ 145 h 439"/>
                <a:gd name="T106" fmla="*/ 521 w 534"/>
                <a:gd name="T107" fmla="*/ 289 h 439"/>
                <a:gd name="T108" fmla="*/ 460 w 534"/>
                <a:gd name="T109" fmla="*/ 299 h 439"/>
                <a:gd name="T110" fmla="*/ 478 w 534"/>
                <a:gd name="T111" fmla="*/ 282 h 439"/>
                <a:gd name="T112" fmla="*/ 411 w 534"/>
                <a:gd name="T113" fmla="*/ 32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4" h="439">
                  <a:moveTo>
                    <a:pt x="496" y="159"/>
                  </a:moveTo>
                  <a:cubicBezTo>
                    <a:pt x="493" y="161"/>
                    <a:pt x="492" y="156"/>
                    <a:pt x="490" y="159"/>
                  </a:cubicBezTo>
                  <a:cubicBezTo>
                    <a:pt x="487" y="163"/>
                    <a:pt x="495" y="172"/>
                    <a:pt x="492" y="177"/>
                  </a:cubicBezTo>
                  <a:cubicBezTo>
                    <a:pt x="488" y="182"/>
                    <a:pt x="480" y="189"/>
                    <a:pt x="469" y="191"/>
                  </a:cubicBezTo>
                  <a:cubicBezTo>
                    <a:pt x="464" y="192"/>
                    <a:pt x="460" y="197"/>
                    <a:pt x="456" y="196"/>
                  </a:cubicBezTo>
                  <a:cubicBezTo>
                    <a:pt x="453" y="196"/>
                    <a:pt x="446" y="203"/>
                    <a:pt x="445" y="205"/>
                  </a:cubicBezTo>
                  <a:cubicBezTo>
                    <a:pt x="443" y="208"/>
                    <a:pt x="437" y="205"/>
                    <a:pt x="432" y="208"/>
                  </a:cubicBezTo>
                  <a:cubicBezTo>
                    <a:pt x="425" y="211"/>
                    <a:pt x="429" y="207"/>
                    <a:pt x="404" y="214"/>
                  </a:cubicBezTo>
                  <a:cubicBezTo>
                    <a:pt x="399" y="215"/>
                    <a:pt x="395" y="217"/>
                    <a:pt x="391" y="218"/>
                  </a:cubicBezTo>
                  <a:cubicBezTo>
                    <a:pt x="387" y="220"/>
                    <a:pt x="383" y="219"/>
                    <a:pt x="383" y="227"/>
                  </a:cubicBezTo>
                  <a:cubicBezTo>
                    <a:pt x="384" y="231"/>
                    <a:pt x="389" y="228"/>
                    <a:pt x="388" y="232"/>
                  </a:cubicBezTo>
                  <a:cubicBezTo>
                    <a:pt x="388" y="235"/>
                    <a:pt x="381" y="234"/>
                    <a:pt x="374" y="238"/>
                  </a:cubicBezTo>
                  <a:cubicBezTo>
                    <a:pt x="371" y="240"/>
                    <a:pt x="369" y="247"/>
                    <a:pt x="367" y="249"/>
                  </a:cubicBezTo>
                  <a:cubicBezTo>
                    <a:pt x="357" y="255"/>
                    <a:pt x="350" y="268"/>
                    <a:pt x="350" y="268"/>
                  </a:cubicBezTo>
                  <a:cubicBezTo>
                    <a:pt x="345" y="273"/>
                    <a:pt x="339" y="277"/>
                    <a:pt x="336" y="283"/>
                  </a:cubicBezTo>
                  <a:cubicBezTo>
                    <a:pt x="329" y="296"/>
                    <a:pt x="327" y="289"/>
                    <a:pt x="331" y="305"/>
                  </a:cubicBezTo>
                  <a:cubicBezTo>
                    <a:pt x="332" y="307"/>
                    <a:pt x="332" y="314"/>
                    <a:pt x="335" y="319"/>
                  </a:cubicBezTo>
                  <a:cubicBezTo>
                    <a:pt x="340" y="326"/>
                    <a:pt x="351" y="333"/>
                    <a:pt x="348" y="335"/>
                  </a:cubicBezTo>
                  <a:cubicBezTo>
                    <a:pt x="346" y="336"/>
                    <a:pt x="334" y="344"/>
                    <a:pt x="330" y="344"/>
                  </a:cubicBezTo>
                  <a:cubicBezTo>
                    <a:pt x="324" y="345"/>
                    <a:pt x="321" y="349"/>
                    <a:pt x="313" y="358"/>
                  </a:cubicBezTo>
                  <a:cubicBezTo>
                    <a:pt x="309" y="361"/>
                    <a:pt x="308" y="364"/>
                    <a:pt x="305" y="368"/>
                  </a:cubicBezTo>
                  <a:cubicBezTo>
                    <a:pt x="300" y="374"/>
                    <a:pt x="302" y="373"/>
                    <a:pt x="298" y="380"/>
                  </a:cubicBezTo>
                  <a:cubicBezTo>
                    <a:pt x="297" y="382"/>
                    <a:pt x="298" y="389"/>
                    <a:pt x="298" y="392"/>
                  </a:cubicBezTo>
                  <a:cubicBezTo>
                    <a:pt x="288" y="393"/>
                    <a:pt x="288" y="393"/>
                    <a:pt x="288" y="393"/>
                  </a:cubicBezTo>
                  <a:cubicBezTo>
                    <a:pt x="271" y="388"/>
                    <a:pt x="271" y="388"/>
                    <a:pt x="271" y="388"/>
                  </a:cubicBezTo>
                  <a:cubicBezTo>
                    <a:pt x="261" y="397"/>
                    <a:pt x="261" y="397"/>
                    <a:pt x="261" y="397"/>
                  </a:cubicBezTo>
                  <a:cubicBezTo>
                    <a:pt x="257" y="400"/>
                    <a:pt x="251" y="398"/>
                    <a:pt x="247" y="401"/>
                  </a:cubicBezTo>
                  <a:cubicBezTo>
                    <a:pt x="247" y="401"/>
                    <a:pt x="244" y="410"/>
                    <a:pt x="243" y="412"/>
                  </a:cubicBezTo>
                  <a:cubicBezTo>
                    <a:pt x="243" y="415"/>
                    <a:pt x="236" y="423"/>
                    <a:pt x="236" y="423"/>
                  </a:cubicBezTo>
                  <a:cubicBezTo>
                    <a:pt x="235" y="424"/>
                    <a:pt x="230" y="429"/>
                    <a:pt x="228" y="430"/>
                  </a:cubicBezTo>
                  <a:cubicBezTo>
                    <a:pt x="225" y="431"/>
                    <a:pt x="223" y="423"/>
                    <a:pt x="221" y="423"/>
                  </a:cubicBezTo>
                  <a:cubicBezTo>
                    <a:pt x="217" y="423"/>
                    <a:pt x="217" y="422"/>
                    <a:pt x="213" y="421"/>
                  </a:cubicBezTo>
                  <a:cubicBezTo>
                    <a:pt x="208" y="421"/>
                    <a:pt x="207" y="428"/>
                    <a:pt x="202" y="428"/>
                  </a:cubicBezTo>
                  <a:cubicBezTo>
                    <a:pt x="194" y="427"/>
                    <a:pt x="180" y="419"/>
                    <a:pt x="180" y="419"/>
                  </a:cubicBezTo>
                  <a:cubicBezTo>
                    <a:pt x="177" y="418"/>
                    <a:pt x="177" y="422"/>
                    <a:pt x="174" y="422"/>
                  </a:cubicBezTo>
                  <a:cubicBezTo>
                    <a:pt x="168" y="421"/>
                    <a:pt x="160" y="417"/>
                    <a:pt x="152" y="415"/>
                  </a:cubicBezTo>
                  <a:cubicBezTo>
                    <a:pt x="146" y="414"/>
                    <a:pt x="134" y="412"/>
                    <a:pt x="134" y="412"/>
                  </a:cubicBezTo>
                  <a:cubicBezTo>
                    <a:pt x="131" y="414"/>
                    <a:pt x="128" y="414"/>
                    <a:pt x="125" y="415"/>
                  </a:cubicBezTo>
                  <a:cubicBezTo>
                    <a:pt x="121" y="417"/>
                    <a:pt x="117" y="420"/>
                    <a:pt x="114" y="421"/>
                  </a:cubicBezTo>
                  <a:cubicBezTo>
                    <a:pt x="111" y="422"/>
                    <a:pt x="105" y="417"/>
                    <a:pt x="96" y="422"/>
                  </a:cubicBezTo>
                  <a:cubicBezTo>
                    <a:pt x="93" y="423"/>
                    <a:pt x="89" y="422"/>
                    <a:pt x="87" y="424"/>
                  </a:cubicBezTo>
                  <a:cubicBezTo>
                    <a:pt x="84" y="427"/>
                    <a:pt x="83" y="431"/>
                    <a:pt x="78" y="433"/>
                  </a:cubicBezTo>
                  <a:cubicBezTo>
                    <a:pt x="75" y="434"/>
                    <a:pt x="71" y="438"/>
                    <a:pt x="69" y="439"/>
                  </a:cubicBezTo>
                  <a:cubicBezTo>
                    <a:pt x="64" y="436"/>
                    <a:pt x="57" y="436"/>
                    <a:pt x="55" y="428"/>
                  </a:cubicBezTo>
                  <a:cubicBezTo>
                    <a:pt x="54" y="425"/>
                    <a:pt x="51" y="428"/>
                    <a:pt x="49" y="425"/>
                  </a:cubicBezTo>
                  <a:cubicBezTo>
                    <a:pt x="45" y="421"/>
                    <a:pt x="42" y="412"/>
                    <a:pt x="42" y="408"/>
                  </a:cubicBezTo>
                  <a:cubicBezTo>
                    <a:pt x="42" y="408"/>
                    <a:pt x="45" y="404"/>
                    <a:pt x="42" y="400"/>
                  </a:cubicBezTo>
                  <a:cubicBezTo>
                    <a:pt x="40" y="396"/>
                    <a:pt x="37" y="395"/>
                    <a:pt x="38" y="391"/>
                  </a:cubicBezTo>
                  <a:cubicBezTo>
                    <a:pt x="41" y="391"/>
                    <a:pt x="40" y="384"/>
                    <a:pt x="40" y="384"/>
                  </a:cubicBezTo>
                  <a:cubicBezTo>
                    <a:pt x="40" y="382"/>
                    <a:pt x="33" y="370"/>
                    <a:pt x="31" y="368"/>
                  </a:cubicBezTo>
                  <a:cubicBezTo>
                    <a:pt x="26" y="365"/>
                    <a:pt x="20" y="361"/>
                    <a:pt x="14" y="360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39"/>
                    <a:pt x="1" y="339"/>
                    <a:pt x="1" y="339"/>
                  </a:cubicBezTo>
                  <a:cubicBezTo>
                    <a:pt x="1" y="339"/>
                    <a:pt x="0" y="337"/>
                    <a:pt x="0" y="337"/>
                  </a:cubicBezTo>
                  <a:cubicBezTo>
                    <a:pt x="0" y="337"/>
                    <a:pt x="0" y="335"/>
                    <a:pt x="0" y="335"/>
                  </a:cubicBezTo>
                  <a:cubicBezTo>
                    <a:pt x="0" y="335"/>
                    <a:pt x="2" y="334"/>
                    <a:pt x="2" y="334"/>
                  </a:cubicBezTo>
                  <a:cubicBezTo>
                    <a:pt x="2" y="333"/>
                    <a:pt x="4" y="332"/>
                    <a:pt x="4" y="332"/>
                  </a:cubicBezTo>
                  <a:cubicBezTo>
                    <a:pt x="4" y="332"/>
                    <a:pt x="5" y="329"/>
                    <a:pt x="5" y="328"/>
                  </a:cubicBezTo>
                  <a:cubicBezTo>
                    <a:pt x="5" y="328"/>
                    <a:pt x="6" y="327"/>
                    <a:pt x="6" y="327"/>
                  </a:cubicBezTo>
                  <a:cubicBezTo>
                    <a:pt x="9" y="326"/>
                    <a:pt x="9" y="326"/>
                    <a:pt x="9" y="326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13" y="323"/>
                    <a:pt x="13" y="323"/>
                    <a:pt x="13" y="323"/>
                  </a:cubicBezTo>
                  <a:cubicBezTo>
                    <a:pt x="15" y="321"/>
                    <a:pt x="15" y="321"/>
                    <a:pt x="15" y="321"/>
                  </a:cubicBezTo>
                  <a:cubicBezTo>
                    <a:pt x="16" y="317"/>
                    <a:pt x="16" y="317"/>
                    <a:pt x="16" y="317"/>
                  </a:cubicBezTo>
                  <a:cubicBezTo>
                    <a:pt x="17" y="316"/>
                    <a:pt x="17" y="316"/>
                    <a:pt x="17" y="316"/>
                  </a:cubicBezTo>
                  <a:cubicBezTo>
                    <a:pt x="17" y="316"/>
                    <a:pt x="20" y="316"/>
                    <a:pt x="20" y="316"/>
                  </a:cubicBezTo>
                  <a:cubicBezTo>
                    <a:pt x="20" y="316"/>
                    <a:pt x="22" y="316"/>
                    <a:pt x="22" y="316"/>
                  </a:cubicBezTo>
                  <a:cubicBezTo>
                    <a:pt x="22" y="315"/>
                    <a:pt x="22" y="315"/>
                    <a:pt x="22" y="315"/>
                  </a:cubicBezTo>
                  <a:cubicBezTo>
                    <a:pt x="24" y="314"/>
                    <a:pt x="24" y="314"/>
                    <a:pt x="24" y="314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26" y="316"/>
                    <a:pt x="27" y="316"/>
                    <a:pt x="28" y="316"/>
                  </a:cubicBezTo>
                  <a:cubicBezTo>
                    <a:pt x="28" y="316"/>
                    <a:pt x="29" y="316"/>
                    <a:pt x="29" y="316"/>
                  </a:cubicBezTo>
                  <a:cubicBezTo>
                    <a:pt x="29" y="313"/>
                    <a:pt x="29" y="313"/>
                    <a:pt x="29" y="313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09"/>
                    <a:pt x="33" y="308"/>
                    <a:pt x="33" y="308"/>
                  </a:cubicBezTo>
                  <a:cubicBezTo>
                    <a:pt x="33" y="308"/>
                    <a:pt x="33" y="307"/>
                    <a:pt x="33" y="307"/>
                  </a:cubicBezTo>
                  <a:cubicBezTo>
                    <a:pt x="32" y="306"/>
                    <a:pt x="31" y="307"/>
                    <a:pt x="31" y="307"/>
                  </a:cubicBezTo>
                  <a:cubicBezTo>
                    <a:pt x="31" y="307"/>
                    <a:pt x="29" y="307"/>
                    <a:pt x="29" y="307"/>
                  </a:cubicBezTo>
                  <a:cubicBezTo>
                    <a:pt x="29" y="307"/>
                    <a:pt x="27" y="307"/>
                    <a:pt x="26" y="307"/>
                  </a:cubicBezTo>
                  <a:cubicBezTo>
                    <a:pt x="26" y="307"/>
                    <a:pt x="26" y="306"/>
                    <a:pt x="26" y="306"/>
                  </a:cubicBezTo>
                  <a:cubicBezTo>
                    <a:pt x="25" y="304"/>
                    <a:pt x="25" y="304"/>
                    <a:pt x="25" y="304"/>
                  </a:cubicBezTo>
                  <a:cubicBezTo>
                    <a:pt x="25" y="304"/>
                    <a:pt x="24" y="302"/>
                    <a:pt x="24" y="301"/>
                  </a:cubicBezTo>
                  <a:cubicBezTo>
                    <a:pt x="24" y="300"/>
                    <a:pt x="24" y="299"/>
                    <a:pt x="24" y="298"/>
                  </a:cubicBezTo>
                  <a:cubicBezTo>
                    <a:pt x="24" y="298"/>
                    <a:pt x="23" y="297"/>
                    <a:pt x="23" y="297"/>
                  </a:cubicBezTo>
                  <a:cubicBezTo>
                    <a:pt x="23" y="297"/>
                    <a:pt x="22" y="296"/>
                    <a:pt x="22" y="295"/>
                  </a:cubicBezTo>
                  <a:cubicBezTo>
                    <a:pt x="22" y="295"/>
                    <a:pt x="21" y="292"/>
                    <a:pt x="21" y="292"/>
                  </a:cubicBezTo>
                  <a:cubicBezTo>
                    <a:pt x="20" y="291"/>
                    <a:pt x="20" y="291"/>
                    <a:pt x="20" y="291"/>
                  </a:cubicBezTo>
                  <a:cubicBezTo>
                    <a:pt x="21" y="290"/>
                    <a:pt x="21" y="290"/>
                    <a:pt x="21" y="290"/>
                  </a:cubicBezTo>
                  <a:cubicBezTo>
                    <a:pt x="20" y="288"/>
                    <a:pt x="20" y="288"/>
                    <a:pt x="20" y="288"/>
                  </a:cubicBezTo>
                  <a:cubicBezTo>
                    <a:pt x="22" y="288"/>
                    <a:pt x="22" y="288"/>
                    <a:pt x="22" y="288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22" y="285"/>
                    <a:pt x="22" y="285"/>
                    <a:pt x="22" y="285"/>
                  </a:cubicBezTo>
                  <a:cubicBezTo>
                    <a:pt x="22" y="285"/>
                    <a:pt x="24" y="284"/>
                    <a:pt x="24" y="284"/>
                  </a:cubicBezTo>
                  <a:cubicBezTo>
                    <a:pt x="24" y="284"/>
                    <a:pt x="26" y="282"/>
                    <a:pt x="26" y="282"/>
                  </a:cubicBezTo>
                  <a:cubicBezTo>
                    <a:pt x="26" y="282"/>
                    <a:pt x="25" y="281"/>
                    <a:pt x="25" y="281"/>
                  </a:cubicBezTo>
                  <a:cubicBezTo>
                    <a:pt x="25" y="281"/>
                    <a:pt x="25" y="279"/>
                    <a:pt x="25" y="279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31" y="274"/>
                    <a:pt x="31" y="274"/>
                    <a:pt x="31" y="274"/>
                  </a:cubicBezTo>
                  <a:cubicBezTo>
                    <a:pt x="32" y="273"/>
                    <a:pt x="32" y="273"/>
                    <a:pt x="32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5" y="272"/>
                    <a:pt x="35" y="272"/>
                    <a:pt x="35" y="272"/>
                  </a:cubicBezTo>
                  <a:cubicBezTo>
                    <a:pt x="37" y="271"/>
                    <a:pt x="37" y="271"/>
                    <a:pt x="37" y="271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8" y="268"/>
                    <a:pt x="38" y="268"/>
                    <a:pt x="38" y="268"/>
                  </a:cubicBezTo>
                  <a:cubicBezTo>
                    <a:pt x="39" y="267"/>
                    <a:pt x="39" y="267"/>
                    <a:pt x="39" y="267"/>
                  </a:cubicBezTo>
                  <a:cubicBezTo>
                    <a:pt x="41" y="265"/>
                    <a:pt x="41" y="265"/>
                    <a:pt x="41" y="265"/>
                  </a:cubicBezTo>
                  <a:cubicBezTo>
                    <a:pt x="43" y="263"/>
                    <a:pt x="43" y="263"/>
                    <a:pt x="43" y="263"/>
                  </a:cubicBezTo>
                  <a:cubicBezTo>
                    <a:pt x="43" y="261"/>
                    <a:pt x="43" y="261"/>
                    <a:pt x="43" y="261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42" y="260"/>
                    <a:pt x="41" y="258"/>
                    <a:pt x="41" y="257"/>
                  </a:cubicBezTo>
                  <a:cubicBezTo>
                    <a:pt x="41" y="257"/>
                    <a:pt x="40" y="257"/>
                    <a:pt x="40" y="25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8" y="258"/>
                    <a:pt x="37" y="257"/>
                    <a:pt x="36" y="257"/>
                  </a:cubicBezTo>
                  <a:cubicBezTo>
                    <a:pt x="36" y="257"/>
                    <a:pt x="36" y="256"/>
                    <a:pt x="36" y="256"/>
                  </a:cubicBezTo>
                  <a:cubicBezTo>
                    <a:pt x="37" y="255"/>
                    <a:pt x="37" y="255"/>
                    <a:pt x="37" y="255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3" y="249"/>
                    <a:pt x="33" y="249"/>
                    <a:pt x="33" y="249"/>
                  </a:cubicBezTo>
                  <a:cubicBezTo>
                    <a:pt x="33" y="247"/>
                    <a:pt x="33" y="247"/>
                    <a:pt x="33" y="247"/>
                  </a:cubicBezTo>
                  <a:cubicBezTo>
                    <a:pt x="34" y="246"/>
                    <a:pt x="34" y="246"/>
                    <a:pt x="34" y="246"/>
                  </a:cubicBezTo>
                  <a:cubicBezTo>
                    <a:pt x="34" y="245"/>
                    <a:pt x="34" y="245"/>
                    <a:pt x="34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2"/>
                    <a:pt x="33" y="242"/>
                    <a:pt x="33" y="242"/>
                  </a:cubicBezTo>
                  <a:cubicBezTo>
                    <a:pt x="32" y="240"/>
                    <a:pt x="32" y="240"/>
                    <a:pt x="32" y="240"/>
                  </a:cubicBezTo>
                  <a:cubicBezTo>
                    <a:pt x="33" y="239"/>
                    <a:pt x="33" y="239"/>
                    <a:pt x="33" y="239"/>
                  </a:cubicBezTo>
                  <a:cubicBezTo>
                    <a:pt x="34" y="238"/>
                    <a:pt x="34" y="238"/>
                    <a:pt x="34" y="238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4" y="236"/>
                    <a:pt x="32" y="235"/>
                    <a:pt x="32" y="235"/>
                  </a:cubicBezTo>
                  <a:cubicBezTo>
                    <a:pt x="32" y="235"/>
                    <a:pt x="31" y="233"/>
                    <a:pt x="31" y="233"/>
                  </a:cubicBezTo>
                  <a:cubicBezTo>
                    <a:pt x="31" y="232"/>
                    <a:pt x="31" y="232"/>
                    <a:pt x="31" y="232"/>
                  </a:cubicBezTo>
                  <a:cubicBezTo>
                    <a:pt x="31" y="232"/>
                    <a:pt x="29" y="230"/>
                    <a:pt x="29" y="230"/>
                  </a:cubicBezTo>
                  <a:cubicBezTo>
                    <a:pt x="29" y="230"/>
                    <a:pt x="29" y="228"/>
                    <a:pt x="29" y="228"/>
                  </a:cubicBezTo>
                  <a:cubicBezTo>
                    <a:pt x="29" y="228"/>
                    <a:pt x="28" y="226"/>
                    <a:pt x="28" y="226"/>
                  </a:cubicBezTo>
                  <a:cubicBezTo>
                    <a:pt x="27" y="225"/>
                    <a:pt x="27" y="224"/>
                    <a:pt x="27" y="224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32" y="226"/>
                    <a:pt x="32" y="226"/>
                    <a:pt x="32" y="226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33" y="226"/>
                    <a:pt x="33" y="226"/>
                    <a:pt x="33" y="226"/>
                  </a:cubicBezTo>
                  <a:cubicBezTo>
                    <a:pt x="35" y="226"/>
                    <a:pt x="35" y="226"/>
                    <a:pt x="35" y="22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0" y="226"/>
                    <a:pt x="40" y="226"/>
                    <a:pt x="40" y="226"/>
                  </a:cubicBezTo>
                  <a:cubicBezTo>
                    <a:pt x="41" y="226"/>
                    <a:pt x="41" y="226"/>
                    <a:pt x="41" y="226"/>
                  </a:cubicBezTo>
                  <a:cubicBezTo>
                    <a:pt x="41" y="226"/>
                    <a:pt x="42" y="227"/>
                    <a:pt x="42" y="227"/>
                  </a:cubicBezTo>
                  <a:cubicBezTo>
                    <a:pt x="43" y="228"/>
                    <a:pt x="44" y="227"/>
                    <a:pt x="44" y="227"/>
                  </a:cubicBezTo>
                  <a:cubicBezTo>
                    <a:pt x="44" y="228"/>
                    <a:pt x="46" y="228"/>
                    <a:pt x="46" y="228"/>
                  </a:cubicBezTo>
                  <a:cubicBezTo>
                    <a:pt x="46" y="228"/>
                    <a:pt x="47" y="227"/>
                    <a:pt x="48" y="227"/>
                  </a:cubicBezTo>
                  <a:cubicBezTo>
                    <a:pt x="48" y="227"/>
                    <a:pt x="49" y="227"/>
                    <a:pt x="49" y="227"/>
                  </a:cubicBezTo>
                  <a:cubicBezTo>
                    <a:pt x="50" y="226"/>
                    <a:pt x="50" y="226"/>
                    <a:pt x="50" y="226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1" y="224"/>
                    <a:pt x="51" y="224"/>
                    <a:pt x="51" y="224"/>
                  </a:cubicBezTo>
                  <a:cubicBezTo>
                    <a:pt x="51" y="223"/>
                    <a:pt x="51" y="223"/>
                    <a:pt x="51" y="223"/>
                  </a:cubicBezTo>
                  <a:cubicBezTo>
                    <a:pt x="52" y="221"/>
                    <a:pt x="52" y="221"/>
                    <a:pt x="52" y="221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55" y="219"/>
                    <a:pt x="55" y="219"/>
                    <a:pt x="55" y="21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57" y="215"/>
                    <a:pt x="58" y="213"/>
                    <a:pt x="58" y="213"/>
                  </a:cubicBezTo>
                  <a:cubicBezTo>
                    <a:pt x="58" y="213"/>
                    <a:pt x="59" y="211"/>
                    <a:pt x="59" y="211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4"/>
                    <a:pt x="56" y="203"/>
                    <a:pt x="55" y="203"/>
                  </a:cubicBezTo>
                  <a:cubicBezTo>
                    <a:pt x="55" y="203"/>
                    <a:pt x="55" y="202"/>
                    <a:pt x="55" y="202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7"/>
                    <a:pt x="60" y="197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6" y="194"/>
                    <a:pt x="66" y="194"/>
                    <a:pt x="66" y="194"/>
                  </a:cubicBezTo>
                  <a:cubicBezTo>
                    <a:pt x="67" y="192"/>
                    <a:pt x="67" y="192"/>
                    <a:pt x="67" y="192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67" y="181"/>
                    <a:pt x="67" y="181"/>
                    <a:pt x="67" y="181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70" y="176"/>
                    <a:pt x="70" y="175"/>
                  </a:cubicBezTo>
                  <a:cubicBezTo>
                    <a:pt x="71" y="175"/>
                    <a:pt x="71" y="172"/>
                    <a:pt x="71" y="172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70" y="169"/>
                    <a:pt x="70" y="169"/>
                    <a:pt x="70" y="169"/>
                  </a:cubicBezTo>
                  <a:cubicBezTo>
                    <a:pt x="70" y="169"/>
                    <a:pt x="72" y="168"/>
                    <a:pt x="72" y="168"/>
                  </a:cubicBezTo>
                  <a:cubicBezTo>
                    <a:pt x="73" y="168"/>
                    <a:pt x="73" y="165"/>
                    <a:pt x="73" y="165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71" y="162"/>
                    <a:pt x="71" y="161"/>
                  </a:cubicBezTo>
                  <a:cubicBezTo>
                    <a:pt x="71" y="161"/>
                    <a:pt x="71" y="159"/>
                    <a:pt x="71" y="159"/>
                  </a:cubicBezTo>
                  <a:cubicBezTo>
                    <a:pt x="70" y="159"/>
                    <a:pt x="70" y="159"/>
                    <a:pt x="70" y="159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3" y="157"/>
                    <a:pt x="74" y="156"/>
                    <a:pt x="75" y="156"/>
                  </a:cubicBezTo>
                  <a:cubicBezTo>
                    <a:pt x="75" y="155"/>
                    <a:pt x="77" y="155"/>
                    <a:pt x="77" y="155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2" y="150"/>
                    <a:pt x="82" y="150"/>
                    <a:pt x="82" y="150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7" y="142"/>
                    <a:pt x="97" y="142"/>
                    <a:pt x="97" y="142"/>
                  </a:cubicBezTo>
                  <a:cubicBezTo>
                    <a:pt x="98" y="142"/>
                    <a:pt x="98" y="142"/>
                    <a:pt x="98" y="142"/>
                  </a:cubicBezTo>
                  <a:cubicBezTo>
                    <a:pt x="98" y="142"/>
                    <a:pt x="100" y="141"/>
                    <a:pt x="100" y="141"/>
                  </a:cubicBezTo>
                  <a:cubicBezTo>
                    <a:pt x="100" y="141"/>
                    <a:pt x="101" y="139"/>
                    <a:pt x="101" y="139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5" y="135"/>
                    <a:pt x="105" y="135"/>
                    <a:pt x="105" y="135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5" y="130"/>
                    <a:pt x="103" y="128"/>
                    <a:pt x="102" y="128"/>
                  </a:cubicBezTo>
                  <a:cubicBezTo>
                    <a:pt x="102" y="127"/>
                    <a:pt x="100" y="126"/>
                    <a:pt x="100" y="126"/>
                  </a:cubicBezTo>
                  <a:cubicBezTo>
                    <a:pt x="100" y="126"/>
                    <a:pt x="97" y="125"/>
                    <a:pt x="97" y="125"/>
                  </a:cubicBezTo>
                  <a:cubicBezTo>
                    <a:pt x="97" y="125"/>
                    <a:pt x="95" y="126"/>
                    <a:pt x="95" y="126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125"/>
                    <a:pt x="93" y="123"/>
                    <a:pt x="94" y="123"/>
                  </a:cubicBezTo>
                  <a:cubicBezTo>
                    <a:pt x="94" y="123"/>
                    <a:pt x="94" y="122"/>
                    <a:pt x="94" y="122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5" y="119"/>
                    <a:pt x="96" y="118"/>
                    <a:pt x="96" y="117"/>
                  </a:cubicBezTo>
                  <a:cubicBezTo>
                    <a:pt x="96" y="117"/>
                    <a:pt x="97" y="115"/>
                    <a:pt x="97" y="115"/>
                  </a:cubicBezTo>
                  <a:cubicBezTo>
                    <a:pt x="97" y="115"/>
                    <a:pt x="96" y="114"/>
                    <a:pt x="96" y="113"/>
                  </a:cubicBezTo>
                  <a:cubicBezTo>
                    <a:pt x="95" y="113"/>
                    <a:pt x="95" y="113"/>
                    <a:pt x="96" y="112"/>
                  </a:cubicBezTo>
                  <a:cubicBezTo>
                    <a:pt x="96" y="112"/>
                    <a:pt x="96" y="111"/>
                    <a:pt x="96" y="111"/>
                  </a:cubicBezTo>
                  <a:cubicBezTo>
                    <a:pt x="96" y="111"/>
                    <a:pt x="96" y="109"/>
                    <a:pt x="95" y="109"/>
                  </a:cubicBezTo>
                  <a:cubicBezTo>
                    <a:pt x="95" y="109"/>
                    <a:pt x="93" y="110"/>
                    <a:pt x="93" y="110"/>
                  </a:cubicBezTo>
                  <a:cubicBezTo>
                    <a:pt x="93" y="110"/>
                    <a:pt x="90" y="109"/>
                    <a:pt x="90" y="109"/>
                  </a:cubicBezTo>
                  <a:cubicBezTo>
                    <a:pt x="90" y="109"/>
                    <a:pt x="89" y="108"/>
                    <a:pt x="89" y="108"/>
                  </a:cubicBezTo>
                  <a:cubicBezTo>
                    <a:pt x="89" y="108"/>
                    <a:pt x="89" y="106"/>
                    <a:pt x="88" y="106"/>
                  </a:cubicBezTo>
                  <a:cubicBezTo>
                    <a:pt x="87" y="105"/>
                    <a:pt x="87" y="106"/>
                    <a:pt x="87" y="106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8"/>
                    <a:pt x="84" y="108"/>
                    <a:pt x="83" y="107"/>
                  </a:cubicBezTo>
                  <a:cubicBezTo>
                    <a:pt x="83" y="107"/>
                    <a:pt x="82" y="107"/>
                    <a:pt x="82" y="107"/>
                  </a:cubicBezTo>
                  <a:cubicBezTo>
                    <a:pt x="81" y="107"/>
                    <a:pt x="81" y="106"/>
                    <a:pt x="81" y="105"/>
                  </a:cubicBezTo>
                  <a:cubicBezTo>
                    <a:pt x="80" y="104"/>
                    <a:pt x="80" y="105"/>
                    <a:pt x="79" y="105"/>
                  </a:cubicBezTo>
                  <a:cubicBezTo>
                    <a:pt x="79" y="105"/>
                    <a:pt x="77" y="105"/>
                    <a:pt x="77" y="105"/>
                  </a:cubicBezTo>
                  <a:cubicBezTo>
                    <a:pt x="77" y="105"/>
                    <a:pt x="75" y="103"/>
                    <a:pt x="75" y="103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74" y="102"/>
                    <a:pt x="72" y="103"/>
                    <a:pt x="72" y="103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9"/>
                    <a:pt x="65" y="109"/>
                    <a:pt x="64" y="108"/>
                  </a:cubicBezTo>
                  <a:cubicBezTo>
                    <a:pt x="64" y="108"/>
                    <a:pt x="64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0" y="109"/>
                    <a:pt x="60" y="109"/>
                  </a:cubicBezTo>
                  <a:cubicBezTo>
                    <a:pt x="60" y="109"/>
                    <a:pt x="59" y="107"/>
                    <a:pt x="59" y="107"/>
                  </a:cubicBezTo>
                  <a:cubicBezTo>
                    <a:pt x="59" y="107"/>
                    <a:pt x="57" y="106"/>
                    <a:pt x="57" y="105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6"/>
                    <a:pt x="56" y="107"/>
                    <a:pt x="55" y="107"/>
                  </a:cubicBezTo>
                  <a:cubicBezTo>
                    <a:pt x="55" y="107"/>
                    <a:pt x="54" y="108"/>
                    <a:pt x="54" y="108"/>
                  </a:cubicBezTo>
                  <a:cubicBezTo>
                    <a:pt x="53" y="108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2" y="103"/>
                    <a:pt x="52" y="102"/>
                  </a:cubicBezTo>
                  <a:cubicBezTo>
                    <a:pt x="51" y="102"/>
                    <a:pt x="50" y="101"/>
                    <a:pt x="50" y="101"/>
                  </a:cubicBezTo>
                  <a:cubicBezTo>
                    <a:pt x="50" y="101"/>
                    <a:pt x="48" y="101"/>
                    <a:pt x="48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5" y="101"/>
                    <a:pt x="44" y="102"/>
                  </a:cubicBezTo>
                  <a:cubicBezTo>
                    <a:pt x="44" y="102"/>
                    <a:pt x="43" y="103"/>
                    <a:pt x="42" y="102"/>
                  </a:cubicBezTo>
                  <a:cubicBezTo>
                    <a:pt x="42" y="102"/>
                    <a:pt x="43" y="100"/>
                    <a:pt x="43" y="100"/>
                  </a:cubicBezTo>
                  <a:cubicBezTo>
                    <a:pt x="43" y="100"/>
                    <a:pt x="43" y="98"/>
                    <a:pt x="43" y="98"/>
                  </a:cubicBezTo>
                  <a:cubicBezTo>
                    <a:pt x="42" y="97"/>
                    <a:pt x="42" y="99"/>
                    <a:pt x="42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7" y="101"/>
                    <a:pt x="36" y="102"/>
                    <a:pt x="34" y="102"/>
                  </a:cubicBezTo>
                  <a:cubicBezTo>
                    <a:pt x="33" y="102"/>
                    <a:pt x="32" y="103"/>
                    <a:pt x="32" y="102"/>
                  </a:cubicBezTo>
                  <a:cubicBezTo>
                    <a:pt x="31" y="102"/>
                    <a:pt x="31" y="101"/>
                    <a:pt x="31" y="101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0" y="98"/>
                    <a:pt x="30" y="97"/>
                  </a:cubicBezTo>
                  <a:cubicBezTo>
                    <a:pt x="29" y="96"/>
                    <a:pt x="30" y="96"/>
                    <a:pt x="30" y="95"/>
                  </a:cubicBezTo>
                  <a:cubicBezTo>
                    <a:pt x="30" y="95"/>
                    <a:pt x="32" y="94"/>
                    <a:pt x="32" y="94"/>
                  </a:cubicBezTo>
                  <a:cubicBezTo>
                    <a:pt x="32" y="93"/>
                    <a:pt x="33" y="93"/>
                    <a:pt x="33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6" y="88"/>
                    <a:pt x="36" y="88"/>
                    <a:pt x="35" y="88"/>
                  </a:cubicBezTo>
                  <a:cubicBezTo>
                    <a:pt x="34" y="88"/>
                    <a:pt x="34" y="87"/>
                    <a:pt x="34" y="87"/>
                  </a:cubicBezTo>
                  <a:cubicBezTo>
                    <a:pt x="34" y="87"/>
                    <a:pt x="34" y="85"/>
                    <a:pt x="34" y="85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6" y="85"/>
                    <a:pt x="24" y="85"/>
                    <a:pt x="24" y="85"/>
                  </a:cubicBezTo>
                  <a:cubicBezTo>
                    <a:pt x="23" y="85"/>
                    <a:pt x="22" y="84"/>
                    <a:pt x="22" y="84"/>
                  </a:cubicBezTo>
                  <a:cubicBezTo>
                    <a:pt x="22" y="84"/>
                    <a:pt x="18" y="85"/>
                    <a:pt x="18" y="85"/>
                  </a:cubicBezTo>
                  <a:cubicBezTo>
                    <a:pt x="18" y="85"/>
                    <a:pt x="17" y="85"/>
                    <a:pt x="1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7"/>
                    <a:pt x="11" y="88"/>
                    <a:pt x="11" y="88"/>
                  </a:cubicBezTo>
                  <a:cubicBezTo>
                    <a:pt x="10" y="88"/>
                    <a:pt x="9" y="88"/>
                    <a:pt x="8" y="88"/>
                  </a:cubicBezTo>
                  <a:cubicBezTo>
                    <a:pt x="8" y="88"/>
                    <a:pt x="7" y="89"/>
                    <a:pt x="7" y="89"/>
                  </a:cubicBezTo>
                  <a:cubicBezTo>
                    <a:pt x="7" y="89"/>
                    <a:pt x="5" y="90"/>
                    <a:pt x="4" y="91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59"/>
                    <a:pt x="19" y="53"/>
                    <a:pt x="18" y="50"/>
                  </a:cubicBezTo>
                  <a:cubicBezTo>
                    <a:pt x="17" y="47"/>
                    <a:pt x="6" y="56"/>
                    <a:pt x="5" y="53"/>
                  </a:cubicBezTo>
                  <a:cubicBezTo>
                    <a:pt x="4" y="47"/>
                    <a:pt x="7" y="48"/>
                    <a:pt x="12" y="43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3" y="30"/>
                    <a:pt x="3" y="27"/>
                  </a:cubicBezTo>
                  <a:cubicBezTo>
                    <a:pt x="3" y="24"/>
                    <a:pt x="6" y="23"/>
                    <a:pt x="6" y="23"/>
                  </a:cubicBezTo>
                  <a:cubicBezTo>
                    <a:pt x="9" y="22"/>
                    <a:pt x="11" y="20"/>
                    <a:pt x="14" y="18"/>
                  </a:cubicBezTo>
                  <a:cubicBezTo>
                    <a:pt x="17" y="14"/>
                    <a:pt x="20" y="16"/>
                    <a:pt x="22" y="15"/>
                  </a:cubicBezTo>
                  <a:cubicBezTo>
                    <a:pt x="25" y="13"/>
                    <a:pt x="25" y="15"/>
                    <a:pt x="35" y="17"/>
                  </a:cubicBezTo>
                  <a:cubicBezTo>
                    <a:pt x="37" y="16"/>
                    <a:pt x="41" y="16"/>
                    <a:pt x="42" y="14"/>
                  </a:cubicBezTo>
                  <a:cubicBezTo>
                    <a:pt x="44" y="12"/>
                    <a:pt x="47" y="13"/>
                    <a:pt x="47" y="9"/>
                  </a:cubicBezTo>
                  <a:cubicBezTo>
                    <a:pt x="48" y="3"/>
                    <a:pt x="59" y="7"/>
                    <a:pt x="59" y="5"/>
                  </a:cubicBezTo>
                  <a:cubicBezTo>
                    <a:pt x="61" y="5"/>
                    <a:pt x="63" y="0"/>
                    <a:pt x="68" y="0"/>
                  </a:cubicBezTo>
                  <a:cubicBezTo>
                    <a:pt x="72" y="1"/>
                    <a:pt x="73" y="2"/>
                    <a:pt x="76" y="3"/>
                  </a:cubicBezTo>
                  <a:cubicBezTo>
                    <a:pt x="87" y="10"/>
                    <a:pt x="82" y="14"/>
                    <a:pt x="95" y="18"/>
                  </a:cubicBezTo>
                  <a:cubicBezTo>
                    <a:pt x="106" y="21"/>
                    <a:pt x="119" y="24"/>
                    <a:pt x="130" y="26"/>
                  </a:cubicBezTo>
                  <a:cubicBezTo>
                    <a:pt x="140" y="27"/>
                    <a:pt x="150" y="31"/>
                    <a:pt x="160" y="35"/>
                  </a:cubicBezTo>
                  <a:cubicBezTo>
                    <a:pt x="160" y="35"/>
                    <a:pt x="197" y="52"/>
                    <a:pt x="198" y="53"/>
                  </a:cubicBezTo>
                  <a:cubicBezTo>
                    <a:pt x="199" y="53"/>
                    <a:pt x="220" y="49"/>
                    <a:pt x="221" y="49"/>
                  </a:cubicBezTo>
                  <a:cubicBezTo>
                    <a:pt x="222" y="49"/>
                    <a:pt x="229" y="50"/>
                    <a:pt x="234" y="53"/>
                  </a:cubicBezTo>
                  <a:cubicBezTo>
                    <a:pt x="237" y="56"/>
                    <a:pt x="247" y="63"/>
                    <a:pt x="247" y="63"/>
                  </a:cubicBezTo>
                  <a:cubicBezTo>
                    <a:pt x="249" y="64"/>
                    <a:pt x="261" y="62"/>
                    <a:pt x="261" y="62"/>
                  </a:cubicBezTo>
                  <a:cubicBezTo>
                    <a:pt x="269" y="62"/>
                    <a:pt x="276" y="71"/>
                    <a:pt x="280" y="72"/>
                  </a:cubicBezTo>
                  <a:cubicBezTo>
                    <a:pt x="285" y="73"/>
                    <a:pt x="297" y="67"/>
                    <a:pt x="302" y="72"/>
                  </a:cubicBezTo>
                  <a:cubicBezTo>
                    <a:pt x="302" y="72"/>
                    <a:pt x="312" y="73"/>
                    <a:pt x="313" y="78"/>
                  </a:cubicBezTo>
                  <a:cubicBezTo>
                    <a:pt x="315" y="83"/>
                    <a:pt x="319" y="91"/>
                    <a:pt x="319" y="91"/>
                  </a:cubicBezTo>
                  <a:cubicBezTo>
                    <a:pt x="332" y="96"/>
                    <a:pt x="332" y="96"/>
                    <a:pt x="332" y="96"/>
                  </a:cubicBezTo>
                  <a:cubicBezTo>
                    <a:pt x="332" y="96"/>
                    <a:pt x="339" y="102"/>
                    <a:pt x="340" y="104"/>
                  </a:cubicBezTo>
                  <a:cubicBezTo>
                    <a:pt x="341" y="105"/>
                    <a:pt x="356" y="110"/>
                    <a:pt x="356" y="110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91" y="121"/>
                    <a:pt x="391" y="121"/>
                    <a:pt x="391" y="121"/>
                  </a:cubicBezTo>
                  <a:cubicBezTo>
                    <a:pt x="396" y="115"/>
                    <a:pt x="396" y="115"/>
                    <a:pt x="396" y="115"/>
                  </a:cubicBezTo>
                  <a:cubicBezTo>
                    <a:pt x="396" y="115"/>
                    <a:pt x="421" y="127"/>
                    <a:pt x="422" y="127"/>
                  </a:cubicBezTo>
                  <a:cubicBezTo>
                    <a:pt x="423" y="127"/>
                    <a:pt x="423" y="130"/>
                    <a:pt x="424" y="133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3" y="134"/>
                    <a:pt x="424" y="134"/>
                    <a:pt x="424" y="134"/>
                  </a:cubicBezTo>
                  <a:cubicBezTo>
                    <a:pt x="424" y="134"/>
                    <a:pt x="424" y="134"/>
                    <a:pt x="424" y="134"/>
                  </a:cubicBezTo>
                  <a:cubicBezTo>
                    <a:pt x="424" y="136"/>
                    <a:pt x="424" y="136"/>
                    <a:pt x="424" y="136"/>
                  </a:cubicBezTo>
                  <a:cubicBezTo>
                    <a:pt x="424" y="137"/>
                    <a:pt x="424" y="137"/>
                    <a:pt x="424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3" y="137"/>
                    <a:pt x="423" y="137"/>
                    <a:pt x="423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4" y="138"/>
                    <a:pt x="424" y="138"/>
                    <a:pt x="424" y="139"/>
                  </a:cubicBezTo>
                  <a:cubicBezTo>
                    <a:pt x="424" y="139"/>
                    <a:pt x="424" y="139"/>
                    <a:pt x="424" y="139"/>
                  </a:cubicBezTo>
                  <a:cubicBezTo>
                    <a:pt x="424" y="139"/>
                    <a:pt x="424" y="139"/>
                    <a:pt x="424" y="140"/>
                  </a:cubicBezTo>
                  <a:cubicBezTo>
                    <a:pt x="424" y="140"/>
                    <a:pt x="424" y="140"/>
                    <a:pt x="424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5" y="140"/>
                    <a:pt x="425" y="140"/>
                  </a:cubicBezTo>
                  <a:cubicBezTo>
                    <a:pt x="425" y="140"/>
                    <a:pt x="426" y="141"/>
                    <a:pt x="426" y="141"/>
                  </a:cubicBezTo>
                  <a:cubicBezTo>
                    <a:pt x="426" y="141"/>
                    <a:pt x="426" y="141"/>
                    <a:pt x="427" y="141"/>
                  </a:cubicBezTo>
                  <a:cubicBezTo>
                    <a:pt x="427" y="141"/>
                    <a:pt x="427" y="141"/>
                    <a:pt x="428" y="141"/>
                  </a:cubicBezTo>
                  <a:cubicBezTo>
                    <a:pt x="428" y="141"/>
                    <a:pt x="428" y="141"/>
                    <a:pt x="428" y="141"/>
                  </a:cubicBezTo>
                  <a:cubicBezTo>
                    <a:pt x="428" y="141"/>
                    <a:pt x="429" y="141"/>
                    <a:pt x="429" y="140"/>
                  </a:cubicBezTo>
                  <a:cubicBezTo>
                    <a:pt x="442" y="143"/>
                    <a:pt x="442" y="143"/>
                    <a:pt x="442" y="143"/>
                  </a:cubicBezTo>
                  <a:cubicBezTo>
                    <a:pt x="445" y="144"/>
                    <a:pt x="445" y="146"/>
                    <a:pt x="448" y="148"/>
                  </a:cubicBezTo>
                  <a:cubicBezTo>
                    <a:pt x="456" y="145"/>
                    <a:pt x="456" y="145"/>
                    <a:pt x="456" y="145"/>
                  </a:cubicBezTo>
                  <a:cubicBezTo>
                    <a:pt x="466" y="152"/>
                    <a:pt x="466" y="152"/>
                    <a:pt x="466" y="152"/>
                  </a:cubicBezTo>
                  <a:cubicBezTo>
                    <a:pt x="475" y="149"/>
                    <a:pt x="475" y="149"/>
                    <a:pt x="475" y="149"/>
                  </a:cubicBezTo>
                  <a:cubicBezTo>
                    <a:pt x="484" y="149"/>
                    <a:pt x="484" y="149"/>
                    <a:pt x="484" y="149"/>
                  </a:cubicBezTo>
                  <a:cubicBezTo>
                    <a:pt x="484" y="147"/>
                    <a:pt x="505" y="149"/>
                    <a:pt x="496" y="159"/>
                  </a:cubicBezTo>
                  <a:close/>
                  <a:moveTo>
                    <a:pt x="506" y="281"/>
                  </a:moveTo>
                  <a:cubicBezTo>
                    <a:pt x="506" y="281"/>
                    <a:pt x="506" y="281"/>
                    <a:pt x="506" y="281"/>
                  </a:cubicBezTo>
                  <a:cubicBezTo>
                    <a:pt x="506" y="287"/>
                    <a:pt x="516" y="285"/>
                    <a:pt x="521" y="289"/>
                  </a:cubicBezTo>
                  <a:cubicBezTo>
                    <a:pt x="523" y="291"/>
                    <a:pt x="521" y="296"/>
                    <a:pt x="524" y="297"/>
                  </a:cubicBezTo>
                  <a:cubicBezTo>
                    <a:pt x="531" y="303"/>
                    <a:pt x="534" y="292"/>
                    <a:pt x="528" y="281"/>
                  </a:cubicBezTo>
                  <a:cubicBezTo>
                    <a:pt x="526" y="279"/>
                    <a:pt x="523" y="279"/>
                    <a:pt x="520" y="279"/>
                  </a:cubicBezTo>
                  <a:cubicBezTo>
                    <a:pt x="515" y="279"/>
                    <a:pt x="505" y="276"/>
                    <a:pt x="506" y="281"/>
                  </a:cubicBezTo>
                  <a:close/>
                  <a:moveTo>
                    <a:pt x="448" y="300"/>
                  </a:moveTo>
                  <a:cubicBezTo>
                    <a:pt x="448" y="300"/>
                    <a:pt x="448" y="300"/>
                    <a:pt x="448" y="300"/>
                  </a:cubicBezTo>
                  <a:cubicBezTo>
                    <a:pt x="452" y="301"/>
                    <a:pt x="456" y="297"/>
                    <a:pt x="460" y="299"/>
                  </a:cubicBezTo>
                  <a:cubicBezTo>
                    <a:pt x="462" y="301"/>
                    <a:pt x="461" y="305"/>
                    <a:pt x="462" y="308"/>
                  </a:cubicBezTo>
                  <a:cubicBezTo>
                    <a:pt x="456" y="314"/>
                    <a:pt x="472" y="313"/>
                    <a:pt x="473" y="313"/>
                  </a:cubicBezTo>
                  <a:cubicBezTo>
                    <a:pt x="473" y="315"/>
                    <a:pt x="475" y="320"/>
                    <a:pt x="478" y="318"/>
                  </a:cubicBezTo>
                  <a:cubicBezTo>
                    <a:pt x="494" y="299"/>
                    <a:pt x="494" y="299"/>
                    <a:pt x="494" y="299"/>
                  </a:cubicBezTo>
                  <a:cubicBezTo>
                    <a:pt x="494" y="297"/>
                    <a:pt x="493" y="295"/>
                    <a:pt x="491" y="295"/>
                  </a:cubicBezTo>
                  <a:cubicBezTo>
                    <a:pt x="487" y="293"/>
                    <a:pt x="482" y="297"/>
                    <a:pt x="479" y="295"/>
                  </a:cubicBezTo>
                  <a:cubicBezTo>
                    <a:pt x="476" y="293"/>
                    <a:pt x="482" y="285"/>
                    <a:pt x="478" y="282"/>
                  </a:cubicBezTo>
                  <a:cubicBezTo>
                    <a:pt x="470" y="276"/>
                    <a:pt x="467" y="283"/>
                    <a:pt x="461" y="288"/>
                  </a:cubicBezTo>
                  <a:cubicBezTo>
                    <a:pt x="457" y="291"/>
                    <a:pt x="451" y="292"/>
                    <a:pt x="447" y="296"/>
                  </a:cubicBezTo>
                  <a:cubicBezTo>
                    <a:pt x="446" y="297"/>
                    <a:pt x="447" y="300"/>
                    <a:pt x="448" y="300"/>
                  </a:cubicBezTo>
                  <a:close/>
                  <a:moveTo>
                    <a:pt x="391" y="329"/>
                  </a:moveTo>
                  <a:cubicBezTo>
                    <a:pt x="391" y="329"/>
                    <a:pt x="391" y="329"/>
                    <a:pt x="391" y="329"/>
                  </a:cubicBezTo>
                  <a:cubicBezTo>
                    <a:pt x="387" y="332"/>
                    <a:pt x="395" y="337"/>
                    <a:pt x="397" y="337"/>
                  </a:cubicBezTo>
                  <a:cubicBezTo>
                    <a:pt x="399" y="337"/>
                    <a:pt x="411" y="329"/>
                    <a:pt x="411" y="326"/>
                  </a:cubicBezTo>
                  <a:cubicBezTo>
                    <a:pt x="410" y="322"/>
                    <a:pt x="405" y="321"/>
                    <a:pt x="402" y="321"/>
                  </a:cubicBezTo>
                  <a:cubicBezTo>
                    <a:pt x="398" y="322"/>
                    <a:pt x="394" y="326"/>
                    <a:pt x="391" y="329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51" name="Freeform 146">
              <a:extLst>
                <a:ext uri="{FF2B5EF4-FFF2-40B4-BE49-F238E27FC236}">
                  <a16:creationId xmlns:a16="http://schemas.microsoft.com/office/drawing/2014/main" id="{4A742425-45F5-F76B-4A80-3E5B8A6D40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9172" y="3676183"/>
              <a:ext cx="930118" cy="839550"/>
            </a:xfrm>
            <a:custGeom>
              <a:avLst/>
              <a:gdLst>
                <a:gd name="T0" fmla="*/ 263 w 408"/>
                <a:gd name="T1" fmla="*/ 27 h 380"/>
                <a:gd name="T2" fmla="*/ 184 w 408"/>
                <a:gd name="T3" fmla="*/ 62 h 380"/>
                <a:gd name="T4" fmla="*/ 187 w 408"/>
                <a:gd name="T5" fmla="*/ 95 h 380"/>
                <a:gd name="T6" fmla="*/ 179 w 408"/>
                <a:gd name="T7" fmla="*/ 109 h 380"/>
                <a:gd name="T8" fmla="*/ 168 w 408"/>
                <a:gd name="T9" fmla="*/ 118 h 380"/>
                <a:gd name="T10" fmla="*/ 128 w 408"/>
                <a:gd name="T11" fmla="*/ 89 h 380"/>
                <a:gd name="T12" fmla="*/ 141 w 408"/>
                <a:gd name="T13" fmla="*/ 145 h 380"/>
                <a:gd name="T14" fmla="*/ 138 w 408"/>
                <a:gd name="T15" fmla="*/ 166 h 380"/>
                <a:gd name="T16" fmla="*/ 152 w 408"/>
                <a:gd name="T17" fmla="*/ 191 h 380"/>
                <a:gd name="T18" fmla="*/ 154 w 408"/>
                <a:gd name="T19" fmla="*/ 172 h 380"/>
                <a:gd name="T20" fmla="*/ 214 w 408"/>
                <a:gd name="T21" fmla="*/ 210 h 380"/>
                <a:gd name="T22" fmla="*/ 187 w 408"/>
                <a:gd name="T23" fmla="*/ 202 h 380"/>
                <a:gd name="T24" fmla="*/ 199 w 408"/>
                <a:gd name="T25" fmla="*/ 234 h 380"/>
                <a:gd name="T26" fmla="*/ 164 w 408"/>
                <a:gd name="T27" fmla="*/ 233 h 380"/>
                <a:gd name="T28" fmla="*/ 133 w 408"/>
                <a:gd name="T29" fmla="*/ 212 h 380"/>
                <a:gd name="T30" fmla="*/ 67 w 408"/>
                <a:gd name="T31" fmla="*/ 211 h 380"/>
                <a:gd name="T32" fmla="*/ 71 w 408"/>
                <a:gd name="T33" fmla="*/ 194 h 380"/>
                <a:gd name="T34" fmla="*/ 29 w 408"/>
                <a:gd name="T35" fmla="*/ 157 h 380"/>
                <a:gd name="T36" fmla="*/ 89 w 408"/>
                <a:gd name="T37" fmla="*/ 68 h 380"/>
                <a:gd name="T38" fmla="*/ 195 w 408"/>
                <a:gd name="T39" fmla="*/ 33 h 380"/>
                <a:gd name="T40" fmla="*/ 184 w 408"/>
                <a:gd name="T41" fmla="*/ 157 h 380"/>
                <a:gd name="T42" fmla="*/ 353 w 408"/>
                <a:gd name="T43" fmla="*/ 252 h 380"/>
                <a:gd name="T44" fmla="*/ 393 w 408"/>
                <a:gd name="T45" fmla="*/ 297 h 380"/>
                <a:gd name="T46" fmla="*/ 373 w 408"/>
                <a:gd name="T47" fmla="*/ 331 h 380"/>
                <a:gd name="T48" fmla="*/ 370 w 408"/>
                <a:gd name="T49" fmla="*/ 333 h 380"/>
                <a:gd name="T50" fmla="*/ 174 w 408"/>
                <a:gd name="T51" fmla="*/ 162 h 380"/>
                <a:gd name="T52" fmla="*/ 262 w 408"/>
                <a:gd name="T53" fmla="*/ 176 h 380"/>
                <a:gd name="T54" fmla="*/ 205 w 408"/>
                <a:gd name="T55" fmla="*/ 72 h 380"/>
                <a:gd name="T56" fmla="*/ 233 w 408"/>
                <a:gd name="T57" fmla="*/ 105 h 380"/>
                <a:gd name="T58" fmla="*/ 281 w 408"/>
                <a:gd name="T59" fmla="*/ 146 h 380"/>
                <a:gd name="T60" fmla="*/ 277 w 408"/>
                <a:gd name="T61" fmla="*/ 131 h 380"/>
                <a:gd name="T62" fmla="*/ 288 w 408"/>
                <a:gd name="T63" fmla="*/ 180 h 380"/>
                <a:gd name="T64" fmla="*/ 288 w 408"/>
                <a:gd name="T65" fmla="*/ 190 h 380"/>
                <a:gd name="T66" fmla="*/ 315 w 408"/>
                <a:gd name="T67" fmla="*/ 213 h 380"/>
                <a:gd name="T68" fmla="*/ 279 w 408"/>
                <a:gd name="T69" fmla="*/ 292 h 380"/>
                <a:gd name="T70" fmla="*/ 239 w 408"/>
                <a:gd name="T71" fmla="*/ 288 h 380"/>
                <a:gd name="T72" fmla="*/ 255 w 408"/>
                <a:gd name="T73" fmla="*/ 287 h 380"/>
                <a:gd name="T74" fmla="*/ 274 w 408"/>
                <a:gd name="T75" fmla="*/ 259 h 380"/>
                <a:gd name="T76" fmla="*/ 267 w 408"/>
                <a:gd name="T77" fmla="*/ 256 h 380"/>
                <a:gd name="T78" fmla="*/ 244 w 408"/>
                <a:gd name="T79" fmla="*/ 271 h 380"/>
                <a:gd name="T80" fmla="*/ 219 w 408"/>
                <a:gd name="T81" fmla="*/ 239 h 380"/>
                <a:gd name="T82" fmla="*/ 245 w 408"/>
                <a:gd name="T83" fmla="*/ 240 h 380"/>
                <a:gd name="T84" fmla="*/ 270 w 408"/>
                <a:gd name="T85" fmla="*/ 236 h 380"/>
                <a:gd name="T86" fmla="*/ 245 w 408"/>
                <a:gd name="T87" fmla="*/ 222 h 380"/>
                <a:gd name="T88" fmla="*/ 221 w 408"/>
                <a:gd name="T89" fmla="*/ 357 h 380"/>
                <a:gd name="T90" fmla="*/ 282 w 408"/>
                <a:gd name="T91" fmla="*/ 356 h 380"/>
                <a:gd name="T92" fmla="*/ 335 w 408"/>
                <a:gd name="T93" fmla="*/ 353 h 380"/>
                <a:gd name="T94" fmla="*/ 260 w 408"/>
                <a:gd name="T95" fmla="*/ 372 h 380"/>
                <a:gd name="T96" fmla="*/ 172 w 408"/>
                <a:gd name="T97" fmla="*/ 319 h 380"/>
                <a:gd name="T98" fmla="*/ 87 w 408"/>
                <a:gd name="T99" fmla="*/ 238 h 380"/>
                <a:gd name="T100" fmla="*/ 107 w 408"/>
                <a:gd name="T101" fmla="*/ 292 h 380"/>
                <a:gd name="T102" fmla="*/ 138 w 408"/>
                <a:gd name="T103" fmla="*/ 298 h 380"/>
                <a:gd name="T104" fmla="*/ 163 w 408"/>
                <a:gd name="T105" fmla="*/ 298 h 380"/>
                <a:gd name="T106" fmla="*/ 174 w 408"/>
                <a:gd name="T107" fmla="*/ 293 h 380"/>
                <a:gd name="T108" fmla="*/ 169 w 408"/>
                <a:gd name="T109" fmla="*/ 263 h 380"/>
                <a:gd name="T110" fmla="*/ 178 w 408"/>
                <a:gd name="T111" fmla="*/ 247 h 380"/>
                <a:gd name="T112" fmla="*/ 115 w 408"/>
                <a:gd name="T113" fmla="*/ 223 h 380"/>
                <a:gd name="T114" fmla="*/ 66 w 408"/>
                <a:gd name="T115" fmla="*/ 265 h 380"/>
                <a:gd name="T116" fmla="*/ 65 w 408"/>
                <a:gd name="T117" fmla="*/ 242 h 380"/>
                <a:gd name="T118" fmla="*/ 11 w 408"/>
                <a:gd name="T119" fmla="*/ 161 h 380"/>
                <a:gd name="T120" fmla="*/ 11 w 408"/>
                <a:gd name="T121" fmla="*/ 15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8" h="380">
                  <a:moveTo>
                    <a:pt x="222" y="32"/>
                  </a:moveTo>
                  <a:cubicBezTo>
                    <a:pt x="227" y="30"/>
                    <a:pt x="227" y="30"/>
                    <a:pt x="227" y="30"/>
                  </a:cubicBezTo>
                  <a:cubicBezTo>
                    <a:pt x="227" y="30"/>
                    <a:pt x="233" y="28"/>
                    <a:pt x="234" y="28"/>
                  </a:cubicBezTo>
                  <a:cubicBezTo>
                    <a:pt x="235" y="28"/>
                    <a:pt x="240" y="27"/>
                    <a:pt x="241" y="26"/>
                  </a:cubicBezTo>
                  <a:cubicBezTo>
                    <a:pt x="242" y="26"/>
                    <a:pt x="245" y="24"/>
                    <a:pt x="246" y="23"/>
                  </a:cubicBezTo>
                  <a:cubicBezTo>
                    <a:pt x="247" y="23"/>
                    <a:pt x="249" y="23"/>
                    <a:pt x="251" y="21"/>
                  </a:cubicBezTo>
                  <a:cubicBezTo>
                    <a:pt x="252" y="20"/>
                    <a:pt x="253" y="17"/>
                    <a:pt x="253" y="16"/>
                  </a:cubicBezTo>
                  <a:cubicBezTo>
                    <a:pt x="253" y="15"/>
                    <a:pt x="252" y="15"/>
                    <a:pt x="251" y="12"/>
                  </a:cubicBezTo>
                  <a:cubicBezTo>
                    <a:pt x="249" y="9"/>
                    <a:pt x="247" y="7"/>
                    <a:pt x="247" y="6"/>
                  </a:cubicBezTo>
                  <a:cubicBezTo>
                    <a:pt x="246" y="4"/>
                    <a:pt x="246" y="2"/>
                    <a:pt x="247" y="2"/>
                  </a:cubicBezTo>
                  <a:cubicBezTo>
                    <a:pt x="248" y="1"/>
                    <a:pt x="251" y="0"/>
                    <a:pt x="253" y="0"/>
                  </a:cubicBezTo>
                  <a:cubicBezTo>
                    <a:pt x="255" y="1"/>
                    <a:pt x="260" y="2"/>
                    <a:pt x="261" y="2"/>
                  </a:cubicBezTo>
                  <a:cubicBezTo>
                    <a:pt x="262" y="2"/>
                    <a:pt x="267" y="5"/>
                    <a:pt x="267" y="5"/>
                  </a:cubicBezTo>
                  <a:cubicBezTo>
                    <a:pt x="267" y="5"/>
                    <a:pt x="269" y="10"/>
                    <a:pt x="269" y="11"/>
                  </a:cubicBezTo>
                  <a:cubicBezTo>
                    <a:pt x="269" y="12"/>
                    <a:pt x="274" y="18"/>
                    <a:pt x="272" y="18"/>
                  </a:cubicBezTo>
                  <a:cubicBezTo>
                    <a:pt x="271" y="18"/>
                    <a:pt x="267" y="19"/>
                    <a:pt x="267" y="19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5" y="22"/>
                    <a:pt x="263" y="26"/>
                    <a:pt x="263" y="27"/>
                  </a:cubicBezTo>
                  <a:cubicBezTo>
                    <a:pt x="263" y="28"/>
                    <a:pt x="262" y="33"/>
                    <a:pt x="262" y="33"/>
                  </a:cubicBezTo>
                  <a:cubicBezTo>
                    <a:pt x="267" y="44"/>
                    <a:pt x="267" y="44"/>
                    <a:pt x="267" y="44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58" y="55"/>
                    <a:pt x="258" y="55"/>
                    <a:pt x="258" y="55"/>
                  </a:cubicBezTo>
                  <a:cubicBezTo>
                    <a:pt x="258" y="55"/>
                    <a:pt x="252" y="55"/>
                    <a:pt x="252" y="54"/>
                  </a:cubicBezTo>
                  <a:cubicBezTo>
                    <a:pt x="252" y="53"/>
                    <a:pt x="248" y="51"/>
                    <a:pt x="248" y="51"/>
                  </a:cubicBezTo>
                  <a:cubicBezTo>
                    <a:pt x="248" y="51"/>
                    <a:pt x="242" y="52"/>
                    <a:pt x="241" y="53"/>
                  </a:cubicBezTo>
                  <a:cubicBezTo>
                    <a:pt x="240" y="53"/>
                    <a:pt x="226" y="54"/>
                    <a:pt x="226" y="54"/>
                  </a:cubicBezTo>
                  <a:cubicBezTo>
                    <a:pt x="226" y="54"/>
                    <a:pt x="223" y="53"/>
                    <a:pt x="222" y="53"/>
                  </a:cubicBezTo>
                  <a:cubicBezTo>
                    <a:pt x="221" y="53"/>
                    <a:pt x="216" y="53"/>
                    <a:pt x="216" y="53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11" y="50"/>
                    <a:pt x="211" y="50"/>
                    <a:pt x="211" y="50"/>
                  </a:cubicBezTo>
                  <a:cubicBezTo>
                    <a:pt x="210" y="54"/>
                    <a:pt x="210" y="54"/>
                    <a:pt x="210" y="54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1"/>
                    <a:pt x="171" y="73"/>
                    <a:pt x="170" y="74"/>
                  </a:cubicBezTo>
                  <a:cubicBezTo>
                    <a:pt x="170" y="74"/>
                    <a:pt x="166" y="73"/>
                    <a:pt x="166" y="73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0" y="79"/>
                    <a:pt x="160" y="79"/>
                    <a:pt x="160" y="79"/>
                  </a:cubicBezTo>
                  <a:cubicBezTo>
                    <a:pt x="162" y="81"/>
                    <a:pt x="162" y="81"/>
                    <a:pt x="162" y="81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9" y="84"/>
                    <a:pt x="169" y="85"/>
                  </a:cubicBezTo>
                  <a:cubicBezTo>
                    <a:pt x="169" y="85"/>
                    <a:pt x="168" y="87"/>
                    <a:pt x="168" y="8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71" y="93"/>
                    <a:pt x="172" y="93"/>
                  </a:cubicBezTo>
                  <a:cubicBezTo>
                    <a:pt x="172" y="93"/>
                    <a:pt x="175" y="91"/>
                    <a:pt x="175" y="91"/>
                  </a:cubicBezTo>
                  <a:cubicBezTo>
                    <a:pt x="175" y="90"/>
                    <a:pt x="176" y="89"/>
                    <a:pt x="176" y="89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9" y="93"/>
                    <a:pt x="180" y="93"/>
                  </a:cubicBezTo>
                  <a:cubicBezTo>
                    <a:pt x="180" y="93"/>
                    <a:pt x="183" y="93"/>
                    <a:pt x="183" y="93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6" y="101"/>
                    <a:pt x="195" y="102"/>
                  </a:cubicBezTo>
                  <a:cubicBezTo>
                    <a:pt x="193" y="103"/>
                    <a:pt x="191" y="104"/>
                    <a:pt x="190" y="104"/>
                  </a:cubicBezTo>
                  <a:cubicBezTo>
                    <a:pt x="190" y="104"/>
                    <a:pt x="188" y="103"/>
                    <a:pt x="188" y="102"/>
                  </a:cubicBezTo>
                  <a:cubicBezTo>
                    <a:pt x="188" y="100"/>
                    <a:pt x="187" y="99"/>
                    <a:pt x="186" y="99"/>
                  </a:cubicBezTo>
                  <a:cubicBezTo>
                    <a:pt x="185" y="99"/>
                    <a:pt x="183" y="97"/>
                    <a:pt x="183" y="97"/>
                  </a:cubicBezTo>
                  <a:cubicBezTo>
                    <a:pt x="182" y="97"/>
                    <a:pt x="180" y="97"/>
                    <a:pt x="179" y="98"/>
                  </a:cubicBezTo>
                  <a:cubicBezTo>
                    <a:pt x="178" y="98"/>
                    <a:pt x="176" y="98"/>
                    <a:pt x="176" y="97"/>
                  </a:cubicBezTo>
                  <a:cubicBezTo>
                    <a:pt x="175" y="97"/>
                    <a:pt x="174" y="94"/>
                    <a:pt x="174" y="94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9" y="93"/>
                    <a:pt x="168" y="94"/>
                    <a:pt x="168" y="95"/>
                  </a:cubicBezTo>
                  <a:cubicBezTo>
                    <a:pt x="168" y="95"/>
                    <a:pt x="166" y="97"/>
                    <a:pt x="166" y="97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71" y="105"/>
                    <a:pt x="171" y="105"/>
                    <a:pt x="171" y="105"/>
                  </a:cubicBezTo>
                  <a:cubicBezTo>
                    <a:pt x="171" y="105"/>
                    <a:pt x="176" y="106"/>
                    <a:pt x="176" y="106"/>
                  </a:cubicBezTo>
                  <a:cubicBezTo>
                    <a:pt x="177" y="106"/>
                    <a:pt x="179" y="109"/>
                    <a:pt x="179" y="109"/>
                  </a:cubicBezTo>
                  <a:cubicBezTo>
                    <a:pt x="179" y="112"/>
                    <a:pt x="179" y="112"/>
                    <a:pt x="179" y="112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7"/>
                    <a:pt x="176" y="116"/>
                  </a:cubicBezTo>
                  <a:cubicBezTo>
                    <a:pt x="174" y="115"/>
                    <a:pt x="173" y="114"/>
                    <a:pt x="173" y="114"/>
                  </a:cubicBezTo>
                  <a:cubicBezTo>
                    <a:pt x="170" y="113"/>
                    <a:pt x="170" y="113"/>
                    <a:pt x="170" y="113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69" y="109"/>
                    <a:pt x="167" y="107"/>
                    <a:pt x="167" y="107"/>
                  </a:cubicBezTo>
                  <a:cubicBezTo>
                    <a:pt x="166" y="107"/>
                    <a:pt x="161" y="104"/>
                    <a:pt x="161" y="104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1" y="104"/>
                    <a:pt x="151" y="104"/>
                    <a:pt x="151" y="10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50" y="107"/>
                    <a:pt x="150" y="109"/>
                    <a:pt x="151" y="109"/>
                  </a:cubicBezTo>
                  <a:cubicBezTo>
                    <a:pt x="151" y="110"/>
                    <a:pt x="154" y="112"/>
                    <a:pt x="154" y="112"/>
                  </a:cubicBezTo>
                  <a:cubicBezTo>
                    <a:pt x="154" y="112"/>
                    <a:pt x="156" y="112"/>
                    <a:pt x="156" y="113"/>
                  </a:cubicBezTo>
                  <a:cubicBezTo>
                    <a:pt x="157" y="114"/>
                    <a:pt x="159" y="116"/>
                    <a:pt x="159" y="116"/>
                  </a:cubicBezTo>
                  <a:cubicBezTo>
                    <a:pt x="159" y="116"/>
                    <a:pt x="160" y="116"/>
                    <a:pt x="161" y="116"/>
                  </a:cubicBezTo>
                  <a:cubicBezTo>
                    <a:pt x="163" y="116"/>
                    <a:pt x="165" y="117"/>
                    <a:pt x="165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6" y="120"/>
                    <a:pt x="165" y="120"/>
                  </a:cubicBezTo>
                  <a:cubicBezTo>
                    <a:pt x="164" y="121"/>
                    <a:pt x="161" y="121"/>
                    <a:pt x="161" y="121"/>
                  </a:cubicBezTo>
                  <a:cubicBezTo>
                    <a:pt x="161" y="121"/>
                    <a:pt x="159" y="119"/>
                    <a:pt x="158" y="119"/>
                  </a:cubicBezTo>
                  <a:cubicBezTo>
                    <a:pt x="158" y="119"/>
                    <a:pt x="155" y="120"/>
                    <a:pt x="155" y="120"/>
                  </a:cubicBezTo>
                  <a:cubicBezTo>
                    <a:pt x="155" y="120"/>
                    <a:pt x="153" y="122"/>
                    <a:pt x="152" y="120"/>
                  </a:cubicBezTo>
                  <a:cubicBezTo>
                    <a:pt x="151" y="118"/>
                    <a:pt x="150" y="116"/>
                    <a:pt x="150" y="116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8" y="114"/>
                    <a:pt x="119" y="115"/>
                  </a:cubicBezTo>
                  <a:cubicBezTo>
                    <a:pt x="119" y="115"/>
                    <a:pt x="118" y="118"/>
                    <a:pt x="118" y="120"/>
                  </a:cubicBezTo>
                  <a:cubicBezTo>
                    <a:pt x="119" y="121"/>
                    <a:pt x="119" y="122"/>
                    <a:pt x="121" y="123"/>
                  </a:cubicBezTo>
                  <a:cubicBezTo>
                    <a:pt x="122" y="124"/>
                    <a:pt x="122" y="124"/>
                    <a:pt x="124" y="125"/>
                  </a:cubicBezTo>
                  <a:cubicBezTo>
                    <a:pt x="126" y="126"/>
                    <a:pt x="127" y="127"/>
                    <a:pt x="127" y="12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1"/>
                    <a:pt x="130" y="132"/>
                    <a:pt x="131" y="132"/>
                  </a:cubicBezTo>
                  <a:cubicBezTo>
                    <a:pt x="132" y="133"/>
                    <a:pt x="135" y="134"/>
                    <a:pt x="135" y="135"/>
                  </a:cubicBezTo>
                  <a:cubicBezTo>
                    <a:pt x="135" y="137"/>
                    <a:pt x="136" y="139"/>
                    <a:pt x="136" y="139"/>
                  </a:cubicBezTo>
                  <a:cubicBezTo>
                    <a:pt x="136" y="139"/>
                    <a:pt x="137" y="141"/>
                    <a:pt x="137" y="141"/>
                  </a:cubicBezTo>
                  <a:cubicBezTo>
                    <a:pt x="138" y="142"/>
                    <a:pt x="139" y="141"/>
                    <a:pt x="139" y="142"/>
                  </a:cubicBezTo>
                  <a:cubicBezTo>
                    <a:pt x="140" y="143"/>
                    <a:pt x="139" y="144"/>
                    <a:pt x="141" y="145"/>
                  </a:cubicBezTo>
                  <a:cubicBezTo>
                    <a:pt x="142" y="147"/>
                    <a:pt x="144" y="148"/>
                    <a:pt x="144" y="148"/>
                  </a:cubicBezTo>
                  <a:cubicBezTo>
                    <a:pt x="145" y="148"/>
                    <a:pt x="147" y="149"/>
                    <a:pt x="147" y="149"/>
                  </a:cubicBezTo>
                  <a:cubicBezTo>
                    <a:pt x="153" y="153"/>
                    <a:pt x="153" y="153"/>
                    <a:pt x="153" y="153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8" y="167"/>
                    <a:pt x="156" y="168"/>
                    <a:pt x="155" y="168"/>
                  </a:cubicBezTo>
                  <a:cubicBezTo>
                    <a:pt x="155" y="168"/>
                    <a:pt x="153" y="169"/>
                    <a:pt x="153" y="169"/>
                  </a:cubicBezTo>
                  <a:cubicBezTo>
                    <a:pt x="153" y="169"/>
                    <a:pt x="152" y="168"/>
                    <a:pt x="152" y="168"/>
                  </a:cubicBezTo>
                  <a:cubicBezTo>
                    <a:pt x="153" y="167"/>
                    <a:pt x="156" y="166"/>
                    <a:pt x="156" y="166"/>
                  </a:cubicBezTo>
                  <a:cubicBezTo>
                    <a:pt x="156" y="166"/>
                    <a:pt x="156" y="163"/>
                    <a:pt x="155" y="163"/>
                  </a:cubicBezTo>
                  <a:cubicBezTo>
                    <a:pt x="154" y="162"/>
                    <a:pt x="151" y="160"/>
                    <a:pt x="151" y="160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58"/>
                    <a:pt x="144" y="158"/>
                    <a:pt x="144" y="159"/>
                  </a:cubicBezTo>
                  <a:cubicBezTo>
                    <a:pt x="143" y="160"/>
                    <a:pt x="140" y="162"/>
                    <a:pt x="140" y="162"/>
                  </a:cubicBezTo>
                  <a:cubicBezTo>
                    <a:pt x="138" y="166"/>
                    <a:pt x="138" y="166"/>
                    <a:pt x="138" y="166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7"/>
                    <a:pt x="145" y="169"/>
                    <a:pt x="145" y="169"/>
                  </a:cubicBezTo>
                  <a:cubicBezTo>
                    <a:pt x="145" y="170"/>
                    <a:pt x="147" y="172"/>
                    <a:pt x="147" y="172"/>
                  </a:cubicBezTo>
                  <a:cubicBezTo>
                    <a:pt x="149" y="173"/>
                    <a:pt x="149" y="173"/>
                    <a:pt x="149" y="173"/>
                  </a:cubicBezTo>
                  <a:cubicBezTo>
                    <a:pt x="149" y="175"/>
                    <a:pt x="149" y="175"/>
                    <a:pt x="149" y="17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45" y="182"/>
                    <a:pt x="145" y="182"/>
                    <a:pt x="145" y="182"/>
                  </a:cubicBezTo>
                  <a:cubicBezTo>
                    <a:pt x="145" y="182"/>
                    <a:pt x="143" y="183"/>
                    <a:pt x="143" y="183"/>
                  </a:cubicBezTo>
                  <a:cubicBezTo>
                    <a:pt x="142" y="183"/>
                    <a:pt x="140" y="185"/>
                    <a:pt x="140" y="185"/>
                  </a:cubicBezTo>
                  <a:cubicBezTo>
                    <a:pt x="140" y="185"/>
                    <a:pt x="139" y="185"/>
                    <a:pt x="139" y="185"/>
                  </a:cubicBezTo>
                  <a:cubicBezTo>
                    <a:pt x="138" y="185"/>
                    <a:pt x="136" y="184"/>
                    <a:pt x="135" y="184"/>
                  </a:cubicBezTo>
                  <a:cubicBezTo>
                    <a:pt x="135" y="184"/>
                    <a:pt x="133" y="185"/>
                    <a:pt x="133" y="185"/>
                  </a:cubicBezTo>
                  <a:cubicBezTo>
                    <a:pt x="133" y="185"/>
                    <a:pt x="130" y="187"/>
                    <a:pt x="134" y="188"/>
                  </a:cubicBezTo>
                  <a:cubicBezTo>
                    <a:pt x="138" y="188"/>
                    <a:pt x="139" y="188"/>
                    <a:pt x="140" y="188"/>
                  </a:cubicBezTo>
                  <a:cubicBezTo>
                    <a:pt x="140" y="188"/>
                    <a:pt x="144" y="188"/>
                    <a:pt x="144" y="188"/>
                  </a:cubicBezTo>
                  <a:cubicBezTo>
                    <a:pt x="144" y="188"/>
                    <a:pt x="145" y="188"/>
                    <a:pt x="146" y="189"/>
                  </a:cubicBezTo>
                  <a:cubicBezTo>
                    <a:pt x="148" y="189"/>
                    <a:pt x="149" y="189"/>
                    <a:pt x="150" y="190"/>
                  </a:cubicBezTo>
                  <a:cubicBezTo>
                    <a:pt x="151" y="190"/>
                    <a:pt x="152" y="191"/>
                    <a:pt x="152" y="191"/>
                  </a:cubicBezTo>
                  <a:cubicBezTo>
                    <a:pt x="152" y="192"/>
                    <a:pt x="152" y="192"/>
                    <a:pt x="153" y="192"/>
                  </a:cubicBezTo>
                  <a:cubicBezTo>
                    <a:pt x="154" y="192"/>
                    <a:pt x="155" y="193"/>
                    <a:pt x="155" y="193"/>
                  </a:cubicBezTo>
                  <a:cubicBezTo>
                    <a:pt x="156" y="193"/>
                    <a:pt x="156" y="193"/>
                    <a:pt x="156" y="193"/>
                  </a:cubicBezTo>
                  <a:cubicBezTo>
                    <a:pt x="156" y="193"/>
                    <a:pt x="157" y="193"/>
                    <a:pt x="158" y="193"/>
                  </a:cubicBezTo>
                  <a:cubicBezTo>
                    <a:pt x="159" y="193"/>
                    <a:pt x="159" y="192"/>
                    <a:pt x="160" y="192"/>
                  </a:cubicBezTo>
                  <a:cubicBezTo>
                    <a:pt x="161" y="192"/>
                    <a:pt x="164" y="192"/>
                    <a:pt x="164" y="192"/>
                  </a:cubicBezTo>
                  <a:cubicBezTo>
                    <a:pt x="166" y="196"/>
                    <a:pt x="166" y="196"/>
                    <a:pt x="166" y="196"/>
                  </a:cubicBezTo>
                  <a:cubicBezTo>
                    <a:pt x="166" y="196"/>
                    <a:pt x="166" y="197"/>
                    <a:pt x="167" y="197"/>
                  </a:cubicBezTo>
                  <a:cubicBezTo>
                    <a:pt x="167" y="198"/>
                    <a:pt x="169" y="199"/>
                    <a:pt x="170" y="199"/>
                  </a:cubicBezTo>
                  <a:cubicBezTo>
                    <a:pt x="171" y="199"/>
                    <a:pt x="179" y="197"/>
                    <a:pt x="179" y="197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75" y="194"/>
                    <a:pt x="173" y="192"/>
                    <a:pt x="172" y="191"/>
                  </a:cubicBezTo>
                  <a:cubicBezTo>
                    <a:pt x="172" y="190"/>
                    <a:pt x="167" y="187"/>
                    <a:pt x="167" y="187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81"/>
                    <a:pt x="152" y="177"/>
                    <a:pt x="153" y="176"/>
                  </a:cubicBezTo>
                  <a:cubicBezTo>
                    <a:pt x="153" y="175"/>
                    <a:pt x="153" y="172"/>
                    <a:pt x="154" y="172"/>
                  </a:cubicBezTo>
                  <a:cubicBezTo>
                    <a:pt x="155" y="173"/>
                    <a:pt x="157" y="173"/>
                    <a:pt x="158" y="173"/>
                  </a:cubicBezTo>
                  <a:cubicBezTo>
                    <a:pt x="159" y="173"/>
                    <a:pt x="161" y="172"/>
                    <a:pt x="162" y="172"/>
                  </a:cubicBezTo>
                  <a:cubicBezTo>
                    <a:pt x="163" y="172"/>
                    <a:pt x="165" y="173"/>
                    <a:pt x="165" y="173"/>
                  </a:cubicBezTo>
                  <a:cubicBezTo>
                    <a:pt x="165" y="173"/>
                    <a:pt x="166" y="175"/>
                    <a:pt x="166" y="176"/>
                  </a:cubicBezTo>
                  <a:cubicBezTo>
                    <a:pt x="167" y="176"/>
                    <a:pt x="167" y="178"/>
                    <a:pt x="168" y="179"/>
                  </a:cubicBezTo>
                  <a:cubicBezTo>
                    <a:pt x="169" y="179"/>
                    <a:pt x="174" y="181"/>
                    <a:pt x="174" y="181"/>
                  </a:cubicBezTo>
                  <a:cubicBezTo>
                    <a:pt x="174" y="181"/>
                    <a:pt x="180" y="183"/>
                    <a:pt x="180" y="183"/>
                  </a:cubicBezTo>
                  <a:cubicBezTo>
                    <a:pt x="181" y="183"/>
                    <a:pt x="183" y="183"/>
                    <a:pt x="183" y="18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9" y="186"/>
                    <a:pt x="199" y="186"/>
                    <a:pt x="199" y="186"/>
                  </a:cubicBezTo>
                  <a:cubicBezTo>
                    <a:pt x="199" y="186"/>
                    <a:pt x="202" y="188"/>
                    <a:pt x="202" y="188"/>
                  </a:cubicBezTo>
                  <a:cubicBezTo>
                    <a:pt x="202" y="189"/>
                    <a:pt x="204" y="193"/>
                    <a:pt x="204" y="193"/>
                  </a:cubicBezTo>
                  <a:cubicBezTo>
                    <a:pt x="204" y="193"/>
                    <a:pt x="204" y="196"/>
                    <a:pt x="204" y="196"/>
                  </a:cubicBezTo>
                  <a:cubicBezTo>
                    <a:pt x="204" y="197"/>
                    <a:pt x="206" y="201"/>
                    <a:pt x="206" y="201"/>
                  </a:cubicBezTo>
                  <a:cubicBezTo>
                    <a:pt x="207" y="202"/>
                    <a:pt x="211" y="206"/>
                    <a:pt x="211" y="207"/>
                  </a:cubicBezTo>
                  <a:cubicBezTo>
                    <a:pt x="211" y="207"/>
                    <a:pt x="213" y="210"/>
                    <a:pt x="214" y="210"/>
                  </a:cubicBezTo>
                  <a:cubicBezTo>
                    <a:pt x="214" y="210"/>
                    <a:pt x="215" y="209"/>
                    <a:pt x="215" y="209"/>
                  </a:cubicBezTo>
                  <a:cubicBezTo>
                    <a:pt x="216" y="209"/>
                    <a:pt x="219" y="207"/>
                    <a:pt x="219" y="207"/>
                  </a:cubicBezTo>
                  <a:cubicBezTo>
                    <a:pt x="219" y="207"/>
                    <a:pt x="222" y="207"/>
                    <a:pt x="222" y="208"/>
                  </a:cubicBezTo>
                  <a:cubicBezTo>
                    <a:pt x="222" y="209"/>
                    <a:pt x="226" y="212"/>
                    <a:pt x="226" y="212"/>
                  </a:cubicBezTo>
                  <a:cubicBezTo>
                    <a:pt x="226" y="212"/>
                    <a:pt x="227" y="216"/>
                    <a:pt x="227" y="216"/>
                  </a:cubicBezTo>
                  <a:cubicBezTo>
                    <a:pt x="226" y="217"/>
                    <a:pt x="223" y="218"/>
                    <a:pt x="223" y="219"/>
                  </a:cubicBezTo>
                  <a:cubicBezTo>
                    <a:pt x="222" y="219"/>
                    <a:pt x="219" y="219"/>
                    <a:pt x="219" y="219"/>
                  </a:cubicBezTo>
                  <a:cubicBezTo>
                    <a:pt x="218" y="220"/>
                    <a:pt x="214" y="221"/>
                    <a:pt x="214" y="221"/>
                  </a:cubicBezTo>
                  <a:cubicBezTo>
                    <a:pt x="214" y="217"/>
                    <a:pt x="214" y="217"/>
                    <a:pt x="214" y="217"/>
                  </a:cubicBezTo>
                  <a:cubicBezTo>
                    <a:pt x="214" y="217"/>
                    <a:pt x="214" y="216"/>
                    <a:pt x="213" y="216"/>
                  </a:cubicBezTo>
                  <a:cubicBezTo>
                    <a:pt x="213" y="216"/>
                    <a:pt x="207" y="214"/>
                    <a:pt x="207" y="214"/>
                  </a:cubicBezTo>
                  <a:cubicBezTo>
                    <a:pt x="206" y="209"/>
                    <a:pt x="206" y="209"/>
                    <a:pt x="206" y="209"/>
                  </a:cubicBezTo>
                  <a:cubicBezTo>
                    <a:pt x="203" y="206"/>
                    <a:pt x="203" y="206"/>
                    <a:pt x="203" y="206"/>
                  </a:cubicBezTo>
                  <a:cubicBezTo>
                    <a:pt x="200" y="204"/>
                    <a:pt x="200" y="204"/>
                    <a:pt x="200" y="204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194" y="201"/>
                    <a:pt x="192" y="202"/>
                    <a:pt x="192" y="202"/>
                  </a:cubicBezTo>
                  <a:cubicBezTo>
                    <a:pt x="191" y="203"/>
                    <a:pt x="187" y="202"/>
                    <a:pt x="187" y="202"/>
                  </a:cubicBezTo>
                  <a:cubicBezTo>
                    <a:pt x="184" y="203"/>
                    <a:pt x="184" y="203"/>
                    <a:pt x="184" y="20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193" y="206"/>
                    <a:pt x="193" y="206"/>
                    <a:pt x="193" y="206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199" y="211"/>
                    <a:pt x="199" y="211"/>
                    <a:pt x="199" y="211"/>
                  </a:cubicBezTo>
                  <a:cubicBezTo>
                    <a:pt x="199" y="211"/>
                    <a:pt x="200" y="213"/>
                    <a:pt x="200" y="214"/>
                  </a:cubicBezTo>
                  <a:cubicBezTo>
                    <a:pt x="200" y="215"/>
                    <a:pt x="202" y="219"/>
                    <a:pt x="202" y="219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6" y="229"/>
                    <a:pt x="206" y="229"/>
                    <a:pt x="206" y="229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0" y="235"/>
                    <a:pt x="209" y="236"/>
                    <a:pt x="209" y="237"/>
                  </a:cubicBezTo>
                  <a:cubicBezTo>
                    <a:pt x="209" y="237"/>
                    <a:pt x="207" y="240"/>
                    <a:pt x="207" y="240"/>
                  </a:cubicBezTo>
                  <a:cubicBezTo>
                    <a:pt x="207" y="240"/>
                    <a:pt x="205" y="240"/>
                    <a:pt x="204" y="240"/>
                  </a:cubicBezTo>
                  <a:cubicBezTo>
                    <a:pt x="204" y="239"/>
                    <a:pt x="203" y="237"/>
                    <a:pt x="202" y="237"/>
                  </a:cubicBezTo>
                  <a:cubicBezTo>
                    <a:pt x="200" y="236"/>
                    <a:pt x="200" y="234"/>
                    <a:pt x="199" y="234"/>
                  </a:cubicBezTo>
                  <a:cubicBezTo>
                    <a:pt x="198" y="234"/>
                    <a:pt x="195" y="234"/>
                    <a:pt x="195" y="234"/>
                  </a:cubicBezTo>
                  <a:cubicBezTo>
                    <a:pt x="195" y="234"/>
                    <a:pt x="193" y="231"/>
                    <a:pt x="192" y="230"/>
                  </a:cubicBezTo>
                  <a:cubicBezTo>
                    <a:pt x="192" y="230"/>
                    <a:pt x="191" y="229"/>
                    <a:pt x="190" y="228"/>
                  </a:cubicBezTo>
                  <a:cubicBezTo>
                    <a:pt x="189" y="227"/>
                    <a:pt x="187" y="224"/>
                    <a:pt x="187" y="225"/>
                  </a:cubicBezTo>
                  <a:cubicBezTo>
                    <a:pt x="187" y="227"/>
                    <a:pt x="188" y="229"/>
                    <a:pt x="187" y="229"/>
                  </a:cubicBezTo>
                  <a:cubicBezTo>
                    <a:pt x="185" y="229"/>
                    <a:pt x="184" y="229"/>
                    <a:pt x="184" y="229"/>
                  </a:cubicBezTo>
                  <a:cubicBezTo>
                    <a:pt x="184" y="229"/>
                    <a:pt x="182" y="231"/>
                    <a:pt x="181" y="232"/>
                  </a:cubicBezTo>
                  <a:cubicBezTo>
                    <a:pt x="181" y="232"/>
                    <a:pt x="182" y="232"/>
                    <a:pt x="180" y="233"/>
                  </a:cubicBezTo>
                  <a:cubicBezTo>
                    <a:pt x="179" y="233"/>
                    <a:pt x="177" y="233"/>
                    <a:pt x="177" y="233"/>
                  </a:cubicBezTo>
                  <a:cubicBezTo>
                    <a:pt x="177" y="232"/>
                    <a:pt x="177" y="232"/>
                    <a:pt x="177" y="231"/>
                  </a:cubicBezTo>
                  <a:cubicBezTo>
                    <a:pt x="178" y="230"/>
                    <a:pt x="184" y="227"/>
                    <a:pt x="184" y="227"/>
                  </a:cubicBezTo>
                  <a:cubicBezTo>
                    <a:pt x="184" y="226"/>
                    <a:pt x="182" y="223"/>
                    <a:pt x="182" y="223"/>
                  </a:cubicBezTo>
                  <a:cubicBezTo>
                    <a:pt x="181" y="224"/>
                    <a:pt x="181" y="224"/>
                    <a:pt x="181" y="224"/>
                  </a:cubicBezTo>
                  <a:cubicBezTo>
                    <a:pt x="178" y="226"/>
                    <a:pt x="178" y="226"/>
                    <a:pt x="178" y="226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68" y="232"/>
                    <a:pt x="168" y="232"/>
                    <a:pt x="168" y="232"/>
                  </a:cubicBezTo>
                  <a:cubicBezTo>
                    <a:pt x="164" y="233"/>
                    <a:pt x="164" y="233"/>
                    <a:pt x="164" y="233"/>
                  </a:cubicBezTo>
                  <a:cubicBezTo>
                    <a:pt x="160" y="233"/>
                    <a:pt x="160" y="233"/>
                    <a:pt x="160" y="233"/>
                  </a:cubicBezTo>
                  <a:cubicBezTo>
                    <a:pt x="158" y="232"/>
                    <a:pt x="158" y="232"/>
                    <a:pt x="158" y="232"/>
                  </a:cubicBezTo>
                  <a:cubicBezTo>
                    <a:pt x="156" y="229"/>
                    <a:pt x="156" y="229"/>
                    <a:pt x="156" y="229"/>
                  </a:cubicBezTo>
                  <a:cubicBezTo>
                    <a:pt x="155" y="229"/>
                    <a:pt x="155" y="229"/>
                    <a:pt x="155" y="229"/>
                  </a:cubicBezTo>
                  <a:cubicBezTo>
                    <a:pt x="155" y="229"/>
                    <a:pt x="154" y="227"/>
                    <a:pt x="155" y="226"/>
                  </a:cubicBezTo>
                  <a:cubicBezTo>
                    <a:pt x="155" y="226"/>
                    <a:pt x="156" y="225"/>
                    <a:pt x="158" y="225"/>
                  </a:cubicBezTo>
                  <a:cubicBezTo>
                    <a:pt x="160" y="225"/>
                    <a:pt x="161" y="225"/>
                    <a:pt x="162" y="225"/>
                  </a:cubicBezTo>
                  <a:cubicBezTo>
                    <a:pt x="163" y="225"/>
                    <a:pt x="164" y="224"/>
                    <a:pt x="164" y="224"/>
                  </a:cubicBezTo>
                  <a:cubicBezTo>
                    <a:pt x="164" y="224"/>
                    <a:pt x="165" y="224"/>
                    <a:pt x="165" y="223"/>
                  </a:cubicBezTo>
                  <a:cubicBezTo>
                    <a:pt x="165" y="222"/>
                    <a:pt x="162" y="218"/>
                    <a:pt x="162" y="218"/>
                  </a:cubicBezTo>
                  <a:cubicBezTo>
                    <a:pt x="162" y="218"/>
                    <a:pt x="158" y="218"/>
                    <a:pt x="157" y="219"/>
                  </a:cubicBezTo>
                  <a:cubicBezTo>
                    <a:pt x="155" y="219"/>
                    <a:pt x="155" y="221"/>
                    <a:pt x="153" y="220"/>
                  </a:cubicBezTo>
                  <a:cubicBezTo>
                    <a:pt x="151" y="219"/>
                    <a:pt x="146" y="217"/>
                    <a:pt x="146" y="217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40" y="215"/>
                    <a:pt x="140" y="215"/>
                    <a:pt x="140" y="215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7" y="219"/>
                    <a:pt x="135" y="217"/>
                  </a:cubicBezTo>
                  <a:cubicBezTo>
                    <a:pt x="133" y="214"/>
                    <a:pt x="133" y="212"/>
                    <a:pt x="133" y="212"/>
                  </a:cubicBezTo>
                  <a:cubicBezTo>
                    <a:pt x="130" y="212"/>
                    <a:pt x="130" y="212"/>
                    <a:pt x="130" y="212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9" y="215"/>
                    <a:pt x="127" y="218"/>
                    <a:pt x="127" y="218"/>
                  </a:cubicBezTo>
                  <a:cubicBezTo>
                    <a:pt x="126" y="218"/>
                    <a:pt x="123" y="218"/>
                    <a:pt x="122" y="219"/>
                  </a:cubicBezTo>
                  <a:cubicBezTo>
                    <a:pt x="122" y="219"/>
                    <a:pt x="117" y="219"/>
                    <a:pt x="117" y="219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110" y="217"/>
                    <a:pt x="108" y="218"/>
                    <a:pt x="108" y="218"/>
                  </a:cubicBezTo>
                  <a:cubicBezTo>
                    <a:pt x="107" y="219"/>
                    <a:pt x="97" y="221"/>
                    <a:pt x="97" y="221"/>
                  </a:cubicBezTo>
                  <a:cubicBezTo>
                    <a:pt x="92" y="224"/>
                    <a:pt x="92" y="224"/>
                    <a:pt x="92" y="224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3" y="223"/>
                    <a:pt x="79" y="227"/>
                    <a:pt x="78" y="228"/>
                  </a:cubicBezTo>
                  <a:cubicBezTo>
                    <a:pt x="78" y="228"/>
                    <a:pt x="73" y="223"/>
                    <a:pt x="73" y="223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4" y="212"/>
                    <a:pt x="64" y="212"/>
                    <a:pt x="64" y="212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1" y="204"/>
                    <a:pt x="61" y="204"/>
                    <a:pt x="61" y="204"/>
                  </a:cubicBezTo>
                  <a:cubicBezTo>
                    <a:pt x="57" y="204"/>
                    <a:pt x="57" y="204"/>
                    <a:pt x="57" y="204"/>
                  </a:cubicBezTo>
                  <a:cubicBezTo>
                    <a:pt x="56" y="206"/>
                    <a:pt x="56" y="206"/>
                    <a:pt x="56" y="206"/>
                  </a:cubicBezTo>
                  <a:cubicBezTo>
                    <a:pt x="55" y="209"/>
                    <a:pt x="55" y="209"/>
                    <a:pt x="55" y="209"/>
                  </a:cubicBezTo>
                  <a:cubicBezTo>
                    <a:pt x="55" y="209"/>
                    <a:pt x="56" y="212"/>
                    <a:pt x="56" y="212"/>
                  </a:cubicBezTo>
                  <a:cubicBezTo>
                    <a:pt x="56" y="213"/>
                    <a:pt x="55" y="214"/>
                    <a:pt x="54" y="214"/>
                  </a:cubicBezTo>
                  <a:cubicBezTo>
                    <a:pt x="54" y="214"/>
                    <a:pt x="49" y="216"/>
                    <a:pt x="49" y="216"/>
                  </a:cubicBezTo>
                  <a:cubicBezTo>
                    <a:pt x="49" y="216"/>
                    <a:pt x="48" y="213"/>
                    <a:pt x="48" y="212"/>
                  </a:cubicBezTo>
                  <a:cubicBezTo>
                    <a:pt x="48" y="210"/>
                    <a:pt x="48" y="207"/>
                    <a:pt x="48" y="207"/>
                  </a:cubicBezTo>
                  <a:cubicBezTo>
                    <a:pt x="48" y="207"/>
                    <a:pt x="52" y="205"/>
                    <a:pt x="52" y="205"/>
                  </a:cubicBezTo>
                  <a:cubicBezTo>
                    <a:pt x="52" y="204"/>
                    <a:pt x="55" y="199"/>
                    <a:pt x="55" y="199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6"/>
                    <a:pt x="59" y="195"/>
                    <a:pt x="60" y="195"/>
                  </a:cubicBezTo>
                  <a:cubicBezTo>
                    <a:pt x="61" y="195"/>
                    <a:pt x="63" y="195"/>
                    <a:pt x="64" y="196"/>
                  </a:cubicBezTo>
                  <a:cubicBezTo>
                    <a:pt x="66" y="197"/>
                    <a:pt x="65" y="197"/>
                    <a:pt x="67" y="197"/>
                  </a:cubicBezTo>
                  <a:cubicBezTo>
                    <a:pt x="69" y="196"/>
                    <a:pt x="71" y="195"/>
                    <a:pt x="71" y="194"/>
                  </a:cubicBezTo>
                  <a:cubicBezTo>
                    <a:pt x="71" y="193"/>
                    <a:pt x="72" y="189"/>
                    <a:pt x="69" y="189"/>
                  </a:cubicBezTo>
                  <a:cubicBezTo>
                    <a:pt x="67" y="189"/>
                    <a:pt x="64" y="191"/>
                    <a:pt x="63" y="191"/>
                  </a:cubicBezTo>
                  <a:cubicBezTo>
                    <a:pt x="62" y="192"/>
                    <a:pt x="61" y="191"/>
                    <a:pt x="59" y="190"/>
                  </a:cubicBezTo>
                  <a:cubicBezTo>
                    <a:pt x="58" y="190"/>
                    <a:pt x="56" y="189"/>
                    <a:pt x="56" y="189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5" y="196"/>
                    <a:pt x="51" y="193"/>
                  </a:cubicBezTo>
                  <a:cubicBezTo>
                    <a:pt x="47" y="191"/>
                    <a:pt x="47" y="190"/>
                    <a:pt x="47" y="190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41" y="179"/>
                    <a:pt x="41" y="179"/>
                    <a:pt x="41" y="179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7"/>
                    <a:pt x="36" y="179"/>
                  </a:cubicBezTo>
                  <a:cubicBezTo>
                    <a:pt x="35" y="180"/>
                    <a:pt x="33" y="180"/>
                    <a:pt x="32" y="179"/>
                  </a:cubicBezTo>
                  <a:cubicBezTo>
                    <a:pt x="32" y="177"/>
                    <a:pt x="29" y="173"/>
                    <a:pt x="29" y="173"/>
                  </a:cubicBezTo>
                  <a:cubicBezTo>
                    <a:pt x="30" y="169"/>
                    <a:pt x="30" y="169"/>
                    <a:pt x="30" y="169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26" y="168"/>
                    <a:pt x="24" y="167"/>
                    <a:pt x="24" y="166"/>
                  </a:cubicBezTo>
                  <a:cubicBezTo>
                    <a:pt x="25" y="164"/>
                    <a:pt x="27" y="161"/>
                    <a:pt x="27" y="161"/>
                  </a:cubicBezTo>
                  <a:cubicBezTo>
                    <a:pt x="29" y="157"/>
                    <a:pt x="29" y="157"/>
                    <a:pt x="29" y="157"/>
                  </a:cubicBezTo>
                  <a:cubicBezTo>
                    <a:pt x="29" y="157"/>
                    <a:pt x="29" y="154"/>
                    <a:pt x="28" y="153"/>
                  </a:cubicBezTo>
                  <a:cubicBezTo>
                    <a:pt x="28" y="152"/>
                    <a:pt x="27" y="139"/>
                    <a:pt x="27" y="139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9"/>
                    <a:pt x="49" y="105"/>
                    <a:pt x="49" y="106"/>
                  </a:cubicBezTo>
                  <a:cubicBezTo>
                    <a:pt x="50" y="107"/>
                    <a:pt x="49" y="98"/>
                    <a:pt x="49" y="98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51" y="89"/>
                    <a:pt x="52" y="89"/>
                  </a:cubicBezTo>
                  <a:cubicBezTo>
                    <a:pt x="53" y="89"/>
                    <a:pt x="55" y="88"/>
                    <a:pt x="58" y="87"/>
                  </a:cubicBezTo>
                  <a:cubicBezTo>
                    <a:pt x="60" y="87"/>
                    <a:pt x="62" y="85"/>
                    <a:pt x="64" y="85"/>
                  </a:cubicBezTo>
                  <a:cubicBezTo>
                    <a:pt x="65" y="85"/>
                    <a:pt x="70" y="85"/>
                    <a:pt x="70" y="85"/>
                  </a:cubicBezTo>
                  <a:cubicBezTo>
                    <a:pt x="70" y="85"/>
                    <a:pt x="75" y="82"/>
                    <a:pt x="76" y="81"/>
                  </a:cubicBezTo>
                  <a:cubicBezTo>
                    <a:pt x="77" y="80"/>
                    <a:pt x="80" y="76"/>
                    <a:pt x="80" y="76"/>
                  </a:cubicBezTo>
                  <a:cubicBezTo>
                    <a:pt x="80" y="76"/>
                    <a:pt x="81" y="71"/>
                    <a:pt x="83" y="70"/>
                  </a:cubicBezTo>
                  <a:cubicBezTo>
                    <a:pt x="84" y="70"/>
                    <a:pt x="87" y="68"/>
                    <a:pt x="89" y="68"/>
                  </a:cubicBezTo>
                  <a:cubicBezTo>
                    <a:pt x="91" y="67"/>
                    <a:pt x="96" y="66"/>
                    <a:pt x="97" y="66"/>
                  </a:cubicBezTo>
                  <a:cubicBezTo>
                    <a:pt x="98" y="66"/>
                    <a:pt x="110" y="64"/>
                    <a:pt x="110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5" y="45"/>
                    <a:pt x="138" y="42"/>
                    <a:pt x="139" y="42"/>
                  </a:cubicBezTo>
                  <a:cubicBezTo>
                    <a:pt x="140" y="43"/>
                    <a:pt x="142" y="42"/>
                    <a:pt x="142" y="42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58" y="37"/>
                    <a:pt x="159" y="36"/>
                  </a:cubicBezTo>
                  <a:cubicBezTo>
                    <a:pt x="159" y="36"/>
                    <a:pt x="164" y="34"/>
                    <a:pt x="164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8" y="28"/>
                    <a:pt x="171" y="28"/>
                  </a:cubicBezTo>
                  <a:cubicBezTo>
                    <a:pt x="173" y="28"/>
                    <a:pt x="175" y="28"/>
                    <a:pt x="176" y="28"/>
                  </a:cubicBezTo>
                  <a:cubicBezTo>
                    <a:pt x="176" y="27"/>
                    <a:pt x="177" y="25"/>
                    <a:pt x="178" y="25"/>
                  </a:cubicBezTo>
                  <a:cubicBezTo>
                    <a:pt x="179" y="25"/>
                    <a:pt x="185" y="24"/>
                    <a:pt x="185" y="24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94" y="33"/>
                    <a:pt x="195" y="33"/>
                  </a:cubicBezTo>
                  <a:cubicBezTo>
                    <a:pt x="196" y="33"/>
                    <a:pt x="201" y="29"/>
                    <a:pt x="201" y="29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2" y="32"/>
                    <a:pt x="222" y="32"/>
                    <a:pt x="222" y="32"/>
                  </a:cubicBezTo>
                  <a:close/>
                  <a:moveTo>
                    <a:pt x="188" y="149"/>
                  </a:moveTo>
                  <a:cubicBezTo>
                    <a:pt x="188" y="149"/>
                    <a:pt x="188" y="149"/>
                    <a:pt x="188" y="149"/>
                  </a:cubicBezTo>
                  <a:cubicBezTo>
                    <a:pt x="189" y="150"/>
                    <a:pt x="189" y="150"/>
                    <a:pt x="189" y="150"/>
                  </a:cubicBezTo>
                  <a:cubicBezTo>
                    <a:pt x="189" y="150"/>
                    <a:pt x="191" y="150"/>
                    <a:pt x="192" y="149"/>
                  </a:cubicBezTo>
                  <a:cubicBezTo>
                    <a:pt x="193" y="149"/>
                    <a:pt x="191" y="148"/>
                    <a:pt x="191" y="148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48"/>
                    <a:pt x="188" y="149"/>
                    <a:pt x="188" y="149"/>
                  </a:cubicBezTo>
                  <a:close/>
                  <a:moveTo>
                    <a:pt x="184" y="157"/>
                  </a:moveTo>
                  <a:cubicBezTo>
                    <a:pt x="184" y="157"/>
                    <a:pt x="184" y="157"/>
                    <a:pt x="184" y="157"/>
                  </a:cubicBezTo>
                  <a:cubicBezTo>
                    <a:pt x="185" y="158"/>
                    <a:pt x="185" y="158"/>
                    <a:pt x="185" y="158"/>
                  </a:cubicBezTo>
                  <a:cubicBezTo>
                    <a:pt x="185" y="158"/>
                    <a:pt x="186" y="155"/>
                    <a:pt x="187" y="154"/>
                  </a:cubicBezTo>
                  <a:cubicBezTo>
                    <a:pt x="188" y="152"/>
                    <a:pt x="186" y="153"/>
                    <a:pt x="186" y="153"/>
                  </a:cubicBezTo>
                  <a:cubicBezTo>
                    <a:pt x="185" y="154"/>
                    <a:pt x="185" y="154"/>
                    <a:pt x="185" y="154"/>
                  </a:cubicBezTo>
                  <a:cubicBezTo>
                    <a:pt x="185" y="154"/>
                    <a:pt x="184" y="157"/>
                    <a:pt x="184" y="157"/>
                  </a:cubicBezTo>
                  <a:close/>
                  <a:moveTo>
                    <a:pt x="318" y="231"/>
                  </a:moveTo>
                  <a:cubicBezTo>
                    <a:pt x="318" y="231"/>
                    <a:pt x="318" y="231"/>
                    <a:pt x="318" y="231"/>
                  </a:cubicBezTo>
                  <a:cubicBezTo>
                    <a:pt x="318" y="231"/>
                    <a:pt x="321" y="233"/>
                    <a:pt x="321" y="233"/>
                  </a:cubicBezTo>
                  <a:cubicBezTo>
                    <a:pt x="319" y="237"/>
                    <a:pt x="319" y="237"/>
                    <a:pt x="319" y="237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18" y="231"/>
                    <a:pt x="318" y="231"/>
                    <a:pt x="318" y="231"/>
                  </a:cubicBezTo>
                  <a:close/>
                  <a:moveTo>
                    <a:pt x="342" y="250"/>
                  </a:moveTo>
                  <a:cubicBezTo>
                    <a:pt x="342" y="250"/>
                    <a:pt x="342" y="250"/>
                    <a:pt x="342" y="250"/>
                  </a:cubicBezTo>
                  <a:cubicBezTo>
                    <a:pt x="342" y="250"/>
                    <a:pt x="347" y="251"/>
                    <a:pt x="347" y="250"/>
                  </a:cubicBezTo>
                  <a:cubicBezTo>
                    <a:pt x="347" y="249"/>
                    <a:pt x="348" y="247"/>
                    <a:pt x="348" y="247"/>
                  </a:cubicBezTo>
                  <a:cubicBezTo>
                    <a:pt x="347" y="246"/>
                    <a:pt x="344" y="245"/>
                    <a:pt x="344" y="245"/>
                  </a:cubicBezTo>
                  <a:cubicBezTo>
                    <a:pt x="343" y="245"/>
                    <a:pt x="342" y="245"/>
                    <a:pt x="341" y="244"/>
                  </a:cubicBezTo>
                  <a:cubicBezTo>
                    <a:pt x="335" y="237"/>
                    <a:pt x="339" y="246"/>
                    <a:pt x="342" y="247"/>
                  </a:cubicBezTo>
                  <a:cubicBezTo>
                    <a:pt x="342" y="248"/>
                    <a:pt x="342" y="248"/>
                    <a:pt x="342" y="248"/>
                  </a:cubicBezTo>
                  <a:cubicBezTo>
                    <a:pt x="342" y="250"/>
                    <a:pt x="342" y="250"/>
                    <a:pt x="342" y="250"/>
                  </a:cubicBezTo>
                  <a:close/>
                  <a:moveTo>
                    <a:pt x="349" y="257"/>
                  </a:moveTo>
                  <a:cubicBezTo>
                    <a:pt x="349" y="257"/>
                    <a:pt x="349" y="257"/>
                    <a:pt x="349" y="257"/>
                  </a:cubicBezTo>
                  <a:cubicBezTo>
                    <a:pt x="353" y="252"/>
                    <a:pt x="353" y="252"/>
                    <a:pt x="353" y="252"/>
                  </a:cubicBezTo>
                  <a:cubicBezTo>
                    <a:pt x="353" y="252"/>
                    <a:pt x="355" y="250"/>
                    <a:pt x="356" y="250"/>
                  </a:cubicBezTo>
                  <a:cubicBezTo>
                    <a:pt x="357" y="250"/>
                    <a:pt x="361" y="249"/>
                    <a:pt x="361" y="249"/>
                  </a:cubicBezTo>
                  <a:cubicBezTo>
                    <a:pt x="361" y="249"/>
                    <a:pt x="364" y="250"/>
                    <a:pt x="362" y="251"/>
                  </a:cubicBezTo>
                  <a:cubicBezTo>
                    <a:pt x="361" y="252"/>
                    <a:pt x="358" y="254"/>
                    <a:pt x="357" y="254"/>
                  </a:cubicBezTo>
                  <a:cubicBezTo>
                    <a:pt x="356" y="255"/>
                    <a:pt x="354" y="258"/>
                    <a:pt x="354" y="258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46" y="261"/>
                    <a:pt x="346" y="261"/>
                    <a:pt x="346" y="261"/>
                  </a:cubicBezTo>
                  <a:cubicBezTo>
                    <a:pt x="347" y="265"/>
                    <a:pt x="347" y="265"/>
                    <a:pt x="347" y="265"/>
                  </a:cubicBezTo>
                  <a:cubicBezTo>
                    <a:pt x="347" y="265"/>
                    <a:pt x="346" y="266"/>
                    <a:pt x="345" y="266"/>
                  </a:cubicBezTo>
                  <a:cubicBezTo>
                    <a:pt x="345" y="265"/>
                    <a:pt x="342" y="263"/>
                    <a:pt x="342" y="263"/>
                  </a:cubicBezTo>
                  <a:cubicBezTo>
                    <a:pt x="343" y="258"/>
                    <a:pt x="343" y="258"/>
                    <a:pt x="343" y="258"/>
                  </a:cubicBezTo>
                  <a:cubicBezTo>
                    <a:pt x="347" y="258"/>
                    <a:pt x="347" y="258"/>
                    <a:pt x="347" y="258"/>
                  </a:cubicBezTo>
                  <a:cubicBezTo>
                    <a:pt x="349" y="257"/>
                    <a:pt x="349" y="257"/>
                    <a:pt x="349" y="257"/>
                  </a:cubicBezTo>
                  <a:close/>
                  <a:moveTo>
                    <a:pt x="388" y="286"/>
                  </a:moveTo>
                  <a:cubicBezTo>
                    <a:pt x="388" y="286"/>
                    <a:pt x="388" y="286"/>
                    <a:pt x="388" y="286"/>
                  </a:cubicBezTo>
                  <a:cubicBezTo>
                    <a:pt x="388" y="286"/>
                    <a:pt x="392" y="290"/>
                    <a:pt x="392" y="290"/>
                  </a:cubicBezTo>
                  <a:cubicBezTo>
                    <a:pt x="391" y="295"/>
                    <a:pt x="391" y="295"/>
                    <a:pt x="391" y="295"/>
                  </a:cubicBezTo>
                  <a:cubicBezTo>
                    <a:pt x="391" y="295"/>
                    <a:pt x="391" y="297"/>
                    <a:pt x="393" y="297"/>
                  </a:cubicBezTo>
                  <a:cubicBezTo>
                    <a:pt x="395" y="298"/>
                    <a:pt x="398" y="298"/>
                    <a:pt x="398" y="296"/>
                  </a:cubicBezTo>
                  <a:cubicBezTo>
                    <a:pt x="398" y="294"/>
                    <a:pt x="399" y="292"/>
                    <a:pt x="400" y="291"/>
                  </a:cubicBezTo>
                  <a:cubicBezTo>
                    <a:pt x="401" y="289"/>
                    <a:pt x="403" y="286"/>
                    <a:pt x="403" y="286"/>
                  </a:cubicBezTo>
                  <a:cubicBezTo>
                    <a:pt x="403" y="286"/>
                    <a:pt x="404" y="286"/>
                    <a:pt x="405" y="285"/>
                  </a:cubicBezTo>
                  <a:cubicBezTo>
                    <a:pt x="406" y="285"/>
                    <a:pt x="404" y="282"/>
                    <a:pt x="404" y="282"/>
                  </a:cubicBezTo>
                  <a:cubicBezTo>
                    <a:pt x="404" y="282"/>
                    <a:pt x="403" y="282"/>
                    <a:pt x="405" y="278"/>
                  </a:cubicBezTo>
                  <a:cubicBezTo>
                    <a:pt x="407" y="275"/>
                    <a:pt x="407" y="275"/>
                    <a:pt x="407" y="275"/>
                  </a:cubicBezTo>
                  <a:cubicBezTo>
                    <a:pt x="407" y="274"/>
                    <a:pt x="408" y="271"/>
                    <a:pt x="408" y="270"/>
                  </a:cubicBezTo>
                  <a:cubicBezTo>
                    <a:pt x="407" y="268"/>
                    <a:pt x="406" y="263"/>
                    <a:pt x="406" y="263"/>
                  </a:cubicBezTo>
                  <a:cubicBezTo>
                    <a:pt x="404" y="265"/>
                    <a:pt x="404" y="265"/>
                    <a:pt x="404" y="265"/>
                  </a:cubicBezTo>
                  <a:cubicBezTo>
                    <a:pt x="404" y="265"/>
                    <a:pt x="402" y="267"/>
                    <a:pt x="400" y="267"/>
                  </a:cubicBezTo>
                  <a:cubicBezTo>
                    <a:pt x="398" y="268"/>
                    <a:pt x="396" y="269"/>
                    <a:pt x="396" y="270"/>
                  </a:cubicBezTo>
                  <a:cubicBezTo>
                    <a:pt x="396" y="270"/>
                    <a:pt x="396" y="273"/>
                    <a:pt x="395" y="274"/>
                  </a:cubicBezTo>
                  <a:cubicBezTo>
                    <a:pt x="394" y="275"/>
                    <a:pt x="391" y="278"/>
                    <a:pt x="391" y="278"/>
                  </a:cubicBezTo>
                  <a:cubicBezTo>
                    <a:pt x="389" y="283"/>
                    <a:pt x="389" y="283"/>
                    <a:pt x="389" y="283"/>
                  </a:cubicBezTo>
                  <a:cubicBezTo>
                    <a:pt x="389" y="283"/>
                    <a:pt x="388" y="286"/>
                    <a:pt x="388" y="286"/>
                  </a:cubicBezTo>
                  <a:close/>
                  <a:moveTo>
                    <a:pt x="373" y="331"/>
                  </a:moveTo>
                  <a:cubicBezTo>
                    <a:pt x="373" y="331"/>
                    <a:pt x="373" y="331"/>
                    <a:pt x="373" y="331"/>
                  </a:cubicBezTo>
                  <a:cubicBezTo>
                    <a:pt x="371" y="330"/>
                    <a:pt x="369" y="328"/>
                    <a:pt x="369" y="326"/>
                  </a:cubicBezTo>
                  <a:cubicBezTo>
                    <a:pt x="369" y="325"/>
                    <a:pt x="370" y="323"/>
                    <a:pt x="370" y="323"/>
                  </a:cubicBezTo>
                  <a:cubicBezTo>
                    <a:pt x="370" y="323"/>
                    <a:pt x="368" y="322"/>
                    <a:pt x="368" y="321"/>
                  </a:cubicBezTo>
                  <a:cubicBezTo>
                    <a:pt x="368" y="321"/>
                    <a:pt x="370" y="317"/>
                    <a:pt x="370" y="315"/>
                  </a:cubicBezTo>
                  <a:cubicBezTo>
                    <a:pt x="369" y="314"/>
                    <a:pt x="370" y="308"/>
                    <a:pt x="370" y="308"/>
                  </a:cubicBezTo>
                  <a:cubicBezTo>
                    <a:pt x="370" y="308"/>
                    <a:pt x="373" y="307"/>
                    <a:pt x="373" y="308"/>
                  </a:cubicBezTo>
                  <a:cubicBezTo>
                    <a:pt x="373" y="309"/>
                    <a:pt x="372" y="312"/>
                    <a:pt x="372" y="313"/>
                  </a:cubicBezTo>
                  <a:cubicBezTo>
                    <a:pt x="372" y="314"/>
                    <a:pt x="371" y="318"/>
                    <a:pt x="371" y="319"/>
                  </a:cubicBezTo>
                  <a:cubicBezTo>
                    <a:pt x="371" y="319"/>
                    <a:pt x="372" y="318"/>
                    <a:pt x="374" y="320"/>
                  </a:cubicBezTo>
                  <a:cubicBezTo>
                    <a:pt x="376" y="322"/>
                    <a:pt x="376" y="325"/>
                    <a:pt x="376" y="325"/>
                  </a:cubicBezTo>
                  <a:cubicBezTo>
                    <a:pt x="374" y="327"/>
                    <a:pt x="374" y="327"/>
                    <a:pt x="374" y="327"/>
                  </a:cubicBezTo>
                  <a:cubicBezTo>
                    <a:pt x="373" y="331"/>
                    <a:pt x="373" y="331"/>
                    <a:pt x="373" y="331"/>
                  </a:cubicBezTo>
                  <a:close/>
                  <a:moveTo>
                    <a:pt x="361" y="333"/>
                  </a:moveTo>
                  <a:cubicBezTo>
                    <a:pt x="361" y="333"/>
                    <a:pt x="361" y="333"/>
                    <a:pt x="361" y="333"/>
                  </a:cubicBezTo>
                  <a:cubicBezTo>
                    <a:pt x="361" y="333"/>
                    <a:pt x="360" y="337"/>
                    <a:pt x="360" y="338"/>
                  </a:cubicBezTo>
                  <a:cubicBezTo>
                    <a:pt x="360" y="338"/>
                    <a:pt x="361" y="338"/>
                    <a:pt x="362" y="338"/>
                  </a:cubicBezTo>
                  <a:cubicBezTo>
                    <a:pt x="363" y="337"/>
                    <a:pt x="364" y="337"/>
                    <a:pt x="365" y="336"/>
                  </a:cubicBezTo>
                  <a:cubicBezTo>
                    <a:pt x="366" y="335"/>
                    <a:pt x="369" y="333"/>
                    <a:pt x="370" y="333"/>
                  </a:cubicBezTo>
                  <a:cubicBezTo>
                    <a:pt x="371" y="332"/>
                    <a:pt x="366" y="330"/>
                    <a:pt x="366" y="330"/>
                  </a:cubicBezTo>
                  <a:cubicBezTo>
                    <a:pt x="361" y="333"/>
                    <a:pt x="361" y="333"/>
                    <a:pt x="361" y="333"/>
                  </a:cubicBezTo>
                  <a:close/>
                  <a:moveTo>
                    <a:pt x="225" y="132"/>
                  </a:moveTo>
                  <a:cubicBezTo>
                    <a:pt x="225" y="132"/>
                    <a:pt x="225" y="132"/>
                    <a:pt x="225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3"/>
                    <a:pt x="228" y="132"/>
                    <a:pt x="229" y="131"/>
                  </a:cubicBezTo>
                  <a:cubicBezTo>
                    <a:pt x="230" y="130"/>
                    <a:pt x="228" y="129"/>
                    <a:pt x="228" y="129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30"/>
                    <a:pt x="225" y="132"/>
                    <a:pt x="225" y="132"/>
                  </a:cubicBezTo>
                  <a:close/>
                  <a:moveTo>
                    <a:pt x="164" y="164"/>
                  </a:moveTo>
                  <a:cubicBezTo>
                    <a:pt x="164" y="164"/>
                    <a:pt x="164" y="164"/>
                    <a:pt x="164" y="16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65" y="165"/>
                    <a:pt x="166" y="163"/>
                    <a:pt x="168" y="162"/>
                  </a:cubicBezTo>
                  <a:cubicBezTo>
                    <a:pt x="169" y="161"/>
                    <a:pt x="167" y="161"/>
                    <a:pt x="167" y="161"/>
                  </a:cubicBezTo>
                  <a:cubicBezTo>
                    <a:pt x="165" y="162"/>
                    <a:pt x="165" y="162"/>
                    <a:pt x="165" y="162"/>
                  </a:cubicBezTo>
                  <a:cubicBezTo>
                    <a:pt x="165" y="162"/>
                    <a:pt x="164" y="163"/>
                    <a:pt x="164" y="164"/>
                  </a:cubicBezTo>
                  <a:close/>
                  <a:moveTo>
                    <a:pt x="174" y="162"/>
                  </a:moveTo>
                  <a:cubicBezTo>
                    <a:pt x="174" y="162"/>
                    <a:pt x="174" y="162"/>
                    <a:pt x="174" y="162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7" y="165"/>
                    <a:pt x="179" y="166"/>
                  </a:cubicBezTo>
                  <a:cubicBezTo>
                    <a:pt x="182" y="167"/>
                    <a:pt x="180" y="164"/>
                    <a:pt x="180" y="164"/>
                  </a:cubicBezTo>
                  <a:cubicBezTo>
                    <a:pt x="178" y="162"/>
                    <a:pt x="178" y="162"/>
                    <a:pt x="178" y="162"/>
                  </a:cubicBezTo>
                  <a:cubicBezTo>
                    <a:pt x="178" y="162"/>
                    <a:pt x="175" y="161"/>
                    <a:pt x="174" y="162"/>
                  </a:cubicBezTo>
                  <a:close/>
                  <a:moveTo>
                    <a:pt x="211" y="164"/>
                  </a:moveTo>
                  <a:cubicBezTo>
                    <a:pt x="211" y="164"/>
                    <a:pt x="211" y="164"/>
                    <a:pt x="211" y="164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10" y="166"/>
                    <a:pt x="212" y="168"/>
                    <a:pt x="213" y="170"/>
                  </a:cubicBezTo>
                  <a:cubicBezTo>
                    <a:pt x="214" y="170"/>
                    <a:pt x="218" y="174"/>
                    <a:pt x="220" y="174"/>
                  </a:cubicBezTo>
                  <a:cubicBezTo>
                    <a:pt x="228" y="177"/>
                    <a:pt x="215" y="167"/>
                    <a:pt x="214" y="166"/>
                  </a:cubicBezTo>
                  <a:cubicBezTo>
                    <a:pt x="214" y="166"/>
                    <a:pt x="211" y="163"/>
                    <a:pt x="211" y="164"/>
                  </a:cubicBezTo>
                  <a:close/>
                  <a:moveTo>
                    <a:pt x="258" y="178"/>
                  </a:moveTo>
                  <a:cubicBezTo>
                    <a:pt x="258" y="178"/>
                    <a:pt x="258" y="178"/>
                    <a:pt x="258" y="178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80"/>
                    <a:pt x="263" y="179"/>
                    <a:pt x="265" y="178"/>
                  </a:cubicBezTo>
                  <a:cubicBezTo>
                    <a:pt x="267" y="178"/>
                    <a:pt x="265" y="176"/>
                    <a:pt x="265" y="176"/>
                  </a:cubicBezTo>
                  <a:cubicBezTo>
                    <a:pt x="262" y="176"/>
                    <a:pt x="262" y="176"/>
                    <a:pt x="262" y="176"/>
                  </a:cubicBezTo>
                  <a:cubicBezTo>
                    <a:pt x="262" y="176"/>
                    <a:pt x="258" y="177"/>
                    <a:pt x="258" y="178"/>
                  </a:cubicBezTo>
                  <a:close/>
                  <a:moveTo>
                    <a:pt x="238" y="73"/>
                  </a:moveTo>
                  <a:cubicBezTo>
                    <a:pt x="238" y="73"/>
                    <a:pt x="238" y="73"/>
                    <a:pt x="238" y="73"/>
                  </a:cubicBezTo>
                  <a:cubicBezTo>
                    <a:pt x="238" y="73"/>
                    <a:pt x="234" y="75"/>
                    <a:pt x="234" y="75"/>
                  </a:cubicBezTo>
                  <a:cubicBezTo>
                    <a:pt x="233" y="75"/>
                    <a:pt x="234" y="77"/>
                    <a:pt x="235" y="77"/>
                  </a:cubicBezTo>
                  <a:cubicBezTo>
                    <a:pt x="236" y="78"/>
                    <a:pt x="239" y="79"/>
                    <a:pt x="239" y="79"/>
                  </a:cubicBezTo>
                  <a:cubicBezTo>
                    <a:pt x="240" y="79"/>
                    <a:pt x="243" y="77"/>
                    <a:pt x="245" y="75"/>
                  </a:cubicBezTo>
                  <a:cubicBezTo>
                    <a:pt x="247" y="74"/>
                    <a:pt x="243" y="73"/>
                    <a:pt x="243" y="73"/>
                  </a:cubicBezTo>
                  <a:cubicBezTo>
                    <a:pt x="238" y="73"/>
                    <a:pt x="238" y="73"/>
                    <a:pt x="238" y="73"/>
                  </a:cubicBezTo>
                  <a:close/>
                  <a:moveTo>
                    <a:pt x="202" y="66"/>
                  </a:move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198" y="66"/>
                    <a:pt x="197" y="66"/>
                  </a:cubicBezTo>
                  <a:cubicBezTo>
                    <a:pt x="197" y="66"/>
                    <a:pt x="196" y="67"/>
                    <a:pt x="195" y="68"/>
                  </a:cubicBezTo>
                  <a:cubicBezTo>
                    <a:pt x="194" y="69"/>
                    <a:pt x="194" y="71"/>
                    <a:pt x="193" y="73"/>
                  </a:cubicBezTo>
                  <a:cubicBezTo>
                    <a:pt x="193" y="75"/>
                    <a:pt x="194" y="75"/>
                    <a:pt x="194" y="75"/>
                  </a:cubicBezTo>
                  <a:cubicBezTo>
                    <a:pt x="195" y="76"/>
                    <a:pt x="195" y="76"/>
                    <a:pt x="197" y="78"/>
                  </a:cubicBezTo>
                  <a:cubicBezTo>
                    <a:pt x="199" y="79"/>
                    <a:pt x="201" y="77"/>
                    <a:pt x="203" y="76"/>
                  </a:cubicBezTo>
                  <a:cubicBezTo>
                    <a:pt x="206" y="75"/>
                    <a:pt x="204" y="74"/>
                    <a:pt x="205" y="72"/>
                  </a:cubicBezTo>
                  <a:cubicBezTo>
                    <a:pt x="205" y="71"/>
                    <a:pt x="204" y="68"/>
                    <a:pt x="204" y="68"/>
                  </a:cubicBezTo>
                  <a:cubicBezTo>
                    <a:pt x="204" y="67"/>
                    <a:pt x="202" y="66"/>
                    <a:pt x="202" y="66"/>
                  </a:cubicBezTo>
                  <a:close/>
                  <a:moveTo>
                    <a:pt x="236" y="103"/>
                  </a:moveTo>
                  <a:cubicBezTo>
                    <a:pt x="236" y="103"/>
                    <a:pt x="236" y="103"/>
                    <a:pt x="236" y="103"/>
                  </a:cubicBezTo>
                  <a:cubicBezTo>
                    <a:pt x="236" y="103"/>
                    <a:pt x="235" y="105"/>
                    <a:pt x="235" y="105"/>
                  </a:cubicBezTo>
                  <a:cubicBezTo>
                    <a:pt x="235" y="105"/>
                    <a:pt x="235" y="107"/>
                    <a:pt x="235" y="107"/>
                  </a:cubicBezTo>
                  <a:cubicBezTo>
                    <a:pt x="235" y="107"/>
                    <a:pt x="234" y="108"/>
                    <a:pt x="233" y="109"/>
                  </a:cubicBezTo>
                  <a:cubicBezTo>
                    <a:pt x="231" y="111"/>
                    <a:pt x="233" y="111"/>
                    <a:pt x="234" y="112"/>
                  </a:cubicBezTo>
                  <a:cubicBezTo>
                    <a:pt x="235" y="114"/>
                    <a:pt x="234" y="113"/>
                    <a:pt x="235" y="113"/>
                  </a:cubicBezTo>
                  <a:cubicBezTo>
                    <a:pt x="235" y="114"/>
                    <a:pt x="236" y="113"/>
                    <a:pt x="238" y="112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9" y="111"/>
                    <a:pt x="237" y="108"/>
                    <a:pt x="237" y="108"/>
                  </a:cubicBezTo>
                  <a:cubicBezTo>
                    <a:pt x="237" y="108"/>
                    <a:pt x="237" y="107"/>
                    <a:pt x="237" y="107"/>
                  </a:cubicBezTo>
                  <a:cubicBezTo>
                    <a:pt x="237" y="106"/>
                    <a:pt x="238" y="106"/>
                    <a:pt x="239" y="105"/>
                  </a:cubicBezTo>
                  <a:cubicBezTo>
                    <a:pt x="240" y="103"/>
                    <a:pt x="240" y="102"/>
                    <a:pt x="240" y="102"/>
                  </a:cubicBezTo>
                  <a:cubicBezTo>
                    <a:pt x="240" y="101"/>
                    <a:pt x="238" y="101"/>
                    <a:pt x="238" y="101"/>
                  </a:cubicBezTo>
                  <a:cubicBezTo>
                    <a:pt x="238" y="101"/>
                    <a:pt x="236" y="102"/>
                    <a:pt x="236" y="103"/>
                  </a:cubicBezTo>
                  <a:close/>
                  <a:moveTo>
                    <a:pt x="233" y="105"/>
                  </a:moveTo>
                  <a:cubicBezTo>
                    <a:pt x="233" y="105"/>
                    <a:pt x="233" y="105"/>
                    <a:pt x="233" y="105"/>
                  </a:cubicBezTo>
                  <a:cubicBezTo>
                    <a:pt x="232" y="103"/>
                    <a:pt x="232" y="103"/>
                    <a:pt x="232" y="103"/>
                  </a:cubicBezTo>
                  <a:cubicBezTo>
                    <a:pt x="232" y="103"/>
                    <a:pt x="231" y="102"/>
                    <a:pt x="228" y="102"/>
                  </a:cubicBezTo>
                  <a:cubicBezTo>
                    <a:pt x="226" y="102"/>
                    <a:pt x="226" y="103"/>
                    <a:pt x="224" y="103"/>
                  </a:cubicBezTo>
                  <a:cubicBezTo>
                    <a:pt x="222" y="103"/>
                    <a:pt x="222" y="105"/>
                    <a:pt x="222" y="106"/>
                  </a:cubicBezTo>
                  <a:cubicBezTo>
                    <a:pt x="221" y="108"/>
                    <a:pt x="222" y="107"/>
                    <a:pt x="223" y="108"/>
                  </a:cubicBezTo>
                  <a:cubicBezTo>
                    <a:pt x="224" y="109"/>
                    <a:pt x="223" y="109"/>
                    <a:pt x="224" y="112"/>
                  </a:cubicBezTo>
                  <a:cubicBezTo>
                    <a:pt x="224" y="114"/>
                    <a:pt x="225" y="113"/>
                    <a:pt x="225" y="113"/>
                  </a:cubicBezTo>
                  <a:cubicBezTo>
                    <a:pt x="226" y="114"/>
                    <a:pt x="227" y="113"/>
                    <a:pt x="229" y="112"/>
                  </a:cubicBezTo>
                  <a:cubicBezTo>
                    <a:pt x="231" y="110"/>
                    <a:pt x="229" y="110"/>
                    <a:pt x="229" y="110"/>
                  </a:cubicBezTo>
                  <a:cubicBezTo>
                    <a:pt x="229" y="110"/>
                    <a:pt x="231" y="109"/>
                    <a:pt x="233" y="107"/>
                  </a:cubicBezTo>
                  <a:cubicBezTo>
                    <a:pt x="234" y="105"/>
                    <a:pt x="233" y="105"/>
                    <a:pt x="233" y="105"/>
                  </a:cubicBezTo>
                  <a:close/>
                  <a:moveTo>
                    <a:pt x="284" y="139"/>
                  </a:moveTo>
                  <a:cubicBezTo>
                    <a:pt x="284" y="139"/>
                    <a:pt x="284" y="139"/>
                    <a:pt x="284" y="139"/>
                  </a:cubicBezTo>
                  <a:cubicBezTo>
                    <a:pt x="283" y="139"/>
                    <a:pt x="282" y="141"/>
                    <a:pt x="282" y="141"/>
                  </a:cubicBezTo>
                  <a:cubicBezTo>
                    <a:pt x="282" y="141"/>
                    <a:pt x="281" y="142"/>
                    <a:pt x="281" y="143"/>
                  </a:cubicBezTo>
                  <a:cubicBezTo>
                    <a:pt x="280" y="143"/>
                    <a:pt x="279" y="145"/>
                    <a:pt x="279" y="145"/>
                  </a:cubicBezTo>
                  <a:cubicBezTo>
                    <a:pt x="279" y="145"/>
                    <a:pt x="280" y="146"/>
                    <a:pt x="281" y="146"/>
                  </a:cubicBezTo>
                  <a:cubicBezTo>
                    <a:pt x="282" y="147"/>
                    <a:pt x="282" y="147"/>
                    <a:pt x="283" y="147"/>
                  </a:cubicBezTo>
                  <a:cubicBezTo>
                    <a:pt x="284" y="147"/>
                    <a:pt x="284" y="147"/>
                    <a:pt x="287" y="147"/>
                  </a:cubicBezTo>
                  <a:cubicBezTo>
                    <a:pt x="291" y="147"/>
                    <a:pt x="294" y="147"/>
                    <a:pt x="295" y="147"/>
                  </a:cubicBezTo>
                  <a:cubicBezTo>
                    <a:pt x="295" y="147"/>
                    <a:pt x="297" y="146"/>
                    <a:pt x="297" y="146"/>
                  </a:cubicBezTo>
                  <a:cubicBezTo>
                    <a:pt x="297" y="145"/>
                    <a:pt x="297" y="145"/>
                    <a:pt x="296" y="144"/>
                  </a:cubicBezTo>
                  <a:cubicBezTo>
                    <a:pt x="295" y="142"/>
                    <a:pt x="293" y="141"/>
                    <a:pt x="293" y="141"/>
                  </a:cubicBezTo>
                  <a:cubicBezTo>
                    <a:pt x="292" y="141"/>
                    <a:pt x="293" y="139"/>
                    <a:pt x="294" y="140"/>
                  </a:cubicBezTo>
                  <a:cubicBezTo>
                    <a:pt x="294" y="140"/>
                    <a:pt x="297" y="143"/>
                    <a:pt x="297" y="143"/>
                  </a:cubicBezTo>
                  <a:cubicBezTo>
                    <a:pt x="298" y="143"/>
                    <a:pt x="300" y="143"/>
                    <a:pt x="300" y="141"/>
                  </a:cubicBezTo>
                  <a:cubicBezTo>
                    <a:pt x="299" y="140"/>
                    <a:pt x="301" y="138"/>
                    <a:pt x="298" y="137"/>
                  </a:cubicBezTo>
                  <a:cubicBezTo>
                    <a:pt x="296" y="136"/>
                    <a:pt x="295" y="135"/>
                    <a:pt x="294" y="135"/>
                  </a:cubicBezTo>
                  <a:cubicBezTo>
                    <a:pt x="292" y="135"/>
                    <a:pt x="295" y="136"/>
                    <a:pt x="291" y="133"/>
                  </a:cubicBezTo>
                  <a:cubicBezTo>
                    <a:pt x="287" y="130"/>
                    <a:pt x="287" y="131"/>
                    <a:pt x="287" y="131"/>
                  </a:cubicBezTo>
                  <a:cubicBezTo>
                    <a:pt x="287" y="131"/>
                    <a:pt x="289" y="128"/>
                    <a:pt x="288" y="127"/>
                  </a:cubicBezTo>
                  <a:cubicBezTo>
                    <a:pt x="288" y="127"/>
                    <a:pt x="284" y="126"/>
                    <a:pt x="284" y="126"/>
                  </a:cubicBezTo>
                  <a:cubicBezTo>
                    <a:pt x="284" y="126"/>
                    <a:pt x="279" y="127"/>
                    <a:pt x="279" y="127"/>
                  </a:cubicBezTo>
                  <a:cubicBezTo>
                    <a:pt x="278" y="128"/>
                    <a:pt x="277" y="129"/>
                    <a:pt x="277" y="129"/>
                  </a:cubicBezTo>
                  <a:cubicBezTo>
                    <a:pt x="277" y="131"/>
                    <a:pt x="277" y="131"/>
                    <a:pt x="277" y="131"/>
                  </a:cubicBezTo>
                  <a:cubicBezTo>
                    <a:pt x="275" y="132"/>
                    <a:pt x="275" y="132"/>
                    <a:pt x="275" y="132"/>
                  </a:cubicBezTo>
                  <a:cubicBezTo>
                    <a:pt x="275" y="132"/>
                    <a:pt x="274" y="134"/>
                    <a:pt x="274" y="134"/>
                  </a:cubicBezTo>
                  <a:cubicBezTo>
                    <a:pt x="273" y="134"/>
                    <a:pt x="271" y="135"/>
                    <a:pt x="271" y="135"/>
                  </a:cubicBezTo>
                  <a:cubicBezTo>
                    <a:pt x="270" y="135"/>
                    <a:pt x="268" y="135"/>
                    <a:pt x="268" y="136"/>
                  </a:cubicBezTo>
                  <a:cubicBezTo>
                    <a:pt x="267" y="137"/>
                    <a:pt x="264" y="138"/>
                    <a:pt x="264" y="138"/>
                  </a:cubicBezTo>
                  <a:cubicBezTo>
                    <a:pt x="264" y="138"/>
                    <a:pt x="263" y="139"/>
                    <a:pt x="265" y="141"/>
                  </a:cubicBezTo>
                  <a:cubicBezTo>
                    <a:pt x="267" y="142"/>
                    <a:pt x="269" y="142"/>
                    <a:pt x="269" y="143"/>
                  </a:cubicBezTo>
                  <a:cubicBezTo>
                    <a:pt x="270" y="143"/>
                    <a:pt x="270" y="143"/>
                    <a:pt x="271" y="143"/>
                  </a:cubicBezTo>
                  <a:cubicBezTo>
                    <a:pt x="272" y="144"/>
                    <a:pt x="272" y="144"/>
                    <a:pt x="274" y="144"/>
                  </a:cubicBezTo>
                  <a:cubicBezTo>
                    <a:pt x="275" y="143"/>
                    <a:pt x="277" y="143"/>
                    <a:pt x="277" y="142"/>
                  </a:cubicBezTo>
                  <a:cubicBezTo>
                    <a:pt x="278" y="141"/>
                    <a:pt x="278" y="140"/>
                    <a:pt x="279" y="139"/>
                  </a:cubicBezTo>
                  <a:cubicBezTo>
                    <a:pt x="279" y="138"/>
                    <a:pt x="279" y="137"/>
                    <a:pt x="281" y="137"/>
                  </a:cubicBezTo>
                  <a:cubicBezTo>
                    <a:pt x="282" y="137"/>
                    <a:pt x="284" y="136"/>
                    <a:pt x="284" y="136"/>
                  </a:cubicBezTo>
                  <a:cubicBezTo>
                    <a:pt x="284" y="136"/>
                    <a:pt x="284" y="139"/>
                    <a:pt x="284" y="139"/>
                  </a:cubicBezTo>
                  <a:close/>
                  <a:moveTo>
                    <a:pt x="289" y="182"/>
                  </a:moveTo>
                  <a:cubicBezTo>
                    <a:pt x="289" y="182"/>
                    <a:pt x="289" y="182"/>
                    <a:pt x="289" y="182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5" y="177"/>
                    <a:pt x="289" y="176"/>
                    <a:pt x="291" y="175"/>
                  </a:cubicBezTo>
                  <a:cubicBezTo>
                    <a:pt x="294" y="174"/>
                    <a:pt x="291" y="173"/>
                    <a:pt x="291" y="172"/>
                  </a:cubicBezTo>
                  <a:cubicBezTo>
                    <a:pt x="291" y="172"/>
                    <a:pt x="290" y="172"/>
                    <a:pt x="288" y="172"/>
                  </a:cubicBezTo>
                  <a:cubicBezTo>
                    <a:pt x="287" y="172"/>
                    <a:pt x="286" y="172"/>
                    <a:pt x="284" y="173"/>
                  </a:cubicBezTo>
                  <a:cubicBezTo>
                    <a:pt x="283" y="173"/>
                    <a:pt x="282" y="171"/>
                    <a:pt x="282" y="171"/>
                  </a:cubicBezTo>
                  <a:cubicBezTo>
                    <a:pt x="281" y="171"/>
                    <a:pt x="277" y="171"/>
                    <a:pt x="276" y="171"/>
                  </a:cubicBezTo>
                  <a:cubicBezTo>
                    <a:pt x="276" y="171"/>
                    <a:pt x="275" y="173"/>
                    <a:pt x="274" y="174"/>
                  </a:cubicBezTo>
                  <a:cubicBezTo>
                    <a:pt x="273" y="175"/>
                    <a:pt x="272" y="176"/>
                    <a:pt x="271" y="176"/>
                  </a:cubicBezTo>
                  <a:cubicBezTo>
                    <a:pt x="270" y="177"/>
                    <a:pt x="274" y="179"/>
                    <a:pt x="275" y="179"/>
                  </a:cubicBezTo>
                  <a:cubicBezTo>
                    <a:pt x="275" y="180"/>
                    <a:pt x="278" y="180"/>
                    <a:pt x="278" y="181"/>
                  </a:cubicBezTo>
                  <a:cubicBezTo>
                    <a:pt x="279" y="181"/>
                    <a:pt x="282" y="183"/>
                    <a:pt x="283" y="183"/>
                  </a:cubicBezTo>
                  <a:cubicBezTo>
                    <a:pt x="284" y="184"/>
                    <a:pt x="282" y="185"/>
                    <a:pt x="281" y="187"/>
                  </a:cubicBezTo>
                  <a:cubicBezTo>
                    <a:pt x="280" y="189"/>
                    <a:pt x="279" y="189"/>
                    <a:pt x="278" y="190"/>
                  </a:cubicBezTo>
                  <a:cubicBezTo>
                    <a:pt x="277" y="191"/>
                    <a:pt x="279" y="192"/>
                    <a:pt x="280" y="193"/>
                  </a:cubicBezTo>
                  <a:cubicBezTo>
                    <a:pt x="281" y="194"/>
                    <a:pt x="283" y="195"/>
                    <a:pt x="283" y="195"/>
                  </a:cubicBezTo>
                  <a:cubicBezTo>
                    <a:pt x="284" y="195"/>
                    <a:pt x="287" y="193"/>
                    <a:pt x="287" y="193"/>
                  </a:cubicBezTo>
                  <a:cubicBezTo>
                    <a:pt x="287" y="193"/>
                    <a:pt x="288" y="190"/>
                    <a:pt x="288" y="190"/>
                  </a:cubicBezTo>
                  <a:cubicBezTo>
                    <a:pt x="288" y="189"/>
                    <a:pt x="289" y="187"/>
                    <a:pt x="289" y="187"/>
                  </a:cubicBezTo>
                  <a:cubicBezTo>
                    <a:pt x="290" y="186"/>
                    <a:pt x="290" y="186"/>
                    <a:pt x="290" y="186"/>
                  </a:cubicBezTo>
                  <a:cubicBezTo>
                    <a:pt x="289" y="182"/>
                    <a:pt x="289" y="182"/>
                    <a:pt x="289" y="182"/>
                  </a:cubicBezTo>
                  <a:close/>
                  <a:moveTo>
                    <a:pt x="316" y="209"/>
                  </a:moveTo>
                  <a:cubicBezTo>
                    <a:pt x="316" y="209"/>
                    <a:pt x="316" y="209"/>
                    <a:pt x="316" y="209"/>
                  </a:cubicBezTo>
                  <a:cubicBezTo>
                    <a:pt x="317" y="208"/>
                    <a:pt x="319" y="206"/>
                    <a:pt x="319" y="205"/>
                  </a:cubicBezTo>
                  <a:cubicBezTo>
                    <a:pt x="319" y="205"/>
                    <a:pt x="321" y="205"/>
                    <a:pt x="322" y="205"/>
                  </a:cubicBezTo>
                  <a:cubicBezTo>
                    <a:pt x="322" y="205"/>
                    <a:pt x="326" y="206"/>
                    <a:pt x="326" y="206"/>
                  </a:cubicBezTo>
                  <a:cubicBezTo>
                    <a:pt x="326" y="206"/>
                    <a:pt x="329" y="206"/>
                    <a:pt x="329" y="206"/>
                  </a:cubicBezTo>
                  <a:cubicBezTo>
                    <a:pt x="329" y="206"/>
                    <a:pt x="332" y="204"/>
                    <a:pt x="332" y="204"/>
                  </a:cubicBezTo>
                  <a:cubicBezTo>
                    <a:pt x="333" y="204"/>
                    <a:pt x="336" y="207"/>
                    <a:pt x="336" y="207"/>
                  </a:cubicBezTo>
                  <a:cubicBezTo>
                    <a:pt x="336" y="207"/>
                    <a:pt x="334" y="210"/>
                    <a:pt x="333" y="210"/>
                  </a:cubicBezTo>
                  <a:cubicBezTo>
                    <a:pt x="332" y="211"/>
                    <a:pt x="331" y="211"/>
                    <a:pt x="330" y="212"/>
                  </a:cubicBezTo>
                  <a:cubicBezTo>
                    <a:pt x="329" y="214"/>
                    <a:pt x="329" y="214"/>
                    <a:pt x="329" y="215"/>
                  </a:cubicBezTo>
                  <a:cubicBezTo>
                    <a:pt x="328" y="215"/>
                    <a:pt x="327" y="217"/>
                    <a:pt x="325" y="215"/>
                  </a:cubicBezTo>
                  <a:cubicBezTo>
                    <a:pt x="323" y="214"/>
                    <a:pt x="321" y="212"/>
                    <a:pt x="321" y="212"/>
                  </a:cubicBezTo>
                  <a:cubicBezTo>
                    <a:pt x="321" y="212"/>
                    <a:pt x="319" y="213"/>
                    <a:pt x="318" y="213"/>
                  </a:cubicBezTo>
                  <a:cubicBezTo>
                    <a:pt x="317" y="214"/>
                    <a:pt x="315" y="213"/>
                    <a:pt x="315" y="213"/>
                  </a:cubicBezTo>
                  <a:cubicBezTo>
                    <a:pt x="316" y="212"/>
                    <a:pt x="315" y="210"/>
                    <a:pt x="316" y="209"/>
                  </a:cubicBezTo>
                  <a:close/>
                  <a:moveTo>
                    <a:pt x="295" y="229"/>
                  </a:moveTo>
                  <a:cubicBezTo>
                    <a:pt x="295" y="229"/>
                    <a:pt x="295" y="229"/>
                    <a:pt x="295" y="229"/>
                  </a:cubicBezTo>
                  <a:cubicBezTo>
                    <a:pt x="295" y="229"/>
                    <a:pt x="291" y="227"/>
                    <a:pt x="292" y="226"/>
                  </a:cubicBezTo>
                  <a:cubicBezTo>
                    <a:pt x="293" y="224"/>
                    <a:pt x="297" y="220"/>
                    <a:pt x="298" y="219"/>
                  </a:cubicBezTo>
                  <a:cubicBezTo>
                    <a:pt x="298" y="219"/>
                    <a:pt x="301" y="220"/>
                    <a:pt x="301" y="220"/>
                  </a:cubicBezTo>
                  <a:cubicBezTo>
                    <a:pt x="302" y="220"/>
                    <a:pt x="303" y="217"/>
                    <a:pt x="304" y="217"/>
                  </a:cubicBezTo>
                  <a:cubicBezTo>
                    <a:pt x="304" y="217"/>
                    <a:pt x="308" y="217"/>
                    <a:pt x="308" y="217"/>
                  </a:cubicBezTo>
                  <a:cubicBezTo>
                    <a:pt x="308" y="217"/>
                    <a:pt x="306" y="221"/>
                    <a:pt x="304" y="222"/>
                  </a:cubicBezTo>
                  <a:cubicBezTo>
                    <a:pt x="302" y="223"/>
                    <a:pt x="301" y="223"/>
                    <a:pt x="301" y="224"/>
                  </a:cubicBezTo>
                  <a:cubicBezTo>
                    <a:pt x="300" y="225"/>
                    <a:pt x="299" y="226"/>
                    <a:pt x="299" y="227"/>
                  </a:cubicBezTo>
                  <a:cubicBezTo>
                    <a:pt x="298" y="227"/>
                    <a:pt x="295" y="229"/>
                    <a:pt x="295" y="229"/>
                  </a:cubicBezTo>
                  <a:close/>
                  <a:moveTo>
                    <a:pt x="282" y="268"/>
                  </a:moveTo>
                  <a:cubicBezTo>
                    <a:pt x="282" y="268"/>
                    <a:pt x="282" y="268"/>
                    <a:pt x="282" y="268"/>
                  </a:cubicBezTo>
                  <a:cubicBezTo>
                    <a:pt x="283" y="269"/>
                    <a:pt x="281" y="273"/>
                    <a:pt x="278" y="271"/>
                  </a:cubicBezTo>
                  <a:cubicBezTo>
                    <a:pt x="278" y="271"/>
                    <a:pt x="277" y="269"/>
                    <a:pt x="279" y="268"/>
                  </a:cubicBezTo>
                  <a:cubicBezTo>
                    <a:pt x="280" y="268"/>
                    <a:pt x="282" y="268"/>
                    <a:pt x="282" y="268"/>
                  </a:cubicBezTo>
                  <a:close/>
                  <a:moveTo>
                    <a:pt x="279" y="292"/>
                  </a:moveTo>
                  <a:cubicBezTo>
                    <a:pt x="279" y="292"/>
                    <a:pt x="279" y="292"/>
                    <a:pt x="279" y="292"/>
                  </a:cubicBezTo>
                  <a:cubicBezTo>
                    <a:pt x="279" y="292"/>
                    <a:pt x="281" y="290"/>
                    <a:pt x="281" y="290"/>
                  </a:cubicBezTo>
                  <a:cubicBezTo>
                    <a:pt x="282" y="290"/>
                    <a:pt x="283" y="291"/>
                    <a:pt x="283" y="291"/>
                  </a:cubicBezTo>
                  <a:cubicBezTo>
                    <a:pt x="283" y="291"/>
                    <a:pt x="286" y="293"/>
                    <a:pt x="286" y="293"/>
                  </a:cubicBezTo>
                  <a:cubicBezTo>
                    <a:pt x="286" y="294"/>
                    <a:pt x="287" y="296"/>
                    <a:pt x="286" y="296"/>
                  </a:cubicBezTo>
                  <a:cubicBezTo>
                    <a:pt x="285" y="297"/>
                    <a:pt x="284" y="298"/>
                    <a:pt x="283" y="297"/>
                  </a:cubicBezTo>
                  <a:cubicBezTo>
                    <a:pt x="282" y="297"/>
                    <a:pt x="281" y="297"/>
                    <a:pt x="281" y="296"/>
                  </a:cubicBezTo>
                  <a:cubicBezTo>
                    <a:pt x="281" y="295"/>
                    <a:pt x="281" y="295"/>
                    <a:pt x="281" y="294"/>
                  </a:cubicBezTo>
                  <a:cubicBezTo>
                    <a:pt x="281" y="294"/>
                    <a:pt x="279" y="294"/>
                    <a:pt x="279" y="294"/>
                  </a:cubicBezTo>
                  <a:cubicBezTo>
                    <a:pt x="279" y="292"/>
                    <a:pt x="279" y="292"/>
                    <a:pt x="279" y="292"/>
                  </a:cubicBezTo>
                  <a:close/>
                  <a:moveTo>
                    <a:pt x="238" y="279"/>
                  </a:moveTo>
                  <a:cubicBezTo>
                    <a:pt x="238" y="279"/>
                    <a:pt x="238" y="279"/>
                    <a:pt x="238" y="279"/>
                  </a:cubicBezTo>
                  <a:cubicBezTo>
                    <a:pt x="239" y="279"/>
                    <a:pt x="241" y="278"/>
                    <a:pt x="241" y="279"/>
                  </a:cubicBezTo>
                  <a:cubicBezTo>
                    <a:pt x="242" y="280"/>
                    <a:pt x="243" y="280"/>
                    <a:pt x="243" y="281"/>
                  </a:cubicBezTo>
                  <a:cubicBezTo>
                    <a:pt x="243" y="281"/>
                    <a:pt x="244" y="282"/>
                    <a:pt x="242" y="283"/>
                  </a:cubicBezTo>
                  <a:cubicBezTo>
                    <a:pt x="240" y="283"/>
                    <a:pt x="239" y="283"/>
                    <a:pt x="239" y="283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6"/>
                    <a:pt x="242" y="286"/>
                    <a:pt x="239" y="288"/>
                  </a:cubicBezTo>
                  <a:cubicBezTo>
                    <a:pt x="237" y="290"/>
                    <a:pt x="235" y="290"/>
                    <a:pt x="235" y="290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232" y="290"/>
                    <a:pt x="232" y="290"/>
                    <a:pt x="232" y="290"/>
                  </a:cubicBezTo>
                  <a:cubicBezTo>
                    <a:pt x="232" y="290"/>
                    <a:pt x="231" y="291"/>
                    <a:pt x="231" y="290"/>
                  </a:cubicBezTo>
                  <a:cubicBezTo>
                    <a:pt x="230" y="288"/>
                    <a:pt x="229" y="286"/>
                    <a:pt x="231" y="286"/>
                  </a:cubicBezTo>
                  <a:cubicBezTo>
                    <a:pt x="233" y="285"/>
                    <a:pt x="233" y="284"/>
                    <a:pt x="234" y="285"/>
                  </a:cubicBezTo>
                  <a:cubicBezTo>
                    <a:pt x="235" y="286"/>
                    <a:pt x="235" y="287"/>
                    <a:pt x="235" y="287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6" y="284"/>
                    <a:pt x="235" y="284"/>
                    <a:pt x="235" y="283"/>
                  </a:cubicBezTo>
                  <a:cubicBezTo>
                    <a:pt x="236" y="282"/>
                    <a:pt x="236" y="282"/>
                    <a:pt x="237" y="281"/>
                  </a:cubicBezTo>
                  <a:cubicBezTo>
                    <a:pt x="238" y="281"/>
                    <a:pt x="239" y="282"/>
                    <a:pt x="239" y="282"/>
                  </a:cubicBezTo>
                  <a:cubicBezTo>
                    <a:pt x="238" y="279"/>
                    <a:pt x="238" y="279"/>
                    <a:pt x="238" y="279"/>
                  </a:cubicBezTo>
                  <a:close/>
                  <a:moveTo>
                    <a:pt x="258" y="286"/>
                  </a:moveTo>
                  <a:cubicBezTo>
                    <a:pt x="258" y="286"/>
                    <a:pt x="258" y="286"/>
                    <a:pt x="258" y="286"/>
                  </a:cubicBezTo>
                  <a:cubicBezTo>
                    <a:pt x="258" y="286"/>
                    <a:pt x="259" y="286"/>
                    <a:pt x="259" y="287"/>
                  </a:cubicBezTo>
                  <a:cubicBezTo>
                    <a:pt x="260" y="288"/>
                    <a:pt x="260" y="288"/>
                    <a:pt x="259" y="288"/>
                  </a:cubicBezTo>
                  <a:cubicBezTo>
                    <a:pt x="259" y="288"/>
                    <a:pt x="256" y="288"/>
                    <a:pt x="256" y="288"/>
                  </a:cubicBezTo>
                  <a:cubicBezTo>
                    <a:pt x="256" y="288"/>
                    <a:pt x="255" y="289"/>
                    <a:pt x="255" y="287"/>
                  </a:cubicBezTo>
                  <a:cubicBezTo>
                    <a:pt x="255" y="286"/>
                    <a:pt x="255" y="285"/>
                    <a:pt x="255" y="285"/>
                  </a:cubicBezTo>
                  <a:cubicBezTo>
                    <a:pt x="258" y="286"/>
                    <a:pt x="258" y="286"/>
                    <a:pt x="258" y="286"/>
                  </a:cubicBezTo>
                  <a:close/>
                  <a:moveTo>
                    <a:pt x="265" y="282"/>
                  </a:moveTo>
                  <a:cubicBezTo>
                    <a:pt x="265" y="282"/>
                    <a:pt x="265" y="282"/>
                    <a:pt x="265" y="282"/>
                  </a:cubicBezTo>
                  <a:cubicBezTo>
                    <a:pt x="269" y="279"/>
                    <a:pt x="269" y="279"/>
                    <a:pt x="269" y="279"/>
                  </a:cubicBezTo>
                  <a:cubicBezTo>
                    <a:pt x="269" y="279"/>
                    <a:pt x="270" y="282"/>
                    <a:pt x="268" y="283"/>
                  </a:cubicBezTo>
                  <a:cubicBezTo>
                    <a:pt x="267" y="284"/>
                    <a:pt x="266" y="284"/>
                    <a:pt x="266" y="284"/>
                  </a:cubicBezTo>
                  <a:cubicBezTo>
                    <a:pt x="264" y="283"/>
                    <a:pt x="264" y="283"/>
                    <a:pt x="264" y="283"/>
                  </a:cubicBezTo>
                  <a:cubicBezTo>
                    <a:pt x="265" y="282"/>
                    <a:pt x="265" y="282"/>
                    <a:pt x="265" y="282"/>
                  </a:cubicBezTo>
                  <a:close/>
                  <a:moveTo>
                    <a:pt x="273" y="275"/>
                  </a:moveTo>
                  <a:cubicBezTo>
                    <a:pt x="273" y="275"/>
                    <a:pt x="273" y="275"/>
                    <a:pt x="273" y="275"/>
                  </a:cubicBezTo>
                  <a:cubicBezTo>
                    <a:pt x="273" y="275"/>
                    <a:pt x="272" y="278"/>
                    <a:pt x="273" y="280"/>
                  </a:cubicBezTo>
                  <a:cubicBezTo>
                    <a:pt x="273" y="281"/>
                    <a:pt x="273" y="281"/>
                    <a:pt x="274" y="281"/>
                  </a:cubicBezTo>
                  <a:cubicBezTo>
                    <a:pt x="275" y="282"/>
                    <a:pt x="276" y="282"/>
                    <a:pt x="277" y="281"/>
                  </a:cubicBezTo>
                  <a:cubicBezTo>
                    <a:pt x="278" y="281"/>
                    <a:pt x="278" y="278"/>
                    <a:pt x="278" y="278"/>
                  </a:cubicBezTo>
                  <a:cubicBezTo>
                    <a:pt x="278" y="278"/>
                    <a:pt x="278" y="277"/>
                    <a:pt x="277" y="275"/>
                  </a:cubicBezTo>
                  <a:cubicBezTo>
                    <a:pt x="276" y="272"/>
                    <a:pt x="274" y="275"/>
                    <a:pt x="273" y="275"/>
                  </a:cubicBezTo>
                  <a:close/>
                  <a:moveTo>
                    <a:pt x="274" y="259"/>
                  </a:moveTo>
                  <a:cubicBezTo>
                    <a:pt x="274" y="259"/>
                    <a:pt x="274" y="259"/>
                    <a:pt x="274" y="259"/>
                  </a:cubicBezTo>
                  <a:cubicBezTo>
                    <a:pt x="274" y="258"/>
                    <a:pt x="274" y="255"/>
                    <a:pt x="275" y="254"/>
                  </a:cubicBezTo>
                  <a:cubicBezTo>
                    <a:pt x="276" y="254"/>
                    <a:pt x="276" y="253"/>
                    <a:pt x="277" y="252"/>
                  </a:cubicBezTo>
                  <a:cubicBezTo>
                    <a:pt x="277" y="251"/>
                    <a:pt x="281" y="251"/>
                    <a:pt x="281" y="251"/>
                  </a:cubicBezTo>
                  <a:cubicBezTo>
                    <a:pt x="282" y="253"/>
                    <a:pt x="282" y="253"/>
                    <a:pt x="282" y="253"/>
                  </a:cubicBezTo>
                  <a:cubicBezTo>
                    <a:pt x="282" y="253"/>
                    <a:pt x="282" y="255"/>
                    <a:pt x="282" y="256"/>
                  </a:cubicBezTo>
                  <a:cubicBezTo>
                    <a:pt x="282" y="257"/>
                    <a:pt x="282" y="257"/>
                    <a:pt x="283" y="259"/>
                  </a:cubicBezTo>
                  <a:cubicBezTo>
                    <a:pt x="283" y="260"/>
                    <a:pt x="282" y="262"/>
                    <a:pt x="282" y="263"/>
                  </a:cubicBezTo>
                  <a:cubicBezTo>
                    <a:pt x="281" y="264"/>
                    <a:pt x="281" y="265"/>
                    <a:pt x="280" y="265"/>
                  </a:cubicBezTo>
                  <a:cubicBezTo>
                    <a:pt x="279" y="266"/>
                    <a:pt x="279" y="267"/>
                    <a:pt x="278" y="266"/>
                  </a:cubicBezTo>
                  <a:cubicBezTo>
                    <a:pt x="277" y="265"/>
                    <a:pt x="274" y="264"/>
                    <a:pt x="274" y="263"/>
                  </a:cubicBezTo>
                  <a:cubicBezTo>
                    <a:pt x="274" y="263"/>
                    <a:pt x="274" y="261"/>
                    <a:pt x="274" y="261"/>
                  </a:cubicBezTo>
                  <a:cubicBezTo>
                    <a:pt x="274" y="259"/>
                    <a:pt x="274" y="259"/>
                    <a:pt x="274" y="259"/>
                  </a:cubicBezTo>
                  <a:close/>
                  <a:moveTo>
                    <a:pt x="262" y="264"/>
                  </a:moveTo>
                  <a:cubicBezTo>
                    <a:pt x="262" y="264"/>
                    <a:pt x="262" y="264"/>
                    <a:pt x="262" y="264"/>
                  </a:cubicBezTo>
                  <a:cubicBezTo>
                    <a:pt x="262" y="263"/>
                    <a:pt x="263" y="259"/>
                    <a:pt x="263" y="259"/>
                  </a:cubicBezTo>
                  <a:cubicBezTo>
                    <a:pt x="263" y="259"/>
                    <a:pt x="263" y="257"/>
                    <a:pt x="265" y="256"/>
                  </a:cubicBezTo>
                  <a:cubicBezTo>
                    <a:pt x="266" y="256"/>
                    <a:pt x="266" y="255"/>
                    <a:pt x="267" y="256"/>
                  </a:cubicBezTo>
                  <a:cubicBezTo>
                    <a:pt x="268" y="257"/>
                    <a:pt x="269" y="258"/>
                    <a:pt x="269" y="258"/>
                  </a:cubicBezTo>
                  <a:cubicBezTo>
                    <a:pt x="269" y="258"/>
                    <a:pt x="268" y="258"/>
                    <a:pt x="268" y="259"/>
                  </a:cubicBezTo>
                  <a:cubicBezTo>
                    <a:pt x="268" y="259"/>
                    <a:pt x="269" y="261"/>
                    <a:pt x="269" y="261"/>
                  </a:cubicBezTo>
                  <a:cubicBezTo>
                    <a:pt x="268" y="262"/>
                    <a:pt x="267" y="263"/>
                    <a:pt x="266" y="264"/>
                  </a:cubicBezTo>
                  <a:cubicBezTo>
                    <a:pt x="266" y="265"/>
                    <a:pt x="264" y="266"/>
                    <a:pt x="264" y="266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2" y="264"/>
                    <a:pt x="262" y="264"/>
                    <a:pt x="262" y="264"/>
                  </a:cubicBezTo>
                  <a:close/>
                  <a:moveTo>
                    <a:pt x="242" y="268"/>
                  </a:moveTo>
                  <a:cubicBezTo>
                    <a:pt x="242" y="268"/>
                    <a:pt x="242" y="268"/>
                    <a:pt x="242" y="268"/>
                  </a:cubicBezTo>
                  <a:cubicBezTo>
                    <a:pt x="245" y="267"/>
                    <a:pt x="245" y="267"/>
                    <a:pt x="245" y="267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48" y="272"/>
                    <a:pt x="246" y="276"/>
                    <a:pt x="245" y="275"/>
                  </a:cubicBezTo>
                  <a:cubicBezTo>
                    <a:pt x="244" y="273"/>
                    <a:pt x="244" y="271"/>
                    <a:pt x="244" y="271"/>
                  </a:cubicBezTo>
                  <a:cubicBezTo>
                    <a:pt x="242" y="268"/>
                    <a:pt x="242" y="268"/>
                    <a:pt x="242" y="268"/>
                  </a:cubicBezTo>
                  <a:close/>
                  <a:moveTo>
                    <a:pt x="229" y="260"/>
                  </a:moveTo>
                  <a:cubicBezTo>
                    <a:pt x="229" y="260"/>
                    <a:pt x="229" y="260"/>
                    <a:pt x="229" y="260"/>
                  </a:cubicBezTo>
                  <a:cubicBezTo>
                    <a:pt x="229" y="260"/>
                    <a:pt x="234" y="259"/>
                    <a:pt x="234" y="260"/>
                  </a:cubicBezTo>
                  <a:cubicBezTo>
                    <a:pt x="234" y="260"/>
                    <a:pt x="234" y="262"/>
                    <a:pt x="235" y="262"/>
                  </a:cubicBezTo>
                  <a:cubicBezTo>
                    <a:pt x="235" y="263"/>
                    <a:pt x="232" y="266"/>
                    <a:pt x="231" y="266"/>
                  </a:cubicBezTo>
                  <a:cubicBezTo>
                    <a:pt x="231" y="266"/>
                    <a:pt x="230" y="265"/>
                    <a:pt x="230" y="265"/>
                  </a:cubicBezTo>
                  <a:cubicBezTo>
                    <a:pt x="229" y="260"/>
                    <a:pt x="229" y="260"/>
                    <a:pt x="229" y="260"/>
                  </a:cubicBezTo>
                  <a:close/>
                  <a:moveTo>
                    <a:pt x="225" y="247"/>
                  </a:move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6" y="246"/>
                    <a:pt x="227" y="246"/>
                  </a:cubicBezTo>
                  <a:cubicBezTo>
                    <a:pt x="228" y="247"/>
                    <a:pt x="228" y="250"/>
                    <a:pt x="228" y="250"/>
                  </a:cubicBezTo>
                  <a:cubicBezTo>
                    <a:pt x="227" y="253"/>
                    <a:pt x="227" y="253"/>
                    <a:pt x="227" y="253"/>
                  </a:cubicBezTo>
                  <a:cubicBezTo>
                    <a:pt x="227" y="253"/>
                    <a:pt x="225" y="256"/>
                    <a:pt x="225" y="256"/>
                  </a:cubicBezTo>
                  <a:cubicBezTo>
                    <a:pt x="225" y="255"/>
                    <a:pt x="224" y="250"/>
                    <a:pt x="224" y="250"/>
                  </a:cubicBezTo>
                  <a:cubicBezTo>
                    <a:pt x="225" y="247"/>
                    <a:pt x="225" y="247"/>
                    <a:pt x="225" y="247"/>
                  </a:cubicBezTo>
                  <a:close/>
                  <a:moveTo>
                    <a:pt x="219" y="239"/>
                  </a:moveTo>
                  <a:cubicBezTo>
                    <a:pt x="219" y="239"/>
                    <a:pt x="219" y="239"/>
                    <a:pt x="219" y="239"/>
                  </a:cubicBezTo>
                  <a:cubicBezTo>
                    <a:pt x="219" y="239"/>
                    <a:pt x="218" y="242"/>
                    <a:pt x="218" y="243"/>
                  </a:cubicBezTo>
                  <a:cubicBezTo>
                    <a:pt x="218" y="243"/>
                    <a:pt x="219" y="245"/>
                    <a:pt x="219" y="245"/>
                  </a:cubicBezTo>
                  <a:cubicBezTo>
                    <a:pt x="219" y="246"/>
                    <a:pt x="219" y="245"/>
                    <a:pt x="220" y="244"/>
                  </a:cubicBezTo>
                  <a:cubicBezTo>
                    <a:pt x="221" y="243"/>
                    <a:pt x="221" y="242"/>
                    <a:pt x="221" y="242"/>
                  </a:cubicBezTo>
                  <a:cubicBezTo>
                    <a:pt x="221" y="242"/>
                    <a:pt x="223" y="241"/>
                    <a:pt x="223" y="240"/>
                  </a:cubicBezTo>
                  <a:cubicBezTo>
                    <a:pt x="224" y="240"/>
                    <a:pt x="224" y="237"/>
                    <a:pt x="224" y="237"/>
                  </a:cubicBezTo>
                  <a:cubicBezTo>
                    <a:pt x="224" y="237"/>
                    <a:pt x="221" y="235"/>
                    <a:pt x="221" y="236"/>
                  </a:cubicBezTo>
                  <a:cubicBezTo>
                    <a:pt x="220" y="236"/>
                    <a:pt x="219" y="239"/>
                    <a:pt x="219" y="239"/>
                  </a:cubicBezTo>
                  <a:close/>
                  <a:moveTo>
                    <a:pt x="233" y="237"/>
                  </a:moveTo>
                  <a:cubicBezTo>
                    <a:pt x="233" y="237"/>
                    <a:pt x="233" y="237"/>
                    <a:pt x="233" y="237"/>
                  </a:cubicBezTo>
                  <a:cubicBezTo>
                    <a:pt x="234" y="237"/>
                    <a:pt x="234" y="237"/>
                    <a:pt x="234" y="237"/>
                  </a:cubicBezTo>
                  <a:cubicBezTo>
                    <a:pt x="234" y="238"/>
                    <a:pt x="234" y="238"/>
                    <a:pt x="234" y="238"/>
                  </a:cubicBezTo>
                  <a:cubicBezTo>
                    <a:pt x="234" y="238"/>
                    <a:pt x="237" y="237"/>
                    <a:pt x="238" y="237"/>
                  </a:cubicBezTo>
                  <a:cubicBezTo>
                    <a:pt x="239" y="236"/>
                    <a:pt x="238" y="235"/>
                    <a:pt x="238" y="234"/>
                  </a:cubicBezTo>
                  <a:cubicBezTo>
                    <a:pt x="237" y="233"/>
                    <a:pt x="233" y="237"/>
                    <a:pt x="233" y="237"/>
                  </a:cubicBezTo>
                  <a:close/>
                  <a:moveTo>
                    <a:pt x="247" y="241"/>
                  </a:moveTo>
                  <a:cubicBezTo>
                    <a:pt x="247" y="241"/>
                    <a:pt x="247" y="241"/>
                    <a:pt x="247" y="241"/>
                  </a:cubicBezTo>
                  <a:cubicBezTo>
                    <a:pt x="245" y="240"/>
                    <a:pt x="245" y="240"/>
                    <a:pt x="245" y="240"/>
                  </a:cubicBezTo>
                  <a:cubicBezTo>
                    <a:pt x="245" y="242"/>
                    <a:pt x="245" y="242"/>
                    <a:pt x="245" y="242"/>
                  </a:cubicBezTo>
                  <a:cubicBezTo>
                    <a:pt x="245" y="242"/>
                    <a:pt x="246" y="244"/>
                    <a:pt x="247" y="245"/>
                  </a:cubicBezTo>
                  <a:cubicBezTo>
                    <a:pt x="247" y="245"/>
                    <a:pt x="245" y="247"/>
                    <a:pt x="245" y="247"/>
                  </a:cubicBezTo>
                  <a:cubicBezTo>
                    <a:pt x="247" y="250"/>
                    <a:pt x="247" y="250"/>
                    <a:pt x="247" y="250"/>
                  </a:cubicBezTo>
                  <a:cubicBezTo>
                    <a:pt x="250" y="245"/>
                    <a:pt x="250" y="245"/>
                    <a:pt x="250" y="245"/>
                  </a:cubicBezTo>
                  <a:cubicBezTo>
                    <a:pt x="250" y="245"/>
                    <a:pt x="249" y="243"/>
                    <a:pt x="249" y="243"/>
                  </a:cubicBezTo>
                  <a:cubicBezTo>
                    <a:pt x="249" y="242"/>
                    <a:pt x="247" y="241"/>
                    <a:pt x="247" y="241"/>
                  </a:cubicBezTo>
                  <a:close/>
                  <a:moveTo>
                    <a:pt x="261" y="241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2" y="243"/>
                    <a:pt x="262" y="243"/>
                    <a:pt x="262" y="243"/>
                  </a:cubicBezTo>
                  <a:cubicBezTo>
                    <a:pt x="262" y="243"/>
                    <a:pt x="261" y="245"/>
                    <a:pt x="260" y="245"/>
                  </a:cubicBezTo>
                  <a:cubicBezTo>
                    <a:pt x="260" y="245"/>
                    <a:pt x="259" y="244"/>
                    <a:pt x="259" y="244"/>
                  </a:cubicBezTo>
                  <a:cubicBezTo>
                    <a:pt x="261" y="241"/>
                    <a:pt x="261" y="241"/>
                    <a:pt x="261" y="241"/>
                  </a:cubicBezTo>
                  <a:close/>
                  <a:moveTo>
                    <a:pt x="264" y="238"/>
                  </a:moveTo>
                  <a:cubicBezTo>
                    <a:pt x="264" y="238"/>
                    <a:pt x="264" y="238"/>
                    <a:pt x="264" y="238"/>
                  </a:cubicBezTo>
                  <a:cubicBezTo>
                    <a:pt x="265" y="240"/>
                    <a:pt x="265" y="240"/>
                    <a:pt x="265" y="240"/>
                  </a:cubicBezTo>
                  <a:cubicBezTo>
                    <a:pt x="265" y="240"/>
                    <a:pt x="268" y="239"/>
                    <a:pt x="270" y="238"/>
                  </a:cubicBezTo>
                  <a:cubicBezTo>
                    <a:pt x="273" y="237"/>
                    <a:pt x="270" y="236"/>
                    <a:pt x="270" y="236"/>
                  </a:cubicBezTo>
                  <a:cubicBezTo>
                    <a:pt x="267" y="236"/>
                    <a:pt x="267" y="236"/>
                    <a:pt x="267" y="236"/>
                  </a:cubicBezTo>
                  <a:cubicBezTo>
                    <a:pt x="267" y="236"/>
                    <a:pt x="264" y="237"/>
                    <a:pt x="264" y="238"/>
                  </a:cubicBezTo>
                  <a:close/>
                  <a:moveTo>
                    <a:pt x="247" y="230"/>
                  </a:moveTo>
                  <a:cubicBezTo>
                    <a:pt x="247" y="230"/>
                    <a:pt x="247" y="230"/>
                    <a:pt x="247" y="230"/>
                  </a:cubicBezTo>
                  <a:cubicBezTo>
                    <a:pt x="250" y="233"/>
                    <a:pt x="250" y="233"/>
                    <a:pt x="250" y="233"/>
                  </a:cubicBezTo>
                  <a:cubicBezTo>
                    <a:pt x="250" y="233"/>
                    <a:pt x="254" y="235"/>
                    <a:pt x="255" y="235"/>
                  </a:cubicBezTo>
                  <a:cubicBezTo>
                    <a:pt x="255" y="236"/>
                    <a:pt x="257" y="235"/>
                    <a:pt x="259" y="235"/>
                  </a:cubicBezTo>
                  <a:cubicBezTo>
                    <a:pt x="260" y="234"/>
                    <a:pt x="260" y="234"/>
                    <a:pt x="260" y="233"/>
                  </a:cubicBezTo>
                  <a:cubicBezTo>
                    <a:pt x="260" y="233"/>
                    <a:pt x="259" y="232"/>
                    <a:pt x="259" y="232"/>
                  </a:cubicBezTo>
                  <a:cubicBezTo>
                    <a:pt x="259" y="232"/>
                    <a:pt x="258" y="230"/>
                    <a:pt x="255" y="230"/>
                  </a:cubicBezTo>
                  <a:cubicBezTo>
                    <a:pt x="253" y="231"/>
                    <a:pt x="253" y="230"/>
                    <a:pt x="253" y="230"/>
                  </a:cubicBezTo>
                  <a:cubicBezTo>
                    <a:pt x="253" y="230"/>
                    <a:pt x="252" y="230"/>
                    <a:pt x="249" y="229"/>
                  </a:cubicBezTo>
                  <a:cubicBezTo>
                    <a:pt x="247" y="229"/>
                    <a:pt x="248" y="230"/>
                    <a:pt x="247" y="230"/>
                  </a:cubicBezTo>
                  <a:close/>
                  <a:moveTo>
                    <a:pt x="245" y="229"/>
                  </a:moveTo>
                  <a:cubicBezTo>
                    <a:pt x="245" y="229"/>
                    <a:pt x="245" y="229"/>
                    <a:pt x="245" y="229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6" y="228"/>
                    <a:pt x="246" y="226"/>
                    <a:pt x="246" y="223"/>
                  </a:cubicBezTo>
                  <a:cubicBezTo>
                    <a:pt x="246" y="221"/>
                    <a:pt x="245" y="222"/>
                    <a:pt x="245" y="222"/>
                  </a:cubicBezTo>
                  <a:cubicBezTo>
                    <a:pt x="245" y="221"/>
                    <a:pt x="245" y="220"/>
                    <a:pt x="244" y="218"/>
                  </a:cubicBezTo>
                  <a:cubicBezTo>
                    <a:pt x="243" y="217"/>
                    <a:pt x="243" y="218"/>
                    <a:pt x="242" y="218"/>
                  </a:cubicBezTo>
                  <a:cubicBezTo>
                    <a:pt x="242" y="218"/>
                    <a:pt x="241" y="219"/>
                    <a:pt x="239" y="219"/>
                  </a:cubicBezTo>
                  <a:cubicBezTo>
                    <a:pt x="237" y="219"/>
                    <a:pt x="238" y="217"/>
                    <a:pt x="237" y="216"/>
                  </a:cubicBezTo>
                  <a:cubicBezTo>
                    <a:pt x="236" y="215"/>
                    <a:pt x="234" y="215"/>
                    <a:pt x="234" y="215"/>
                  </a:cubicBezTo>
                  <a:cubicBezTo>
                    <a:pt x="233" y="215"/>
                    <a:pt x="231" y="218"/>
                    <a:pt x="231" y="219"/>
                  </a:cubicBezTo>
                  <a:cubicBezTo>
                    <a:pt x="231" y="220"/>
                    <a:pt x="232" y="220"/>
                    <a:pt x="235" y="223"/>
                  </a:cubicBezTo>
                  <a:cubicBezTo>
                    <a:pt x="238" y="225"/>
                    <a:pt x="239" y="225"/>
                    <a:pt x="240" y="225"/>
                  </a:cubicBezTo>
                  <a:cubicBezTo>
                    <a:pt x="241" y="226"/>
                    <a:pt x="244" y="228"/>
                    <a:pt x="245" y="229"/>
                  </a:cubicBezTo>
                  <a:close/>
                  <a:moveTo>
                    <a:pt x="216" y="360"/>
                  </a:moveTo>
                  <a:cubicBezTo>
                    <a:pt x="216" y="360"/>
                    <a:pt x="216" y="360"/>
                    <a:pt x="216" y="360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15" y="350"/>
                    <a:pt x="215" y="350"/>
                    <a:pt x="215" y="350"/>
                  </a:cubicBezTo>
                  <a:cubicBezTo>
                    <a:pt x="216" y="349"/>
                    <a:pt x="216" y="349"/>
                    <a:pt x="216" y="349"/>
                  </a:cubicBezTo>
                  <a:cubicBezTo>
                    <a:pt x="216" y="349"/>
                    <a:pt x="218" y="351"/>
                    <a:pt x="218" y="352"/>
                  </a:cubicBezTo>
                  <a:cubicBezTo>
                    <a:pt x="218" y="353"/>
                    <a:pt x="218" y="355"/>
                    <a:pt x="218" y="355"/>
                  </a:cubicBezTo>
                  <a:cubicBezTo>
                    <a:pt x="218" y="355"/>
                    <a:pt x="221" y="357"/>
                    <a:pt x="221" y="357"/>
                  </a:cubicBezTo>
                  <a:cubicBezTo>
                    <a:pt x="222" y="357"/>
                    <a:pt x="228" y="356"/>
                    <a:pt x="228" y="356"/>
                  </a:cubicBezTo>
                  <a:cubicBezTo>
                    <a:pt x="228" y="356"/>
                    <a:pt x="230" y="353"/>
                    <a:pt x="230" y="353"/>
                  </a:cubicBezTo>
                  <a:cubicBezTo>
                    <a:pt x="231" y="352"/>
                    <a:pt x="234" y="350"/>
                    <a:pt x="234" y="350"/>
                  </a:cubicBezTo>
                  <a:cubicBezTo>
                    <a:pt x="234" y="350"/>
                    <a:pt x="234" y="349"/>
                    <a:pt x="236" y="351"/>
                  </a:cubicBezTo>
                  <a:cubicBezTo>
                    <a:pt x="238" y="352"/>
                    <a:pt x="236" y="355"/>
                    <a:pt x="236" y="355"/>
                  </a:cubicBezTo>
                  <a:cubicBezTo>
                    <a:pt x="235" y="355"/>
                    <a:pt x="235" y="356"/>
                    <a:pt x="235" y="356"/>
                  </a:cubicBezTo>
                  <a:cubicBezTo>
                    <a:pt x="237" y="358"/>
                    <a:pt x="237" y="358"/>
                    <a:pt x="237" y="358"/>
                  </a:cubicBezTo>
                  <a:cubicBezTo>
                    <a:pt x="237" y="358"/>
                    <a:pt x="237" y="356"/>
                    <a:pt x="238" y="356"/>
                  </a:cubicBezTo>
                  <a:cubicBezTo>
                    <a:pt x="239" y="356"/>
                    <a:pt x="239" y="355"/>
                    <a:pt x="240" y="355"/>
                  </a:cubicBezTo>
                  <a:cubicBezTo>
                    <a:pt x="240" y="356"/>
                    <a:pt x="242" y="358"/>
                    <a:pt x="242" y="358"/>
                  </a:cubicBezTo>
                  <a:cubicBezTo>
                    <a:pt x="242" y="358"/>
                    <a:pt x="242" y="361"/>
                    <a:pt x="243" y="361"/>
                  </a:cubicBezTo>
                  <a:cubicBezTo>
                    <a:pt x="244" y="360"/>
                    <a:pt x="246" y="361"/>
                    <a:pt x="247" y="360"/>
                  </a:cubicBezTo>
                  <a:cubicBezTo>
                    <a:pt x="248" y="360"/>
                    <a:pt x="258" y="357"/>
                    <a:pt x="258" y="357"/>
                  </a:cubicBezTo>
                  <a:cubicBezTo>
                    <a:pt x="261" y="355"/>
                    <a:pt x="261" y="355"/>
                    <a:pt x="261" y="355"/>
                  </a:cubicBezTo>
                  <a:cubicBezTo>
                    <a:pt x="261" y="355"/>
                    <a:pt x="263" y="354"/>
                    <a:pt x="265" y="354"/>
                  </a:cubicBezTo>
                  <a:cubicBezTo>
                    <a:pt x="266" y="354"/>
                    <a:pt x="272" y="352"/>
                    <a:pt x="272" y="352"/>
                  </a:cubicBezTo>
                  <a:cubicBezTo>
                    <a:pt x="272" y="352"/>
                    <a:pt x="275" y="350"/>
                    <a:pt x="277" y="351"/>
                  </a:cubicBezTo>
                  <a:cubicBezTo>
                    <a:pt x="278" y="353"/>
                    <a:pt x="282" y="356"/>
                    <a:pt x="282" y="356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88" y="355"/>
                    <a:pt x="290" y="354"/>
                    <a:pt x="290" y="354"/>
                  </a:cubicBezTo>
                  <a:cubicBezTo>
                    <a:pt x="291" y="355"/>
                    <a:pt x="297" y="354"/>
                    <a:pt x="297" y="354"/>
                  </a:cubicBezTo>
                  <a:cubicBezTo>
                    <a:pt x="297" y="354"/>
                    <a:pt x="300" y="351"/>
                    <a:pt x="301" y="351"/>
                  </a:cubicBezTo>
                  <a:cubicBezTo>
                    <a:pt x="301" y="351"/>
                    <a:pt x="308" y="349"/>
                    <a:pt x="308" y="349"/>
                  </a:cubicBezTo>
                  <a:cubicBezTo>
                    <a:pt x="308" y="349"/>
                    <a:pt x="309" y="349"/>
                    <a:pt x="309" y="351"/>
                  </a:cubicBezTo>
                  <a:cubicBezTo>
                    <a:pt x="309" y="353"/>
                    <a:pt x="309" y="356"/>
                    <a:pt x="309" y="357"/>
                  </a:cubicBezTo>
                  <a:cubicBezTo>
                    <a:pt x="310" y="358"/>
                    <a:pt x="309" y="360"/>
                    <a:pt x="311" y="360"/>
                  </a:cubicBezTo>
                  <a:cubicBezTo>
                    <a:pt x="313" y="359"/>
                    <a:pt x="315" y="358"/>
                    <a:pt x="315" y="358"/>
                  </a:cubicBezTo>
                  <a:cubicBezTo>
                    <a:pt x="315" y="358"/>
                    <a:pt x="313" y="358"/>
                    <a:pt x="317" y="356"/>
                  </a:cubicBezTo>
                  <a:cubicBezTo>
                    <a:pt x="320" y="354"/>
                    <a:pt x="321" y="353"/>
                    <a:pt x="322" y="353"/>
                  </a:cubicBezTo>
                  <a:cubicBezTo>
                    <a:pt x="323" y="353"/>
                    <a:pt x="323" y="352"/>
                    <a:pt x="324" y="352"/>
                  </a:cubicBezTo>
                  <a:cubicBezTo>
                    <a:pt x="326" y="352"/>
                    <a:pt x="326" y="352"/>
                    <a:pt x="327" y="352"/>
                  </a:cubicBezTo>
                  <a:cubicBezTo>
                    <a:pt x="328" y="351"/>
                    <a:pt x="330" y="348"/>
                    <a:pt x="330" y="348"/>
                  </a:cubicBezTo>
                  <a:cubicBezTo>
                    <a:pt x="330" y="348"/>
                    <a:pt x="331" y="346"/>
                    <a:pt x="332" y="346"/>
                  </a:cubicBezTo>
                  <a:cubicBezTo>
                    <a:pt x="332" y="346"/>
                    <a:pt x="334" y="345"/>
                    <a:pt x="334" y="345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33" y="348"/>
                    <a:pt x="335" y="352"/>
                    <a:pt x="335" y="353"/>
                  </a:cubicBezTo>
                  <a:cubicBezTo>
                    <a:pt x="335" y="353"/>
                    <a:pt x="335" y="354"/>
                    <a:pt x="334" y="355"/>
                  </a:cubicBezTo>
                  <a:cubicBezTo>
                    <a:pt x="334" y="357"/>
                    <a:pt x="334" y="358"/>
                    <a:pt x="334" y="358"/>
                  </a:cubicBezTo>
                  <a:cubicBezTo>
                    <a:pt x="333" y="359"/>
                    <a:pt x="333" y="360"/>
                    <a:pt x="333" y="361"/>
                  </a:cubicBezTo>
                  <a:cubicBezTo>
                    <a:pt x="332" y="361"/>
                    <a:pt x="329" y="363"/>
                    <a:pt x="329" y="363"/>
                  </a:cubicBezTo>
                  <a:cubicBezTo>
                    <a:pt x="324" y="362"/>
                    <a:pt x="324" y="362"/>
                    <a:pt x="324" y="362"/>
                  </a:cubicBezTo>
                  <a:cubicBezTo>
                    <a:pt x="324" y="362"/>
                    <a:pt x="322" y="363"/>
                    <a:pt x="321" y="364"/>
                  </a:cubicBezTo>
                  <a:cubicBezTo>
                    <a:pt x="319" y="364"/>
                    <a:pt x="316" y="367"/>
                    <a:pt x="315" y="367"/>
                  </a:cubicBezTo>
                  <a:cubicBezTo>
                    <a:pt x="314" y="367"/>
                    <a:pt x="311" y="367"/>
                    <a:pt x="308" y="367"/>
                  </a:cubicBezTo>
                  <a:cubicBezTo>
                    <a:pt x="305" y="368"/>
                    <a:pt x="297" y="370"/>
                    <a:pt x="297" y="370"/>
                  </a:cubicBezTo>
                  <a:cubicBezTo>
                    <a:pt x="297" y="370"/>
                    <a:pt x="296" y="371"/>
                    <a:pt x="295" y="372"/>
                  </a:cubicBezTo>
                  <a:cubicBezTo>
                    <a:pt x="293" y="372"/>
                    <a:pt x="289" y="374"/>
                    <a:pt x="288" y="374"/>
                  </a:cubicBezTo>
                  <a:cubicBezTo>
                    <a:pt x="287" y="375"/>
                    <a:pt x="284" y="377"/>
                    <a:pt x="283" y="377"/>
                  </a:cubicBezTo>
                  <a:cubicBezTo>
                    <a:pt x="282" y="377"/>
                    <a:pt x="281" y="378"/>
                    <a:pt x="277" y="378"/>
                  </a:cubicBezTo>
                  <a:cubicBezTo>
                    <a:pt x="272" y="379"/>
                    <a:pt x="271" y="380"/>
                    <a:pt x="271" y="380"/>
                  </a:cubicBezTo>
                  <a:cubicBezTo>
                    <a:pt x="268" y="380"/>
                    <a:pt x="268" y="380"/>
                    <a:pt x="268" y="380"/>
                  </a:cubicBezTo>
                  <a:cubicBezTo>
                    <a:pt x="268" y="373"/>
                    <a:pt x="268" y="373"/>
                    <a:pt x="268" y="373"/>
                  </a:cubicBezTo>
                  <a:cubicBezTo>
                    <a:pt x="268" y="373"/>
                    <a:pt x="268" y="370"/>
                    <a:pt x="265" y="371"/>
                  </a:cubicBezTo>
                  <a:cubicBezTo>
                    <a:pt x="262" y="372"/>
                    <a:pt x="266" y="371"/>
                    <a:pt x="260" y="372"/>
                  </a:cubicBezTo>
                  <a:cubicBezTo>
                    <a:pt x="255" y="373"/>
                    <a:pt x="252" y="370"/>
                    <a:pt x="252" y="370"/>
                  </a:cubicBezTo>
                  <a:cubicBezTo>
                    <a:pt x="252" y="370"/>
                    <a:pt x="247" y="370"/>
                    <a:pt x="245" y="371"/>
                  </a:cubicBezTo>
                  <a:cubicBezTo>
                    <a:pt x="243" y="371"/>
                    <a:pt x="240" y="371"/>
                    <a:pt x="239" y="371"/>
                  </a:cubicBezTo>
                  <a:cubicBezTo>
                    <a:pt x="238" y="372"/>
                    <a:pt x="238" y="371"/>
                    <a:pt x="235" y="372"/>
                  </a:cubicBezTo>
                  <a:cubicBezTo>
                    <a:pt x="232" y="372"/>
                    <a:pt x="229" y="373"/>
                    <a:pt x="229" y="373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71"/>
                    <a:pt x="223" y="371"/>
                    <a:pt x="222" y="372"/>
                  </a:cubicBezTo>
                  <a:cubicBezTo>
                    <a:pt x="220" y="373"/>
                    <a:pt x="221" y="374"/>
                    <a:pt x="219" y="374"/>
                  </a:cubicBezTo>
                  <a:cubicBezTo>
                    <a:pt x="217" y="374"/>
                    <a:pt x="218" y="375"/>
                    <a:pt x="216" y="374"/>
                  </a:cubicBezTo>
                  <a:cubicBezTo>
                    <a:pt x="213" y="373"/>
                    <a:pt x="211" y="372"/>
                    <a:pt x="211" y="372"/>
                  </a:cubicBezTo>
                  <a:cubicBezTo>
                    <a:pt x="210" y="366"/>
                    <a:pt x="210" y="366"/>
                    <a:pt x="210" y="366"/>
                  </a:cubicBezTo>
                  <a:cubicBezTo>
                    <a:pt x="210" y="366"/>
                    <a:pt x="210" y="366"/>
                    <a:pt x="210" y="363"/>
                  </a:cubicBezTo>
                  <a:cubicBezTo>
                    <a:pt x="209" y="361"/>
                    <a:pt x="208" y="357"/>
                    <a:pt x="208" y="357"/>
                  </a:cubicBezTo>
                  <a:cubicBezTo>
                    <a:pt x="210" y="354"/>
                    <a:pt x="210" y="354"/>
                    <a:pt x="210" y="354"/>
                  </a:cubicBezTo>
                  <a:cubicBezTo>
                    <a:pt x="210" y="354"/>
                    <a:pt x="211" y="356"/>
                    <a:pt x="211" y="357"/>
                  </a:cubicBezTo>
                  <a:cubicBezTo>
                    <a:pt x="211" y="357"/>
                    <a:pt x="211" y="360"/>
                    <a:pt x="212" y="360"/>
                  </a:cubicBezTo>
                  <a:cubicBezTo>
                    <a:pt x="214" y="360"/>
                    <a:pt x="216" y="360"/>
                    <a:pt x="216" y="360"/>
                  </a:cubicBezTo>
                  <a:close/>
                  <a:moveTo>
                    <a:pt x="172" y="319"/>
                  </a:moveTo>
                  <a:cubicBezTo>
                    <a:pt x="172" y="319"/>
                    <a:pt x="172" y="319"/>
                    <a:pt x="172" y="319"/>
                  </a:cubicBezTo>
                  <a:cubicBezTo>
                    <a:pt x="175" y="318"/>
                    <a:pt x="175" y="318"/>
                    <a:pt x="175" y="318"/>
                  </a:cubicBezTo>
                  <a:cubicBezTo>
                    <a:pt x="176" y="321"/>
                    <a:pt x="176" y="321"/>
                    <a:pt x="176" y="321"/>
                  </a:cubicBezTo>
                  <a:cubicBezTo>
                    <a:pt x="179" y="322"/>
                    <a:pt x="179" y="322"/>
                    <a:pt x="179" y="322"/>
                  </a:cubicBezTo>
                  <a:cubicBezTo>
                    <a:pt x="179" y="322"/>
                    <a:pt x="183" y="324"/>
                    <a:pt x="183" y="325"/>
                  </a:cubicBezTo>
                  <a:cubicBezTo>
                    <a:pt x="183" y="325"/>
                    <a:pt x="181" y="328"/>
                    <a:pt x="181" y="328"/>
                  </a:cubicBezTo>
                  <a:cubicBezTo>
                    <a:pt x="181" y="328"/>
                    <a:pt x="181" y="330"/>
                    <a:pt x="181" y="331"/>
                  </a:cubicBezTo>
                  <a:cubicBezTo>
                    <a:pt x="181" y="331"/>
                    <a:pt x="179" y="331"/>
                    <a:pt x="178" y="331"/>
                  </a:cubicBezTo>
                  <a:cubicBezTo>
                    <a:pt x="177" y="330"/>
                    <a:pt x="174" y="329"/>
                    <a:pt x="174" y="329"/>
                  </a:cubicBezTo>
                  <a:cubicBezTo>
                    <a:pt x="174" y="325"/>
                    <a:pt x="174" y="325"/>
                    <a:pt x="174" y="325"/>
                  </a:cubicBezTo>
                  <a:cubicBezTo>
                    <a:pt x="171" y="322"/>
                    <a:pt x="171" y="322"/>
                    <a:pt x="171" y="322"/>
                  </a:cubicBezTo>
                  <a:cubicBezTo>
                    <a:pt x="172" y="319"/>
                    <a:pt x="172" y="319"/>
                    <a:pt x="172" y="319"/>
                  </a:cubicBezTo>
                  <a:close/>
                  <a:moveTo>
                    <a:pt x="92" y="232"/>
                  </a:moveTo>
                  <a:cubicBezTo>
                    <a:pt x="92" y="232"/>
                    <a:pt x="92" y="232"/>
                    <a:pt x="92" y="232"/>
                  </a:cubicBezTo>
                  <a:cubicBezTo>
                    <a:pt x="92" y="232"/>
                    <a:pt x="90" y="232"/>
                    <a:pt x="90" y="232"/>
                  </a:cubicBezTo>
                  <a:cubicBezTo>
                    <a:pt x="89" y="232"/>
                    <a:pt x="88" y="232"/>
                    <a:pt x="87" y="232"/>
                  </a:cubicBezTo>
                  <a:cubicBezTo>
                    <a:pt x="86" y="232"/>
                    <a:pt x="87" y="234"/>
                    <a:pt x="87" y="235"/>
                  </a:cubicBezTo>
                  <a:cubicBezTo>
                    <a:pt x="87" y="235"/>
                    <a:pt x="87" y="237"/>
                    <a:pt x="87" y="238"/>
                  </a:cubicBezTo>
                  <a:cubicBezTo>
                    <a:pt x="86" y="239"/>
                    <a:pt x="85" y="240"/>
                    <a:pt x="85" y="241"/>
                  </a:cubicBezTo>
                  <a:cubicBezTo>
                    <a:pt x="85" y="241"/>
                    <a:pt x="85" y="243"/>
                    <a:pt x="85" y="244"/>
                  </a:cubicBezTo>
                  <a:cubicBezTo>
                    <a:pt x="84" y="244"/>
                    <a:pt x="82" y="246"/>
                    <a:pt x="81" y="246"/>
                  </a:cubicBezTo>
                  <a:cubicBezTo>
                    <a:pt x="80" y="247"/>
                    <a:pt x="78" y="248"/>
                    <a:pt x="78" y="248"/>
                  </a:cubicBezTo>
                  <a:cubicBezTo>
                    <a:pt x="80" y="253"/>
                    <a:pt x="80" y="253"/>
                    <a:pt x="80" y="253"/>
                  </a:cubicBezTo>
                  <a:cubicBezTo>
                    <a:pt x="80" y="253"/>
                    <a:pt x="82" y="252"/>
                    <a:pt x="83" y="253"/>
                  </a:cubicBezTo>
                  <a:cubicBezTo>
                    <a:pt x="84" y="254"/>
                    <a:pt x="87" y="256"/>
                    <a:pt x="88" y="256"/>
                  </a:cubicBezTo>
                  <a:cubicBezTo>
                    <a:pt x="88" y="256"/>
                    <a:pt x="90" y="262"/>
                    <a:pt x="90" y="262"/>
                  </a:cubicBezTo>
                  <a:cubicBezTo>
                    <a:pt x="91" y="263"/>
                    <a:pt x="92" y="262"/>
                    <a:pt x="92" y="262"/>
                  </a:cubicBezTo>
                  <a:cubicBezTo>
                    <a:pt x="92" y="262"/>
                    <a:pt x="94" y="263"/>
                    <a:pt x="95" y="264"/>
                  </a:cubicBezTo>
                  <a:cubicBezTo>
                    <a:pt x="96" y="264"/>
                    <a:pt x="98" y="265"/>
                    <a:pt x="99" y="266"/>
                  </a:cubicBezTo>
                  <a:cubicBezTo>
                    <a:pt x="100" y="266"/>
                    <a:pt x="102" y="269"/>
                    <a:pt x="103" y="269"/>
                  </a:cubicBezTo>
                  <a:cubicBezTo>
                    <a:pt x="104" y="270"/>
                    <a:pt x="106" y="272"/>
                    <a:pt x="106" y="272"/>
                  </a:cubicBezTo>
                  <a:cubicBezTo>
                    <a:pt x="106" y="272"/>
                    <a:pt x="108" y="275"/>
                    <a:pt x="109" y="277"/>
                  </a:cubicBezTo>
                  <a:cubicBezTo>
                    <a:pt x="109" y="278"/>
                    <a:pt x="109" y="278"/>
                    <a:pt x="108" y="279"/>
                  </a:cubicBezTo>
                  <a:cubicBezTo>
                    <a:pt x="107" y="280"/>
                    <a:pt x="107" y="281"/>
                    <a:pt x="106" y="283"/>
                  </a:cubicBezTo>
                  <a:cubicBezTo>
                    <a:pt x="105" y="285"/>
                    <a:pt x="107" y="287"/>
                    <a:pt x="107" y="28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8" y="294"/>
                    <a:pt x="108" y="294"/>
                    <a:pt x="108" y="294"/>
                  </a:cubicBezTo>
                  <a:cubicBezTo>
                    <a:pt x="108" y="294"/>
                    <a:pt x="109" y="295"/>
                    <a:pt x="110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1" y="296"/>
                    <a:pt x="113" y="298"/>
                    <a:pt x="114" y="299"/>
                  </a:cubicBezTo>
                  <a:cubicBezTo>
                    <a:pt x="114" y="300"/>
                    <a:pt x="113" y="301"/>
                    <a:pt x="113" y="302"/>
                  </a:cubicBezTo>
                  <a:cubicBezTo>
                    <a:pt x="113" y="303"/>
                    <a:pt x="114" y="307"/>
                    <a:pt x="114" y="307"/>
                  </a:cubicBezTo>
                  <a:cubicBezTo>
                    <a:pt x="114" y="307"/>
                    <a:pt x="116" y="306"/>
                    <a:pt x="118" y="305"/>
                  </a:cubicBezTo>
                  <a:cubicBezTo>
                    <a:pt x="119" y="305"/>
                    <a:pt x="120" y="306"/>
                    <a:pt x="121" y="306"/>
                  </a:cubicBezTo>
                  <a:cubicBezTo>
                    <a:pt x="122" y="307"/>
                    <a:pt x="122" y="308"/>
                    <a:pt x="122" y="308"/>
                  </a:cubicBezTo>
                  <a:cubicBezTo>
                    <a:pt x="122" y="308"/>
                    <a:pt x="125" y="306"/>
                    <a:pt x="125" y="305"/>
                  </a:cubicBezTo>
                  <a:cubicBezTo>
                    <a:pt x="125" y="305"/>
                    <a:pt x="125" y="303"/>
                    <a:pt x="125" y="303"/>
                  </a:cubicBezTo>
                  <a:cubicBezTo>
                    <a:pt x="125" y="303"/>
                    <a:pt x="125" y="299"/>
                    <a:pt x="125" y="298"/>
                  </a:cubicBezTo>
                  <a:cubicBezTo>
                    <a:pt x="125" y="297"/>
                    <a:pt x="124" y="294"/>
                    <a:pt x="124" y="293"/>
                  </a:cubicBezTo>
                  <a:cubicBezTo>
                    <a:pt x="124" y="293"/>
                    <a:pt x="125" y="291"/>
                    <a:pt x="125" y="291"/>
                  </a:cubicBezTo>
                  <a:cubicBezTo>
                    <a:pt x="125" y="291"/>
                    <a:pt x="128" y="290"/>
                    <a:pt x="129" y="290"/>
                  </a:cubicBezTo>
                  <a:cubicBezTo>
                    <a:pt x="130" y="290"/>
                    <a:pt x="131" y="291"/>
                    <a:pt x="132" y="292"/>
                  </a:cubicBezTo>
                  <a:cubicBezTo>
                    <a:pt x="132" y="293"/>
                    <a:pt x="132" y="297"/>
                    <a:pt x="132" y="297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38" y="298"/>
                    <a:pt x="140" y="299"/>
                    <a:pt x="140" y="299"/>
                  </a:cubicBezTo>
                  <a:cubicBezTo>
                    <a:pt x="140" y="300"/>
                    <a:pt x="141" y="302"/>
                    <a:pt x="142" y="303"/>
                  </a:cubicBezTo>
                  <a:cubicBezTo>
                    <a:pt x="143" y="304"/>
                    <a:pt x="144" y="305"/>
                    <a:pt x="144" y="305"/>
                  </a:cubicBezTo>
                  <a:cubicBezTo>
                    <a:pt x="144" y="305"/>
                    <a:pt x="146" y="310"/>
                    <a:pt x="147" y="311"/>
                  </a:cubicBezTo>
                  <a:cubicBezTo>
                    <a:pt x="147" y="312"/>
                    <a:pt x="147" y="314"/>
                    <a:pt x="147" y="316"/>
                  </a:cubicBezTo>
                  <a:cubicBezTo>
                    <a:pt x="147" y="318"/>
                    <a:pt x="147" y="318"/>
                    <a:pt x="147" y="318"/>
                  </a:cubicBezTo>
                  <a:cubicBezTo>
                    <a:pt x="147" y="318"/>
                    <a:pt x="150" y="319"/>
                    <a:pt x="151" y="320"/>
                  </a:cubicBezTo>
                  <a:cubicBezTo>
                    <a:pt x="153" y="321"/>
                    <a:pt x="152" y="320"/>
                    <a:pt x="153" y="319"/>
                  </a:cubicBezTo>
                  <a:cubicBezTo>
                    <a:pt x="154" y="318"/>
                    <a:pt x="153" y="317"/>
                    <a:pt x="153" y="316"/>
                  </a:cubicBezTo>
                  <a:cubicBezTo>
                    <a:pt x="153" y="315"/>
                    <a:pt x="153" y="313"/>
                    <a:pt x="152" y="311"/>
                  </a:cubicBezTo>
                  <a:cubicBezTo>
                    <a:pt x="152" y="310"/>
                    <a:pt x="152" y="309"/>
                    <a:pt x="152" y="309"/>
                  </a:cubicBezTo>
                  <a:cubicBezTo>
                    <a:pt x="152" y="309"/>
                    <a:pt x="153" y="307"/>
                    <a:pt x="153" y="306"/>
                  </a:cubicBezTo>
                  <a:cubicBezTo>
                    <a:pt x="153" y="306"/>
                    <a:pt x="153" y="304"/>
                    <a:pt x="153" y="303"/>
                  </a:cubicBezTo>
                  <a:cubicBezTo>
                    <a:pt x="153" y="302"/>
                    <a:pt x="155" y="301"/>
                    <a:pt x="155" y="301"/>
                  </a:cubicBezTo>
                  <a:cubicBezTo>
                    <a:pt x="155" y="301"/>
                    <a:pt x="155" y="300"/>
                    <a:pt x="156" y="298"/>
                  </a:cubicBezTo>
                  <a:cubicBezTo>
                    <a:pt x="157" y="297"/>
                    <a:pt x="156" y="298"/>
                    <a:pt x="157" y="298"/>
                  </a:cubicBezTo>
                  <a:cubicBezTo>
                    <a:pt x="158" y="297"/>
                    <a:pt x="159" y="297"/>
                    <a:pt x="161" y="297"/>
                  </a:cubicBezTo>
                  <a:cubicBezTo>
                    <a:pt x="162" y="297"/>
                    <a:pt x="163" y="298"/>
                    <a:pt x="163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5" y="301"/>
                    <a:pt x="165" y="301"/>
                    <a:pt x="165" y="302"/>
                  </a:cubicBezTo>
                  <a:cubicBezTo>
                    <a:pt x="165" y="303"/>
                    <a:pt x="167" y="305"/>
                    <a:pt x="167" y="305"/>
                  </a:cubicBezTo>
                  <a:cubicBezTo>
                    <a:pt x="171" y="308"/>
                    <a:pt x="171" y="308"/>
                    <a:pt x="171" y="308"/>
                  </a:cubicBezTo>
                  <a:cubicBezTo>
                    <a:pt x="171" y="308"/>
                    <a:pt x="171" y="309"/>
                    <a:pt x="171" y="309"/>
                  </a:cubicBezTo>
                  <a:cubicBezTo>
                    <a:pt x="171" y="310"/>
                    <a:pt x="172" y="312"/>
                    <a:pt x="173" y="313"/>
                  </a:cubicBezTo>
                  <a:cubicBezTo>
                    <a:pt x="174" y="315"/>
                    <a:pt x="173" y="312"/>
                    <a:pt x="174" y="312"/>
                  </a:cubicBezTo>
                  <a:cubicBezTo>
                    <a:pt x="174" y="311"/>
                    <a:pt x="175" y="310"/>
                    <a:pt x="175" y="310"/>
                  </a:cubicBezTo>
                  <a:cubicBezTo>
                    <a:pt x="177" y="313"/>
                    <a:pt x="177" y="313"/>
                    <a:pt x="177" y="313"/>
                  </a:cubicBezTo>
                  <a:cubicBezTo>
                    <a:pt x="177" y="313"/>
                    <a:pt x="181" y="314"/>
                    <a:pt x="182" y="314"/>
                  </a:cubicBezTo>
                  <a:cubicBezTo>
                    <a:pt x="183" y="313"/>
                    <a:pt x="184" y="312"/>
                    <a:pt x="184" y="312"/>
                  </a:cubicBezTo>
                  <a:cubicBezTo>
                    <a:pt x="182" y="310"/>
                    <a:pt x="182" y="310"/>
                    <a:pt x="182" y="310"/>
                  </a:cubicBezTo>
                  <a:cubicBezTo>
                    <a:pt x="180" y="307"/>
                    <a:pt x="180" y="307"/>
                    <a:pt x="180" y="307"/>
                  </a:cubicBezTo>
                  <a:cubicBezTo>
                    <a:pt x="180" y="307"/>
                    <a:pt x="177" y="304"/>
                    <a:pt x="176" y="304"/>
                  </a:cubicBezTo>
                  <a:cubicBezTo>
                    <a:pt x="175" y="303"/>
                    <a:pt x="174" y="302"/>
                    <a:pt x="174" y="301"/>
                  </a:cubicBezTo>
                  <a:cubicBezTo>
                    <a:pt x="173" y="300"/>
                    <a:pt x="173" y="298"/>
                    <a:pt x="173" y="298"/>
                  </a:cubicBezTo>
                  <a:cubicBezTo>
                    <a:pt x="174" y="297"/>
                    <a:pt x="174" y="295"/>
                    <a:pt x="175" y="293"/>
                  </a:cubicBezTo>
                  <a:cubicBezTo>
                    <a:pt x="176" y="291"/>
                    <a:pt x="174" y="293"/>
                    <a:pt x="174" y="293"/>
                  </a:cubicBezTo>
                  <a:cubicBezTo>
                    <a:pt x="174" y="293"/>
                    <a:pt x="172" y="290"/>
                    <a:pt x="173" y="289"/>
                  </a:cubicBezTo>
                  <a:cubicBezTo>
                    <a:pt x="173" y="289"/>
                    <a:pt x="169" y="283"/>
                    <a:pt x="169" y="283"/>
                  </a:cubicBezTo>
                  <a:cubicBezTo>
                    <a:pt x="169" y="283"/>
                    <a:pt x="168" y="281"/>
                    <a:pt x="168" y="281"/>
                  </a:cubicBezTo>
                  <a:cubicBezTo>
                    <a:pt x="168" y="281"/>
                    <a:pt x="165" y="279"/>
                    <a:pt x="164" y="279"/>
                  </a:cubicBezTo>
                  <a:cubicBezTo>
                    <a:pt x="163" y="278"/>
                    <a:pt x="162" y="277"/>
                    <a:pt x="162" y="277"/>
                  </a:cubicBezTo>
                  <a:cubicBezTo>
                    <a:pt x="162" y="276"/>
                    <a:pt x="162" y="274"/>
                    <a:pt x="162" y="273"/>
                  </a:cubicBezTo>
                  <a:cubicBezTo>
                    <a:pt x="161" y="272"/>
                    <a:pt x="160" y="270"/>
                    <a:pt x="159" y="269"/>
                  </a:cubicBezTo>
                  <a:cubicBezTo>
                    <a:pt x="158" y="268"/>
                    <a:pt x="157" y="266"/>
                    <a:pt x="156" y="264"/>
                  </a:cubicBezTo>
                  <a:cubicBezTo>
                    <a:pt x="155" y="263"/>
                    <a:pt x="154" y="261"/>
                    <a:pt x="154" y="261"/>
                  </a:cubicBezTo>
                  <a:cubicBezTo>
                    <a:pt x="153" y="257"/>
                    <a:pt x="153" y="257"/>
                    <a:pt x="153" y="257"/>
                  </a:cubicBezTo>
                  <a:cubicBezTo>
                    <a:pt x="153" y="255"/>
                    <a:pt x="153" y="255"/>
                    <a:pt x="153" y="255"/>
                  </a:cubicBezTo>
                  <a:cubicBezTo>
                    <a:pt x="156" y="257"/>
                    <a:pt x="156" y="257"/>
                    <a:pt x="156" y="257"/>
                  </a:cubicBezTo>
                  <a:cubicBezTo>
                    <a:pt x="156" y="257"/>
                    <a:pt x="158" y="256"/>
                    <a:pt x="159" y="256"/>
                  </a:cubicBezTo>
                  <a:cubicBezTo>
                    <a:pt x="160" y="256"/>
                    <a:pt x="163" y="257"/>
                    <a:pt x="163" y="257"/>
                  </a:cubicBezTo>
                  <a:cubicBezTo>
                    <a:pt x="163" y="257"/>
                    <a:pt x="165" y="258"/>
                    <a:pt x="166" y="258"/>
                  </a:cubicBezTo>
                  <a:cubicBezTo>
                    <a:pt x="166" y="258"/>
                    <a:pt x="167" y="259"/>
                    <a:pt x="168" y="258"/>
                  </a:cubicBezTo>
                  <a:cubicBezTo>
                    <a:pt x="169" y="258"/>
                    <a:pt x="170" y="260"/>
                    <a:pt x="170" y="261"/>
                  </a:cubicBezTo>
                  <a:cubicBezTo>
                    <a:pt x="170" y="262"/>
                    <a:pt x="169" y="263"/>
                    <a:pt x="169" y="263"/>
                  </a:cubicBezTo>
                  <a:cubicBezTo>
                    <a:pt x="169" y="264"/>
                    <a:pt x="169" y="265"/>
                    <a:pt x="169" y="265"/>
                  </a:cubicBezTo>
                  <a:cubicBezTo>
                    <a:pt x="169" y="265"/>
                    <a:pt x="171" y="266"/>
                    <a:pt x="172" y="266"/>
                  </a:cubicBezTo>
                  <a:cubicBezTo>
                    <a:pt x="172" y="267"/>
                    <a:pt x="171" y="268"/>
                    <a:pt x="171" y="268"/>
                  </a:cubicBezTo>
                  <a:cubicBezTo>
                    <a:pt x="171" y="268"/>
                    <a:pt x="171" y="270"/>
                    <a:pt x="171" y="271"/>
                  </a:cubicBezTo>
                  <a:cubicBezTo>
                    <a:pt x="172" y="271"/>
                    <a:pt x="173" y="269"/>
                    <a:pt x="173" y="269"/>
                  </a:cubicBezTo>
                  <a:cubicBezTo>
                    <a:pt x="173" y="269"/>
                    <a:pt x="174" y="267"/>
                    <a:pt x="174" y="266"/>
                  </a:cubicBezTo>
                  <a:cubicBezTo>
                    <a:pt x="174" y="265"/>
                    <a:pt x="176" y="264"/>
                    <a:pt x="176" y="264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8"/>
                    <a:pt x="184" y="257"/>
                    <a:pt x="185" y="256"/>
                  </a:cubicBezTo>
                  <a:cubicBezTo>
                    <a:pt x="186" y="255"/>
                    <a:pt x="186" y="256"/>
                    <a:pt x="186" y="255"/>
                  </a:cubicBezTo>
                  <a:cubicBezTo>
                    <a:pt x="187" y="255"/>
                    <a:pt x="187" y="253"/>
                    <a:pt x="187" y="253"/>
                  </a:cubicBezTo>
                  <a:cubicBezTo>
                    <a:pt x="185" y="251"/>
                    <a:pt x="185" y="251"/>
                    <a:pt x="185" y="251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50"/>
                    <a:pt x="180" y="250"/>
                    <a:pt x="181" y="250"/>
                  </a:cubicBezTo>
                  <a:cubicBezTo>
                    <a:pt x="181" y="250"/>
                    <a:pt x="181" y="246"/>
                    <a:pt x="181" y="246"/>
                  </a:cubicBezTo>
                  <a:cubicBezTo>
                    <a:pt x="181" y="246"/>
                    <a:pt x="179" y="247"/>
                    <a:pt x="178" y="247"/>
                  </a:cubicBezTo>
                  <a:cubicBezTo>
                    <a:pt x="177" y="247"/>
                    <a:pt x="178" y="250"/>
                    <a:pt x="178" y="250"/>
                  </a:cubicBezTo>
                  <a:cubicBezTo>
                    <a:pt x="178" y="250"/>
                    <a:pt x="173" y="249"/>
                    <a:pt x="172" y="249"/>
                  </a:cubicBezTo>
                  <a:cubicBezTo>
                    <a:pt x="171" y="248"/>
                    <a:pt x="171" y="247"/>
                    <a:pt x="171" y="247"/>
                  </a:cubicBezTo>
                  <a:cubicBezTo>
                    <a:pt x="170" y="246"/>
                    <a:pt x="172" y="243"/>
                    <a:pt x="172" y="243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73" y="239"/>
                    <a:pt x="168" y="238"/>
                    <a:pt x="168" y="237"/>
                  </a:cubicBezTo>
                  <a:cubicBezTo>
                    <a:pt x="168" y="236"/>
                    <a:pt x="163" y="239"/>
                    <a:pt x="161" y="237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8" y="233"/>
                    <a:pt x="158" y="233"/>
                    <a:pt x="158" y="233"/>
                  </a:cubicBezTo>
                  <a:cubicBezTo>
                    <a:pt x="156" y="233"/>
                    <a:pt x="156" y="233"/>
                    <a:pt x="156" y="233"/>
                  </a:cubicBezTo>
                  <a:cubicBezTo>
                    <a:pt x="156" y="233"/>
                    <a:pt x="153" y="234"/>
                    <a:pt x="152" y="234"/>
                  </a:cubicBezTo>
                  <a:cubicBezTo>
                    <a:pt x="151" y="234"/>
                    <a:pt x="151" y="232"/>
                    <a:pt x="151" y="232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1" y="229"/>
                    <a:pt x="135" y="228"/>
                    <a:pt x="133" y="227"/>
                  </a:cubicBezTo>
                  <a:cubicBezTo>
                    <a:pt x="132" y="227"/>
                    <a:pt x="127" y="226"/>
                    <a:pt x="125" y="226"/>
                  </a:cubicBezTo>
                  <a:cubicBezTo>
                    <a:pt x="123" y="226"/>
                    <a:pt x="121" y="226"/>
                    <a:pt x="119" y="225"/>
                  </a:cubicBezTo>
                  <a:cubicBezTo>
                    <a:pt x="118" y="224"/>
                    <a:pt x="115" y="223"/>
                    <a:pt x="115" y="223"/>
                  </a:cubicBezTo>
                  <a:cubicBezTo>
                    <a:pt x="115" y="223"/>
                    <a:pt x="109" y="221"/>
                    <a:pt x="109" y="221"/>
                  </a:cubicBezTo>
                  <a:cubicBezTo>
                    <a:pt x="108" y="221"/>
                    <a:pt x="107" y="221"/>
                    <a:pt x="107" y="221"/>
                  </a:cubicBezTo>
                  <a:cubicBezTo>
                    <a:pt x="106" y="221"/>
                    <a:pt x="104" y="224"/>
                    <a:pt x="102" y="225"/>
                  </a:cubicBezTo>
                  <a:cubicBezTo>
                    <a:pt x="101" y="225"/>
                    <a:pt x="101" y="228"/>
                    <a:pt x="100" y="229"/>
                  </a:cubicBezTo>
                  <a:cubicBezTo>
                    <a:pt x="100" y="231"/>
                    <a:pt x="99" y="232"/>
                    <a:pt x="98" y="232"/>
                  </a:cubicBezTo>
                  <a:cubicBezTo>
                    <a:pt x="98" y="233"/>
                    <a:pt x="92" y="231"/>
                    <a:pt x="92" y="232"/>
                  </a:cubicBezTo>
                  <a:close/>
                  <a:moveTo>
                    <a:pt x="60" y="252"/>
                  </a:moveTo>
                  <a:cubicBezTo>
                    <a:pt x="60" y="252"/>
                    <a:pt x="60" y="252"/>
                    <a:pt x="60" y="252"/>
                  </a:cubicBezTo>
                  <a:cubicBezTo>
                    <a:pt x="60" y="252"/>
                    <a:pt x="62" y="251"/>
                    <a:pt x="62" y="252"/>
                  </a:cubicBezTo>
                  <a:cubicBezTo>
                    <a:pt x="62" y="252"/>
                    <a:pt x="63" y="253"/>
                    <a:pt x="63" y="254"/>
                  </a:cubicBezTo>
                  <a:cubicBezTo>
                    <a:pt x="64" y="254"/>
                    <a:pt x="66" y="256"/>
                    <a:pt x="67" y="256"/>
                  </a:cubicBezTo>
                  <a:cubicBezTo>
                    <a:pt x="68" y="256"/>
                    <a:pt x="71" y="256"/>
                    <a:pt x="71" y="256"/>
                  </a:cubicBezTo>
                  <a:cubicBezTo>
                    <a:pt x="74" y="259"/>
                    <a:pt x="74" y="259"/>
                    <a:pt x="74" y="259"/>
                  </a:cubicBezTo>
                  <a:cubicBezTo>
                    <a:pt x="74" y="259"/>
                    <a:pt x="77" y="260"/>
                    <a:pt x="77" y="261"/>
                  </a:cubicBezTo>
                  <a:cubicBezTo>
                    <a:pt x="77" y="261"/>
                    <a:pt x="72" y="264"/>
                    <a:pt x="72" y="264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71" y="265"/>
                    <a:pt x="71" y="267"/>
                    <a:pt x="69" y="266"/>
                  </a:cubicBezTo>
                  <a:cubicBezTo>
                    <a:pt x="68" y="266"/>
                    <a:pt x="67" y="266"/>
                    <a:pt x="66" y="265"/>
                  </a:cubicBezTo>
                  <a:cubicBezTo>
                    <a:pt x="66" y="264"/>
                    <a:pt x="66" y="264"/>
                    <a:pt x="65" y="263"/>
                  </a:cubicBezTo>
                  <a:cubicBezTo>
                    <a:pt x="63" y="262"/>
                    <a:pt x="59" y="259"/>
                    <a:pt x="59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59" y="254"/>
                    <a:pt x="59" y="254"/>
                    <a:pt x="59" y="254"/>
                  </a:cubicBezTo>
                  <a:cubicBezTo>
                    <a:pt x="60" y="252"/>
                    <a:pt x="60" y="252"/>
                    <a:pt x="60" y="252"/>
                  </a:cubicBezTo>
                  <a:close/>
                  <a:moveTo>
                    <a:pt x="48" y="234"/>
                  </a:moveTo>
                  <a:cubicBezTo>
                    <a:pt x="48" y="234"/>
                    <a:pt x="48" y="234"/>
                    <a:pt x="48" y="234"/>
                  </a:cubicBezTo>
                  <a:cubicBezTo>
                    <a:pt x="45" y="230"/>
                    <a:pt x="45" y="230"/>
                    <a:pt x="45" y="230"/>
                  </a:cubicBezTo>
                  <a:cubicBezTo>
                    <a:pt x="43" y="234"/>
                    <a:pt x="43" y="234"/>
                    <a:pt x="43" y="23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5" y="240"/>
                    <a:pt x="45" y="240"/>
                    <a:pt x="45" y="240"/>
                  </a:cubicBezTo>
                  <a:cubicBezTo>
                    <a:pt x="46" y="240"/>
                    <a:pt x="46" y="240"/>
                    <a:pt x="46" y="240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50" y="240"/>
                    <a:pt x="50" y="240"/>
                    <a:pt x="50" y="240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2" y="244"/>
                    <a:pt x="54" y="242"/>
                    <a:pt x="55" y="241"/>
                  </a:cubicBezTo>
                  <a:cubicBezTo>
                    <a:pt x="56" y="241"/>
                    <a:pt x="60" y="244"/>
                    <a:pt x="60" y="244"/>
                  </a:cubicBezTo>
                  <a:cubicBezTo>
                    <a:pt x="60" y="244"/>
                    <a:pt x="64" y="242"/>
                    <a:pt x="65" y="242"/>
                  </a:cubicBezTo>
                  <a:cubicBezTo>
                    <a:pt x="66" y="242"/>
                    <a:pt x="63" y="239"/>
                    <a:pt x="63" y="239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4" y="231"/>
                    <a:pt x="54" y="231"/>
                    <a:pt x="54" y="231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31"/>
                    <a:pt x="57" y="230"/>
                  </a:cubicBezTo>
                  <a:cubicBezTo>
                    <a:pt x="59" y="230"/>
                    <a:pt x="59" y="230"/>
                    <a:pt x="59" y="229"/>
                  </a:cubicBezTo>
                  <a:cubicBezTo>
                    <a:pt x="60" y="229"/>
                    <a:pt x="59" y="228"/>
                    <a:pt x="59" y="228"/>
                  </a:cubicBezTo>
                  <a:cubicBezTo>
                    <a:pt x="56" y="226"/>
                    <a:pt x="56" y="226"/>
                    <a:pt x="56" y="226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0" y="223"/>
                    <a:pt x="50" y="223"/>
                    <a:pt x="50" y="223"/>
                  </a:cubicBezTo>
                  <a:cubicBezTo>
                    <a:pt x="50" y="223"/>
                    <a:pt x="49" y="225"/>
                    <a:pt x="49" y="225"/>
                  </a:cubicBezTo>
                  <a:cubicBezTo>
                    <a:pt x="49" y="226"/>
                    <a:pt x="50" y="229"/>
                    <a:pt x="50" y="229"/>
                  </a:cubicBezTo>
                  <a:cubicBezTo>
                    <a:pt x="48" y="234"/>
                    <a:pt x="48" y="234"/>
                    <a:pt x="48" y="234"/>
                  </a:cubicBezTo>
                  <a:close/>
                  <a:moveTo>
                    <a:pt x="11" y="161"/>
                  </a:moveTo>
                  <a:cubicBezTo>
                    <a:pt x="11" y="161"/>
                    <a:pt x="11" y="161"/>
                    <a:pt x="11" y="161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9" y="161"/>
                    <a:pt x="9" y="162"/>
                    <a:pt x="10" y="163"/>
                  </a:cubicBezTo>
                  <a:cubicBezTo>
                    <a:pt x="11" y="164"/>
                    <a:pt x="13" y="170"/>
                    <a:pt x="13" y="170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22" y="176"/>
                    <a:pt x="24" y="179"/>
                    <a:pt x="21" y="178"/>
                  </a:cubicBezTo>
                  <a:cubicBezTo>
                    <a:pt x="18" y="177"/>
                    <a:pt x="15" y="175"/>
                    <a:pt x="14" y="174"/>
                  </a:cubicBezTo>
                  <a:cubicBezTo>
                    <a:pt x="12" y="174"/>
                    <a:pt x="10" y="173"/>
                    <a:pt x="10" y="173"/>
                  </a:cubicBezTo>
                  <a:cubicBezTo>
                    <a:pt x="10" y="173"/>
                    <a:pt x="9" y="168"/>
                    <a:pt x="9" y="167"/>
                  </a:cubicBezTo>
                  <a:cubicBezTo>
                    <a:pt x="8" y="167"/>
                    <a:pt x="6" y="166"/>
                    <a:pt x="6" y="16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3"/>
                    <a:pt x="0" y="159"/>
                    <a:pt x="1" y="158"/>
                  </a:cubicBezTo>
                  <a:cubicBezTo>
                    <a:pt x="1" y="158"/>
                    <a:pt x="1" y="156"/>
                    <a:pt x="3" y="156"/>
                  </a:cubicBezTo>
                  <a:cubicBezTo>
                    <a:pt x="4" y="155"/>
                    <a:pt x="7" y="155"/>
                    <a:pt x="7" y="155"/>
                  </a:cubicBezTo>
                  <a:cubicBezTo>
                    <a:pt x="7" y="155"/>
                    <a:pt x="7" y="152"/>
                    <a:pt x="8" y="153"/>
                  </a:cubicBezTo>
                  <a:cubicBezTo>
                    <a:pt x="9" y="154"/>
                    <a:pt x="11" y="157"/>
                    <a:pt x="11" y="157"/>
                  </a:cubicBezTo>
                  <a:lnTo>
                    <a:pt x="11" y="16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52" name="Freeform 210">
              <a:extLst>
                <a:ext uri="{FF2B5EF4-FFF2-40B4-BE49-F238E27FC236}">
                  <a16:creationId xmlns:a16="http://schemas.microsoft.com/office/drawing/2014/main" id="{EF36D8EB-2B37-2617-0E74-49ED24A2A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1975" y="3312876"/>
              <a:ext cx="1810762" cy="943961"/>
            </a:xfrm>
            <a:custGeom>
              <a:avLst/>
              <a:gdLst>
                <a:gd name="T0" fmla="*/ 742 w 794"/>
                <a:gd name="T1" fmla="*/ 116 h 427"/>
                <a:gd name="T2" fmla="*/ 780 w 794"/>
                <a:gd name="T3" fmla="*/ 173 h 427"/>
                <a:gd name="T4" fmla="*/ 770 w 794"/>
                <a:gd name="T5" fmla="*/ 188 h 427"/>
                <a:gd name="T6" fmla="*/ 699 w 794"/>
                <a:gd name="T7" fmla="*/ 222 h 427"/>
                <a:gd name="T8" fmla="*/ 627 w 794"/>
                <a:gd name="T9" fmla="*/ 256 h 427"/>
                <a:gd name="T10" fmla="*/ 498 w 794"/>
                <a:gd name="T11" fmla="*/ 320 h 427"/>
                <a:gd name="T12" fmla="*/ 472 w 794"/>
                <a:gd name="T13" fmla="*/ 373 h 427"/>
                <a:gd name="T14" fmla="*/ 438 w 794"/>
                <a:gd name="T15" fmla="*/ 333 h 427"/>
                <a:gd name="T16" fmla="*/ 374 w 794"/>
                <a:gd name="T17" fmla="*/ 377 h 427"/>
                <a:gd name="T18" fmla="*/ 261 w 794"/>
                <a:gd name="T19" fmla="*/ 378 h 427"/>
                <a:gd name="T20" fmla="*/ 178 w 794"/>
                <a:gd name="T21" fmla="*/ 417 h 427"/>
                <a:gd name="T22" fmla="*/ 129 w 794"/>
                <a:gd name="T23" fmla="*/ 413 h 427"/>
                <a:gd name="T24" fmla="*/ 100 w 794"/>
                <a:gd name="T25" fmla="*/ 401 h 427"/>
                <a:gd name="T26" fmla="*/ 84 w 794"/>
                <a:gd name="T27" fmla="*/ 373 h 427"/>
                <a:gd name="T28" fmla="*/ 94 w 794"/>
                <a:gd name="T29" fmla="*/ 369 h 427"/>
                <a:gd name="T30" fmla="*/ 66 w 794"/>
                <a:gd name="T31" fmla="*/ 348 h 427"/>
                <a:gd name="T32" fmla="*/ 45 w 794"/>
                <a:gd name="T33" fmla="*/ 343 h 427"/>
                <a:gd name="T34" fmla="*/ 49 w 794"/>
                <a:gd name="T35" fmla="*/ 326 h 427"/>
                <a:gd name="T36" fmla="*/ 70 w 794"/>
                <a:gd name="T37" fmla="*/ 333 h 427"/>
                <a:gd name="T38" fmla="*/ 65 w 794"/>
                <a:gd name="T39" fmla="*/ 316 h 427"/>
                <a:gd name="T40" fmla="*/ 55 w 794"/>
                <a:gd name="T41" fmla="*/ 299 h 427"/>
                <a:gd name="T42" fmla="*/ 43 w 794"/>
                <a:gd name="T43" fmla="*/ 278 h 427"/>
                <a:gd name="T44" fmla="*/ 22 w 794"/>
                <a:gd name="T45" fmla="*/ 277 h 427"/>
                <a:gd name="T46" fmla="*/ 22 w 794"/>
                <a:gd name="T47" fmla="*/ 246 h 427"/>
                <a:gd name="T48" fmla="*/ 47 w 794"/>
                <a:gd name="T49" fmla="*/ 225 h 427"/>
                <a:gd name="T50" fmla="*/ 79 w 794"/>
                <a:gd name="T51" fmla="*/ 220 h 427"/>
                <a:gd name="T52" fmla="*/ 83 w 794"/>
                <a:gd name="T53" fmla="*/ 218 h 427"/>
                <a:gd name="T54" fmla="*/ 123 w 794"/>
                <a:gd name="T55" fmla="*/ 207 h 427"/>
                <a:gd name="T56" fmla="*/ 120 w 794"/>
                <a:gd name="T57" fmla="*/ 197 h 427"/>
                <a:gd name="T58" fmla="*/ 154 w 794"/>
                <a:gd name="T59" fmla="*/ 177 h 427"/>
                <a:gd name="T60" fmla="*/ 88 w 794"/>
                <a:gd name="T61" fmla="*/ 179 h 427"/>
                <a:gd name="T62" fmla="*/ 48 w 794"/>
                <a:gd name="T63" fmla="*/ 214 h 427"/>
                <a:gd name="T64" fmla="*/ 18 w 794"/>
                <a:gd name="T65" fmla="*/ 248 h 427"/>
                <a:gd name="T66" fmla="*/ 15 w 794"/>
                <a:gd name="T67" fmla="*/ 240 h 427"/>
                <a:gd name="T68" fmla="*/ 33 w 794"/>
                <a:gd name="T69" fmla="*/ 217 h 427"/>
                <a:gd name="T70" fmla="*/ 0 w 794"/>
                <a:gd name="T71" fmla="*/ 217 h 427"/>
                <a:gd name="T72" fmla="*/ 11 w 794"/>
                <a:gd name="T73" fmla="*/ 197 h 427"/>
                <a:gd name="T74" fmla="*/ 18 w 794"/>
                <a:gd name="T75" fmla="*/ 175 h 427"/>
                <a:gd name="T76" fmla="*/ 1 w 794"/>
                <a:gd name="T77" fmla="*/ 162 h 427"/>
                <a:gd name="T78" fmla="*/ 5 w 794"/>
                <a:gd name="T79" fmla="*/ 158 h 427"/>
                <a:gd name="T80" fmla="*/ 32 w 794"/>
                <a:gd name="T81" fmla="*/ 135 h 427"/>
                <a:gd name="T82" fmla="*/ 65 w 794"/>
                <a:gd name="T83" fmla="*/ 131 h 427"/>
                <a:gd name="T84" fmla="*/ 106 w 794"/>
                <a:gd name="T85" fmla="*/ 157 h 427"/>
                <a:gd name="T86" fmla="*/ 159 w 794"/>
                <a:gd name="T87" fmla="*/ 154 h 427"/>
                <a:gd name="T88" fmla="*/ 203 w 794"/>
                <a:gd name="T89" fmla="*/ 143 h 427"/>
                <a:gd name="T90" fmla="*/ 235 w 794"/>
                <a:gd name="T91" fmla="*/ 107 h 427"/>
                <a:gd name="T92" fmla="*/ 325 w 794"/>
                <a:gd name="T93" fmla="*/ 69 h 427"/>
                <a:gd name="T94" fmla="*/ 358 w 794"/>
                <a:gd name="T95" fmla="*/ 81 h 427"/>
                <a:gd name="T96" fmla="*/ 390 w 794"/>
                <a:gd name="T97" fmla="*/ 93 h 427"/>
                <a:gd name="T98" fmla="*/ 427 w 794"/>
                <a:gd name="T99" fmla="*/ 89 h 427"/>
                <a:gd name="T100" fmla="*/ 454 w 794"/>
                <a:gd name="T101" fmla="*/ 87 h 427"/>
                <a:gd name="T102" fmla="*/ 490 w 794"/>
                <a:gd name="T103" fmla="*/ 75 h 427"/>
                <a:gd name="T104" fmla="*/ 516 w 794"/>
                <a:gd name="T105" fmla="*/ 67 h 427"/>
                <a:gd name="T106" fmla="*/ 554 w 794"/>
                <a:gd name="T107" fmla="*/ 51 h 427"/>
                <a:gd name="T108" fmla="*/ 575 w 794"/>
                <a:gd name="T109" fmla="*/ 27 h 427"/>
                <a:gd name="T110" fmla="*/ 606 w 794"/>
                <a:gd name="T111" fmla="*/ 14 h 427"/>
                <a:gd name="T112" fmla="*/ 642 w 794"/>
                <a:gd name="T113" fmla="*/ 9 h 427"/>
                <a:gd name="T114" fmla="*/ 671 w 794"/>
                <a:gd name="T115" fmla="*/ 16 h 427"/>
                <a:gd name="T116" fmla="*/ 674 w 794"/>
                <a:gd name="T117" fmla="*/ 40 h 427"/>
                <a:gd name="T118" fmla="*/ 685 w 794"/>
                <a:gd name="T119" fmla="*/ 59 h 427"/>
                <a:gd name="T120" fmla="*/ 708 w 794"/>
                <a:gd name="T121" fmla="*/ 58 h 427"/>
                <a:gd name="T122" fmla="*/ 727 w 794"/>
                <a:gd name="T123" fmla="*/ 8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4" h="427">
                  <a:moveTo>
                    <a:pt x="727" y="80"/>
                  </a:moveTo>
                  <a:cubicBezTo>
                    <a:pt x="717" y="84"/>
                    <a:pt x="717" y="84"/>
                    <a:pt x="717" y="84"/>
                  </a:cubicBezTo>
                  <a:cubicBezTo>
                    <a:pt x="717" y="86"/>
                    <a:pt x="717" y="86"/>
                    <a:pt x="717" y="86"/>
                  </a:cubicBezTo>
                  <a:cubicBezTo>
                    <a:pt x="723" y="93"/>
                    <a:pt x="723" y="93"/>
                    <a:pt x="723" y="93"/>
                  </a:cubicBezTo>
                  <a:cubicBezTo>
                    <a:pt x="729" y="95"/>
                    <a:pt x="729" y="95"/>
                    <a:pt x="729" y="95"/>
                  </a:cubicBezTo>
                  <a:cubicBezTo>
                    <a:pt x="733" y="105"/>
                    <a:pt x="733" y="105"/>
                    <a:pt x="733" y="105"/>
                  </a:cubicBezTo>
                  <a:cubicBezTo>
                    <a:pt x="742" y="116"/>
                    <a:pt x="742" y="116"/>
                    <a:pt x="742" y="116"/>
                  </a:cubicBezTo>
                  <a:cubicBezTo>
                    <a:pt x="748" y="129"/>
                    <a:pt x="748" y="129"/>
                    <a:pt x="748" y="129"/>
                  </a:cubicBezTo>
                  <a:cubicBezTo>
                    <a:pt x="756" y="130"/>
                    <a:pt x="756" y="130"/>
                    <a:pt x="756" y="130"/>
                  </a:cubicBezTo>
                  <a:cubicBezTo>
                    <a:pt x="758" y="135"/>
                    <a:pt x="756" y="128"/>
                    <a:pt x="756" y="136"/>
                  </a:cubicBezTo>
                  <a:cubicBezTo>
                    <a:pt x="754" y="148"/>
                    <a:pt x="753" y="140"/>
                    <a:pt x="756" y="154"/>
                  </a:cubicBezTo>
                  <a:cubicBezTo>
                    <a:pt x="756" y="158"/>
                    <a:pt x="771" y="156"/>
                    <a:pt x="772" y="156"/>
                  </a:cubicBezTo>
                  <a:cubicBezTo>
                    <a:pt x="771" y="157"/>
                    <a:pt x="777" y="160"/>
                    <a:pt x="775" y="165"/>
                  </a:cubicBezTo>
                  <a:cubicBezTo>
                    <a:pt x="773" y="169"/>
                    <a:pt x="783" y="167"/>
                    <a:pt x="780" y="173"/>
                  </a:cubicBezTo>
                  <a:cubicBezTo>
                    <a:pt x="779" y="175"/>
                    <a:pt x="787" y="173"/>
                    <a:pt x="791" y="175"/>
                  </a:cubicBezTo>
                  <a:cubicBezTo>
                    <a:pt x="794" y="176"/>
                    <a:pt x="794" y="181"/>
                    <a:pt x="793" y="182"/>
                  </a:cubicBezTo>
                  <a:cubicBezTo>
                    <a:pt x="791" y="185"/>
                    <a:pt x="790" y="183"/>
                    <a:pt x="786" y="187"/>
                  </a:cubicBezTo>
                  <a:cubicBezTo>
                    <a:pt x="780" y="191"/>
                    <a:pt x="783" y="194"/>
                    <a:pt x="783" y="195"/>
                  </a:cubicBezTo>
                  <a:cubicBezTo>
                    <a:pt x="782" y="198"/>
                    <a:pt x="780" y="199"/>
                    <a:pt x="779" y="200"/>
                  </a:cubicBezTo>
                  <a:cubicBezTo>
                    <a:pt x="772" y="196"/>
                    <a:pt x="772" y="196"/>
                    <a:pt x="772" y="196"/>
                  </a:cubicBezTo>
                  <a:cubicBezTo>
                    <a:pt x="770" y="188"/>
                    <a:pt x="770" y="188"/>
                    <a:pt x="770" y="188"/>
                  </a:cubicBezTo>
                  <a:cubicBezTo>
                    <a:pt x="761" y="188"/>
                    <a:pt x="761" y="188"/>
                    <a:pt x="761" y="188"/>
                  </a:cubicBezTo>
                  <a:cubicBezTo>
                    <a:pt x="757" y="196"/>
                    <a:pt x="757" y="196"/>
                    <a:pt x="757" y="196"/>
                  </a:cubicBezTo>
                  <a:cubicBezTo>
                    <a:pt x="737" y="198"/>
                    <a:pt x="737" y="198"/>
                    <a:pt x="737" y="198"/>
                  </a:cubicBezTo>
                  <a:cubicBezTo>
                    <a:pt x="730" y="203"/>
                    <a:pt x="726" y="194"/>
                    <a:pt x="722" y="202"/>
                  </a:cubicBezTo>
                  <a:cubicBezTo>
                    <a:pt x="713" y="203"/>
                    <a:pt x="721" y="205"/>
                    <a:pt x="712" y="204"/>
                  </a:cubicBezTo>
                  <a:cubicBezTo>
                    <a:pt x="710" y="204"/>
                    <a:pt x="711" y="216"/>
                    <a:pt x="706" y="219"/>
                  </a:cubicBezTo>
                  <a:cubicBezTo>
                    <a:pt x="703" y="220"/>
                    <a:pt x="703" y="222"/>
                    <a:pt x="699" y="222"/>
                  </a:cubicBezTo>
                  <a:cubicBezTo>
                    <a:pt x="693" y="221"/>
                    <a:pt x="697" y="217"/>
                    <a:pt x="696" y="217"/>
                  </a:cubicBezTo>
                  <a:cubicBezTo>
                    <a:pt x="690" y="216"/>
                    <a:pt x="690" y="216"/>
                    <a:pt x="690" y="216"/>
                  </a:cubicBezTo>
                  <a:cubicBezTo>
                    <a:pt x="685" y="228"/>
                    <a:pt x="685" y="228"/>
                    <a:pt x="685" y="228"/>
                  </a:cubicBezTo>
                  <a:cubicBezTo>
                    <a:pt x="670" y="234"/>
                    <a:pt x="670" y="234"/>
                    <a:pt x="670" y="234"/>
                  </a:cubicBezTo>
                  <a:cubicBezTo>
                    <a:pt x="659" y="240"/>
                    <a:pt x="659" y="240"/>
                    <a:pt x="659" y="240"/>
                  </a:cubicBezTo>
                  <a:cubicBezTo>
                    <a:pt x="638" y="246"/>
                    <a:pt x="638" y="246"/>
                    <a:pt x="638" y="246"/>
                  </a:cubicBezTo>
                  <a:cubicBezTo>
                    <a:pt x="627" y="256"/>
                    <a:pt x="627" y="256"/>
                    <a:pt x="627" y="256"/>
                  </a:cubicBezTo>
                  <a:cubicBezTo>
                    <a:pt x="610" y="261"/>
                    <a:pt x="625" y="261"/>
                    <a:pt x="609" y="276"/>
                  </a:cubicBezTo>
                  <a:cubicBezTo>
                    <a:pt x="598" y="287"/>
                    <a:pt x="580" y="290"/>
                    <a:pt x="564" y="295"/>
                  </a:cubicBezTo>
                  <a:cubicBezTo>
                    <a:pt x="551" y="288"/>
                    <a:pt x="551" y="288"/>
                    <a:pt x="551" y="288"/>
                  </a:cubicBezTo>
                  <a:cubicBezTo>
                    <a:pt x="551" y="288"/>
                    <a:pt x="545" y="290"/>
                    <a:pt x="542" y="290"/>
                  </a:cubicBezTo>
                  <a:cubicBezTo>
                    <a:pt x="539" y="291"/>
                    <a:pt x="529" y="302"/>
                    <a:pt x="529" y="302"/>
                  </a:cubicBezTo>
                  <a:cubicBezTo>
                    <a:pt x="516" y="314"/>
                    <a:pt x="516" y="314"/>
                    <a:pt x="516" y="314"/>
                  </a:cubicBezTo>
                  <a:cubicBezTo>
                    <a:pt x="511" y="317"/>
                    <a:pt x="505" y="320"/>
                    <a:pt x="498" y="320"/>
                  </a:cubicBezTo>
                  <a:cubicBezTo>
                    <a:pt x="489" y="314"/>
                    <a:pt x="489" y="314"/>
                    <a:pt x="489" y="314"/>
                  </a:cubicBezTo>
                  <a:cubicBezTo>
                    <a:pt x="480" y="314"/>
                    <a:pt x="476" y="319"/>
                    <a:pt x="481" y="326"/>
                  </a:cubicBezTo>
                  <a:cubicBezTo>
                    <a:pt x="483" y="329"/>
                    <a:pt x="481" y="331"/>
                    <a:pt x="482" y="334"/>
                  </a:cubicBezTo>
                  <a:cubicBezTo>
                    <a:pt x="482" y="339"/>
                    <a:pt x="491" y="341"/>
                    <a:pt x="490" y="345"/>
                  </a:cubicBezTo>
                  <a:cubicBezTo>
                    <a:pt x="489" y="347"/>
                    <a:pt x="484" y="347"/>
                    <a:pt x="480" y="350"/>
                  </a:cubicBezTo>
                  <a:cubicBezTo>
                    <a:pt x="477" y="352"/>
                    <a:pt x="483" y="363"/>
                    <a:pt x="481" y="363"/>
                  </a:cubicBezTo>
                  <a:cubicBezTo>
                    <a:pt x="481" y="363"/>
                    <a:pt x="476" y="375"/>
                    <a:pt x="472" y="373"/>
                  </a:cubicBezTo>
                  <a:cubicBezTo>
                    <a:pt x="470" y="371"/>
                    <a:pt x="467" y="368"/>
                    <a:pt x="465" y="364"/>
                  </a:cubicBezTo>
                  <a:cubicBezTo>
                    <a:pt x="463" y="361"/>
                    <a:pt x="456" y="358"/>
                    <a:pt x="455" y="354"/>
                  </a:cubicBezTo>
                  <a:cubicBezTo>
                    <a:pt x="452" y="350"/>
                    <a:pt x="465" y="334"/>
                    <a:pt x="464" y="333"/>
                  </a:cubicBezTo>
                  <a:cubicBezTo>
                    <a:pt x="465" y="330"/>
                    <a:pt x="465" y="330"/>
                    <a:pt x="463" y="324"/>
                  </a:cubicBezTo>
                  <a:cubicBezTo>
                    <a:pt x="463" y="321"/>
                    <a:pt x="454" y="320"/>
                    <a:pt x="452" y="317"/>
                  </a:cubicBezTo>
                  <a:cubicBezTo>
                    <a:pt x="446" y="328"/>
                    <a:pt x="446" y="328"/>
                    <a:pt x="446" y="328"/>
                  </a:cubicBezTo>
                  <a:cubicBezTo>
                    <a:pt x="438" y="333"/>
                    <a:pt x="438" y="333"/>
                    <a:pt x="438" y="333"/>
                  </a:cubicBezTo>
                  <a:cubicBezTo>
                    <a:pt x="430" y="334"/>
                    <a:pt x="443" y="343"/>
                    <a:pt x="437" y="342"/>
                  </a:cubicBezTo>
                  <a:cubicBezTo>
                    <a:pt x="436" y="341"/>
                    <a:pt x="429" y="347"/>
                    <a:pt x="423" y="344"/>
                  </a:cubicBezTo>
                  <a:cubicBezTo>
                    <a:pt x="416" y="340"/>
                    <a:pt x="407" y="339"/>
                    <a:pt x="404" y="339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392" y="348"/>
                    <a:pt x="391" y="354"/>
                    <a:pt x="389" y="357"/>
                  </a:cubicBezTo>
                  <a:cubicBezTo>
                    <a:pt x="381" y="368"/>
                    <a:pt x="381" y="368"/>
                    <a:pt x="381" y="368"/>
                  </a:cubicBezTo>
                  <a:cubicBezTo>
                    <a:pt x="370" y="372"/>
                    <a:pt x="379" y="375"/>
                    <a:pt x="374" y="377"/>
                  </a:cubicBezTo>
                  <a:cubicBezTo>
                    <a:pt x="372" y="378"/>
                    <a:pt x="369" y="385"/>
                    <a:pt x="362" y="387"/>
                  </a:cubicBezTo>
                  <a:cubicBezTo>
                    <a:pt x="358" y="388"/>
                    <a:pt x="352" y="393"/>
                    <a:pt x="347" y="393"/>
                  </a:cubicBezTo>
                  <a:cubicBezTo>
                    <a:pt x="345" y="393"/>
                    <a:pt x="334" y="401"/>
                    <a:pt x="333" y="403"/>
                  </a:cubicBezTo>
                  <a:cubicBezTo>
                    <a:pt x="325" y="401"/>
                    <a:pt x="303" y="395"/>
                    <a:pt x="301" y="387"/>
                  </a:cubicBezTo>
                  <a:cubicBezTo>
                    <a:pt x="299" y="380"/>
                    <a:pt x="292" y="390"/>
                    <a:pt x="286" y="383"/>
                  </a:cubicBezTo>
                  <a:cubicBezTo>
                    <a:pt x="271" y="378"/>
                    <a:pt x="271" y="378"/>
                    <a:pt x="271" y="378"/>
                  </a:cubicBezTo>
                  <a:cubicBezTo>
                    <a:pt x="261" y="378"/>
                    <a:pt x="261" y="378"/>
                    <a:pt x="261" y="378"/>
                  </a:cubicBezTo>
                  <a:cubicBezTo>
                    <a:pt x="257" y="378"/>
                    <a:pt x="239" y="380"/>
                    <a:pt x="235" y="382"/>
                  </a:cubicBezTo>
                  <a:cubicBezTo>
                    <a:pt x="238" y="393"/>
                    <a:pt x="237" y="385"/>
                    <a:pt x="237" y="398"/>
                  </a:cubicBezTo>
                  <a:cubicBezTo>
                    <a:pt x="231" y="399"/>
                    <a:pt x="238" y="412"/>
                    <a:pt x="233" y="416"/>
                  </a:cubicBezTo>
                  <a:cubicBezTo>
                    <a:pt x="216" y="420"/>
                    <a:pt x="216" y="420"/>
                    <a:pt x="216" y="420"/>
                  </a:cubicBezTo>
                  <a:cubicBezTo>
                    <a:pt x="206" y="426"/>
                    <a:pt x="206" y="426"/>
                    <a:pt x="206" y="426"/>
                  </a:cubicBezTo>
                  <a:cubicBezTo>
                    <a:pt x="188" y="426"/>
                    <a:pt x="188" y="426"/>
                    <a:pt x="188" y="426"/>
                  </a:cubicBezTo>
                  <a:cubicBezTo>
                    <a:pt x="188" y="427"/>
                    <a:pt x="179" y="421"/>
                    <a:pt x="178" y="417"/>
                  </a:cubicBezTo>
                  <a:cubicBezTo>
                    <a:pt x="173" y="404"/>
                    <a:pt x="176" y="406"/>
                    <a:pt x="172" y="404"/>
                  </a:cubicBezTo>
                  <a:cubicBezTo>
                    <a:pt x="165" y="402"/>
                    <a:pt x="165" y="405"/>
                    <a:pt x="163" y="404"/>
                  </a:cubicBezTo>
                  <a:cubicBezTo>
                    <a:pt x="163" y="403"/>
                    <a:pt x="159" y="404"/>
                    <a:pt x="153" y="409"/>
                  </a:cubicBezTo>
                  <a:cubicBezTo>
                    <a:pt x="151" y="412"/>
                    <a:pt x="147" y="420"/>
                    <a:pt x="145" y="421"/>
                  </a:cubicBezTo>
                  <a:cubicBezTo>
                    <a:pt x="143" y="423"/>
                    <a:pt x="143" y="416"/>
                    <a:pt x="141" y="417"/>
                  </a:cubicBezTo>
                  <a:cubicBezTo>
                    <a:pt x="137" y="419"/>
                    <a:pt x="138" y="413"/>
                    <a:pt x="130" y="418"/>
                  </a:cubicBezTo>
                  <a:cubicBezTo>
                    <a:pt x="127" y="420"/>
                    <a:pt x="117" y="417"/>
                    <a:pt x="129" y="413"/>
                  </a:cubicBezTo>
                  <a:cubicBezTo>
                    <a:pt x="131" y="413"/>
                    <a:pt x="147" y="401"/>
                    <a:pt x="147" y="400"/>
                  </a:cubicBezTo>
                  <a:cubicBezTo>
                    <a:pt x="148" y="398"/>
                    <a:pt x="137" y="393"/>
                    <a:pt x="136" y="393"/>
                  </a:cubicBezTo>
                  <a:cubicBezTo>
                    <a:pt x="135" y="393"/>
                    <a:pt x="130" y="401"/>
                    <a:pt x="125" y="403"/>
                  </a:cubicBezTo>
                  <a:cubicBezTo>
                    <a:pt x="117" y="405"/>
                    <a:pt x="117" y="406"/>
                    <a:pt x="113" y="407"/>
                  </a:cubicBezTo>
                  <a:cubicBezTo>
                    <a:pt x="110" y="408"/>
                    <a:pt x="109" y="404"/>
                    <a:pt x="107" y="405"/>
                  </a:cubicBezTo>
                  <a:cubicBezTo>
                    <a:pt x="104" y="406"/>
                    <a:pt x="104" y="408"/>
                    <a:pt x="102" y="408"/>
                  </a:cubicBezTo>
                  <a:cubicBezTo>
                    <a:pt x="97" y="408"/>
                    <a:pt x="100" y="401"/>
                    <a:pt x="100" y="401"/>
                  </a:cubicBezTo>
                  <a:cubicBezTo>
                    <a:pt x="104" y="399"/>
                    <a:pt x="103" y="401"/>
                    <a:pt x="109" y="399"/>
                  </a:cubicBezTo>
                  <a:cubicBezTo>
                    <a:pt x="111" y="398"/>
                    <a:pt x="117" y="396"/>
                    <a:pt x="117" y="393"/>
                  </a:cubicBezTo>
                  <a:cubicBezTo>
                    <a:pt x="114" y="382"/>
                    <a:pt x="109" y="392"/>
                    <a:pt x="107" y="388"/>
                  </a:cubicBezTo>
                  <a:cubicBezTo>
                    <a:pt x="105" y="384"/>
                    <a:pt x="102" y="386"/>
                    <a:pt x="101" y="384"/>
                  </a:cubicBezTo>
                  <a:cubicBezTo>
                    <a:pt x="99" y="379"/>
                    <a:pt x="99" y="398"/>
                    <a:pt x="95" y="384"/>
                  </a:cubicBezTo>
                  <a:cubicBezTo>
                    <a:pt x="93" y="377"/>
                    <a:pt x="98" y="377"/>
                    <a:pt x="87" y="374"/>
                  </a:cubicBezTo>
                  <a:cubicBezTo>
                    <a:pt x="87" y="374"/>
                    <a:pt x="85" y="373"/>
                    <a:pt x="84" y="373"/>
                  </a:cubicBezTo>
                  <a:cubicBezTo>
                    <a:pt x="84" y="372"/>
                    <a:pt x="85" y="371"/>
                    <a:pt x="85" y="371"/>
                  </a:cubicBezTo>
                  <a:cubicBezTo>
                    <a:pt x="85" y="371"/>
                    <a:pt x="82" y="368"/>
                    <a:pt x="81" y="368"/>
                  </a:cubicBezTo>
                  <a:cubicBezTo>
                    <a:pt x="81" y="368"/>
                    <a:pt x="78" y="370"/>
                    <a:pt x="78" y="370"/>
                  </a:cubicBezTo>
                  <a:cubicBezTo>
                    <a:pt x="78" y="370"/>
                    <a:pt x="77" y="370"/>
                    <a:pt x="76" y="370"/>
                  </a:cubicBezTo>
                  <a:cubicBezTo>
                    <a:pt x="76" y="369"/>
                    <a:pt x="79" y="369"/>
                    <a:pt x="83" y="367"/>
                  </a:cubicBezTo>
                  <a:cubicBezTo>
                    <a:pt x="85" y="367"/>
                    <a:pt x="86" y="370"/>
                    <a:pt x="88" y="370"/>
                  </a:cubicBezTo>
                  <a:cubicBezTo>
                    <a:pt x="90" y="371"/>
                    <a:pt x="94" y="370"/>
                    <a:pt x="94" y="369"/>
                  </a:cubicBezTo>
                  <a:cubicBezTo>
                    <a:pt x="95" y="368"/>
                    <a:pt x="90" y="365"/>
                    <a:pt x="91" y="360"/>
                  </a:cubicBezTo>
                  <a:cubicBezTo>
                    <a:pt x="91" y="358"/>
                    <a:pt x="93" y="358"/>
                    <a:pt x="91" y="357"/>
                  </a:cubicBezTo>
                  <a:cubicBezTo>
                    <a:pt x="89" y="356"/>
                    <a:pt x="89" y="355"/>
                    <a:pt x="89" y="355"/>
                  </a:cubicBezTo>
                  <a:cubicBezTo>
                    <a:pt x="76" y="354"/>
                    <a:pt x="76" y="354"/>
                    <a:pt x="76" y="354"/>
                  </a:cubicBezTo>
                  <a:cubicBezTo>
                    <a:pt x="76" y="354"/>
                    <a:pt x="76" y="354"/>
                    <a:pt x="74" y="353"/>
                  </a:cubicBezTo>
                  <a:cubicBezTo>
                    <a:pt x="72" y="352"/>
                    <a:pt x="70" y="351"/>
                    <a:pt x="70" y="351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61" y="349"/>
                    <a:pt x="62" y="353"/>
                    <a:pt x="62" y="353"/>
                  </a:cubicBezTo>
                  <a:cubicBezTo>
                    <a:pt x="61" y="354"/>
                    <a:pt x="61" y="358"/>
                    <a:pt x="57" y="355"/>
                  </a:cubicBezTo>
                  <a:cubicBezTo>
                    <a:pt x="56" y="354"/>
                    <a:pt x="53" y="351"/>
                    <a:pt x="52" y="351"/>
                  </a:cubicBezTo>
                  <a:cubicBezTo>
                    <a:pt x="51" y="352"/>
                    <a:pt x="47" y="351"/>
                    <a:pt x="47" y="350"/>
                  </a:cubicBezTo>
                  <a:cubicBezTo>
                    <a:pt x="46" y="349"/>
                    <a:pt x="43" y="348"/>
                    <a:pt x="43" y="348"/>
                  </a:cubicBezTo>
                  <a:cubicBezTo>
                    <a:pt x="43" y="348"/>
                    <a:pt x="46" y="344"/>
                    <a:pt x="45" y="343"/>
                  </a:cubicBezTo>
                  <a:cubicBezTo>
                    <a:pt x="44" y="343"/>
                    <a:pt x="50" y="345"/>
                    <a:pt x="50" y="345"/>
                  </a:cubicBezTo>
                  <a:cubicBezTo>
                    <a:pt x="50" y="345"/>
                    <a:pt x="50" y="340"/>
                    <a:pt x="51" y="340"/>
                  </a:cubicBezTo>
                  <a:cubicBezTo>
                    <a:pt x="52" y="339"/>
                    <a:pt x="49" y="339"/>
                    <a:pt x="48" y="338"/>
                  </a:cubicBezTo>
                  <a:cubicBezTo>
                    <a:pt x="47" y="337"/>
                    <a:pt x="46" y="334"/>
                    <a:pt x="46" y="334"/>
                  </a:cubicBezTo>
                  <a:cubicBezTo>
                    <a:pt x="46" y="334"/>
                    <a:pt x="44" y="333"/>
                    <a:pt x="44" y="332"/>
                  </a:cubicBezTo>
                  <a:cubicBezTo>
                    <a:pt x="43" y="328"/>
                    <a:pt x="46" y="325"/>
                    <a:pt x="47" y="325"/>
                  </a:cubicBezTo>
                  <a:cubicBezTo>
                    <a:pt x="48" y="326"/>
                    <a:pt x="48" y="326"/>
                    <a:pt x="49" y="326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51" y="327"/>
                    <a:pt x="53" y="330"/>
                    <a:pt x="53" y="330"/>
                  </a:cubicBezTo>
                  <a:cubicBezTo>
                    <a:pt x="54" y="330"/>
                    <a:pt x="57" y="333"/>
                    <a:pt x="57" y="333"/>
                  </a:cubicBezTo>
                  <a:cubicBezTo>
                    <a:pt x="57" y="333"/>
                    <a:pt x="59" y="337"/>
                    <a:pt x="60" y="338"/>
                  </a:cubicBezTo>
                  <a:cubicBezTo>
                    <a:pt x="61" y="338"/>
                    <a:pt x="61" y="336"/>
                    <a:pt x="63" y="336"/>
                  </a:cubicBezTo>
                  <a:cubicBezTo>
                    <a:pt x="65" y="337"/>
                    <a:pt x="67" y="339"/>
                    <a:pt x="68" y="338"/>
                  </a:cubicBezTo>
                  <a:cubicBezTo>
                    <a:pt x="69" y="338"/>
                    <a:pt x="70" y="333"/>
                    <a:pt x="70" y="333"/>
                  </a:cubicBezTo>
                  <a:cubicBezTo>
                    <a:pt x="70" y="333"/>
                    <a:pt x="64" y="329"/>
                    <a:pt x="63" y="329"/>
                  </a:cubicBezTo>
                  <a:cubicBezTo>
                    <a:pt x="63" y="328"/>
                    <a:pt x="61" y="327"/>
                    <a:pt x="61" y="326"/>
                  </a:cubicBezTo>
                  <a:cubicBezTo>
                    <a:pt x="60" y="326"/>
                    <a:pt x="58" y="325"/>
                    <a:pt x="58" y="325"/>
                  </a:cubicBezTo>
                  <a:cubicBezTo>
                    <a:pt x="58" y="325"/>
                    <a:pt x="57" y="322"/>
                    <a:pt x="57" y="322"/>
                  </a:cubicBezTo>
                  <a:cubicBezTo>
                    <a:pt x="56" y="321"/>
                    <a:pt x="57" y="319"/>
                    <a:pt x="57" y="319"/>
                  </a:cubicBezTo>
                  <a:cubicBezTo>
                    <a:pt x="58" y="318"/>
                    <a:pt x="60" y="317"/>
                    <a:pt x="61" y="317"/>
                  </a:cubicBezTo>
                  <a:cubicBezTo>
                    <a:pt x="62" y="317"/>
                    <a:pt x="65" y="316"/>
                    <a:pt x="65" y="316"/>
                  </a:cubicBezTo>
                  <a:cubicBezTo>
                    <a:pt x="66" y="311"/>
                    <a:pt x="66" y="311"/>
                    <a:pt x="66" y="311"/>
                  </a:cubicBezTo>
                  <a:cubicBezTo>
                    <a:pt x="66" y="311"/>
                    <a:pt x="68" y="307"/>
                    <a:pt x="68" y="307"/>
                  </a:cubicBezTo>
                  <a:cubicBezTo>
                    <a:pt x="67" y="307"/>
                    <a:pt x="60" y="310"/>
                    <a:pt x="60" y="309"/>
                  </a:cubicBezTo>
                  <a:cubicBezTo>
                    <a:pt x="59" y="309"/>
                    <a:pt x="57" y="309"/>
                    <a:pt x="57" y="308"/>
                  </a:cubicBezTo>
                  <a:cubicBezTo>
                    <a:pt x="56" y="307"/>
                    <a:pt x="56" y="305"/>
                    <a:pt x="56" y="304"/>
                  </a:cubicBezTo>
                  <a:cubicBezTo>
                    <a:pt x="56" y="303"/>
                    <a:pt x="57" y="301"/>
                    <a:pt x="57" y="301"/>
                  </a:cubicBezTo>
                  <a:cubicBezTo>
                    <a:pt x="57" y="301"/>
                    <a:pt x="56" y="299"/>
                    <a:pt x="55" y="299"/>
                  </a:cubicBezTo>
                  <a:cubicBezTo>
                    <a:pt x="55" y="298"/>
                    <a:pt x="54" y="296"/>
                    <a:pt x="54" y="296"/>
                  </a:cubicBezTo>
                  <a:cubicBezTo>
                    <a:pt x="54" y="296"/>
                    <a:pt x="47" y="292"/>
                    <a:pt x="47" y="292"/>
                  </a:cubicBezTo>
                  <a:cubicBezTo>
                    <a:pt x="47" y="291"/>
                    <a:pt x="47" y="288"/>
                    <a:pt x="48" y="288"/>
                  </a:cubicBezTo>
                  <a:cubicBezTo>
                    <a:pt x="48" y="287"/>
                    <a:pt x="47" y="285"/>
                    <a:pt x="49" y="283"/>
                  </a:cubicBezTo>
                  <a:cubicBezTo>
                    <a:pt x="52" y="281"/>
                    <a:pt x="54" y="275"/>
                    <a:pt x="54" y="275"/>
                  </a:cubicBezTo>
                  <a:cubicBezTo>
                    <a:pt x="54" y="275"/>
                    <a:pt x="47" y="274"/>
                    <a:pt x="47" y="274"/>
                  </a:cubicBezTo>
                  <a:cubicBezTo>
                    <a:pt x="46" y="274"/>
                    <a:pt x="43" y="278"/>
                    <a:pt x="43" y="278"/>
                  </a:cubicBezTo>
                  <a:cubicBezTo>
                    <a:pt x="43" y="278"/>
                    <a:pt x="39" y="279"/>
                    <a:pt x="39" y="280"/>
                  </a:cubicBezTo>
                  <a:cubicBezTo>
                    <a:pt x="38" y="280"/>
                    <a:pt x="33" y="281"/>
                    <a:pt x="33" y="282"/>
                  </a:cubicBezTo>
                  <a:cubicBezTo>
                    <a:pt x="32" y="282"/>
                    <a:pt x="30" y="284"/>
                    <a:pt x="29" y="284"/>
                  </a:cubicBezTo>
                  <a:cubicBezTo>
                    <a:pt x="28" y="285"/>
                    <a:pt x="24" y="287"/>
                    <a:pt x="24" y="287"/>
                  </a:cubicBezTo>
                  <a:cubicBezTo>
                    <a:pt x="24" y="287"/>
                    <a:pt x="20" y="287"/>
                    <a:pt x="20" y="287"/>
                  </a:cubicBezTo>
                  <a:cubicBezTo>
                    <a:pt x="20" y="286"/>
                    <a:pt x="20" y="279"/>
                    <a:pt x="20" y="279"/>
                  </a:cubicBezTo>
                  <a:cubicBezTo>
                    <a:pt x="20" y="279"/>
                    <a:pt x="22" y="278"/>
                    <a:pt x="22" y="277"/>
                  </a:cubicBezTo>
                  <a:cubicBezTo>
                    <a:pt x="22" y="277"/>
                    <a:pt x="21" y="273"/>
                    <a:pt x="20" y="272"/>
                  </a:cubicBezTo>
                  <a:cubicBezTo>
                    <a:pt x="20" y="272"/>
                    <a:pt x="20" y="267"/>
                    <a:pt x="20" y="266"/>
                  </a:cubicBezTo>
                  <a:cubicBezTo>
                    <a:pt x="20" y="264"/>
                    <a:pt x="19" y="261"/>
                    <a:pt x="19" y="261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9" y="252"/>
                    <a:pt x="19" y="252"/>
                    <a:pt x="19" y="252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50"/>
                    <a:pt x="22" y="246"/>
                    <a:pt x="22" y="246"/>
                  </a:cubicBezTo>
                  <a:cubicBezTo>
                    <a:pt x="22" y="245"/>
                    <a:pt x="24" y="241"/>
                    <a:pt x="24" y="241"/>
                  </a:cubicBezTo>
                  <a:cubicBezTo>
                    <a:pt x="25" y="240"/>
                    <a:pt x="31" y="234"/>
                    <a:pt x="31" y="234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34" y="230"/>
                    <a:pt x="38" y="230"/>
                    <a:pt x="39" y="230"/>
                  </a:cubicBezTo>
                  <a:cubicBezTo>
                    <a:pt x="39" y="230"/>
                    <a:pt x="43" y="227"/>
                    <a:pt x="43" y="227"/>
                  </a:cubicBezTo>
                  <a:cubicBezTo>
                    <a:pt x="44" y="225"/>
                    <a:pt x="44" y="225"/>
                    <a:pt x="44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9" y="223"/>
                    <a:pt x="50" y="223"/>
                  </a:cubicBezTo>
                  <a:cubicBezTo>
                    <a:pt x="50" y="223"/>
                    <a:pt x="52" y="223"/>
                    <a:pt x="54" y="223"/>
                  </a:cubicBezTo>
                  <a:cubicBezTo>
                    <a:pt x="56" y="223"/>
                    <a:pt x="57" y="222"/>
                    <a:pt x="58" y="222"/>
                  </a:cubicBezTo>
                  <a:cubicBezTo>
                    <a:pt x="58" y="223"/>
                    <a:pt x="62" y="227"/>
                    <a:pt x="62" y="227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79" y="223"/>
                    <a:pt x="79" y="223"/>
                    <a:pt x="79" y="223"/>
                  </a:cubicBezTo>
                  <a:cubicBezTo>
                    <a:pt x="79" y="223"/>
                    <a:pt x="79" y="220"/>
                    <a:pt x="79" y="220"/>
                  </a:cubicBezTo>
                  <a:cubicBezTo>
                    <a:pt x="78" y="219"/>
                    <a:pt x="73" y="218"/>
                    <a:pt x="73" y="218"/>
                  </a:cubicBezTo>
                  <a:cubicBezTo>
                    <a:pt x="73" y="218"/>
                    <a:pt x="72" y="218"/>
                    <a:pt x="73" y="218"/>
                  </a:cubicBezTo>
                  <a:cubicBezTo>
                    <a:pt x="73" y="217"/>
                    <a:pt x="75" y="213"/>
                    <a:pt x="75" y="213"/>
                  </a:cubicBezTo>
                  <a:cubicBezTo>
                    <a:pt x="76" y="213"/>
                    <a:pt x="77" y="213"/>
                    <a:pt x="79" y="213"/>
                  </a:cubicBezTo>
                  <a:cubicBezTo>
                    <a:pt x="81" y="213"/>
                    <a:pt x="85" y="213"/>
                    <a:pt x="85" y="213"/>
                  </a:cubicBezTo>
                  <a:cubicBezTo>
                    <a:pt x="85" y="213"/>
                    <a:pt x="87" y="215"/>
                    <a:pt x="85" y="216"/>
                  </a:cubicBezTo>
                  <a:cubicBezTo>
                    <a:pt x="84" y="217"/>
                    <a:pt x="83" y="217"/>
                    <a:pt x="83" y="218"/>
                  </a:cubicBezTo>
                  <a:cubicBezTo>
                    <a:pt x="83" y="218"/>
                    <a:pt x="83" y="220"/>
                    <a:pt x="84" y="220"/>
                  </a:cubicBezTo>
                  <a:cubicBezTo>
                    <a:pt x="84" y="220"/>
                    <a:pt x="89" y="219"/>
                    <a:pt x="89" y="219"/>
                  </a:cubicBezTo>
                  <a:cubicBezTo>
                    <a:pt x="89" y="219"/>
                    <a:pt x="90" y="217"/>
                    <a:pt x="92" y="217"/>
                  </a:cubicBezTo>
                  <a:cubicBezTo>
                    <a:pt x="93" y="216"/>
                    <a:pt x="96" y="215"/>
                    <a:pt x="96" y="215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12"/>
                    <a:pt x="121" y="207"/>
                    <a:pt x="123" y="207"/>
                  </a:cubicBezTo>
                  <a:cubicBezTo>
                    <a:pt x="126" y="208"/>
                    <a:pt x="128" y="208"/>
                    <a:pt x="129" y="207"/>
                  </a:cubicBezTo>
                  <a:cubicBezTo>
                    <a:pt x="130" y="206"/>
                    <a:pt x="132" y="203"/>
                    <a:pt x="132" y="203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25" y="202"/>
                    <a:pt x="125" y="202"/>
                    <a:pt x="125" y="202"/>
                  </a:cubicBezTo>
                  <a:cubicBezTo>
                    <a:pt x="125" y="202"/>
                    <a:pt x="120" y="203"/>
                    <a:pt x="120" y="203"/>
                  </a:cubicBezTo>
                  <a:cubicBezTo>
                    <a:pt x="119" y="202"/>
                    <a:pt x="116" y="202"/>
                    <a:pt x="117" y="201"/>
                  </a:cubicBezTo>
                  <a:cubicBezTo>
                    <a:pt x="118" y="199"/>
                    <a:pt x="118" y="199"/>
                    <a:pt x="120" y="197"/>
                  </a:cubicBezTo>
                  <a:cubicBezTo>
                    <a:pt x="121" y="196"/>
                    <a:pt x="122" y="195"/>
                    <a:pt x="123" y="194"/>
                  </a:cubicBezTo>
                  <a:cubicBezTo>
                    <a:pt x="125" y="194"/>
                    <a:pt x="125" y="193"/>
                    <a:pt x="127" y="192"/>
                  </a:cubicBezTo>
                  <a:cubicBezTo>
                    <a:pt x="129" y="191"/>
                    <a:pt x="129" y="191"/>
                    <a:pt x="133" y="189"/>
                  </a:cubicBezTo>
                  <a:cubicBezTo>
                    <a:pt x="137" y="188"/>
                    <a:pt x="145" y="182"/>
                    <a:pt x="146" y="182"/>
                  </a:cubicBezTo>
                  <a:cubicBezTo>
                    <a:pt x="147" y="182"/>
                    <a:pt x="148" y="183"/>
                    <a:pt x="152" y="181"/>
                  </a:cubicBezTo>
                  <a:cubicBezTo>
                    <a:pt x="157" y="180"/>
                    <a:pt x="160" y="177"/>
                    <a:pt x="159" y="177"/>
                  </a:cubicBezTo>
                  <a:cubicBezTo>
                    <a:pt x="158" y="177"/>
                    <a:pt x="156" y="176"/>
                    <a:pt x="154" y="177"/>
                  </a:cubicBezTo>
                  <a:cubicBezTo>
                    <a:pt x="151" y="178"/>
                    <a:pt x="153" y="176"/>
                    <a:pt x="149" y="178"/>
                  </a:cubicBezTo>
                  <a:cubicBezTo>
                    <a:pt x="144" y="181"/>
                    <a:pt x="137" y="183"/>
                    <a:pt x="135" y="183"/>
                  </a:cubicBezTo>
                  <a:cubicBezTo>
                    <a:pt x="133" y="182"/>
                    <a:pt x="131" y="181"/>
                    <a:pt x="129" y="179"/>
                  </a:cubicBezTo>
                  <a:cubicBezTo>
                    <a:pt x="126" y="177"/>
                    <a:pt x="120" y="177"/>
                    <a:pt x="120" y="176"/>
                  </a:cubicBezTo>
                  <a:cubicBezTo>
                    <a:pt x="119" y="176"/>
                    <a:pt x="111" y="179"/>
                    <a:pt x="111" y="179"/>
                  </a:cubicBezTo>
                  <a:cubicBezTo>
                    <a:pt x="111" y="179"/>
                    <a:pt x="100" y="180"/>
                    <a:pt x="97" y="180"/>
                  </a:cubicBezTo>
                  <a:cubicBezTo>
                    <a:pt x="95" y="180"/>
                    <a:pt x="89" y="179"/>
                    <a:pt x="88" y="179"/>
                  </a:cubicBezTo>
                  <a:cubicBezTo>
                    <a:pt x="88" y="179"/>
                    <a:pt x="82" y="181"/>
                    <a:pt x="82" y="181"/>
                  </a:cubicBezTo>
                  <a:cubicBezTo>
                    <a:pt x="81" y="181"/>
                    <a:pt x="77" y="187"/>
                    <a:pt x="75" y="188"/>
                  </a:cubicBezTo>
                  <a:cubicBezTo>
                    <a:pt x="73" y="189"/>
                    <a:pt x="68" y="188"/>
                    <a:pt x="68" y="188"/>
                  </a:cubicBezTo>
                  <a:cubicBezTo>
                    <a:pt x="68" y="188"/>
                    <a:pt x="66" y="190"/>
                    <a:pt x="64" y="191"/>
                  </a:cubicBezTo>
                  <a:cubicBezTo>
                    <a:pt x="62" y="192"/>
                    <a:pt x="59" y="194"/>
                    <a:pt x="57" y="195"/>
                  </a:cubicBezTo>
                  <a:cubicBezTo>
                    <a:pt x="55" y="196"/>
                    <a:pt x="54" y="204"/>
                    <a:pt x="54" y="205"/>
                  </a:cubicBezTo>
                  <a:cubicBezTo>
                    <a:pt x="53" y="207"/>
                    <a:pt x="48" y="214"/>
                    <a:pt x="48" y="214"/>
                  </a:cubicBezTo>
                  <a:cubicBezTo>
                    <a:pt x="43" y="219"/>
                    <a:pt x="43" y="219"/>
                    <a:pt x="43" y="219"/>
                  </a:cubicBezTo>
                  <a:cubicBezTo>
                    <a:pt x="43" y="219"/>
                    <a:pt x="39" y="223"/>
                    <a:pt x="38" y="223"/>
                  </a:cubicBezTo>
                  <a:cubicBezTo>
                    <a:pt x="37" y="224"/>
                    <a:pt x="31" y="230"/>
                    <a:pt x="31" y="230"/>
                  </a:cubicBezTo>
                  <a:cubicBezTo>
                    <a:pt x="31" y="230"/>
                    <a:pt x="29" y="229"/>
                    <a:pt x="29" y="229"/>
                  </a:cubicBezTo>
                  <a:cubicBezTo>
                    <a:pt x="29" y="229"/>
                    <a:pt x="25" y="235"/>
                    <a:pt x="25" y="235"/>
                  </a:cubicBezTo>
                  <a:cubicBezTo>
                    <a:pt x="25" y="235"/>
                    <a:pt x="23" y="240"/>
                    <a:pt x="22" y="241"/>
                  </a:cubicBezTo>
                  <a:cubicBezTo>
                    <a:pt x="22" y="242"/>
                    <a:pt x="18" y="248"/>
                    <a:pt x="18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6" y="254"/>
                    <a:pt x="16" y="254"/>
                    <a:pt x="16" y="254"/>
                  </a:cubicBezTo>
                  <a:cubicBezTo>
                    <a:pt x="16" y="254"/>
                    <a:pt x="14" y="256"/>
                    <a:pt x="14" y="255"/>
                  </a:cubicBezTo>
                  <a:cubicBezTo>
                    <a:pt x="14" y="254"/>
                    <a:pt x="14" y="250"/>
                    <a:pt x="15" y="249"/>
                  </a:cubicBezTo>
                  <a:cubicBezTo>
                    <a:pt x="16" y="248"/>
                    <a:pt x="16" y="246"/>
                    <a:pt x="16" y="246"/>
                  </a:cubicBezTo>
                  <a:cubicBezTo>
                    <a:pt x="15" y="241"/>
                    <a:pt x="15" y="241"/>
                    <a:pt x="15" y="241"/>
                  </a:cubicBezTo>
                  <a:cubicBezTo>
                    <a:pt x="15" y="241"/>
                    <a:pt x="14" y="243"/>
                    <a:pt x="15" y="240"/>
                  </a:cubicBezTo>
                  <a:cubicBezTo>
                    <a:pt x="16" y="237"/>
                    <a:pt x="15" y="237"/>
                    <a:pt x="16" y="236"/>
                  </a:cubicBezTo>
                  <a:cubicBezTo>
                    <a:pt x="18" y="235"/>
                    <a:pt x="17" y="235"/>
                    <a:pt x="20" y="233"/>
                  </a:cubicBezTo>
                  <a:cubicBezTo>
                    <a:pt x="22" y="231"/>
                    <a:pt x="21" y="230"/>
                    <a:pt x="22" y="230"/>
                  </a:cubicBezTo>
                  <a:cubicBezTo>
                    <a:pt x="24" y="229"/>
                    <a:pt x="24" y="229"/>
                    <a:pt x="26" y="228"/>
                  </a:cubicBezTo>
                  <a:cubicBezTo>
                    <a:pt x="29" y="226"/>
                    <a:pt x="30" y="225"/>
                    <a:pt x="31" y="224"/>
                  </a:cubicBezTo>
                  <a:cubicBezTo>
                    <a:pt x="31" y="223"/>
                    <a:pt x="36" y="221"/>
                    <a:pt x="35" y="220"/>
                  </a:cubicBezTo>
                  <a:cubicBezTo>
                    <a:pt x="35" y="219"/>
                    <a:pt x="36" y="217"/>
                    <a:pt x="33" y="217"/>
                  </a:cubicBezTo>
                  <a:cubicBezTo>
                    <a:pt x="31" y="217"/>
                    <a:pt x="27" y="219"/>
                    <a:pt x="25" y="220"/>
                  </a:cubicBezTo>
                  <a:cubicBezTo>
                    <a:pt x="22" y="221"/>
                    <a:pt x="19" y="223"/>
                    <a:pt x="19" y="223"/>
                  </a:cubicBezTo>
                  <a:cubicBezTo>
                    <a:pt x="19" y="223"/>
                    <a:pt x="12" y="225"/>
                    <a:pt x="11" y="225"/>
                  </a:cubicBezTo>
                  <a:cubicBezTo>
                    <a:pt x="10" y="224"/>
                    <a:pt x="8" y="225"/>
                    <a:pt x="7" y="225"/>
                  </a:cubicBezTo>
                  <a:cubicBezTo>
                    <a:pt x="5" y="226"/>
                    <a:pt x="1" y="224"/>
                    <a:pt x="1" y="22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1" y="218"/>
                  </a:cubicBezTo>
                  <a:cubicBezTo>
                    <a:pt x="1" y="218"/>
                    <a:pt x="1" y="218"/>
                    <a:pt x="1" y="218"/>
                  </a:cubicBezTo>
                  <a:cubicBezTo>
                    <a:pt x="2" y="219"/>
                    <a:pt x="7" y="219"/>
                    <a:pt x="7" y="219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1" y="196"/>
                    <a:pt x="12" y="192"/>
                    <a:pt x="12" y="191"/>
                  </a:cubicBezTo>
                  <a:cubicBezTo>
                    <a:pt x="12" y="190"/>
                    <a:pt x="14" y="186"/>
                    <a:pt x="14" y="186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20" y="182"/>
                    <a:pt x="21" y="182"/>
                  </a:cubicBezTo>
                  <a:cubicBezTo>
                    <a:pt x="23" y="182"/>
                    <a:pt x="18" y="176"/>
                    <a:pt x="18" y="175"/>
                  </a:cubicBezTo>
                  <a:cubicBezTo>
                    <a:pt x="18" y="174"/>
                    <a:pt x="16" y="169"/>
                    <a:pt x="16" y="169"/>
                  </a:cubicBezTo>
                  <a:cubicBezTo>
                    <a:pt x="16" y="169"/>
                    <a:pt x="11" y="166"/>
                    <a:pt x="10" y="166"/>
                  </a:cubicBezTo>
                  <a:cubicBezTo>
                    <a:pt x="9" y="166"/>
                    <a:pt x="4" y="165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3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2"/>
                    <a:pt x="1" y="162"/>
                    <a:pt x="1" y="162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2" y="159"/>
                    <a:pt x="5" y="158"/>
                    <a:pt x="5" y="158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1"/>
                    <a:pt x="12" y="148"/>
                    <a:pt x="13" y="147"/>
                  </a:cubicBezTo>
                  <a:cubicBezTo>
                    <a:pt x="15" y="146"/>
                    <a:pt x="22" y="144"/>
                    <a:pt x="22" y="144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5" y="141"/>
                    <a:pt x="51" y="138"/>
                    <a:pt x="52" y="137"/>
                  </a:cubicBezTo>
                  <a:cubicBezTo>
                    <a:pt x="54" y="136"/>
                    <a:pt x="56" y="136"/>
                    <a:pt x="56" y="13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9" y="134"/>
                    <a:pt x="64" y="132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7" y="150"/>
                    <a:pt x="62" y="140"/>
                    <a:pt x="72" y="147"/>
                  </a:cubicBezTo>
                  <a:cubicBezTo>
                    <a:pt x="73" y="148"/>
                    <a:pt x="72" y="149"/>
                    <a:pt x="73" y="150"/>
                  </a:cubicBezTo>
                  <a:cubicBezTo>
                    <a:pt x="73" y="152"/>
                    <a:pt x="80" y="155"/>
                    <a:pt x="80" y="155"/>
                  </a:cubicBezTo>
                  <a:cubicBezTo>
                    <a:pt x="80" y="155"/>
                    <a:pt x="86" y="155"/>
                    <a:pt x="86" y="156"/>
                  </a:cubicBezTo>
                  <a:cubicBezTo>
                    <a:pt x="87" y="157"/>
                    <a:pt x="93" y="160"/>
                    <a:pt x="93" y="160"/>
                  </a:cubicBezTo>
                  <a:cubicBezTo>
                    <a:pt x="106" y="157"/>
                    <a:pt x="106" y="157"/>
                    <a:pt x="106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22" y="162"/>
                    <a:pt x="124" y="163"/>
                  </a:cubicBezTo>
                  <a:cubicBezTo>
                    <a:pt x="126" y="164"/>
                    <a:pt x="132" y="163"/>
                    <a:pt x="134" y="162"/>
                  </a:cubicBezTo>
                  <a:cubicBezTo>
                    <a:pt x="136" y="162"/>
                    <a:pt x="141" y="159"/>
                    <a:pt x="143" y="160"/>
                  </a:cubicBezTo>
                  <a:cubicBezTo>
                    <a:pt x="145" y="160"/>
                    <a:pt x="154" y="158"/>
                    <a:pt x="154" y="158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69" y="149"/>
                    <a:pt x="169" y="149"/>
                    <a:pt x="169" y="149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91" y="159"/>
                    <a:pt x="192" y="159"/>
                  </a:cubicBezTo>
                  <a:cubicBezTo>
                    <a:pt x="194" y="159"/>
                    <a:pt x="202" y="156"/>
                    <a:pt x="202" y="156"/>
                  </a:cubicBezTo>
                  <a:cubicBezTo>
                    <a:pt x="202" y="156"/>
                    <a:pt x="204" y="153"/>
                    <a:pt x="203" y="150"/>
                  </a:cubicBezTo>
                  <a:cubicBezTo>
                    <a:pt x="203" y="148"/>
                    <a:pt x="202" y="146"/>
                    <a:pt x="202" y="146"/>
                  </a:cubicBezTo>
                  <a:cubicBezTo>
                    <a:pt x="202" y="146"/>
                    <a:pt x="200" y="144"/>
                    <a:pt x="203" y="143"/>
                  </a:cubicBezTo>
                  <a:cubicBezTo>
                    <a:pt x="206" y="142"/>
                    <a:pt x="207" y="140"/>
                    <a:pt x="209" y="139"/>
                  </a:cubicBezTo>
                  <a:cubicBezTo>
                    <a:pt x="212" y="137"/>
                    <a:pt x="214" y="134"/>
                    <a:pt x="215" y="133"/>
                  </a:cubicBezTo>
                  <a:cubicBezTo>
                    <a:pt x="216" y="133"/>
                    <a:pt x="218" y="129"/>
                    <a:pt x="219" y="129"/>
                  </a:cubicBezTo>
                  <a:cubicBezTo>
                    <a:pt x="219" y="128"/>
                    <a:pt x="221" y="125"/>
                    <a:pt x="221" y="124"/>
                  </a:cubicBezTo>
                  <a:cubicBezTo>
                    <a:pt x="222" y="124"/>
                    <a:pt x="227" y="119"/>
                    <a:pt x="227" y="119"/>
                  </a:cubicBezTo>
                  <a:cubicBezTo>
                    <a:pt x="229" y="116"/>
                    <a:pt x="229" y="116"/>
                    <a:pt x="229" y="116"/>
                  </a:cubicBezTo>
                  <a:cubicBezTo>
                    <a:pt x="229" y="116"/>
                    <a:pt x="233" y="108"/>
                    <a:pt x="235" y="107"/>
                  </a:cubicBezTo>
                  <a:cubicBezTo>
                    <a:pt x="237" y="107"/>
                    <a:pt x="248" y="98"/>
                    <a:pt x="250" y="99"/>
                  </a:cubicBezTo>
                  <a:cubicBezTo>
                    <a:pt x="252" y="99"/>
                    <a:pt x="259" y="93"/>
                    <a:pt x="261" y="91"/>
                  </a:cubicBezTo>
                  <a:cubicBezTo>
                    <a:pt x="263" y="90"/>
                    <a:pt x="263" y="88"/>
                    <a:pt x="268" y="87"/>
                  </a:cubicBezTo>
                  <a:cubicBezTo>
                    <a:pt x="272" y="87"/>
                    <a:pt x="300" y="83"/>
                    <a:pt x="300" y="83"/>
                  </a:cubicBezTo>
                  <a:cubicBezTo>
                    <a:pt x="316" y="78"/>
                    <a:pt x="316" y="78"/>
                    <a:pt x="316" y="78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325" y="69"/>
                    <a:pt x="325" y="69"/>
                    <a:pt x="325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4" y="69"/>
                    <a:pt x="333" y="73"/>
                    <a:pt x="333" y="73"/>
                  </a:cubicBezTo>
                  <a:cubicBezTo>
                    <a:pt x="333" y="74"/>
                    <a:pt x="332" y="75"/>
                    <a:pt x="335" y="76"/>
                  </a:cubicBezTo>
                  <a:cubicBezTo>
                    <a:pt x="338" y="78"/>
                    <a:pt x="341" y="80"/>
                    <a:pt x="342" y="80"/>
                  </a:cubicBezTo>
                  <a:cubicBezTo>
                    <a:pt x="343" y="80"/>
                    <a:pt x="345" y="81"/>
                    <a:pt x="346" y="81"/>
                  </a:cubicBezTo>
                  <a:cubicBezTo>
                    <a:pt x="347" y="82"/>
                    <a:pt x="352" y="83"/>
                    <a:pt x="352" y="83"/>
                  </a:cubicBezTo>
                  <a:cubicBezTo>
                    <a:pt x="352" y="83"/>
                    <a:pt x="358" y="81"/>
                    <a:pt x="358" y="81"/>
                  </a:cubicBezTo>
                  <a:cubicBezTo>
                    <a:pt x="358" y="80"/>
                    <a:pt x="361" y="79"/>
                    <a:pt x="363" y="78"/>
                  </a:cubicBezTo>
                  <a:cubicBezTo>
                    <a:pt x="365" y="77"/>
                    <a:pt x="373" y="75"/>
                    <a:pt x="373" y="75"/>
                  </a:cubicBezTo>
                  <a:cubicBezTo>
                    <a:pt x="373" y="75"/>
                    <a:pt x="375" y="78"/>
                    <a:pt x="376" y="78"/>
                  </a:cubicBezTo>
                  <a:cubicBezTo>
                    <a:pt x="376" y="79"/>
                    <a:pt x="380" y="81"/>
                    <a:pt x="379" y="83"/>
                  </a:cubicBezTo>
                  <a:cubicBezTo>
                    <a:pt x="379" y="84"/>
                    <a:pt x="379" y="87"/>
                    <a:pt x="379" y="87"/>
                  </a:cubicBezTo>
                  <a:cubicBezTo>
                    <a:pt x="385" y="90"/>
                    <a:pt x="385" y="90"/>
                    <a:pt x="385" y="90"/>
                  </a:cubicBezTo>
                  <a:cubicBezTo>
                    <a:pt x="385" y="90"/>
                    <a:pt x="389" y="92"/>
                    <a:pt x="390" y="93"/>
                  </a:cubicBezTo>
                  <a:cubicBezTo>
                    <a:pt x="391" y="93"/>
                    <a:pt x="397" y="94"/>
                    <a:pt x="397" y="9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7"/>
                    <a:pt x="400" y="85"/>
                    <a:pt x="403" y="85"/>
                  </a:cubicBezTo>
                  <a:cubicBezTo>
                    <a:pt x="406" y="85"/>
                    <a:pt x="411" y="85"/>
                    <a:pt x="411" y="85"/>
                  </a:cubicBezTo>
                  <a:cubicBezTo>
                    <a:pt x="411" y="85"/>
                    <a:pt x="415" y="86"/>
                    <a:pt x="415" y="87"/>
                  </a:cubicBezTo>
                  <a:cubicBezTo>
                    <a:pt x="415" y="88"/>
                    <a:pt x="420" y="91"/>
                    <a:pt x="420" y="91"/>
                  </a:cubicBezTo>
                  <a:cubicBezTo>
                    <a:pt x="427" y="89"/>
                    <a:pt x="427" y="89"/>
                    <a:pt x="427" y="89"/>
                  </a:cubicBezTo>
                  <a:cubicBezTo>
                    <a:pt x="430" y="90"/>
                    <a:pt x="430" y="90"/>
                    <a:pt x="430" y="90"/>
                  </a:cubicBezTo>
                  <a:cubicBezTo>
                    <a:pt x="439" y="91"/>
                    <a:pt x="439" y="91"/>
                    <a:pt x="439" y="91"/>
                  </a:cubicBezTo>
                  <a:cubicBezTo>
                    <a:pt x="439" y="91"/>
                    <a:pt x="441" y="91"/>
                    <a:pt x="441" y="90"/>
                  </a:cubicBezTo>
                  <a:cubicBezTo>
                    <a:pt x="442" y="89"/>
                    <a:pt x="442" y="86"/>
                    <a:pt x="442" y="86"/>
                  </a:cubicBezTo>
                  <a:cubicBezTo>
                    <a:pt x="442" y="86"/>
                    <a:pt x="441" y="86"/>
                    <a:pt x="444" y="85"/>
                  </a:cubicBezTo>
                  <a:cubicBezTo>
                    <a:pt x="447" y="85"/>
                    <a:pt x="446" y="84"/>
                    <a:pt x="447" y="85"/>
                  </a:cubicBezTo>
                  <a:cubicBezTo>
                    <a:pt x="448" y="86"/>
                    <a:pt x="452" y="86"/>
                    <a:pt x="454" y="87"/>
                  </a:cubicBezTo>
                  <a:cubicBezTo>
                    <a:pt x="455" y="87"/>
                    <a:pt x="459" y="88"/>
                    <a:pt x="460" y="88"/>
                  </a:cubicBezTo>
                  <a:cubicBezTo>
                    <a:pt x="461" y="88"/>
                    <a:pt x="471" y="87"/>
                    <a:pt x="471" y="87"/>
                  </a:cubicBezTo>
                  <a:cubicBezTo>
                    <a:pt x="471" y="87"/>
                    <a:pt x="469" y="88"/>
                    <a:pt x="473" y="86"/>
                  </a:cubicBezTo>
                  <a:cubicBezTo>
                    <a:pt x="477" y="84"/>
                    <a:pt x="482" y="81"/>
                    <a:pt x="482" y="81"/>
                  </a:cubicBezTo>
                  <a:cubicBezTo>
                    <a:pt x="482" y="81"/>
                    <a:pt x="482" y="81"/>
                    <a:pt x="485" y="80"/>
                  </a:cubicBezTo>
                  <a:cubicBezTo>
                    <a:pt x="488" y="79"/>
                    <a:pt x="488" y="75"/>
                    <a:pt x="488" y="75"/>
                  </a:cubicBezTo>
                  <a:cubicBezTo>
                    <a:pt x="488" y="75"/>
                    <a:pt x="488" y="75"/>
                    <a:pt x="490" y="75"/>
                  </a:cubicBezTo>
                  <a:cubicBezTo>
                    <a:pt x="491" y="74"/>
                    <a:pt x="497" y="73"/>
                    <a:pt x="497" y="73"/>
                  </a:cubicBezTo>
                  <a:cubicBezTo>
                    <a:pt x="497" y="73"/>
                    <a:pt x="498" y="71"/>
                    <a:pt x="499" y="70"/>
                  </a:cubicBezTo>
                  <a:cubicBezTo>
                    <a:pt x="500" y="70"/>
                    <a:pt x="502" y="68"/>
                    <a:pt x="502" y="68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7" y="67"/>
                    <a:pt x="507" y="67"/>
                    <a:pt x="507" y="67"/>
                  </a:cubicBezTo>
                  <a:cubicBezTo>
                    <a:pt x="508" y="65"/>
                    <a:pt x="508" y="65"/>
                    <a:pt x="508" y="65"/>
                  </a:cubicBezTo>
                  <a:cubicBezTo>
                    <a:pt x="516" y="67"/>
                    <a:pt x="516" y="67"/>
                    <a:pt x="516" y="67"/>
                  </a:cubicBezTo>
                  <a:cubicBezTo>
                    <a:pt x="516" y="67"/>
                    <a:pt x="523" y="68"/>
                    <a:pt x="524" y="67"/>
                  </a:cubicBezTo>
                  <a:cubicBezTo>
                    <a:pt x="526" y="67"/>
                    <a:pt x="529" y="62"/>
                    <a:pt x="531" y="63"/>
                  </a:cubicBezTo>
                  <a:cubicBezTo>
                    <a:pt x="532" y="63"/>
                    <a:pt x="534" y="65"/>
                    <a:pt x="535" y="64"/>
                  </a:cubicBezTo>
                  <a:cubicBezTo>
                    <a:pt x="536" y="64"/>
                    <a:pt x="537" y="66"/>
                    <a:pt x="540" y="64"/>
                  </a:cubicBezTo>
                  <a:cubicBezTo>
                    <a:pt x="544" y="61"/>
                    <a:pt x="547" y="57"/>
                    <a:pt x="547" y="57"/>
                  </a:cubicBezTo>
                  <a:cubicBezTo>
                    <a:pt x="547" y="57"/>
                    <a:pt x="546" y="55"/>
                    <a:pt x="549" y="54"/>
                  </a:cubicBezTo>
                  <a:cubicBezTo>
                    <a:pt x="552" y="52"/>
                    <a:pt x="552" y="51"/>
                    <a:pt x="554" y="51"/>
                  </a:cubicBezTo>
                  <a:cubicBezTo>
                    <a:pt x="556" y="50"/>
                    <a:pt x="556" y="51"/>
                    <a:pt x="557" y="49"/>
                  </a:cubicBezTo>
                  <a:cubicBezTo>
                    <a:pt x="557" y="47"/>
                    <a:pt x="557" y="45"/>
                    <a:pt x="558" y="44"/>
                  </a:cubicBezTo>
                  <a:cubicBezTo>
                    <a:pt x="559" y="44"/>
                    <a:pt x="560" y="42"/>
                    <a:pt x="562" y="42"/>
                  </a:cubicBezTo>
                  <a:cubicBezTo>
                    <a:pt x="563" y="41"/>
                    <a:pt x="565" y="40"/>
                    <a:pt x="565" y="38"/>
                  </a:cubicBezTo>
                  <a:cubicBezTo>
                    <a:pt x="566" y="36"/>
                    <a:pt x="564" y="37"/>
                    <a:pt x="566" y="36"/>
                  </a:cubicBezTo>
                  <a:cubicBezTo>
                    <a:pt x="568" y="34"/>
                    <a:pt x="569" y="33"/>
                    <a:pt x="571" y="31"/>
                  </a:cubicBezTo>
                  <a:cubicBezTo>
                    <a:pt x="573" y="30"/>
                    <a:pt x="574" y="29"/>
                    <a:pt x="575" y="27"/>
                  </a:cubicBezTo>
                  <a:cubicBezTo>
                    <a:pt x="575" y="25"/>
                    <a:pt x="575" y="24"/>
                    <a:pt x="576" y="21"/>
                  </a:cubicBezTo>
                  <a:cubicBezTo>
                    <a:pt x="578" y="18"/>
                    <a:pt x="576" y="16"/>
                    <a:pt x="579" y="16"/>
                  </a:cubicBezTo>
                  <a:cubicBezTo>
                    <a:pt x="580" y="16"/>
                    <a:pt x="580" y="16"/>
                    <a:pt x="581" y="16"/>
                  </a:cubicBezTo>
                  <a:cubicBezTo>
                    <a:pt x="581" y="18"/>
                    <a:pt x="583" y="19"/>
                    <a:pt x="585" y="20"/>
                  </a:cubicBezTo>
                  <a:cubicBezTo>
                    <a:pt x="588" y="21"/>
                    <a:pt x="596" y="17"/>
                    <a:pt x="596" y="17"/>
                  </a:cubicBezTo>
                  <a:cubicBezTo>
                    <a:pt x="601" y="15"/>
                    <a:pt x="601" y="15"/>
                    <a:pt x="601" y="15"/>
                  </a:cubicBezTo>
                  <a:cubicBezTo>
                    <a:pt x="606" y="14"/>
                    <a:pt x="606" y="14"/>
                    <a:pt x="606" y="14"/>
                  </a:cubicBezTo>
                  <a:cubicBezTo>
                    <a:pt x="606" y="14"/>
                    <a:pt x="618" y="13"/>
                    <a:pt x="620" y="12"/>
                  </a:cubicBezTo>
                  <a:cubicBezTo>
                    <a:pt x="623" y="10"/>
                    <a:pt x="623" y="8"/>
                    <a:pt x="623" y="8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22" y="5"/>
                    <a:pt x="628" y="2"/>
                    <a:pt x="631" y="1"/>
                  </a:cubicBezTo>
                  <a:cubicBezTo>
                    <a:pt x="633" y="0"/>
                    <a:pt x="635" y="2"/>
                    <a:pt x="635" y="2"/>
                  </a:cubicBezTo>
                  <a:cubicBezTo>
                    <a:pt x="638" y="5"/>
                    <a:pt x="638" y="5"/>
                    <a:pt x="638" y="5"/>
                  </a:cubicBezTo>
                  <a:cubicBezTo>
                    <a:pt x="642" y="9"/>
                    <a:pt x="642" y="9"/>
                    <a:pt x="642" y="9"/>
                  </a:cubicBezTo>
                  <a:cubicBezTo>
                    <a:pt x="647" y="10"/>
                    <a:pt x="647" y="10"/>
                    <a:pt x="647" y="10"/>
                  </a:cubicBezTo>
                  <a:cubicBezTo>
                    <a:pt x="647" y="10"/>
                    <a:pt x="650" y="13"/>
                    <a:pt x="651" y="14"/>
                  </a:cubicBezTo>
                  <a:cubicBezTo>
                    <a:pt x="651" y="16"/>
                    <a:pt x="651" y="16"/>
                    <a:pt x="651" y="16"/>
                  </a:cubicBezTo>
                  <a:cubicBezTo>
                    <a:pt x="657" y="16"/>
                    <a:pt x="657" y="16"/>
                    <a:pt x="657" y="16"/>
                  </a:cubicBezTo>
                  <a:cubicBezTo>
                    <a:pt x="662" y="14"/>
                    <a:pt x="662" y="14"/>
                    <a:pt x="662" y="14"/>
                  </a:cubicBezTo>
                  <a:cubicBezTo>
                    <a:pt x="667" y="17"/>
                    <a:pt x="667" y="17"/>
                    <a:pt x="667" y="17"/>
                  </a:cubicBezTo>
                  <a:cubicBezTo>
                    <a:pt x="671" y="16"/>
                    <a:pt x="671" y="16"/>
                    <a:pt x="671" y="16"/>
                  </a:cubicBezTo>
                  <a:cubicBezTo>
                    <a:pt x="672" y="16"/>
                    <a:pt x="672" y="17"/>
                    <a:pt x="673" y="17"/>
                  </a:cubicBezTo>
                  <a:cubicBezTo>
                    <a:pt x="673" y="18"/>
                    <a:pt x="673" y="19"/>
                    <a:pt x="673" y="20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7" y="25"/>
                    <a:pt x="677" y="25"/>
                    <a:pt x="677" y="25"/>
                  </a:cubicBezTo>
                  <a:cubicBezTo>
                    <a:pt x="678" y="28"/>
                    <a:pt x="678" y="28"/>
                    <a:pt x="678" y="28"/>
                  </a:cubicBezTo>
                  <a:cubicBezTo>
                    <a:pt x="677" y="33"/>
                    <a:pt x="677" y="33"/>
                    <a:pt x="677" y="33"/>
                  </a:cubicBezTo>
                  <a:cubicBezTo>
                    <a:pt x="677" y="33"/>
                    <a:pt x="675" y="38"/>
                    <a:pt x="674" y="40"/>
                  </a:cubicBezTo>
                  <a:cubicBezTo>
                    <a:pt x="673" y="42"/>
                    <a:pt x="676" y="44"/>
                    <a:pt x="676" y="44"/>
                  </a:cubicBezTo>
                  <a:cubicBezTo>
                    <a:pt x="677" y="46"/>
                    <a:pt x="677" y="46"/>
                    <a:pt x="677" y="46"/>
                  </a:cubicBezTo>
                  <a:cubicBezTo>
                    <a:pt x="677" y="46"/>
                    <a:pt x="678" y="49"/>
                    <a:pt x="679" y="50"/>
                  </a:cubicBezTo>
                  <a:cubicBezTo>
                    <a:pt x="679" y="51"/>
                    <a:pt x="679" y="51"/>
                    <a:pt x="679" y="51"/>
                  </a:cubicBezTo>
                  <a:cubicBezTo>
                    <a:pt x="679" y="51"/>
                    <a:pt x="682" y="53"/>
                    <a:pt x="683" y="54"/>
                  </a:cubicBezTo>
                  <a:cubicBezTo>
                    <a:pt x="684" y="54"/>
                    <a:pt x="684" y="55"/>
                    <a:pt x="685" y="56"/>
                  </a:cubicBezTo>
                  <a:cubicBezTo>
                    <a:pt x="686" y="57"/>
                    <a:pt x="685" y="59"/>
                    <a:pt x="685" y="59"/>
                  </a:cubicBezTo>
                  <a:cubicBezTo>
                    <a:pt x="682" y="62"/>
                    <a:pt x="682" y="62"/>
                    <a:pt x="682" y="62"/>
                  </a:cubicBezTo>
                  <a:cubicBezTo>
                    <a:pt x="682" y="62"/>
                    <a:pt x="687" y="62"/>
                    <a:pt x="689" y="62"/>
                  </a:cubicBezTo>
                  <a:cubicBezTo>
                    <a:pt x="691" y="62"/>
                    <a:pt x="691" y="62"/>
                    <a:pt x="692" y="62"/>
                  </a:cubicBezTo>
                  <a:cubicBezTo>
                    <a:pt x="693" y="62"/>
                    <a:pt x="697" y="63"/>
                    <a:pt x="697" y="63"/>
                  </a:cubicBezTo>
                  <a:cubicBezTo>
                    <a:pt x="697" y="63"/>
                    <a:pt x="699" y="62"/>
                    <a:pt x="700" y="62"/>
                  </a:cubicBezTo>
                  <a:cubicBezTo>
                    <a:pt x="702" y="61"/>
                    <a:pt x="704" y="61"/>
                    <a:pt x="704" y="61"/>
                  </a:cubicBezTo>
                  <a:cubicBezTo>
                    <a:pt x="708" y="58"/>
                    <a:pt x="708" y="58"/>
                    <a:pt x="708" y="58"/>
                  </a:cubicBezTo>
                  <a:cubicBezTo>
                    <a:pt x="708" y="58"/>
                    <a:pt x="713" y="59"/>
                    <a:pt x="715" y="59"/>
                  </a:cubicBezTo>
                  <a:cubicBezTo>
                    <a:pt x="716" y="59"/>
                    <a:pt x="719" y="59"/>
                    <a:pt x="720" y="58"/>
                  </a:cubicBezTo>
                  <a:cubicBezTo>
                    <a:pt x="721" y="58"/>
                    <a:pt x="725" y="60"/>
                    <a:pt x="725" y="60"/>
                  </a:cubicBezTo>
                  <a:cubicBezTo>
                    <a:pt x="725" y="60"/>
                    <a:pt x="727" y="62"/>
                    <a:pt x="728" y="63"/>
                  </a:cubicBezTo>
                  <a:cubicBezTo>
                    <a:pt x="727" y="66"/>
                    <a:pt x="726" y="68"/>
                    <a:pt x="726" y="69"/>
                  </a:cubicBezTo>
                  <a:cubicBezTo>
                    <a:pt x="727" y="70"/>
                    <a:pt x="730" y="72"/>
                    <a:pt x="731" y="74"/>
                  </a:cubicBezTo>
                  <a:cubicBezTo>
                    <a:pt x="731" y="75"/>
                    <a:pt x="727" y="80"/>
                    <a:pt x="727" y="80"/>
                  </a:cubicBezTo>
                  <a:close/>
                  <a:moveTo>
                    <a:pt x="0" y="164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4"/>
                    <a:pt x="0" y="164"/>
                    <a:pt x="0" y="164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53" name="Freeform 223">
              <a:extLst>
                <a:ext uri="{FF2B5EF4-FFF2-40B4-BE49-F238E27FC236}">
                  <a16:creationId xmlns:a16="http://schemas.microsoft.com/office/drawing/2014/main" id="{07591DE8-21B0-7D4E-B752-A2626FBAB5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7832" y="363798"/>
              <a:ext cx="722326" cy="1278502"/>
            </a:xfrm>
            <a:custGeom>
              <a:avLst/>
              <a:gdLst>
                <a:gd name="T0" fmla="*/ 7 w 317"/>
                <a:gd name="T1" fmla="*/ 80 h 578"/>
                <a:gd name="T2" fmla="*/ 20 w 317"/>
                <a:gd name="T3" fmla="*/ 69 h 578"/>
                <a:gd name="T4" fmla="*/ 69 w 317"/>
                <a:gd name="T5" fmla="*/ 84 h 578"/>
                <a:gd name="T6" fmla="*/ 91 w 317"/>
                <a:gd name="T7" fmla="*/ 90 h 578"/>
                <a:gd name="T8" fmla="*/ 100 w 317"/>
                <a:gd name="T9" fmla="*/ 68 h 578"/>
                <a:gd name="T10" fmla="*/ 102 w 317"/>
                <a:gd name="T11" fmla="*/ 13 h 578"/>
                <a:gd name="T12" fmla="*/ 154 w 317"/>
                <a:gd name="T13" fmla="*/ 12 h 578"/>
                <a:gd name="T14" fmla="*/ 158 w 317"/>
                <a:gd name="T15" fmla="*/ 43 h 578"/>
                <a:gd name="T16" fmla="*/ 157 w 317"/>
                <a:gd name="T17" fmla="*/ 78 h 578"/>
                <a:gd name="T18" fmla="*/ 203 w 317"/>
                <a:gd name="T19" fmla="*/ 116 h 578"/>
                <a:gd name="T20" fmla="*/ 216 w 317"/>
                <a:gd name="T21" fmla="*/ 184 h 578"/>
                <a:gd name="T22" fmla="*/ 233 w 317"/>
                <a:gd name="T23" fmla="*/ 227 h 578"/>
                <a:gd name="T24" fmla="*/ 248 w 317"/>
                <a:gd name="T25" fmla="*/ 263 h 578"/>
                <a:gd name="T26" fmla="*/ 270 w 317"/>
                <a:gd name="T27" fmla="*/ 292 h 578"/>
                <a:gd name="T28" fmla="*/ 295 w 317"/>
                <a:gd name="T29" fmla="*/ 333 h 578"/>
                <a:gd name="T30" fmla="*/ 303 w 317"/>
                <a:gd name="T31" fmla="*/ 407 h 578"/>
                <a:gd name="T32" fmla="*/ 266 w 317"/>
                <a:gd name="T33" fmla="*/ 493 h 578"/>
                <a:gd name="T34" fmla="*/ 242 w 317"/>
                <a:gd name="T35" fmla="*/ 508 h 578"/>
                <a:gd name="T36" fmla="*/ 224 w 317"/>
                <a:gd name="T37" fmla="*/ 519 h 578"/>
                <a:gd name="T38" fmla="*/ 210 w 317"/>
                <a:gd name="T39" fmla="*/ 527 h 578"/>
                <a:gd name="T40" fmla="*/ 191 w 317"/>
                <a:gd name="T41" fmla="*/ 544 h 578"/>
                <a:gd name="T42" fmla="*/ 173 w 317"/>
                <a:gd name="T43" fmla="*/ 551 h 578"/>
                <a:gd name="T44" fmla="*/ 155 w 317"/>
                <a:gd name="T45" fmla="*/ 561 h 578"/>
                <a:gd name="T46" fmla="*/ 147 w 317"/>
                <a:gd name="T47" fmla="*/ 567 h 578"/>
                <a:gd name="T48" fmla="*/ 143 w 317"/>
                <a:gd name="T49" fmla="*/ 560 h 578"/>
                <a:gd name="T50" fmla="*/ 132 w 317"/>
                <a:gd name="T51" fmla="*/ 561 h 578"/>
                <a:gd name="T52" fmla="*/ 126 w 317"/>
                <a:gd name="T53" fmla="*/ 559 h 578"/>
                <a:gd name="T54" fmla="*/ 120 w 317"/>
                <a:gd name="T55" fmla="*/ 552 h 578"/>
                <a:gd name="T56" fmla="*/ 118 w 317"/>
                <a:gd name="T57" fmla="*/ 542 h 578"/>
                <a:gd name="T58" fmla="*/ 110 w 317"/>
                <a:gd name="T59" fmla="*/ 541 h 578"/>
                <a:gd name="T60" fmla="*/ 98 w 317"/>
                <a:gd name="T61" fmla="*/ 540 h 578"/>
                <a:gd name="T62" fmla="*/ 94 w 317"/>
                <a:gd name="T63" fmla="*/ 529 h 578"/>
                <a:gd name="T64" fmla="*/ 87 w 317"/>
                <a:gd name="T65" fmla="*/ 521 h 578"/>
                <a:gd name="T66" fmla="*/ 89 w 317"/>
                <a:gd name="T67" fmla="*/ 502 h 578"/>
                <a:gd name="T68" fmla="*/ 89 w 317"/>
                <a:gd name="T69" fmla="*/ 485 h 578"/>
                <a:gd name="T70" fmla="*/ 81 w 317"/>
                <a:gd name="T71" fmla="*/ 459 h 578"/>
                <a:gd name="T72" fmla="*/ 72 w 317"/>
                <a:gd name="T73" fmla="*/ 430 h 578"/>
                <a:gd name="T74" fmla="*/ 75 w 317"/>
                <a:gd name="T75" fmla="*/ 399 h 578"/>
                <a:gd name="T76" fmla="*/ 73 w 317"/>
                <a:gd name="T77" fmla="*/ 393 h 578"/>
                <a:gd name="T78" fmla="*/ 89 w 317"/>
                <a:gd name="T79" fmla="*/ 386 h 578"/>
                <a:gd name="T80" fmla="*/ 95 w 317"/>
                <a:gd name="T81" fmla="*/ 365 h 578"/>
                <a:gd name="T82" fmla="*/ 106 w 317"/>
                <a:gd name="T83" fmla="*/ 351 h 578"/>
                <a:gd name="T84" fmla="*/ 126 w 317"/>
                <a:gd name="T85" fmla="*/ 306 h 578"/>
                <a:gd name="T86" fmla="*/ 143 w 317"/>
                <a:gd name="T87" fmla="*/ 280 h 578"/>
                <a:gd name="T88" fmla="*/ 123 w 317"/>
                <a:gd name="T89" fmla="*/ 248 h 578"/>
                <a:gd name="T90" fmla="*/ 91 w 317"/>
                <a:gd name="T91" fmla="*/ 217 h 578"/>
                <a:gd name="T92" fmla="*/ 80 w 317"/>
                <a:gd name="T93" fmla="*/ 167 h 578"/>
                <a:gd name="T94" fmla="*/ 73 w 317"/>
                <a:gd name="T95" fmla="*/ 132 h 578"/>
                <a:gd name="T96" fmla="*/ 35 w 317"/>
                <a:gd name="T97" fmla="*/ 109 h 578"/>
                <a:gd name="T98" fmla="*/ 142 w 317"/>
                <a:gd name="T99" fmla="*/ 570 h 578"/>
                <a:gd name="T100" fmla="*/ 129 w 317"/>
                <a:gd name="T101" fmla="*/ 570 h 578"/>
                <a:gd name="T102" fmla="*/ 104 w 317"/>
                <a:gd name="T103" fmla="*/ 557 h 578"/>
                <a:gd name="T104" fmla="*/ 114 w 317"/>
                <a:gd name="T105" fmla="*/ 553 h 578"/>
                <a:gd name="T106" fmla="*/ 97 w 317"/>
                <a:gd name="T107" fmla="*/ 556 h 578"/>
                <a:gd name="T108" fmla="*/ 92 w 317"/>
                <a:gd name="T109" fmla="*/ 544 h 578"/>
                <a:gd name="T110" fmla="*/ 83 w 317"/>
                <a:gd name="T111" fmla="*/ 558 h 578"/>
                <a:gd name="T112" fmla="*/ 80 w 317"/>
                <a:gd name="T113" fmla="*/ 563 h 578"/>
                <a:gd name="T114" fmla="*/ 79 w 317"/>
                <a:gd name="T115" fmla="*/ 570 h 578"/>
                <a:gd name="T116" fmla="*/ 48 w 317"/>
                <a:gd name="T117" fmla="*/ 577 h 578"/>
                <a:gd name="T118" fmla="*/ 53 w 317"/>
                <a:gd name="T119" fmla="*/ 558 h 578"/>
                <a:gd name="T120" fmla="*/ 65 w 317"/>
                <a:gd name="T121" fmla="*/ 573 h 578"/>
                <a:gd name="T122" fmla="*/ 68 w 317"/>
                <a:gd name="T123" fmla="*/ 561 h 578"/>
                <a:gd name="T124" fmla="*/ 57 w 317"/>
                <a:gd name="T125" fmla="*/ 553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7" h="578">
                  <a:moveTo>
                    <a:pt x="20" y="100"/>
                  </a:moveTo>
                  <a:cubicBezTo>
                    <a:pt x="17" y="95"/>
                    <a:pt x="17" y="95"/>
                    <a:pt x="17" y="95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0" y="81"/>
                    <a:pt x="1" y="81"/>
                  </a:cubicBezTo>
                  <a:cubicBezTo>
                    <a:pt x="2" y="80"/>
                    <a:pt x="6" y="80"/>
                    <a:pt x="7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79"/>
                    <a:pt x="9" y="78"/>
                    <a:pt x="9" y="78"/>
                  </a:cubicBezTo>
                  <a:cubicBezTo>
                    <a:pt x="9" y="78"/>
                    <a:pt x="6" y="72"/>
                    <a:pt x="8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0" y="66"/>
                    <a:pt x="14" y="66"/>
                    <a:pt x="16" y="68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42" y="91"/>
                    <a:pt x="44" y="92"/>
                  </a:cubicBezTo>
                  <a:cubicBezTo>
                    <a:pt x="46" y="93"/>
                    <a:pt x="57" y="95"/>
                    <a:pt x="58" y="96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83" y="89"/>
                    <a:pt x="83" y="89"/>
                    <a:pt x="83" y="89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2"/>
                    <a:pt x="88" y="92"/>
                    <a:pt x="89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1" y="88"/>
                    <a:pt x="91" y="82"/>
                    <a:pt x="91" y="82"/>
                  </a:cubicBezTo>
                  <a:cubicBezTo>
                    <a:pt x="91" y="82"/>
                    <a:pt x="88" y="80"/>
                    <a:pt x="91" y="78"/>
                  </a:cubicBezTo>
                  <a:cubicBezTo>
                    <a:pt x="94" y="75"/>
                    <a:pt x="98" y="72"/>
                    <a:pt x="98" y="72"/>
                  </a:cubicBezTo>
                  <a:cubicBezTo>
                    <a:pt x="98" y="72"/>
                    <a:pt x="100" y="71"/>
                    <a:pt x="100" y="68"/>
                  </a:cubicBezTo>
                  <a:cubicBezTo>
                    <a:pt x="100" y="65"/>
                    <a:pt x="98" y="57"/>
                    <a:pt x="98" y="57"/>
                  </a:cubicBezTo>
                  <a:cubicBezTo>
                    <a:pt x="98" y="57"/>
                    <a:pt x="96" y="52"/>
                    <a:pt x="96" y="50"/>
                  </a:cubicBezTo>
                  <a:cubicBezTo>
                    <a:pt x="98" y="38"/>
                    <a:pt x="93" y="29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4"/>
                    <a:pt x="101" y="24"/>
                  </a:cubicBezTo>
                  <a:cubicBezTo>
                    <a:pt x="101" y="19"/>
                    <a:pt x="95" y="14"/>
                    <a:pt x="102" y="13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7" y="0"/>
                    <a:pt x="129" y="1"/>
                  </a:cubicBezTo>
                  <a:cubicBezTo>
                    <a:pt x="131" y="4"/>
                    <a:pt x="131" y="6"/>
                    <a:pt x="135" y="7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6"/>
                    <a:pt x="156" y="18"/>
                    <a:pt x="157" y="19"/>
                  </a:cubicBezTo>
                  <a:cubicBezTo>
                    <a:pt x="157" y="21"/>
                    <a:pt x="158" y="24"/>
                    <a:pt x="158" y="24"/>
                  </a:cubicBezTo>
                  <a:cubicBezTo>
                    <a:pt x="158" y="24"/>
                    <a:pt x="157" y="27"/>
                    <a:pt x="157" y="29"/>
                  </a:cubicBezTo>
                  <a:cubicBezTo>
                    <a:pt x="156" y="30"/>
                    <a:pt x="156" y="33"/>
                    <a:pt x="156" y="34"/>
                  </a:cubicBezTo>
                  <a:cubicBezTo>
                    <a:pt x="156" y="35"/>
                    <a:pt x="156" y="36"/>
                    <a:pt x="156" y="37"/>
                  </a:cubicBezTo>
                  <a:cubicBezTo>
                    <a:pt x="156" y="39"/>
                    <a:pt x="157" y="42"/>
                    <a:pt x="158" y="43"/>
                  </a:cubicBezTo>
                  <a:cubicBezTo>
                    <a:pt x="158" y="44"/>
                    <a:pt x="163" y="47"/>
                    <a:pt x="163" y="47"/>
                  </a:cubicBezTo>
                  <a:cubicBezTo>
                    <a:pt x="163" y="47"/>
                    <a:pt x="163" y="48"/>
                    <a:pt x="158" y="52"/>
                  </a:cubicBezTo>
                  <a:cubicBezTo>
                    <a:pt x="154" y="57"/>
                    <a:pt x="154" y="57"/>
                    <a:pt x="154" y="57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7" y="78"/>
                    <a:pt x="157" y="78"/>
                    <a:pt x="157" y="78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6" y="92"/>
                    <a:pt x="166" y="92"/>
                    <a:pt x="166" y="9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96"/>
                    <a:pt x="174" y="95"/>
                    <a:pt x="181" y="96"/>
                  </a:cubicBezTo>
                  <a:cubicBezTo>
                    <a:pt x="188" y="98"/>
                    <a:pt x="190" y="104"/>
                    <a:pt x="190" y="104"/>
                  </a:cubicBezTo>
                  <a:cubicBezTo>
                    <a:pt x="194" y="109"/>
                    <a:pt x="194" y="109"/>
                    <a:pt x="194" y="109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2" y="125"/>
                    <a:pt x="202" y="125"/>
                    <a:pt x="202" y="125"/>
                  </a:cubicBezTo>
                  <a:cubicBezTo>
                    <a:pt x="202" y="125"/>
                    <a:pt x="199" y="130"/>
                    <a:pt x="200" y="134"/>
                  </a:cubicBezTo>
                  <a:cubicBezTo>
                    <a:pt x="200" y="139"/>
                    <a:pt x="197" y="146"/>
                    <a:pt x="197" y="148"/>
                  </a:cubicBezTo>
                  <a:cubicBezTo>
                    <a:pt x="197" y="149"/>
                    <a:pt x="195" y="157"/>
                    <a:pt x="195" y="157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202" y="168"/>
                    <a:pt x="202" y="168"/>
                    <a:pt x="202" y="168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16" y="184"/>
                    <a:pt x="216" y="184"/>
                    <a:pt x="216" y="184"/>
                  </a:cubicBezTo>
                  <a:cubicBezTo>
                    <a:pt x="219" y="191"/>
                    <a:pt x="219" y="191"/>
                    <a:pt x="219" y="191"/>
                  </a:cubicBezTo>
                  <a:cubicBezTo>
                    <a:pt x="219" y="191"/>
                    <a:pt x="227" y="196"/>
                    <a:pt x="227" y="197"/>
                  </a:cubicBezTo>
                  <a:cubicBezTo>
                    <a:pt x="227" y="198"/>
                    <a:pt x="230" y="203"/>
                    <a:pt x="230" y="203"/>
                  </a:cubicBezTo>
                  <a:cubicBezTo>
                    <a:pt x="234" y="210"/>
                    <a:pt x="234" y="210"/>
                    <a:pt x="234" y="210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0" y="220"/>
                    <a:pt x="230" y="220"/>
                    <a:pt x="230" y="220"/>
                  </a:cubicBezTo>
                  <a:cubicBezTo>
                    <a:pt x="230" y="223"/>
                    <a:pt x="230" y="223"/>
                    <a:pt x="230" y="223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32" y="231"/>
                    <a:pt x="232" y="231"/>
                    <a:pt x="232" y="231"/>
                  </a:cubicBezTo>
                  <a:cubicBezTo>
                    <a:pt x="235" y="237"/>
                    <a:pt x="235" y="237"/>
                    <a:pt x="235" y="237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38" y="243"/>
                    <a:pt x="238" y="243"/>
                    <a:pt x="238" y="243"/>
                  </a:cubicBezTo>
                  <a:cubicBezTo>
                    <a:pt x="238" y="243"/>
                    <a:pt x="239" y="244"/>
                    <a:pt x="238" y="246"/>
                  </a:cubicBezTo>
                  <a:cubicBezTo>
                    <a:pt x="237" y="247"/>
                    <a:pt x="236" y="254"/>
                    <a:pt x="236" y="254"/>
                  </a:cubicBezTo>
                  <a:cubicBezTo>
                    <a:pt x="241" y="262"/>
                    <a:pt x="241" y="262"/>
                    <a:pt x="241" y="262"/>
                  </a:cubicBezTo>
                  <a:cubicBezTo>
                    <a:pt x="248" y="263"/>
                    <a:pt x="248" y="263"/>
                    <a:pt x="248" y="263"/>
                  </a:cubicBezTo>
                  <a:cubicBezTo>
                    <a:pt x="248" y="263"/>
                    <a:pt x="252" y="263"/>
                    <a:pt x="252" y="264"/>
                  </a:cubicBezTo>
                  <a:cubicBezTo>
                    <a:pt x="253" y="265"/>
                    <a:pt x="254" y="268"/>
                    <a:pt x="254" y="268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51" y="274"/>
                    <a:pt x="252" y="277"/>
                    <a:pt x="255" y="279"/>
                  </a:cubicBezTo>
                  <a:cubicBezTo>
                    <a:pt x="257" y="280"/>
                    <a:pt x="259" y="280"/>
                    <a:pt x="259" y="282"/>
                  </a:cubicBezTo>
                  <a:cubicBezTo>
                    <a:pt x="260" y="284"/>
                    <a:pt x="260" y="287"/>
                    <a:pt x="261" y="286"/>
                  </a:cubicBezTo>
                  <a:cubicBezTo>
                    <a:pt x="263" y="286"/>
                    <a:pt x="267" y="287"/>
                    <a:pt x="267" y="287"/>
                  </a:cubicBezTo>
                  <a:cubicBezTo>
                    <a:pt x="270" y="292"/>
                    <a:pt x="270" y="292"/>
                    <a:pt x="270" y="292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272" y="296"/>
                    <a:pt x="272" y="299"/>
                    <a:pt x="272" y="300"/>
                  </a:cubicBezTo>
                  <a:cubicBezTo>
                    <a:pt x="272" y="302"/>
                    <a:pt x="271" y="308"/>
                    <a:pt x="271" y="308"/>
                  </a:cubicBezTo>
                  <a:cubicBezTo>
                    <a:pt x="266" y="316"/>
                    <a:pt x="266" y="316"/>
                    <a:pt x="266" y="316"/>
                  </a:cubicBezTo>
                  <a:cubicBezTo>
                    <a:pt x="266" y="316"/>
                    <a:pt x="270" y="321"/>
                    <a:pt x="273" y="323"/>
                  </a:cubicBezTo>
                  <a:cubicBezTo>
                    <a:pt x="276" y="325"/>
                    <a:pt x="280" y="328"/>
                    <a:pt x="281" y="328"/>
                  </a:cubicBezTo>
                  <a:cubicBezTo>
                    <a:pt x="282" y="328"/>
                    <a:pt x="287" y="329"/>
                    <a:pt x="289" y="330"/>
                  </a:cubicBezTo>
                  <a:cubicBezTo>
                    <a:pt x="290" y="330"/>
                    <a:pt x="294" y="332"/>
                    <a:pt x="295" y="333"/>
                  </a:cubicBezTo>
                  <a:cubicBezTo>
                    <a:pt x="296" y="334"/>
                    <a:pt x="303" y="338"/>
                    <a:pt x="303" y="338"/>
                  </a:cubicBezTo>
                  <a:cubicBezTo>
                    <a:pt x="309" y="341"/>
                    <a:pt x="309" y="341"/>
                    <a:pt x="309" y="341"/>
                  </a:cubicBezTo>
                  <a:cubicBezTo>
                    <a:pt x="315" y="346"/>
                    <a:pt x="315" y="346"/>
                    <a:pt x="315" y="346"/>
                  </a:cubicBezTo>
                  <a:cubicBezTo>
                    <a:pt x="317" y="358"/>
                    <a:pt x="317" y="358"/>
                    <a:pt x="317" y="358"/>
                  </a:cubicBezTo>
                  <a:cubicBezTo>
                    <a:pt x="317" y="358"/>
                    <a:pt x="315" y="376"/>
                    <a:pt x="314" y="378"/>
                  </a:cubicBezTo>
                  <a:cubicBezTo>
                    <a:pt x="314" y="380"/>
                    <a:pt x="311" y="389"/>
                    <a:pt x="310" y="390"/>
                  </a:cubicBezTo>
                  <a:cubicBezTo>
                    <a:pt x="308" y="391"/>
                    <a:pt x="306" y="392"/>
                    <a:pt x="306" y="394"/>
                  </a:cubicBezTo>
                  <a:cubicBezTo>
                    <a:pt x="306" y="396"/>
                    <a:pt x="303" y="407"/>
                    <a:pt x="303" y="407"/>
                  </a:cubicBezTo>
                  <a:cubicBezTo>
                    <a:pt x="303" y="407"/>
                    <a:pt x="300" y="414"/>
                    <a:pt x="300" y="416"/>
                  </a:cubicBezTo>
                  <a:cubicBezTo>
                    <a:pt x="300" y="418"/>
                    <a:pt x="297" y="424"/>
                    <a:pt x="297" y="426"/>
                  </a:cubicBezTo>
                  <a:cubicBezTo>
                    <a:pt x="296" y="427"/>
                    <a:pt x="294" y="435"/>
                    <a:pt x="294" y="435"/>
                  </a:cubicBezTo>
                  <a:cubicBezTo>
                    <a:pt x="281" y="461"/>
                    <a:pt x="281" y="461"/>
                    <a:pt x="281" y="461"/>
                  </a:cubicBezTo>
                  <a:cubicBezTo>
                    <a:pt x="278" y="471"/>
                    <a:pt x="278" y="471"/>
                    <a:pt x="278" y="471"/>
                  </a:cubicBezTo>
                  <a:cubicBezTo>
                    <a:pt x="278" y="471"/>
                    <a:pt x="275" y="472"/>
                    <a:pt x="274" y="474"/>
                  </a:cubicBezTo>
                  <a:cubicBezTo>
                    <a:pt x="273" y="477"/>
                    <a:pt x="272" y="479"/>
                    <a:pt x="271" y="482"/>
                  </a:cubicBezTo>
                  <a:cubicBezTo>
                    <a:pt x="271" y="484"/>
                    <a:pt x="266" y="493"/>
                    <a:pt x="266" y="493"/>
                  </a:cubicBezTo>
                  <a:cubicBezTo>
                    <a:pt x="264" y="498"/>
                    <a:pt x="264" y="498"/>
                    <a:pt x="264" y="498"/>
                  </a:cubicBezTo>
                  <a:cubicBezTo>
                    <a:pt x="260" y="503"/>
                    <a:pt x="260" y="503"/>
                    <a:pt x="260" y="503"/>
                  </a:cubicBezTo>
                  <a:cubicBezTo>
                    <a:pt x="260" y="503"/>
                    <a:pt x="257" y="505"/>
                    <a:pt x="257" y="505"/>
                  </a:cubicBezTo>
                  <a:cubicBezTo>
                    <a:pt x="257" y="505"/>
                    <a:pt x="255" y="505"/>
                    <a:pt x="255" y="505"/>
                  </a:cubicBezTo>
                  <a:cubicBezTo>
                    <a:pt x="250" y="505"/>
                    <a:pt x="250" y="505"/>
                    <a:pt x="250" y="505"/>
                  </a:cubicBezTo>
                  <a:cubicBezTo>
                    <a:pt x="247" y="503"/>
                    <a:pt x="247" y="503"/>
                    <a:pt x="247" y="503"/>
                  </a:cubicBezTo>
                  <a:cubicBezTo>
                    <a:pt x="247" y="503"/>
                    <a:pt x="244" y="505"/>
                    <a:pt x="244" y="505"/>
                  </a:cubicBezTo>
                  <a:cubicBezTo>
                    <a:pt x="244" y="506"/>
                    <a:pt x="242" y="507"/>
                    <a:pt x="242" y="508"/>
                  </a:cubicBezTo>
                  <a:cubicBezTo>
                    <a:pt x="242" y="508"/>
                    <a:pt x="241" y="510"/>
                    <a:pt x="240" y="510"/>
                  </a:cubicBezTo>
                  <a:cubicBezTo>
                    <a:pt x="239" y="511"/>
                    <a:pt x="238" y="512"/>
                    <a:pt x="237" y="512"/>
                  </a:cubicBezTo>
                  <a:cubicBezTo>
                    <a:pt x="237" y="513"/>
                    <a:pt x="235" y="513"/>
                    <a:pt x="235" y="513"/>
                  </a:cubicBezTo>
                  <a:cubicBezTo>
                    <a:pt x="235" y="513"/>
                    <a:pt x="235" y="514"/>
                    <a:pt x="234" y="515"/>
                  </a:cubicBezTo>
                  <a:cubicBezTo>
                    <a:pt x="234" y="515"/>
                    <a:pt x="231" y="515"/>
                    <a:pt x="230" y="514"/>
                  </a:cubicBezTo>
                  <a:cubicBezTo>
                    <a:pt x="229" y="513"/>
                    <a:pt x="227" y="512"/>
                    <a:pt x="228" y="512"/>
                  </a:cubicBezTo>
                  <a:cubicBezTo>
                    <a:pt x="228" y="513"/>
                    <a:pt x="227" y="515"/>
                    <a:pt x="227" y="515"/>
                  </a:cubicBezTo>
                  <a:cubicBezTo>
                    <a:pt x="227" y="516"/>
                    <a:pt x="225" y="519"/>
                    <a:pt x="224" y="519"/>
                  </a:cubicBezTo>
                  <a:cubicBezTo>
                    <a:pt x="223" y="519"/>
                    <a:pt x="221" y="518"/>
                    <a:pt x="220" y="517"/>
                  </a:cubicBezTo>
                  <a:cubicBezTo>
                    <a:pt x="219" y="517"/>
                    <a:pt x="218" y="517"/>
                    <a:pt x="218" y="517"/>
                  </a:cubicBezTo>
                  <a:cubicBezTo>
                    <a:pt x="218" y="518"/>
                    <a:pt x="218" y="521"/>
                    <a:pt x="218" y="522"/>
                  </a:cubicBezTo>
                  <a:cubicBezTo>
                    <a:pt x="218" y="522"/>
                    <a:pt x="218" y="523"/>
                    <a:pt x="218" y="524"/>
                  </a:cubicBezTo>
                  <a:cubicBezTo>
                    <a:pt x="217" y="524"/>
                    <a:pt x="215" y="525"/>
                    <a:pt x="215" y="525"/>
                  </a:cubicBezTo>
                  <a:cubicBezTo>
                    <a:pt x="215" y="525"/>
                    <a:pt x="216" y="527"/>
                    <a:pt x="215" y="527"/>
                  </a:cubicBezTo>
                  <a:cubicBezTo>
                    <a:pt x="214" y="528"/>
                    <a:pt x="213" y="529"/>
                    <a:pt x="212" y="529"/>
                  </a:cubicBezTo>
                  <a:cubicBezTo>
                    <a:pt x="212" y="528"/>
                    <a:pt x="210" y="527"/>
                    <a:pt x="210" y="527"/>
                  </a:cubicBezTo>
                  <a:cubicBezTo>
                    <a:pt x="209" y="528"/>
                    <a:pt x="208" y="530"/>
                    <a:pt x="208" y="530"/>
                  </a:cubicBezTo>
                  <a:cubicBezTo>
                    <a:pt x="208" y="531"/>
                    <a:pt x="207" y="532"/>
                    <a:pt x="207" y="532"/>
                  </a:cubicBezTo>
                  <a:cubicBezTo>
                    <a:pt x="207" y="532"/>
                    <a:pt x="200" y="540"/>
                    <a:pt x="200" y="540"/>
                  </a:cubicBezTo>
                  <a:cubicBezTo>
                    <a:pt x="199" y="540"/>
                    <a:pt x="197" y="537"/>
                    <a:pt x="197" y="537"/>
                  </a:cubicBezTo>
                  <a:cubicBezTo>
                    <a:pt x="197" y="538"/>
                    <a:pt x="197" y="540"/>
                    <a:pt x="197" y="540"/>
                  </a:cubicBezTo>
                  <a:cubicBezTo>
                    <a:pt x="196" y="541"/>
                    <a:pt x="194" y="542"/>
                    <a:pt x="194" y="542"/>
                  </a:cubicBezTo>
                  <a:cubicBezTo>
                    <a:pt x="194" y="543"/>
                    <a:pt x="193" y="542"/>
                    <a:pt x="192" y="542"/>
                  </a:cubicBezTo>
                  <a:cubicBezTo>
                    <a:pt x="192" y="543"/>
                    <a:pt x="191" y="543"/>
                    <a:pt x="191" y="544"/>
                  </a:cubicBezTo>
                  <a:cubicBezTo>
                    <a:pt x="191" y="545"/>
                    <a:pt x="190" y="546"/>
                    <a:pt x="190" y="546"/>
                  </a:cubicBezTo>
                  <a:cubicBezTo>
                    <a:pt x="190" y="546"/>
                    <a:pt x="188" y="547"/>
                    <a:pt x="188" y="548"/>
                  </a:cubicBezTo>
                  <a:cubicBezTo>
                    <a:pt x="187" y="549"/>
                    <a:pt x="185" y="550"/>
                    <a:pt x="185" y="550"/>
                  </a:cubicBezTo>
                  <a:cubicBezTo>
                    <a:pt x="185" y="550"/>
                    <a:pt x="184" y="551"/>
                    <a:pt x="183" y="550"/>
                  </a:cubicBezTo>
                  <a:cubicBezTo>
                    <a:pt x="182" y="550"/>
                    <a:pt x="180" y="547"/>
                    <a:pt x="180" y="547"/>
                  </a:cubicBezTo>
                  <a:cubicBezTo>
                    <a:pt x="180" y="547"/>
                    <a:pt x="178" y="547"/>
                    <a:pt x="178" y="548"/>
                  </a:cubicBezTo>
                  <a:cubicBezTo>
                    <a:pt x="177" y="549"/>
                    <a:pt x="177" y="550"/>
                    <a:pt x="176" y="550"/>
                  </a:cubicBezTo>
                  <a:cubicBezTo>
                    <a:pt x="175" y="551"/>
                    <a:pt x="174" y="551"/>
                    <a:pt x="173" y="551"/>
                  </a:cubicBezTo>
                  <a:cubicBezTo>
                    <a:pt x="172" y="552"/>
                    <a:pt x="170" y="552"/>
                    <a:pt x="170" y="553"/>
                  </a:cubicBezTo>
                  <a:cubicBezTo>
                    <a:pt x="169" y="553"/>
                    <a:pt x="168" y="555"/>
                    <a:pt x="168" y="556"/>
                  </a:cubicBezTo>
                  <a:cubicBezTo>
                    <a:pt x="168" y="557"/>
                    <a:pt x="170" y="557"/>
                    <a:pt x="168" y="557"/>
                  </a:cubicBezTo>
                  <a:cubicBezTo>
                    <a:pt x="166" y="558"/>
                    <a:pt x="163" y="558"/>
                    <a:pt x="163" y="558"/>
                  </a:cubicBezTo>
                  <a:cubicBezTo>
                    <a:pt x="163" y="558"/>
                    <a:pt x="161" y="559"/>
                    <a:pt x="161" y="560"/>
                  </a:cubicBezTo>
                  <a:cubicBezTo>
                    <a:pt x="160" y="561"/>
                    <a:pt x="161" y="561"/>
                    <a:pt x="159" y="562"/>
                  </a:cubicBezTo>
                  <a:cubicBezTo>
                    <a:pt x="158" y="562"/>
                    <a:pt x="157" y="563"/>
                    <a:pt x="157" y="563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6" y="559"/>
                    <a:pt x="156" y="559"/>
                    <a:pt x="156" y="559"/>
                  </a:cubicBezTo>
                  <a:cubicBezTo>
                    <a:pt x="156" y="559"/>
                    <a:pt x="155" y="557"/>
                    <a:pt x="155" y="558"/>
                  </a:cubicBezTo>
                  <a:cubicBezTo>
                    <a:pt x="154" y="560"/>
                    <a:pt x="155" y="561"/>
                    <a:pt x="155" y="561"/>
                  </a:cubicBezTo>
                  <a:cubicBezTo>
                    <a:pt x="155" y="561"/>
                    <a:pt x="154" y="561"/>
                    <a:pt x="154" y="562"/>
                  </a:cubicBezTo>
                  <a:cubicBezTo>
                    <a:pt x="153" y="563"/>
                    <a:pt x="154" y="563"/>
                    <a:pt x="153" y="564"/>
                  </a:cubicBezTo>
                  <a:cubicBezTo>
                    <a:pt x="153" y="565"/>
                    <a:pt x="152" y="566"/>
                    <a:pt x="151" y="566"/>
                  </a:cubicBezTo>
                  <a:cubicBezTo>
                    <a:pt x="151" y="567"/>
                    <a:pt x="150" y="567"/>
                    <a:pt x="149" y="567"/>
                  </a:cubicBezTo>
                  <a:cubicBezTo>
                    <a:pt x="149" y="567"/>
                    <a:pt x="147" y="567"/>
                    <a:pt x="147" y="567"/>
                  </a:cubicBezTo>
                  <a:cubicBezTo>
                    <a:pt x="146" y="567"/>
                    <a:pt x="145" y="566"/>
                    <a:pt x="146" y="566"/>
                  </a:cubicBezTo>
                  <a:cubicBezTo>
                    <a:pt x="146" y="566"/>
                    <a:pt x="148" y="565"/>
                    <a:pt x="148" y="565"/>
                  </a:cubicBezTo>
                  <a:cubicBezTo>
                    <a:pt x="148" y="565"/>
                    <a:pt x="149" y="564"/>
                    <a:pt x="148" y="564"/>
                  </a:cubicBezTo>
                  <a:cubicBezTo>
                    <a:pt x="147" y="563"/>
                    <a:pt x="146" y="562"/>
                    <a:pt x="146" y="562"/>
                  </a:cubicBezTo>
                  <a:cubicBezTo>
                    <a:pt x="146" y="562"/>
                    <a:pt x="147" y="563"/>
                    <a:pt x="144" y="563"/>
                  </a:cubicBezTo>
                  <a:cubicBezTo>
                    <a:pt x="142" y="564"/>
                    <a:pt x="141" y="564"/>
                    <a:pt x="141" y="563"/>
                  </a:cubicBezTo>
                  <a:cubicBezTo>
                    <a:pt x="141" y="563"/>
                    <a:pt x="139" y="563"/>
                    <a:pt x="140" y="562"/>
                  </a:cubicBezTo>
                  <a:cubicBezTo>
                    <a:pt x="142" y="561"/>
                    <a:pt x="142" y="560"/>
                    <a:pt x="143" y="560"/>
                  </a:cubicBezTo>
                  <a:cubicBezTo>
                    <a:pt x="144" y="560"/>
                    <a:pt x="144" y="558"/>
                    <a:pt x="144" y="557"/>
                  </a:cubicBezTo>
                  <a:cubicBezTo>
                    <a:pt x="144" y="557"/>
                    <a:pt x="146" y="559"/>
                    <a:pt x="143" y="557"/>
                  </a:cubicBezTo>
                  <a:cubicBezTo>
                    <a:pt x="141" y="554"/>
                    <a:pt x="141" y="554"/>
                    <a:pt x="141" y="554"/>
                  </a:cubicBezTo>
                  <a:cubicBezTo>
                    <a:pt x="141" y="554"/>
                    <a:pt x="140" y="555"/>
                    <a:pt x="140" y="556"/>
                  </a:cubicBezTo>
                  <a:cubicBezTo>
                    <a:pt x="141" y="557"/>
                    <a:pt x="143" y="558"/>
                    <a:pt x="140" y="559"/>
                  </a:cubicBezTo>
                  <a:cubicBezTo>
                    <a:pt x="137" y="559"/>
                    <a:pt x="137" y="559"/>
                    <a:pt x="137" y="559"/>
                  </a:cubicBezTo>
                  <a:cubicBezTo>
                    <a:pt x="136" y="560"/>
                    <a:pt x="133" y="560"/>
                    <a:pt x="133" y="560"/>
                  </a:cubicBezTo>
                  <a:cubicBezTo>
                    <a:pt x="133" y="560"/>
                    <a:pt x="131" y="560"/>
                    <a:pt x="132" y="561"/>
                  </a:cubicBezTo>
                  <a:cubicBezTo>
                    <a:pt x="132" y="562"/>
                    <a:pt x="134" y="563"/>
                    <a:pt x="134" y="563"/>
                  </a:cubicBezTo>
                  <a:cubicBezTo>
                    <a:pt x="134" y="563"/>
                    <a:pt x="134" y="564"/>
                    <a:pt x="132" y="564"/>
                  </a:cubicBezTo>
                  <a:cubicBezTo>
                    <a:pt x="131" y="565"/>
                    <a:pt x="129" y="565"/>
                    <a:pt x="129" y="565"/>
                  </a:cubicBezTo>
                  <a:cubicBezTo>
                    <a:pt x="128" y="566"/>
                    <a:pt x="128" y="566"/>
                    <a:pt x="128" y="566"/>
                  </a:cubicBezTo>
                  <a:cubicBezTo>
                    <a:pt x="128" y="566"/>
                    <a:pt x="127" y="566"/>
                    <a:pt x="127" y="565"/>
                  </a:cubicBezTo>
                  <a:cubicBezTo>
                    <a:pt x="127" y="565"/>
                    <a:pt x="128" y="564"/>
                    <a:pt x="128" y="563"/>
                  </a:cubicBezTo>
                  <a:cubicBezTo>
                    <a:pt x="128" y="562"/>
                    <a:pt x="129" y="563"/>
                    <a:pt x="128" y="562"/>
                  </a:cubicBezTo>
                  <a:cubicBezTo>
                    <a:pt x="127" y="560"/>
                    <a:pt x="126" y="560"/>
                    <a:pt x="126" y="559"/>
                  </a:cubicBezTo>
                  <a:cubicBezTo>
                    <a:pt x="127" y="558"/>
                    <a:pt x="129" y="557"/>
                    <a:pt x="129" y="557"/>
                  </a:cubicBezTo>
                  <a:cubicBezTo>
                    <a:pt x="129" y="556"/>
                    <a:pt x="129" y="555"/>
                    <a:pt x="129" y="555"/>
                  </a:cubicBezTo>
                  <a:cubicBezTo>
                    <a:pt x="129" y="555"/>
                    <a:pt x="128" y="555"/>
                    <a:pt x="129" y="554"/>
                  </a:cubicBezTo>
                  <a:cubicBezTo>
                    <a:pt x="130" y="552"/>
                    <a:pt x="131" y="551"/>
                    <a:pt x="131" y="551"/>
                  </a:cubicBezTo>
                  <a:cubicBezTo>
                    <a:pt x="131" y="550"/>
                    <a:pt x="130" y="549"/>
                    <a:pt x="129" y="549"/>
                  </a:cubicBezTo>
                  <a:cubicBezTo>
                    <a:pt x="129" y="549"/>
                    <a:pt x="128" y="551"/>
                    <a:pt x="128" y="552"/>
                  </a:cubicBezTo>
                  <a:cubicBezTo>
                    <a:pt x="128" y="552"/>
                    <a:pt x="129" y="554"/>
                    <a:pt x="126" y="553"/>
                  </a:cubicBezTo>
                  <a:cubicBezTo>
                    <a:pt x="123" y="553"/>
                    <a:pt x="121" y="553"/>
                    <a:pt x="120" y="552"/>
                  </a:cubicBezTo>
                  <a:cubicBezTo>
                    <a:pt x="120" y="551"/>
                    <a:pt x="118" y="550"/>
                    <a:pt x="121" y="550"/>
                  </a:cubicBezTo>
                  <a:cubicBezTo>
                    <a:pt x="124" y="549"/>
                    <a:pt x="124" y="549"/>
                    <a:pt x="124" y="549"/>
                  </a:cubicBezTo>
                  <a:cubicBezTo>
                    <a:pt x="125" y="548"/>
                    <a:pt x="125" y="547"/>
                    <a:pt x="125" y="546"/>
                  </a:cubicBezTo>
                  <a:cubicBezTo>
                    <a:pt x="124" y="546"/>
                    <a:pt x="123" y="544"/>
                    <a:pt x="123" y="545"/>
                  </a:cubicBezTo>
                  <a:cubicBezTo>
                    <a:pt x="122" y="547"/>
                    <a:pt x="122" y="548"/>
                    <a:pt x="122" y="548"/>
                  </a:cubicBezTo>
                  <a:cubicBezTo>
                    <a:pt x="122" y="548"/>
                    <a:pt x="118" y="548"/>
                    <a:pt x="118" y="548"/>
                  </a:cubicBezTo>
                  <a:cubicBezTo>
                    <a:pt x="118" y="548"/>
                    <a:pt x="117" y="547"/>
                    <a:pt x="117" y="546"/>
                  </a:cubicBezTo>
                  <a:cubicBezTo>
                    <a:pt x="117" y="546"/>
                    <a:pt x="118" y="542"/>
                    <a:pt x="118" y="542"/>
                  </a:cubicBezTo>
                  <a:cubicBezTo>
                    <a:pt x="118" y="542"/>
                    <a:pt x="120" y="541"/>
                    <a:pt x="119" y="541"/>
                  </a:cubicBezTo>
                  <a:cubicBezTo>
                    <a:pt x="119" y="541"/>
                    <a:pt x="117" y="540"/>
                    <a:pt x="117" y="541"/>
                  </a:cubicBezTo>
                  <a:cubicBezTo>
                    <a:pt x="116" y="541"/>
                    <a:pt x="117" y="542"/>
                    <a:pt x="117" y="543"/>
                  </a:cubicBezTo>
                  <a:cubicBezTo>
                    <a:pt x="117" y="544"/>
                    <a:pt x="117" y="545"/>
                    <a:pt x="116" y="545"/>
                  </a:cubicBezTo>
                  <a:cubicBezTo>
                    <a:pt x="115" y="546"/>
                    <a:pt x="111" y="546"/>
                    <a:pt x="111" y="546"/>
                  </a:cubicBezTo>
                  <a:cubicBezTo>
                    <a:pt x="111" y="545"/>
                    <a:pt x="110" y="545"/>
                    <a:pt x="111" y="544"/>
                  </a:cubicBezTo>
                  <a:cubicBezTo>
                    <a:pt x="111" y="543"/>
                    <a:pt x="111" y="542"/>
                    <a:pt x="111" y="542"/>
                  </a:cubicBezTo>
                  <a:cubicBezTo>
                    <a:pt x="111" y="542"/>
                    <a:pt x="110" y="540"/>
                    <a:pt x="110" y="541"/>
                  </a:cubicBezTo>
                  <a:cubicBezTo>
                    <a:pt x="109" y="541"/>
                    <a:pt x="108" y="541"/>
                    <a:pt x="108" y="541"/>
                  </a:cubicBezTo>
                  <a:cubicBezTo>
                    <a:pt x="108" y="539"/>
                    <a:pt x="108" y="539"/>
                    <a:pt x="108" y="539"/>
                  </a:cubicBezTo>
                  <a:cubicBezTo>
                    <a:pt x="106" y="539"/>
                    <a:pt x="106" y="539"/>
                    <a:pt x="106" y="539"/>
                  </a:cubicBezTo>
                  <a:cubicBezTo>
                    <a:pt x="105" y="539"/>
                    <a:pt x="105" y="539"/>
                    <a:pt x="105" y="539"/>
                  </a:cubicBezTo>
                  <a:cubicBezTo>
                    <a:pt x="105" y="539"/>
                    <a:pt x="104" y="538"/>
                    <a:pt x="104" y="538"/>
                  </a:cubicBezTo>
                  <a:cubicBezTo>
                    <a:pt x="103" y="538"/>
                    <a:pt x="103" y="538"/>
                    <a:pt x="103" y="539"/>
                  </a:cubicBezTo>
                  <a:cubicBezTo>
                    <a:pt x="102" y="539"/>
                    <a:pt x="99" y="540"/>
                    <a:pt x="99" y="540"/>
                  </a:cubicBezTo>
                  <a:cubicBezTo>
                    <a:pt x="99" y="540"/>
                    <a:pt x="99" y="538"/>
                    <a:pt x="98" y="540"/>
                  </a:cubicBezTo>
                  <a:cubicBezTo>
                    <a:pt x="98" y="541"/>
                    <a:pt x="93" y="541"/>
                    <a:pt x="93" y="541"/>
                  </a:cubicBezTo>
                  <a:cubicBezTo>
                    <a:pt x="93" y="541"/>
                    <a:pt x="92" y="539"/>
                    <a:pt x="92" y="538"/>
                  </a:cubicBezTo>
                  <a:cubicBezTo>
                    <a:pt x="92" y="538"/>
                    <a:pt x="93" y="535"/>
                    <a:pt x="93" y="535"/>
                  </a:cubicBezTo>
                  <a:cubicBezTo>
                    <a:pt x="94" y="534"/>
                    <a:pt x="94" y="534"/>
                    <a:pt x="94" y="534"/>
                  </a:cubicBezTo>
                  <a:cubicBezTo>
                    <a:pt x="93" y="533"/>
                    <a:pt x="93" y="533"/>
                    <a:pt x="93" y="533"/>
                  </a:cubicBezTo>
                  <a:cubicBezTo>
                    <a:pt x="93" y="533"/>
                    <a:pt x="90" y="533"/>
                    <a:pt x="91" y="533"/>
                  </a:cubicBezTo>
                  <a:cubicBezTo>
                    <a:pt x="91" y="532"/>
                    <a:pt x="93" y="530"/>
                    <a:pt x="93" y="530"/>
                  </a:cubicBezTo>
                  <a:cubicBezTo>
                    <a:pt x="93" y="530"/>
                    <a:pt x="94" y="529"/>
                    <a:pt x="94" y="529"/>
                  </a:cubicBezTo>
                  <a:cubicBezTo>
                    <a:pt x="95" y="528"/>
                    <a:pt x="97" y="528"/>
                    <a:pt x="96" y="527"/>
                  </a:cubicBezTo>
                  <a:cubicBezTo>
                    <a:pt x="95" y="527"/>
                    <a:pt x="94" y="526"/>
                    <a:pt x="94" y="526"/>
                  </a:cubicBezTo>
                  <a:cubicBezTo>
                    <a:pt x="94" y="526"/>
                    <a:pt x="93" y="526"/>
                    <a:pt x="93" y="525"/>
                  </a:cubicBezTo>
                  <a:cubicBezTo>
                    <a:pt x="93" y="525"/>
                    <a:pt x="94" y="523"/>
                    <a:pt x="94" y="522"/>
                  </a:cubicBezTo>
                  <a:cubicBezTo>
                    <a:pt x="94" y="521"/>
                    <a:pt x="93" y="520"/>
                    <a:pt x="93" y="520"/>
                  </a:cubicBezTo>
                  <a:cubicBezTo>
                    <a:pt x="92" y="520"/>
                    <a:pt x="93" y="521"/>
                    <a:pt x="91" y="521"/>
                  </a:cubicBezTo>
                  <a:cubicBezTo>
                    <a:pt x="90" y="522"/>
                    <a:pt x="87" y="524"/>
                    <a:pt x="87" y="524"/>
                  </a:cubicBezTo>
                  <a:cubicBezTo>
                    <a:pt x="87" y="523"/>
                    <a:pt x="87" y="522"/>
                    <a:pt x="87" y="521"/>
                  </a:cubicBezTo>
                  <a:cubicBezTo>
                    <a:pt x="88" y="520"/>
                    <a:pt x="91" y="520"/>
                    <a:pt x="92" y="519"/>
                  </a:cubicBezTo>
                  <a:cubicBezTo>
                    <a:pt x="92" y="518"/>
                    <a:pt x="90" y="515"/>
                    <a:pt x="90" y="515"/>
                  </a:cubicBezTo>
                  <a:cubicBezTo>
                    <a:pt x="90" y="515"/>
                    <a:pt x="92" y="516"/>
                    <a:pt x="91" y="514"/>
                  </a:cubicBezTo>
                  <a:cubicBezTo>
                    <a:pt x="89" y="513"/>
                    <a:pt x="89" y="513"/>
                    <a:pt x="89" y="513"/>
                  </a:cubicBezTo>
                  <a:cubicBezTo>
                    <a:pt x="89" y="512"/>
                    <a:pt x="89" y="511"/>
                    <a:pt x="90" y="510"/>
                  </a:cubicBezTo>
                  <a:cubicBezTo>
                    <a:pt x="91" y="508"/>
                    <a:pt x="92" y="508"/>
                    <a:pt x="92" y="507"/>
                  </a:cubicBezTo>
                  <a:cubicBezTo>
                    <a:pt x="92" y="507"/>
                    <a:pt x="89" y="506"/>
                    <a:pt x="89" y="505"/>
                  </a:cubicBezTo>
                  <a:cubicBezTo>
                    <a:pt x="89" y="504"/>
                    <a:pt x="87" y="504"/>
                    <a:pt x="89" y="502"/>
                  </a:cubicBezTo>
                  <a:cubicBezTo>
                    <a:pt x="90" y="501"/>
                    <a:pt x="91" y="501"/>
                    <a:pt x="91" y="501"/>
                  </a:cubicBezTo>
                  <a:cubicBezTo>
                    <a:pt x="91" y="501"/>
                    <a:pt x="91" y="498"/>
                    <a:pt x="91" y="497"/>
                  </a:cubicBezTo>
                  <a:cubicBezTo>
                    <a:pt x="91" y="496"/>
                    <a:pt x="92" y="496"/>
                    <a:pt x="92" y="495"/>
                  </a:cubicBezTo>
                  <a:cubicBezTo>
                    <a:pt x="91" y="494"/>
                    <a:pt x="90" y="494"/>
                    <a:pt x="89" y="492"/>
                  </a:cubicBezTo>
                  <a:cubicBezTo>
                    <a:pt x="89" y="491"/>
                    <a:pt x="89" y="491"/>
                    <a:pt x="89" y="490"/>
                  </a:cubicBezTo>
                  <a:cubicBezTo>
                    <a:pt x="90" y="490"/>
                    <a:pt x="91" y="489"/>
                    <a:pt x="90" y="489"/>
                  </a:cubicBezTo>
                  <a:cubicBezTo>
                    <a:pt x="90" y="488"/>
                    <a:pt x="90" y="487"/>
                    <a:pt x="90" y="487"/>
                  </a:cubicBezTo>
                  <a:cubicBezTo>
                    <a:pt x="90" y="487"/>
                    <a:pt x="90" y="487"/>
                    <a:pt x="89" y="485"/>
                  </a:cubicBezTo>
                  <a:cubicBezTo>
                    <a:pt x="88" y="484"/>
                    <a:pt x="88" y="482"/>
                    <a:pt x="88" y="481"/>
                  </a:cubicBezTo>
                  <a:cubicBezTo>
                    <a:pt x="88" y="480"/>
                    <a:pt x="89" y="476"/>
                    <a:pt x="89" y="476"/>
                  </a:cubicBezTo>
                  <a:cubicBezTo>
                    <a:pt x="89" y="476"/>
                    <a:pt x="89" y="473"/>
                    <a:pt x="87" y="472"/>
                  </a:cubicBezTo>
                  <a:cubicBezTo>
                    <a:pt x="86" y="470"/>
                    <a:pt x="84" y="469"/>
                    <a:pt x="84" y="469"/>
                  </a:cubicBezTo>
                  <a:cubicBezTo>
                    <a:pt x="84" y="469"/>
                    <a:pt x="84" y="467"/>
                    <a:pt x="84" y="466"/>
                  </a:cubicBezTo>
                  <a:cubicBezTo>
                    <a:pt x="84" y="466"/>
                    <a:pt x="82" y="465"/>
                    <a:pt x="82" y="464"/>
                  </a:cubicBezTo>
                  <a:cubicBezTo>
                    <a:pt x="82" y="463"/>
                    <a:pt x="81" y="461"/>
                    <a:pt x="81" y="461"/>
                  </a:cubicBezTo>
                  <a:cubicBezTo>
                    <a:pt x="81" y="461"/>
                    <a:pt x="80" y="461"/>
                    <a:pt x="81" y="459"/>
                  </a:cubicBezTo>
                  <a:cubicBezTo>
                    <a:pt x="81" y="456"/>
                    <a:pt x="81" y="455"/>
                    <a:pt x="81" y="454"/>
                  </a:cubicBezTo>
                  <a:cubicBezTo>
                    <a:pt x="80" y="453"/>
                    <a:pt x="79" y="451"/>
                    <a:pt x="79" y="450"/>
                  </a:cubicBezTo>
                  <a:cubicBezTo>
                    <a:pt x="79" y="449"/>
                    <a:pt x="79" y="447"/>
                    <a:pt x="79" y="447"/>
                  </a:cubicBezTo>
                  <a:cubicBezTo>
                    <a:pt x="79" y="447"/>
                    <a:pt x="79" y="446"/>
                    <a:pt x="78" y="445"/>
                  </a:cubicBezTo>
                  <a:cubicBezTo>
                    <a:pt x="77" y="444"/>
                    <a:pt x="74" y="439"/>
                    <a:pt x="74" y="439"/>
                  </a:cubicBezTo>
                  <a:cubicBezTo>
                    <a:pt x="74" y="439"/>
                    <a:pt x="73" y="439"/>
                    <a:pt x="73" y="437"/>
                  </a:cubicBezTo>
                  <a:cubicBezTo>
                    <a:pt x="72" y="435"/>
                    <a:pt x="72" y="433"/>
                    <a:pt x="72" y="433"/>
                  </a:cubicBezTo>
                  <a:cubicBezTo>
                    <a:pt x="72" y="433"/>
                    <a:pt x="72" y="430"/>
                    <a:pt x="72" y="430"/>
                  </a:cubicBezTo>
                  <a:cubicBezTo>
                    <a:pt x="69" y="427"/>
                    <a:pt x="69" y="427"/>
                    <a:pt x="69" y="427"/>
                  </a:cubicBezTo>
                  <a:cubicBezTo>
                    <a:pt x="70" y="423"/>
                    <a:pt x="70" y="423"/>
                    <a:pt x="70" y="423"/>
                  </a:cubicBezTo>
                  <a:cubicBezTo>
                    <a:pt x="70" y="419"/>
                    <a:pt x="70" y="419"/>
                    <a:pt x="70" y="419"/>
                  </a:cubicBezTo>
                  <a:cubicBezTo>
                    <a:pt x="70" y="419"/>
                    <a:pt x="70" y="414"/>
                    <a:pt x="71" y="414"/>
                  </a:cubicBezTo>
                  <a:cubicBezTo>
                    <a:pt x="72" y="414"/>
                    <a:pt x="74" y="411"/>
                    <a:pt x="74" y="411"/>
                  </a:cubicBezTo>
                  <a:cubicBezTo>
                    <a:pt x="74" y="411"/>
                    <a:pt x="76" y="408"/>
                    <a:pt x="75" y="407"/>
                  </a:cubicBezTo>
                  <a:cubicBezTo>
                    <a:pt x="75" y="406"/>
                    <a:pt x="74" y="402"/>
                    <a:pt x="74" y="402"/>
                  </a:cubicBezTo>
                  <a:cubicBezTo>
                    <a:pt x="74" y="402"/>
                    <a:pt x="76" y="399"/>
                    <a:pt x="75" y="399"/>
                  </a:cubicBezTo>
                  <a:cubicBezTo>
                    <a:pt x="75" y="398"/>
                    <a:pt x="73" y="394"/>
                    <a:pt x="73" y="394"/>
                  </a:cubicBezTo>
                  <a:cubicBezTo>
                    <a:pt x="70" y="397"/>
                    <a:pt x="70" y="397"/>
                    <a:pt x="70" y="397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9" y="392"/>
                    <a:pt x="69" y="392"/>
                    <a:pt x="69" y="392"/>
                  </a:cubicBezTo>
                  <a:cubicBezTo>
                    <a:pt x="69" y="392"/>
                    <a:pt x="67" y="390"/>
                    <a:pt x="67" y="389"/>
                  </a:cubicBezTo>
                  <a:cubicBezTo>
                    <a:pt x="67" y="388"/>
                    <a:pt x="69" y="386"/>
                    <a:pt x="69" y="386"/>
                  </a:cubicBezTo>
                  <a:cubicBezTo>
                    <a:pt x="69" y="386"/>
                    <a:pt x="71" y="390"/>
                    <a:pt x="71" y="391"/>
                  </a:cubicBezTo>
                  <a:cubicBezTo>
                    <a:pt x="71" y="392"/>
                    <a:pt x="73" y="393"/>
                    <a:pt x="73" y="393"/>
                  </a:cubicBezTo>
                  <a:cubicBezTo>
                    <a:pt x="74" y="392"/>
                    <a:pt x="74" y="390"/>
                    <a:pt x="75" y="390"/>
                  </a:cubicBezTo>
                  <a:cubicBezTo>
                    <a:pt x="76" y="390"/>
                    <a:pt x="77" y="391"/>
                    <a:pt x="77" y="392"/>
                  </a:cubicBezTo>
                  <a:cubicBezTo>
                    <a:pt x="77" y="392"/>
                    <a:pt x="81" y="391"/>
                    <a:pt x="81" y="391"/>
                  </a:cubicBezTo>
                  <a:cubicBezTo>
                    <a:pt x="81" y="391"/>
                    <a:pt x="80" y="390"/>
                    <a:pt x="83" y="390"/>
                  </a:cubicBezTo>
                  <a:cubicBezTo>
                    <a:pt x="86" y="391"/>
                    <a:pt x="86" y="390"/>
                    <a:pt x="86" y="388"/>
                  </a:cubicBezTo>
                  <a:cubicBezTo>
                    <a:pt x="86" y="387"/>
                    <a:pt x="83" y="383"/>
                    <a:pt x="85" y="383"/>
                  </a:cubicBezTo>
                  <a:cubicBezTo>
                    <a:pt x="88" y="383"/>
                    <a:pt x="89" y="384"/>
                    <a:pt x="89" y="384"/>
                  </a:cubicBezTo>
                  <a:cubicBezTo>
                    <a:pt x="89" y="384"/>
                    <a:pt x="89" y="385"/>
                    <a:pt x="89" y="386"/>
                  </a:cubicBezTo>
                  <a:cubicBezTo>
                    <a:pt x="89" y="388"/>
                    <a:pt x="92" y="390"/>
                    <a:pt x="92" y="388"/>
                  </a:cubicBezTo>
                  <a:cubicBezTo>
                    <a:pt x="93" y="386"/>
                    <a:pt x="93" y="387"/>
                    <a:pt x="93" y="385"/>
                  </a:cubicBezTo>
                  <a:cubicBezTo>
                    <a:pt x="93" y="383"/>
                    <a:pt x="91" y="383"/>
                    <a:pt x="90" y="381"/>
                  </a:cubicBezTo>
                  <a:cubicBezTo>
                    <a:pt x="90" y="380"/>
                    <a:pt x="89" y="382"/>
                    <a:pt x="89" y="379"/>
                  </a:cubicBezTo>
                  <a:cubicBezTo>
                    <a:pt x="90" y="376"/>
                    <a:pt x="90" y="375"/>
                    <a:pt x="91" y="375"/>
                  </a:cubicBezTo>
                  <a:cubicBezTo>
                    <a:pt x="93" y="374"/>
                    <a:pt x="91" y="375"/>
                    <a:pt x="93" y="374"/>
                  </a:cubicBezTo>
                  <a:cubicBezTo>
                    <a:pt x="95" y="374"/>
                    <a:pt x="96" y="372"/>
                    <a:pt x="95" y="369"/>
                  </a:cubicBezTo>
                  <a:cubicBezTo>
                    <a:pt x="95" y="367"/>
                    <a:pt x="94" y="366"/>
                    <a:pt x="95" y="365"/>
                  </a:cubicBezTo>
                  <a:cubicBezTo>
                    <a:pt x="97" y="364"/>
                    <a:pt x="96" y="363"/>
                    <a:pt x="98" y="364"/>
                  </a:cubicBezTo>
                  <a:cubicBezTo>
                    <a:pt x="100" y="365"/>
                    <a:pt x="99" y="365"/>
                    <a:pt x="101" y="365"/>
                  </a:cubicBezTo>
                  <a:cubicBezTo>
                    <a:pt x="102" y="364"/>
                    <a:pt x="102" y="359"/>
                    <a:pt x="102" y="359"/>
                  </a:cubicBezTo>
                  <a:cubicBezTo>
                    <a:pt x="101" y="360"/>
                    <a:pt x="99" y="358"/>
                    <a:pt x="99" y="358"/>
                  </a:cubicBezTo>
                  <a:cubicBezTo>
                    <a:pt x="98" y="358"/>
                    <a:pt x="98" y="356"/>
                    <a:pt x="99" y="355"/>
                  </a:cubicBezTo>
                  <a:cubicBezTo>
                    <a:pt x="99" y="355"/>
                    <a:pt x="99" y="353"/>
                    <a:pt x="100" y="353"/>
                  </a:cubicBezTo>
                  <a:cubicBezTo>
                    <a:pt x="102" y="353"/>
                    <a:pt x="102" y="354"/>
                    <a:pt x="104" y="353"/>
                  </a:cubicBezTo>
                  <a:cubicBezTo>
                    <a:pt x="105" y="352"/>
                    <a:pt x="105" y="352"/>
                    <a:pt x="106" y="351"/>
                  </a:cubicBezTo>
                  <a:cubicBezTo>
                    <a:pt x="107" y="350"/>
                    <a:pt x="108" y="350"/>
                    <a:pt x="109" y="348"/>
                  </a:cubicBezTo>
                  <a:cubicBezTo>
                    <a:pt x="109" y="347"/>
                    <a:pt x="110" y="341"/>
                    <a:pt x="110" y="341"/>
                  </a:cubicBezTo>
                  <a:cubicBezTo>
                    <a:pt x="109" y="340"/>
                    <a:pt x="111" y="341"/>
                    <a:pt x="113" y="340"/>
                  </a:cubicBezTo>
                  <a:cubicBezTo>
                    <a:pt x="114" y="339"/>
                    <a:pt x="115" y="333"/>
                    <a:pt x="116" y="332"/>
                  </a:cubicBezTo>
                  <a:cubicBezTo>
                    <a:pt x="117" y="330"/>
                    <a:pt x="120" y="326"/>
                    <a:pt x="120" y="325"/>
                  </a:cubicBezTo>
                  <a:cubicBezTo>
                    <a:pt x="120" y="324"/>
                    <a:pt x="123" y="317"/>
                    <a:pt x="123" y="317"/>
                  </a:cubicBezTo>
                  <a:cubicBezTo>
                    <a:pt x="127" y="310"/>
                    <a:pt x="127" y="310"/>
                    <a:pt x="127" y="310"/>
                  </a:cubicBezTo>
                  <a:cubicBezTo>
                    <a:pt x="127" y="310"/>
                    <a:pt x="127" y="308"/>
                    <a:pt x="126" y="306"/>
                  </a:cubicBezTo>
                  <a:cubicBezTo>
                    <a:pt x="126" y="305"/>
                    <a:pt x="125" y="301"/>
                    <a:pt x="126" y="300"/>
                  </a:cubicBezTo>
                  <a:cubicBezTo>
                    <a:pt x="127" y="300"/>
                    <a:pt x="128" y="297"/>
                    <a:pt x="128" y="297"/>
                  </a:cubicBezTo>
                  <a:cubicBezTo>
                    <a:pt x="128" y="293"/>
                    <a:pt x="128" y="293"/>
                    <a:pt x="128" y="293"/>
                  </a:cubicBezTo>
                  <a:cubicBezTo>
                    <a:pt x="128" y="293"/>
                    <a:pt x="133" y="290"/>
                    <a:pt x="133" y="290"/>
                  </a:cubicBezTo>
                  <a:cubicBezTo>
                    <a:pt x="139" y="289"/>
                    <a:pt x="135" y="286"/>
                    <a:pt x="142" y="289"/>
                  </a:cubicBezTo>
                  <a:cubicBezTo>
                    <a:pt x="142" y="289"/>
                    <a:pt x="146" y="288"/>
                    <a:pt x="145" y="287"/>
                  </a:cubicBezTo>
                  <a:cubicBezTo>
                    <a:pt x="145" y="287"/>
                    <a:pt x="141" y="283"/>
                    <a:pt x="141" y="283"/>
                  </a:cubicBezTo>
                  <a:cubicBezTo>
                    <a:pt x="143" y="280"/>
                    <a:pt x="143" y="280"/>
                    <a:pt x="143" y="280"/>
                  </a:cubicBezTo>
                  <a:cubicBezTo>
                    <a:pt x="143" y="280"/>
                    <a:pt x="146" y="278"/>
                    <a:pt x="143" y="277"/>
                  </a:cubicBezTo>
                  <a:cubicBezTo>
                    <a:pt x="141" y="276"/>
                    <a:pt x="139" y="275"/>
                    <a:pt x="139" y="274"/>
                  </a:cubicBezTo>
                  <a:cubicBezTo>
                    <a:pt x="139" y="274"/>
                    <a:pt x="138" y="270"/>
                    <a:pt x="138" y="269"/>
                  </a:cubicBezTo>
                  <a:cubicBezTo>
                    <a:pt x="138" y="268"/>
                    <a:pt x="137" y="265"/>
                    <a:pt x="137" y="265"/>
                  </a:cubicBezTo>
                  <a:cubicBezTo>
                    <a:pt x="137" y="265"/>
                    <a:pt x="137" y="261"/>
                    <a:pt x="137" y="260"/>
                  </a:cubicBezTo>
                  <a:cubicBezTo>
                    <a:pt x="137" y="259"/>
                    <a:pt x="136" y="256"/>
                    <a:pt x="135" y="255"/>
                  </a:cubicBezTo>
                  <a:cubicBezTo>
                    <a:pt x="134" y="254"/>
                    <a:pt x="130" y="251"/>
                    <a:pt x="130" y="251"/>
                  </a:cubicBezTo>
                  <a:cubicBezTo>
                    <a:pt x="123" y="248"/>
                    <a:pt x="123" y="248"/>
                    <a:pt x="123" y="24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2" y="244"/>
                    <a:pt x="112" y="244"/>
                    <a:pt x="112" y="244"/>
                  </a:cubicBezTo>
                  <a:cubicBezTo>
                    <a:pt x="108" y="244"/>
                    <a:pt x="108" y="244"/>
                    <a:pt x="108" y="244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3"/>
                    <a:pt x="89" y="210"/>
                    <a:pt x="89" y="209"/>
                  </a:cubicBezTo>
                  <a:cubicBezTo>
                    <a:pt x="90" y="208"/>
                    <a:pt x="92" y="203"/>
                    <a:pt x="92" y="203"/>
                  </a:cubicBezTo>
                  <a:cubicBezTo>
                    <a:pt x="92" y="203"/>
                    <a:pt x="91" y="199"/>
                    <a:pt x="91" y="198"/>
                  </a:cubicBezTo>
                  <a:cubicBezTo>
                    <a:pt x="91" y="197"/>
                    <a:pt x="92" y="192"/>
                    <a:pt x="92" y="192"/>
                  </a:cubicBezTo>
                  <a:cubicBezTo>
                    <a:pt x="91" y="187"/>
                    <a:pt x="91" y="187"/>
                    <a:pt x="9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8" y="161"/>
                    <a:pt x="78" y="161"/>
                    <a:pt x="79" y="159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3" y="150"/>
                    <a:pt x="73" y="150"/>
                    <a:pt x="73" y="150"/>
                  </a:cubicBezTo>
                  <a:cubicBezTo>
                    <a:pt x="71" y="138"/>
                    <a:pt x="71" y="138"/>
                    <a:pt x="71" y="138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23"/>
                    <a:pt x="62" y="125"/>
                    <a:pt x="61" y="124"/>
                  </a:cubicBezTo>
                  <a:cubicBezTo>
                    <a:pt x="60" y="123"/>
                    <a:pt x="55" y="115"/>
                    <a:pt x="55" y="11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6" y="111"/>
                    <a:pt x="35" y="109"/>
                  </a:cubicBezTo>
                  <a:cubicBezTo>
                    <a:pt x="34" y="107"/>
                    <a:pt x="32" y="105"/>
                    <a:pt x="32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4" y="102"/>
                    <a:pt x="23" y="102"/>
                  </a:cubicBezTo>
                  <a:cubicBezTo>
                    <a:pt x="22" y="101"/>
                    <a:pt x="20" y="100"/>
                    <a:pt x="20" y="100"/>
                  </a:cubicBezTo>
                  <a:close/>
                  <a:moveTo>
                    <a:pt x="142" y="568"/>
                  </a:moveTo>
                  <a:cubicBezTo>
                    <a:pt x="142" y="568"/>
                    <a:pt x="142" y="568"/>
                    <a:pt x="142" y="568"/>
                  </a:cubicBezTo>
                  <a:cubicBezTo>
                    <a:pt x="142" y="568"/>
                    <a:pt x="142" y="569"/>
                    <a:pt x="142" y="570"/>
                  </a:cubicBezTo>
                  <a:cubicBezTo>
                    <a:pt x="142" y="570"/>
                    <a:pt x="143" y="571"/>
                    <a:pt x="144" y="571"/>
                  </a:cubicBezTo>
                  <a:cubicBezTo>
                    <a:pt x="144" y="571"/>
                    <a:pt x="146" y="570"/>
                    <a:pt x="147" y="569"/>
                  </a:cubicBezTo>
                  <a:cubicBezTo>
                    <a:pt x="149" y="568"/>
                    <a:pt x="147" y="569"/>
                    <a:pt x="147" y="569"/>
                  </a:cubicBezTo>
                  <a:cubicBezTo>
                    <a:pt x="145" y="567"/>
                    <a:pt x="145" y="567"/>
                    <a:pt x="145" y="567"/>
                  </a:cubicBezTo>
                  <a:cubicBezTo>
                    <a:pt x="145" y="567"/>
                    <a:pt x="143" y="568"/>
                    <a:pt x="142" y="568"/>
                  </a:cubicBezTo>
                  <a:close/>
                  <a:moveTo>
                    <a:pt x="129" y="568"/>
                  </a:moveTo>
                  <a:cubicBezTo>
                    <a:pt x="129" y="568"/>
                    <a:pt x="129" y="568"/>
                    <a:pt x="129" y="568"/>
                  </a:cubicBezTo>
                  <a:cubicBezTo>
                    <a:pt x="129" y="568"/>
                    <a:pt x="129" y="570"/>
                    <a:pt x="129" y="570"/>
                  </a:cubicBezTo>
                  <a:cubicBezTo>
                    <a:pt x="129" y="571"/>
                    <a:pt x="130" y="571"/>
                    <a:pt x="131" y="570"/>
                  </a:cubicBezTo>
                  <a:cubicBezTo>
                    <a:pt x="131" y="570"/>
                    <a:pt x="132" y="570"/>
                    <a:pt x="133" y="569"/>
                  </a:cubicBezTo>
                  <a:cubicBezTo>
                    <a:pt x="134" y="568"/>
                    <a:pt x="133" y="567"/>
                    <a:pt x="132" y="567"/>
                  </a:cubicBezTo>
                  <a:cubicBezTo>
                    <a:pt x="132" y="566"/>
                    <a:pt x="131" y="567"/>
                    <a:pt x="131" y="567"/>
                  </a:cubicBezTo>
                  <a:cubicBezTo>
                    <a:pt x="130" y="567"/>
                    <a:pt x="129" y="568"/>
                    <a:pt x="129" y="568"/>
                  </a:cubicBezTo>
                  <a:close/>
                  <a:moveTo>
                    <a:pt x="105" y="556"/>
                  </a:moveTo>
                  <a:cubicBezTo>
                    <a:pt x="105" y="556"/>
                    <a:pt x="105" y="556"/>
                    <a:pt x="105" y="556"/>
                  </a:cubicBezTo>
                  <a:cubicBezTo>
                    <a:pt x="104" y="557"/>
                    <a:pt x="104" y="557"/>
                    <a:pt x="104" y="557"/>
                  </a:cubicBezTo>
                  <a:cubicBezTo>
                    <a:pt x="104" y="557"/>
                    <a:pt x="103" y="558"/>
                    <a:pt x="104" y="559"/>
                  </a:cubicBezTo>
                  <a:cubicBezTo>
                    <a:pt x="104" y="561"/>
                    <a:pt x="105" y="561"/>
                    <a:pt x="105" y="561"/>
                  </a:cubicBezTo>
                  <a:cubicBezTo>
                    <a:pt x="105" y="561"/>
                    <a:pt x="106" y="560"/>
                    <a:pt x="108" y="560"/>
                  </a:cubicBezTo>
                  <a:cubicBezTo>
                    <a:pt x="109" y="560"/>
                    <a:pt x="111" y="558"/>
                    <a:pt x="111" y="557"/>
                  </a:cubicBezTo>
                  <a:cubicBezTo>
                    <a:pt x="112" y="557"/>
                    <a:pt x="112" y="555"/>
                    <a:pt x="113" y="555"/>
                  </a:cubicBezTo>
                  <a:cubicBezTo>
                    <a:pt x="114" y="555"/>
                    <a:pt x="117" y="556"/>
                    <a:pt x="118" y="556"/>
                  </a:cubicBezTo>
                  <a:cubicBezTo>
                    <a:pt x="119" y="556"/>
                    <a:pt x="117" y="553"/>
                    <a:pt x="117" y="553"/>
                  </a:cubicBezTo>
                  <a:cubicBezTo>
                    <a:pt x="117" y="552"/>
                    <a:pt x="114" y="553"/>
                    <a:pt x="114" y="553"/>
                  </a:cubicBezTo>
                  <a:cubicBezTo>
                    <a:pt x="114" y="553"/>
                    <a:pt x="112" y="553"/>
                    <a:pt x="111" y="552"/>
                  </a:cubicBezTo>
                  <a:cubicBezTo>
                    <a:pt x="110" y="552"/>
                    <a:pt x="110" y="552"/>
                    <a:pt x="110" y="552"/>
                  </a:cubicBezTo>
                  <a:cubicBezTo>
                    <a:pt x="109" y="553"/>
                    <a:pt x="109" y="554"/>
                    <a:pt x="108" y="555"/>
                  </a:cubicBezTo>
                  <a:cubicBezTo>
                    <a:pt x="107" y="556"/>
                    <a:pt x="107" y="555"/>
                    <a:pt x="107" y="554"/>
                  </a:cubicBezTo>
                  <a:cubicBezTo>
                    <a:pt x="107" y="554"/>
                    <a:pt x="105" y="553"/>
                    <a:pt x="104" y="554"/>
                  </a:cubicBezTo>
                  <a:cubicBezTo>
                    <a:pt x="104" y="554"/>
                    <a:pt x="105" y="555"/>
                    <a:pt x="105" y="556"/>
                  </a:cubicBezTo>
                  <a:close/>
                  <a:moveTo>
                    <a:pt x="97" y="556"/>
                  </a:moveTo>
                  <a:cubicBezTo>
                    <a:pt x="97" y="556"/>
                    <a:pt x="97" y="556"/>
                    <a:pt x="97" y="556"/>
                  </a:cubicBezTo>
                  <a:cubicBezTo>
                    <a:pt x="97" y="556"/>
                    <a:pt x="99" y="557"/>
                    <a:pt x="101" y="557"/>
                  </a:cubicBezTo>
                  <a:cubicBezTo>
                    <a:pt x="102" y="557"/>
                    <a:pt x="101" y="556"/>
                    <a:pt x="102" y="555"/>
                  </a:cubicBezTo>
                  <a:cubicBezTo>
                    <a:pt x="102" y="554"/>
                    <a:pt x="101" y="555"/>
                    <a:pt x="100" y="554"/>
                  </a:cubicBezTo>
                  <a:cubicBezTo>
                    <a:pt x="99" y="554"/>
                    <a:pt x="99" y="554"/>
                    <a:pt x="98" y="554"/>
                  </a:cubicBezTo>
                  <a:cubicBezTo>
                    <a:pt x="96" y="554"/>
                    <a:pt x="97" y="556"/>
                    <a:pt x="97" y="556"/>
                  </a:cubicBezTo>
                  <a:close/>
                  <a:moveTo>
                    <a:pt x="88" y="545"/>
                  </a:moveTo>
                  <a:cubicBezTo>
                    <a:pt x="88" y="545"/>
                    <a:pt x="88" y="545"/>
                    <a:pt x="88" y="545"/>
                  </a:cubicBezTo>
                  <a:cubicBezTo>
                    <a:pt x="87" y="550"/>
                    <a:pt x="92" y="547"/>
                    <a:pt x="92" y="544"/>
                  </a:cubicBezTo>
                  <a:cubicBezTo>
                    <a:pt x="91" y="542"/>
                    <a:pt x="92" y="542"/>
                    <a:pt x="90" y="540"/>
                  </a:cubicBezTo>
                  <a:cubicBezTo>
                    <a:pt x="89" y="537"/>
                    <a:pt x="89" y="540"/>
                    <a:pt x="88" y="541"/>
                  </a:cubicBezTo>
                  <a:cubicBezTo>
                    <a:pt x="87" y="543"/>
                    <a:pt x="89" y="543"/>
                    <a:pt x="89" y="544"/>
                  </a:cubicBezTo>
                  <a:cubicBezTo>
                    <a:pt x="89" y="545"/>
                    <a:pt x="88" y="544"/>
                    <a:pt x="88" y="545"/>
                  </a:cubicBezTo>
                  <a:close/>
                  <a:moveTo>
                    <a:pt x="80" y="557"/>
                  </a:moveTo>
                  <a:cubicBezTo>
                    <a:pt x="80" y="557"/>
                    <a:pt x="80" y="557"/>
                    <a:pt x="80" y="557"/>
                  </a:cubicBezTo>
                  <a:cubicBezTo>
                    <a:pt x="80" y="557"/>
                    <a:pt x="79" y="558"/>
                    <a:pt x="80" y="560"/>
                  </a:cubicBezTo>
                  <a:cubicBezTo>
                    <a:pt x="80" y="561"/>
                    <a:pt x="80" y="560"/>
                    <a:pt x="83" y="558"/>
                  </a:cubicBezTo>
                  <a:cubicBezTo>
                    <a:pt x="85" y="556"/>
                    <a:pt x="82" y="557"/>
                    <a:pt x="82" y="557"/>
                  </a:cubicBezTo>
                  <a:cubicBezTo>
                    <a:pt x="82" y="556"/>
                    <a:pt x="81" y="557"/>
                    <a:pt x="80" y="557"/>
                  </a:cubicBezTo>
                  <a:close/>
                  <a:moveTo>
                    <a:pt x="80" y="563"/>
                  </a:moveTo>
                  <a:cubicBezTo>
                    <a:pt x="80" y="563"/>
                    <a:pt x="80" y="563"/>
                    <a:pt x="80" y="563"/>
                  </a:cubicBezTo>
                  <a:cubicBezTo>
                    <a:pt x="80" y="563"/>
                    <a:pt x="80" y="565"/>
                    <a:pt x="81" y="565"/>
                  </a:cubicBezTo>
                  <a:cubicBezTo>
                    <a:pt x="82" y="565"/>
                    <a:pt x="82" y="564"/>
                    <a:pt x="83" y="563"/>
                  </a:cubicBezTo>
                  <a:cubicBezTo>
                    <a:pt x="83" y="562"/>
                    <a:pt x="82" y="562"/>
                    <a:pt x="82" y="561"/>
                  </a:cubicBezTo>
                  <a:cubicBezTo>
                    <a:pt x="81" y="561"/>
                    <a:pt x="80" y="562"/>
                    <a:pt x="80" y="563"/>
                  </a:cubicBezTo>
                  <a:close/>
                  <a:moveTo>
                    <a:pt x="77" y="568"/>
                  </a:moveTo>
                  <a:cubicBezTo>
                    <a:pt x="77" y="568"/>
                    <a:pt x="77" y="568"/>
                    <a:pt x="77" y="568"/>
                  </a:cubicBezTo>
                  <a:cubicBezTo>
                    <a:pt x="75" y="568"/>
                    <a:pt x="75" y="568"/>
                    <a:pt x="75" y="568"/>
                  </a:cubicBezTo>
                  <a:cubicBezTo>
                    <a:pt x="75" y="568"/>
                    <a:pt x="75" y="568"/>
                    <a:pt x="72" y="570"/>
                  </a:cubicBezTo>
                  <a:cubicBezTo>
                    <a:pt x="69" y="571"/>
                    <a:pt x="71" y="572"/>
                    <a:pt x="71" y="573"/>
                  </a:cubicBezTo>
                  <a:cubicBezTo>
                    <a:pt x="71" y="575"/>
                    <a:pt x="74" y="573"/>
                    <a:pt x="76" y="572"/>
                  </a:cubicBezTo>
                  <a:cubicBezTo>
                    <a:pt x="77" y="572"/>
                    <a:pt x="76" y="571"/>
                    <a:pt x="77" y="571"/>
                  </a:cubicBezTo>
                  <a:cubicBezTo>
                    <a:pt x="77" y="571"/>
                    <a:pt x="77" y="571"/>
                    <a:pt x="79" y="570"/>
                  </a:cubicBezTo>
                  <a:cubicBezTo>
                    <a:pt x="81" y="569"/>
                    <a:pt x="80" y="569"/>
                    <a:pt x="80" y="568"/>
                  </a:cubicBezTo>
                  <a:cubicBezTo>
                    <a:pt x="80" y="568"/>
                    <a:pt x="78" y="567"/>
                    <a:pt x="77" y="568"/>
                  </a:cubicBezTo>
                  <a:close/>
                  <a:moveTo>
                    <a:pt x="51" y="573"/>
                  </a:moveTo>
                  <a:cubicBezTo>
                    <a:pt x="51" y="573"/>
                    <a:pt x="51" y="573"/>
                    <a:pt x="51" y="573"/>
                  </a:cubicBezTo>
                  <a:cubicBezTo>
                    <a:pt x="52" y="573"/>
                    <a:pt x="53" y="572"/>
                    <a:pt x="54" y="573"/>
                  </a:cubicBezTo>
                  <a:cubicBezTo>
                    <a:pt x="55" y="574"/>
                    <a:pt x="54" y="576"/>
                    <a:pt x="54" y="576"/>
                  </a:cubicBezTo>
                  <a:cubicBezTo>
                    <a:pt x="53" y="577"/>
                    <a:pt x="52" y="578"/>
                    <a:pt x="51" y="578"/>
                  </a:cubicBezTo>
                  <a:cubicBezTo>
                    <a:pt x="50" y="578"/>
                    <a:pt x="49" y="578"/>
                    <a:pt x="48" y="577"/>
                  </a:cubicBezTo>
                  <a:cubicBezTo>
                    <a:pt x="48" y="576"/>
                    <a:pt x="48" y="573"/>
                    <a:pt x="48" y="573"/>
                  </a:cubicBezTo>
                  <a:cubicBezTo>
                    <a:pt x="49" y="573"/>
                    <a:pt x="51" y="573"/>
                    <a:pt x="51" y="573"/>
                  </a:cubicBezTo>
                  <a:close/>
                  <a:moveTo>
                    <a:pt x="59" y="558"/>
                  </a:move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58"/>
                    <a:pt x="59" y="558"/>
                  </a:cubicBezTo>
                  <a:cubicBezTo>
                    <a:pt x="59" y="558"/>
                    <a:pt x="59" y="560"/>
                    <a:pt x="58" y="560"/>
                  </a:cubicBezTo>
                  <a:cubicBezTo>
                    <a:pt x="56" y="561"/>
                    <a:pt x="57" y="558"/>
                    <a:pt x="57" y="557"/>
                  </a:cubicBezTo>
                  <a:cubicBezTo>
                    <a:pt x="57" y="556"/>
                    <a:pt x="53" y="558"/>
                    <a:pt x="53" y="558"/>
                  </a:cubicBezTo>
                  <a:cubicBezTo>
                    <a:pt x="53" y="558"/>
                    <a:pt x="53" y="561"/>
                    <a:pt x="52" y="562"/>
                  </a:cubicBezTo>
                  <a:cubicBezTo>
                    <a:pt x="51" y="562"/>
                    <a:pt x="51" y="562"/>
                    <a:pt x="50" y="563"/>
                  </a:cubicBezTo>
                  <a:cubicBezTo>
                    <a:pt x="49" y="564"/>
                    <a:pt x="49" y="566"/>
                    <a:pt x="49" y="566"/>
                  </a:cubicBezTo>
                  <a:cubicBezTo>
                    <a:pt x="50" y="567"/>
                    <a:pt x="52" y="567"/>
                    <a:pt x="52" y="567"/>
                  </a:cubicBezTo>
                  <a:cubicBezTo>
                    <a:pt x="53" y="567"/>
                    <a:pt x="53" y="567"/>
                    <a:pt x="56" y="569"/>
                  </a:cubicBezTo>
                  <a:cubicBezTo>
                    <a:pt x="60" y="570"/>
                    <a:pt x="57" y="569"/>
                    <a:pt x="60" y="569"/>
                  </a:cubicBezTo>
                  <a:cubicBezTo>
                    <a:pt x="62" y="569"/>
                    <a:pt x="61" y="570"/>
                    <a:pt x="62" y="570"/>
                  </a:cubicBezTo>
                  <a:cubicBezTo>
                    <a:pt x="63" y="570"/>
                    <a:pt x="64" y="572"/>
                    <a:pt x="65" y="573"/>
                  </a:cubicBezTo>
                  <a:cubicBezTo>
                    <a:pt x="67" y="574"/>
                    <a:pt x="68" y="572"/>
                    <a:pt x="69" y="572"/>
                  </a:cubicBezTo>
                  <a:cubicBezTo>
                    <a:pt x="69" y="571"/>
                    <a:pt x="71" y="568"/>
                    <a:pt x="71" y="568"/>
                  </a:cubicBezTo>
                  <a:cubicBezTo>
                    <a:pt x="71" y="568"/>
                    <a:pt x="65" y="566"/>
                    <a:pt x="65" y="566"/>
                  </a:cubicBezTo>
                  <a:cubicBezTo>
                    <a:pt x="64" y="566"/>
                    <a:pt x="63" y="563"/>
                    <a:pt x="65" y="563"/>
                  </a:cubicBezTo>
                  <a:cubicBezTo>
                    <a:pt x="66" y="563"/>
                    <a:pt x="66" y="564"/>
                    <a:pt x="67" y="565"/>
                  </a:cubicBezTo>
                  <a:cubicBezTo>
                    <a:pt x="67" y="566"/>
                    <a:pt x="68" y="566"/>
                    <a:pt x="69" y="566"/>
                  </a:cubicBezTo>
                  <a:cubicBezTo>
                    <a:pt x="70" y="566"/>
                    <a:pt x="71" y="565"/>
                    <a:pt x="71" y="564"/>
                  </a:cubicBezTo>
                  <a:cubicBezTo>
                    <a:pt x="71" y="563"/>
                    <a:pt x="70" y="564"/>
                    <a:pt x="68" y="561"/>
                  </a:cubicBezTo>
                  <a:cubicBezTo>
                    <a:pt x="65" y="558"/>
                    <a:pt x="68" y="559"/>
                    <a:pt x="69" y="559"/>
                  </a:cubicBezTo>
                  <a:cubicBezTo>
                    <a:pt x="69" y="558"/>
                    <a:pt x="71" y="556"/>
                    <a:pt x="71" y="556"/>
                  </a:cubicBezTo>
                  <a:cubicBezTo>
                    <a:pt x="72" y="555"/>
                    <a:pt x="69" y="555"/>
                    <a:pt x="68" y="554"/>
                  </a:cubicBezTo>
                  <a:cubicBezTo>
                    <a:pt x="67" y="554"/>
                    <a:pt x="67" y="554"/>
                    <a:pt x="67" y="554"/>
                  </a:cubicBezTo>
                  <a:cubicBezTo>
                    <a:pt x="67" y="555"/>
                    <a:pt x="64" y="554"/>
                    <a:pt x="63" y="553"/>
                  </a:cubicBezTo>
                  <a:cubicBezTo>
                    <a:pt x="63" y="553"/>
                    <a:pt x="63" y="551"/>
                    <a:pt x="62" y="550"/>
                  </a:cubicBezTo>
                  <a:cubicBezTo>
                    <a:pt x="62" y="550"/>
                    <a:pt x="60" y="550"/>
                    <a:pt x="58" y="550"/>
                  </a:cubicBezTo>
                  <a:cubicBezTo>
                    <a:pt x="56" y="550"/>
                    <a:pt x="57" y="553"/>
                    <a:pt x="57" y="553"/>
                  </a:cubicBezTo>
                  <a:cubicBezTo>
                    <a:pt x="57" y="553"/>
                    <a:pt x="58" y="555"/>
                    <a:pt x="59" y="556"/>
                  </a:cubicBezTo>
                  <a:cubicBezTo>
                    <a:pt x="59" y="556"/>
                    <a:pt x="59" y="558"/>
                    <a:pt x="59" y="558"/>
                  </a:cubicBezTo>
                  <a:close/>
                </a:path>
              </a:pathLst>
            </a:custGeom>
            <a:grpFill/>
            <a:ln w="3175" cap="rnd"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</p:grpSp>
    </p:spTree>
    <p:extLst>
      <p:ext uri="{BB962C8B-B14F-4D97-AF65-F5344CB8AC3E}">
        <p14:creationId xmlns:p14="http://schemas.microsoft.com/office/powerpoint/2010/main" val="1903071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re et contenu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20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89440" y="1932878"/>
            <a:ext cx="6025648" cy="6687760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2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0DFF5C7-594B-6DC4-A136-36D7B51F3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9A9AB11E-F799-6656-9ACC-AA7E428FF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34253"/>
            <a:ext cx="626231" cy="13916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D714186-77B5-8400-ADB2-C6B301E0B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1C5AE75-34EB-FD98-B286-DAEAED2663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6BA539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en-US" noProof="0"/>
              <a:t>Insérer un Titre</a:t>
            </a:r>
          </a:p>
        </p:txBody>
      </p:sp>
      <p:grpSp>
        <p:nvGrpSpPr>
          <p:cNvPr id="5" name="Group 57">
            <a:extLst>
              <a:ext uri="{FF2B5EF4-FFF2-40B4-BE49-F238E27FC236}">
                <a16:creationId xmlns:a16="http://schemas.microsoft.com/office/drawing/2014/main" id="{514A4D4D-0B8F-E141-0320-510435283A40}"/>
              </a:ext>
            </a:extLst>
          </p:cNvPr>
          <p:cNvGrpSpPr/>
          <p:nvPr/>
        </p:nvGrpSpPr>
        <p:grpSpPr>
          <a:xfrm>
            <a:off x="1347538" y="735228"/>
            <a:ext cx="4194383" cy="8670896"/>
            <a:chOff x="630238" y="336550"/>
            <a:chExt cx="7086600" cy="6338888"/>
          </a:xfrm>
          <a:solidFill>
            <a:schemeClr val="bg1">
              <a:lumMod val="85000"/>
              <a:alpha val="30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E9DDAA1-88AA-7353-21D2-7E9B9970B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1274763"/>
              <a:ext cx="1201738" cy="1157288"/>
            </a:xfrm>
            <a:custGeom>
              <a:avLst/>
              <a:gdLst>
                <a:gd name="T0" fmla="*/ 130 w 757"/>
                <a:gd name="T1" fmla="*/ 41 h 729"/>
                <a:gd name="T2" fmla="*/ 175 w 757"/>
                <a:gd name="T3" fmla="*/ 31 h 729"/>
                <a:gd name="T4" fmla="*/ 220 w 757"/>
                <a:gd name="T5" fmla="*/ 22 h 729"/>
                <a:gd name="T6" fmla="*/ 305 w 757"/>
                <a:gd name="T7" fmla="*/ 52 h 729"/>
                <a:gd name="T8" fmla="*/ 345 w 757"/>
                <a:gd name="T9" fmla="*/ 31 h 729"/>
                <a:gd name="T10" fmla="*/ 392 w 757"/>
                <a:gd name="T11" fmla="*/ 41 h 729"/>
                <a:gd name="T12" fmla="*/ 447 w 757"/>
                <a:gd name="T13" fmla="*/ 83 h 729"/>
                <a:gd name="T14" fmla="*/ 470 w 757"/>
                <a:gd name="T15" fmla="*/ 126 h 729"/>
                <a:gd name="T16" fmla="*/ 487 w 757"/>
                <a:gd name="T17" fmla="*/ 140 h 729"/>
                <a:gd name="T18" fmla="*/ 525 w 757"/>
                <a:gd name="T19" fmla="*/ 152 h 729"/>
                <a:gd name="T20" fmla="*/ 579 w 757"/>
                <a:gd name="T21" fmla="*/ 173 h 729"/>
                <a:gd name="T22" fmla="*/ 617 w 757"/>
                <a:gd name="T23" fmla="*/ 171 h 729"/>
                <a:gd name="T24" fmla="*/ 667 w 757"/>
                <a:gd name="T25" fmla="*/ 157 h 729"/>
                <a:gd name="T26" fmla="*/ 705 w 757"/>
                <a:gd name="T27" fmla="*/ 157 h 729"/>
                <a:gd name="T28" fmla="*/ 750 w 757"/>
                <a:gd name="T29" fmla="*/ 190 h 729"/>
                <a:gd name="T30" fmla="*/ 731 w 757"/>
                <a:gd name="T31" fmla="*/ 237 h 729"/>
                <a:gd name="T32" fmla="*/ 662 w 757"/>
                <a:gd name="T33" fmla="*/ 235 h 729"/>
                <a:gd name="T34" fmla="*/ 615 w 757"/>
                <a:gd name="T35" fmla="*/ 211 h 729"/>
                <a:gd name="T36" fmla="*/ 598 w 757"/>
                <a:gd name="T37" fmla="*/ 211 h 729"/>
                <a:gd name="T38" fmla="*/ 589 w 757"/>
                <a:gd name="T39" fmla="*/ 235 h 729"/>
                <a:gd name="T40" fmla="*/ 582 w 757"/>
                <a:gd name="T41" fmla="*/ 270 h 729"/>
                <a:gd name="T42" fmla="*/ 608 w 757"/>
                <a:gd name="T43" fmla="*/ 299 h 729"/>
                <a:gd name="T44" fmla="*/ 629 w 757"/>
                <a:gd name="T45" fmla="*/ 299 h 729"/>
                <a:gd name="T46" fmla="*/ 643 w 757"/>
                <a:gd name="T47" fmla="*/ 284 h 729"/>
                <a:gd name="T48" fmla="*/ 676 w 757"/>
                <a:gd name="T49" fmla="*/ 318 h 729"/>
                <a:gd name="T50" fmla="*/ 669 w 757"/>
                <a:gd name="T51" fmla="*/ 358 h 729"/>
                <a:gd name="T52" fmla="*/ 655 w 757"/>
                <a:gd name="T53" fmla="*/ 410 h 729"/>
                <a:gd name="T54" fmla="*/ 634 w 757"/>
                <a:gd name="T55" fmla="*/ 441 h 729"/>
                <a:gd name="T56" fmla="*/ 641 w 757"/>
                <a:gd name="T57" fmla="*/ 505 h 729"/>
                <a:gd name="T58" fmla="*/ 634 w 757"/>
                <a:gd name="T59" fmla="*/ 585 h 729"/>
                <a:gd name="T60" fmla="*/ 608 w 757"/>
                <a:gd name="T61" fmla="*/ 663 h 729"/>
                <a:gd name="T62" fmla="*/ 600 w 757"/>
                <a:gd name="T63" fmla="*/ 710 h 729"/>
                <a:gd name="T64" fmla="*/ 544 w 757"/>
                <a:gd name="T65" fmla="*/ 706 h 729"/>
                <a:gd name="T66" fmla="*/ 503 w 757"/>
                <a:gd name="T67" fmla="*/ 694 h 729"/>
                <a:gd name="T68" fmla="*/ 442 w 757"/>
                <a:gd name="T69" fmla="*/ 684 h 729"/>
                <a:gd name="T70" fmla="*/ 388 w 757"/>
                <a:gd name="T71" fmla="*/ 689 h 729"/>
                <a:gd name="T72" fmla="*/ 352 w 757"/>
                <a:gd name="T73" fmla="*/ 670 h 729"/>
                <a:gd name="T74" fmla="*/ 326 w 757"/>
                <a:gd name="T75" fmla="*/ 689 h 729"/>
                <a:gd name="T76" fmla="*/ 305 w 757"/>
                <a:gd name="T77" fmla="*/ 703 h 729"/>
                <a:gd name="T78" fmla="*/ 276 w 757"/>
                <a:gd name="T79" fmla="*/ 673 h 729"/>
                <a:gd name="T80" fmla="*/ 234 w 757"/>
                <a:gd name="T81" fmla="*/ 639 h 729"/>
                <a:gd name="T82" fmla="*/ 241 w 757"/>
                <a:gd name="T83" fmla="*/ 604 h 729"/>
                <a:gd name="T84" fmla="*/ 227 w 757"/>
                <a:gd name="T85" fmla="*/ 573 h 729"/>
                <a:gd name="T86" fmla="*/ 205 w 757"/>
                <a:gd name="T87" fmla="*/ 559 h 729"/>
                <a:gd name="T88" fmla="*/ 170 w 757"/>
                <a:gd name="T89" fmla="*/ 538 h 729"/>
                <a:gd name="T90" fmla="*/ 163 w 757"/>
                <a:gd name="T91" fmla="*/ 512 h 729"/>
                <a:gd name="T92" fmla="*/ 111 w 757"/>
                <a:gd name="T93" fmla="*/ 469 h 729"/>
                <a:gd name="T94" fmla="*/ 28 w 757"/>
                <a:gd name="T95" fmla="*/ 396 h 729"/>
                <a:gd name="T96" fmla="*/ 7 w 757"/>
                <a:gd name="T97" fmla="*/ 339 h 729"/>
                <a:gd name="T98" fmla="*/ 21 w 757"/>
                <a:gd name="T99" fmla="*/ 299 h 729"/>
                <a:gd name="T100" fmla="*/ 28 w 757"/>
                <a:gd name="T101" fmla="*/ 268 h 729"/>
                <a:gd name="T102" fmla="*/ 16 w 757"/>
                <a:gd name="T103" fmla="*/ 247 h 729"/>
                <a:gd name="T104" fmla="*/ 18 w 757"/>
                <a:gd name="T105" fmla="*/ 154 h 729"/>
                <a:gd name="T106" fmla="*/ 30 w 757"/>
                <a:gd name="T107" fmla="*/ 109 h 729"/>
                <a:gd name="T108" fmla="*/ 30 w 757"/>
                <a:gd name="T109" fmla="*/ 64 h 729"/>
                <a:gd name="T110" fmla="*/ 33 w 757"/>
                <a:gd name="T111" fmla="*/ 29 h 729"/>
                <a:gd name="T112" fmla="*/ 59 w 757"/>
                <a:gd name="T113" fmla="*/ 24 h 729"/>
                <a:gd name="T114" fmla="*/ 101 w 757"/>
                <a:gd name="T115" fmla="*/ 1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57" h="729">
                  <a:moveTo>
                    <a:pt x="106" y="10"/>
                  </a:moveTo>
                  <a:lnTo>
                    <a:pt x="106" y="10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115" y="3"/>
                  </a:lnTo>
                  <a:lnTo>
                    <a:pt x="130" y="26"/>
                  </a:lnTo>
                  <a:lnTo>
                    <a:pt x="132" y="29"/>
                  </a:lnTo>
                  <a:lnTo>
                    <a:pt x="132" y="34"/>
                  </a:lnTo>
                  <a:lnTo>
                    <a:pt x="130" y="38"/>
                  </a:lnTo>
                  <a:lnTo>
                    <a:pt x="130" y="41"/>
                  </a:lnTo>
                  <a:lnTo>
                    <a:pt x="132" y="45"/>
                  </a:lnTo>
                  <a:lnTo>
                    <a:pt x="139" y="45"/>
                  </a:lnTo>
                  <a:lnTo>
                    <a:pt x="146" y="41"/>
                  </a:lnTo>
                  <a:lnTo>
                    <a:pt x="151" y="36"/>
                  </a:lnTo>
                  <a:lnTo>
                    <a:pt x="158" y="34"/>
                  </a:lnTo>
                  <a:lnTo>
                    <a:pt x="165" y="36"/>
                  </a:lnTo>
                  <a:lnTo>
                    <a:pt x="167" y="36"/>
                  </a:lnTo>
                  <a:lnTo>
                    <a:pt x="172" y="36"/>
                  </a:lnTo>
                  <a:lnTo>
                    <a:pt x="172" y="34"/>
                  </a:lnTo>
                  <a:lnTo>
                    <a:pt x="175" y="31"/>
                  </a:lnTo>
                  <a:lnTo>
                    <a:pt x="177" y="26"/>
                  </a:lnTo>
                  <a:lnTo>
                    <a:pt x="184" y="22"/>
                  </a:lnTo>
                  <a:lnTo>
                    <a:pt x="189" y="24"/>
                  </a:lnTo>
                  <a:lnTo>
                    <a:pt x="196" y="26"/>
                  </a:lnTo>
                  <a:lnTo>
                    <a:pt x="201" y="26"/>
                  </a:lnTo>
                  <a:lnTo>
                    <a:pt x="205" y="24"/>
                  </a:lnTo>
                  <a:lnTo>
                    <a:pt x="208" y="19"/>
                  </a:lnTo>
                  <a:lnTo>
                    <a:pt x="210" y="19"/>
                  </a:lnTo>
                  <a:lnTo>
                    <a:pt x="215" y="19"/>
                  </a:lnTo>
                  <a:lnTo>
                    <a:pt x="220" y="22"/>
                  </a:lnTo>
                  <a:lnTo>
                    <a:pt x="224" y="22"/>
                  </a:lnTo>
                  <a:lnTo>
                    <a:pt x="234" y="34"/>
                  </a:lnTo>
                  <a:lnTo>
                    <a:pt x="238" y="38"/>
                  </a:lnTo>
                  <a:lnTo>
                    <a:pt x="246" y="41"/>
                  </a:lnTo>
                  <a:lnTo>
                    <a:pt x="265" y="43"/>
                  </a:lnTo>
                  <a:lnTo>
                    <a:pt x="269" y="48"/>
                  </a:lnTo>
                  <a:lnTo>
                    <a:pt x="274" y="60"/>
                  </a:lnTo>
                  <a:lnTo>
                    <a:pt x="279" y="57"/>
                  </a:lnTo>
                  <a:lnTo>
                    <a:pt x="302" y="55"/>
                  </a:lnTo>
                  <a:lnTo>
                    <a:pt x="305" y="52"/>
                  </a:lnTo>
                  <a:lnTo>
                    <a:pt x="307" y="48"/>
                  </a:lnTo>
                  <a:lnTo>
                    <a:pt x="312" y="48"/>
                  </a:lnTo>
                  <a:lnTo>
                    <a:pt x="312" y="45"/>
                  </a:lnTo>
                  <a:lnTo>
                    <a:pt x="312" y="43"/>
                  </a:lnTo>
                  <a:lnTo>
                    <a:pt x="312" y="38"/>
                  </a:lnTo>
                  <a:lnTo>
                    <a:pt x="314" y="38"/>
                  </a:lnTo>
                  <a:lnTo>
                    <a:pt x="324" y="38"/>
                  </a:lnTo>
                  <a:lnTo>
                    <a:pt x="321" y="34"/>
                  </a:lnTo>
                  <a:lnTo>
                    <a:pt x="335" y="31"/>
                  </a:lnTo>
                  <a:lnTo>
                    <a:pt x="345" y="31"/>
                  </a:lnTo>
                  <a:lnTo>
                    <a:pt x="352" y="34"/>
                  </a:lnTo>
                  <a:lnTo>
                    <a:pt x="366" y="43"/>
                  </a:lnTo>
                  <a:lnTo>
                    <a:pt x="373" y="45"/>
                  </a:lnTo>
                  <a:lnTo>
                    <a:pt x="380" y="45"/>
                  </a:lnTo>
                  <a:lnTo>
                    <a:pt x="380" y="48"/>
                  </a:lnTo>
                  <a:lnTo>
                    <a:pt x="380" y="45"/>
                  </a:lnTo>
                  <a:lnTo>
                    <a:pt x="383" y="45"/>
                  </a:lnTo>
                  <a:lnTo>
                    <a:pt x="385" y="45"/>
                  </a:lnTo>
                  <a:lnTo>
                    <a:pt x="390" y="41"/>
                  </a:lnTo>
                  <a:lnTo>
                    <a:pt x="392" y="41"/>
                  </a:lnTo>
                  <a:lnTo>
                    <a:pt x="395" y="41"/>
                  </a:lnTo>
                  <a:lnTo>
                    <a:pt x="421" y="50"/>
                  </a:lnTo>
                  <a:lnTo>
                    <a:pt x="428" y="55"/>
                  </a:lnTo>
                  <a:lnTo>
                    <a:pt x="428" y="60"/>
                  </a:lnTo>
                  <a:lnTo>
                    <a:pt x="430" y="62"/>
                  </a:lnTo>
                  <a:lnTo>
                    <a:pt x="430" y="64"/>
                  </a:lnTo>
                  <a:lnTo>
                    <a:pt x="430" y="64"/>
                  </a:lnTo>
                  <a:lnTo>
                    <a:pt x="432" y="67"/>
                  </a:lnTo>
                  <a:lnTo>
                    <a:pt x="447" y="81"/>
                  </a:lnTo>
                  <a:lnTo>
                    <a:pt x="447" y="83"/>
                  </a:lnTo>
                  <a:lnTo>
                    <a:pt x="447" y="86"/>
                  </a:lnTo>
                  <a:lnTo>
                    <a:pt x="442" y="88"/>
                  </a:lnTo>
                  <a:lnTo>
                    <a:pt x="440" y="90"/>
                  </a:lnTo>
                  <a:lnTo>
                    <a:pt x="442" y="95"/>
                  </a:lnTo>
                  <a:lnTo>
                    <a:pt x="447" y="102"/>
                  </a:lnTo>
                  <a:lnTo>
                    <a:pt x="468" y="116"/>
                  </a:lnTo>
                  <a:lnTo>
                    <a:pt x="468" y="119"/>
                  </a:lnTo>
                  <a:lnTo>
                    <a:pt x="468" y="123"/>
                  </a:lnTo>
                  <a:lnTo>
                    <a:pt x="468" y="126"/>
                  </a:lnTo>
                  <a:lnTo>
                    <a:pt x="470" y="126"/>
                  </a:lnTo>
                  <a:lnTo>
                    <a:pt x="475" y="128"/>
                  </a:lnTo>
                  <a:lnTo>
                    <a:pt x="475" y="128"/>
                  </a:lnTo>
                  <a:lnTo>
                    <a:pt x="477" y="135"/>
                  </a:lnTo>
                  <a:lnTo>
                    <a:pt x="480" y="138"/>
                  </a:lnTo>
                  <a:lnTo>
                    <a:pt x="480" y="138"/>
                  </a:lnTo>
                  <a:lnTo>
                    <a:pt x="480" y="142"/>
                  </a:lnTo>
                  <a:lnTo>
                    <a:pt x="482" y="145"/>
                  </a:lnTo>
                  <a:lnTo>
                    <a:pt x="482" y="142"/>
                  </a:lnTo>
                  <a:lnTo>
                    <a:pt x="487" y="140"/>
                  </a:lnTo>
                  <a:lnTo>
                    <a:pt x="487" y="140"/>
                  </a:lnTo>
                  <a:lnTo>
                    <a:pt x="489" y="147"/>
                  </a:lnTo>
                  <a:lnTo>
                    <a:pt x="489" y="152"/>
                  </a:lnTo>
                  <a:lnTo>
                    <a:pt x="489" y="159"/>
                  </a:lnTo>
                  <a:lnTo>
                    <a:pt x="492" y="164"/>
                  </a:lnTo>
                  <a:lnTo>
                    <a:pt x="496" y="164"/>
                  </a:lnTo>
                  <a:lnTo>
                    <a:pt x="508" y="164"/>
                  </a:lnTo>
                  <a:lnTo>
                    <a:pt x="520" y="166"/>
                  </a:lnTo>
                  <a:lnTo>
                    <a:pt x="522" y="166"/>
                  </a:lnTo>
                  <a:lnTo>
                    <a:pt x="527" y="159"/>
                  </a:lnTo>
                  <a:lnTo>
                    <a:pt x="525" y="152"/>
                  </a:lnTo>
                  <a:lnTo>
                    <a:pt x="522" y="145"/>
                  </a:lnTo>
                  <a:lnTo>
                    <a:pt x="525" y="140"/>
                  </a:lnTo>
                  <a:lnTo>
                    <a:pt x="527" y="138"/>
                  </a:lnTo>
                  <a:lnTo>
                    <a:pt x="539" y="140"/>
                  </a:lnTo>
                  <a:lnTo>
                    <a:pt x="546" y="138"/>
                  </a:lnTo>
                  <a:lnTo>
                    <a:pt x="548" y="138"/>
                  </a:lnTo>
                  <a:lnTo>
                    <a:pt x="567" y="147"/>
                  </a:lnTo>
                  <a:lnTo>
                    <a:pt x="574" y="147"/>
                  </a:lnTo>
                  <a:lnTo>
                    <a:pt x="574" y="161"/>
                  </a:lnTo>
                  <a:lnTo>
                    <a:pt x="579" y="173"/>
                  </a:lnTo>
                  <a:lnTo>
                    <a:pt x="586" y="178"/>
                  </a:lnTo>
                  <a:lnTo>
                    <a:pt x="593" y="171"/>
                  </a:lnTo>
                  <a:lnTo>
                    <a:pt x="593" y="168"/>
                  </a:lnTo>
                  <a:lnTo>
                    <a:pt x="593" y="166"/>
                  </a:lnTo>
                  <a:lnTo>
                    <a:pt x="593" y="164"/>
                  </a:lnTo>
                  <a:lnTo>
                    <a:pt x="596" y="161"/>
                  </a:lnTo>
                  <a:lnTo>
                    <a:pt x="596" y="161"/>
                  </a:lnTo>
                  <a:lnTo>
                    <a:pt x="608" y="168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41" y="171"/>
                  </a:lnTo>
                  <a:lnTo>
                    <a:pt x="648" y="173"/>
                  </a:lnTo>
                  <a:lnTo>
                    <a:pt x="650" y="173"/>
                  </a:lnTo>
                  <a:lnTo>
                    <a:pt x="653" y="171"/>
                  </a:lnTo>
                  <a:lnTo>
                    <a:pt x="655" y="164"/>
                  </a:lnTo>
                  <a:lnTo>
                    <a:pt x="655" y="161"/>
                  </a:lnTo>
                  <a:lnTo>
                    <a:pt x="657" y="161"/>
                  </a:lnTo>
                  <a:lnTo>
                    <a:pt x="664" y="161"/>
                  </a:lnTo>
                  <a:lnTo>
                    <a:pt x="664" y="159"/>
                  </a:lnTo>
                  <a:lnTo>
                    <a:pt x="667" y="157"/>
                  </a:lnTo>
                  <a:lnTo>
                    <a:pt x="669" y="150"/>
                  </a:lnTo>
                  <a:lnTo>
                    <a:pt x="669" y="147"/>
                  </a:lnTo>
                  <a:lnTo>
                    <a:pt x="674" y="145"/>
                  </a:lnTo>
                  <a:lnTo>
                    <a:pt x="681" y="142"/>
                  </a:lnTo>
                  <a:lnTo>
                    <a:pt x="686" y="142"/>
                  </a:lnTo>
                  <a:lnTo>
                    <a:pt x="688" y="147"/>
                  </a:lnTo>
                  <a:lnTo>
                    <a:pt x="700" y="147"/>
                  </a:lnTo>
                  <a:lnTo>
                    <a:pt x="705" y="147"/>
                  </a:lnTo>
                  <a:lnTo>
                    <a:pt x="707" y="154"/>
                  </a:lnTo>
                  <a:lnTo>
                    <a:pt x="705" y="157"/>
                  </a:lnTo>
                  <a:lnTo>
                    <a:pt x="705" y="157"/>
                  </a:lnTo>
                  <a:lnTo>
                    <a:pt x="705" y="159"/>
                  </a:lnTo>
                  <a:lnTo>
                    <a:pt x="707" y="161"/>
                  </a:lnTo>
                  <a:lnTo>
                    <a:pt x="716" y="171"/>
                  </a:lnTo>
                  <a:lnTo>
                    <a:pt x="719" y="176"/>
                  </a:lnTo>
                  <a:lnTo>
                    <a:pt x="726" y="178"/>
                  </a:lnTo>
                  <a:lnTo>
                    <a:pt x="738" y="180"/>
                  </a:lnTo>
                  <a:lnTo>
                    <a:pt x="745" y="183"/>
                  </a:lnTo>
                  <a:lnTo>
                    <a:pt x="747" y="185"/>
                  </a:lnTo>
                  <a:lnTo>
                    <a:pt x="750" y="190"/>
                  </a:lnTo>
                  <a:lnTo>
                    <a:pt x="752" y="192"/>
                  </a:lnTo>
                  <a:lnTo>
                    <a:pt x="757" y="192"/>
                  </a:lnTo>
                  <a:lnTo>
                    <a:pt x="750" y="211"/>
                  </a:lnTo>
                  <a:lnTo>
                    <a:pt x="745" y="225"/>
                  </a:lnTo>
                  <a:lnTo>
                    <a:pt x="742" y="230"/>
                  </a:lnTo>
                  <a:lnTo>
                    <a:pt x="740" y="235"/>
                  </a:lnTo>
                  <a:lnTo>
                    <a:pt x="738" y="235"/>
                  </a:lnTo>
                  <a:lnTo>
                    <a:pt x="735" y="237"/>
                  </a:lnTo>
                  <a:lnTo>
                    <a:pt x="733" y="237"/>
                  </a:lnTo>
                  <a:lnTo>
                    <a:pt x="731" y="237"/>
                  </a:lnTo>
                  <a:lnTo>
                    <a:pt x="721" y="232"/>
                  </a:lnTo>
                  <a:lnTo>
                    <a:pt x="719" y="230"/>
                  </a:lnTo>
                  <a:lnTo>
                    <a:pt x="716" y="230"/>
                  </a:lnTo>
                  <a:lnTo>
                    <a:pt x="714" y="230"/>
                  </a:lnTo>
                  <a:lnTo>
                    <a:pt x="686" y="239"/>
                  </a:lnTo>
                  <a:lnTo>
                    <a:pt x="676" y="239"/>
                  </a:lnTo>
                  <a:lnTo>
                    <a:pt x="669" y="239"/>
                  </a:lnTo>
                  <a:lnTo>
                    <a:pt x="667" y="237"/>
                  </a:lnTo>
                  <a:lnTo>
                    <a:pt x="664" y="237"/>
                  </a:lnTo>
                  <a:lnTo>
                    <a:pt x="662" y="235"/>
                  </a:lnTo>
                  <a:lnTo>
                    <a:pt x="662" y="230"/>
                  </a:lnTo>
                  <a:lnTo>
                    <a:pt x="660" y="228"/>
                  </a:lnTo>
                  <a:lnTo>
                    <a:pt x="657" y="228"/>
                  </a:lnTo>
                  <a:lnTo>
                    <a:pt x="655" y="225"/>
                  </a:lnTo>
                  <a:lnTo>
                    <a:pt x="643" y="223"/>
                  </a:lnTo>
                  <a:lnTo>
                    <a:pt x="634" y="221"/>
                  </a:lnTo>
                  <a:lnTo>
                    <a:pt x="622" y="218"/>
                  </a:lnTo>
                  <a:lnTo>
                    <a:pt x="619" y="216"/>
                  </a:lnTo>
                  <a:lnTo>
                    <a:pt x="615" y="216"/>
                  </a:lnTo>
                  <a:lnTo>
                    <a:pt x="615" y="211"/>
                  </a:lnTo>
                  <a:lnTo>
                    <a:pt x="610" y="199"/>
                  </a:lnTo>
                  <a:lnTo>
                    <a:pt x="610" y="197"/>
                  </a:lnTo>
                  <a:lnTo>
                    <a:pt x="608" y="194"/>
                  </a:lnTo>
                  <a:lnTo>
                    <a:pt x="603" y="194"/>
                  </a:lnTo>
                  <a:lnTo>
                    <a:pt x="600" y="194"/>
                  </a:lnTo>
                  <a:lnTo>
                    <a:pt x="598" y="197"/>
                  </a:lnTo>
                  <a:lnTo>
                    <a:pt x="598" y="199"/>
                  </a:lnTo>
                  <a:lnTo>
                    <a:pt x="600" y="204"/>
                  </a:lnTo>
                  <a:lnTo>
                    <a:pt x="600" y="206"/>
                  </a:lnTo>
                  <a:lnTo>
                    <a:pt x="598" y="211"/>
                  </a:lnTo>
                  <a:lnTo>
                    <a:pt x="596" y="216"/>
                  </a:lnTo>
                  <a:lnTo>
                    <a:pt x="593" y="218"/>
                  </a:lnTo>
                  <a:lnTo>
                    <a:pt x="591" y="223"/>
                  </a:lnTo>
                  <a:lnTo>
                    <a:pt x="591" y="223"/>
                  </a:lnTo>
                  <a:lnTo>
                    <a:pt x="591" y="225"/>
                  </a:lnTo>
                  <a:lnTo>
                    <a:pt x="591" y="228"/>
                  </a:lnTo>
                  <a:lnTo>
                    <a:pt x="591" y="230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89" y="235"/>
                  </a:lnTo>
                  <a:lnTo>
                    <a:pt x="582" y="244"/>
                  </a:lnTo>
                  <a:lnTo>
                    <a:pt x="579" y="249"/>
                  </a:lnTo>
                  <a:lnTo>
                    <a:pt x="577" y="251"/>
                  </a:lnTo>
                  <a:lnTo>
                    <a:pt x="577" y="254"/>
                  </a:lnTo>
                  <a:lnTo>
                    <a:pt x="574" y="258"/>
                  </a:lnTo>
                  <a:lnTo>
                    <a:pt x="574" y="261"/>
                  </a:lnTo>
                  <a:lnTo>
                    <a:pt x="574" y="263"/>
                  </a:lnTo>
                  <a:lnTo>
                    <a:pt x="577" y="265"/>
                  </a:lnTo>
                  <a:lnTo>
                    <a:pt x="579" y="268"/>
                  </a:lnTo>
                  <a:lnTo>
                    <a:pt x="582" y="270"/>
                  </a:lnTo>
                  <a:lnTo>
                    <a:pt x="582" y="270"/>
                  </a:lnTo>
                  <a:lnTo>
                    <a:pt x="586" y="275"/>
                  </a:lnTo>
                  <a:lnTo>
                    <a:pt x="603" y="280"/>
                  </a:lnTo>
                  <a:lnTo>
                    <a:pt x="610" y="282"/>
                  </a:lnTo>
                  <a:lnTo>
                    <a:pt x="610" y="282"/>
                  </a:lnTo>
                  <a:lnTo>
                    <a:pt x="610" y="284"/>
                  </a:lnTo>
                  <a:lnTo>
                    <a:pt x="608" y="292"/>
                  </a:lnTo>
                  <a:lnTo>
                    <a:pt x="605" y="294"/>
                  </a:lnTo>
                  <a:lnTo>
                    <a:pt x="605" y="296"/>
                  </a:lnTo>
                  <a:lnTo>
                    <a:pt x="608" y="299"/>
                  </a:lnTo>
                  <a:lnTo>
                    <a:pt x="610" y="301"/>
                  </a:lnTo>
                  <a:lnTo>
                    <a:pt x="612" y="303"/>
                  </a:lnTo>
                  <a:lnTo>
                    <a:pt x="615" y="308"/>
                  </a:lnTo>
                  <a:lnTo>
                    <a:pt x="615" y="310"/>
                  </a:lnTo>
                  <a:lnTo>
                    <a:pt x="617" y="310"/>
                  </a:lnTo>
                  <a:lnTo>
                    <a:pt x="619" y="310"/>
                  </a:lnTo>
                  <a:lnTo>
                    <a:pt x="622" y="308"/>
                  </a:lnTo>
                  <a:lnTo>
                    <a:pt x="624" y="306"/>
                  </a:lnTo>
                  <a:lnTo>
                    <a:pt x="627" y="301"/>
                  </a:lnTo>
                  <a:lnTo>
                    <a:pt x="629" y="299"/>
                  </a:lnTo>
                  <a:lnTo>
                    <a:pt x="631" y="299"/>
                  </a:lnTo>
                  <a:lnTo>
                    <a:pt x="634" y="296"/>
                  </a:lnTo>
                  <a:lnTo>
                    <a:pt x="636" y="294"/>
                  </a:lnTo>
                  <a:lnTo>
                    <a:pt x="638" y="292"/>
                  </a:lnTo>
                  <a:lnTo>
                    <a:pt x="638" y="289"/>
                  </a:lnTo>
                  <a:lnTo>
                    <a:pt x="638" y="284"/>
                  </a:lnTo>
                  <a:lnTo>
                    <a:pt x="638" y="282"/>
                  </a:lnTo>
                  <a:lnTo>
                    <a:pt x="641" y="282"/>
                  </a:lnTo>
                  <a:lnTo>
                    <a:pt x="643" y="282"/>
                  </a:lnTo>
                  <a:lnTo>
                    <a:pt x="643" y="284"/>
                  </a:lnTo>
                  <a:lnTo>
                    <a:pt x="645" y="287"/>
                  </a:lnTo>
                  <a:lnTo>
                    <a:pt x="645" y="289"/>
                  </a:lnTo>
                  <a:lnTo>
                    <a:pt x="645" y="292"/>
                  </a:lnTo>
                  <a:lnTo>
                    <a:pt x="648" y="294"/>
                  </a:lnTo>
                  <a:lnTo>
                    <a:pt x="653" y="294"/>
                  </a:lnTo>
                  <a:lnTo>
                    <a:pt x="655" y="296"/>
                  </a:lnTo>
                  <a:lnTo>
                    <a:pt x="671" y="313"/>
                  </a:lnTo>
                  <a:lnTo>
                    <a:pt x="674" y="315"/>
                  </a:lnTo>
                  <a:lnTo>
                    <a:pt x="676" y="318"/>
                  </a:lnTo>
                  <a:lnTo>
                    <a:pt x="676" y="318"/>
                  </a:lnTo>
                  <a:lnTo>
                    <a:pt x="676" y="320"/>
                  </a:lnTo>
                  <a:lnTo>
                    <a:pt x="676" y="322"/>
                  </a:lnTo>
                  <a:lnTo>
                    <a:pt x="676" y="325"/>
                  </a:lnTo>
                  <a:lnTo>
                    <a:pt x="676" y="327"/>
                  </a:lnTo>
                  <a:lnTo>
                    <a:pt x="671" y="341"/>
                  </a:lnTo>
                  <a:lnTo>
                    <a:pt x="667" y="346"/>
                  </a:lnTo>
                  <a:lnTo>
                    <a:pt x="664" y="351"/>
                  </a:lnTo>
                  <a:lnTo>
                    <a:pt x="664" y="355"/>
                  </a:lnTo>
                  <a:lnTo>
                    <a:pt x="667" y="358"/>
                  </a:lnTo>
                  <a:lnTo>
                    <a:pt x="669" y="358"/>
                  </a:lnTo>
                  <a:lnTo>
                    <a:pt x="671" y="360"/>
                  </a:lnTo>
                  <a:lnTo>
                    <a:pt x="674" y="360"/>
                  </a:lnTo>
                  <a:lnTo>
                    <a:pt x="676" y="363"/>
                  </a:lnTo>
                  <a:lnTo>
                    <a:pt x="676" y="367"/>
                  </a:lnTo>
                  <a:lnTo>
                    <a:pt x="674" y="379"/>
                  </a:lnTo>
                  <a:lnTo>
                    <a:pt x="671" y="389"/>
                  </a:lnTo>
                  <a:lnTo>
                    <a:pt x="671" y="393"/>
                  </a:lnTo>
                  <a:lnTo>
                    <a:pt x="669" y="398"/>
                  </a:lnTo>
                  <a:lnTo>
                    <a:pt x="667" y="400"/>
                  </a:lnTo>
                  <a:lnTo>
                    <a:pt x="655" y="410"/>
                  </a:lnTo>
                  <a:lnTo>
                    <a:pt x="655" y="412"/>
                  </a:lnTo>
                  <a:lnTo>
                    <a:pt x="653" y="417"/>
                  </a:lnTo>
                  <a:lnTo>
                    <a:pt x="650" y="417"/>
                  </a:lnTo>
                  <a:lnTo>
                    <a:pt x="624" y="422"/>
                  </a:lnTo>
                  <a:lnTo>
                    <a:pt x="622" y="424"/>
                  </a:lnTo>
                  <a:lnTo>
                    <a:pt x="636" y="431"/>
                  </a:lnTo>
                  <a:lnTo>
                    <a:pt x="641" y="434"/>
                  </a:lnTo>
                  <a:lnTo>
                    <a:pt x="638" y="436"/>
                  </a:lnTo>
                  <a:lnTo>
                    <a:pt x="636" y="436"/>
                  </a:lnTo>
                  <a:lnTo>
                    <a:pt x="634" y="441"/>
                  </a:lnTo>
                  <a:lnTo>
                    <a:pt x="636" y="455"/>
                  </a:lnTo>
                  <a:lnTo>
                    <a:pt x="636" y="476"/>
                  </a:lnTo>
                  <a:lnTo>
                    <a:pt x="636" y="481"/>
                  </a:lnTo>
                  <a:lnTo>
                    <a:pt x="636" y="486"/>
                  </a:lnTo>
                  <a:lnTo>
                    <a:pt x="634" y="493"/>
                  </a:lnTo>
                  <a:lnTo>
                    <a:pt x="634" y="497"/>
                  </a:lnTo>
                  <a:lnTo>
                    <a:pt x="634" y="500"/>
                  </a:lnTo>
                  <a:lnTo>
                    <a:pt x="636" y="502"/>
                  </a:lnTo>
                  <a:lnTo>
                    <a:pt x="636" y="502"/>
                  </a:lnTo>
                  <a:lnTo>
                    <a:pt x="641" y="505"/>
                  </a:lnTo>
                  <a:lnTo>
                    <a:pt x="643" y="505"/>
                  </a:lnTo>
                  <a:lnTo>
                    <a:pt x="645" y="505"/>
                  </a:lnTo>
                  <a:lnTo>
                    <a:pt x="655" y="502"/>
                  </a:lnTo>
                  <a:lnTo>
                    <a:pt x="657" y="505"/>
                  </a:lnTo>
                  <a:lnTo>
                    <a:pt x="662" y="507"/>
                  </a:lnTo>
                  <a:lnTo>
                    <a:pt x="664" y="509"/>
                  </a:lnTo>
                  <a:lnTo>
                    <a:pt x="664" y="514"/>
                  </a:lnTo>
                  <a:lnTo>
                    <a:pt x="634" y="578"/>
                  </a:lnTo>
                  <a:lnTo>
                    <a:pt x="634" y="583"/>
                  </a:lnTo>
                  <a:lnTo>
                    <a:pt x="634" y="585"/>
                  </a:lnTo>
                  <a:lnTo>
                    <a:pt x="634" y="587"/>
                  </a:lnTo>
                  <a:lnTo>
                    <a:pt x="636" y="590"/>
                  </a:lnTo>
                  <a:lnTo>
                    <a:pt x="636" y="594"/>
                  </a:lnTo>
                  <a:lnTo>
                    <a:pt x="638" y="599"/>
                  </a:lnTo>
                  <a:lnTo>
                    <a:pt x="636" y="604"/>
                  </a:lnTo>
                  <a:lnTo>
                    <a:pt x="631" y="611"/>
                  </a:lnTo>
                  <a:lnTo>
                    <a:pt x="624" y="635"/>
                  </a:lnTo>
                  <a:lnTo>
                    <a:pt x="619" y="644"/>
                  </a:lnTo>
                  <a:lnTo>
                    <a:pt x="617" y="649"/>
                  </a:lnTo>
                  <a:lnTo>
                    <a:pt x="608" y="663"/>
                  </a:lnTo>
                  <a:lnTo>
                    <a:pt x="605" y="668"/>
                  </a:lnTo>
                  <a:lnTo>
                    <a:pt x="605" y="673"/>
                  </a:lnTo>
                  <a:lnTo>
                    <a:pt x="605" y="677"/>
                  </a:lnTo>
                  <a:lnTo>
                    <a:pt x="605" y="682"/>
                  </a:lnTo>
                  <a:lnTo>
                    <a:pt x="603" y="687"/>
                  </a:lnTo>
                  <a:lnTo>
                    <a:pt x="603" y="692"/>
                  </a:lnTo>
                  <a:lnTo>
                    <a:pt x="598" y="701"/>
                  </a:lnTo>
                  <a:lnTo>
                    <a:pt x="598" y="703"/>
                  </a:lnTo>
                  <a:lnTo>
                    <a:pt x="598" y="708"/>
                  </a:lnTo>
                  <a:lnTo>
                    <a:pt x="600" y="710"/>
                  </a:lnTo>
                  <a:lnTo>
                    <a:pt x="603" y="713"/>
                  </a:lnTo>
                  <a:lnTo>
                    <a:pt x="600" y="718"/>
                  </a:lnTo>
                  <a:lnTo>
                    <a:pt x="600" y="720"/>
                  </a:lnTo>
                  <a:lnTo>
                    <a:pt x="598" y="725"/>
                  </a:lnTo>
                  <a:lnTo>
                    <a:pt x="591" y="729"/>
                  </a:lnTo>
                  <a:lnTo>
                    <a:pt x="586" y="729"/>
                  </a:lnTo>
                  <a:lnTo>
                    <a:pt x="579" y="729"/>
                  </a:lnTo>
                  <a:lnTo>
                    <a:pt x="556" y="713"/>
                  </a:lnTo>
                  <a:lnTo>
                    <a:pt x="548" y="708"/>
                  </a:lnTo>
                  <a:lnTo>
                    <a:pt x="544" y="706"/>
                  </a:lnTo>
                  <a:lnTo>
                    <a:pt x="534" y="703"/>
                  </a:lnTo>
                  <a:lnTo>
                    <a:pt x="532" y="701"/>
                  </a:lnTo>
                  <a:lnTo>
                    <a:pt x="529" y="699"/>
                  </a:lnTo>
                  <a:lnTo>
                    <a:pt x="522" y="692"/>
                  </a:lnTo>
                  <a:lnTo>
                    <a:pt x="518" y="684"/>
                  </a:lnTo>
                  <a:lnTo>
                    <a:pt x="513" y="684"/>
                  </a:lnTo>
                  <a:lnTo>
                    <a:pt x="511" y="684"/>
                  </a:lnTo>
                  <a:lnTo>
                    <a:pt x="508" y="684"/>
                  </a:lnTo>
                  <a:lnTo>
                    <a:pt x="506" y="687"/>
                  </a:lnTo>
                  <a:lnTo>
                    <a:pt x="503" y="694"/>
                  </a:lnTo>
                  <a:lnTo>
                    <a:pt x="503" y="696"/>
                  </a:lnTo>
                  <a:lnTo>
                    <a:pt x="501" y="699"/>
                  </a:lnTo>
                  <a:lnTo>
                    <a:pt x="496" y="701"/>
                  </a:lnTo>
                  <a:lnTo>
                    <a:pt x="494" y="701"/>
                  </a:lnTo>
                  <a:lnTo>
                    <a:pt x="489" y="703"/>
                  </a:lnTo>
                  <a:lnTo>
                    <a:pt x="485" y="703"/>
                  </a:lnTo>
                  <a:lnTo>
                    <a:pt x="480" y="703"/>
                  </a:lnTo>
                  <a:lnTo>
                    <a:pt x="477" y="701"/>
                  </a:lnTo>
                  <a:lnTo>
                    <a:pt x="451" y="687"/>
                  </a:lnTo>
                  <a:lnTo>
                    <a:pt x="442" y="684"/>
                  </a:lnTo>
                  <a:lnTo>
                    <a:pt x="425" y="687"/>
                  </a:lnTo>
                  <a:lnTo>
                    <a:pt x="421" y="689"/>
                  </a:lnTo>
                  <a:lnTo>
                    <a:pt x="418" y="692"/>
                  </a:lnTo>
                  <a:lnTo>
                    <a:pt x="416" y="694"/>
                  </a:lnTo>
                  <a:lnTo>
                    <a:pt x="411" y="696"/>
                  </a:lnTo>
                  <a:lnTo>
                    <a:pt x="404" y="696"/>
                  </a:lnTo>
                  <a:lnTo>
                    <a:pt x="399" y="694"/>
                  </a:lnTo>
                  <a:lnTo>
                    <a:pt x="397" y="692"/>
                  </a:lnTo>
                  <a:lnTo>
                    <a:pt x="390" y="689"/>
                  </a:lnTo>
                  <a:lnTo>
                    <a:pt x="388" y="689"/>
                  </a:lnTo>
                  <a:lnTo>
                    <a:pt x="388" y="687"/>
                  </a:lnTo>
                  <a:lnTo>
                    <a:pt x="388" y="682"/>
                  </a:lnTo>
                  <a:lnTo>
                    <a:pt x="385" y="677"/>
                  </a:lnTo>
                  <a:lnTo>
                    <a:pt x="385" y="675"/>
                  </a:lnTo>
                  <a:lnTo>
                    <a:pt x="380" y="673"/>
                  </a:lnTo>
                  <a:lnTo>
                    <a:pt x="376" y="668"/>
                  </a:lnTo>
                  <a:lnTo>
                    <a:pt x="362" y="665"/>
                  </a:lnTo>
                  <a:lnTo>
                    <a:pt x="357" y="668"/>
                  </a:lnTo>
                  <a:lnTo>
                    <a:pt x="354" y="668"/>
                  </a:lnTo>
                  <a:lnTo>
                    <a:pt x="352" y="670"/>
                  </a:lnTo>
                  <a:lnTo>
                    <a:pt x="347" y="675"/>
                  </a:lnTo>
                  <a:lnTo>
                    <a:pt x="345" y="682"/>
                  </a:lnTo>
                  <a:lnTo>
                    <a:pt x="343" y="684"/>
                  </a:lnTo>
                  <a:lnTo>
                    <a:pt x="335" y="692"/>
                  </a:lnTo>
                  <a:lnTo>
                    <a:pt x="333" y="694"/>
                  </a:lnTo>
                  <a:lnTo>
                    <a:pt x="331" y="696"/>
                  </a:lnTo>
                  <a:lnTo>
                    <a:pt x="326" y="699"/>
                  </a:lnTo>
                  <a:lnTo>
                    <a:pt x="326" y="696"/>
                  </a:lnTo>
                  <a:lnTo>
                    <a:pt x="324" y="694"/>
                  </a:lnTo>
                  <a:lnTo>
                    <a:pt x="326" y="689"/>
                  </a:lnTo>
                  <a:lnTo>
                    <a:pt x="326" y="687"/>
                  </a:lnTo>
                  <a:lnTo>
                    <a:pt x="324" y="684"/>
                  </a:lnTo>
                  <a:lnTo>
                    <a:pt x="324" y="682"/>
                  </a:lnTo>
                  <a:lnTo>
                    <a:pt x="321" y="682"/>
                  </a:lnTo>
                  <a:lnTo>
                    <a:pt x="319" y="684"/>
                  </a:lnTo>
                  <a:lnTo>
                    <a:pt x="319" y="684"/>
                  </a:lnTo>
                  <a:lnTo>
                    <a:pt x="314" y="696"/>
                  </a:lnTo>
                  <a:lnTo>
                    <a:pt x="312" y="699"/>
                  </a:lnTo>
                  <a:lnTo>
                    <a:pt x="309" y="701"/>
                  </a:lnTo>
                  <a:lnTo>
                    <a:pt x="305" y="703"/>
                  </a:lnTo>
                  <a:lnTo>
                    <a:pt x="291" y="689"/>
                  </a:lnTo>
                  <a:lnTo>
                    <a:pt x="286" y="689"/>
                  </a:lnTo>
                  <a:lnTo>
                    <a:pt x="283" y="692"/>
                  </a:lnTo>
                  <a:lnTo>
                    <a:pt x="281" y="694"/>
                  </a:lnTo>
                  <a:lnTo>
                    <a:pt x="279" y="694"/>
                  </a:lnTo>
                  <a:lnTo>
                    <a:pt x="276" y="692"/>
                  </a:lnTo>
                  <a:lnTo>
                    <a:pt x="276" y="687"/>
                  </a:lnTo>
                  <a:lnTo>
                    <a:pt x="276" y="684"/>
                  </a:lnTo>
                  <a:lnTo>
                    <a:pt x="276" y="675"/>
                  </a:lnTo>
                  <a:lnTo>
                    <a:pt x="276" y="673"/>
                  </a:lnTo>
                  <a:lnTo>
                    <a:pt x="274" y="670"/>
                  </a:lnTo>
                  <a:lnTo>
                    <a:pt x="272" y="668"/>
                  </a:lnTo>
                  <a:lnTo>
                    <a:pt x="269" y="663"/>
                  </a:lnTo>
                  <a:lnTo>
                    <a:pt x="265" y="663"/>
                  </a:lnTo>
                  <a:lnTo>
                    <a:pt x="262" y="661"/>
                  </a:lnTo>
                  <a:lnTo>
                    <a:pt x="260" y="661"/>
                  </a:lnTo>
                  <a:lnTo>
                    <a:pt x="255" y="658"/>
                  </a:lnTo>
                  <a:lnTo>
                    <a:pt x="250" y="654"/>
                  </a:lnTo>
                  <a:lnTo>
                    <a:pt x="241" y="644"/>
                  </a:lnTo>
                  <a:lnTo>
                    <a:pt x="234" y="639"/>
                  </a:lnTo>
                  <a:lnTo>
                    <a:pt x="234" y="639"/>
                  </a:lnTo>
                  <a:lnTo>
                    <a:pt x="234" y="637"/>
                  </a:lnTo>
                  <a:lnTo>
                    <a:pt x="234" y="635"/>
                  </a:lnTo>
                  <a:lnTo>
                    <a:pt x="236" y="630"/>
                  </a:lnTo>
                  <a:lnTo>
                    <a:pt x="236" y="628"/>
                  </a:lnTo>
                  <a:lnTo>
                    <a:pt x="241" y="616"/>
                  </a:lnTo>
                  <a:lnTo>
                    <a:pt x="241" y="613"/>
                  </a:lnTo>
                  <a:lnTo>
                    <a:pt x="241" y="611"/>
                  </a:lnTo>
                  <a:lnTo>
                    <a:pt x="241" y="606"/>
                  </a:lnTo>
                  <a:lnTo>
                    <a:pt x="241" y="604"/>
                  </a:lnTo>
                  <a:lnTo>
                    <a:pt x="241" y="602"/>
                  </a:lnTo>
                  <a:lnTo>
                    <a:pt x="243" y="599"/>
                  </a:lnTo>
                  <a:lnTo>
                    <a:pt x="248" y="594"/>
                  </a:lnTo>
                  <a:lnTo>
                    <a:pt x="248" y="592"/>
                  </a:lnTo>
                  <a:lnTo>
                    <a:pt x="246" y="587"/>
                  </a:lnTo>
                  <a:lnTo>
                    <a:pt x="238" y="583"/>
                  </a:lnTo>
                  <a:lnTo>
                    <a:pt x="229" y="578"/>
                  </a:lnTo>
                  <a:lnTo>
                    <a:pt x="227" y="576"/>
                  </a:lnTo>
                  <a:lnTo>
                    <a:pt x="227" y="573"/>
                  </a:lnTo>
                  <a:lnTo>
                    <a:pt x="227" y="573"/>
                  </a:lnTo>
                  <a:lnTo>
                    <a:pt x="227" y="568"/>
                  </a:lnTo>
                  <a:lnTo>
                    <a:pt x="227" y="566"/>
                  </a:lnTo>
                  <a:lnTo>
                    <a:pt x="227" y="564"/>
                  </a:lnTo>
                  <a:lnTo>
                    <a:pt x="224" y="564"/>
                  </a:lnTo>
                  <a:lnTo>
                    <a:pt x="224" y="561"/>
                  </a:lnTo>
                  <a:lnTo>
                    <a:pt x="222" y="559"/>
                  </a:lnTo>
                  <a:lnTo>
                    <a:pt x="217" y="559"/>
                  </a:lnTo>
                  <a:lnTo>
                    <a:pt x="215" y="559"/>
                  </a:lnTo>
                  <a:lnTo>
                    <a:pt x="210" y="561"/>
                  </a:lnTo>
                  <a:lnTo>
                    <a:pt x="205" y="559"/>
                  </a:lnTo>
                  <a:lnTo>
                    <a:pt x="203" y="557"/>
                  </a:lnTo>
                  <a:lnTo>
                    <a:pt x="198" y="552"/>
                  </a:lnTo>
                  <a:lnTo>
                    <a:pt x="191" y="540"/>
                  </a:lnTo>
                  <a:lnTo>
                    <a:pt x="186" y="535"/>
                  </a:lnTo>
                  <a:lnTo>
                    <a:pt x="182" y="533"/>
                  </a:lnTo>
                  <a:lnTo>
                    <a:pt x="177" y="533"/>
                  </a:lnTo>
                  <a:lnTo>
                    <a:pt x="175" y="533"/>
                  </a:lnTo>
                  <a:lnTo>
                    <a:pt x="172" y="535"/>
                  </a:lnTo>
                  <a:lnTo>
                    <a:pt x="170" y="535"/>
                  </a:lnTo>
                  <a:lnTo>
                    <a:pt x="170" y="538"/>
                  </a:lnTo>
                  <a:lnTo>
                    <a:pt x="167" y="540"/>
                  </a:lnTo>
                  <a:lnTo>
                    <a:pt x="165" y="542"/>
                  </a:lnTo>
                  <a:lnTo>
                    <a:pt x="163" y="542"/>
                  </a:lnTo>
                  <a:lnTo>
                    <a:pt x="160" y="540"/>
                  </a:lnTo>
                  <a:lnTo>
                    <a:pt x="160" y="535"/>
                  </a:lnTo>
                  <a:lnTo>
                    <a:pt x="160" y="528"/>
                  </a:lnTo>
                  <a:lnTo>
                    <a:pt x="158" y="526"/>
                  </a:lnTo>
                  <a:lnTo>
                    <a:pt x="158" y="521"/>
                  </a:lnTo>
                  <a:lnTo>
                    <a:pt x="158" y="519"/>
                  </a:lnTo>
                  <a:lnTo>
                    <a:pt x="163" y="512"/>
                  </a:lnTo>
                  <a:lnTo>
                    <a:pt x="165" y="505"/>
                  </a:lnTo>
                  <a:lnTo>
                    <a:pt x="137" y="481"/>
                  </a:lnTo>
                  <a:lnTo>
                    <a:pt x="134" y="476"/>
                  </a:lnTo>
                  <a:lnTo>
                    <a:pt x="132" y="474"/>
                  </a:lnTo>
                  <a:lnTo>
                    <a:pt x="132" y="474"/>
                  </a:lnTo>
                  <a:lnTo>
                    <a:pt x="132" y="471"/>
                  </a:lnTo>
                  <a:lnTo>
                    <a:pt x="130" y="471"/>
                  </a:lnTo>
                  <a:lnTo>
                    <a:pt x="125" y="469"/>
                  </a:lnTo>
                  <a:lnTo>
                    <a:pt x="115" y="471"/>
                  </a:lnTo>
                  <a:lnTo>
                    <a:pt x="111" y="469"/>
                  </a:lnTo>
                  <a:lnTo>
                    <a:pt x="87" y="457"/>
                  </a:lnTo>
                  <a:lnTo>
                    <a:pt x="66" y="443"/>
                  </a:lnTo>
                  <a:lnTo>
                    <a:pt x="52" y="436"/>
                  </a:lnTo>
                  <a:lnTo>
                    <a:pt x="42" y="429"/>
                  </a:lnTo>
                  <a:lnTo>
                    <a:pt x="37" y="424"/>
                  </a:lnTo>
                  <a:lnTo>
                    <a:pt x="35" y="419"/>
                  </a:lnTo>
                  <a:lnTo>
                    <a:pt x="33" y="417"/>
                  </a:lnTo>
                  <a:lnTo>
                    <a:pt x="33" y="412"/>
                  </a:lnTo>
                  <a:lnTo>
                    <a:pt x="30" y="398"/>
                  </a:lnTo>
                  <a:lnTo>
                    <a:pt x="28" y="396"/>
                  </a:lnTo>
                  <a:lnTo>
                    <a:pt x="28" y="384"/>
                  </a:lnTo>
                  <a:lnTo>
                    <a:pt x="23" y="374"/>
                  </a:lnTo>
                  <a:lnTo>
                    <a:pt x="23" y="372"/>
                  </a:lnTo>
                  <a:lnTo>
                    <a:pt x="14" y="365"/>
                  </a:lnTo>
                  <a:lnTo>
                    <a:pt x="4" y="358"/>
                  </a:lnTo>
                  <a:lnTo>
                    <a:pt x="2" y="355"/>
                  </a:lnTo>
                  <a:lnTo>
                    <a:pt x="0" y="353"/>
                  </a:lnTo>
                  <a:lnTo>
                    <a:pt x="0" y="351"/>
                  </a:lnTo>
                  <a:lnTo>
                    <a:pt x="2" y="346"/>
                  </a:lnTo>
                  <a:lnTo>
                    <a:pt x="7" y="339"/>
                  </a:lnTo>
                  <a:lnTo>
                    <a:pt x="7" y="334"/>
                  </a:lnTo>
                  <a:lnTo>
                    <a:pt x="4" y="332"/>
                  </a:lnTo>
                  <a:lnTo>
                    <a:pt x="4" y="327"/>
                  </a:lnTo>
                  <a:lnTo>
                    <a:pt x="2" y="325"/>
                  </a:lnTo>
                  <a:lnTo>
                    <a:pt x="2" y="320"/>
                  </a:lnTo>
                  <a:lnTo>
                    <a:pt x="4" y="310"/>
                  </a:lnTo>
                  <a:lnTo>
                    <a:pt x="4" y="306"/>
                  </a:lnTo>
                  <a:lnTo>
                    <a:pt x="9" y="303"/>
                  </a:lnTo>
                  <a:lnTo>
                    <a:pt x="11" y="301"/>
                  </a:lnTo>
                  <a:lnTo>
                    <a:pt x="21" y="299"/>
                  </a:lnTo>
                  <a:lnTo>
                    <a:pt x="23" y="296"/>
                  </a:lnTo>
                  <a:lnTo>
                    <a:pt x="23" y="296"/>
                  </a:lnTo>
                  <a:lnTo>
                    <a:pt x="26" y="294"/>
                  </a:lnTo>
                  <a:lnTo>
                    <a:pt x="26" y="292"/>
                  </a:lnTo>
                  <a:lnTo>
                    <a:pt x="28" y="289"/>
                  </a:lnTo>
                  <a:lnTo>
                    <a:pt x="28" y="284"/>
                  </a:lnTo>
                  <a:lnTo>
                    <a:pt x="28" y="280"/>
                  </a:lnTo>
                  <a:lnTo>
                    <a:pt x="26" y="275"/>
                  </a:lnTo>
                  <a:lnTo>
                    <a:pt x="26" y="270"/>
                  </a:lnTo>
                  <a:lnTo>
                    <a:pt x="28" y="268"/>
                  </a:lnTo>
                  <a:lnTo>
                    <a:pt x="28" y="265"/>
                  </a:lnTo>
                  <a:lnTo>
                    <a:pt x="30" y="265"/>
                  </a:lnTo>
                  <a:lnTo>
                    <a:pt x="30" y="265"/>
                  </a:lnTo>
                  <a:lnTo>
                    <a:pt x="30" y="263"/>
                  </a:lnTo>
                  <a:lnTo>
                    <a:pt x="30" y="261"/>
                  </a:lnTo>
                  <a:lnTo>
                    <a:pt x="28" y="256"/>
                  </a:lnTo>
                  <a:lnTo>
                    <a:pt x="26" y="254"/>
                  </a:lnTo>
                  <a:lnTo>
                    <a:pt x="18" y="254"/>
                  </a:lnTo>
                  <a:lnTo>
                    <a:pt x="18" y="251"/>
                  </a:lnTo>
                  <a:lnTo>
                    <a:pt x="16" y="247"/>
                  </a:lnTo>
                  <a:lnTo>
                    <a:pt x="14" y="228"/>
                  </a:lnTo>
                  <a:lnTo>
                    <a:pt x="14" y="223"/>
                  </a:lnTo>
                  <a:lnTo>
                    <a:pt x="11" y="216"/>
                  </a:lnTo>
                  <a:lnTo>
                    <a:pt x="4" y="197"/>
                  </a:lnTo>
                  <a:lnTo>
                    <a:pt x="4" y="192"/>
                  </a:lnTo>
                  <a:lnTo>
                    <a:pt x="4" y="190"/>
                  </a:lnTo>
                  <a:lnTo>
                    <a:pt x="7" y="185"/>
                  </a:lnTo>
                  <a:lnTo>
                    <a:pt x="9" y="178"/>
                  </a:lnTo>
                  <a:lnTo>
                    <a:pt x="9" y="166"/>
                  </a:lnTo>
                  <a:lnTo>
                    <a:pt x="18" y="154"/>
                  </a:lnTo>
                  <a:lnTo>
                    <a:pt x="26" y="147"/>
                  </a:lnTo>
                  <a:lnTo>
                    <a:pt x="26" y="145"/>
                  </a:lnTo>
                  <a:lnTo>
                    <a:pt x="26" y="142"/>
                  </a:lnTo>
                  <a:lnTo>
                    <a:pt x="26" y="140"/>
                  </a:lnTo>
                  <a:lnTo>
                    <a:pt x="23" y="135"/>
                  </a:lnTo>
                  <a:lnTo>
                    <a:pt x="23" y="133"/>
                  </a:lnTo>
                  <a:lnTo>
                    <a:pt x="21" y="131"/>
                  </a:lnTo>
                  <a:lnTo>
                    <a:pt x="21" y="128"/>
                  </a:lnTo>
                  <a:lnTo>
                    <a:pt x="23" y="123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40" y="88"/>
                  </a:lnTo>
                  <a:lnTo>
                    <a:pt x="40" y="83"/>
                  </a:lnTo>
                  <a:lnTo>
                    <a:pt x="40" y="81"/>
                  </a:lnTo>
                  <a:lnTo>
                    <a:pt x="37" y="74"/>
                  </a:lnTo>
                  <a:lnTo>
                    <a:pt x="35" y="71"/>
                  </a:lnTo>
                  <a:lnTo>
                    <a:pt x="35" y="69"/>
                  </a:lnTo>
                  <a:lnTo>
                    <a:pt x="35" y="67"/>
                  </a:lnTo>
                  <a:lnTo>
                    <a:pt x="35" y="67"/>
                  </a:lnTo>
                  <a:lnTo>
                    <a:pt x="30" y="64"/>
                  </a:lnTo>
                  <a:lnTo>
                    <a:pt x="30" y="6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3" y="43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5" y="19"/>
                  </a:lnTo>
                  <a:lnTo>
                    <a:pt x="40" y="15"/>
                  </a:lnTo>
                  <a:lnTo>
                    <a:pt x="42" y="15"/>
                  </a:lnTo>
                  <a:lnTo>
                    <a:pt x="47" y="17"/>
                  </a:lnTo>
                  <a:lnTo>
                    <a:pt x="56" y="22"/>
                  </a:lnTo>
                  <a:lnTo>
                    <a:pt x="59" y="24"/>
                  </a:lnTo>
                  <a:lnTo>
                    <a:pt x="61" y="24"/>
                  </a:lnTo>
                  <a:lnTo>
                    <a:pt x="73" y="22"/>
                  </a:lnTo>
                  <a:lnTo>
                    <a:pt x="75" y="22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5" y="29"/>
                  </a:lnTo>
                  <a:lnTo>
                    <a:pt x="89" y="26"/>
                  </a:lnTo>
                  <a:lnTo>
                    <a:pt x="101" y="12"/>
                  </a:lnTo>
                  <a:lnTo>
                    <a:pt x="106" y="1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6F7D560-82A5-5642-5A5E-4ABDF175A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1" y="5149850"/>
              <a:ext cx="30163" cy="22225"/>
            </a:xfrm>
            <a:custGeom>
              <a:avLst/>
              <a:gdLst>
                <a:gd name="T0" fmla="*/ 14 w 19"/>
                <a:gd name="T1" fmla="*/ 11 h 14"/>
                <a:gd name="T2" fmla="*/ 14 w 19"/>
                <a:gd name="T3" fmla="*/ 11 h 14"/>
                <a:gd name="T4" fmla="*/ 10 w 19"/>
                <a:gd name="T5" fmla="*/ 14 h 14"/>
                <a:gd name="T6" fmla="*/ 0 w 19"/>
                <a:gd name="T7" fmla="*/ 14 h 14"/>
                <a:gd name="T8" fmla="*/ 3 w 19"/>
                <a:gd name="T9" fmla="*/ 9 h 14"/>
                <a:gd name="T10" fmla="*/ 5 w 19"/>
                <a:gd name="T11" fmla="*/ 4 h 14"/>
                <a:gd name="T12" fmla="*/ 12 w 19"/>
                <a:gd name="T13" fmla="*/ 0 h 14"/>
                <a:gd name="T14" fmla="*/ 19 w 19"/>
                <a:gd name="T15" fmla="*/ 4 h 14"/>
                <a:gd name="T16" fmla="*/ 17 w 19"/>
                <a:gd name="T17" fmla="*/ 7 h 14"/>
                <a:gd name="T18" fmla="*/ 14 w 19"/>
                <a:gd name="T1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4">
                  <a:moveTo>
                    <a:pt x="14" y="11"/>
                  </a:moveTo>
                  <a:lnTo>
                    <a:pt x="14" y="11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3" y="9"/>
                  </a:lnTo>
                  <a:lnTo>
                    <a:pt x="5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17" y="7"/>
                  </a:lnTo>
                  <a:lnTo>
                    <a:pt x="14" y="1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ABD6527-AC27-ED55-5BB8-C0151A178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1" y="5149850"/>
              <a:ext cx="30163" cy="22225"/>
            </a:xfrm>
            <a:custGeom>
              <a:avLst/>
              <a:gdLst>
                <a:gd name="T0" fmla="*/ 14 w 19"/>
                <a:gd name="T1" fmla="*/ 11 h 14"/>
                <a:gd name="T2" fmla="*/ 14 w 19"/>
                <a:gd name="T3" fmla="*/ 11 h 14"/>
                <a:gd name="T4" fmla="*/ 10 w 19"/>
                <a:gd name="T5" fmla="*/ 14 h 14"/>
                <a:gd name="T6" fmla="*/ 0 w 19"/>
                <a:gd name="T7" fmla="*/ 14 h 14"/>
                <a:gd name="T8" fmla="*/ 3 w 19"/>
                <a:gd name="T9" fmla="*/ 9 h 14"/>
                <a:gd name="T10" fmla="*/ 5 w 19"/>
                <a:gd name="T11" fmla="*/ 4 h 14"/>
                <a:gd name="T12" fmla="*/ 12 w 19"/>
                <a:gd name="T13" fmla="*/ 0 h 14"/>
                <a:gd name="T14" fmla="*/ 19 w 19"/>
                <a:gd name="T15" fmla="*/ 4 h 14"/>
                <a:gd name="T16" fmla="*/ 17 w 19"/>
                <a:gd name="T17" fmla="*/ 7 h 14"/>
                <a:gd name="T18" fmla="*/ 14 w 19"/>
                <a:gd name="T1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4">
                  <a:moveTo>
                    <a:pt x="14" y="11"/>
                  </a:moveTo>
                  <a:lnTo>
                    <a:pt x="14" y="11"/>
                  </a:lnTo>
                  <a:lnTo>
                    <a:pt x="10" y="14"/>
                  </a:lnTo>
                  <a:lnTo>
                    <a:pt x="0" y="14"/>
                  </a:lnTo>
                  <a:lnTo>
                    <a:pt x="3" y="9"/>
                  </a:lnTo>
                  <a:lnTo>
                    <a:pt x="5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17" y="7"/>
                  </a:lnTo>
                  <a:lnTo>
                    <a:pt x="14" y="11"/>
                  </a:lnTo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5F30515-C4C4-59E6-2823-DDFBC08A6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251" y="6170613"/>
              <a:ext cx="30163" cy="30163"/>
            </a:xfrm>
            <a:custGeom>
              <a:avLst/>
              <a:gdLst>
                <a:gd name="T0" fmla="*/ 7 w 19"/>
                <a:gd name="T1" fmla="*/ 17 h 19"/>
                <a:gd name="T2" fmla="*/ 7 w 19"/>
                <a:gd name="T3" fmla="*/ 17 h 19"/>
                <a:gd name="T4" fmla="*/ 2 w 19"/>
                <a:gd name="T5" fmla="*/ 15 h 19"/>
                <a:gd name="T6" fmla="*/ 0 w 19"/>
                <a:gd name="T7" fmla="*/ 10 h 19"/>
                <a:gd name="T8" fmla="*/ 5 w 19"/>
                <a:gd name="T9" fmla="*/ 3 h 19"/>
                <a:gd name="T10" fmla="*/ 7 w 19"/>
                <a:gd name="T11" fmla="*/ 0 h 19"/>
                <a:gd name="T12" fmla="*/ 12 w 19"/>
                <a:gd name="T13" fmla="*/ 5 h 19"/>
                <a:gd name="T14" fmla="*/ 14 w 19"/>
                <a:gd name="T15" fmla="*/ 12 h 19"/>
                <a:gd name="T16" fmla="*/ 19 w 19"/>
                <a:gd name="T17" fmla="*/ 17 h 19"/>
                <a:gd name="T18" fmla="*/ 16 w 19"/>
                <a:gd name="T19" fmla="*/ 17 h 19"/>
                <a:gd name="T20" fmla="*/ 14 w 19"/>
                <a:gd name="T21" fmla="*/ 19 h 19"/>
                <a:gd name="T22" fmla="*/ 14 w 19"/>
                <a:gd name="T23" fmla="*/ 19 h 19"/>
                <a:gd name="T24" fmla="*/ 7 w 19"/>
                <a:gd name="T2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7" y="17"/>
                  </a:moveTo>
                  <a:lnTo>
                    <a:pt x="7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4" y="12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7" y="17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69E521F-4E63-CABA-BECD-68D557628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251" y="6170613"/>
              <a:ext cx="30163" cy="30163"/>
            </a:xfrm>
            <a:custGeom>
              <a:avLst/>
              <a:gdLst>
                <a:gd name="T0" fmla="*/ 7 w 19"/>
                <a:gd name="T1" fmla="*/ 17 h 19"/>
                <a:gd name="T2" fmla="*/ 7 w 19"/>
                <a:gd name="T3" fmla="*/ 17 h 19"/>
                <a:gd name="T4" fmla="*/ 2 w 19"/>
                <a:gd name="T5" fmla="*/ 15 h 19"/>
                <a:gd name="T6" fmla="*/ 0 w 19"/>
                <a:gd name="T7" fmla="*/ 10 h 19"/>
                <a:gd name="T8" fmla="*/ 5 w 19"/>
                <a:gd name="T9" fmla="*/ 3 h 19"/>
                <a:gd name="T10" fmla="*/ 7 w 19"/>
                <a:gd name="T11" fmla="*/ 0 h 19"/>
                <a:gd name="T12" fmla="*/ 12 w 19"/>
                <a:gd name="T13" fmla="*/ 5 h 19"/>
                <a:gd name="T14" fmla="*/ 14 w 19"/>
                <a:gd name="T15" fmla="*/ 12 h 19"/>
                <a:gd name="T16" fmla="*/ 19 w 19"/>
                <a:gd name="T17" fmla="*/ 17 h 19"/>
                <a:gd name="T18" fmla="*/ 16 w 19"/>
                <a:gd name="T19" fmla="*/ 17 h 19"/>
                <a:gd name="T20" fmla="*/ 14 w 19"/>
                <a:gd name="T21" fmla="*/ 19 h 19"/>
                <a:gd name="T22" fmla="*/ 14 w 19"/>
                <a:gd name="T23" fmla="*/ 19 h 19"/>
                <a:gd name="T24" fmla="*/ 7 w 19"/>
                <a:gd name="T2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9">
                  <a:moveTo>
                    <a:pt x="7" y="17"/>
                  </a:moveTo>
                  <a:lnTo>
                    <a:pt x="7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4" y="12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7" y="17"/>
                  </a:lnTo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475A20E-C1F3-74A7-7F5B-9EFA79D66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1" y="2574925"/>
              <a:ext cx="19050" cy="7938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0 w 12"/>
                <a:gd name="T5" fmla="*/ 0 h 5"/>
                <a:gd name="T6" fmla="*/ 12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C5F942E-1990-8F06-1016-93C303054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1" y="2574925"/>
              <a:ext cx="19050" cy="7938"/>
            </a:xfrm>
            <a:custGeom>
              <a:avLst/>
              <a:gdLst>
                <a:gd name="T0" fmla="*/ 12 w 12"/>
                <a:gd name="T1" fmla="*/ 5 h 5"/>
                <a:gd name="T2" fmla="*/ 12 w 12"/>
                <a:gd name="T3" fmla="*/ 5 h 5"/>
                <a:gd name="T4" fmla="*/ 0 w 12"/>
                <a:gd name="T5" fmla="*/ 0 h 5"/>
                <a:gd name="T6" fmla="*/ 12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12" y="5"/>
                  </a:moveTo>
                  <a:lnTo>
                    <a:pt x="12" y="5"/>
                  </a:lnTo>
                  <a:lnTo>
                    <a:pt x="0" y="0"/>
                  </a:lnTo>
                  <a:lnTo>
                    <a:pt x="12" y="5"/>
                  </a:lnTo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F4D7D23-1F43-8B91-9BDF-B55E92EF4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6" y="3363913"/>
              <a:ext cx="1671638" cy="1616075"/>
            </a:xfrm>
            <a:custGeom>
              <a:avLst/>
              <a:gdLst>
                <a:gd name="T0" fmla="*/ 700 w 1053"/>
                <a:gd name="T1" fmla="*/ 105 h 1018"/>
                <a:gd name="T2" fmla="*/ 679 w 1053"/>
                <a:gd name="T3" fmla="*/ 149 h 1018"/>
                <a:gd name="T4" fmla="*/ 740 w 1053"/>
                <a:gd name="T5" fmla="*/ 74 h 1018"/>
                <a:gd name="T6" fmla="*/ 906 w 1053"/>
                <a:gd name="T7" fmla="*/ 22 h 1018"/>
                <a:gd name="T8" fmla="*/ 937 w 1053"/>
                <a:gd name="T9" fmla="*/ 149 h 1018"/>
                <a:gd name="T10" fmla="*/ 977 w 1053"/>
                <a:gd name="T11" fmla="*/ 187 h 1018"/>
                <a:gd name="T12" fmla="*/ 953 w 1053"/>
                <a:gd name="T13" fmla="*/ 254 h 1018"/>
                <a:gd name="T14" fmla="*/ 932 w 1053"/>
                <a:gd name="T15" fmla="*/ 310 h 1018"/>
                <a:gd name="T16" fmla="*/ 989 w 1053"/>
                <a:gd name="T17" fmla="*/ 370 h 1018"/>
                <a:gd name="T18" fmla="*/ 1036 w 1053"/>
                <a:gd name="T19" fmla="*/ 469 h 1018"/>
                <a:gd name="T20" fmla="*/ 984 w 1053"/>
                <a:gd name="T21" fmla="*/ 540 h 1018"/>
                <a:gd name="T22" fmla="*/ 918 w 1053"/>
                <a:gd name="T23" fmla="*/ 559 h 1018"/>
                <a:gd name="T24" fmla="*/ 856 w 1053"/>
                <a:gd name="T25" fmla="*/ 602 h 1018"/>
                <a:gd name="T26" fmla="*/ 788 w 1053"/>
                <a:gd name="T27" fmla="*/ 599 h 1018"/>
                <a:gd name="T28" fmla="*/ 828 w 1053"/>
                <a:gd name="T29" fmla="*/ 651 h 1018"/>
                <a:gd name="T30" fmla="*/ 795 w 1053"/>
                <a:gd name="T31" fmla="*/ 691 h 1018"/>
                <a:gd name="T32" fmla="*/ 724 w 1053"/>
                <a:gd name="T33" fmla="*/ 710 h 1018"/>
                <a:gd name="T34" fmla="*/ 674 w 1053"/>
                <a:gd name="T35" fmla="*/ 765 h 1018"/>
                <a:gd name="T36" fmla="*/ 632 w 1053"/>
                <a:gd name="T37" fmla="*/ 793 h 1018"/>
                <a:gd name="T38" fmla="*/ 632 w 1053"/>
                <a:gd name="T39" fmla="*/ 850 h 1018"/>
                <a:gd name="T40" fmla="*/ 577 w 1053"/>
                <a:gd name="T41" fmla="*/ 878 h 1018"/>
                <a:gd name="T42" fmla="*/ 570 w 1053"/>
                <a:gd name="T43" fmla="*/ 902 h 1018"/>
                <a:gd name="T44" fmla="*/ 627 w 1053"/>
                <a:gd name="T45" fmla="*/ 928 h 1018"/>
                <a:gd name="T46" fmla="*/ 646 w 1053"/>
                <a:gd name="T47" fmla="*/ 1002 h 1018"/>
                <a:gd name="T48" fmla="*/ 587 w 1053"/>
                <a:gd name="T49" fmla="*/ 1018 h 1018"/>
                <a:gd name="T50" fmla="*/ 516 w 1053"/>
                <a:gd name="T51" fmla="*/ 980 h 1018"/>
                <a:gd name="T52" fmla="*/ 483 w 1053"/>
                <a:gd name="T53" fmla="*/ 949 h 1018"/>
                <a:gd name="T54" fmla="*/ 390 w 1053"/>
                <a:gd name="T55" fmla="*/ 983 h 1018"/>
                <a:gd name="T56" fmla="*/ 319 w 1053"/>
                <a:gd name="T57" fmla="*/ 964 h 1018"/>
                <a:gd name="T58" fmla="*/ 270 w 1053"/>
                <a:gd name="T59" fmla="*/ 957 h 1018"/>
                <a:gd name="T60" fmla="*/ 236 w 1053"/>
                <a:gd name="T61" fmla="*/ 949 h 1018"/>
                <a:gd name="T62" fmla="*/ 168 w 1053"/>
                <a:gd name="T63" fmla="*/ 954 h 1018"/>
                <a:gd name="T64" fmla="*/ 135 w 1053"/>
                <a:gd name="T65" fmla="*/ 909 h 1018"/>
                <a:gd name="T66" fmla="*/ 90 w 1053"/>
                <a:gd name="T67" fmla="*/ 777 h 1018"/>
                <a:gd name="T68" fmla="*/ 132 w 1053"/>
                <a:gd name="T69" fmla="*/ 727 h 1018"/>
                <a:gd name="T70" fmla="*/ 203 w 1053"/>
                <a:gd name="T71" fmla="*/ 680 h 1018"/>
                <a:gd name="T72" fmla="*/ 227 w 1053"/>
                <a:gd name="T73" fmla="*/ 647 h 1018"/>
                <a:gd name="T74" fmla="*/ 234 w 1053"/>
                <a:gd name="T75" fmla="*/ 609 h 1018"/>
                <a:gd name="T76" fmla="*/ 255 w 1053"/>
                <a:gd name="T77" fmla="*/ 571 h 1018"/>
                <a:gd name="T78" fmla="*/ 213 w 1053"/>
                <a:gd name="T79" fmla="*/ 514 h 1018"/>
                <a:gd name="T80" fmla="*/ 154 w 1053"/>
                <a:gd name="T81" fmla="*/ 512 h 1018"/>
                <a:gd name="T82" fmla="*/ 87 w 1053"/>
                <a:gd name="T83" fmla="*/ 519 h 1018"/>
                <a:gd name="T84" fmla="*/ 94 w 1053"/>
                <a:gd name="T85" fmla="*/ 455 h 1018"/>
                <a:gd name="T86" fmla="*/ 9 w 1053"/>
                <a:gd name="T87" fmla="*/ 334 h 1018"/>
                <a:gd name="T88" fmla="*/ 5 w 1053"/>
                <a:gd name="T89" fmla="*/ 280 h 1018"/>
                <a:gd name="T90" fmla="*/ 38 w 1053"/>
                <a:gd name="T91" fmla="*/ 220 h 1018"/>
                <a:gd name="T92" fmla="*/ 24 w 1053"/>
                <a:gd name="T93" fmla="*/ 154 h 1018"/>
                <a:gd name="T94" fmla="*/ 61 w 1053"/>
                <a:gd name="T95" fmla="*/ 149 h 1018"/>
                <a:gd name="T96" fmla="*/ 135 w 1053"/>
                <a:gd name="T97" fmla="*/ 166 h 1018"/>
                <a:gd name="T98" fmla="*/ 208 w 1053"/>
                <a:gd name="T99" fmla="*/ 119 h 1018"/>
                <a:gd name="T100" fmla="*/ 265 w 1053"/>
                <a:gd name="T101" fmla="*/ 123 h 1018"/>
                <a:gd name="T102" fmla="*/ 296 w 1053"/>
                <a:gd name="T103" fmla="*/ 126 h 1018"/>
                <a:gd name="T104" fmla="*/ 331 w 1053"/>
                <a:gd name="T105" fmla="*/ 121 h 1018"/>
                <a:gd name="T106" fmla="*/ 355 w 1053"/>
                <a:gd name="T107" fmla="*/ 36 h 1018"/>
                <a:gd name="T108" fmla="*/ 416 w 1053"/>
                <a:gd name="T109" fmla="*/ 10 h 1018"/>
                <a:gd name="T110" fmla="*/ 492 w 1053"/>
                <a:gd name="T111" fmla="*/ 67 h 1018"/>
                <a:gd name="T112" fmla="*/ 527 w 1053"/>
                <a:gd name="T113" fmla="*/ 105 h 1018"/>
                <a:gd name="T114" fmla="*/ 558 w 1053"/>
                <a:gd name="T115" fmla="*/ 88 h 1018"/>
                <a:gd name="T116" fmla="*/ 594 w 1053"/>
                <a:gd name="T117" fmla="*/ 95 h 1018"/>
                <a:gd name="T118" fmla="*/ 667 w 1053"/>
                <a:gd name="T119" fmla="*/ 62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3" h="1018">
                  <a:moveTo>
                    <a:pt x="679" y="45"/>
                  </a:moveTo>
                  <a:lnTo>
                    <a:pt x="679" y="45"/>
                  </a:lnTo>
                  <a:lnTo>
                    <a:pt x="681" y="43"/>
                  </a:lnTo>
                  <a:lnTo>
                    <a:pt x="691" y="29"/>
                  </a:lnTo>
                  <a:lnTo>
                    <a:pt x="707" y="36"/>
                  </a:lnTo>
                  <a:lnTo>
                    <a:pt x="712" y="41"/>
                  </a:lnTo>
                  <a:lnTo>
                    <a:pt x="714" y="48"/>
                  </a:lnTo>
                  <a:lnTo>
                    <a:pt x="717" y="52"/>
                  </a:lnTo>
                  <a:lnTo>
                    <a:pt x="707" y="74"/>
                  </a:lnTo>
                  <a:lnTo>
                    <a:pt x="707" y="76"/>
                  </a:lnTo>
                  <a:lnTo>
                    <a:pt x="705" y="90"/>
                  </a:lnTo>
                  <a:lnTo>
                    <a:pt x="707" y="95"/>
                  </a:lnTo>
                  <a:lnTo>
                    <a:pt x="707" y="97"/>
                  </a:lnTo>
                  <a:lnTo>
                    <a:pt x="705" y="100"/>
                  </a:lnTo>
                  <a:lnTo>
                    <a:pt x="700" y="105"/>
                  </a:lnTo>
                  <a:lnTo>
                    <a:pt x="698" y="105"/>
                  </a:lnTo>
                  <a:lnTo>
                    <a:pt x="695" y="105"/>
                  </a:lnTo>
                  <a:lnTo>
                    <a:pt x="693" y="102"/>
                  </a:lnTo>
                  <a:lnTo>
                    <a:pt x="693" y="102"/>
                  </a:lnTo>
                  <a:lnTo>
                    <a:pt x="693" y="102"/>
                  </a:lnTo>
                  <a:lnTo>
                    <a:pt x="693" y="105"/>
                  </a:lnTo>
                  <a:lnTo>
                    <a:pt x="674" y="114"/>
                  </a:lnTo>
                  <a:lnTo>
                    <a:pt x="669" y="119"/>
                  </a:lnTo>
                  <a:lnTo>
                    <a:pt x="667" y="123"/>
                  </a:lnTo>
                  <a:lnTo>
                    <a:pt x="672" y="128"/>
                  </a:lnTo>
                  <a:lnTo>
                    <a:pt x="677" y="135"/>
                  </a:lnTo>
                  <a:lnTo>
                    <a:pt x="677" y="140"/>
                  </a:lnTo>
                  <a:lnTo>
                    <a:pt x="674" y="145"/>
                  </a:lnTo>
                  <a:lnTo>
                    <a:pt x="672" y="154"/>
                  </a:lnTo>
                  <a:lnTo>
                    <a:pt x="679" y="149"/>
                  </a:lnTo>
                  <a:lnTo>
                    <a:pt x="691" y="145"/>
                  </a:lnTo>
                  <a:lnTo>
                    <a:pt x="705" y="142"/>
                  </a:lnTo>
                  <a:lnTo>
                    <a:pt x="714" y="147"/>
                  </a:lnTo>
                  <a:lnTo>
                    <a:pt x="724" y="140"/>
                  </a:lnTo>
                  <a:lnTo>
                    <a:pt x="738" y="121"/>
                  </a:lnTo>
                  <a:lnTo>
                    <a:pt x="755" y="107"/>
                  </a:lnTo>
                  <a:lnTo>
                    <a:pt x="762" y="100"/>
                  </a:lnTo>
                  <a:lnTo>
                    <a:pt x="759" y="90"/>
                  </a:lnTo>
                  <a:lnTo>
                    <a:pt x="757" y="88"/>
                  </a:lnTo>
                  <a:lnTo>
                    <a:pt x="752" y="90"/>
                  </a:lnTo>
                  <a:lnTo>
                    <a:pt x="750" y="90"/>
                  </a:lnTo>
                  <a:lnTo>
                    <a:pt x="748" y="88"/>
                  </a:lnTo>
                  <a:lnTo>
                    <a:pt x="745" y="81"/>
                  </a:lnTo>
                  <a:lnTo>
                    <a:pt x="745" y="81"/>
                  </a:lnTo>
                  <a:lnTo>
                    <a:pt x="740" y="74"/>
                  </a:lnTo>
                  <a:lnTo>
                    <a:pt x="740" y="69"/>
                  </a:lnTo>
                  <a:lnTo>
                    <a:pt x="740" y="62"/>
                  </a:lnTo>
                  <a:lnTo>
                    <a:pt x="748" y="55"/>
                  </a:lnTo>
                  <a:lnTo>
                    <a:pt x="755" y="43"/>
                  </a:lnTo>
                  <a:lnTo>
                    <a:pt x="764" y="33"/>
                  </a:lnTo>
                  <a:lnTo>
                    <a:pt x="771" y="29"/>
                  </a:lnTo>
                  <a:lnTo>
                    <a:pt x="781" y="29"/>
                  </a:lnTo>
                  <a:lnTo>
                    <a:pt x="790" y="24"/>
                  </a:lnTo>
                  <a:lnTo>
                    <a:pt x="814" y="5"/>
                  </a:lnTo>
                  <a:lnTo>
                    <a:pt x="833" y="0"/>
                  </a:lnTo>
                  <a:lnTo>
                    <a:pt x="852" y="0"/>
                  </a:lnTo>
                  <a:lnTo>
                    <a:pt x="897" y="7"/>
                  </a:lnTo>
                  <a:lnTo>
                    <a:pt x="901" y="10"/>
                  </a:lnTo>
                  <a:lnTo>
                    <a:pt x="904" y="12"/>
                  </a:lnTo>
                  <a:lnTo>
                    <a:pt x="906" y="22"/>
                  </a:lnTo>
                  <a:lnTo>
                    <a:pt x="904" y="29"/>
                  </a:lnTo>
                  <a:lnTo>
                    <a:pt x="897" y="38"/>
                  </a:lnTo>
                  <a:lnTo>
                    <a:pt x="897" y="43"/>
                  </a:lnTo>
                  <a:lnTo>
                    <a:pt x="904" y="52"/>
                  </a:lnTo>
                  <a:lnTo>
                    <a:pt x="913" y="62"/>
                  </a:lnTo>
                  <a:lnTo>
                    <a:pt x="923" y="74"/>
                  </a:lnTo>
                  <a:lnTo>
                    <a:pt x="913" y="95"/>
                  </a:lnTo>
                  <a:lnTo>
                    <a:pt x="908" y="112"/>
                  </a:lnTo>
                  <a:lnTo>
                    <a:pt x="908" y="126"/>
                  </a:lnTo>
                  <a:lnTo>
                    <a:pt x="911" y="133"/>
                  </a:lnTo>
                  <a:lnTo>
                    <a:pt x="934" y="135"/>
                  </a:lnTo>
                  <a:lnTo>
                    <a:pt x="939" y="140"/>
                  </a:lnTo>
                  <a:lnTo>
                    <a:pt x="939" y="142"/>
                  </a:lnTo>
                  <a:lnTo>
                    <a:pt x="937" y="147"/>
                  </a:lnTo>
                  <a:lnTo>
                    <a:pt x="937" y="149"/>
                  </a:lnTo>
                  <a:lnTo>
                    <a:pt x="934" y="152"/>
                  </a:lnTo>
                  <a:lnTo>
                    <a:pt x="934" y="152"/>
                  </a:lnTo>
                  <a:lnTo>
                    <a:pt x="937" y="154"/>
                  </a:lnTo>
                  <a:lnTo>
                    <a:pt x="937" y="159"/>
                  </a:lnTo>
                  <a:lnTo>
                    <a:pt x="937" y="161"/>
                  </a:lnTo>
                  <a:lnTo>
                    <a:pt x="937" y="164"/>
                  </a:lnTo>
                  <a:lnTo>
                    <a:pt x="937" y="166"/>
                  </a:lnTo>
                  <a:lnTo>
                    <a:pt x="937" y="166"/>
                  </a:lnTo>
                  <a:lnTo>
                    <a:pt x="939" y="168"/>
                  </a:lnTo>
                  <a:lnTo>
                    <a:pt x="942" y="168"/>
                  </a:lnTo>
                  <a:lnTo>
                    <a:pt x="944" y="166"/>
                  </a:lnTo>
                  <a:lnTo>
                    <a:pt x="946" y="164"/>
                  </a:lnTo>
                  <a:lnTo>
                    <a:pt x="949" y="164"/>
                  </a:lnTo>
                  <a:lnTo>
                    <a:pt x="956" y="166"/>
                  </a:lnTo>
                  <a:lnTo>
                    <a:pt x="977" y="187"/>
                  </a:lnTo>
                  <a:lnTo>
                    <a:pt x="979" y="187"/>
                  </a:lnTo>
                  <a:lnTo>
                    <a:pt x="979" y="192"/>
                  </a:lnTo>
                  <a:lnTo>
                    <a:pt x="984" y="199"/>
                  </a:lnTo>
                  <a:lnTo>
                    <a:pt x="986" y="209"/>
                  </a:lnTo>
                  <a:lnTo>
                    <a:pt x="989" y="211"/>
                  </a:lnTo>
                  <a:lnTo>
                    <a:pt x="991" y="216"/>
                  </a:lnTo>
                  <a:lnTo>
                    <a:pt x="986" y="218"/>
                  </a:lnTo>
                  <a:lnTo>
                    <a:pt x="984" y="223"/>
                  </a:lnTo>
                  <a:lnTo>
                    <a:pt x="982" y="228"/>
                  </a:lnTo>
                  <a:lnTo>
                    <a:pt x="982" y="232"/>
                  </a:lnTo>
                  <a:lnTo>
                    <a:pt x="977" y="239"/>
                  </a:lnTo>
                  <a:lnTo>
                    <a:pt x="972" y="247"/>
                  </a:lnTo>
                  <a:lnTo>
                    <a:pt x="965" y="249"/>
                  </a:lnTo>
                  <a:lnTo>
                    <a:pt x="960" y="251"/>
                  </a:lnTo>
                  <a:lnTo>
                    <a:pt x="953" y="254"/>
                  </a:lnTo>
                  <a:lnTo>
                    <a:pt x="951" y="254"/>
                  </a:lnTo>
                  <a:lnTo>
                    <a:pt x="949" y="254"/>
                  </a:lnTo>
                  <a:lnTo>
                    <a:pt x="946" y="251"/>
                  </a:lnTo>
                  <a:lnTo>
                    <a:pt x="946" y="251"/>
                  </a:lnTo>
                  <a:lnTo>
                    <a:pt x="944" y="254"/>
                  </a:lnTo>
                  <a:lnTo>
                    <a:pt x="944" y="256"/>
                  </a:lnTo>
                  <a:lnTo>
                    <a:pt x="944" y="256"/>
                  </a:lnTo>
                  <a:lnTo>
                    <a:pt x="944" y="258"/>
                  </a:lnTo>
                  <a:lnTo>
                    <a:pt x="934" y="261"/>
                  </a:lnTo>
                  <a:lnTo>
                    <a:pt x="930" y="263"/>
                  </a:lnTo>
                  <a:lnTo>
                    <a:pt x="927" y="270"/>
                  </a:lnTo>
                  <a:lnTo>
                    <a:pt x="925" y="277"/>
                  </a:lnTo>
                  <a:lnTo>
                    <a:pt x="925" y="284"/>
                  </a:lnTo>
                  <a:lnTo>
                    <a:pt x="927" y="291"/>
                  </a:lnTo>
                  <a:lnTo>
                    <a:pt x="932" y="310"/>
                  </a:lnTo>
                  <a:lnTo>
                    <a:pt x="939" y="318"/>
                  </a:lnTo>
                  <a:lnTo>
                    <a:pt x="949" y="322"/>
                  </a:lnTo>
                  <a:lnTo>
                    <a:pt x="956" y="325"/>
                  </a:lnTo>
                  <a:lnTo>
                    <a:pt x="960" y="325"/>
                  </a:lnTo>
                  <a:lnTo>
                    <a:pt x="968" y="332"/>
                  </a:lnTo>
                  <a:lnTo>
                    <a:pt x="972" y="334"/>
                  </a:lnTo>
                  <a:lnTo>
                    <a:pt x="982" y="336"/>
                  </a:lnTo>
                  <a:lnTo>
                    <a:pt x="984" y="339"/>
                  </a:lnTo>
                  <a:lnTo>
                    <a:pt x="986" y="344"/>
                  </a:lnTo>
                  <a:lnTo>
                    <a:pt x="986" y="346"/>
                  </a:lnTo>
                  <a:lnTo>
                    <a:pt x="984" y="355"/>
                  </a:lnTo>
                  <a:lnTo>
                    <a:pt x="984" y="358"/>
                  </a:lnTo>
                  <a:lnTo>
                    <a:pt x="984" y="362"/>
                  </a:lnTo>
                  <a:lnTo>
                    <a:pt x="989" y="367"/>
                  </a:lnTo>
                  <a:lnTo>
                    <a:pt x="989" y="370"/>
                  </a:lnTo>
                  <a:lnTo>
                    <a:pt x="994" y="386"/>
                  </a:lnTo>
                  <a:lnTo>
                    <a:pt x="996" y="393"/>
                  </a:lnTo>
                  <a:lnTo>
                    <a:pt x="1010" y="398"/>
                  </a:lnTo>
                  <a:lnTo>
                    <a:pt x="1024" y="407"/>
                  </a:lnTo>
                  <a:lnTo>
                    <a:pt x="1027" y="412"/>
                  </a:lnTo>
                  <a:lnTo>
                    <a:pt x="1029" y="417"/>
                  </a:lnTo>
                  <a:lnTo>
                    <a:pt x="1031" y="422"/>
                  </a:lnTo>
                  <a:lnTo>
                    <a:pt x="1036" y="424"/>
                  </a:lnTo>
                  <a:lnTo>
                    <a:pt x="1050" y="429"/>
                  </a:lnTo>
                  <a:lnTo>
                    <a:pt x="1053" y="431"/>
                  </a:lnTo>
                  <a:lnTo>
                    <a:pt x="1053" y="436"/>
                  </a:lnTo>
                  <a:lnTo>
                    <a:pt x="1050" y="443"/>
                  </a:lnTo>
                  <a:lnTo>
                    <a:pt x="1046" y="455"/>
                  </a:lnTo>
                  <a:lnTo>
                    <a:pt x="1036" y="467"/>
                  </a:lnTo>
                  <a:lnTo>
                    <a:pt x="1036" y="469"/>
                  </a:lnTo>
                  <a:lnTo>
                    <a:pt x="1039" y="481"/>
                  </a:lnTo>
                  <a:lnTo>
                    <a:pt x="1041" y="490"/>
                  </a:lnTo>
                  <a:lnTo>
                    <a:pt x="1043" y="497"/>
                  </a:lnTo>
                  <a:lnTo>
                    <a:pt x="1034" y="505"/>
                  </a:lnTo>
                  <a:lnTo>
                    <a:pt x="1029" y="516"/>
                  </a:lnTo>
                  <a:lnTo>
                    <a:pt x="1029" y="516"/>
                  </a:lnTo>
                  <a:lnTo>
                    <a:pt x="1027" y="516"/>
                  </a:lnTo>
                  <a:lnTo>
                    <a:pt x="1022" y="512"/>
                  </a:lnTo>
                  <a:lnTo>
                    <a:pt x="1020" y="512"/>
                  </a:lnTo>
                  <a:lnTo>
                    <a:pt x="1010" y="516"/>
                  </a:lnTo>
                  <a:lnTo>
                    <a:pt x="998" y="521"/>
                  </a:lnTo>
                  <a:lnTo>
                    <a:pt x="996" y="526"/>
                  </a:lnTo>
                  <a:lnTo>
                    <a:pt x="991" y="535"/>
                  </a:lnTo>
                  <a:lnTo>
                    <a:pt x="986" y="540"/>
                  </a:lnTo>
                  <a:lnTo>
                    <a:pt x="984" y="540"/>
                  </a:lnTo>
                  <a:lnTo>
                    <a:pt x="977" y="540"/>
                  </a:lnTo>
                  <a:lnTo>
                    <a:pt x="975" y="542"/>
                  </a:lnTo>
                  <a:lnTo>
                    <a:pt x="975" y="547"/>
                  </a:lnTo>
                  <a:lnTo>
                    <a:pt x="975" y="549"/>
                  </a:lnTo>
                  <a:lnTo>
                    <a:pt x="977" y="549"/>
                  </a:lnTo>
                  <a:lnTo>
                    <a:pt x="977" y="552"/>
                  </a:lnTo>
                  <a:lnTo>
                    <a:pt x="968" y="559"/>
                  </a:lnTo>
                  <a:lnTo>
                    <a:pt x="958" y="557"/>
                  </a:lnTo>
                  <a:lnTo>
                    <a:pt x="946" y="549"/>
                  </a:lnTo>
                  <a:lnTo>
                    <a:pt x="934" y="549"/>
                  </a:lnTo>
                  <a:lnTo>
                    <a:pt x="932" y="552"/>
                  </a:lnTo>
                  <a:lnTo>
                    <a:pt x="927" y="557"/>
                  </a:lnTo>
                  <a:lnTo>
                    <a:pt x="925" y="557"/>
                  </a:lnTo>
                  <a:lnTo>
                    <a:pt x="923" y="559"/>
                  </a:lnTo>
                  <a:lnTo>
                    <a:pt x="918" y="559"/>
                  </a:lnTo>
                  <a:lnTo>
                    <a:pt x="916" y="559"/>
                  </a:lnTo>
                  <a:lnTo>
                    <a:pt x="904" y="566"/>
                  </a:lnTo>
                  <a:lnTo>
                    <a:pt x="904" y="566"/>
                  </a:lnTo>
                  <a:lnTo>
                    <a:pt x="894" y="568"/>
                  </a:lnTo>
                  <a:lnTo>
                    <a:pt x="885" y="576"/>
                  </a:lnTo>
                  <a:lnTo>
                    <a:pt x="880" y="578"/>
                  </a:lnTo>
                  <a:lnTo>
                    <a:pt x="873" y="578"/>
                  </a:lnTo>
                  <a:lnTo>
                    <a:pt x="868" y="580"/>
                  </a:lnTo>
                  <a:lnTo>
                    <a:pt x="868" y="583"/>
                  </a:lnTo>
                  <a:lnTo>
                    <a:pt x="868" y="585"/>
                  </a:lnTo>
                  <a:lnTo>
                    <a:pt x="868" y="587"/>
                  </a:lnTo>
                  <a:lnTo>
                    <a:pt x="866" y="592"/>
                  </a:lnTo>
                  <a:lnTo>
                    <a:pt x="861" y="599"/>
                  </a:lnTo>
                  <a:lnTo>
                    <a:pt x="859" y="599"/>
                  </a:lnTo>
                  <a:lnTo>
                    <a:pt x="856" y="602"/>
                  </a:lnTo>
                  <a:lnTo>
                    <a:pt x="835" y="594"/>
                  </a:lnTo>
                  <a:lnTo>
                    <a:pt x="833" y="592"/>
                  </a:lnTo>
                  <a:lnTo>
                    <a:pt x="833" y="590"/>
                  </a:lnTo>
                  <a:lnTo>
                    <a:pt x="830" y="585"/>
                  </a:lnTo>
                  <a:lnTo>
                    <a:pt x="828" y="583"/>
                  </a:lnTo>
                  <a:lnTo>
                    <a:pt x="823" y="580"/>
                  </a:lnTo>
                  <a:lnTo>
                    <a:pt x="816" y="578"/>
                  </a:lnTo>
                  <a:lnTo>
                    <a:pt x="809" y="580"/>
                  </a:lnTo>
                  <a:lnTo>
                    <a:pt x="804" y="580"/>
                  </a:lnTo>
                  <a:lnTo>
                    <a:pt x="800" y="578"/>
                  </a:lnTo>
                  <a:lnTo>
                    <a:pt x="795" y="576"/>
                  </a:lnTo>
                  <a:lnTo>
                    <a:pt x="788" y="583"/>
                  </a:lnTo>
                  <a:lnTo>
                    <a:pt x="788" y="587"/>
                  </a:lnTo>
                  <a:lnTo>
                    <a:pt x="788" y="592"/>
                  </a:lnTo>
                  <a:lnTo>
                    <a:pt x="788" y="599"/>
                  </a:lnTo>
                  <a:lnTo>
                    <a:pt x="785" y="613"/>
                  </a:lnTo>
                  <a:lnTo>
                    <a:pt x="785" y="623"/>
                  </a:lnTo>
                  <a:lnTo>
                    <a:pt x="788" y="625"/>
                  </a:lnTo>
                  <a:lnTo>
                    <a:pt x="790" y="628"/>
                  </a:lnTo>
                  <a:lnTo>
                    <a:pt x="792" y="628"/>
                  </a:lnTo>
                  <a:lnTo>
                    <a:pt x="797" y="628"/>
                  </a:lnTo>
                  <a:lnTo>
                    <a:pt x="811" y="623"/>
                  </a:lnTo>
                  <a:lnTo>
                    <a:pt x="814" y="625"/>
                  </a:lnTo>
                  <a:lnTo>
                    <a:pt x="816" y="628"/>
                  </a:lnTo>
                  <a:lnTo>
                    <a:pt x="818" y="630"/>
                  </a:lnTo>
                  <a:lnTo>
                    <a:pt x="818" y="632"/>
                  </a:lnTo>
                  <a:lnTo>
                    <a:pt x="821" y="642"/>
                  </a:lnTo>
                  <a:lnTo>
                    <a:pt x="821" y="647"/>
                  </a:lnTo>
                  <a:lnTo>
                    <a:pt x="823" y="649"/>
                  </a:lnTo>
                  <a:lnTo>
                    <a:pt x="828" y="651"/>
                  </a:lnTo>
                  <a:lnTo>
                    <a:pt x="830" y="656"/>
                  </a:lnTo>
                  <a:lnTo>
                    <a:pt x="833" y="661"/>
                  </a:lnTo>
                  <a:lnTo>
                    <a:pt x="833" y="663"/>
                  </a:lnTo>
                  <a:lnTo>
                    <a:pt x="833" y="675"/>
                  </a:lnTo>
                  <a:lnTo>
                    <a:pt x="833" y="682"/>
                  </a:lnTo>
                  <a:lnTo>
                    <a:pt x="833" y="684"/>
                  </a:lnTo>
                  <a:lnTo>
                    <a:pt x="830" y="687"/>
                  </a:lnTo>
                  <a:lnTo>
                    <a:pt x="828" y="687"/>
                  </a:lnTo>
                  <a:lnTo>
                    <a:pt x="826" y="687"/>
                  </a:lnTo>
                  <a:lnTo>
                    <a:pt x="816" y="684"/>
                  </a:lnTo>
                  <a:lnTo>
                    <a:pt x="814" y="684"/>
                  </a:lnTo>
                  <a:lnTo>
                    <a:pt x="809" y="684"/>
                  </a:lnTo>
                  <a:lnTo>
                    <a:pt x="807" y="684"/>
                  </a:lnTo>
                  <a:lnTo>
                    <a:pt x="797" y="689"/>
                  </a:lnTo>
                  <a:lnTo>
                    <a:pt x="795" y="691"/>
                  </a:lnTo>
                  <a:lnTo>
                    <a:pt x="788" y="689"/>
                  </a:lnTo>
                  <a:lnTo>
                    <a:pt x="785" y="691"/>
                  </a:lnTo>
                  <a:lnTo>
                    <a:pt x="778" y="694"/>
                  </a:lnTo>
                  <a:lnTo>
                    <a:pt x="774" y="694"/>
                  </a:lnTo>
                  <a:lnTo>
                    <a:pt x="769" y="691"/>
                  </a:lnTo>
                  <a:lnTo>
                    <a:pt x="766" y="691"/>
                  </a:lnTo>
                  <a:lnTo>
                    <a:pt x="762" y="694"/>
                  </a:lnTo>
                  <a:lnTo>
                    <a:pt x="748" y="706"/>
                  </a:lnTo>
                  <a:lnTo>
                    <a:pt x="745" y="706"/>
                  </a:lnTo>
                  <a:lnTo>
                    <a:pt x="743" y="706"/>
                  </a:lnTo>
                  <a:lnTo>
                    <a:pt x="738" y="706"/>
                  </a:lnTo>
                  <a:lnTo>
                    <a:pt x="733" y="703"/>
                  </a:lnTo>
                  <a:lnTo>
                    <a:pt x="731" y="706"/>
                  </a:lnTo>
                  <a:lnTo>
                    <a:pt x="729" y="706"/>
                  </a:lnTo>
                  <a:lnTo>
                    <a:pt x="724" y="710"/>
                  </a:lnTo>
                  <a:lnTo>
                    <a:pt x="717" y="718"/>
                  </a:lnTo>
                  <a:lnTo>
                    <a:pt x="717" y="720"/>
                  </a:lnTo>
                  <a:lnTo>
                    <a:pt x="717" y="722"/>
                  </a:lnTo>
                  <a:lnTo>
                    <a:pt x="719" y="725"/>
                  </a:lnTo>
                  <a:lnTo>
                    <a:pt x="719" y="729"/>
                  </a:lnTo>
                  <a:lnTo>
                    <a:pt x="717" y="732"/>
                  </a:lnTo>
                  <a:lnTo>
                    <a:pt x="714" y="734"/>
                  </a:lnTo>
                  <a:lnTo>
                    <a:pt x="703" y="739"/>
                  </a:lnTo>
                  <a:lnTo>
                    <a:pt x="695" y="741"/>
                  </a:lnTo>
                  <a:lnTo>
                    <a:pt x="688" y="741"/>
                  </a:lnTo>
                  <a:lnTo>
                    <a:pt x="684" y="744"/>
                  </a:lnTo>
                  <a:lnTo>
                    <a:pt x="681" y="744"/>
                  </a:lnTo>
                  <a:lnTo>
                    <a:pt x="679" y="748"/>
                  </a:lnTo>
                  <a:lnTo>
                    <a:pt x="672" y="760"/>
                  </a:lnTo>
                  <a:lnTo>
                    <a:pt x="674" y="765"/>
                  </a:lnTo>
                  <a:lnTo>
                    <a:pt x="677" y="767"/>
                  </a:lnTo>
                  <a:lnTo>
                    <a:pt x="679" y="770"/>
                  </a:lnTo>
                  <a:lnTo>
                    <a:pt x="679" y="772"/>
                  </a:lnTo>
                  <a:lnTo>
                    <a:pt x="677" y="777"/>
                  </a:lnTo>
                  <a:lnTo>
                    <a:pt x="674" y="779"/>
                  </a:lnTo>
                  <a:lnTo>
                    <a:pt x="669" y="784"/>
                  </a:lnTo>
                  <a:lnTo>
                    <a:pt x="667" y="786"/>
                  </a:lnTo>
                  <a:lnTo>
                    <a:pt x="660" y="789"/>
                  </a:lnTo>
                  <a:lnTo>
                    <a:pt x="653" y="791"/>
                  </a:lnTo>
                  <a:lnTo>
                    <a:pt x="651" y="793"/>
                  </a:lnTo>
                  <a:lnTo>
                    <a:pt x="646" y="793"/>
                  </a:lnTo>
                  <a:lnTo>
                    <a:pt x="641" y="793"/>
                  </a:lnTo>
                  <a:lnTo>
                    <a:pt x="639" y="793"/>
                  </a:lnTo>
                  <a:lnTo>
                    <a:pt x="634" y="793"/>
                  </a:lnTo>
                  <a:lnTo>
                    <a:pt x="632" y="793"/>
                  </a:lnTo>
                  <a:lnTo>
                    <a:pt x="627" y="796"/>
                  </a:lnTo>
                  <a:lnTo>
                    <a:pt x="627" y="798"/>
                  </a:lnTo>
                  <a:lnTo>
                    <a:pt x="627" y="800"/>
                  </a:lnTo>
                  <a:lnTo>
                    <a:pt x="627" y="805"/>
                  </a:lnTo>
                  <a:lnTo>
                    <a:pt x="624" y="810"/>
                  </a:lnTo>
                  <a:lnTo>
                    <a:pt x="615" y="824"/>
                  </a:lnTo>
                  <a:lnTo>
                    <a:pt x="615" y="829"/>
                  </a:lnTo>
                  <a:lnTo>
                    <a:pt x="615" y="829"/>
                  </a:lnTo>
                  <a:lnTo>
                    <a:pt x="615" y="831"/>
                  </a:lnTo>
                  <a:lnTo>
                    <a:pt x="615" y="833"/>
                  </a:lnTo>
                  <a:lnTo>
                    <a:pt x="617" y="836"/>
                  </a:lnTo>
                  <a:lnTo>
                    <a:pt x="620" y="838"/>
                  </a:lnTo>
                  <a:lnTo>
                    <a:pt x="627" y="843"/>
                  </a:lnTo>
                  <a:lnTo>
                    <a:pt x="629" y="845"/>
                  </a:lnTo>
                  <a:lnTo>
                    <a:pt x="632" y="850"/>
                  </a:lnTo>
                  <a:lnTo>
                    <a:pt x="632" y="855"/>
                  </a:lnTo>
                  <a:lnTo>
                    <a:pt x="629" y="857"/>
                  </a:lnTo>
                  <a:lnTo>
                    <a:pt x="617" y="867"/>
                  </a:lnTo>
                  <a:lnTo>
                    <a:pt x="613" y="869"/>
                  </a:lnTo>
                  <a:lnTo>
                    <a:pt x="610" y="869"/>
                  </a:lnTo>
                  <a:lnTo>
                    <a:pt x="591" y="862"/>
                  </a:lnTo>
                  <a:lnTo>
                    <a:pt x="582" y="862"/>
                  </a:lnTo>
                  <a:lnTo>
                    <a:pt x="580" y="862"/>
                  </a:lnTo>
                  <a:lnTo>
                    <a:pt x="575" y="864"/>
                  </a:lnTo>
                  <a:lnTo>
                    <a:pt x="575" y="864"/>
                  </a:lnTo>
                  <a:lnTo>
                    <a:pt x="575" y="867"/>
                  </a:lnTo>
                  <a:lnTo>
                    <a:pt x="575" y="871"/>
                  </a:lnTo>
                  <a:lnTo>
                    <a:pt x="575" y="874"/>
                  </a:lnTo>
                  <a:lnTo>
                    <a:pt x="577" y="876"/>
                  </a:lnTo>
                  <a:lnTo>
                    <a:pt x="577" y="878"/>
                  </a:lnTo>
                  <a:lnTo>
                    <a:pt x="580" y="881"/>
                  </a:lnTo>
                  <a:lnTo>
                    <a:pt x="582" y="881"/>
                  </a:lnTo>
                  <a:lnTo>
                    <a:pt x="584" y="883"/>
                  </a:lnTo>
                  <a:lnTo>
                    <a:pt x="584" y="886"/>
                  </a:lnTo>
                  <a:lnTo>
                    <a:pt x="587" y="888"/>
                  </a:lnTo>
                  <a:lnTo>
                    <a:pt x="584" y="890"/>
                  </a:lnTo>
                  <a:lnTo>
                    <a:pt x="584" y="890"/>
                  </a:lnTo>
                  <a:lnTo>
                    <a:pt x="582" y="890"/>
                  </a:lnTo>
                  <a:lnTo>
                    <a:pt x="577" y="890"/>
                  </a:lnTo>
                  <a:lnTo>
                    <a:pt x="570" y="890"/>
                  </a:lnTo>
                  <a:lnTo>
                    <a:pt x="568" y="890"/>
                  </a:lnTo>
                  <a:lnTo>
                    <a:pt x="563" y="893"/>
                  </a:lnTo>
                  <a:lnTo>
                    <a:pt x="563" y="895"/>
                  </a:lnTo>
                  <a:lnTo>
                    <a:pt x="565" y="897"/>
                  </a:lnTo>
                  <a:lnTo>
                    <a:pt x="570" y="902"/>
                  </a:lnTo>
                  <a:lnTo>
                    <a:pt x="570" y="905"/>
                  </a:lnTo>
                  <a:lnTo>
                    <a:pt x="572" y="907"/>
                  </a:lnTo>
                  <a:lnTo>
                    <a:pt x="572" y="909"/>
                  </a:lnTo>
                  <a:lnTo>
                    <a:pt x="572" y="912"/>
                  </a:lnTo>
                  <a:lnTo>
                    <a:pt x="575" y="914"/>
                  </a:lnTo>
                  <a:lnTo>
                    <a:pt x="587" y="923"/>
                  </a:lnTo>
                  <a:lnTo>
                    <a:pt x="589" y="923"/>
                  </a:lnTo>
                  <a:lnTo>
                    <a:pt x="591" y="923"/>
                  </a:lnTo>
                  <a:lnTo>
                    <a:pt x="596" y="926"/>
                  </a:lnTo>
                  <a:lnTo>
                    <a:pt x="598" y="926"/>
                  </a:lnTo>
                  <a:lnTo>
                    <a:pt x="606" y="928"/>
                  </a:lnTo>
                  <a:lnTo>
                    <a:pt x="608" y="928"/>
                  </a:lnTo>
                  <a:lnTo>
                    <a:pt x="622" y="928"/>
                  </a:lnTo>
                  <a:lnTo>
                    <a:pt x="624" y="928"/>
                  </a:lnTo>
                  <a:lnTo>
                    <a:pt x="627" y="928"/>
                  </a:lnTo>
                  <a:lnTo>
                    <a:pt x="629" y="931"/>
                  </a:lnTo>
                  <a:lnTo>
                    <a:pt x="627" y="933"/>
                  </a:lnTo>
                  <a:lnTo>
                    <a:pt x="627" y="938"/>
                  </a:lnTo>
                  <a:lnTo>
                    <a:pt x="627" y="940"/>
                  </a:lnTo>
                  <a:lnTo>
                    <a:pt x="629" y="942"/>
                  </a:lnTo>
                  <a:lnTo>
                    <a:pt x="632" y="945"/>
                  </a:lnTo>
                  <a:lnTo>
                    <a:pt x="634" y="949"/>
                  </a:lnTo>
                  <a:lnTo>
                    <a:pt x="636" y="949"/>
                  </a:lnTo>
                  <a:lnTo>
                    <a:pt x="641" y="952"/>
                  </a:lnTo>
                  <a:lnTo>
                    <a:pt x="643" y="954"/>
                  </a:lnTo>
                  <a:lnTo>
                    <a:pt x="646" y="957"/>
                  </a:lnTo>
                  <a:lnTo>
                    <a:pt x="648" y="968"/>
                  </a:lnTo>
                  <a:lnTo>
                    <a:pt x="648" y="985"/>
                  </a:lnTo>
                  <a:lnTo>
                    <a:pt x="646" y="990"/>
                  </a:lnTo>
                  <a:lnTo>
                    <a:pt x="646" y="1002"/>
                  </a:lnTo>
                  <a:lnTo>
                    <a:pt x="646" y="1004"/>
                  </a:lnTo>
                  <a:lnTo>
                    <a:pt x="643" y="1004"/>
                  </a:lnTo>
                  <a:lnTo>
                    <a:pt x="641" y="1004"/>
                  </a:lnTo>
                  <a:lnTo>
                    <a:pt x="639" y="1002"/>
                  </a:lnTo>
                  <a:lnTo>
                    <a:pt x="636" y="999"/>
                  </a:lnTo>
                  <a:lnTo>
                    <a:pt x="636" y="997"/>
                  </a:lnTo>
                  <a:lnTo>
                    <a:pt x="634" y="994"/>
                  </a:lnTo>
                  <a:lnTo>
                    <a:pt x="632" y="992"/>
                  </a:lnTo>
                  <a:lnTo>
                    <a:pt x="624" y="992"/>
                  </a:lnTo>
                  <a:lnTo>
                    <a:pt x="620" y="994"/>
                  </a:lnTo>
                  <a:lnTo>
                    <a:pt x="617" y="997"/>
                  </a:lnTo>
                  <a:lnTo>
                    <a:pt x="613" y="1004"/>
                  </a:lnTo>
                  <a:lnTo>
                    <a:pt x="606" y="1013"/>
                  </a:lnTo>
                  <a:lnTo>
                    <a:pt x="596" y="1018"/>
                  </a:lnTo>
                  <a:lnTo>
                    <a:pt x="587" y="1018"/>
                  </a:lnTo>
                  <a:lnTo>
                    <a:pt x="582" y="1018"/>
                  </a:lnTo>
                  <a:lnTo>
                    <a:pt x="570" y="1009"/>
                  </a:lnTo>
                  <a:lnTo>
                    <a:pt x="565" y="1006"/>
                  </a:lnTo>
                  <a:lnTo>
                    <a:pt x="563" y="1004"/>
                  </a:lnTo>
                  <a:lnTo>
                    <a:pt x="561" y="1002"/>
                  </a:lnTo>
                  <a:lnTo>
                    <a:pt x="558" y="999"/>
                  </a:lnTo>
                  <a:lnTo>
                    <a:pt x="558" y="994"/>
                  </a:lnTo>
                  <a:lnTo>
                    <a:pt x="558" y="992"/>
                  </a:lnTo>
                  <a:lnTo>
                    <a:pt x="556" y="987"/>
                  </a:lnTo>
                  <a:lnTo>
                    <a:pt x="554" y="985"/>
                  </a:lnTo>
                  <a:lnTo>
                    <a:pt x="549" y="985"/>
                  </a:lnTo>
                  <a:lnTo>
                    <a:pt x="546" y="985"/>
                  </a:lnTo>
                  <a:lnTo>
                    <a:pt x="542" y="985"/>
                  </a:lnTo>
                  <a:lnTo>
                    <a:pt x="520" y="980"/>
                  </a:lnTo>
                  <a:lnTo>
                    <a:pt x="516" y="980"/>
                  </a:lnTo>
                  <a:lnTo>
                    <a:pt x="513" y="980"/>
                  </a:lnTo>
                  <a:lnTo>
                    <a:pt x="506" y="980"/>
                  </a:lnTo>
                  <a:lnTo>
                    <a:pt x="497" y="980"/>
                  </a:lnTo>
                  <a:lnTo>
                    <a:pt x="492" y="978"/>
                  </a:lnTo>
                  <a:lnTo>
                    <a:pt x="490" y="976"/>
                  </a:lnTo>
                  <a:lnTo>
                    <a:pt x="487" y="973"/>
                  </a:lnTo>
                  <a:lnTo>
                    <a:pt x="487" y="971"/>
                  </a:lnTo>
                  <a:lnTo>
                    <a:pt x="487" y="964"/>
                  </a:lnTo>
                  <a:lnTo>
                    <a:pt x="487" y="961"/>
                  </a:lnTo>
                  <a:lnTo>
                    <a:pt x="490" y="954"/>
                  </a:lnTo>
                  <a:lnTo>
                    <a:pt x="490" y="952"/>
                  </a:lnTo>
                  <a:lnTo>
                    <a:pt x="490" y="947"/>
                  </a:lnTo>
                  <a:lnTo>
                    <a:pt x="487" y="947"/>
                  </a:lnTo>
                  <a:lnTo>
                    <a:pt x="485" y="947"/>
                  </a:lnTo>
                  <a:lnTo>
                    <a:pt x="483" y="949"/>
                  </a:lnTo>
                  <a:lnTo>
                    <a:pt x="480" y="954"/>
                  </a:lnTo>
                  <a:lnTo>
                    <a:pt x="475" y="957"/>
                  </a:lnTo>
                  <a:lnTo>
                    <a:pt x="471" y="957"/>
                  </a:lnTo>
                  <a:lnTo>
                    <a:pt x="456" y="954"/>
                  </a:lnTo>
                  <a:lnTo>
                    <a:pt x="454" y="954"/>
                  </a:lnTo>
                  <a:lnTo>
                    <a:pt x="433" y="961"/>
                  </a:lnTo>
                  <a:lnTo>
                    <a:pt x="428" y="964"/>
                  </a:lnTo>
                  <a:lnTo>
                    <a:pt x="421" y="968"/>
                  </a:lnTo>
                  <a:lnTo>
                    <a:pt x="416" y="971"/>
                  </a:lnTo>
                  <a:lnTo>
                    <a:pt x="414" y="971"/>
                  </a:lnTo>
                  <a:lnTo>
                    <a:pt x="404" y="973"/>
                  </a:lnTo>
                  <a:lnTo>
                    <a:pt x="402" y="973"/>
                  </a:lnTo>
                  <a:lnTo>
                    <a:pt x="400" y="976"/>
                  </a:lnTo>
                  <a:lnTo>
                    <a:pt x="395" y="980"/>
                  </a:lnTo>
                  <a:lnTo>
                    <a:pt x="390" y="983"/>
                  </a:lnTo>
                  <a:lnTo>
                    <a:pt x="388" y="983"/>
                  </a:lnTo>
                  <a:lnTo>
                    <a:pt x="386" y="983"/>
                  </a:lnTo>
                  <a:lnTo>
                    <a:pt x="381" y="980"/>
                  </a:lnTo>
                  <a:lnTo>
                    <a:pt x="381" y="978"/>
                  </a:lnTo>
                  <a:lnTo>
                    <a:pt x="371" y="959"/>
                  </a:lnTo>
                  <a:lnTo>
                    <a:pt x="371" y="957"/>
                  </a:lnTo>
                  <a:lnTo>
                    <a:pt x="369" y="952"/>
                  </a:lnTo>
                  <a:lnTo>
                    <a:pt x="364" y="949"/>
                  </a:lnTo>
                  <a:lnTo>
                    <a:pt x="359" y="947"/>
                  </a:lnTo>
                  <a:lnTo>
                    <a:pt x="357" y="947"/>
                  </a:lnTo>
                  <a:lnTo>
                    <a:pt x="350" y="947"/>
                  </a:lnTo>
                  <a:lnTo>
                    <a:pt x="341" y="947"/>
                  </a:lnTo>
                  <a:lnTo>
                    <a:pt x="331" y="947"/>
                  </a:lnTo>
                  <a:lnTo>
                    <a:pt x="333" y="968"/>
                  </a:lnTo>
                  <a:lnTo>
                    <a:pt x="319" y="964"/>
                  </a:lnTo>
                  <a:lnTo>
                    <a:pt x="310" y="961"/>
                  </a:lnTo>
                  <a:lnTo>
                    <a:pt x="310" y="959"/>
                  </a:lnTo>
                  <a:lnTo>
                    <a:pt x="307" y="959"/>
                  </a:lnTo>
                  <a:lnTo>
                    <a:pt x="305" y="957"/>
                  </a:lnTo>
                  <a:lnTo>
                    <a:pt x="305" y="954"/>
                  </a:lnTo>
                  <a:lnTo>
                    <a:pt x="303" y="954"/>
                  </a:lnTo>
                  <a:lnTo>
                    <a:pt x="303" y="952"/>
                  </a:lnTo>
                  <a:lnTo>
                    <a:pt x="300" y="952"/>
                  </a:lnTo>
                  <a:lnTo>
                    <a:pt x="300" y="949"/>
                  </a:lnTo>
                  <a:lnTo>
                    <a:pt x="291" y="947"/>
                  </a:lnTo>
                  <a:lnTo>
                    <a:pt x="281" y="947"/>
                  </a:lnTo>
                  <a:lnTo>
                    <a:pt x="274" y="947"/>
                  </a:lnTo>
                  <a:lnTo>
                    <a:pt x="270" y="949"/>
                  </a:lnTo>
                  <a:lnTo>
                    <a:pt x="270" y="952"/>
                  </a:lnTo>
                  <a:lnTo>
                    <a:pt x="270" y="957"/>
                  </a:lnTo>
                  <a:lnTo>
                    <a:pt x="270" y="961"/>
                  </a:lnTo>
                  <a:lnTo>
                    <a:pt x="267" y="964"/>
                  </a:lnTo>
                  <a:lnTo>
                    <a:pt x="265" y="966"/>
                  </a:lnTo>
                  <a:lnTo>
                    <a:pt x="262" y="966"/>
                  </a:lnTo>
                  <a:lnTo>
                    <a:pt x="260" y="968"/>
                  </a:lnTo>
                  <a:lnTo>
                    <a:pt x="255" y="966"/>
                  </a:lnTo>
                  <a:lnTo>
                    <a:pt x="253" y="964"/>
                  </a:lnTo>
                  <a:lnTo>
                    <a:pt x="251" y="961"/>
                  </a:lnTo>
                  <a:lnTo>
                    <a:pt x="251" y="957"/>
                  </a:lnTo>
                  <a:lnTo>
                    <a:pt x="253" y="954"/>
                  </a:lnTo>
                  <a:lnTo>
                    <a:pt x="253" y="952"/>
                  </a:lnTo>
                  <a:lnTo>
                    <a:pt x="251" y="949"/>
                  </a:lnTo>
                  <a:lnTo>
                    <a:pt x="248" y="947"/>
                  </a:lnTo>
                  <a:lnTo>
                    <a:pt x="246" y="947"/>
                  </a:lnTo>
                  <a:lnTo>
                    <a:pt x="236" y="949"/>
                  </a:lnTo>
                  <a:lnTo>
                    <a:pt x="234" y="952"/>
                  </a:lnTo>
                  <a:lnTo>
                    <a:pt x="227" y="959"/>
                  </a:lnTo>
                  <a:lnTo>
                    <a:pt x="220" y="964"/>
                  </a:lnTo>
                  <a:lnTo>
                    <a:pt x="218" y="966"/>
                  </a:lnTo>
                  <a:lnTo>
                    <a:pt x="213" y="971"/>
                  </a:lnTo>
                  <a:lnTo>
                    <a:pt x="213" y="973"/>
                  </a:lnTo>
                  <a:lnTo>
                    <a:pt x="208" y="973"/>
                  </a:lnTo>
                  <a:lnTo>
                    <a:pt x="206" y="973"/>
                  </a:lnTo>
                  <a:lnTo>
                    <a:pt x="203" y="973"/>
                  </a:lnTo>
                  <a:lnTo>
                    <a:pt x="180" y="961"/>
                  </a:lnTo>
                  <a:lnTo>
                    <a:pt x="177" y="961"/>
                  </a:lnTo>
                  <a:lnTo>
                    <a:pt x="175" y="959"/>
                  </a:lnTo>
                  <a:lnTo>
                    <a:pt x="173" y="957"/>
                  </a:lnTo>
                  <a:lnTo>
                    <a:pt x="170" y="954"/>
                  </a:lnTo>
                  <a:lnTo>
                    <a:pt x="168" y="954"/>
                  </a:lnTo>
                  <a:lnTo>
                    <a:pt x="163" y="957"/>
                  </a:lnTo>
                  <a:lnTo>
                    <a:pt x="161" y="957"/>
                  </a:lnTo>
                  <a:lnTo>
                    <a:pt x="158" y="957"/>
                  </a:lnTo>
                  <a:lnTo>
                    <a:pt x="154" y="957"/>
                  </a:lnTo>
                  <a:lnTo>
                    <a:pt x="149" y="959"/>
                  </a:lnTo>
                  <a:lnTo>
                    <a:pt x="147" y="959"/>
                  </a:lnTo>
                  <a:lnTo>
                    <a:pt x="144" y="957"/>
                  </a:lnTo>
                  <a:lnTo>
                    <a:pt x="144" y="942"/>
                  </a:lnTo>
                  <a:lnTo>
                    <a:pt x="142" y="938"/>
                  </a:lnTo>
                  <a:lnTo>
                    <a:pt x="142" y="933"/>
                  </a:lnTo>
                  <a:lnTo>
                    <a:pt x="144" y="931"/>
                  </a:lnTo>
                  <a:lnTo>
                    <a:pt x="147" y="928"/>
                  </a:lnTo>
                  <a:lnTo>
                    <a:pt x="144" y="926"/>
                  </a:lnTo>
                  <a:lnTo>
                    <a:pt x="142" y="919"/>
                  </a:lnTo>
                  <a:lnTo>
                    <a:pt x="135" y="909"/>
                  </a:lnTo>
                  <a:lnTo>
                    <a:pt x="128" y="902"/>
                  </a:lnTo>
                  <a:lnTo>
                    <a:pt x="116" y="871"/>
                  </a:lnTo>
                  <a:lnTo>
                    <a:pt x="113" y="864"/>
                  </a:lnTo>
                  <a:lnTo>
                    <a:pt x="109" y="855"/>
                  </a:lnTo>
                  <a:lnTo>
                    <a:pt x="102" y="852"/>
                  </a:lnTo>
                  <a:lnTo>
                    <a:pt x="99" y="845"/>
                  </a:lnTo>
                  <a:lnTo>
                    <a:pt x="94" y="833"/>
                  </a:lnTo>
                  <a:lnTo>
                    <a:pt x="92" y="817"/>
                  </a:lnTo>
                  <a:lnTo>
                    <a:pt x="87" y="805"/>
                  </a:lnTo>
                  <a:lnTo>
                    <a:pt x="87" y="803"/>
                  </a:lnTo>
                  <a:lnTo>
                    <a:pt x="85" y="803"/>
                  </a:lnTo>
                  <a:lnTo>
                    <a:pt x="85" y="798"/>
                  </a:lnTo>
                  <a:lnTo>
                    <a:pt x="83" y="791"/>
                  </a:lnTo>
                  <a:lnTo>
                    <a:pt x="85" y="779"/>
                  </a:lnTo>
                  <a:lnTo>
                    <a:pt x="90" y="777"/>
                  </a:lnTo>
                  <a:lnTo>
                    <a:pt x="92" y="774"/>
                  </a:lnTo>
                  <a:lnTo>
                    <a:pt x="92" y="772"/>
                  </a:lnTo>
                  <a:lnTo>
                    <a:pt x="106" y="751"/>
                  </a:lnTo>
                  <a:lnTo>
                    <a:pt x="109" y="748"/>
                  </a:lnTo>
                  <a:lnTo>
                    <a:pt x="111" y="746"/>
                  </a:lnTo>
                  <a:lnTo>
                    <a:pt x="113" y="746"/>
                  </a:lnTo>
                  <a:lnTo>
                    <a:pt x="118" y="744"/>
                  </a:lnTo>
                  <a:lnTo>
                    <a:pt x="121" y="744"/>
                  </a:lnTo>
                  <a:lnTo>
                    <a:pt x="123" y="744"/>
                  </a:lnTo>
                  <a:lnTo>
                    <a:pt x="125" y="741"/>
                  </a:lnTo>
                  <a:lnTo>
                    <a:pt x="125" y="739"/>
                  </a:lnTo>
                  <a:lnTo>
                    <a:pt x="125" y="734"/>
                  </a:lnTo>
                  <a:lnTo>
                    <a:pt x="128" y="729"/>
                  </a:lnTo>
                  <a:lnTo>
                    <a:pt x="130" y="729"/>
                  </a:lnTo>
                  <a:lnTo>
                    <a:pt x="132" y="727"/>
                  </a:lnTo>
                  <a:lnTo>
                    <a:pt x="142" y="729"/>
                  </a:lnTo>
                  <a:lnTo>
                    <a:pt x="154" y="725"/>
                  </a:lnTo>
                  <a:lnTo>
                    <a:pt x="163" y="725"/>
                  </a:lnTo>
                  <a:lnTo>
                    <a:pt x="165" y="722"/>
                  </a:lnTo>
                  <a:lnTo>
                    <a:pt x="170" y="720"/>
                  </a:lnTo>
                  <a:lnTo>
                    <a:pt x="170" y="718"/>
                  </a:lnTo>
                  <a:lnTo>
                    <a:pt x="177" y="706"/>
                  </a:lnTo>
                  <a:lnTo>
                    <a:pt x="180" y="699"/>
                  </a:lnTo>
                  <a:lnTo>
                    <a:pt x="182" y="696"/>
                  </a:lnTo>
                  <a:lnTo>
                    <a:pt x="182" y="689"/>
                  </a:lnTo>
                  <a:lnTo>
                    <a:pt x="184" y="687"/>
                  </a:lnTo>
                  <a:lnTo>
                    <a:pt x="187" y="684"/>
                  </a:lnTo>
                  <a:lnTo>
                    <a:pt x="189" y="684"/>
                  </a:lnTo>
                  <a:lnTo>
                    <a:pt x="194" y="684"/>
                  </a:lnTo>
                  <a:lnTo>
                    <a:pt x="203" y="680"/>
                  </a:lnTo>
                  <a:lnTo>
                    <a:pt x="208" y="677"/>
                  </a:lnTo>
                  <a:lnTo>
                    <a:pt x="208" y="675"/>
                  </a:lnTo>
                  <a:lnTo>
                    <a:pt x="208" y="673"/>
                  </a:lnTo>
                  <a:lnTo>
                    <a:pt x="206" y="668"/>
                  </a:lnTo>
                  <a:lnTo>
                    <a:pt x="206" y="668"/>
                  </a:lnTo>
                  <a:lnTo>
                    <a:pt x="203" y="665"/>
                  </a:lnTo>
                  <a:lnTo>
                    <a:pt x="206" y="665"/>
                  </a:lnTo>
                  <a:lnTo>
                    <a:pt x="206" y="663"/>
                  </a:lnTo>
                  <a:lnTo>
                    <a:pt x="208" y="658"/>
                  </a:lnTo>
                  <a:lnTo>
                    <a:pt x="210" y="656"/>
                  </a:lnTo>
                  <a:lnTo>
                    <a:pt x="213" y="654"/>
                  </a:lnTo>
                  <a:lnTo>
                    <a:pt x="220" y="654"/>
                  </a:lnTo>
                  <a:lnTo>
                    <a:pt x="225" y="651"/>
                  </a:lnTo>
                  <a:lnTo>
                    <a:pt x="227" y="649"/>
                  </a:lnTo>
                  <a:lnTo>
                    <a:pt x="227" y="647"/>
                  </a:lnTo>
                  <a:lnTo>
                    <a:pt x="227" y="644"/>
                  </a:lnTo>
                  <a:lnTo>
                    <a:pt x="222" y="639"/>
                  </a:lnTo>
                  <a:lnTo>
                    <a:pt x="220" y="637"/>
                  </a:lnTo>
                  <a:lnTo>
                    <a:pt x="222" y="632"/>
                  </a:lnTo>
                  <a:lnTo>
                    <a:pt x="225" y="628"/>
                  </a:lnTo>
                  <a:lnTo>
                    <a:pt x="229" y="625"/>
                  </a:lnTo>
                  <a:lnTo>
                    <a:pt x="232" y="623"/>
                  </a:lnTo>
                  <a:lnTo>
                    <a:pt x="232" y="620"/>
                  </a:lnTo>
                  <a:lnTo>
                    <a:pt x="227" y="616"/>
                  </a:lnTo>
                  <a:lnTo>
                    <a:pt x="225" y="611"/>
                  </a:lnTo>
                  <a:lnTo>
                    <a:pt x="227" y="609"/>
                  </a:lnTo>
                  <a:lnTo>
                    <a:pt x="227" y="609"/>
                  </a:lnTo>
                  <a:lnTo>
                    <a:pt x="229" y="606"/>
                  </a:lnTo>
                  <a:lnTo>
                    <a:pt x="232" y="609"/>
                  </a:lnTo>
                  <a:lnTo>
                    <a:pt x="234" y="609"/>
                  </a:lnTo>
                  <a:lnTo>
                    <a:pt x="236" y="611"/>
                  </a:lnTo>
                  <a:lnTo>
                    <a:pt x="239" y="613"/>
                  </a:lnTo>
                  <a:lnTo>
                    <a:pt x="241" y="616"/>
                  </a:lnTo>
                  <a:lnTo>
                    <a:pt x="244" y="616"/>
                  </a:lnTo>
                  <a:lnTo>
                    <a:pt x="246" y="613"/>
                  </a:lnTo>
                  <a:lnTo>
                    <a:pt x="246" y="611"/>
                  </a:lnTo>
                  <a:lnTo>
                    <a:pt x="248" y="609"/>
                  </a:lnTo>
                  <a:lnTo>
                    <a:pt x="248" y="604"/>
                  </a:lnTo>
                  <a:lnTo>
                    <a:pt x="248" y="599"/>
                  </a:lnTo>
                  <a:lnTo>
                    <a:pt x="248" y="597"/>
                  </a:lnTo>
                  <a:lnTo>
                    <a:pt x="248" y="594"/>
                  </a:lnTo>
                  <a:lnTo>
                    <a:pt x="253" y="583"/>
                  </a:lnTo>
                  <a:lnTo>
                    <a:pt x="255" y="578"/>
                  </a:lnTo>
                  <a:lnTo>
                    <a:pt x="255" y="576"/>
                  </a:lnTo>
                  <a:lnTo>
                    <a:pt x="255" y="571"/>
                  </a:lnTo>
                  <a:lnTo>
                    <a:pt x="255" y="568"/>
                  </a:lnTo>
                  <a:lnTo>
                    <a:pt x="241" y="554"/>
                  </a:lnTo>
                  <a:lnTo>
                    <a:pt x="234" y="549"/>
                  </a:lnTo>
                  <a:lnTo>
                    <a:pt x="225" y="549"/>
                  </a:lnTo>
                  <a:lnTo>
                    <a:pt x="220" y="549"/>
                  </a:lnTo>
                  <a:lnTo>
                    <a:pt x="218" y="547"/>
                  </a:lnTo>
                  <a:lnTo>
                    <a:pt x="215" y="545"/>
                  </a:lnTo>
                  <a:lnTo>
                    <a:pt x="215" y="540"/>
                  </a:lnTo>
                  <a:lnTo>
                    <a:pt x="213" y="535"/>
                  </a:lnTo>
                  <a:lnTo>
                    <a:pt x="213" y="533"/>
                  </a:lnTo>
                  <a:lnTo>
                    <a:pt x="213" y="528"/>
                  </a:lnTo>
                  <a:lnTo>
                    <a:pt x="215" y="526"/>
                  </a:lnTo>
                  <a:lnTo>
                    <a:pt x="215" y="523"/>
                  </a:lnTo>
                  <a:lnTo>
                    <a:pt x="215" y="519"/>
                  </a:lnTo>
                  <a:lnTo>
                    <a:pt x="213" y="514"/>
                  </a:lnTo>
                  <a:lnTo>
                    <a:pt x="208" y="505"/>
                  </a:lnTo>
                  <a:lnTo>
                    <a:pt x="203" y="500"/>
                  </a:lnTo>
                  <a:lnTo>
                    <a:pt x="199" y="500"/>
                  </a:lnTo>
                  <a:lnTo>
                    <a:pt x="199" y="500"/>
                  </a:lnTo>
                  <a:lnTo>
                    <a:pt x="194" y="507"/>
                  </a:lnTo>
                  <a:lnTo>
                    <a:pt x="191" y="507"/>
                  </a:lnTo>
                  <a:lnTo>
                    <a:pt x="189" y="509"/>
                  </a:lnTo>
                  <a:lnTo>
                    <a:pt x="187" y="509"/>
                  </a:lnTo>
                  <a:lnTo>
                    <a:pt x="175" y="505"/>
                  </a:lnTo>
                  <a:lnTo>
                    <a:pt x="168" y="502"/>
                  </a:lnTo>
                  <a:lnTo>
                    <a:pt x="161" y="505"/>
                  </a:lnTo>
                  <a:lnTo>
                    <a:pt x="158" y="505"/>
                  </a:lnTo>
                  <a:lnTo>
                    <a:pt x="156" y="505"/>
                  </a:lnTo>
                  <a:lnTo>
                    <a:pt x="156" y="509"/>
                  </a:lnTo>
                  <a:lnTo>
                    <a:pt x="154" y="512"/>
                  </a:lnTo>
                  <a:lnTo>
                    <a:pt x="154" y="514"/>
                  </a:lnTo>
                  <a:lnTo>
                    <a:pt x="151" y="516"/>
                  </a:lnTo>
                  <a:lnTo>
                    <a:pt x="149" y="516"/>
                  </a:lnTo>
                  <a:lnTo>
                    <a:pt x="123" y="523"/>
                  </a:lnTo>
                  <a:lnTo>
                    <a:pt x="113" y="523"/>
                  </a:lnTo>
                  <a:lnTo>
                    <a:pt x="111" y="523"/>
                  </a:lnTo>
                  <a:lnTo>
                    <a:pt x="109" y="523"/>
                  </a:lnTo>
                  <a:lnTo>
                    <a:pt x="109" y="523"/>
                  </a:lnTo>
                  <a:lnTo>
                    <a:pt x="106" y="521"/>
                  </a:lnTo>
                  <a:lnTo>
                    <a:pt x="104" y="516"/>
                  </a:lnTo>
                  <a:lnTo>
                    <a:pt x="102" y="514"/>
                  </a:lnTo>
                  <a:lnTo>
                    <a:pt x="99" y="514"/>
                  </a:lnTo>
                  <a:lnTo>
                    <a:pt x="94" y="516"/>
                  </a:lnTo>
                  <a:lnTo>
                    <a:pt x="90" y="519"/>
                  </a:lnTo>
                  <a:lnTo>
                    <a:pt x="87" y="519"/>
                  </a:lnTo>
                  <a:lnTo>
                    <a:pt x="83" y="523"/>
                  </a:lnTo>
                  <a:lnTo>
                    <a:pt x="80" y="526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6" y="521"/>
                  </a:lnTo>
                  <a:lnTo>
                    <a:pt x="78" y="505"/>
                  </a:lnTo>
                  <a:lnTo>
                    <a:pt x="80" y="495"/>
                  </a:lnTo>
                  <a:lnTo>
                    <a:pt x="85" y="490"/>
                  </a:lnTo>
                  <a:lnTo>
                    <a:pt x="90" y="483"/>
                  </a:lnTo>
                  <a:lnTo>
                    <a:pt x="94" y="478"/>
                  </a:lnTo>
                  <a:lnTo>
                    <a:pt x="97" y="474"/>
                  </a:lnTo>
                  <a:lnTo>
                    <a:pt x="97" y="467"/>
                  </a:lnTo>
                  <a:lnTo>
                    <a:pt x="97" y="462"/>
                  </a:lnTo>
                  <a:lnTo>
                    <a:pt x="97" y="460"/>
                  </a:lnTo>
                  <a:lnTo>
                    <a:pt x="94" y="455"/>
                  </a:lnTo>
                  <a:lnTo>
                    <a:pt x="85" y="431"/>
                  </a:lnTo>
                  <a:lnTo>
                    <a:pt x="83" y="429"/>
                  </a:lnTo>
                  <a:lnTo>
                    <a:pt x="83" y="426"/>
                  </a:lnTo>
                  <a:lnTo>
                    <a:pt x="45" y="398"/>
                  </a:lnTo>
                  <a:lnTo>
                    <a:pt x="42" y="391"/>
                  </a:lnTo>
                  <a:lnTo>
                    <a:pt x="38" y="384"/>
                  </a:lnTo>
                  <a:lnTo>
                    <a:pt x="28" y="362"/>
                  </a:lnTo>
                  <a:lnTo>
                    <a:pt x="26" y="358"/>
                  </a:lnTo>
                  <a:lnTo>
                    <a:pt x="24" y="355"/>
                  </a:lnTo>
                  <a:lnTo>
                    <a:pt x="21" y="355"/>
                  </a:lnTo>
                  <a:lnTo>
                    <a:pt x="19" y="353"/>
                  </a:lnTo>
                  <a:lnTo>
                    <a:pt x="16" y="346"/>
                  </a:lnTo>
                  <a:lnTo>
                    <a:pt x="12" y="339"/>
                  </a:lnTo>
                  <a:lnTo>
                    <a:pt x="9" y="336"/>
                  </a:lnTo>
                  <a:lnTo>
                    <a:pt x="9" y="334"/>
                  </a:lnTo>
                  <a:lnTo>
                    <a:pt x="14" y="327"/>
                  </a:lnTo>
                  <a:lnTo>
                    <a:pt x="14" y="322"/>
                  </a:lnTo>
                  <a:lnTo>
                    <a:pt x="14" y="320"/>
                  </a:lnTo>
                  <a:lnTo>
                    <a:pt x="14" y="318"/>
                  </a:lnTo>
                  <a:lnTo>
                    <a:pt x="14" y="315"/>
                  </a:lnTo>
                  <a:lnTo>
                    <a:pt x="14" y="313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6" y="301"/>
                  </a:lnTo>
                  <a:lnTo>
                    <a:pt x="19" y="299"/>
                  </a:lnTo>
                  <a:lnTo>
                    <a:pt x="19" y="294"/>
                  </a:lnTo>
                  <a:lnTo>
                    <a:pt x="19" y="291"/>
                  </a:lnTo>
                  <a:lnTo>
                    <a:pt x="16" y="287"/>
                  </a:lnTo>
                  <a:lnTo>
                    <a:pt x="14" y="284"/>
                  </a:lnTo>
                  <a:lnTo>
                    <a:pt x="5" y="280"/>
                  </a:lnTo>
                  <a:lnTo>
                    <a:pt x="2" y="277"/>
                  </a:lnTo>
                  <a:lnTo>
                    <a:pt x="2" y="275"/>
                  </a:lnTo>
                  <a:lnTo>
                    <a:pt x="0" y="270"/>
                  </a:lnTo>
                  <a:lnTo>
                    <a:pt x="2" y="268"/>
                  </a:lnTo>
                  <a:lnTo>
                    <a:pt x="14" y="261"/>
                  </a:lnTo>
                  <a:lnTo>
                    <a:pt x="31" y="256"/>
                  </a:lnTo>
                  <a:lnTo>
                    <a:pt x="35" y="254"/>
                  </a:lnTo>
                  <a:lnTo>
                    <a:pt x="40" y="251"/>
                  </a:lnTo>
                  <a:lnTo>
                    <a:pt x="42" y="247"/>
                  </a:lnTo>
                  <a:lnTo>
                    <a:pt x="42" y="244"/>
                  </a:lnTo>
                  <a:lnTo>
                    <a:pt x="40" y="239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38" y="232"/>
                  </a:lnTo>
                  <a:lnTo>
                    <a:pt x="38" y="220"/>
                  </a:lnTo>
                  <a:lnTo>
                    <a:pt x="35" y="213"/>
                  </a:lnTo>
                  <a:lnTo>
                    <a:pt x="33" y="202"/>
                  </a:lnTo>
                  <a:lnTo>
                    <a:pt x="31" y="197"/>
                  </a:lnTo>
                  <a:lnTo>
                    <a:pt x="31" y="192"/>
                  </a:lnTo>
                  <a:lnTo>
                    <a:pt x="33" y="183"/>
                  </a:lnTo>
                  <a:lnTo>
                    <a:pt x="31" y="178"/>
                  </a:lnTo>
                  <a:lnTo>
                    <a:pt x="31" y="173"/>
                  </a:lnTo>
                  <a:lnTo>
                    <a:pt x="31" y="171"/>
                  </a:lnTo>
                  <a:lnTo>
                    <a:pt x="28" y="166"/>
                  </a:lnTo>
                  <a:lnTo>
                    <a:pt x="28" y="161"/>
                  </a:lnTo>
                  <a:lnTo>
                    <a:pt x="28" y="159"/>
                  </a:lnTo>
                  <a:lnTo>
                    <a:pt x="26" y="157"/>
                  </a:lnTo>
                  <a:lnTo>
                    <a:pt x="26" y="157"/>
                  </a:lnTo>
                  <a:lnTo>
                    <a:pt x="24" y="154"/>
                  </a:lnTo>
                  <a:lnTo>
                    <a:pt x="24" y="154"/>
                  </a:lnTo>
                  <a:lnTo>
                    <a:pt x="24" y="149"/>
                  </a:lnTo>
                  <a:lnTo>
                    <a:pt x="24" y="147"/>
                  </a:lnTo>
                  <a:lnTo>
                    <a:pt x="28" y="145"/>
                  </a:lnTo>
                  <a:lnTo>
                    <a:pt x="31" y="142"/>
                  </a:lnTo>
                  <a:lnTo>
                    <a:pt x="33" y="142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5" y="138"/>
                  </a:lnTo>
                  <a:lnTo>
                    <a:pt x="38" y="135"/>
                  </a:lnTo>
                  <a:lnTo>
                    <a:pt x="57" y="128"/>
                  </a:lnTo>
                  <a:lnTo>
                    <a:pt x="59" y="133"/>
                  </a:lnTo>
                  <a:lnTo>
                    <a:pt x="61" y="138"/>
                  </a:lnTo>
                  <a:lnTo>
                    <a:pt x="61" y="140"/>
                  </a:lnTo>
                  <a:lnTo>
                    <a:pt x="61" y="140"/>
                  </a:lnTo>
                  <a:lnTo>
                    <a:pt x="61" y="149"/>
                  </a:lnTo>
                  <a:lnTo>
                    <a:pt x="61" y="152"/>
                  </a:lnTo>
                  <a:lnTo>
                    <a:pt x="61" y="154"/>
                  </a:lnTo>
                  <a:lnTo>
                    <a:pt x="64" y="157"/>
                  </a:lnTo>
                  <a:lnTo>
                    <a:pt x="66" y="159"/>
                  </a:lnTo>
                  <a:lnTo>
                    <a:pt x="73" y="159"/>
                  </a:lnTo>
                  <a:lnTo>
                    <a:pt x="76" y="161"/>
                  </a:lnTo>
                  <a:lnTo>
                    <a:pt x="85" y="168"/>
                  </a:lnTo>
                  <a:lnTo>
                    <a:pt x="87" y="168"/>
                  </a:lnTo>
                  <a:lnTo>
                    <a:pt x="90" y="168"/>
                  </a:lnTo>
                  <a:lnTo>
                    <a:pt x="94" y="168"/>
                  </a:lnTo>
                  <a:lnTo>
                    <a:pt x="111" y="161"/>
                  </a:lnTo>
                  <a:lnTo>
                    <a:pt x="113" y="161"/>
                  </a:lnTo>
                  <a:lnTo>
                    <a:pt x="121" y="161"/>
                  </a:lnTo>
                  <a:lnTo>
                    <a:pt x="132" y="166"/>
                  </a:lnTo>
                  <a:lnTo>
                    <a:pt x="135" y="166"/>
                  </a:lnTo>
                  <a:lnTo>
                    <a:pt x="137" y="164"/>
                  </a:lnTo>
                  <a:lnTo>
                    <a:pt x="144" y="161"/>
                  </a:lnTo>
                  <a:lnTo>
                    <a:pt x="149" y="161"/>
                  </a:lnTo>
                  <a:lnTo>
                    <a:pt x="163" y="164"/>
                  </a:lnTo>
                  <a:lnTo>
                    <a:pt x="173" y="166"/>
                  </a:lnTo>
                  <a:lnTo>
                    <a:pt x="175" y="166"/>
                  </a:lnTo>
                  <a:lnTo>
                    <a:pt x="177" y="166"/>
                  </a:lnTo>
                  <a:lnTo>
                    <a:pt x="182" y="166"/>
                  </a:lnTo>
                  <a:lnTo>
                    <a:pt x="184" y="164"/>
                  </a:lnTo>
                  <a:lnTo>
                    <a:pt x="189" y="161"/>
                  </a:lnTo>
                  <a:lnTo>
                    <a:pt x="196" y="154"/>
                  </a:lnTo>
                  <a:lnTo>
                    <a:pt x="206" y="142"/>
                  </a:lnTo>
                  <a:lnTo>
                    <a:pt x="206" y="140"/>
                  </a:lnTo>
                  <a:lnTo>
                    <a:pt x="208" y="131"/>
                  </a:lnTo>
                  <a:lnTo>
                    <a:pt x="208" y="119"/>
                  </a:lnTo>
                  <a:lnTo>
                    <a:pt x="210" y="116"/>
                  </a:lnTo>
                  <a:lnTo>
                    <a:pt x="210" y="114"/>
                  </a:lnTo>
                  <a:lnTo>
                    <a:pt x="213" y="114"/>
                  </a:lnTo>
                  <a:lnTo>
                    <a:pt x="215" y="112"/>
                  </a:lnTo>
                  <a:lnTo>
                    <a:pt x="225" y="116"/>
                  </a:lnTo>
                  <a:lnTo>
                    <a:pt x="236" y="119"/>
                  </a:lnTo>
                  <a:lnTo>
                    <a:pt x="244" y="119"/>
                  </a:lnTo>
                  <a:lnTo>
                    <a:pt x="246" y="116"/>
                  </a:lnTo>
                  <a:lnTo>
                    <a:pt x="248" y="114"/>
                  </a:lnTo>
                  <a:lnTo>
                    <a:pt x="251" y="114"/>
                  </a:lnTo>
                  <a:lnTo>
                    <a:pt x="253" y="112"/>
                  </a:lnTo>
                  <a:lnTo>
                    <a:pt x="258" y="116"/>
                  </a:lnTo>
                  <a:lnTo>
                    <a:pt x="258" y="119"/>
                  </a:lnTo>
                  <a:lnTo>
                    <a:pt x="262" y="121"/>
                  </a:lnTo>
                  <a:lnTo>
                    <a:pt x="265" y="123"/>
                  </a:lnTo>
                  <a:lnTo>
                    <a:pt x="270" y="123"/>
                  </a:lnTo>
                  <a:lnTo>
                    <a:pt x="272" y="121"/>
                  </a:lnTo>
                  <a:lnTo>
                    <a:pt x="272" y="119"/>
                  </a:lnTo>
                  <a:lnTo>
                    <a:pt x="272" y="116"/>
                  </a:lnTo>
                  <a:lnTo>
                    <a:pt x="272" y="112"/>
                  </a:lnTo>
                  <a:lnTo>
                    <a:pt x="274" y="109"/>
                  </a:lnTo>
                  <a:lnTo>
                    <a:pt x="274" y="107"/>
                  </a:lnTo>
                  <a:lnTo>
                    <a:pt x="277" y="107"/>
                  </a:lnTo>
                  <a:lnTo>
                    <a:pt x="286" y="109"/>
                  </a:lnTo>
                  <a:lnTo>
                    <a:pt x="289" y="112"/>
                  </a:lnTo>
                  <a:lnTo>
                    <a:pt x="289" y="114"/>
                  </a:lnTo>
                  <a:lnTo>
                    <a:pt x="289" y="116"/>
                  </a:lnTo>
                  <a:lnTo>
                    <a:pt x="289" y="121"/>
                  </a:lnTo>
                  <a:lnTo>
                    <a:pt x="291" y="123"/>
                  </a:lnTo>
                  <a:lnTo>
                    <a:pt x="296" y="126"/>
                  </a:lnTo>
                  <a:lnTo>
                    <a:pt x="298" y="128"/>
                  </a:lnTo>
                  <a:lnTo>
                    <a:pt x="298" y="131"/>
                  </a:lnTo>
                  <a:lnTo>
                    <a:pt x="298" y="138"/>
                  </a:lnTo>
                  <a:lnTo>
                    <a:pt x="300" y="140"/>
                  </a:lnTo>
                  <a:lnTo>
                    <a:pt x="303" y="147"/>
                  </a:lnTo>
                  <a:lnTo>
                    <a:pt x="305" y="152"/>
                  </a:lnTo>
                  <a:lnTo>
                    <a:pt x="310" y="157"/>
                  </a:lnTo>
                  <a:lnTo>
                    <a:pt x="329" y="159"/>
                  </a:lnTo>
                  <a:lnTo>
                    <a:pt x="326" y="157"/>
                  </a:lnTo>
                  <a:lnTo>
                    <a:pt x="326" y="154"/>
                  </a:lnTo>
                  <a:lnTo>
                    <a:pt x="326" y="152"/>
                  </a:lnTo>
                  <a:lnTo>
                    <a:pt x="326" y="149"/>
                  </a:lnTo>
                  <a:lnTo>
                    <a:pt x="329" y="145"/>
                  </a:lnTo>
                  <a:lnTo>
                    <a:pt x="331" y="123"/>
                  </a:lnTo>
                  <a:lnTo>
                    <a:pt x="331" y="121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3"/>
                  </a:lnTo>
                  <a:lnTo>
                    <a:pt x="345" y="81"/>
                  </a:lnTo>
                  <a:lnTo>
                    <a:pt x="345" y="78"/>
                  </a:lnTo>
                  <a:lnTo>
                    <a:pt x="345" y="76"/>
                  </a:lnTo>
                  <a:lnTo>
                    <a:pt x="345" y="76"/>
                  </a:lnTo>
                  <a:lnTo>
                    <a:pt x="345" y="74"/>
                  </a:lnTo>
                  <a:lnTo>
                    <a:pt x="348" y="69"/>
                  </a:lnTo>
                  <a:lnTo>
                    <a:pt x="352" y="62"/>
                  </a:lnTo>
                  <a:lnTo>
                    <a:pt x="352" y="57"/>
                  </a:lnTo>
                  <a:lnTo>
                    <a:pt x="352" y="55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55" y="36"/>
                  </a:lnTo>
                  <a:lnTo>
                    <a:pt x="357" y="29"/>
                  </a:lnTo>
                  <a:lnTo>
                    <a:pt x="357" y="26"/>
                  </a:lnTo>
                  <a:lnTo>
                    <a:pt x="359" y="22"/>
                  </a:lnTo>
                  <a:lnTo>
                    <a:pt x="359" y="19"/>
                  </a:lnTo>
                  <a:lnTo>
                    <a:pt x="359" y="17"/>
                  </a:lnTo>
                  <a:lnTo>
                    <a:pt x="359" y="15"/>
                  </a:lnTo>
                  <a:lnTo>
                    <a:pt x="362" y="15"/>
                  </a:lnTo>
                  <a:lnTo>
                    <a:pt x="362" y="12"/>
                  </a:lnTo>
                  <a:lnTo>
                    <a:pt x="367" y="12"/>
                  </a:lnTo>
                  <a:lnTo>
                    <a:pt x="371" y="12"/>
                  </a:lnTo>
                  <a:lnTo>
                    <a:pt x="376" y="12"/>
                  </a:lnTo>
                  <a:lnTo>
                    <a:pt x="386" y="17"/>
                  </a:lnTo>
                  <a:lnTo>
                    <a:pt x="390" y="17"/>
                  </a:lnTo>
                  <a:lnTo>
                    <a:pt x="397" y="17"/>
                  </a:lnTo>
                  <a:lnTo>
                    <a:pt x="416" y="10"/>
                  </a:lnTo>
                  <a:lnTo>
                    <a:pt x="423" y="7"/>
                  </a:lnTo>
                  <a:lnTo>
                    <a:pt x="428" y="7"/>
                  </a:lnTo>
                  <a:lnTo>
                    <a:pt x="430" y="10"/>
                  </a:lnTo>
                  <a:lnTo>
                    <a:pt x="435" y="12"/>
                  </a:lnTo>
                  <a:lnTo>
                    <a:pt x="442" y="19"/>
                  </a:lnTo>
                  <a:lnTo>
                    <a:pt x="449" y="24"/>
                  </a:lnTo>
                  <a:lnTo>
                    <a:pt x="471" y="29"/>
                  </a:lnTo>
                  <a:lnTo>
                    <a:pt x="473" y="43"/>
                  </a:lnTo>
                  <a:lnTo>
                    <a:pt x="475" y="48"/>
                  </a:lnTo>
                  <a:lnTo>
                    <a:pt x="483" y="50"/>
                  </a:lnTo>
                  <a:lnTo>
                    <a:pt x="485" y="50"/>
                  </a:lnTo>
                  <a:lnTo>
                    <a:pt x="487" y="55"/>
                  </a:lnTo>
                  <a:lnTo>
                    <a:pt x="490" y="57"/>
                  </a:lnTo>
                  <a:lnTo>
                    <a:pt x="490" y="62"/>
                  </a:lnTo>
                  <a:lnTo>
                    <a:pt x="492" y="67"/>
                  </a:lnTo>
                  <a:lnTo>
                    <a:pt x="494" y="71"/>
                  </a:lnTo>
                  <a:lnTo>
                    <a:pt x="497" y="74"/>
                  </a:lnTo>
                  <a:lnTo>
                    <a:pt x="504" y="74"/>
                  </a:lnTo>
                  <a:lnTo>
                    <a:pt x="509" y="76"/>
                  </a:lnTo>
                  <a:lnTo>
                    <a:pt x="513" y="81"/>
                  </a:lnTo>
                  <a:lnTo>
                    <a:pt x="516" y="83"/>
                  </a:lnTo>
                  <a:lnTo>
                    <a:pt x="520" y="83"/>
                  </a:lnTo>
                  <a:lnTo>
                    <a:pt x="523" y="86"/>
                  </a:lnTo>
                  <a:lnTo>
                    <a:pt x="523" y="88"/>
                  </a:lnTo>
                  <a:lnTo>
                    <a:pt x="523" y="90"/>
                  </a:lnTo>
                  <a:lnTo>
                    <a:pt x="523" y="93"/>
                  </a:lnTo>
                  <a:lnTo>
                    <a:pt x="523" y="97"/>
                  </a:lnTo>
                  <a:lnTo>
                    <a:pt x="523" y="102"/>
                  </a:lnTo>
                  <a:lnTo>
                    <a:pt x="525" y="105"/>
                  </a:lnTo>
                  <a:lnTo>
                    <a:pt x="527" y="105"/>
                  </a:lnTo>
                  <a:lnTo>
                    <a:pt x="535" y="107"/>
                  </a:lnTo>
                  <a:lnTo>
                    <a:pt x="537" y="107"/>
                  </a:lnTo>
                  <a:lnTo>
                    <a:pt x="537" y="105"/>
                  </a:lnTo>
                  <a:lnTo>
                    <a:pt x="539" y="105"/>
                  </a:lnTo>
                  <a:lnTo>
                    <a:pt x="539" y="102"/>
                  </a:lnTo>
                  <a:lnTo>
                    <a:pt x="546" y="100"/>
                  </a:lnTo>
                  <a:lnTo>
                    <a:pt x="546" y="97"/>
                  </a:lnTo>
                  <a:lnTo>
                    <a:pt x="549" y="97"/>
                  </a:lnTo>
                  <a:lnTo>
                    <a:pt x="551" y="93"/>
                  </a:lnTo>
                  <a:lnTo>
                    <a:pt x="551" y="93"/>
                  </a:lnTo>
                  <a:lnTo>
                    <a:pt x="551" y="90"/>
                  </a:lnTo>
                  <a:lnTo>
                    <a:pt x="554" y="90"/>
                  </a:lnTo>
                  <a:lnTo>
                    <a:pt x="556" y="90"/>
                  </a:lnTo>
                  <a:lnTo>
                    <a:pt x="558" y="90"/>
                  </a:lnTo>
                  <a:lnTo>
                    <a:pt x="558" y="88"/>
                  </a:lnTo>
                  <a:lnTo>
                    <a:pt x="561" y="88"/>
                  </a:lnTo>
                  <a:lnTo>
                    <a:pt x="561" y="83"/>
                  </a:lnTo>
                  <a:lnTo>
                    <a:pt x="561" y="83"/>
                  </a:lnTo>
                  <a:lnTo>
                    <a:pt x="561" y="81"/>
                  </a:lnTo>
                  <a:lnTo>
                    <a:pt x="563" y="78"/>
                  </a:lnTo>
                  <a:lnTo>
                    <a:pt x="565" y="78"/>
                  </a:lnTo>
                  <a:lnTo>
                    <a:pt x="568" y="74"/>
                  </a:lnTo>
                  <a:lnTo>
                    <a:pt x="568" y="74"/>
                  </a:lnTo>
                  <a:lnTo>
                    <a:pt x="572" y="69"/>
                  </a:lnTo>
                  <a:lnTo>
                    <a:pt x="575" y="69"/>
                  </a:lnTo>
                  <a:lnTo>
                    <a:pt x="589" y="81"/>
                  </a:lnTo>
                  <a:lnTo>
                    <a:pt x="591" y="86"/>
                  </a:lnTo>
                  <a:lnTo>
                    <a:pt x="594" y="90"/>
                  </a:lnTo>
                  <a:lnTo>
                    <a:pt x="594" y="93"/>
                  </a:lnTo>
                  <a:lnTo>
                    <a:pt x="594" y="95"/>
                  </a:lnTo>
                  <a:lnTo>
                    <a:pt x="596" y="97"/>
                  </a:lnTo>
                  <a:lnTo>
                    <a:pt x="598" y="97"/>
                  </a:lnTo>
                  <a:lnTo>
                    <a:pt x="632" y="97"/>
                  </a:lnTo>
                  <a:lnTo>
                    <a:pt x="639" y="95"/>
                  </a:lnTo>
                  <a:lnTo>
                    <a:pt x="641" y="95"/>
                  </a:lnTo>
                  <a:lnTo>
                    <a:pt x="643" y="93"/>
                  </a:lnTo>
                  <a:lnTo>
                    <a:pt x="653" y="83"/>
                  </a:lnTo>
                  <a:lnTo>
                    <a:pt x="655" y="81"/>
                  </a:lnTo>
                  <a:lnTo>
                    <a:pt x="655" y="78"/>
                  </a:lnTo>
                  <a:lnTo>
                    <a:pt x="658" y="76"/>
                  </a:lnTo>
                  <a:lnTo>
                    <a:pt x="660" y="74"/>
                  </a:lnTo>
                  <a:lnTo>
                    <a:pt x="662" y="74"/>
                  </a:lnTo>
                  <a:lnTo>
                    <a:pt x="662" y="71"/>
                  </a:lnTo>
                  <a:lnTo>
                    <a:pt x="667" y="64"/>
                  </a:lnTo>
                  <a:lnTo>
                    <a:pt x="667" y="62"/>
                  </a:lnTo>
                  <a:lnTo>
                    <a:pt x="677" y="50"/>
                  </a:lnTo>
                  <a:lnTo>
                    <a:pt x="679" y="45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AC7D06C-C45A-01B7-F7B6-B900B98FC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626" y="1263650"/>
              <a:ext cx="1295400" cy="1055688"/>
            </a:xfrm>
            <a:custGeom>
              <a:avLst/>
              <a:gdLst>
                <a:gd name="T0" fmla="*/ 151 w 816"/>
                <a:gd name="T1" fmla="*/ 457 h 665"/>
                <a:gd name="T2" fmla="*/ 128 w 816"/>
                <a:gd name="T3" fmla="*/ 448 h 665"/>
                <a:gd name="T4" fmla="*/ 95 w 816"/>
                <a:gd name="T5" fmla="*/ 381 h 665"/>
                <a:gd name="T6" fmla="*/ 104 w 816"/>
                <a:gd name="T7" fmla="*/ 339 h 665"/>
                <a:gd name="T8" fmla="*/ 116 w 816"/>
                <a:gd name="T9" fmla="*/ 299 h 665"/>
                <a:gd name="T10" fmla="*/ 92 w 816"/>
                <a:gd name="T11" fmla="*/ 284 h 665"/>
                <a:gd name="T12" fmla="*/ 99 w 816"/>
                <a:gd name="T13" fmla="*/ 251 h 665"/>
                <a:gd name="T14" fmla="*/ 97 w 816"/>
                <a:gd name="T15" fmla="*/ 216 h 665"/>
                <a:gd name="T16" fmla="*/ 71 w 816"/>
                <a:gd name="T17" fmla="*/ 192 h 665"/>
                <a:gd name="T18" fmla="*/ 66 w 816"/>
                <a:gd name="T19" fmla="*/ 159 h 665"/>
                <a:gd name="T20" fmla="*/ 43 w 816"/>
                <a:gd name="T21" fmla="*/ 147 h 665"/>
                <a:gd name="T22" fmla="*/ 28 w 816"/>
                <a:gd name="T23" fmla="*/ 107 h 665"/>
                <a:gd name="T24" fmla="*/ 28 w 816"/>
                <a:gd name="T25" fmla="*/ 67 h 665"/>
                <a:gd name="T26" fmla="*/ 2 w 816"/>
                <a:gd name="T27" fmla="*/ 10 h 665"/>
                <a:gd name="T28" fmla="*/ 33 w 816"/>
                <a:gd name="T29" fmla="*/ 7 h 665"/>
                <a:gd name="T30" fmla="*/ 90 w 816"/>
                <a:gd name="T31" fmla="*/ 29 h 665"/>
                <a:gd name="T32" fmla="*/ 111 w 816"/>
                <a:gd name="T33" fmla="*/ 31 h 665"/>
                <a:gd name="T34" fmla="*/ 189 w 816"/>
                <a:gd name="T35" fmla="*/ 17 h 665"/>
                <a:gd name="T36" fmla="*/ 182 w 816"/>
                <a:gd name="T37" fmla="*/ 62 h 665"/>
                <a:gd name="T38" fmla="*/ 213 w 816"/>
                <a:gd name="T39" fmla="*/ 147 h 665"/>
                <a:gd name="T40" fmla="*/ 220 w 816"/>
                <a:gd name="T41" fmla="*/ 161 h 665"/>
                <a:gd name="T42" fmla="*/ 277 w 816"/>
                <a:gd name="T43" fmla="*/ 147 h 665"/>
                <a:gd name="T44" fmla="*/ 428 w 816"/>
                <a:gd name="T45" fmla="*/ 171 h 665"/>
                <a:gd name="T46" fmla="*/ 558 w 816"/>
                <a:gd name="T47" fmla="*/ 164 h 665"/>
                <a:gd name="T48" fmla="*/ 622 w 816"/>
                <a:gd name="T49" fmla="*/ 178 h 665"/>
                <a:gd name="T50" fmla="*/ 641 w 816"/>
                <a:gd name="T51" fmla="*/ 204 h 665"/>
                <a:gd name="T52" fmla="*/ 636 w 816"/>
                <a:gd name="T53" fmla="*/ 223 h 665"/>
                <a:gd name="T54" fmla="*/ 653 w 816"/>
                <a:gd name="T55" fmla="*/ 265 h 665"/>
                <a:gd name="T56" fmla="*/ 644 w 816"/>
                <a:gd name="T57" fmla="*/ 284 h 665"/>
                <a:gd name="T58" fmla="*/ 658 w 816"/>
                <a:gd name="T59" fmla="*/ 315 h 665"/>
                <a:gd name="T60" fmla="*/ 648 w 816"/>
                <a:gd name="T61" fmla="*/ 355 h 665"/>
                <a:gd name="T62" fmla="*/ 696 w 816"/>
                <a:gd name="T63" fmla="*/ 372 h 665"/>
                <a:gd name="T64" fmla="*/ 726 w 816"/>
                <a:gd name="T65" fmla="*/ 403 h 665"/>
                <a:gd name="T66" fmla="*/ 752 w 816"/>
                <a:gd name="T67" fmla="*/ 422 h 665"/>
                <a:gd name="T68" fmla="*/ 750 w 816"/>
                <a:gd name="T69" fmla="*/ 443 h 665"/>
                <a:gd name="T70" fmla="*/ 783 w 816"/>
                <a:gd name="T71" fmla="*/ 497 h 665"/>
                <a:gd name="T72" fmla="*/ 807 w 816"/>
                <a:gd name="T73" fmla="*/ 533 h 665"/>
                <a:gd name="T74" fmla="*/ 812 w 816"/>
                <a:gd name="T75" fmla="*/ 561 h 665"/>
                <a:gd name="T76" fmla="*/ 764 w 816"/>
                <a:gd name="T77" fmla="*/ 597 h 665"/>
                <a:gd name="T78" fmla="*/ 764 w 816"/>
                <a:gd name="T79" fmla="*/ 620 h 665"/>
                <a:gd name="T80" fmla="*/ 774 w 816"/>
                <a:gd name="T81" fmla="*/ 656 h 665"/>
                <a:gd name="T82" fmla="*/ 733 w 816"/>
                <a:gd name="T83" fmla="*/ 642 h 665"/>
                <a:gd name="T84" fmla="*/ 681 w 816"/>
                <a:gd name="T85" fmla="*/ 628 h 665"/>
                <a:gd name="T86" fmla="*/ 665 w 816"/>
                <a:gd name="T87" fmla="*/ 613 h 665"/>
                <a:gd name="T88" fmla="*/ 646 w 816"/>
                <a:gd name="T89" fmla="*/ 559 h 665"/>
                <a:gd name="T90" fmla="*/ 587 w 816"/>
                <a:gd name="T91" fmla="*/ 549 h 665"/>
                <a:gd name="T92" fmla="*/ 566 w 816"/>
                <a:gd name="T93" fmla="*/ 568 h 665"/>
                <a:gd name="T94" fmla="*/ 547 w 816"/>
                <a:gd name="T95" fmla="*/ 578 h 665"/>
                <a:gd name="T96" fmla="*/ 509 w 816"/>
                <a:gd name="T97" fmla="*/ 549 h 665"/>
                <a:gd name="T98" fmla="*/ 471 w 816"/>
                <a:gd name="T99" fmla="*/ 502 h 665"/>
                <a:gd name="T100" fmla="*/ 454 w 816"/>
                <a:gd name="T101" fmla="*/ 521 h 665"/>
                <a:gd name="T102" fmla="*/ 402 w 816"/>
                <a:gd name="T103" fmla="*/ 526 h 665"/>
                <a:gd name="T104" fmla="*/ 353 w 816"/>
                <a:gd name="T105" fmla="*/ 542 h 665"/>
                <a:gd name="T106" fmla="*/ 322 w 816"/>
                <a:gd name="T107" fmla="*/ 552 h 665"/>
                <a:gd name="T108" fmla="*/ 301 w 816"/>
                <a:gd name="T109" fmla="*/ 538 h 665"/>
                <a:gd name="T110" fmla="*/ 267 w 816"/>
                <a:gd name="T111" fmla="*/ 526 h 665"/>
                <a:gd name="T112" fmla="*/ 185 w 816"/>
                <a:gd name="T113" fmla="*/ 512 h 665"/>
                <a:gd name="T114" fmla="*/ 151 w 816"/>
                <a:gd name="T115" fmla="*/ 535 h 665"/>
                <a:gd name="T116" fmla="*/ 106 w 816"/>
                <a:gd name="T117" fmla="*/ 512 h 665"/>
                <a:gd name="T118" fmla="*/ 90 w 816"/>
                <a:gd name="T119" fmla="*/ 47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6" h="665">
                  <a:moveTo>
                    <a:pt x="90" y="469"/>
                  </a:moveTo>
                  <a:lnTo>
                    <a:pt x="90" y="469"/>
                  </a:lnTo>
                  <a:lnTo>
                    <a:pt x="90" y="464"/>
                  </a:lnTo>
                  <a:lnTo>
                    <a:pt x="90" y="464"/>
                  </a:lnTo>
                  <a:lnTo>
                    <a:pt x="92" y="464"/>
                  </a:lnTo>
                  <a:lnTo>
                    <a:pt x="114" y="467"/>
                  </a:lnTo>
                  <a:lnTo>
                    <a:pt x="144" y="462"/>
                  </a:lnTo>
                  <a:lnTo>
                    <a:pt x="156" y="464"/>
                  </a:lnTo>
                  <a:lnTo>
                    <a:pt x="151" y="457"/>
                  </a:lnTo>
                  <a:lnTo>
                    <a:pt x="144" y="455"/>
                  </a:lnTo>
                  <a:lnTo>
                    <a:pt x="135" y="452"/>
                  </a:lnTo>
                  <a:lnTo>
                    <a:pt x="135" y="455"/>
                  </a:lnTo>
                  <a:lnTo>
                    <a:pt x="133" y="455"/>
                  </a:lnTo>
                  <a:lnTo>
                    <a:pt x="130" y="457"/>
                  </a:lnTo>
                  <a:lnTo>
                    <a:pt x="130" y="455"/>
                  </a:lnTo>
                  <a:lnTo>
                    <a:pt x="130" y="452"/>
                  </a:lnTo>
                  <a:lnTo>
                    <a:pt x="128" y="450"/>
                  </a:lnTo>
                  <a:lnTo>
                    <a:pt x="128" y="448"/>
                  </a:lnTo>
                  <a:lnTo>
                    <a:pt x="118" y="445"/>
                  </a:lnTo>
                  <a:lnTo>
                    <a:pt x="114" y="443"/>
                  </a:lnTo>
                  <a:lnTo>
                    <a:pt x="114" y="438"/>
                  </a:lnTo>
                  <a:lnTo>
                    <a:pt x="111" y="429"/>
                  </a:lnTo>
                  <a:lnTo>
                    <a:pt x="99" y="419"/>
                  </a:lnTo>
                  <a:lnTo>
                    <a:pt x="99" y="410"/>
                  </a:lnTo>
                  <a:lnTo>
                    <a:pt x="99" y="398"/>
                  </a:lnTo>
                  <a:lnTo>
                    <a:pt x="97" y="388"/>
                  </a:lnTo>
                  <a:lnTo>
                    <a:pt x="95" y="381"/>
                  </a:lnTo>
                  <a:lnTo>
                    <a:pt x="88" y="379"/>
                  </a:lnTo>
                  <a:lnTo>
                    <a:pt x="88" y="377"/>
                  </a:lnTo>
                  <a:lnTo>
                    <a:pt x="92" y="374"/>
                  </a:lnTo>
                  <a:lnTo>
                    <a:pt x="95" y="370"/>
                  </a:lnTo>
                  <a:lnTo>
                    <a:pt x="97" y="365"/>
                  </a:lnTo>
                  <a:lnTo>
                    <a:pt x="99" y="346"/>
                  </a:lnTo>
                  <a:lnTo>
                    <a:pt x="102" y="341"/>
                  </a:lnTo>
                  <a:lnTo>
                    <a:pt x="104" y="343"/>
                  </a:lnTo>
                  <a:lnTo>
                    <a:pt x="104" y="339"/>
                  </a:lnTo>
                  <a:lnTo>
                    <a:pt x="106" y="336"/>
                  </a:lnTo>
                  <a:lnTo>
                    <a:pt x="104" y="334"/>
                  </a:lnTo>
                  <a:lnTo>
                    <a:pt x="102" y="332"/>
                  </a:lnTo>
                  <a:lnTo>
                    <a:pt x="99" y="329"/>
                  </a:lnTo>
                  <a:lnTo>
                    <a:pt x="104" y="306"/>
                  </a:lnTo>
                  <a:lnTo>
                    <a:pt x="104" y="299"/>
                  </a:lnTo>
                  <a:lnTo>
                    <a:pt x="109" y="296"/>
                  </a:lnTo>
                  <a:lnTo>
                    <a:pt x="116" y="301"/>
                  </a:lnTo>
                  <a:lnTo>
                    <a:pt x="116" y="299"/>
                  </a:lnTo>
                  <a:lnTo>
                    <a:pt x="111" y="296"/>
                  </a:lnTo>
                  <a:lnTo>
                    <a:pt x="104" y="294"/>
                  </a:lnTo>
                  <a:lnTo>
                    <a:pt x="99" y="299"/>
                  </a:lnTo>
                  <a:lnTo>
                    <a:pt x="97" y="303"/>
                  </a:lnTo>
                  <a:lnTo>
                    <a:pt x="95" y="306"/>
                  </a:lnTo>
                  <a:lnTo>
                    <a:pt x="95" y="303"/>
                  </a:lnTo>
                  <a:lnTo>
                    <a:pt x="92" y="299"/>
                  </a:lnTo>
                  <a:lnTo>
                    <a:pt x="90" y="296"/>
                  </a:lnTo>
                  <a:lnTo>
                    <a:pt x="92" y="284"/>
                  </a:lnTo>
                  <a:lnTo>
                    <a:pt x="92" y="282"/>
                  </a:lnTo>
                  <a:lnTo>
                    <a:pt x="92" y="277"/>
                  </a:lnTo>
                  <a:lnTo>
                    <a:pt x="90" y="275"/>
                  </a:lnTo>
                  <a:lnTo>
                    <a:pt x="88" y="272"/>
                  </a:lnTo>
                  <a:lnTo>
                    <a:pt x="88" y="268"/>
                  </a:lnTo>
                  <a:lnTo>
                    <a:pt x="90" y="263"/>
                  </a:lnTo>
                  <a:lnTo>
                    <a:pt x="92" y="256"/>
                  </a:lnTo>
                  <a:lnTo>
                    <a:pt x="95" y="254"/>
                  </a:lnTo>
                  <a:lnTo>
                    <a:pt x="99" y="251"/>
                  </a:lnTo>
                  <a:lnTo>
                    <a:pt x="97" y="249"/>
                  </a:lnTo>
                  <a:lnTo>
                    <a:pt x="95" y="249"/>
                  </a:lnTo>
                  <a:lnTo>
                    <a:pt x="95" y="251"/>
                  </a:lnTo>
                  <a:lnTo>
                    <a:pt x="92" y="244"/>
                  </a:lnTo>
                  <a:lnTo>
                    <a:pt x="90" y="235"/>
                  </a:lnTo>
                  <a:lnTo>
                    <a:pt x="90" y="228"/>
                  </a:lnTo>
                  <a:lnTo>
                    <a:pt x="88" y="220"/>
                  </a:lnTo>
                  <a:lnTo>
                    <a:pt x="90" y="216"/>
                  </a:lnTo>
                  <a:lnTo>
                    <a:pt x="97" y="216"/>
                  </a:lnTo>
                  <a:lnTo>
                    <a:pt x="106" y="218"/>
                  </a:lnTo>
                  <a:lnTo>
                    <a:pt x="106" y="216"/>
                  </a:lnTo>
                  <a:lnTo>
                    <a:pt x="99" y="213"/>
                  </a:lnTo>
                  <a:lnTo>
                    <a:pt x="92" y="211"/>
                  </a:lnTo>
                  <a:lnTo>
                    <a:pt x="88" y="211"/>
                  </a:lnTo>
                  <a:lnTo>
                    <a:pt x="85" y="218"/>
                  </a:lnTo>
                  <a:lnTo>
                    <a:pt x="80" y="213"/>
                  </a:lnTo>
                  <a:lnTo>
                    <a:pt x="76" y="197"/>
                  </a:lnTo>
                  <a:lnTo>
                    <a:pt x="71" y="192"/>
                  </a:lnTo>
                  <a:lnTo>
                    <a:pt x="73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69" y="183"/>
                  </a:lnTo>
                  <a:lnTo>
                    <a:pt x="64" y="178"/>
                  </a:lnTo>
                  <a:lnTo>
                    <a:pt x="64" y="171"/>
                  </a:lnTo>
                  <a:lnTo>
                    <a:pt x="69" y="171"/>
                  </a:lnTo>
                  <a:lnTo>
                    <a:pt x="69" y="168"/>
                  </a:lnTo>
                  <a:lnTo>
                    <a:pt x="66" y="159"/>
                  </a:lnTo>
                  <a:lnTo>
                    <a:pt x="64" y="159"/>
                  </a:lnTo>
                  <a:lnTo>
                    <a:pt x="62" y="166"/>
                  </a:lnTo>
                  <a:lnTo>
                    <a:pt x="57" y="164"/>
                  </a:lnTo>
                  <a:lnTo>
                    <a:pt x="50" y="157"/>
                  </a:lnTo>
                  <a:lnTo>
                    <a:pt x="45" y="152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7" y="147"/>
                  </a:lnTo>
                  <a:lnTo>
                    <a:pt x="43" y="147"/>
                  </a:lnTo>
                  <a:lnTo>
                    <a:pt x="38" y="149"/>
                  </a:lnTo>
                  <a:lnTo>
                    <a:pt x="36" y="149"/>
                  </a:lnTo>
                  <a:lnTo>
                    <a:pt x="33" y="147"/>
                  </a:lnTo>
                  <a:lnTo>
                    <a:pt x="33" y="142"/>
                  </a:lnTo>
                  <a:lnTo>
                    <a:pt x="33" y="126"/>
                  </a:lnTo>
                  <a:lnTo>
                    <a:pt x="33" y="121"/>
                  </a:lnTo>
                  <a:lnTo>
                    <a:pt x="33" y="119"/>
                  </a:lnTo>
                  <a:lnTo>
                    <a:pt x="31" y="114"/>
                  </a:lnTo>
                  <a:lnTo>
                    <a:pt x="28" y="107"/>
                  </a:lnTo>
                  <a:lnTo>
                    <a:pt x="28" y="104"/>
                  </a:lnTo>
                  <a:lnTo>
                    <a:pt x="28" y="102"/>
                  </a:lnTo>
                  <a:lnTo>
                    <a:pt x="26" y="100"/>
                  </a:lnTo>
                  <a:lnTo>
                    <a:pt x="24" y="95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17" y="78"/>
                  </a:lnTo>
                  <a:lnTo>
                    <a:pt x="26" y="71"/>
                  </a:lnTo>
                  <a:lnTo>
                    <a:pt x="28" y="67"/>
                  </a:lnTo>
                  <a:lnTo>
                    <a:pt x="28" y="52"/>
                  </a:lnTo>
                  <a:lnTo>
                    <a:pt x="28" y="45"/>
                  </a:lnTo>
                  <a:lnTo>
                    <a:pt x="26" y="41"/>
                  </a:lnTo>
                  <a:lnTo>
                    <a:pt x="26" y="36"/>
                  </a:lnTo>
                  <a:lnTo>
                    <a:pt x="24" y="31"/>
                  </a:lnTo>
                  <a:lnTo>
                    <a:pt x="21" y="29"/>
                  </a:lnTo>
                  <a:lnTo>
                    <a:pt x="12" y="26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2" y="5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8" y="17"/>
                  </a:lnTo>
                  <a:lnTo>
                    <a:pt x="40" y="14"/>
                  </a:lnTo>
                  <a:lnTo>
                    <a:pt x="43" y="17"/>
                  </a:lnTo>
                  <a:lnTo>
                    <a:pt x="47" y="17"/>
                  </a:lnTo>
                  <a:lnTo>
                    <a:pt x="66" y="22"/>
                  </a:lnTo>
                  <a:lnTo>
                    <a:pt x="88" y="29"/>
                  </a:lnTo>
                  <a:lnTo>
                    <a:pt x="90" y="29"/>
                  </a:lnTo>
                  <a:lnTo>
                    <a:pt x="90" y="29"/>
                  </a:lnTo>
                  <a:lnTo>
                    <a:pt x="90" y="31"/>
                  </a:lnTo>
                  <a:lnTo>
                    <a:pt x="92" y="33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9" y="29"/>
                  </a:lnTo>
                  <a:lnTo>
                    <a:pt x="104" y="29"/>
                  </a:lnTo>
                  <a:lnTo>
                    <a:pt x="106" y="29"/>
                  </a:lnTo>
                  <a:lnTo>
                    <a:pt x="111" y="31"/>
                  </a:lnTo>
                  <a:lnTo>
                    <a:pt x="116" y="31"/>
                  </a:lnTo>
                  <a:lnTo>
                    <a:pt x="121" y="29"/>
                  </a:lnTo>
                  <a:lnTo>
                    <a:pt x="125" y="26"/>
                  </a:lnTo>
                  <a:lnTo>
                    <a:pt x="133" y="17"/>
                  </a:lnTo>
                  <a:lnTo>
                    <a:pt x="135" y="12"/>
                  </a:lnTo>
                  <a:lnTo>
                    <a:pt x="149" y="10"/>
                  </a:lnTo>
                  <a:lnTo>
                    <a:pt x="154" y="10"/>
                  </a:lnTo>
                  <a:lnTo>
                    <a:pt x="187" y="14"/>
                  </a:lnTo>
                  <a:lnTo>
                    <a:pt x="189" y="17"/>
                  </a:lnTo>
                  <a:lnTo>
                    <a:pt x="189" y="19"/>
                  </a:lnTo>
                  <a:lnTo>
                    <a:pt x="192" y="26"/>
                  </a:lnTo>
                  <a:lnTo>
                    <a:pt x="196" y="41"/>
                  </a:lnTo>
                  <a:lnTo>
                    <a:pt x="199" y="48"/>
                  </a:lnTo>
                  <a:lnTo>
                    <a:pt x="192" y="52"/>
                  </a:lnTo>
                  <a:lnTo>
                    <a:pt x="189" y="57"/>
                  </a:lnTo>
                  <a:lnTo>
                    <a:pt x="189" y="59"/>
                  </a:lnTo>
                  <a:lnTo>
                    <a:pt x="187" y="62"/>
                  </a:lnTo>
                  <a:lnTo>
                    <a:pt x="182" y="62"/>
                  </a:lnTo>
                  <a:lnTo>
                    <a:pt x="180" y="64"/>
                  </a:lnTo>
                  <a:lnTo>
                    <a:pt x="177" y="64"/>
                  </a:lnTo>
                  <a:lnTo>
                    <a:pt x="175" y="76"/>
                  </a:lnTo>
                  <a:lnTo>
                    <a:pt x="180" y="83"/>
                  </a:lnTo>
                  <a:lnTo>
                    <a:pt x="185" y="90"/>
                  </a:lnTo>
                  <a:lnTo>
                    <a:pt x="187" y="102"/>
                  </a:lnTo>
                  <a:lnTo>
                    <a:pt x="208" y="130"/>
                  </a:lnTo>
                  <a:lnTo>
                    <a:pt x="211" y="138"/>
                  </a:lnTo>
                  <a:lnTo>
                    <a:pt x="213" y="147"/>
                  </a:lnTo>
                  <a:lnTo>
                    <a:pt x="211" y="152"/>
                  </a:lnTo>
                  <a:lnTo>
                    <a:pt x="211" y="154"/>
                  </a:lnTo>
                  <a:lnTo>
                    <a:pt x="208" y="157"/>
                  </a:lnTo>
                  <a:lnTo>
                    <a:pt x="208" y="157"/>
                  </a:lnTo>
                  <a:lnTo>
                    <a:pt x="208" y="161"/>
                  </a:lnTo>
                  <a:lnTo>
                    <a:pt x="211" y="161"/>
                  </a:lnTo>
                  <a:lnTo>
                    <a:pt x="215" y="159"/>
                  </a:lnTo>
                  <a:lnTo>
                    <a:pt x="218" y="159"/>
                  </a:lnTo>
                  <a:lnTo>
                    <a:pt x="220" y="161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32" y="166"/>
                  </a:lnTo>
                  <a:lnTo>
                    <a:pt x="232" y="161"/>
                  </a:lnTo>
                  <a:lnTo>
                    <a:pt x="227" y="159"/>
                  </a:lnTo>
                  <a:lnTo>
                    <a:pt x="230" y="152"/>
                  </a:lnTo>
                  <a:lnTo>
                    <a:pt x="234" y="147"/>
                  </a:lnTo>
                  <a:lnTo>
                    <a:pt x="239" y="145"/>
                  </a:lnTo>
                  <a:lnTo>
                    <a:pt x="277" y="147"/>
                  </a:lnTo>
                  <a:lnTo>
                    <a:pt x="310" y="161"/>
                  </a:lnTo>
                  <a:lnTo>
                    <a:pt x="357" y="164"/>
                  </a:lnTo>
                  <a:lnTo>
                    <a:pt x="369" y="168"/>
                  </a:lnTo>
                  <a:lnTo>
                    <a:pt x="376" y="168"/>
                  </a:lnTo>
                  <a:lnTo>
                    <a:pt x="386" y="164"/>
                  </a:lnTo>
                  <a:lnTo>
                    <a:pt x="393" y="164"/>
                  </a:lnTo>
                  <a:lnTo>
                    <a:pt x="405" y="168"/>
                  </a:lnTo>
                  <a:lnTo>
                    <a:pt x="424" y="171"/>
                  </a:lnTo>
                  <a:lnTo>
                    <a:pt x="428" y="171"/>
                  </a:lnTo>
                  <a:lnTo>
                    <a:pt x="438" y="178"/>
                  </a:lnTo>
                  <a:lnTo>
                    <a:pt x="452" y="180"/>
                  </a:lnTo>
                  <a:lnTo>
                    <a:pt x="478" y="197"/>
                  </a:lnTo>
                  <a:lnTo>
                    <a:pt x="485" y="190"/>
                  </a:lnTo>
                  <a:lnTo>
                    <a:pt x="528" y="180"/>
                  </a:lnTo>
                  <a:lnTo>
                    <a:pt x="542" y="173"/>
                  </a:lnTo>
                  <a:lnTo>
                    <a:pt x="549" y="166"/>
                  </a:lnTo>
                  <a:lnTo>
                    <a:pt x="556" y="166"/>
                  </a:lnTo>
                  <a:lnTo>
                    <a:pt x="558" y="164"/>
                  </a:lnTo>
                  <a:lnTo>
                    <a:pt x="566" y="152"/>
                  </a:lnTo>
                  <a:lnTo>
                    <a:pt x="582" y="140"/>
                  </a:lnTo>
                  <a:lnTo>
                    <a:pt x="618" y="130"/>
                  </a:lnTo>
                  <a:lnTo>
                    <a:pt x="620" y="133"/>
                  </a:lnTo>
                  <a:lnTo>
                    <a:pt x="622" y="149"/>
                  </a:lnTo>
                  <a:lnTo>
                    <a:pt x="622" y="161"/>
                  </a:lnTo>
                  <a:lnTo>
                    <a:pt x="625" y="168"/>
                  </a:lnTo>
                  <a:lnTo>
                    <a:pt x="625" y="171"/>
                  </a:lnTo>
                  <a:lnTo>
                    <a:pt x="622" y="178"/>
                  </a:lnTo>
                  <a:lnTo>
                    <a:pt x="622" y="183"/>
                  </a:lnTo>
                  <a:lnTo>
                    <a:pt x="627" y="190"/>
                  </a:lnTo>
                  <a:lnTo>
                    <a:pt x="629" y="192"/>
                  </a:lnTo>
                  <a:lnTo>
                    <a:pt x="632" y="194"/>
                  </a:lnTo>
                  <a:lnTo>
                    <a:pt x="636" y="194"/>
                  </a:lnTo>
                  <a:lnTo>
                    <a:pt x="639" y="197"/>
                  </a:lnTo>
                  <a:lnTo>
                    <a:pt x="644" y="199"/>
                  </a:lnTo>
                  <a:lnTo>
                    <a:pt x="644" y="201"/>
                  </a:lnTo>
                  <a:lnTo>
                    <a:pt x="641" y="204"/>
                  </a:lnTo>
                  <a:lnTo>
                    <a:pt x="639" y="206"/>
                  </a:lnTo>
                  <a:lnTo>
                    <a:pt x="636" y="209"/>
                  </a:lnTo>
                  <a:lnTo>
                    <a:pt x="632" y="209"/>
                  </a:lnTo>
                  <a:lnTo>
                    <a:pt x="632" y="209"/>
                  </a:lnTo>
                  <a:lnTo>
                    <a:pt x="632" y="211"/>
                  </a:lnTo>
                  <a:lnTo>
                    <a:pt x="632" y="213"/>
                  </a:lnTo>
                  <a:lnTo>
                    <a:pt x="632" y="218"/>
                  </a:lnTo>
                  <a:lnTo>
                    <a:pt x="634" y="220"/>
                  </a:lnTo>
                  <a:lnTo>
                    <a:pt x="636" y="223"/>
                  </a:lnTo>
                  <a:lnTo>
                    <a:pt x="639" y="225"/>
                  </a:lnTo>
                  <a:lnTo>
                    <a:pt x="641" y="228"/>
                  </a:lnTo>
                  <a:lnTo>
                    <a:pt x="646" y="232"/>
                  </a:lnTo>
                  <a:lnTo>
                    <a:pt x="648" y="244"/>
                  </a:lnTo>
                  <a:lnTo>
                    <a:pt x="651" y="249"/>
                  </a:lnTo>
                  <a:lnTo>
                    <a:pt x="655" y="258"/>
                  </a:lnTo>
                  <a:lnTo>
                    <a:pt x="655" y="261"/>
                  </a:lnTo>
                  <a:lnTo>
                    <a:pt x="655" y="263"/>
                  </a:lnTo>
                  <a:lnTo>
                    <a:pt x="653" y="265"/>
                  </a:lnTo>
                  <a:lnTo>
                    <a:pt x="653" y="270"/>
                  </a:lnTo>
                  <a:lnTo>
                    <a:pt x="653" y="275"/>
                  </a:lnTo>
                  <a:lnTo>
                    <a:pt x="653" y="280"/>
                  </a:lnTo>
                  <a:lnTo>
                    <a:pt x="655" y="282"/>
                  </a:lnTo>
                  <a:lnTo>
                    <a:pt x="653" y="284"/>
                  </a:lnTo>
                  <a:lnTo>
                    <a:pt x="653" y="284"/>
                  </a:lnTo>
                  <a:lnTo>
                    <a:pt x="651" y="284"/>
                  </a:lnTo>
                  <a:lnTo>
                    <a:pt x="646" y="284"/>
                  </a:lnTo>
                  <a:lnTo>
                    <a:pt x="644" y="284"/>
                  </a:lnTo>
                  <a:lnTo>
                    <a:pt x="644" y="287"/>
                  </a:lnTo>
                  <a:lnTo>
                    <a:pt x="644" y="291"/>
                  </a:lnTo>
                  <a:lnTo>
                    <a:pt x="644" y="294"/>
                  </a:lnTo>
                  <a:lnTo>
                    <a:pt x="646" y="296"/>
                  </a:lnTo>
                  <a:lnTo>
                    <a:pt x="648" y="299"/>
                  </a:lnTo>
                  <a:lnTo>
                    <a:pt x="655" y="306"/>
                  </a:lnTo>
                  <a:lnTo>
                    <a:pt x="658" y="308"/>
                  </a:lnTo>
                  <a:lnTo>
                    <a:pt x="658" y="313"/>
                  </a:lnTo>
                  <a:lnTo>
                    <a:pt x="658" y="315"/>
                  </a:lnTo>
                  <a:lnTo>
                    <a:pt x="658" y="315"/>
                  </a:lnTo>
                  <a:lnTo>
                    <a:pt x="658" y="317"/>
                  </a:lnTo>
                  <a:lnTo>
                    <a:pt x="658" y="325"/>
                  </a:lnTo>
                  <a:lnTo>
                    <a:pt x="658" y="329"/>
                  </a:lnTo>
                  <a:lnTo>
                    <a:pt x="658" y="334"/>
                  </a:lnTo>
                  <a:lnTo>
                    <a:pt x="658" y="336"/>
                  </a:lnTo>
                  <a:lnTo>
                    <a:pt x="653" y="341"/>
                  </a:lnTo>
                  <a:lnTo>
                    <a:pt x="648" y="353"/>
                  </a:lnTo>
                  <a:lnTo>
                    <a:pt x="648" y="355"/>
                  </a:lnTo>
                  <a:lnTo>
                    <a:pt x="651" y="360"/>
                  </a:lnTo>
                  <a:lnTo>
                    <a:pt x="653" y="362"/>
                  </a:lnTo>
                  <a:lnTo>
                    <a:pt x="655" y="365"/>
                  </a:lnTo>
                  <a:lnTo>
                    <a:pt x="658" y="367"/>
                  </a:lnTo>
                  <a:lnTo>
                    <a:pt x="663" y="367"/>
                  </a:lnTo>
                  <a:lnTo>
                    <a:pt x="667" y="367"/>
                  </a:lnTo>
                  <a:lnTo>
                    <a:pt x="691" y="372"/>
                  </a:lnTo>
                  <a:lnTo>
                    <a:pt x="693" y="372"/>
                  </a:lnTo>
                  <a:lnTo>
                    <a:pt x="696" y="372"/>
                  </a:lnTo>
                  <a:lnTo>
                    <a:pt x="700" y="367"/>
                  </a:lnTo>
                  <a:lnTo>
                    <a:pt x="705" y="367"/>
                  </a:lnTo>
                  <a:lnTo>
                    <a:pt x="707" y="370"/>
                  </a:lnTo>
                  <a:lnTo>
                    <a:pt x="707" y="372"/>
                  </a:lnTo>
                  <a:lnTo>
                    <a:pt x="707" y="374"/>
                  </a:lnTo>
                  <a:lnTo>
                    <a:pt x="710" y="377"/>
                  </a:lnTo>
                  <a:lnTo>
                    <a:pt x="710" y="381"/>
                  </a:lnTo>
                  <a:lnTo>
                    <a:pt x="724" y="398"/>
                  </a:lnTo>
                  <a:lnTo>
                    <a:pt x="726" y="403"/>
                  </a:lnTo>
                  <a:lnTo>
                    <a:pt x="731" y="405"/>
                  </a:lnTo>
                  <a:lnTo>
                    <a:pt x="741" y="407"/>
                  </a:lnTo>
                  <a:lnTo>
                    <a:pt x="745" y="410"/>
                  </a:lnTo>
                  <a:lnTo>
                    <a:pt x="748" y="410"/>
                  </a:lnTo>
                  <a:lnTo>
                    <a:pt x="748" y="412"/>
                  </a:lnTo>
                  <a:lnTo>
                    <a:pt x="750" y="419"/>
                  </a:lnTo>
                  <a:lnTo>
                    <a:pt x="752" y="422"/>
                  </a:lnTo>
                  <a:lnTo>
                    <a:pt x="752" y="422"/>
                  </a:lnTo>
                  <a:lnTo>
                    <a:pt x="752" y="422"/>
                  </a:lnTo>
                  <a:lnTo>
                    <a:pt x="752" y="424"/>
                  </a:lnTo>
                  <a:lnTo>
                    <a:pt x="750" y="426"/>
                  </a:lnTo>
                  <a:lnTo>
                    <a:pt x="750" y="429"/>
                  </a:lnTo>
                  <a:lnTo>
                    <a:pt x="748" y="431"/>
                  </a:lnTo>
                  <a:lnTo>
                    <a:pt x="745" y="436"/>
                  </a:lnTo>
                  <a:lnTo>
                    <a:pt x="743" y="438"/>
                  </a:lnTo>
                  <a:lnTo>
                    <a:pt x="743" y="441"/>
                  </a:lnTo>
                  <a:lnTo>
                    <a:pt x="745" y="443"/>
                  </a:lnTo>
                  <a:lnTo>
                    <a:pt x="750" y="443"/>
                  </a:lnTo>
                  <a:lnTo>
                    <a:pt x="750" y="445"/>
                  </a:lnTo>
                  <a:lnTo>
                    <a:pt x="755" y="452"/>
                  </a:lnTo>
                  <a:lnTo>
                    <a:pt x="757" y="455"/>
                  </a:lnTo>
                  <a:lnTo>
                    <a:pt x="762" y="455"/>
                  </a:lnTo>
                  <a:lnTo>
                    <a:pt x="769" y="457"/>
                  </a:lnTo>
                  <a:lnTo>
                    <a:pt x="771" y="476"/>
                  </a:lnTo>
                  <a:lnTo>
                    <a:pt x="774" y="483"/>
                  </a:lnTo>
                  <a:lnTo>
                    <a:pt x="778" y="493"/>
                  </a:lnTo>
                  <a:lnTo>
                    <a:pt x="783" y="497"/>
                  </a:lnTo>
                  <a:lnTo>
                    <a:pt x="790" y="502"/>
                  </a:lnTo>
                  <a:lnTo>
                    <a:pt x="804" y="519"/>
                  </a:lnTo>
                  <a:lnTo>
                    <a:pt x="807" y="521"/>
                  </a:lnTo>
                  <a:lnTo>
                    <a:pt x="807" y="523"/>
                  </a:lnTo>
                  <a:lnTo>
                    <a:pt x="807" y="526"/>
                  </a:lnTo>
                  <a:lnTo>
                    <a:pt x="807" y="528"/>
                  </a:lnTo>
                  <a:lnTo>
                    <a:pt x="807" y="528"/>
                  </a:lnTo>
                  <a:lnTo>
                    <a:pt x="807" y="530"/>
                  </a:lnTo>
                  <a:lnTo>
                    <a:pt x="807" y="533"/>
                  </a:lnTo>
                  <a:lnTo>
                    <a:pt x="807" y="538"/>
                  </a:lnTo>
                  <a:lnTo>
                    <a:pt x="807" y="540"/>
                  </a:lnTo>
                  <a:lnTo>
                    <a:pt x="807" y="542"/>
                  </a:lnTo>
                  <a:lnTo>
                    <a:pt x="809" y="545"/>
                  </a:lnTo>
                  <a:lnTo>
                    <a:pt x="812" y="549"/>
                  </a:lnTo>
                  <a:lnTo>
                    <a:pt x="816" y="552"/>
                  </a:lnTo>
                  <a:lnTo>
                    <a:pt x="816" y="557"/>
                  </a:lnTo>
                  <a:lnTo>
                    <a:pt x="814" y="559"/>
                  </a:lnTo>
                  <a:lnTo>
                    <a:pt x="812" y="561"/>
                  </a:lnTo>
                  <a:lnTo>
                    <a:pt x="812" y="564"/>
                  </a:lnTo>
                  <a:lnTo>
                    <a:pt x="809" y="568"/>
                  </a:lnTo>
                  <a:lnTo>
                    <a:pt x="807" y="573"/>
                  </a:lnTo>
                  <a:lnTo>
                    <a:pt x="807" y="575"/>
                  </a:lnTo>
                  <a:lnTo>
                    <a:pt x="797" y="585"/>
                  </a:lnTo>
                  <a:lnTo>
                    <a:pt x="793" y="587"/>
                  </a:lnTo>
                  <a:lnTo>
                    <a:pt x="774" y="597"/>
                  </a:lnTo>
                  <a:lnTo>
                    <a:pt x="769" y="597"/>
                  </a:lnTo>
                  <a:lnTo>
                    <a:pt x="764" y="597"/>
                  </a:lnTo>
                  <a:lnTo>
                    <a:pt x="762" y="599"/>
                  </a:lnTo>
                  <a:lnTo>
                    <a:pt x="760" y="599"/>
                  </a:lnTo>
                  <a:lnTo>
                    <a:pt x="760" y="604"/>
                  </a:lnTo>
                  <a:lnTo>
                    <a:pt x="757" y="609"/>
                  </a:lnTo>
                  <a:lnTo>
                    <a:pt x="760" y="611"/>
                  </a:lnTo>
                  <a:lnTo>
                    <a:pt x="762" y="613"/>
                  </a:lnTo>
                  <a:lnTo>
                    <a:pt x="764" y="616"/>
                  </a:lnTo>
                  <a:lnTo>
                    <a:pt x="764" y="618"/>
                  </a:lnTo>
                  <a:lnTo>
                    <a:pt x="764" y="620"/>
                  </a:lnTo>
                  <a:lnTo>
                    <a:pt x="764" y="628"/>
                  </a:lnTo>
                  <a:lnTo>
                    <a:pt x="764" y="630"/>
                  </a:lnTo>
                  <a:lnTo>
                    <a:pt x="764" y="635"/>
                  </a:lnTo>
                  <a:lnTo>
                    <a:pt x="764" y="635"/>
                  </a:lnTo>
                  <a:lnTo>
                    <a:pt x="767" y="635"/>
                  </a:lnTo>
                  <a:lnTo>
                    <a:pt x="771" y="644"/>
                  </a:lnTo>
                  <a:lnTo>
                    <a:pt x="771" y="649"/>
                  </a:lnTo>
                  <a:lnTo>
                    <a:pt x="774" y="651"/>
                  </a:lnTo>
                  <a:lnTo>
                    <a:pt x="774" y="656"/>
                  </a:lnTo>
                  <a:lnTo>
                    <a:pt x="771" y="658"/>
                  </a:lnTo>
                  <a:lnTo>
                    <a:pt x="769" y="661"/>
                  </a:lnTo>
                  <a:lnTo>
                    <a:pt x="764" y="663"/>
                  </a:lnTo>
                  <a:lnTo>
                    <a:pt x="757" y="665"/>
                  </a:lnTo>
                  <a:lnTo>
                    <a:pt x="752" y="663"/>
                  </a:lnTo>
                  <a:lnTo>
                    <a:pt x="745" y="658"/>
                  </a:lnTo>
                  <a:lnTo>
                    <a:pt x="741" y="656"/>
                  </a:lnTo>
                  <a:lnTo>
                    <a:pt x="738" y="651"/>
                  </a:lnTo>
                  <a:lnTo>
                    <a:pt x="733" y="642"/>
                  </a:lnTo>
                  <a:lnTo>
                    <a:pt x="729" y="637"/>
                  </a:lnTo>
                  <a:lnTo>
                    <a:pt x="724" y="635"/>
                  </a:lnTo>
                  <a:lnTo>
                    <a:pt x="722" y="635"/>
                  </a:lnTo>
                  <a:lnTo>
                    <a:pt x="719" y="635"/>
                  </a:lnTo>
                  <a:lnTo>
                    <a:pt x="719" y="635"/>
                  </a:lnTo>
                  <a:lnTo>
                    <a:pt x="719" y="635"/>
                  </a:lnTo>
                  <a:lnTo>
                    <a:pt x="710" y="635"/>
                  </a:lnTo>
                  <a:lnTo>
                    <a:pt x="684" y="630"/>
                  </a:lnTo>
                  <a:lnTo>
                    <a:pt x="681" y="628"/>
                  </a:lnTo>
                  <a:lnTo>
                    <a:pt x="679" y="625"/>
                  </a:lnTo>
                  <a:lnTo>
                    <a:pt x="679" y="620"/>
                  </a:lnTo>
                  <a:lnTo>
                    <a:pt x="679" y="618"/>
                  </a:lnTo>
                  <a:lnTo>
                    <a:pt x="679" y="616"/>
                  </a:lnTo>
                  <a:lnTo>
                    <a:pt x="679" y="613"/>
                  </a:lnTo>
                  <a:lnTo>
                    <a:pt x="677" y="611"/>
                  </a:lnTo>
                  <a:lnTo>
                    <a:pt x="674" y="613"/>
                  </a:lnTo>
                  <a:lnTo>
                    <a:pt x="670" y="613"/>
                  </a:lnTo>
                  <a:lnTo>
                    <a:pt x="665" y="613"/>
                  </a:lnTo>
                  <a:lnTo>
                    <a:pt x="655" y="609"/>
                  </a:lnTo>
                  <a:lnTo>
                    <a:pt x="653" y="604"/>
                  </a:lnTo>
                  <a:lnTo>
                    <a:pt x="648" y="599"/>
                  </a:lnTo>
                  <a:lnTo>
                    <a:pt x="646" y="594"/>
                  </a:lnTo>
                  <a:lnTo>
                    <a:pt x="646" y="590"/>
                  </a:lnTo>
                  <a:lnTo>
                    <a:pt x="644" y="585"/>
                  </a:lnTo>
                  <a:lnTo>
                    <a:pt x="644" y="573"/>
                  </a:lnTo>
                  <a:lnTo>
                    <a:pt x="646" y="561"/>
                  </a:lnTo>
                  <a:lnTo>
                    <a:pt x="646" y="559"/>
                  </a:lnTo>
                  <a:lnTo>
                    <a:pt x="644" y="554"/>
                  </a:lnTo>
                  <a:lnTo>
                    <a:pt x="644" y="552"/>
                  </a:lnTo>
                  <a:lnTo>
                    <a:pt x="641" y="549"/>
                  </a:lnTo>
                  <a:lnTo>
                    <a:pt x="639" y="547"/>
                  </a:lnTo>
                  <a:lnTo>
                    <a:pt x="625" y="542"/>
                  </a:lnTo>
                  <a:lnTo>
                    <a:pt x="622" y="540"/>
                  </a:lnTo>
                  <a:lnTo>
                    <a:pt x="618" y="540"/>
                  </a:lnTo>
                  <a:lnTo>
                    <a:pt x="592" y="547"/>
                  </a:lnTo>
                  <a:lnTo>
                    <a:pt x="587" y="549"/>
                  </a:lnTo>
                  <a:lnTo>
                    <a:pt x="584" y="552"/>
                  </a:lnTo>
                  <a:lnTo>
                    <a:pt x="582" y="552"/>
                  </a:lnTo>
                  <a:lnTo>
                    <a:pt x="577" y="554"/>
                  </a:lnTo>
                  <a:lnTo>
                    <a:pt x="577" y="559"/>
                  </a:lnTo>
                  <a:lnTo>
                    <a:pt x="575" y="561"/>
                  </a:lnTo>
                  <a:lnTo>
                    <a:pt x="573" y="564"/>
                  </a:lnTo>
                  <a:lnTo>
                    <a:pt x="570" y="566"/>
                  </a:lnTo>
                  <a:lnTo>
                    <a:pt x="570" y="568"/>
                  </a:lnTo>
                  <a:lnTo>
                    <a:pt x="566" y="568"/>
                  </a:lnTo>
                  <a:lnTo>
                    <a:pt x="563" y="568"/>
                  </a:lnTo>
                  <a:lnTo>
                    <a:pt x="563" y="568"/>
                  </a:lnTo>
                  <a:lnTo>
                    <a:pt x="561" y="571"/>
                  </a:lnTo>
                  <a:lnTo>
                    <a:pt x="558" y="571"/>
                  </a:lnTo>
                  <a:lnTo>
                    <a:pt x="558" y="573"/>
                  </a:lnTo>
                  <a:lnTo>
                    <a:pt x="556" y="578"/>
                  </a:lnTo>
                  <a:lnTo>
                    <a:pt x="556" y="580"/>
                  </a:lnTo>
                  <a:lnTo>
                    <a:pt x="551" y="580"/>
                  </a:lnTo>
                  <a:lnTo>
                    <a:pt x="547" y="578"/>
                  </a:lnTo>
                  <a:lnTo>
                    <a:pt x="542" y="578"/>
                  </a:lnTo>
                  <a:lnTo>
                    <a:pt x="539" y="578"/>
                  </a:lnTo>
                  <a:lnTo>
                    <a:pt x="523" y="580"/>
                  </a:lnTo>
                  <a:lnTo>
                    <a:pt x="523" y="559"/>
                  </a:lnTo>
                  <a:lnTo>
                    <a:pt x="521" y="554"/>
                  </a:lnTo>
                  <a:lnTo>
                    <a:pt x="518" y="552"/>
                  </a:lnTo>
                  <a:lnTo>
                    <a:pt x="516" y="552"/>
                  </a:lnTo>
                  <a:lnTo>
                    <a:pt x="513" y="552"/>
                  </a:lnTo>
                  <a:lnTo>
                    <a:pt x="509" y="549"/>
                  </a:lnTo>
                  <a:lnTo>
                    <a:pt x="504" y="545"/>
                  </a:lnTo>
                  <a:lnTo>
                    <a:pt x="495" y="533"/>
                  </a:lnTo>
                  <a:lnTo>
                    <a:pt x="492" y="528"/>
                  </a:lnTo>
                  <a:lnTo>
                    <a:pt x="490" y="523"/>
                  </a:lnTo>
                  <a:lnTo>
                    <a:pt x="492" y="521"/>
                  </a:lnTo>
                  <a:lnTo>
                    <a:pt x="492" y="516"/>
                  </a:lnTo>
                  <a:lnTo>
                    <a:pt x="492" y="512"/>
                  </a:lnTo>
                  <a:lnTo>
                    <a:pt x="490" y="509"/>
                  </a:lnTo>
                  <a:lnTo>
                    <a:pt x="471" y="502"/>
                  </a:lnTo>
                  <a:lnTo>
                    <a:pt x="468" y="504"/>
                  </a:lnTo>
                  <a:lnTo>
                    <a:pt x="468" y="507"/>
                  </a:lnTo>
                  <a:lnTo>
                    <a:pt x="468" y="509"/>
                  </a:lnTo>
                  <a:lnTo>
                    <a:pt x="471" y="512"/>
                  </a:lnTo>
                  <a:lnTo>
                    <a:pt x="468" y="516"/>
                  </a:lnTo>
                  <a:lnTo>
                    <a:pt x="468" y="519"/>
                  </a:lnTo>
                  <a:lnTo>
                    <a:pt x="464" y="519"/>
                  </a:lnTo>
                  <a:lnTo>
                    <a:pt x="461" y="521"/>
                  </a:lnTo>
                  <a:lnTo>
                    <a:pt x="454" y="521"/>
                  </a:lnTo>
                  <a:lnTo>
                    <a:pt x="452" y="521"/>
                  </a:lnTo>
                  <a:lnTo>
                    <a:pt x="447" y="523"/>
                  </a:lnTo>
                  <a:lnTo>
                    <a:pt x="445" y="528"/>
                  </a:lnTo>
                  <a:lnTo>
                    <a:pt x="442" y="530"/>
                  </a:lnTo>
                  <a:lnTo>
                    <a:pt x="442" y="533"/>
                  </a:lnTo>
                  <a:lnTo>
                    <a:pt x="438" y="533"/>
                  </a:lnTo>
                  <a:lnTo>
                    <a:pt x="419" y="528"/>
                  </a:lnTo>
                  <a:lnTo>
                    <a:pt x="405" y="526"/>
                  </a:lnTo>
                  <a:lnTo>
                    <a:pt x="402" y="526"/>
                  </a:lnTo>
                  <a:lnTo>
                    <a:pt x="398" y="526"/>
                  </a:lnTo>
                  <a:lnTo>
                    <a:pt x="395" y="528"/>
                  </a:lnTo>
                  <a:lnTo>
                    <a:pt x="386" y="540"/>
                  </a:lnTo>
                  <a:lnTo>
                    <a:pt x="383" y="540"/>
                  </a:lnTo>
                  <a:lnTo>
                    <a:pt x="381" y="542"/>
                  </a:lnTo>
                  <a:lnTo>
                    <a:pt x="357" y="547"/>
                  </a:lnTo>
                  <a:lnTo>
                    <a:pt x="353" y="547"/>
                  </a:lnTo>
                  <a:lnTo>
                    <a:pt x="353" y="545"/>
                  </a:lnTo>
                  <a:lnTo>
                    <a:pt x="353" y="542"/>
                  </a:lnTo>
                  <a:lnTo>
                    <a:pt x="350" y="540"/>
                  </a:lnTo>
                  <a:lnTo>
                    <a:pt x="348" y="540"/>
                  </a:lnTo>
                  <a:lnTo>
                    <a:pt x="334" y="542"/>
                  </a:lnTo>
                  <a:lnTo>
                    <a:pt x="331" y="545"/>
                  </a:lnTo>
                  <a:lnTo>
                    <a:pt x="331" y="547"/>
                  </a:lnTo>
                  <a:lnTo>
                    <a:pt x="329" y="549"/>
                  </a:lnTo>
                  <a:lnTo>
                    <a:pt x="327" y="552"/>
                  </a:lnTo>
                  <a:lnTo>
                    <a:pt x="324" y="554"/>
                  </a:lnTo>
                  <a:lnTo>
                    <a:pt x="322" y="552"/>
                  </a:lnTo>
                  <a:lnTo>
                    <a:pt x="319" y="549"/>
                  </a:lnTo>
                  <a:lnTo>
                    <a:pt x="317" y="547"/>
                  </a:lnTo>
                  <a:lnTo>
                    <a:pt x="315" y="547"/>
                  </a:lnTo>
                  <a:lnTo>
                    <a:pt x="312" y="547"/>
                  </a:lnTo>
                  <a:lnTo>
                    <a:pt x="310" y="547"/>
                  </a:lnTo>
                  <a:lnTo>
                    <a:pt x="308" y="549"/>
                  </a:lnTo>
                  <a:lnTo>
                    <a:pt x="308" y="547"/>
                  </a:lnTo>
                  <a:lnTo>
                    <a:pt x="305" y="545"/>
                  </a:lnTo>
                  <a:lnTo>
                    <a:pt x="301" y="538"/>
                  </a:lnTo>
                  <a:lnTo>
                    <a:pt x="298" y="530"/>
                  </a:lnTo>
                  <a:lnTo>
                    <a:pt x="293" y="528"/>
                  </a:lnTo>
                  <a:lnTo>
                    <a:pt x="284" y="528"/>
                  </a:lnTo>
                  <a:lnTo>
                    <a:pt x="282" y="528"/>
                  </a:lnTo>
                  <a:lnTo>
                    <a:pt x="279" y="528"/>
                  </a:lnTo>
                  <a:lnTo>
                    <a:pt x="279" y="528"/>
                  </a:lnTo>
                  <a:lnTo>
                    <a:pt x="272" y="526"/>
                  </a:lnTo>
                  <a:lnTo>
                    <a:pt x="270" y="526"/>
                  </a:lnTo>
                  <a:lnTo>
                    <a:pt x="267" y="526"/>
                  </a:lnTo>
                  <a:lnTo>
                    <a:pt x="267" y="528"/>
                  </a:lnTo>
                  <a:lnTo>
                    <a:pt x="265" y="528"/>
                  </a:lnTo>
                  <a:lnTo>
                    <a:pt x="256" y="530"/>
                  </a:lnTo>
                  <a:lnTo>
                    <a:pt x="246" y="530"/>
                  </a:lnTo>
                  <a:lnTo>
                    <a:pt x="232" y="528"/>
                  </a:lnTo>
                  <a:lnTo>
                    <a:pt x="225" y="523"/>
                  </a:lnTo>
                  <a:lnTo>
                    <a:pt x="220" y="521"/>
                  </a:lnTo>
                  <a:lnTo>
                    <a:pt x="192" y="512"/>
                  </a:lnTo>
                  <a:lnTo>
                    <a:pt x="185" y="512"/>
                  </a:lnTo>
                  <a:lnTo>
                    <a:pt x="180" y="512"/>
                  </a:lnTo>
                  <a:lnTo>
                    <a:pt x="177" y="514"/>
                  </a:lnTo>
                  <a:lnTo>
                    <a:pt x="173" y="521"/>
                  </a:lnTo>
                  <a:lnTo>
                    <a:pt x="170" y="523"/>
                  </a:lnTo>
                  <a:lnTo>
                    <a:pt x="168" y="523"/>
                  </a:lnTo>
                  <a:lnTo>
                    <a:pt x="166" y="526"/>
                  </a:lnTo>
                  <a:lnTo>
                    <a:pt x="161" y="528"/>
                  </a:lnTo>
                  <a:lnTo>
                    <a:pt x="156" y="530"/>
                  </a:lnTo>
                  <a:lnTo>
                    <a:pt x="151" y="535"/>
                  </a:lnTo>
                  <a:lnTo>
                    <a:pt x="147" y="538"/>
                  </a:lnTo>
                  <a:lnTo>
                    <a:pt x="140" y="542"/>
                  </a:lnTo>
                  <a:lnTo>
                    <a:pt x="133" y="542"/>
                  </a:lnTo>
                  <a:lnTo>
                    <a:pt x="128" y="540"/>
                  </a:lnTo>
                  <a:lnTo>
                    <a:pt x="125" y="538"/>
                  </a:lnTo>
                  <a:lnTo>
                    <a:pt x="123" y="535"/>
                  </a:lnTo>
                  <a:lnTo>
                    <a:pt x="116" y="530"/>
                  </a:lnTo>
                  <a:lnTo>
                    <a:pt x="114" y="528"/>
                  </a:lnTo>
                  <a:lnTo>
                    <a:pt x="106" y="512"/>
                  </a:lnTo>
                  <a:lnTo>
                    <a:pt x="104" y="507"/>
                  </a:lnTo>
                  <a:lnTo>
                    <a:pt x="102" y="502"/>
                  </a:lnTo>
                  <a:lnTo>
                    <a:pt x="102" y="497"/>
                  </a:lnTo>
                  <a:lnTo>
                    <a:pt x="102" y="495"/>
                  </a:lnTo>
                  <a:lnTo>
                    <a:pt x="99" y="493"/>
                  </a:lnTo>
                  <a:lnTo>
                    <a:pt x="99" y="488"/>
                  </a:lnTo>
                  <a:lnTo>
                    <a:pt x="95" y="481"/>
                  </a:lnTo>
                  <a:lnTo>
                    <a:pt x="92" y="474"/>
                  </a:lnTo>
                  <a:lnTo>
                    <a:pt x="90" y="471"/>
                  </a:lnTo>
                  <a:lnTo>
                    <a:pt x="90" y="46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ED94190-220B-69A9-5DAC-F4706A5159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238" y="1824038"/>
              <a:ext cx="1831975" cy="1066800"/>
            </a:xfrm>
            <a:custGeom>
              <a:avLst/>
              <a:gdLst>
                <a:gd name="T0" fmla="*/ 785 w 1154"/>
                <a:gd name="T1" fmla="*/ 594 h 672"/>
                <a:gd name="T2" fmla="*/ 816 w 1154"/>
                <a:gd name="T3" fmla="*/ 596 h 672"/>
                <a:gd name="T4" fmla="*/ 849 w 1154"/>
                <a:gd name="T5" fmla="*/ 549 h 672"/>
                <a:gd name="T6" fmla="*/ 930 w 1154"/>
                <a:gd name="T7" fmla="*/ 516 h 672"/>
                <a:gd name="T8" fmla="*/ 1055 w 1154"/>
                <a:gd name="T9" fmla="*/ 469 h 672"/>
                <a:gd name="T10" fmla="*/ 1121 w 1154"/>
                <a:gd name="T11" fmla="*/ 398 h 672"/>
                <a:gd name="T12" fmla="*/ 1152 w 1154"/>
                <a:gd name="T13" fmla="*/ 360 h 672"/>
                <a:gd name="T14" fmla="*/ 1140 w 1154"/>
                <a:gd name="T15" fmla="*/ 282 h 672"/>
                <a:gd name="T16" fmla="*/ 1105 w 1154"/>
                <a:gd name="T17" fmla="*/ 159 h 672"/>
                <a:gd name="T18" fmla="*/ 1029 w 1154"/>
                <a:gd name="T19" fmla="*/ 177 h 672"/>
                <a:gd name="T20" fmla="*/ 965 w 1154"/>
                <a:gd name="T21" fmla="*/ 123 h 672"/>
                <a:gd name="T22" fmla="*/ 885 w 1154"/>
                <a:gd name="T23" fmla="*/ 97 h 672"/>
                <a:gd name="T24" fmla="*/ 894 w 1154"/>
                <a:gd name="T25" fmla="*/ 149 h 672"/>
                <a:gd name="T26" fmla="*/ 847 w 1154"/>
                <a:gd name="T27" fmla="*/ 116 h 672"/>
                <a:gd name="T28" fmla="*/ 825 w 1154"/>
                <a:gd name="T29" fmla="*/ 132 h 672"/>
                <a:gd name="T30" fmla="*/ 807 w 1154"/>
                <a:gd name="T31" fmla="*/ 92 h 672"/>
                <a:gd name="T32" fmla="*/ 728 w 1154"/>
                <a:gd name="T33" fmla="*/ 125 h 672"/>
                <a:gd name="T34" fmla="*/ 684 w 1154"/>
                <a:gd name="T35" fmla="*/ 142 h 672"/>
                <a:gd name="T36" fmla="*/ 622 w 1154"/>
                <a:gd name="T37" fmla="*/ 59 h 672"/>
                <a:gd name="T38" fmla="*/ 603 w 1154"/>
                <a:gd name="T39" fmla="*/ 26 h 672"/>
                <a:gd name="T40" fmla="*/ 582 w 1154"/>
                <a:gd name="T41" fmla="*/ 14 h 672"/>
                <a:gd name="T42" fmla="*/ 549 w 1154"/>
                <a:gd name="T43" fmla="*/ 14 h 672"/>
                <a:gd name="T44" fmla="*/ 489 w 1154"/>
                <a:gd name="T45" fmla="*/ 19 h 672"/>
                <a:gd name="T46" fmla="*/ 440 w 1154"/>
                <a:gd name="T47" fmla="*/ 76 h 672"/>
                <a:gd name="T48" fmla="*/ 369 w 1154"/>
                <a:gd name="T49" fmla="*/ 61 h 672"/>
                <a:gd name="T50" fmla="*/ 350 w 1154"/>
                <a:gd name="T51" fmla="*/ 76 h 672"/>
                <a:gd name="T52" fmla="*/ 322 w 1154"/>
                <a:gd name="T53" fmla="*/ 52 h 672"/>
                <a:gd name="T54" fmla="*/ 269 w 1154"/>
                <a:gd name="T55" fmla="*/ 69 h 672"/>
                <a:gd name="T56" fmla="*/ 203 w 1154"/>
                <a:gd name="T57" fmla="*/ 78 h 672"/>
                <a:gd name="T58" fmla="*/ 158 w 1154"/>
                <a:gd name="T59" fmla="*/ 111 h 672"/>
                <a:gd name="T60" fmla="*/ 97 w 1154"/>
                <a:gd name="T61" fmla="*/ 163 h 672"/>
                <a:gd name="T62" fmla="*/ 156 w 1154"/>
                <a:gd name="T63" fmla="*/ 199 h 672"/>
                <a:gd name="T64" fmla="*/ 201 w 1154"/>
                <a:gd name="T65" fmla="*/ 211 h 672"/>
                <a:gd name="T66" fmla="*/ 232 w 1154"/>
                <a:gd name="T67" fmla="*/ 211 h 672"/>
                <a:gd name="T68" fmla="*/ 232 w 1154"/>
                <a:gd name="T69" fmla="*/ 232 h 672"/>
                <a:gd name="T70" fmla="*/ 151 w 1154"/>
                <a:gd name="T71" fmla="*/ 222 h 672"/>
                <a:gd name="T72" fmla="*/ 156 w 1154"/>
                <a:gd name="T73" fmla="*/ 260 h 672"/>
                <a:gd name="T74" fmla="*/ 227 w 1154"/>
                <a:gd name="T75" fmla="*/ 284 h 672"/>
                <a:gd name="T76" fmla="*/ 104 w 1154"/>
                <a:gd name="T77" fmla="*/ 331 h 672"/>
                <a:gd name="T78" fmla="*/ 203 w 1154"/>
                <a:gd name="T79" fmla="*/ 426 h 672"/>
                <a:gd name="T80" fmla="*/ 258 w 1154"/>
                <a:gd name="T81" fmla="*/ 412 h 672"/>
                <a:gd name="T82" fmla="*/ 295 w 1154"/>
                <a:gd name="T83" fmla="*/ 424 h 672"/>
                <a:gd name="T84" fmla="*/ 333 w 1154"/>
                <a:gd name="T85" fmla="*/ 424 h 672"/>
                <a:gd name="T86" fmla="*/ 404 w 1154"/>
                <a:gd name="T87" fmla="*/ 454 h 672"/>
                <a:gd name="T88" fmla="*/ 485 w 1154"/>
                <a:gd name="T89" fmla="*/ 488 h 672"/>
                <a:gd name="T90" fmla="*/ 489 w 1154"/>
                <a:gd name="T91" fmla="*/ 490 h 672"/>
                <a:gd name="T92" fmla="*/ 530 w 1154"/>
                <a:gd name="T93" fmla="*/ 509 h 672"/>
                <a:gd name="T94" fmla="*/ 542 w 1154"/>
                <a:gd name="T95" fmla="*/ 480 h 672"/>
                <a:gd name="T96" fmla="*/ 534 w 1154"/>
                <a:gd name="T97" fmla="*/ 530 h 672"/>
                <a:gd name="T98" fmla="*/ 551 w 1154"/>
                <a:gd name="T99" fmla="*/ 577 h 672"/>
                <a:gd name="T100" fmla="*/ 582 w 1154"/>
                <a:gd name="T101" fmla="*/ 551 h 672"/>
                <a:gd name="T102" fmla="*/ 605 w 1154"/>
                <a:gd name="T103" fmla="*/ 556 h 672"/>
                <a:gd name="T104" fmla="*/ 605 w 1154"/>
                <a:gd name="T105" fmla="*/ 544 h 672"/>
                <a:gd name="T106" fmla="*/ 665 w 1154"/>
                <a:gd name="T107" fmla="*/ 537 h 672"/>
                <a:gd name="T108" fmla="*/ 667 w 1154"/>
                <a:gd name="T109" fmla="*/ 563 h 672"/>
                <a:gd name="T110" fmla="*/ 617 w 1154"/>
                <a:gd name="T111" fmla="*/ 568 h 672"/>
                <a:gd name="T112" fmla="*/ 686 w 1154"/>
                <a:gd name="T113" fmla="*/ 577 h 672"/>
                <a:gd name="T114" fmla="*/ 698 w 1154"/>
                <a:gd name="T115" fmla="*/ 582 h 672"/>
                <a:gd name="T116" fmla="*/ 740 w 1154"/>
                <a:gd name="T117" fmla="*/ 613 h 672"/>
                <a:gd name="T118" fmla="*/ 12 w 1154"/>
                <a:gd name="T119" fmla="*/ 140 h 672"/>
                <a:gd name="T120" fmla="*/ 508 w 1154"/>
                <a:gd name="T121" fmla="*/ 634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4" h="672">
                  <a:moveTo>
                    <a:pt x="743" y="608"/>
                  </a:moveTo>
                  <a:lnTo>
                    <a:pt x="743" y="608"/>
                  </a:lnTo>
                  <a:lnTo>
                    <a:pt x="745" y="608"/>
                  </a:lnTo>
                  <a:lnTo>
                    <a:pt x="747" y="608"/>
                  </a:lnTo>
                  <a:lnTo>
                    <a:pt x="752" y="608"/>
                  </a:lnTo>
                  <a:lnTo>
                    <a:pt x="754" y="611"/>
                  </a:lnTo>
                  <a:lnTo>
                    <a:pt x="757" y="611"/>
                  </a:lnTo>
                  <a:lnTo>
                    <a:pt x="759" y="613"/>
                  </a:lnTo>
                  <a:lnTo>
                    <a:pt x="764" y="611"/>
                  </a:lnTo>
                  <a:lnTo>
                    <a:pt x="769" y="611"/>
                  </a:lnTo>
                  <a:lnTo>
                    <a:pt x="771" y="611"/>
                  </a:lnTo>
                  <a:lnTo>
                    <a:pt x="773" y="611"/>
                  </a:lnTo>
                  <a:lnTo>
                    <a:pt x="776" y="608"/>
                  </a:lnTo>
                  <a:lnTo>
                    <a:pt x="781" y="604"/>
                  </a:lnTo>
                  <a:lnTo>
                    <a:pt x="783" y="599"/>
                  </a:lnTo>
                  <a:lnTo>
                    <a:pt x="785" y="596"/>
                  </a:lnTo>
                  <a:lnTo>
                    <a:pt x="785" y="594"/>
                  </a:lnTo>
                  <a:lnTo>
                    <a:pt x="788" y="594"/>
                  </a:lnTo>
                  <a:lnTo>
                    <a:pt x="788" y="592"/>
                  </a:lnTo>
                  <a:lnTo>
                    <a:pt x="790" y="592"/>
                  </a:lnTo>
                  <a:lnTo>
                    <a:pt x="792" y="592"/>
                  </a:lnTo>
                  <a:lnTo>
                    <a:pt x="795" y="592"/>
                  </a:lnTo>
                  <a:lnTo>
                    <a:pt x="797" y="594"/>
                  </a:lnTo>
                  <a:lnTo>
                    <a:pt x="797" y="594"/>
                  </a:lnTo>
                  <a:lnTo>
                    <a:pt x="797" y="594"/>
                  </a:lnTo>
                  <a:lnTo>
                    <a:pt x="797" y="594"/>
                  </a:lnTo>
                  <a:lnTo>
                    <a:pt x="802" y="596"/>
                  </a:lnTo>
                  <a:lnTo>
                    <a:pt x="804" y="596"/>
                  </a:lnTo>
                  <a:lnTo>
                    <a:pt x="809" y="594"/>
                  </a:lnTo>
                  <a:lnTo>
                    <a:pt x="814" y="592"/>
                  </a:lnTo>
                  <a:lnTo>
                    <a:pt x="816" y="592"/>
                  </a:lnTo>
                  <a:lnTo>
                    <a:pt x="816" y="592"/>
                  </a:lnTo>
                  <a:lnTo>
                    <a:pt x="816" y="594"/>
                  </a:lnTo>
                  <a:lnTo>
                    <a:pt x="816" y="596"/>
                  </a:lnTo>
                  <a:lnTo>
                    <a:pt x="816" y="599"/>
                  </a:lnTo>
                  <a:lnTo>
                    <a:pt x="816" y="599"/>
                  </a:lnTo>
                  <a:lnTo>
                    <a:pt x="818" y="601"/>
                  </a:lnTo>
                  <a:lnTo>
                    <a:pt x="821" y="604"/>
                  </a:lnTo>
                  <a:lnTo>
                    <a:pt x="821" y="601"/>
                  </a:lnTo>
                  <a:lnTo>
                    <a:pt x="823" y="601"/>
                  </a:lnTo>
                  <a:lnTo>
                    <a:pt x="825" y="596"/>
                  </a:lnTo>
                  <a:lnTo>
                    <a:pt x="828" y="592"/>
                  </a:lnTo>
                  <a:lnTo>
                    <a:pt x="830" y="589"/>
                  </a:lnTo>
                  <a:lnTo>
                    <a:pt x="833" y="587"/>
                  </a:lnTo>
                  <a:lnTo>
                    <a:pt x="835" y="585"/>
                  </a:lnTo>
                  <a:lnTo>
                    <a:pt x="840" y="582"/>
                  </a:lnTo>
                  <a:lnTo>
                    <a:pt x="842" y="577"/>
                  </a:lnTo>
                  <a:lnTo>
                    <a:pt x="847" y="559"/>
                  </a:lnTo>
                  <a:lnTo>
                    <a:pt x="849" y="554"/>
                  </a:lnTo>
                  <a:lnTo>
                    <a:pt x="849" y="551"/>
                  </a:lnTo>
                  <a:lnTo>
                    <a:pt x="849" y="549"/>
                  </a:lnTo>
                  <a:lnTo>
                    <a:pt x="849" y="547"/>
                  </a:lnTo>
                  <a:lnTo>
                    <a:pt x="849" y="547"/>
                  </a:lnTo>
                  <a:lnTo>
                    <a:pt x="852" y="544"/>
                  </a:lnTo>
                  <a:lnTo>
                    <a:pt x="852" y="542"/>
                  </a:lnTo>
                  <a:lnTo>
                    <a:pt x="852" y="540"/>
                  </a:lnTo>
                  <a:lnTo>
                    <a:pt x="849" y="540"/>
                  </a:lnTo>
                  <a:lnTo>
                    <a:pt x="852" y="532"/>
                  </a:lnTo>
                  <a:lnTo>
                    <a:pt x="861" y="528"/>
                  </a:lnTo>
                  <a:lnTo>
                    <a:pt x="866" y="523"/>
                  </a:lnTo>
                  <a:lnTo>
                    <a:pt x="866" y="523"/>
                  </a:lnTo>
                  <a:lnTo>
                    <a:pt x="868" y="523"/>
                  </a:lnTo>
                  <a:lnTo>
                    <a:pt x="878" y="521"/>
                  </a:lnTo>
                  <a:lnTo>
                    <a:pt x="887" y="521"/>
                  </a:lnTo>
                  <a:lnTo>
                    <a:pt x="894" y="518"/>
                  </a:lnTo>
                  <a:lnTo>
                    <a:pt x="915" y="511"/>
                  </a:lnTo>
                  <a:lnTo>
                    <a:pt x="922" y="514"/>
                  </a:lnTo>
                  <a:lnTo>
                    <a:pt x="930" y="516"/>
                  </a:lnTo>
                  <a:lnTo>
                    <a:pt x="932" y="516"/>
                  </a:lnTo>
                  <a:lnTo>
                    <a:pt x="967" y="504"/>
                  </a:lnTo>
                  <a:lnTo>
                    <a:pt x="975" y="499"/>
                  </a:lnTo>
                  <a:lnTo>
                    <a:pt x="979" y="497"/>
                  </a:lnTo>
                  <a:lnTo>
                    <a:pt x="982" y="492"/>
                  </a:lnTo>
                  <a:lnTo>
                    <a:pt x="984" y="490"/>
                  </a:lnTo>
                  <a:lnTo>
                    <a:pt x="986" y="488"/>
                  </a:lnTo>
                  <a:lnTo>
                    <a:pt x="989" y="485"/>
                  </a:lnTo>
                  <a:lnTo>
                    <a:pt x="993" y="480"/>
                  </a:lnTo>
                  <a:lnTo>
                    <a:pt x="1024" y="469"/>
                  </a:lnTo>
                  <a:lnTo>
                    <a:pt x="1029" y="464"/>
                  </a:lnTo>
                  <a:lnTo>
                    <a:pt x="1031" y="461"/>
                  </a:lnTo>
                  <a:lnTo>
                    <a:pt x="1041" y="461"/>
                  </a:lnTo>
                  <a:lnTo>
                    <a:pt x="1046" y="461"/>
                  </a:lnTo>
                  <a:lnTo>
                    <a:pt x="1050" y="461"/>
                  </a:lnTo>
                  <a:lnTo>
                    <a:pt x="1053" y="464"/>
                  </a:lnTo>
                  <a:lnTo>
                    <a:pt x="1055" y="469"/>
                  </a:lnTo>
                  <a:lnTo>
                    <a:pt x="1055" y="471"/>
                  </a:lnTo>
                  <a:lnTo>
                    <a:pt x="1060" y="473"/>
                  </a:lnTo>
                  <a:lnTo>
                    <a:pt x="1062" y="476"/>
                  </a:lnTo>
                  <a:lnTo>
                    <a:pt x="1093" y="480"/>
                  </a:lnTo>
                  <a:lnTo>
                    <a:pt x="1095" y="469"/>
                  </a:lnTo>
                  <a:lnTo>
                    <a:pt x="1098" y="464"/>
                  </a:lnTo>
                  <a:lnTo>
                    <a:pt x="1098" y="461"/>
                  </a:lnTo>
                  <a:lnTo>
                    <a:pt x="1100" y="459"/>
                  </a:lnTo>
                  <a:lnTo>
                    <a:pt x="1102" y="447"/>
                  </a:lnTo>
                  <a:lnTo>
                    <a:pt x="1105" y="443"/>
                  </a:lnTo>
                  <a:lnTo>
                    <a:pt x="1107" y="435"/>
                  </a:lnTo>
                  <a:lnTo>
                    <a:pt x="1109" y="431"/>
                  </a:lnTo>
                  <a:lnTo>
                    <a:pt x="1112" y="417"/>
                  </a:lnTo>
                  <a:lnTo>
                    <a:pt x="1114" y="409"/>
                  </a:lnTo>
                  <a:lnTo>
                    <a:pt x="1116" y="407"/>
                  </a:lnTo>
                  <a:lnTo>
                    <a:pt x="1116" y="405"/>
                  </a:lnTo>
                  <a:lnTo>
                    <a:pt x="1121" y="398"/>
                  </a:lnTo>
                  <a:lnTo>
                    <a:pt x="1124" y="395"/>
                  </a:lnTo>
                  <a:lnTo>
                    <a:pt x="1126" y="395"/>
                  </a:lnTo>
                  <a:lnTo>
                    <a:pt x="1128" y="393"/>
                  </a:lnTo>
                  <a:lnTo>
                    <a:pt x="1133" y="393"/>
                  </a:lnTo>
                  <a:lnTo>
                    <a:pt x="1143" y="393"/>
                  </a:lnTo>
                  <a:lnTo>
                    <a:pt x="1145" y="390"/>
                  </a:lnTo>
                  <a:lnTo>
                    <a:pt x="1150" y="390"/>
                  </a:lnTo>
                  <a:lnTo>
                    <a:pt x="1152" y="388"/>
                  </a:lnTo>
                  <a:lnTo>
                    <a:pt x="1152" y="388"/>
                  </a:lnTo>
                  <a:lnTo>
                    <a:pt x="1154" y="388"/>
                  </a:lnTo>
                  <a:lnTo>
                    <a:pt x="1154" y="386"/>
                  </a:lnTo>
                  <a:lnTo>
                    <a:pt x="1154" y="381"/>
                  </a:lnTo>
                  <a:lnTo>
                    <a:pt x="1152" y="374"/>
                  </a:lnTo>
                  <a:lnTo>
                    <a:pt x="1152" y="369"/>
                  </a:lnTo>
                  <a:lnTo>
                    <a:pt x="1154" y="364"/>
                  </a:lnTo>
                  <a:lnTo>
                    <a:pt x="1154" y="362"/>
                  </a:lnTo>
                  <a:lnTo>
                    <a:pt x="1152" y="360"/>
                  </a:lnTo>
                  <a:lnTo>
                    <a:pt x="1147" y="355"/>
                  </a:lnTo>
                  <a:lnTo>
                    <a:pt x="1147" y="353"/>
                  </a:lnTo>
                  <a:lnTo>
                    <a:pt x="1145" y="350"/>
                  </a:lnTo>
                  <a:lnTo>
                    <a:pt x="1145" y="348"/>
                  </a:lnTo>
                  <a:lnTo>
                    <a:pt x="1143" y="322"/>
                  </a:lnTo>
                  <a:lnTo>
                    <a:pt x="1143" y="319"/>
                  </a:lnTo>
                  <a:lnTo>
                    <a:pt x="1145" y="319"/>
                  </a:lnTo>
                  <a:lnTo>
                    <a:pt x="1145" y="319"/>
                  </a:lnTo>
                  <a:lnTo>
                    <a:pt x="1145" y="317"/>
                  </a:lnTo>
                  <a:lnTo>
                    <a:pt x="1145" y="315"/>
                  </a:lnTo>
                  <a:lnTo>
                    <a:pt x="1145" y="312"/>
                  </a:lnTo>
                  <a:lnTo>
                    <a:pt x="1145" y="301"/>
                  </a:lnTo>
                  <a:lnTo>
                    <a:pt x="1145" y="298"/>
                  </a:lnTo>
                  <a:lnTo>
                    <a:pt x="1143" y="289"/>
                  </a:lnTo>
                  <a:lnTo>
                    <a:pt x="1143" y="286"/>
                  </a:lnTo>
                  <a:lnTo>
                    <a:pt x="1143" y="284"/>
                  </a:lnTo>
                  <a:lnTo>
                    <a:pt x="1140" y="282"/>
                  </a:lnTo>
                  <a:lnTo>
                    <a:pt x="1140" y="279"/>
                  </a:lnTo>
                  <a:lnTo>
                    <a:pt x="1138" y="279"/>
                  </a:lnTo>
                  <a:lnTo>
                    <a:pt x="1138" y="277"/>
                  </a:lnTo>
                  <a:lnTo>
                    <a:pt x="1138" y="275"/>
                  </a:lnTo>
                  <a:lnTo>
                    <a:pt x="1140" y="267"/>
                  </a:lnTo>
                  <a:lnTo>
                    <a:pt x="1140" y="265"/>
                  </a:lnTo>
                  <a:lnTo>
                    <a:pt x="1147" y="253"/>
                  </a:lnTo>
                  <a:lnTo>
                    <a:pt x="1147" y="251"/>
                  </a:lnTo>
                  <a:lnTo>
                    <a:pt x="1147" y="246"/>
                  </a:lnTo>
                  <a:lnTo>
                    <a:pt x="1147" y="239"/>
                  </a:lnTo>
                  <a:lnTo>
                    <a:pt x="1145" y="206"/>
                  </a:lnTo>
                  <a:lnTo>
                    <a:pt x="1145" y="199"/>
                  </a:lnTo>
                  <a:lnTo>
                    <a:pt x="1145" y="192"/>
                  </a:lnTo>
                  <a:lnTo>
                    <a:pt x="1145" y="175"/>
                  </a:lnTo>
                  <a:lnTo>
                    <a:pt x="1138" y="170"/>
                  </a:lnTo>
                  <a:lnTo>
                    <a:pt x="1133" y="168"/>
                  </a:lnTo>
                  <a:lnTo>
                    <a:pt x="1105" y="159"/>
                  </a:lnTo>
                  <a:lnTo>
                    <a:pt x="1098" y="159"/>
                  </a:lnTo>
                  <a:lnTo>
                    <a:pt x="1093" y="159"/>
                  </a:lnTo>
                  <a:lnTo>
                    <a:pt x="1090" y="161"/>
                  </a:lnTo>
                  <a:lnTo>
                    <a:pt x="1086" y="168"/>
                  </a:lnTo>
                  <a:lnTo>
                    <a:pt x="1083" y="170"/>
                  </a:lnTo>
                  <a:lnTo>
                    <a:pt x="1081" y="170"/>
                  </a:lnTo>
                  <a:lnTo>
                    <a:pt x="1079" y="173"/>
                  </a:lnTo>
                  <a:lnTo>
                    <a:pt x="1074" y="175"/>
                  </a:lnTo>
                  <a:lnTo>
                    <a:pt x="1069" y="177"/>
                  </a:lnTo>
                  <a:lnTo>
                    <a:pt x="1064" y="182"/>
                  </a:lnTo>
                  <a:lnTo>
                    <a:pt x="1060" y="185"/>
                  </a:lnTo>
                  <a:lnTo>
                    <a:pt x="1053" y="189"/>
                  </a:lnTo>
                  <a:lnTo>
                    <a:pt x="1046" y="189"/>
                  </a:lnTo>
                  <a:lnTo>
                    <a:pt x="1041" y="187"/>
                  </a:lnTo>
                  <a:lnTo>
                    <a:pt x="1038" y="185"/>
                  </a:lnTo>
                  <a:lnTo>
                    <a:pt x="1036" y="182"/>
                  </a:lnTo>
                  <a:lnTo>
                    <a:pt x="1029" y="177"/>
                  </a:lnTo>
                  <a:lnTo>
                    <a:pt x="1027" y="175"/>
                  </a:lnTo>
                  <a:lnTo>
                    <a:pt x="1019" y="159"/>
                  </a:lnTo>
                  <a:lnTo>
                    <a:pt x="1017" y="154"/>
                  </a:lnTo>
                  <a:lnTo>
                    <a:pt x="1015" y="149"/>
                  </a:lnTo>
                  <a:lnTo>
                    <a:pt x="1015" y="144"/>
                  </a:lnTo>
                  <a:lnTo>
                    <a:pt x="1015" y="142"/>
                  </a:lnTo>
                  <a:lnTo>
                    <a:pt x="1012" y="140"/>
                  </a:lnTo>
                  <a:lnTo>
                    <a:pt x="1012" y="135"/>
                  </a:lnTo>
                  <a:lnTo>
                    <a:pt x="1008" y="128"/>
                  </a:lnTo>
                  <a:lnTo>
                    <a:pt x="1005" y="121"/>
                  </a:lnTo>
                  <a:lnTo>
                    <a:pt x="1003" y="118"/>
                  </a:lnTo>
                  <a:lnTo>
                    <a:pt x="1003" y="116"/>
                  </a:lnTo>
                  <a:lnTo>
                    <a:pt x="1003" y="111"/>
                  </a:lnTo>
                  <a:lnTo>
                    <a:pt x="1003" y="111"/>
                  </a:lnTo>
                  <a:lnTo>
                    <a:pt x="1001" y="111"/>
                  </a:lnTo>
                  <a:lnTo>
                    <a:pt x="986" y="118"/>
                  </a:lnTo>
                  <a:lnTo>
                    <a:pt x="965" y="123"/>
                  </a:lnTo>
                  <a:lnTo>
                    <a:pt x="944" y="121"/>
                  </a:lnTo>
                  <a:lnTo>
                    <a:pt x="932" y="118"/>
                  </a:lnTo>
                  <a:lnTo>
                    <a:pt x="925" y="111"/>
                  </a:lnTo>
                  <a:lnTo>
                    <a:pt x="925" y="99"/>
                  </a:lnTo>
                  <a:lnTo>
                    <a:pt x="934" y="90"/>
                  </a:lnTo>
                  <a:lnTo>
                    <a:pt x="932" y="85"/>
                  </a:lnTo>
                  <a:lnTo>
                    <a:pt x="930" y="83"/>
                  </a:lnTo>
                  <a:lnTo>
                    <a:pt x="930" y="83"/>
                  </a:lnTo>
                  <a:lnTo>
                    <a:pt x="932" y="80"/>
                  </a:lnTo>
                  <a:lnTo>
                    <a:pt x="904" y="85"/>
                  </a:lnTo>
                  <a:lnTo>
                    <a:pt x="904" y="88"/>
                  </a:lnTo>
                  <a:lnTo>
                    <a:pt x="894" y="88"/>
                  </a:lnTo>
                  <a:lnTo>
                    <a:pt x="892" y="90"/>
                  </a:lnTo>
                  <a:lnTo>
                    <a:pt x="889" y="92"/>
                  </a:lnTo>
                  <a:lnTo>
                    <a:pt x="889" y="95"/>
                  </a:lnTo>
                  <a:lnTo>
                    <a:pt x="889" y="97"/>
                  </a:lnTo>
                  <a:lnTo>
                    <a:pt x="885" y="97"/>
                  </a:lnTo>
                  <a:lnTo>
                    <a:pt x="882" y="102"/>
                  </a:lnTo>
                  <a:lnTo>
                    <a:pt x="880" y="104"/>
                  </a:lnTo>
                  <a:lnTo>
                    <a:pt x="878" y="109"/>
                  </a:lnTo>
                  <a:lnTo>
                    <a:pt x="880" y="114"/>
                  </a:lnTo>
                  <a:lnTo>
                    <a:pt x="887" y="125"/>
                  </a:lnTo>
                  <a:lnTo>
                    <a:pt x="889" y="128"/>
                  </a:lnTo>
                  <a:lnTo>
                    <a:pt x="892" y="128"/>
                  </a:lnTo>
                  <a:lnTo>
                    <a:pt x="894" y="130"/>
                  </a:lnTo>
                  <a:lnTo>
                    <a:pt x="896" y="132"/>
                  </a:lnTo>
                  <a:lnTo>
                    <a:pt x="899" y="137"/>
                  </a:lnTo>
                  <a:lnTo>
                    <a:pt x="896" y="135"/>
                  </a:lnTo>
                  <a:lnTo>
                    <a:pt x="894" y="132"/>
                  </a:lnTo>
                  <a:lnTo>
                    <a:pt x="894" y="132"/>
                  </a:lnTo>
                  <a:lnTo>
                    <a:pt x="892" y="132"/>
                  </a:lnTo>
                  <a:lnTo>
                    <a:pt x="892" y="140"/>
                  </a:lnTo>
                  <a:lnTo>
                    <a:pt x="896" y="147"/>
                  </a:lnTo>
                  <a:lnTo>
                    <a:pt x="894" y="149"/>
                  </a:lnTo>
                  <a:lnTo>
                    <a:pt x="904" y="156"/>
                  </a:lnTo>
                  <a:lnTo>
                    <a:pt x="894" y="161"/>
                  </a:lnTo>
                  <a:lnTo>
                    <a:pt x="892" y="163"/>
                  </a:lnTo>
                  <a:lnTo>
                    <a:pt x="892" y="154"/>
                  </a:lnTo>
                  <a:lnTo>
                    <a:pt x="889" y="149"/>
                  </a:lnTo>
                  <a:lnTo>
                    <a:pt x="882" y="137"/>
                  </a:lnTo>
                  <a:lnTo>
                    <a:pt x="885" y="135"/>
                  </a:lnTo>
                  <a:lnTo>
                    <a:pt x="885" y="132"/>
                  </a:lnTo>
                  <a:lnTo>
                    <a:pt x="882" y="130"/>
                  </a:lnTo>
                  <a:lnTo>
                    <a:pt x="880" y="128"/>
                  </a:lnTo>
                  <a:lnTo>
                    <a:pt x="878" y="123"/>
                  </a:lnTo>
                  <a:lnTo>
                    <a:pt x="878" y="118"/>
                  </a:lnTo>
                  <a:lnTo>
                    <a:pt x="873" y="106"/>
                  </a:lnTo>
                  <a:lnTo>
                    <a:pt x="873" y="104"/>
                  </a:lnTo>
                  <a:lnTo>
                    <a:pt x="859" y="106"/>
                  </a:lnTo>
                  <a:lnTo>
                    <a:pt x="847" y="109"/>
                  </a:lnTo>
                  <a:lnTo>
                    <a:pt x="847" y="116"/>
                  </a:lnTo>
                  <a:lnTo>
                    <a:pt x="849" y="118"/>
                  </a:lnTo>
                  <a:lnTo>
                    <a:pt x="852" y="121"/>
                  </a:lnTo>
                  <a:lnTo>
                    <a:pt x="847" y="118"/>
                  </a:lnTo>
                  <a:lnTo>
                    <a:pt x="844" y="118"/>
                  </a:lnTo>
                  <a:lnTo>
                    <a:pt x="840" y="121"/>
                  </a:lnTo>
                  <a:lnTo>
                    <a:pt x="837" y="125"/>
                  </a:lnTo>
                  <a:lnTo>
                    <a:pt x="840" y="128"/>
                  </a:lnTo>
                  <a:lnTo>
                    <a:pt x="842" y="128"/>
                  </a:lnTo>
                  <a:lnTo>
                    <a:pt x="842" y="130"/>
                  </a:lnTo>
                  <a:lnTo>
                    <a:pt x="837" y="132"/>
                  </a:lnTo>
                  <a:lnTo>
                    <a:pt x="835" y="130"/>
                  </a:lnTo>
                  <a:lnTo>
                    <a:pt x="833" y="125"/>
                  </a:lnTo>
                  <a:lnTo>
                    <a:pt x="833" y="118"/>
                  </a:lnTo>
                  <a:lnTo>
                    <a:pt x="833" y="123"/>
                  </a:lnTo>
                  <a:lnTo>
                    <a:pt x="830" y="128"/>
                  </a:lnTo>
                  <a:lnTo>
                    <a:pt x="828" y="130"/>
                  </a:lnTo>
                  <a:lnTo>
                    <a:pt x="825" y="132"/>
                  </a:lnTo>
                  <a:lnTo>
                    <a:pt x="825" y="128"/>
                  </a:lnTo>
                  <a:lnTo>
                    <a:pt x="823" y="123"/>
                  </a:lnTo>
                  <a:lnTo>
                    <a:pt x="823" y="121"/>
                  </a:lnTo>
                  <a:lnTo>
                    <a:pt x="818" y="118"/>
                  </a:lnTo>
                  <a:lnTo>
                    <a:pt x="818" y="116"/>
                  </a:lnTo>
                  <a:lnTo>
                    <a:pt x="816" y="106"/>
                  </a:lnTo>
                  <a:lnTo>
                    <a:pt x="816" y="104"/>
                  </a:lnTo>
                  <a:lnTo>
                    <a:pt x="809" y="106"/>
                  </a:lnTo>
                  <a:lnTo>
                    <a:pt x="804" y="111"/>
                  </a:lnTo>
                  <a:lnTo>
                    <a:pt x="797" y="116"/>
                  </a:lnTo>
                  <a:lnTo>
                    <a:pt x="792" y="111"/>
                  </a:lnTo>
                  <a:lnTo>
                    <a:pt x="802" y="104"/>
                  </a:lnTo>
                  <a:lnTo>
                    <a:pt x="802" y="102"/>
                  </a:lnTo>
                  <a:lnTo>
                    <a:pt x="804" y="99"/>
                  </a:lnTo>
                  <a:lnTo>
                    <a:pt x="804" y="97"/>
                  </a:lnTo>
                  <a:lnTo>
                    <a:pt x="807" y="95"/>
                  </a:lnTo>
                  <a:lnTo>
                    <a:pt x="807" y="92"/>
                  </a:lnTo>
                  <a:lnTo>
                    <a:pt x="804" y="92"/>
                  </a:lnTo>
                  <a:lnTo>
                    <a:pt x="802" y="90"/>
                  </a:lnTo>
                  <a:lnTo>
                    <a:pt x="799" y="88"/>
                  </a:lnTo>
                  <a:lnTo>
                    <a:pt x="797" y="83"/>
                  </a:lnTo>
                  <a:lnTo>
                    <a:pt x="795" y="90"/>
                  </a:lnTo>
                  <a:lnTo>
                    <a:pt x="785" y="97"/>
                  </a:lnTo>
                  <a:lnTo>
                    <a:pt x="778" y="102"/>
                  </a:lnTo>
                  <a:lnTo>
                    <a:pt x="771" y="104"/>
                  </a:lnTo>
                  <a:lnTo>
                    <a:pt x="769" y="99"/>
                  </a:lnTo>
                  <a:lnTo>
                    <a:pt x="762" y="97"/>
                  </a:lnTo>
                  <a:lnTo>
                    <a:pt x="750" y="102"/>
                  </a:lnTo>
                  <a:lnTo>
                    <a:pt x="754" y="104"/>
                  </a:lnTo>
                  <a:lnTo>
                    <a:pt x="757" y="104"/>
                  </a:lnTo>
                  <a:lnTo>
                    <a:pt x="757" y="106"/>
                  </a:lnTo>
                  <a:lnTo>
                    <a:pt x="752" y="111"/>
                  </a:lnTo>
                  <a:lnTo>
                    <a:pt x="733" y="123"/>
                  </a:lnTo>
                  <a:lnTo>
                    <a:pt x="728" y="125"/>
                  </a:lnTo>
                  <a:lnTo>
                    <a:pt x="726" y="128"/>
                  </a:lnTo>
                  <a:lnTo>
                    <a:pt x="724" y="130"/>
                  </a:lnTo>
                  <a:lnTo>
                    <a:pt x="717" y="140"/>
                  </a:lnTo>
                  <a:lnTo>
                    <a:pt x="710" y="147"/>
                  </a:lnTo>
                  <a:lnTo>
                    <a:pt x="705" y="147"/>
                  </a:lnTo>
                  <a:lnTo>
                    <a:pt x="695" y="147"/>
                  </a:lnTo>
                  <a:lnTo>
                    <a:pt x="693" y="149"/>
                  </a:lnTo>
                  <a:lnTo>
                    <a:pt x="693" y="156"/>
                  </a:lnTo>
                  <a:lnTo>
                    <a:pt x="693" y="161"/>
                  </a:lnTo>
                  <a:lnTo>
                    <a:pt x="688" y="156"/>
                  </a:lnTo>
                  <a:lnTo>
                    <a:pt x="686" y="154"/>
                  </a:lnTo>
                  <a:lnTo>
                    <a:pt x="684" y="151"/>
                  </a:lnTo>
                  <a:lnTo>
                    <a:pt x="681" y="149"/>
                  </a:lnTo>
                  <a:lnTo>
                    <a:pt x="679" y="149"/>
                  </a:lnTo>
                  <a:lnTo>
                    <a:pt x="681" y="147"/>
                  </a:lnTo>
                  <a:lnTo>
                    <a:pt x="681" y="144"/>
                  </a:lnTo>
                  <a:lnTo>
                    <a:pt x="684" y="142"/>
                  </a:lnTo>
                  <a:lnTo>
                    <a:pt x="684" y="137"/>
                  </a:lnTo>
                  <a:lnTo>
                    <a:pt x="667" y="130"/>
                  </a:lnTo>
                  <a:lnTo>
                    <a:pt x="662" y="123"/>
                  </a:lnTo>
                  <a:lnTo>
                    <a:pt x="657" y="121"/>
                  </a:lnTo>
                  <a:lnTo>
                    <a:pt x="657" y="121"/>
                  </a:lnTo>
                  <a:lnTo>
                    <a:pt x="655" y="118"/>
                  </a:lnTo>
                  <a:lnTo>
                    <a:pt x="657" y="116"/>
                  </a:lnTo>
                  <a:lnTo>
                    <a:pt x="657" y="114"/>
                  </a:lnTo>
                  <a:lnTo>
                    <a:pt x="657" y="111"/>
                  </a:lnTo>
                  <a:lnTo>
                    <a:pt x="655" y="109"/>
                  </a:lnTo>
                  <a:lnTo>
                    <a:pt x="653" y="95"/>
                  </a:lnTo>
                  <a:lnTo>
                    <a:pt x="636" y="78"/>
                  </a:lnTo>
                  <a:lnTo>
                    <a:pt x="634" y="73"/>
                  </a:lnTo>
                  <a:lnTo>
                    <a:pt x="629" y="69"/>
                  </a:lnTo>
                  <a:lnTo>
                    <a:pt x="624" y="64"/>
                  </a:lnTo>
                  <a:lnTo>
                    <a:pt x="622" y="61"/>
                  </a:lnTo>
                  <a:lnTo>
                    <a:pt x="622" y="59"/>
                  </a:lnTo>
                  <a:lnTo>
                    <a:pt x="622" y="59"/>
                  </a:lnTo>
                  <a:lnTo>
                    <a:pt x="624" y="57"/>
                  </a:lnTo>
                  <a:lnTo>
                    <a:pt x="624" y="54"/>
                  </a:lnTo>
                  <a:lnTo>
                    <a:pt x="624" y="50"/>
                  </a:lnTo>
                  <a:lnTo>
                    <a:pt x="624" y="47"/>
                  </a:lnTo>
                  <a:lnTo>
                    <a:pt x="620" y="45"/>
                  </a:lnTo>
                  <a:lnTo>
                    <a:pt x="605" y="43"/>
                  </a:lnTo>
                  <a:lnTo>
                    <a:pt x="598" y="40"/>
                  </a:lnTo>
                  <a:lnTo>
                    <a:pt x="598" y="38"/>
                  </a:lnTo>
                  <a:lnTo>
                    <a:pt x="596" y="38"/>
                  </a:lnTo>
                  <a:lnTo>
                    <a:pt x="596" y="35"/>
                  </a:lnTo>
                  <a:lnTo>
                    <a:pt x="601" y="31"/>
                  </a:lnTo>
                  <a:lnTo>
                    <a:pt x="603" y="31"/>
                  </a:lnTo>
                  <a:lnTo>
                    <a:pt x="605" y="28"/>
                  </a:lnTo>
                  <a:lnTo>
                    <a:pt x="605" y="28"/>
                  </a:lnTo>
                  <a:lnTo>
                    <a:pt x="605" y="26"/>
                  </a:lnTo>
                  <a:lnTo>
                    <a:pt x="603" y="26"/>
                  </a:lnTo>
                  <a:lnTo>
                    <a:pt x="603" y="26"/>
                  </a:lnTo>
                  <a:lnTo>
                    <a:pt x="605" y="24"/>
                  </a:lnTo>
                  <a:lnTo>
                    <a:pt x="603" y="21"/>
                  </a:lnTo>
                  <a:lnTo>
                    <a:pt x="601" y="19"/>
                  </a:lnTo>
                  <a:lnTo>
                    <a:pt x="596" y="21"/>
                  </a:lnTo>
                  <a:lnTo>
                    <a:pt x="594" y="24"/>
                  </a:lnTo>
                  <a:lnTo>
                    <a:pt x="589" y="21"/>
                  </a:lnTo>
                  <a:lnTo>
                    <a:pt x="584" y="31"/>
                  </a:lnTo>
                  <a:lnTo>
                    <a:pt x="572" y="47"/>
                  </a:lnTo>
                  <a:lnTo>
                    <a:pt x="572" y="47"/>
                  </a:lnTo>
                  <a:lnTo>
                    <a:pt x="572" y="45"/>
                  </a:lnTo>
                  <a:lnTo>
                    <a:pt x="577" y="38"/>
                  </a:lnTo>
                  <a:lnTo>
                    <a:pt x="579" y="33"/>
                  </a:lnTo>
                  <a:lnTo>
                    <a:pt x="584" y="24"/>
                  </a:lnTo>
                  <a:lnTo>
                    <a:pt x="587" y="19"/>
                  </a:lnTo>
                  <a:lnTo>
                    <a:pt x="582" y="17"/>
                  </a:lnTo>
                  <a:lnTo>
                    <a:pt x="582" y="14"/>
                  </a:lnTo>
                  <a:lnTo>
                    <a:pt x="584" y="9"/>
                  </a:lnTo>
                  <a:lnTo>
                    <a:pt x="584" y="5"/>
                  </a:lnTo>
                  <a:lnTo>
                    <a:pt x="582" y="2"/>
                  </a:lnTo>
                  <a:lnTo>
                    <a:pt x="579" y="0"/>
                  </a:lnTo>
                  <a:lnTo>
                    <a:pt x="575" y="0"/>
                  </a:lnTo>
                  <a:lnTo>
                    <a:pt x="570" y="7"/>
                  </a:lnTo>
                  <a:lnTo>
                    <a:pt x="568" y="5"/>
                  </a:lnTo>
                  <a:lnTo>
                    <a:pt x="565" y="7"/>
                  </a:lnTo>
                  <a:lnTo>
                    <a:pt x="558" y="14"/>
                  </a:lnTo>
                  <a:lnTo>
                    <a:pt x="549" y="24"/>
                  </a:lnTo>
                  <a:lnTo>
                    <a:pt x="546" y="28"/>
                  </a:lnTo>
                  <a:lnTo>
                    <a:pt x="544" y="33"/>
                  </a:lnTo>
                  <a:lnTo>
                    <a:pt x="544" y="31"/>
                  </a:lnTo>
                  <a:lnTo>
                    <a:pt x="544" y="28"/>
                  </a:lnTo>
                  <a:lnTo>
                    <a:pt x="544" y="26"/>
                  </a:lnTo>
                  <a:lnTo>
                    <a:pt x="546" y="24"/>
                  </a:lnTo>
                  <a:lnTo>
                    <a:pt x="549" y="14"/>
                  </a:lnTo>
                  <a:lnTo>
                    <a:pt x="551" y="7"/>
                  </a:lnTo>
                  <a:lnTo>
                    <a:pt x="549" y="0"/>
                  </a:lnTo>
                  <a:lnTo>
                    <a:pt x="544" y="0"/>
                  </a:lnTo>
                  <a:lnTo>
                    <a:pt x="534" y="9"/>
                  </a:lnTo>
                  <a:lnTo>
                    <a:pt x="532" y="9"/>
                  </a:lnTo>
                  <a:lnTo>
                    <a:pt x="530" y="9"/>
                  </a:lnTo>
                  <a:lnTo>
                    <a:pt x="527" y="12"/>
                  </a:lnTo>
                  <a:lnTo>
                    <a:pt x="504" y="19"/>
                  </a:lnTo>
                  <a:lnTo>
                    <a:pt x="501" y="21"/>
                  </a:lnTo>
                  <a:lnTo>
                    <a:pt x="499" y="24"/>
                  </a:lnTo>
                  <a:lnTo>
                    <a:pt x="497" y="26"/>
                  </a:lnTo>
                  <a:lnTo>
                    <a:pt x="492" y="26"/>
                  </a:lnTo>
                  <a:lnTo>
                    <a:pt x="485" y="24"/>
                  </a:lnTo>
                  <a:lnTo>
                    <a:pt x="487" y="24"/>
                  </a:lnTo>
                  <a:lnTo>
                    <a:pt x="487" y="21"/>
                  </a:lnTo>
                  <a:lnTo>
                    <a:pt x="487" y="19"/>
                  </a:lnTo>
                  <a:lnTo>
                    <a:pt x="489" y="19"/>
                  </a:lnTo>
                  <a:lnTo>
                    <a:pt x="485" y="19"/>
                  </a:lnTo>
                  <a:lnTo>
                    <a:pt x="475" y="12"/>
                  </a:lnTo>
                  <a:lnTo>
                    <a:pt x="468" y="12"/>
                  </a:lnTo>
                  <a:lnTo>
                    <a:pt x="466" y="9"/>
                  </a:lnTo>
                  <a:lnTo>
                    <a:pt x="463" y="9"/>
                  </a:lnTo>
                  <a:lnTo>
                    <a:pt x="461" y="12"/>
                  </a:lnTo>
                  <a:lnTo>
                    <a:pt x="454" y="24"/>
                  </a:lnTo>
                  <a:lnTo>
                    <a:pt x="447" y="26"/>
                  </a:lnTo>
                  <a:lnTo>
                    <a:pt x="445" y="31"/>
                  </a:lnTo>
                  <a:lnTo>
                    <a:pt x="445" y="38"/>
                  </a:lnTo>
                  <a:lnTo>
                    <a:pt x="454" y="50"/>
                  </a:lnTo>
                  <a:lnTo>
                    <a:pt x="456" y="52"/>
                  </a:lnTo>
                  <a:lnTo>
                    <a:pt x="442" y="54"/>
                  </a:lnTo>
                  <a:lnTo>
                    <a:pt x="442" y="57"/>
                  </a:lnTo>
                  <a:lnTo>
                    <a:pt x="442" y="64"/>
                  </a:lnTo>
                  <a:lnTo>
                    <a:pt x="445" y="73"/>
                  </a:lnTo>
                  <a:lnTo>
                    <a:pt x="440" y="76"/>
                  </a:lnTo>
                  <a:lnTo>
                    <a:pt x="433" y="76"/>
                  </a:lnTo>
                  <a:lnTo>
                    <a:pt x="426" y="73"/>
                  </a:lnTo>
                  <a:lnTo>
                    <a:pt x="426" y="66"/>
                  </a:lnTo>
                  <a:lnTo>
                    <a:pt x="416" y="69"/>
                  </a:lnTo>
                  <a:lnTo>
                    <a:pt x="411" y="69"/>
                  </a:lnTo>
                  <a:lnTo>
                    <a:pt x="409" y="66"/>
                  </a:lnTo>
                  <a:lnTo>
                    <a:pt x="402" y="59"/>
                  </a:lnTo>
                  <a:lnTo>
                    <a:pt x="400" y="59"/>
                  </a:lnTo>
                  <a:lnTo>
                    <a:pt x="388" y="59"/>
                  </a:lnTo>
                  <a:lnTo>
                    <a:pt x="381" y="57"/>
                  </a:lnTo>
                  <a:lnTo>
                    <a:pt x="378" y="52"/>
                  </a:lnTo>
                  <a:lnTo>
                    <a:pt x="378" y="54"/>
                  </a:lnTo>
                  <a:lnTo>
                    <a:pt x="378" y="57"/>
                  </a:lnTo>
                  <a:lnTo>
                    <a:pt x="376" y="59"/>
                  </a:lnTo>
                  <a:lnTo>
                    <a:pt x="376" y="61"/>
                  </a:lnTo>
                  <a:lnTo>
                    <a:pt x="374" y="57"/>
                  </a:lnTo>
                  <a:lnTo>
                    <a:pt x="369" y="61"/>
                  </a:lnTo>
                  <a:lnTo>
                    <a:pt x="369" y="71"/>
                  </a:lnTo>
                  <a:lnTo>
                    <a:pt x="369" y="78"/>
                  </a:lnTo>
                  <a:lnTo>
                    <a:pt x="366" y="76"/>
                  </a:lnTo>
                  <a:lnTo>
                    <a:pt x="366" y="73"/>
                  </a:lnTo>
                  <a:lnTo>
                    <a:pt x="366" y="71"/>
                  </a:lnTo>
                  <a:lnTo>
                    <a:pt x="364" y="71"/>
                  </a:lnTo>
                  <a:lnTo>
                    <a:pt x="364" y="80"/>
                  </a:lnTo>
                  <a:lnTo>
                    <a:pt x="366" y="83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2"/>
                  </a:lnTo>
                  <a:lnTo>
                    <a:pt x="364" y="95"/>
                  </a:lnTo>
                  <a:lnTo>
                    <a:pt x="362" y="90"/>
                  </a:lnTo>
                  <a:lnTo>
                    <a:pt x="352" y="85"/>
                  </a:lnTo>
                  <a:lnTo>
                    <a:pt x="350" y="80"/>
                  </a:lnTo>
                  <a:lnTo>
                    <a:pt x="350" y="78"/>
                  </a:lnTo>
                  <a:lnTo>
                    <a:pt x="350" y="76"/>
                  </a:lnTo>
                  <a:lnTo>
                    <a:pt x="355" y="73"/>
                  </a:lnTo>
                  <a:lnTo>
                    <a:pt x="348" y="73"/>
                  </a:lnTo>
                  <a:lnTo>
                    <a:pt x="345" y="73"/>
                  </a:lnTo>
                  <a:lnTo>
                    <a:pt x="336" y="83"/>
                  </a:lnTo>
                  <a:lnTo>
                    <a:pt x="338" y="76"/>
                  </a:lnTo>
                  <a:lnTo>
                    <a:pt x="338" y="73"/>
                  </a:lnTo>
                  <a:lnTo>
                    <a:pt x="336" y="69"/>
                  </a:lnTo>
                  <a:lnTo>
                    <a:pt x="333" y="66"/>
                  </a:lnTo>
                  <a:lnTo>
                    <a:pt x="333" y="64"/>
                  </a:lnTo>
                  <a:lnTo>
                    <a:pt x="336" y="64"/>
                  </a:lnTo>
                  <a:lnTo>
                    <a:pt x="336" y="61"/>
                  </a:lnTo>
                  <a:lnTo>
                    <a:pt x="331" y="59"/>
                  </a:lnTo>
                  <a:lnTo>
                    <a:pt x="331" y="59"/>
                  </a:lnTo>
                  <a:lnTo>
                    <a:pt x="333" y="54"/>
                  </a:lnTo>
                  <a:lnTo>
                    <a:pt x="333" y="52"/>
                  </a:lnTo>
                  <a:lnTo>
                    <a:pt x="331" y="50"/>
                  </a:lnTo>
                  <a:lnTo>
                    <a:pt x="322" y="52"/>
                  </a:lnTo>
                  <a:lnTo>
                    <a:pt x="317" y="54"/>
                  </a:lnTo>
                  <a:lnTo>
                    <a:pt x="312" y="57"/>
                  </a:lnTo>
                  <a:lnTo>
                    <a:pt x="307" y="57"/>
                  </a:lnTo>
                  <a:lnTo>
                    <a:pt x="310" y="61"/>
                  </a:lnTo>
                  <a:lnTo>
                    <a:pt x="310" y="64"/>
                  </a:lnTo>
                  <a:lnTo>
                    <a:pt x="307" y="66"/>
                  </a:lnTo>
                  <a:lnTo>
                    <a:pt x="305" y="69"/>
                  </a:lnTo>
                  <a:lnTo>
                    <a:pt x="305" y="69"/>
                  </a:lnTo>
                  <a:lnTo>
                    <a:pt x="303" y="66"/>
                  </a:lnTo>
                  <a:lnTo>
                    <a:pt x="303" y="64"/>
                  </a:lnTo>
                  <a:lnTo>
                    <a:pt x="300" y="64"/>
                  </a:lnTo>
                  <a:lnTo>
                    <a:pt x="298" y="66"/>
                  </a:lnTo>
                  <a:lnTo>
                    <a:pt x="293" y="61"/>
                  </a:lnTo>
                  <a:lnTo>
                    <a:pt x="286" y="61"/>
                  </a:lnTo>
                  <a:lnTo>
                    <a:pt x="281" y="61"/>
                  </a:lnTo>
                  <a:lnTo>
                    <a:pt x="274" y="64"/>
                  </a:lnTo>
                  <a:lnTo>
                    <a:pt x="269" y="69"/>
                  </a:lnTo>
                  <a:lnTo>
                    <a:pt x="265" y="73"/>
                  </a:lnTo>
                  <a:lnTo>
                    <a:pt x="262" y="76"/>
                  </a:lnTo>
                  <a:lnTo>
                    <a:pt x="269" y="78"/>
                  </a:lnTo>
                  <a:lnTo>
                    <a:pt x="269" y="80"/>
                  </a:lnTo>
                  <a:lnTo>
                    <a:pt x="265" y="80"/>
                  </a:lnTo>
                  <a:lnTo>
                    <a:pt x="258" y="78"/>
                  </a:lnTo>
                  <a:lnTo>
                    <a:pt x="255" y="78"/>
                  </a:lnTo>
                  <a:lnTo>
                    <a:pt x="253" y="78"/>
                  </a:lnTo>
                  <a:lnTo>
                    <a:pt x="243" y="83"/>
                  </a:lnTo>
                  <a:lnTo>
                    <a:pt x="236" y="83"/>
                  </a:lnTo>
                  <a:lnTo>
                    <a:pt x="239" y="73"/>
                  </a:lnTo>
                  <a:lnTo>
                    <a:pt x="234" y="69"/>
                  </a:lnTo>
                  <a:lnTo>
                    <a:pt x="227" y="66"/>
                  </a:lnTo>
                  <a:lnTo>
                    <a:pt x="220" y="69"/>
                  </a:lnTo>
                  <a:lnTo>
                    <a:pt x="210" y="73"/>
                  </a:lnTo>
                  <a:lnTo>
                    <a:pt x="203" y="76"/>
                  </a:lnTo>
                  <a:lnTo>
                    <a:pt x="203" y="78"/>
                  </a:lnTo>
                  <a:lnTo>
                    <a:pt x="206" y="78"/>
                  </a:lnTo>
                  <a:lnTo>
                    <a:pt x="208" y="80"/>
                  </a:lnTo>
                  <a:lnTo>
                    <a:pt x="201" y="80"/>
                  </a:lnTo>
                  <a:lnTo>
                    <a:pt x="191" y="85"/>
                  </a:lnTo>
                  <a:lnTo>
                    <a:pt x="187" y="85"/>
                  </a:lnTo>
                  <a:lnTo>
                    <a:pt x="163" y="85"/>
                  </a:lnTo>
                  <a:lnTo>
                    <a:pt x="163" y="88"/>
                  </a:lnTo>
                  <a:lnTo>
                    <a:pt x="165" y="90"/>
                  </a:lnTo>
                  <a:lnTo>
                    <a:pt x="165" y="90"/>
                  </a:lnTo>
                  <a:lnTo>
                    <a:pt x="165" y="92"/>
                  </a:lnTo>
                  <a:lnTo>
                    <a:pt x="165" y="95"/>
                  </a:lnTo>
                  <a:lnTo>
                    <a:pt x="172" y="97"/>
                  </a:lnTo>
                  <a:lnTo>
                    <a:pt x="168" y="97"/>
                  </a:lnTo>
                  <a:lnTo>
                    <a:pt x="154" y="92"/>
                  </a:lnTo>
                  <a:lnTo>
                    <a:pt x="151" y="95"/>
                  </a:lnTo>
                  <a:lnTo>
                    <a:pt x="151" y="102"/>
                  </a:lnTo>
                  <a:lnTo>
                    <a:pt x="158" y="111"/>
                  </a:lnTo>
                  <a:lnTo>
                    <a:pt x="154" y="111"/>
                  </a:lnTo>
                  <a:lnTo>
                    <a:pt x="146" y="106"/>
                  </a:lnTo>
                  <a:lnTo>
                    <a:pt x="139" y="104"/>
                  </a:lnTo>
                  <a:lnTo>
                    <a:pt x="132" y="104"/>
                  </a:lnTo>
                  <a:lnTo>
                    <a:pt x="125" y="106"/>
                  </a:lnTo>
                  <a:lnTo>
                    <a:pt x="120" y="109"/>
                  </a:lnTo>
                  <a:lnTo>
                    <a:pt x="123" y="111"/>
                  </a:lnTo>
                  <a:lnTo>
                    <a:pt x="120" y="111"/>
                  </a:lnTo>
                  <a:lnTo>
                    <a:pt x="118" y="109"/>
                  </a:lnTo>
                  <a:lnTo>
                    <a:pt x="111" y="116"/>
                  </a:lnTo>
                  <a:lnTo>
                    <a:pt x="104" y="128"/>
                  </a:lnTo>
                  <a:lnTo>
                    <a:pt x="101" y="140"/>
                  </a:lnTo>
                  <a:lnTo>
                    <a:pt x="109" y="147"/>
                  </a:lnTo>
                  <a:lnTo>
                    <a:pt x="106" y="149"/>
                  </a:lnTo>
                  <a:lnTo>
                    <a:pt x="101" y="149"/>
                  </a:lnTo>
                  <a:lnTo>
                    <a:pt x="99" y="156"/>
                  </a:lnTo>
                  <a:lnTo>
                    <a:pt x="97" y="163"/>
                  </a:lnTo>
                  <a:lnTo>
                    <a:pt x="97" y="170"/>
                  </a:lnTo>
                  <a:lnTo>
                    <a:pt x="101" y="182"/>
                  </a:lnTo>
                  <a:lnTo>
                    <a:pt x="101" y="189"/>
                  </a:lnTo>
                  <a:lnTo>
                    <a:pt x="94" y="189"/>
                  </a:lnTo>
                  <a:lnTo>
                    <a:pt x="97" y="199"/>
                  </a:lnTo>
                  <a:lnTo>
                    <a:pt x="99" y="204"/>
                  </a:lnTo>
                  <a:lnTo>
                    <a:pt x="101" y="204"/>
                  </a:lnTo>
                  <a:lnTo>
                    <a:pt x="116" y="206"/>
                  </a:lnTo>
                  <a:lnTo>
                    <a:pt x="118" y="204"/>
                  </a:lnTo>
                  <a:lnTo>
                    <a:pt x="120" y="201"/>
                  </a:lnTo>
                  <a:lnTo>
                    <a:pt x="120" y="199"/>
                  </a:lnTo>
                  <a:lnTo>
                    <a:pt x="120" y="196"/>
                  </a:lnTo>
                  <a:lnTo>
                    <a:pt x="127" y="196"/>
                  </a:lnTo>
                  <a:lnTo>
                    <a:pt x="137" y="201"/>
                  </a:lnTo>
                  <a:lnTo>
                    <a:pt x="142" y="204"/>
                  </a:lnTo>
                  <a:lnTo>
                    <a:pt x="146" y="204"/>
                  </a:lnTo>
                  <a:lnTo>
                    <a:pt x="156" y="199"/>
                  </a:lnTo>
                  <a:lnTo>
                    <a:pt x="170" y="196"/>
                  </a:lnTo>
                  <a:lnTo>
                    <a:pt x="187" y="187"/>
                  </a:lnTo>
                  <a:lnTo>
                    <a:pt x="196" y="182"/>
                  </a:lnTo>
                  <a:lnTo>
                    <a:pt x="215" y="180"/>
                  </a:lnTo>
                  <a:lnTo>
                    <a:pt x="222" y="180"/>
                  </a:lnTo>
                  <a:lnTo>
                    <a:pt x="232" y="175"/>
                  </a:lnTo>
                  <a:lnTo>
                    <a:pt x="236" y="173"/>
                  </a:lnTo>
                  <a:lnTo>
                    <a:pt x="208" y="187"/>
                  </a:lnTo>
                  <a:lnTo>
                    <a:pt x="206" y="189"/>
                  </a:lnTo>
                  <a:lnTo>
                    <a:pt x="187" y="208"/>
                  </a:lnTo>
                  <a:lnTo>
                    <a:pt x="187" y="211"/>
                  </a:lnTo>
                  <a:lnTo>
                    <a:pt x="191" y="211"/>
                  </a:lnTo>
                  <a:lnTo>
                    <a:pt x="196" y="211"/>
                  </a:lnTo>
                  <a:lnTo>
                    <a:pt x="198" y="208"/>
                  </a:lnTo>
                  <a:lnTo>
                    <a:pt x="201" y="206"/>
                  </a:lnTo>
                  <a:lnTo>
                    <a:pt x="203" y="211"/>
                  </a:lnTo>
                  <a:lnTo>
                    <a:pt x="201" y="211"/>
                  </a:lnTo>
                  <a:lnTo>
                    <a:pt x="201" y="211"/>
                  </a:lnTo>
                  <a:lnTo>
                    <a:pt x="201" y="213"/>
                  </a:lnTo>
                  <a:lnTo>
                    <a:pt x="208" y="211"/>
                  </a:lnTo>
                  <a:lnTo>
                    <a:pt x="217" y="206"/>
                  </a:lnTo>
                  <a:lnTo>
                    <a:pt x="220" y="208"/>
                  </a:lnTo>
                  <a:lnTo>
                    <a:pt x="222" y="206"/>
                  </a:lnTo>
                  <a:lnTo>
                    <a:pt x="225" y="204"/>
                  </a:lnTo>
                  <a:lnTo>
                    <a:pt x="225" y="201"/>
                  </a:lnTo>
                  <a:lnTo>
                    <a:pt x="227" y="201"/>
                  </a:lnTo>
                  <a:lnTo>
                    <a:pt x="227" y="206"/>
                  </a:lnTo>
                  <a:lnTo>
                    <a:pt x="225" y="206"/>
                  </a:lnTo>
                  <a:lnTo>
                    <a:pt x="225" y="208"/>
                  </a:lnTo>
                  <a:lnTo>
                    <a:pt x="229" y="206"/>
                  </a:lnTo>
                  <a:lnTo>
                    <a:pt x="236" y="204"/>
                  </a:lnTo>
                  <a:lnTo>
                    <a:pt x="241" y="204"/>
                  </a:lnTo>
                  <a:lnTo>
                    <a:pt x="234" y="208"/>
                  </a:lnTo>
                  <a:lnTo>
                    <a:pt x="232" y="211"/>
                  </a:lnTo>
                  <a:lnTo>
                    <a:pt x="229" y="213"/>
                  </a:lnTo>
                  <a:lnTo>
                    <a:pt x="229" y="213"/>
                  </a:lnTo>
                  <a:lnTo>
                    <a:pt x="227" y="215"/>
                  </a:lnTo>
                  <a:lnTo>
                    <a:pt x="227" y="215"/>
                  </a:lnTo>
                  <a:lnTo>
                    <a:pt x="225" y="220"/>
                  </a:lnTo>
                  <a:lnTo>
                    <a:pt x="236" y="220"/>
                  </a:lnTo>
                  <a:lnTo>
                    <a:pt x="239" y="220"/>
                  </a:lnTo>
                  <a:lnTo>
                    <a:pt x="239" y="222"/>
                  </a:lnTo>
                  <a:lnTo>
                    <a:pt x="243" y="225"/>
                  </a:lnTo>
                  <a:lnTo>
                    <a:pt x="246" y="225"/>
                  </a:lnTo>
                  <a:lnTo>
                    <a:pt x="248" y="220"/>
                  </a:lnTo>
                  <a:lnTo>
                    <a:pt x="251" y="225"/>
                  </a:lnTo>
                  <a:lnTo>
                    <a:pt x="253" y="227"/>
                  </a:lnTo>
                  <a:lnTo>
                    <a:pt x="262" y="227"/>
                  </a:lnTo>
                  <a:lnTo>
                    <a:pt x="262" y="232"/>
                  </a:lnTo>
                  <a:lnTo>
                    <a:pt x="239" y="234"/>
                  </a:lnTo>
                  <a:lnTo>
                    <a:pt x="232" y="232"/>
                  </a:lnTo>
                  <a:lnTo>
                    <a:pt x="236" y="232"/>
                  </a:lnTo>
                  <a:lnTo>
                    <a:pt x="239" y="232"/>
                  </a:lnTo>
                  <a:lnTo>
                    <a:pt x="241" y="230"/>
                  </a:lnTo>
                  <a:lnTo>
                    <a:pt x="222" y="230"/>
                  </a:lnTo>
                  <a:lnTo>
                    <a:pt x="208" y="234"/>
                  </a:lnTo>
                  <a:lnTo>
                    <a:pt x="206" y="234"/>
                  </a:lnTo>
                  <a:lnTo>
                    <a:pt x="201" y="232"/>
                  </a:lnTo>
                  <a:lnTo>
                    <a:pt x="198" y="232"/>
                  </a:lnTo>
                  <a:lnTo>
                    <a:pt x="196" y="230"/>
                  </a:lnTo>
                  <a:lnTo>
                    <a:pt x="194" y="227"/>
                  </a:lnTo>
                  <a:lnTo>
                    <a:pt x="168" y="227"/>
                  </a:lnTo>
                  <a:lnTo>
                    <a:pt x="161" y="222"/>
                  </a:lnTo>
                  <a:lnTo>
                    <a:pt x="165" y="208"/>
                  </a:lnTo>
                  <a:lnTo>
                    <a:pt x="161" y="206"/>
                  </a:lnTo>
                  <a:lnTo>
                    <a:pt x="158" y="208"/>
                  </a:lnTo>
                  <a:lnTo>
                    <a:pt x="151" y="222"/>
                  </a:lnTo>
                  <a:lnTo>
                    <a:pt x="151" y="222"/>
                  </a:lnTo>
                  <a:lnTo>
                    <a:pt x="154" y="227"/>
                  </a:lnTo>
                  <a:lnTo>
                    <a:pt x="151" y="230"/>
                  </a:lnTo>
                  <a:lnTo>
                    <a:pt x="149" y="230"/>
                  </a:lnTo>
                  <a:lnTo>
                    <a:pt x="144" y="230"/>
                  </a:lnTo>
                  <a:lnTo>
                    <a:pt x="142" y="227"/>
                  </a:lnTo>
                  <a:lnTo>
                    <a:pt x="139" y="227"/>
                  </a:lnTo>
                  <a:lnTo>
                    <a:pt x="137" y="230"/>
                  </a:lnTo>
                  <a:lnTo>
                    <a:pt x="137" y="234"/>
                  </a:lnTo>
                  <a:lnTo>
                    <a:pt x="137" y="239"/>
                  </a:lnTo>
                  <a:lnTo>
                    <a:pt x="154" y="239"/>
                  </a:lnTo>
                  <a:lnTo>
                    <a:pt x="158" y="241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56" y="248"/>
                  </a:lnTo>
                  <a:lnTo>
                    <a:pt x="154" y="253"/>
                  </a:lnTo>
                  <a:lnTo>
                    <a:pt x="154" y="258"/>
                  </a:lnTo>
                  <a:lnTo>
                    <a:pt x="156" y="260"/>
                  </a:lnTo>
                  <a:lnTo>
                    <a:pt x="158" y="265"/>
                  </a:lnTo>
                  <a:lnTo>
                    <a:pt x="156" y="267"/>
                  </a:lnTo>
                  <a:lnTo>
                    <a:pt x="154" y="277"/>
                  </a:lnTo>
                  <a:lnTo>
                    <a:pt x="161" y="275"/>
                  </a:lnTo>
                  <a:lnTo>
                    <a:pt x="168" y="267"/>
                  </a:lnTo>
                  <a:lnTo>
                    <a:pt x="172" y="258"/>
                  </a:lnTo>
                  <a:lnTo>
                    <a:pt x="177" y="251"/>
                  </a:lnTo>
                  <a:lnTo>
                    <a:pt x="184" y="248"/>
                  </a:lnTo>
                  <a:lnTo>
                    <a:pt x="198" y="258"/>
                  </a:lnTo>
                  <a:lnTo>
                    <a:pt x="206" y="256"/>
                  </a:lnTo>
                  <a:lnTo>
                    <a:pt x="206" y="260"/>
                  </a:lnTo>
                  <a:lnTo>
                    <a:pt x="208" y="263"/>
                  </a:lnTo>
                  <a:lnTo>
                    <a:pt x="210" y="265"/>
                  </a:lnTo>
                  <a:lnTo>
                    <a:pt x="210" y="265"/>
                  </a:lnTo>
                  <a:lnTo>
                    <a:pt x="222" y="270"/>
                  </a:lnTo>
                  <a:lnTo>
                    <a:pt x="227" y="272"/>
                  </a:lnTo>
                  <a:lnTo>
                    <a:pt x="227" y="284"/>
                  </a:lnTo>
                  <a:lnTo>
                    <a:pt x="229" y="286"/>
                  </a:lnTo>
                  <a:lnTo>
                    <a:pt x="232" y="291"/>
                  </a:lnTo>
                  <a:lnTo>
                    <a:pt x="234" y="296"/>
                  </a:lnTo>
                  <a:lnTo>
                    <a:pt x="229" y="308"/>
                  </a:lnTo>
                  <a:lnTo>
                    <a:pt x="229" y="310"/>
                  </a:lnTo>
                  <a:lnTo>
                    <a:pt x="225" y="312"/>
                  </a:lnTo>
                  <a:lnTo>
                    <a:pt x="208" y="308"/>
                  </a:lnTo>
                  <a:lnTo>
                    <a:pt x="116" y="322"/>
                  </a:lnTo>
                  <a:lnTo>
                    <a:pt x="113" y="322"/>
                  </a:lnTo>
                  <a:lnTo>
                    <a:pt x="111" y="319"/>
                  </a:lnTo>
                  <a:lnTo>
                    <a:pt x="111" y="319"/>
                  </a:lnTo>
                  <a:lnTo>
                    <a:pt x="109" y="319"/>
                  </a:lnTo>
                  <a:lnTo>
                    <a:pt x="109" y="322"/>
                  </a:lnTo>
                  <a:lnTo>
                    <a:pt x="109" y="324"/>
                  </a:lnTo>
                  <a:lnTo>
                    <a:pt x="106" y="327"/>
                  </a:lnTo>
                  <a:lnTo>
                    <a:pt x="106" y="329"/>
                  </a:lnTo>
                  <a:lnTo>
                    <a:pt x="104" y="331"/>
                  </a:lnTo>
                  <a:lnTo>
                    <a:pt x="101" y="334"/>
                  </a:lnTo>
                  <a:lnTo>
                    <a:pt x="123" y="341"/>
                  </a:lnTo>
                  <a:lnTo>
                    <a:pt x="132" y="341"/>
                  </a:lnTo>
                  <a:lnTo>
                    <a:pt x="137" y="341"/>
                  </a:lnTo>
                  <a:lnTo>
                    <a:pt x="146" y="350"/>
                  </a:lnTo>
                  <a:lnTo>
                    <a:pt x="149" y="348"/>
                  </a:lnTo>
                  <a:lnTo>
                    <a:pt x="154" y="343"/>
                  </a:lnTo>
                  <a:lnTo>
                    <a:pt x="156" y="343"/>
                  </a:lnTo>
                  <a:lnTo>
                    <a:pt x="161" y="343"/>
                  </a:lnTo>
                  <a:lnTo>
                    <a:pt x="184" y="364"/>
                  </a:lnTo>
                  <a:lnTo>
                    <a:pt x="196" y="383"/>
                  </a:lnTo>
                  <a:lnTo>
                    <a:pt x="201" y="393"/>
                  </a:lnTo>
                  <a:lnTo>
                    <a:pt x="203" y="405"/>
                  </a:lnTo>
                  <a:lnTo>
                    <a:pt x="206" y="414"/>
                  </a:lnTo>
                  <a:lnTo>
                    <a:pt x="206" y="421"/>
                  </a:lnTo>
                  <a:lnTo>
                    <a:pt x="206" y="426"/>
                  </a:lnTo>
                  <a:lnTo>
                    <a:pt x="203" y="426"/>
                  </a:lnTo>
                  <a:lnTo>
                    <a:pt x="201" y="426"/>
                  </a:lnTo>
                  <a:lnTo>
                    <a:pt x="198" y="426"/>
                  </a:lnTo>
                  <a:lnTo>
                    <a:pt x="198" y="428"/>
                  </a:lnTo>
                  <a:lnTo>
                    <a:pt x="198" y="435"/>
                  </a:lnTo>
                  <a:lnTo>
                    <a:pt x="198" y="438"/>
                  </a:lnTo>
                  <a:lnTo>
                    <a:pt x="239" y="443"/>
                  </a:lnTo>
                  <a:lnTo>
                    <a:pt x="246" y="440"/>
                  </a:lnTo>
                  <a:lnTo>
                    <a:pt x="251" y="438"/>
                  </a:lnTo>
                  <a:lnTo>
                    <a:pt x="260" y="431"/>
                  </a:lnTo>
                  <a:lnTo>
                    <a:pt x="262" y="426"/>
                  </a:lnTo>
                  <a:lnTo>
                    <a:pt x="253" y="426"/>
                  </a:lnTo>
                  <a:lnTo>
                    <a:pt x="253" y="424"/>
                  </a:lnTo>
                  <a:lnTo>
                    <a:pt x="255" y="421"/>
                  </a:lnTo>
                  <a:lnTo>
                    <a:pt x="255" y="421"/>
                  </a:lnTo>
                  <a:lnTo>
                    <a:pt x="251" y="417"/>
                  </a:lnTo>
                  <a:lnTo>
                    <a:pt x="253" y="412"/>
                  </a:lnTo>
                  <a:lnTo>
                    <a:pt x="258" y="412"/>
                  </a:lnTo>
                  <a:lnTo>
                    <a:pt x="262" y="421"/>
                  </a:lnTo>
                  <a:lnTo>
                    <a:pt x="265" y="419"/>
                  </a:lnTo>
                  <a:lnTo>
                    <a:pt x="267" y="417"/>
                  </a:lnTo>
                  <a:lnTo>
                    <a:pt x="269" y="417"/>
                  </a:lnTo>
                  <a:lnTo>
                    <a:pt x="274" y="417"/>
                  </a:lnTo>
                  <a:lnTo>
                    <a:pt x="274" y="412"/>
                  </a:lnTo>
                  <a:lnTo>
                    <a:pt x="269" y="409"/>
                  </a:lnTo>
                  <a:lnTo>
                    <a:pt x="267" y="402"/>
                  </a:lnTo>
                  <a:lnTo>
                    <a:pt x="265" y="398"/>
                  </a:lnTo>
                  <a:lnTo>
                    <a:pt x="269" y="393"/>
                  </a:lnTo>
                  <a:lnTo>
                    <a:pt x="269" y="400"/>
                  </a:lnTo>
                  <a:lnTo>
                    <a:pt x="272" y="405"/>
                  </a:lnTo>
                  <a:lnTo>
                    <a:pt x="274" y="412"/>
                  </a:lnTo>
                  <a:lnTo>
                    <a:pt x="279" y="414"/>
                  </a:lnTo>
                  <a:lnTo>
                    <a:pt x="284" y="414"/>
                  </a:lnTo>
                  <a:lnTo>
                    <a:pt x="286" y="417"/>
                  </a:lnTo>
                  <a:lnTo>
                    <a:pt x="295" y="424"/>
                  </a:lnTo>
                  <a:lnTo>
                    <a:pt x="295" y="419"/>
                  </a:lnTo>
                  <a:lnTo>
                    <a:pt x="298" y="419"/>
                  </a:lnTo>
                  <a:lnTo>
                    <a:pt x="303" y="419"/>
                  </a:lnTo>
                  <a:lnTo>
                    <a:pt x="305" y="417"/>
                  </a:lnTo>
                  <a:lnTo>
                    <a:pt x="305" y="421"/>
                  </a:lnTo>
                  <a:lnTo>
                    <a:pt x="303" y="424"/>
                  </a:lnTo>
                  <a:lnTo>
                    <a:pt x="300" y="424"/>
                  </a:lnTo>
                  <a:lnTo>
                    <a:pt x="298" y="424"/>
                  </a:lnTo>
                  <a:lnTo>
                    <a:pt x="303" y="424"/>
                  </a:lnTo>
                  <a:lnTo>
                    <a:pt x="310" y="419"/>
                  </a:lnTo>
                  <a:lnTo>
                    <a:pt x="312" y="412"/>
                  </a:lnTo>
                  <a:lnTo>
                    <a:pt x="310" y="402"/>
                  </a:lnTo>
                  <a:lnTo>
                    <a:pt x="317" y="405"/>
                  </a:lnTo>
                  <a:lnTo>
                    <a:pt x="324" y="409"/>
                  </a:lnTo>
                  <a:lnTo>
                    <a:pt x="329" y="417"/>
                  </a:lnTo>
                  <a:lnTo>
                    <a:pt x="331" y="421"/>
                  </a:lnTo>
                  <a:lnTo>
                    <a:pt x="333" y="424"/>
                  </a:lnTo>
                  <a:lnTo>
                    <a:pt x="336" y="424"/>
                  </a:lnTo>
                  <a:lnTo>
                    <a:pt x="338" y="424"/>
                  </a:lnTo>
                  <a:lnTo>
                    <a:pt x="336" y="431"/>
                  </a:lnTo>
                  <a:lnTo>
                    <a:pt x="338" y="433"/>
                  </a:lnTo>
                  <a:lnTo>
                    <a:pt x="340" y="433"/>
                  </a:lnTo>
                  <a:lnTo>
                    <a:pt x="340" y="435"/>
                  </a:lnTo>
                  <a:lnTo>
                    <a:pt x="345" y="447"/>
                  </a:lnTo>
                  <a:lnTo>
                    <a:pt x="348" y="447"/>
                  </a:lnTo>
                  <a:lnTo>
                    <a:pt x="352" y="450"/>
                  </a:lnTo>
                  <a:lnTo>
                    <a:pt x="357" y="447"/>
                  </a:lnTo>
                  <a:lnTo>
                    <a:pt x="364" y="447"/>
                  </a:lnTo>
                  <a:lnTo>
                    <a:pt x="369" y="452"/>
                  </a:lnTo>
                  <a:lnTo>
                    <a:pt x="383" y="445"/>
                  </a:lnTo>
                  <a:lnTo>
                    <a:pt x="385" y="445"/>
                  </a:lnTo>
                  <a:lnTo>
                    <a:pt x="388" y="452"/>
                  </a:lnTo>
                  <a:lnTo>
                    <a:pt x="392" y="454"/>
                  </a:lnTo>
                  <a:lnTo>
                    <a:pt x="404" y="454"/>
                  </a:lnTo>
                  <a:lnTo>
                    <a:pt x="407" y="454"/>
                  </a:lnTo>
                  <a:lnTo>
                    <a:pt x="409" y="459"/>
                  </a:lnTo>
                  <a:lnTo>
                    <a:pt x="411" y="459"/>
                  </a:lnTo>
                  <a:lnTo>
                    <a:pt x="414" y="461"/>
                  </a:lnTo>
                  <a:lnTo>
                    <a:pt x="421" y="461"/>
                  </a:lnTo>
                  <a:lnTo>
                    <a:pt x="430" y="464"/>
                  </a:lnTo>
                  <a:lnTo>
                    <a:pt x="435" y="464"/>
                  </a:lnTo>
                  <a:lnTo>
                    <a:pt x="440" y="461"/>
                  </a:lnTo>
                  <a:lnTo>
                    <a:pt x="440" y="464"/>
                  </a:lnTo>
                  <a:lnTo>
                    <a:pt x="440" y="466"/>
                  </a:lnTo>
                  <a:lnTo>
                    <a:pt x="445" y="471"/>
                  </a:lnTo>
                  <a:lnTo>
                    <a:pt x="447" y="480"/>
                  </a:lnTo>
                  <a:lnTo>
                    <a:pt x="456" y="490"/>
                  </a:lnTo>
                  <a:lnTo>
                    <a:pt x="456" y="492"/>
                  </a:lnTo>
                  <a:lnTo>
                    <a:pt x="461" y="495"/>
                  </a:lnTo>
                  <a:lnTo>
                    <a:pt x="485" y="490"/>
                  </a:lnTo>
                  <a:lnTo>
                    <a:pt x="485" y="488"/>
                  </a:lnTo>
                  <a:lnTo>
                    <a:pt x="482" y="485"/>
                  </a:lnTo>
                  <a:lnTo>
                    <a:pt x="482" y="483"/>
                  </a:lnTo>
                  <a:lnTo>
                    <a:pt x="480" y="480"/>
                  </a:lnTo>
                  <a:lnTo>
                    <a:pt x="485" y="480"/>
                  </a:lnTo>
                  <a:lnTo>
                    <a:pt x="494" y="476"/>
                  </a:lnTo>
                  <a:lnTo>
                    <a:pt x="504" y="469"/>
                  </a:lnTo>
                  <a:lnTo>
                    <a:pt x="508" y="461"/>
                  </a:lnTo>
                  <a:lnTo>
                    <a:pt x="508" y="464"/>
                  </a:lnTo>
                  <a:lnTo>
                    <a:pt x="506" y="466"/>
                  </a:lnTo>
                  <a:lnTo>
                    <a:pt x="501" y="473"/>
                  </a:lnTo>
                  <a:lnTo>
                    <a:pt x="499" y="480"/>
                  </a:lnTo>
                  <a:lnTo>
                    <a:pt x="497" y="483"/>
                  </a:lnTo>
                  <a:lnTo>
                    <a:pt x="492" y="480"/>
                  </a:lnTo>
                  <a:lnTo>
                    <a:pt x="492" y="483"/>
                  </a:lnTo>
                  <a:lnTo>
                    <a:pt x="489" y="488"/>
                  </a:lnTo>
                  <a:lnTo>
                    <a:pt x="489" y="490"/>
                  </a:lnTo>
                  <a:lnTo>
                    <a:pt x="489" y="490"/>
                  </a:lnTo>
                  <a:lnTo>
                    <a:pt x="487" y="490"/>
                  </a:lnTo>
                  <a:lnTo>
                    <a:pt x="487" y="492"/>
                  </a:lnTo>
                  <a:lnTo>
                    <a:pt x="499" y="495"/>
                  </a:lnTo>
                  <a:lnTo>
                    <a:pt x="504" y="497"/>
                  </a:lnTo>
                  <a:lnTo>
                    <a:pt x="508" y="499"/>
                  </a:lnTo>
                  <a:lnTo>
                    <a:pt x="508" y="502"/>
                  </a:lnTo>
                  <a:lnTo>
                    <a:pt x="497" y="497"/>
                  </a:lnTo>
                  <a:lnTo>
                    <a:pt x="492" y="497"/>
                  </a:lnTo>
                  <a:lnTo>
                    <a:pt x="485" y="499"/>
                  </a:lnTo>
                  <a:lnTo>
                    <a:pt x="494" y="499"/>
                  </a:lnTo>
                  <a:lnTo>
                    <a:pt x="506" y="504"/>
                  </a:lnTo>
                  <a:lnTo>
                    <a:pt x="513" y="506"/>
                  </a:lnTo>
                  <a:lnTo>
                    <a:pt x="523" y="516"/>
                  </a:lnTo>
                  <a:lnTo>
                    <a:pt x="523" y="518"/>
                  </a:lnTo>
                  <a:lnTo>
                    <a:pt x="527" y="516"/>
                  </a:lnTo>
                  <a:lnTo>
                    <a:pt x="527" y="511"/>
                  </a:lnTo>
                  <a:lnTo>
                    <a:pt x="530" y="509"/>
                  </a:lnTo>
                  <a:lnTo>
                    <a:pt x="532" y="506"/>
                  </a:lnTo>
                  <a:lnTo>
                    <a:pt x="530" y="502"/>
                  </a:lnTo>
                  <a:lnTo>
                    <a:pt x="530" y="499"/>
                  </a:lnTo>
                  <a:lnTo>
                    <a:pt x="534" y="499"/>
                  </a:lnTo>
                  <a:lnTo>
                    <a:pt x="537" y="497"/>
                  </a:lnTo>
                  <a:lnTo>
                    <a:pt x="537" y="495"/>
                  </a:lnTo>
                  <a:lnTo>
                    <a:pt x="542" y="497"/>
                  </a:lnTo>
                  <a:lnTo>
                    <a:pt x="542" y="497"/>
                  </a:lnTo>
                  <a:lnTo>
                    <a:pt x="542" y="495"/>
                  </a:lnTo>
                  <a:lnTo>
                    <a:pt x="542" y="495"/>
                  </a:lnTo>
                  <a:lnTo>
                    <a:pt x="544" y="495"/>
                  </a:lnTo>
                  <a:lnTo>
                    <a:pt x="542" y="490"/>
                  </a:lnTo>
                  <a:lnTo>
                    <a:pt x="542" y="485"/>
                  </a:lnTo>
                  <a:lnTo>
                    <a:pt x="539" y="480"/>
                  </a:lnTo>
                  <a:lnTo>
                    <a:pt x="534" y="480"/>
                  </a:lnTo>
                  <a:lnTo>
                    <a:pt x="539" y="478"/>
                  </a:lnTo>
                  <a:lnTo>
                    <a:pt x="542" y="480"/>
                  </a:lnTo>
                  <a:lnTo>
                    <a:pt x="546" y="483"/>
                  </a:lnTo>
                  <a:lnTo>
                    <a:pt x="549" y="478"/>
                  </a:lnTo>
                  <a:lnTo>
                    <a:pt x="549" y="478"/>
                  </a:lnTo>
                  <a:lnTo>
                    <a:pt x="549" y="480"/>
                  </a:lnTo>
                  <a:lnTo>
                    <a:pt x="549" y="490"/>
                  </a:lnTo>
                  <a:lnTo>
                    <a:pt x="551" y="490"/>
                  </a:lnTo>
                  <a:lnTo>
                    <a:pt x="553" y="488"/>
                  </a:lnTo>
                  <a:lnTo>
                    <a:pt x="556" y="488"/>
                  </a:lnTo>
                  <a:lnTo>
                    <a:pt x="556" y="490"/>
                  </a:lnTo>
                  <a:lnTo>
                    <a:pt x="556" y="495"/>
                  </a:lnTo>
                  <a:lnTo>
                    <a:pt x="556" y="497"/>
                  </a:lnTo>
                  <a:lnTo>
                    <a:pt x="556" y="499"/>
                  </a:lnTo>
                  <a:lnTo>
                    <a:pt x="534" y="509"/>
                  </a:lnTo>
                  <a:lnTo>
                    <a:pt x="532" y="521"/>
                  </a:lnTo>
                  <a:lnTo>
                    <a:pt x="530" y="525"/>
                  </a:lnTo>
                  <a:lnTo>
                    <a:pt x="532" y="528"/>
                  </a:lnTo>
                  <a:lnTo>
                    <a:pt x="534" y="530"/>
                  </a:lnTo>
                  <a:lnTo>
                    <a:pt x="537" y="530"/>
                  </a:lnTo>
                  <a:lnTo>
                    <a:pt x="539" y="532"/>
                  </a:lnTo>
                  <a:lnTo>
                    <a:pt x="544" y="537"/>
                  </a:lnTo>
                  <a:lnTo>
                    <a:pt x="546" y="544"/>
                  </a:lnTo>
                  <a:lnTo>
                    <a:pt x="549" y="551"/>
                  </a:lnTo>
                  <a:lnTo>
                    <a:pt x="549" y="561"/>
                  </a:lnTo>
                  <a:lnTo>
                    <a:pt x="549" y="566"/>
                  </a:lnTo>
                  <a:lnTo>
                    <a:pt x="544" y="573"/>
                  </a:lnTo>
                  <a:lnTo>
                    <a:pt x="544" y="577"/>
                  </a:lnTo>
                  <a:lnTo>
                    <a:pt x="544" y="582"/>
                  </a:lnTo>
                  <a:lnTo>
                    <a:pt x="546" y="594"/>
                  </a:lnTo>
                  <a:lnTo>
                    <a:pt x="549" y="594"/>
                  </a:lnTo>
                  <a:lnTo>
                    <a:pt x="551" y="594"/>
                  </a:lnTo>
                  <a:lnTo>
                    <a:pt x="556" y="594"/>
                  </a:lnTo>
                  <a:lnTo>
                    <a:pt x="560" y="596"/>
                  </a:lnTo>
                  <a:lnTo>
                    <a:pt x="556" y="587"/>
                  </a:lnTo>
                  <a:lnTo>
                    <a:pt x="551" y="577"/>
                  </a:lnTo>
                  <a:lnTo>
                    <a:pt x="549" y="566"/>
                  </a:lnTo>
                  <a:lnTo>
                    <a:pt x="553" y="551"/>
                  </a:lnTo>
                  <a:lnTo>
                    <a:pt x="551" y="549"/>
                  </a:lnTo>
                  <a:lnTo>
                    <a:pt x="551" y="549"/>
                  </a:lnTo>
                  <a:lnTo>
                    <a:pt x="549" y="549"/>
                  </a:lnTo>
                  <a:lnTo>
                    <a:pt x="551" y="544"/>
                  </a:lnTo>
                  <a:lnTo>
                    <a:pt x="556" y="544"/>
                  </a:lnTo>
                  <a:lnTo>
                    <a:pt x="558" y="547"/>
                  </a:lnTo>
                  <a:lnTo>
                    <a:pt x="560" y="549"/>
                  </a:lnTo>
                  <a:lnTo>
                    <a:pt x="558" y="549"/>
                  </a:lnTo>
                  <a:lnTo>
                    <a:pt x="558" y="551"/>
                  </a:lnTo>
                  <a:lnTo>
                    <a:pt x="560" y="554"/>
                  </a:lnTo>
                  <a:lnTo>
                    <a:pt x="565" y="554"/>
                  </a:lnTo>
                  <a:lnTo>
                    <a:pt x="575" y="549"/>
                  </a:lnTo>
                  <a:lnTo>
                    <a:pt x="577" y="551"/>
                  </a:lnTo>
                  <a:lnTo>
                    <a:pt x="577" y="551"/>
                  </a:lnTo>
                  <a:lnTo>
                    <a:pt x="582" y="551"/>
                  </a:lnTo>
                  <a:lnTo>
                    <a:pt x="582" y="547"/>
                  </a:lnTo>
                  <a:lnTo>
                    <a:pt x="582" y="542"/>
                  </a:lnTo>
                  <a:lnTo>
                    <a:pt x="584" y="542"/>
                  </a:lnTo>
                  <a:lnTo>
                    <a:pt x="584" y="547"/>
                  </a:lnTo>
                  <a:lnTo>
                    <a:pt x="587" y="554"/>
                  </a:lnTo>
                  <a:lnTo>
                    <a:pt x="589" y="554"/>
                  </a:lnTo>
                  <a:lnTo>
                    <a:pt x="591" y="551"/>
                  </a:lnTo>
                  <a:lnTo>
                    <a:pt x="589" y="547"/>
                  </a:lnTo>
                  <a:lnTo>
                    <a:pt x="591" y="549"/>
                  </a:lnTo>
                  <a:lnTo>
                    <a:pt x="596" y="554"/>
                  </a:lnTo>
                  <a:lnTo>
                    <a:pt x="598" y="556"/>
                  </a:lnTo>
                  <a:lnTo>
                    <a:pt x="601" y="556"/>
                  </a:lnTo>
                  <a:lnTo>
                    <a:pt x="603" y="561"/>
                  </a:lnTo>
                  <a:lnTo>
                    <a:pt x="603" y="561"/>
                  </a:lnTo>
                  <a:lnTo>
                    <a:pt x="605" y="561"/>
                  </a:lnTo>
                  <a:lnTo>
                    <a:pt x="605" y="559"/>
                  </a:lnTo>
                  <a:lnTo>
                    <a:pt x="605" y="556"/>
                  </a:lnTo>
                  <a:lnTo>
                    <a:pt x="603" y="554"/>
                  </a:lnTo>
                  <a:lnTo>
                    <a:pt x="601" y="549"/>
                  </a:lnTo>
                  <a:lnTo>
                    <a:pt x="598" y="544"/>
                  </a:lnTo>
                  <a:lnTo>
                    <a:pt x="596" y="540"/>
                  </a:lnTo>
                  <a:lnTo>
                    <a:pt x="598" y="530"/>
                  </a:lnTo>
                  <a:lnTo>
                    <a:pt x="596" y="525"/>
                  </a:lnTo>
                  <a:lnTo>
                    <a:pt x="596" y="521"/>
                  </a:lnTo>
                  <a:lnTo>
                    <a:pt x="596" y="518"/>
                  </a:lnTo>
                  <a:lnTo>
                    <a:pt x="598" y="518"/>
                  </a:lnTo>
                  <a:lnTo>
                    <a:pt x="598" y="523"/>
                  </a:lnTo>
                  <a:lnTo>
                    <a:pt x="601" y="528"/>
                  </a:lnTo>
                  <a:lnTo>
                    <a:pt x="603" y="530"/>
                  </a:lnTo>
                  <a:lnTo>
                    <a:pt x="608" y="530"/>
                  </a:lnTo>
                  <a:lnTo>
                    <a:pt x="605" y="532"/>
                  </a:lnTo>
                  <a:lnTo>
                    <a:pt x="603" y="535"/>
                  </a:lnTo>
                  <a:lnTo>
                    <a:pt x="603" y="540"/>
                  </a:lnTo>
                  <a:lnTo>
                    <a:pt x="605" y="544"/>
                  </a:lnTo>
                  <a:lnTo>
                    <a:pt x="605" y="544"/>
                  </a:lnTo>
                  <a:lnTo>
                    <a:pt x="608" y="542"/>
                  </a:lnTo>
                  <a:lnTo>
                    <a:pt x="608" y="542"/>
                  </a:lnTo>
                  <a:lnTo>
                    <a:pt x="613" y="542"/>
                  </a:lnTo>
                  <a:lnTo>
                    <a:pt x="613" y="544"/>
                  </a:lnTo>
                  <a:lnTo>
                    <a:pt x="610" y="544"/>
                  </a:lnTo>
                  <a:lnTo>
                    <a:pt x="610" y="547"/>
                  </a:lnTo>
                  <a:lnTo>
                    <a:pt x="620" y="544"/>
                  </a:lnTo>
                  <a:lnTo>
                    <a:pt x="627" y="542"/>
                  </a:lnTo>
                  <a:lnTo>
                    <a:pt x="629" y="537"/>
                  </a:lnTo>
                  <a:lnTo>
                    <a:pt x="631" y="535"/>
                  </a:lnTo>
                  <a:lnTo>
                    <a:pt x="646" y="535"/>
                  </a:lnTo>
                  <a:lnTo>
                    <a:pt x="653" y="530"/>
                  </a:lnTo>
                  <a:lnTo>
                    <a:pt x="648" y="528"/>
                  </a:lnTo>
                  <a:lnTo>
                    <a:pt x="657" y="530"/>
                  </a:lnTo>
                  <a:lnTo>
                    <a:pt x="660" y="532"/>
                  </a:lnTo>
                  <a:lnTo>
                    <a:pt x="665" y="537"/>
                  </a:lnTo>
                  <a:lnTo>
                    <a:pt x="657" y="535"/>
                  </a:lnTo>
                  <a:lnTo>
                    <a:pt x="653" y="535"/>
                  </a:lnTo>
                  <a:lnTo>
                    <a:pt x="667" y="544"/>
                  </a:lnTo>
                  <a:lnTo>
                    <a:pt x="667" y="547"/>
                  </a:lnTo>
                  <a:lnTo>
                    <a:pt x="672" y="547"/>
                  </a:lnTo>
                  <a:lnTo>
                    <a:pt x="672" y="544"/>
                  </a:lnTo>
                  <a:lnTo>
                    <a:pt x="674" y="544"/>
                  </a:lnTo>
                  <a:lnTo>
                    <a:pt x="669" y="540"/>
                  </a:lnTo>
                  <a:lnTo>
                    <a:pt x="674" y="540"/>
                  </a:lnTo>
                  <a:lnTo>
                    <a:pt x="674" y="537"/>
                  </a:lnTo>
                  <a:lnTo>
                    <a:pt x="674" y="535"/>
                  </a:lnTo>
                  <a:lnTo>
                    <a:pt x="672" y="532"/>
                  </a:lnTo>
                  <a:lnTo>
                    <a:pt x="672" y="530"/>
                  </a:lnTo>
                  <a:lnTo>
                    <a:pt x="679" y="537"/>
                  </a:lnTo>
                  <a:lnTo>
                    <a:pt x="676" y="547"/>
                  </a:lnTo>
                  <a:lnTo>
                    <a:pt x="665" y="561"/>
                  </a:lnTo>
                  <a:lnTo>
                    <a:pt x="667" y="563"/>
                  </a:lnTo>
                  <a:lnTo>
                    <a:pt x="660" y="568"/>
                  </a:lnTo>
                  <a:lnTo>
                    <a:pt x="653" y="568"/>
                  </a:lnTo>
                  <a:lnTo>
                    <a:pt x="646" y="566"/>
                  </a:lnTo>
                  <a:lnTo>
                    <a:pt x="641" y="561"/>
                  </a:lnTo>
                  <a:lnTo>
                    <a:pt x="639" y="566"/>
                  </a:lnTo>
                  <a:lnTo>
                    <a:pt x="639" y="568"/>
                  </a:lnTo>
                  <a:lnTo>
                    <a:pt x="636" y="566"/>
                  </a:lnTo>
                  <a:lnTo>
                    <a:pt x="634" y="566"/>
                  </a:lnTo>
                  <a:lnTo>
                    <a:pt x="634" y="566"/>
                  </a:lnTo>
                  <a:lnTo>
                    <a:pt x="631" y="568"/>
                  </a:lnTo>
                  <a:lnTo>
                    <a:pt x="629" y="568"/>
                  </a:lnTo>
                  <a:lnTo>
                    <a:pt x="624" y="561"/>
                  </a:lnTo>
                  <a:lnTo>
                    <a:pt x="617" y="559"/>
                  </a:lnTo>
                  <a:lnTo>
                    <a:pt x="613" y="563"/>
                  </a:lnTo>
                  <a:lnTo>
                    <a:pt x="617" y="566"/>
                  </a:lnTo>
                  <a:lnTo>
                    <a:pt x="617" y="568"/>
                  </a:lnTo>
                  <a:lnTo>
                    <a:pt x="617" y="568"/>
                  </a:lnTo>
                  <a:lnTo>
                    <a:pt x="617" y="568"/>
                  </a:lnTo>
                  <a:lnTo>
                    <a:pt x="622" y="568"/>
                  </a:lnTo>
                  <a:lnTo>
                    <a:pt x="624" y="570"/>
                  </a:lnTo>
                  <a:lnTo>
                    <a:pt x="624" y="573"/>
                  </a:lnTo>
                  <a:lnTo>
                    <a:pt x="627" y="573"/>
                  </a:lnTo>
                  <a:lnTo>
                    <a:pt x="629" y="582"/>
                  </a:lnTo>
                  <a:lnTo>
                    <a:pt x="631" y="582"/>
                  </a:lnTo>
                  <a:lnTo>
                    <a:pt x="634" y="587"/>
                  </a:lnTo>
                  <a:lnTo>
                    <a:pt x="639" y="589"/>
                  </a:lnTo>
                  <a:lnTo>
                    <a:pt x="643" y="589"/>
                  </a:lnTo>
                  <a:lnTo>
                    <a:pt x="648" y="589"/>
                  </a:lnTo>
                  <a:lnTo>
                    <a:pt x="662" y="585"/>
                  </a:lnTo>
                  <a:lnTo>
                    <a:pt x="667" y="585"/>
                  </a:lnTo>
                  <a:lnTo>
                    <a:pt x="676" y="589"/>
                  </a:lnTo>
                  <a:lnTo>
                    <a:pt x="681" y="587"/>
                  </a:lnTo>
                  <a:lnTo>
                    <a:pt x="684" y="575"/>
                  </a:lnTo>
                  <a:lnTo>
                    <a:pt x="686" y="577"/>
                  </a:lnTo>
                  <a:lnTo>
                    <a:pt x="688" y="580"/>
                  </a:lnTo>
                  <a:lnTo>
                    <a:pt x="695" y="580"/>
                  </a:lnTo>
                  <a:lnTo>
                    <a:pt x="695" y="577"/>
                  </a:lnTo>
                  <a:lnTo>
                    <a:pt x="695" y="575"/>
                  </a:lnTo>
                  <a:lnTo>
                    <a:pt x="693" y="575"/>
                  </a:lnTo>
                  <a:lnTo>
                    <a:pt x="691" y="573"/>
                  </a:lnTo>
                  <a:lnTo>
                    <a:pt x="695" y="573"/>
                  </a:lnTo>
                  <a:lnTo>
                    <a:pt x="700" y="573"/>
                  </a:lnTo>
                  <a:lnTo>
                    <a:pt x="705" y="573"/>
                  </a:lnTo>
                  <a:lnTo>
                    <a:pt x="707" y="568"/>
                  </a:lnTo>
                  <a:lnTo>
                    <a:pt x="705" y="573"/>
                  </a:lnTo>
                  <a:lnTo>
                    <a:pt x="702" y="577"/>
                  </a:lnTo>
                  <a:lnTo>
                    <a:pt x="695" y="582"/>
                  </a:lnTo>
                  <a:lnTo>
                    <a:pt x="693" y="582"/>
                  </a:lnTo>
                  <a:lnTo>
                    <a:pt x="695" y="585"/>
                  </a:lnTo>
                  <a:lnTo>
                    <a:pt x="695" y="585"/>
                  </a:lnTo>
                  <a:lnTo>
                    <a:pt x="698" y="582"/>
                  </a:lnTo>
                  <a:lnTo>
                    <a:pt x="700" y="582"/>
                  </a:lnTo>
                  <a:lnTo>
                    <a:pt x="712" y="582"/>
                  </a:lnTo>
                  <a:lnTo>
                    <a:pt x="721" y="580"/>
                  </a:lnTo>
                  <a:lnTo>
                    <a:pt x="726" y="580"/>
                  </a:lnTo>
                  <a:lnTo>
                    <a:pt x="728" y="580"/>
                  </a:lnTo>
                  <a:lnTo>
                    <a:pt x="752" y="589"/>
                  </a:lnTo>
                  <a:lnTo>
                    <a:pt x="757" y="589"/>
                  </a:lnTo>
                  <a:lnTo>
                    <a:pt x="764" y="589"/>
                  </a:lnTo>
                  <a:lnTo>
                    <a:pt x="769" y="589"/>
                  </a:lnTo>
                  <a:lnTo>
                    <a:pt x="764" y="589"/>
                  </a:lnTo>
                  <a:lnTo>
                    <a:pt x="752" y="592"/>
                  </a:lnTo>
                  <a:lnTo>
                    <a:pt x="733" y="594"/>
                  </a:lnTo>
                  <a:lnTo>
                    <a:pt x="731" y="596"/>
                  </a:lnTo>
                  <a:lnTo>
                    <a:pt x="736" y="601"/>
                  </a:lnTo>
                  <a:lnTo>
                    <a:pt x="733" y="611"/>
                  </a:lnTo>
                  <a:lnTo>
                    <a:pt x="736" y="613"/>
                  </a:lnTo>
                  <a:lnTo>
                    <a:pt x="740" y="613"/>
                  </a:lnTo>
                  <a:lnTo>
                    <a:pt x="740" y="613"/>
                  </a:lnTo>
                  <a:lnTo>
                    <a:pt x="743" y="608"/>
                  </a:lnTo>
                  <a:close/>
                  <a:moveTo>
                    <a:pt x="23" y="144"/>
                  </a:moveTo>
                  <a:lnTo>
                    <a:pt x="23" y="144"/>
                  </a:lnTo>
                  <a:lnTo>
                    <a:pt x="26" y="144"/>
                  </a:lnTo>
                  <a:lnTo>
                    <a:pt x="26" y="147"/>
                  </a:lnTo>
                  <a:lnTo>
                    <a:pt x="12" y="154"/>
                  </a:lnTo>
                  <a:lnTo>
                    <a:pt x="7" y="154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9" y="147"/>
                  </a:lnTo>
                  <a:lnTo>
                    <a:pt x="7" y="147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12" y="140"/>
                  </a:lnTo>
                  <a:lnTo>
                    <a:pt x="16" y="137"/>
                  </a:lnTo>
                  <a:lnTo>
                    <a:pt x="23" y="140"/>
                  </a:lnTo>
                  <a:lnTo>
                    <a:pt x="23" y="142"/>
                  </a:lnTo>
                  <a:lnTo>
                    <a:pt x="23" y="142"/>
                  </a:lnTo>
                  <a:lnTo>
                    <a:pt x="23" y="144"/>
                  </a:lnTo>
                  <a:close/>
                  <a:moveTo>
                    <a:pt x="560" y="660"/>
                  </a:moveTo>
                  <a:lnTo>
                    <a:pt x="560" y="660"/>
                  </a:lnTo>
                  <a:lnTo>
                    <a:pt x="565" y="663"/>
                  </a:lnTo>
                  <a:lnTo>
                    <a:pt x="563" y="670"/>
                  </a:lnTo>
                  <a:lnTo>
                    <a:pt x="556" y="672"/>
                  </a:lnTo>
                  <a:lnTo>
                    <a:pt x="532" y="670"/>
                  </a:lnTo>
                  <a:lnTo>
                    <a:pt x="518" y="665"/>
                  </a:lnTo>
                  <a:lnTo>
                    <a:pt x="513" y="660"/>
                  </a:lnTo>
                  <a:lnTo>
                    <a:pt x="513" y="653"/>
                  </a:lnTo>
                  <a:lnTo>
                    <a:pt x="513" y="646"/>
                  </a:lnTo>
                  <a:lnTo>
                    <a:pt x="508" y="639"/>
                  </a:lnTo>
                  <a:lnTo>
                    <a:pt x="508" y="634"/>
                  </a:lnTo>
                  <a:lnTo>
                    <a:pt x="511" y="632"/>
                  </a:lnTo>
                  <a:lnTo>
                    <a:pt x="511" y="630"/>
                  </a:lnTo>
                  <a:lnTo>
                    <a:pt x="513" y="630"/>
                  </a:lnTo>
                  <a:lnTo>
                    <a:pt x="516" y="632"/>
                  </a:lnTo>
                  <a:lnTo>
                    <a:pt x="520" y="632"/>
                  </a:lnTo>
                  <a:lnTo>
                    <a:pt x="532" y="639"/>
                  </a:lnTo>
                  <a:lnTo>
                    <a:pt x="539" y="646"/>
                  </a:lnTo>
                  <a:lnTo>
                    <a:pt x="539" y="646"/>
                  </a:lnTo>
                  <a:lnTo>
                    <a:pt x="549" y="658"/>
                  </a:lnTo>
                  <a:lnTo>
                    <a:pt x="553" y="660"/>
                  </a:lnTo>
                  <a:lnTo>
                    <a:pt x="560" y="66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976F1BDF-26DC-15A7-00EF-4500E64EE3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3451" y="3011488"/>
              <a:ext cx="1289050" cy="1397000"/>
            </a:xfrm>
            <a:custGeom>
              <a:avLst/>
              <a:gdLst>
                <a:gd name="T0" fmla="*/ 282 w 812"/>
                <a:gd name="T1" fmla="*/ 774 h 880"/>
                <a:gd name="T2" fmla="*/ 310 w 812"/>
                <a:gd name="T3" fmla="*/ 798 h 880"/>
                <a:gd name="T4" fmla="*/ 334 w 812"/>
                <a:gd name="T5" fmla="*/ 838 h 880"/>
                <a:gd name="T6" fmla="*/ 372 w 812"/>
                <a:gd name="T7" fmla="*/ 859 h 880"/>
                <a:gd name="T8" fmla="*/ 433 w 812"/>
                <a:gd name="T9" fmla="*/ 873 h 880"/>
                <a:gd name="T10" fmla="*/ 459 w 812"/>
                <a:gd name="T11" fmla="*/ 840 h 880"/>
                <a:gd name="T12" fmla="*/ 506 w 812"/>
                <a:gd name="T13" fmla="*/ 828 h 880"/>
                <a:gd name="T14" fmla="*/ 537 w 812"/>
                <a:gd name="T15" fmla="*/ 793 h 880"/>
                <a:gd name="T16" fmla="*/ 582 w 812"/>
                <a:gd name="T17" fmla="*/ 715 h 880"/>
                <a:gd name="T18" fmla="*/ 613 w 812"/>
                <a:gd name="T19" fmla="*/ 667 h 880"/>
                <a:gd name="T20" fmla="*/ 639 w 812"/>
                <a:gd name="T21" fmla="*/ 629 h 880"/>
                <a:gd name="T22" fmla="*/ 682 w 812"/>
                <a:gd name="T23" fmla="*/ 582 h 880"/>
                <a:gd name="T24" fmla="*/ 700 w 812"/>
                <a:gd name="T25" fmla="*/ 542 h 880"/>
                <a:gd name="T26" fmla="*/ 724 w 812"/>
                <a:gd name="T27" fmla="*/ 521 h 880"/>
                <a:gd name="T28" fmla="*/ 715 w 812"/>
                <a:gd name="T29" fmla="*/ 487 h 880"/>
                <a:gd name="T30" fmla="*/ 696 w 812"/>
                <a:gd name="T31" fmla="*/ 438 h 880"/>
                <a:gd name="T32" fmla="*/ 698 w 812"/>
                <a:gd name="T33" fmla="*/ 398 h 880"/>
                <a:gd name="T34" fmla="*/ 752 w 812"/>
                <a:gd name="T35" fmla="*/ 374 h 880"/>
                <a:gd name="T36" fmla="*/ 771 w 812"/>
                <a:gd name="T37" fmla="*/ 341 h 880"/>
                <a:gd name="T38" fmla="*/ 809 w 812"/>
                <a:gd name="T39" fmla="*/ 305 h 880"/>
                <a:gd name="T40" fmla="*/ 793 w 812"/>
                <a:gd name="T41" fmla="*/ 270 h 880"/>
                <a:gd name="T42" fmla="*/ 750 w 812"/>
                <a:gd name="T43" fmla="*/ 251 h 880"/>
                <a:gd name="T44" fmla="*/ 729 w 812"/>
                <a:gd name="T45" fmla="*/ 203 h 880"/>
                <a:gd name="T46" fmla="*/ 658 w 812"/>
                <a:gd name="T47" fmla="*/ 85 h 880"/>
                <a:gd name="T48" fmla="*/ 627 w 812"/>
                <a:gd name="T49" fmla="*/ 73 h 880"/>
                <a:gd name="T50" fmla="*/ 627 w 812"/>
                <a:gd name="T51" fmla="*/ 87 h 880"/>
                <a:gd name="T52" fmla="*/ 556 w 812"/>
                <a:gd name="T53" fmla="*/ 95 h 880"/>
                <a:gd name="T54" fmla="*/ 549 w 812"/>
                <a:gd name="T55" fmla="*/ 50 h 880"/>
                <a:gd name="T56" fmla="*/ 516 w 812"/>
                <a:gd name="T57" fmla="*/ 42 h 880"/>
                <a:gd name="T58" fmla="*/ 502 w 812"/>
                <a:gd name="T59" fmla="*/ 24 h 880"/>
                <a:gd name="T60" fmla="*/ 485 w 812"/>
                <a:gd name="T61" fmla="*/ 12 h 880"/>
                <a:gd name="T62" fmla="*/ 440 w 812"/>
                <a:gd name="T63" fmla="*/ 28 h 880"/>
                <a:gd name="T64" fmla="*/ 409 w 812"/>
                <a:gd name="T65" fmla="*/ 26 h 880"/>
                <a:gd name="T66" fmla="*/ 312 w 812"/>
                <a:gd name="T67" fmla="*/ 35 h 880"/>
                <a:gd name="T68" fmla="*/ 286 w 812"/>
                <a:gd name="T69" fmla="*/ 64 h 880"/>
                <a:gd name="T70" fmla="*/ 206 w 812"/>
                <a:gd name="T71" fmla="*/ 71 h 880"/>
                <a:gd name="T72" fmla="*/ 204 w 812"/>
                <a:gd name="T73" fmla="*/ 87 h 880"/>
                <a:gd name="T74" fmla="*/ 249 w 812"/>
                <a:gd name="T75" fmla="*/ 147 h 880"/>
                <a:gd name="T76" fmla="*/ 267 w 812"/>
                <a:gd name="T77" fmla="*/ 208 h 880"/>
                <a:gd name="T78" fmla="*/ 279 w 812"/>
                <a:gd name="T79" fmla="*/ 258 h 880"/>
                <a:gd name="T80" fmla="*/ 275 w 812"/>
                <a:gd name="T81" fmla="*/ 310 h 880"/>
                <a:gd name="T82" fmla="*/ 296 w 812"/>
                <a:gd name="T83" fmla="*/ 341 h 880"/>
                <a:gd name="T84" fmla="*/ 267 w 812"/>
                <a:gd name="T85" fmla="*/ 357 h 880"/>
                <a:gd name="T86" fmla="*/ 199 w 812"/>
                <a:gd name="T87" fmla="*/ 353 h 880"/>
                <a:gd name="T88" fmla="*/ 178 w 812"/>
                <a:gd name="T89" fmla="*/ 345 h 880"/>
                <a:gd name="T90" fmla="*/ 130 w 812"/>
                <a:gd name="T91" fmla="*/ 357 h 880"/>
                <a:gd name="T92" fmla="*/ 107 w 812"/>
                <a:gd name="T93" fmla="*/ 412 h 880"/>
                <a:gd name="T94" fmla="*/ 118 w 812"/>
                <a:gd name="T95" fmla="*/ 428 h 880"/>
                <a:gd name="T96" fmla="*/ 130 w 812"/>
                <a:gd name="T97" fmla="*/ 447 h 880"/>
                <a:gd name="T98" fmla="*/ 147 w 812"/>
                <a:gd name="T99" fmla="*/ 476 h 880"/>
                <a:gd name="T100" fmla="*/ 142 w 812"/>
                <a:gd name="T101" fmla="*/ 511 h 880"/>
                <a:gd name="T102" fmla="*/ 135 w 812"/>
                <a:gd name="T103" fmla="*/ 535 h 880"/>
                <a:gd name="T104" fmla="*/ 123 w 812"/>
                <a:gd name="T105" fmla="*/ 573 h 880"/>
                <a:gd name="T106" fmla="*/ 95 w 812"/>
                <a:gd name="T107" fmla="*/ 582 h 880"/>
                <a:gd name="T108" fmla="*/ 137 w 812"/>
                <a:gd name="T109" fmla="*/ 639 h 880"/>
                <a:gd name="T110" fmla="*/ 244 w 812"/>
                <a:gd name="T111" fmla="*/ 769 h 880"/>
                <a:gd name="T112" fmla="*/ 36 w 812"/>
                <a:gd name="T113" fmla="*/ 393 h 880"/>
                <a:gd name="T114" fmla="*/ 85 w 812"/>
                <a:gd name="T115" fmla="*/ 424 h 880"/>
                <a:gd name="T116" fmla="*/ 0 w 812"/>
                <a:gd name="T117" fmla="*/ 386 h 880"/>
                <a:gd name="T118" fmla="*/ 95 w 812"/>
                <a:gd name="T119" fmla="*/ 502 h 880"/>
                <a:gd name="T120" fmla="*/ 107 w 812"/>
                <a:gd name="T121" fmla="*/ 554 h 880"/>
                <a:gd name="T122" fmla="*/ 50 w 812"/>
                <a:gd name="T123" fmla="*/ 502 h 880"/>
                <a:gd name="T124" fmla="*/ 85 w 812"/>
                <a:gd name="T125" fmla="*/ 49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2" h="880">
                  <a:moveTo>
                    <a:pt x="258" y="783"/>
                  </a:moveTo>
                  <a:lnTo>
                    <a:pt x="258" y="783"/>
                  </a:lnTo>
                  <a:lnTo>
                    <a:pt x="270" y="786"/>
                  </a:lnTo>
                  <a:lnTo>
                    <a:pt x="272" y="786"/>
                  </a:lnTo>
                  <a:lnTo>
                    <a:pt x="275" y="786"/>
                  </a:lnTo>
                  <a:lnTo>
                    <a:pt x="277" y="783"/>
                  </a:lnTo>
                  <a:lnTo>
                    <a:pt x="277" y="781"/>
                  </a:lnTo>
                  <a:lnTo>
                    <a:pt x="279" y="779"/>
                  </a:lnTo>
                  <a:lnTo>
                    <a:pt x="279" y="776"/>
                  </a:lnTo>
                  <a:lnTo>
                    <a:pt x="282" y="774"/>
                  </a:lnTo>
                  <a:lnTo>
                    <a:pt x="284" y="774"/>
                  </a:lnTo>
                  <a:lnTo>
                    <a:pt x="286" y="779"/>
                  </a:lnTo>
                  <a:lnTo>
                    <a:pt x="289" y="781"/>
                  </a:lnTo>
                  <a:lnTo>
                    <a:pt x="289" y="783"/>
                  </a:lnTo>
                  <a:lnTo>
                    <a:pt x="291" y="793"/>
                  </a:lnTo>
                  <a:lnTo>
                    <a:pt x="293" y="795"/>
                  </a:lnTo>
                  <a:lnTo>
                    <a:pt x="296" y="798"/>
                  </a:lnTo>
                  <a:lnTo>
                    <a:pt x="303" y="798"/>
                  </a:lnTo>
                  <a:lnTo>
                    <a:pt x="308" y="800"/>
                  </a:lnTo>
                  <a:lnTo>
                    <a:pt x="310" y="798"/>
                  </a:lnTo>
                  <a:lnTo>
                    <a:pt x="315" y="800"/>
                  </a:lnTo>
                  <a:lnTo>
                    <a:pt x="320" y="802"/>
                  </a:lnTo>
                  <a:lnTo>
                    <a:pt x="327" y="809"/>
                  </a:lnTo>
                  <a:lnTo>
                    <a:pt x="331" y="812"/>
                  </a:lnTo>
                  <a:lnTo>
                    <a:pt x="334" y="816"/>
                  </a:lnTo>
                  <a:lnTo>
                    <a:pt x="334" y="819"/>
                  </a:lnTo>
                  <a:lnTo>
                    <a:pt x="331" y="828"/>
                  </a:lnTo>
                  <a:lnTo>
                    <a:pt x="331" y="831"/>
                  </a:lnTo>
                  <a:lnTo>
                    <a:pt x="334" y="833"/>
                  </a:lnTo>
                  <a:lnTo>
                    <a:pt x="334" y="838"/>
                  </a:lnTo>
                  <a:lnTo>
                    <a:pt x="334" y="840"/>
                  </a:lnTo>
                  <a:lnTo>
                    <a:pt x="336" y="842"/>
                  </a:lnTo>
                  <a:lnTo>
                    <a:pt x="338" y="850"/>
                  </a:lnTo>
                  <a:lnTo>
                    <a:pt x="341" y="852"/>
                  </a:lnTo>
                  <a:lnTo>
                    <a:pt x="343" y="852"/>
                  </a:lnTo>
                  <a:lnTo>
                    <a:pt x="346" y="854"/>
                  </a:lnTo>
                  <a:lnTo>
                    <a:pt x="355" y="852"/>
                  </a:lnTo>
                  <a:lnTo>
                    <a:pt x="357" y="852"/>
                  </a:lnTo>
                  <a:lnTo>
                    <a:pt x="367" y="859"/>
                  </a:lnTo>
                  <a:lnTo>
                    <a:pt x="372" y="859"/>
                  </a:lnTo>
                  <a:lnTo>
                    <a:pt x="376" y="861"/>
                  </a:lnTo>
                  <a:lnTo>
                    <a:pt x="379" y="864"/>
                  </a:lnTo>
                  <a:lnTo>
                    <a:pt x="383" y="871"/>
                  </a:lnTo>
                  <a:lnTo>
                    <a:pt x="388" y="873"/>
                  </a:lnTo>
                  <a:lnTo>
                    <a:pt x="393" y="876"/>
                  </a:lnTo>
                  <a:lnTo>
                    <a:pt x="407" y="880"/>
                  </a:lnTo>
                  <a:lnTo>
                    <a:pt x="412" y="880"/>
                  </a:lnTo>
                  <a:lnTo>
                    <a:pt x="417" y="878"/>
                  </a:lnTo>
                  <a:lnTo>
                    <a:pt x="428" y="873"/>
                  </a:lnTo>
                  <a:lnTo>
                    <a:pt x="433" y="873"/>
                  </a:lnTo>
                  <a:lnTo>
                    <a:pt x="443" y="876"/>
                  </a:lnTo>
                  <a:lnTo>
                    <a:pt x="450" y="871"/>
                  </a:lnTo>
                  <a:lnTo>
                    <a:pt x="457" y="864"/>
                  </a:lnTo>
                  <a:lnTo>
                    <a:pt x="459" y="861"/>
                  </a:lnTo>
                  <a:lnTo>
                    <a:pt x="459" y="859"/>
                  </a:lnTo>
                  <a:lnTo>
                    <a:pt x="459" y="857"/>
                  </a:lnTo>
                  <a:lnTo>
                    <a:pt x="459" y="852"/>
                  </a:lnTo>
                  <a:lnTo>
                    <a:pt x="457" y="850"/>
                  </a:lnTo>
                  <a:lnTo>
                    <a:pt x="457" y="847"/>
                  </a:lnTo>
                  <a:lnTo>
                    <a:pt x="459" y="840"/>
                  </a:lnTo>
                  <a:lnTo>
                    <a:pt x="459" y="840"/>
                  </a:lnTo>
                  <a:lnTo>
                    <a:pt x="483" y="828"/>
                  </a:lnTo>
                  <a:lnTo>
                    <a:pt x="485" y="828"/>
                  </a:lnTo>
                  <a:lnTo>
                    <a:pt x="488" y="828"/>
                  </a:lnTo>
                  <a:lnTo>
                    <a:pt x="490" y="828"/>
                  </a:lnTo>
                  <a:lnTo>
                    <a:pt x="495" y="831"/>
                  </a:lnTo>
                  <a:lnTo>
                    <a:pt x="497" y="831"/>
                  </a:lnTo>
                  <a:lnTo>
                    <a:pt x="499" y="831"/>
                  </a:lnTo>
                  <a:lnTo>
                    <a:pt x="504" y="831"/>
                  </a:lnTo>
                  <a:lnTo>
                    <a:pt x="506" y="828"/>
                  </a:lnTo>
                  <a:lnTo>
                    <a:pt x="509" y="824"/>
                  </a:lnTo>
                  <a:lnTo>
                    <a:pt x="511" y="816"/>
                  </a:lnTo>
                  <a:lnTo>
                    <a:pt x="511" y="816"/>
                  </a:lnTo>
                  <a:lnTo>
                    <a:pt x="511" y="814"/>
                  </a:lnTo>
                  <a:lnTo>
                    <a:pt x="514" y="812"/>
                  </a:lnTo>
                  <a:lnTo>
                    <a:pt x="523" y="809"/>
                  </a:lnTo>
                  <a:lnTo>
                    <a:pt x="525" y="807"/>
                  </a:lnTo>
                  <a:lnTo>
                    <a:pt x="532" y="802"/>
                  </a:lnTo>
                  <a:lnTo>
                    <a:pt x="535" y="798"/>
                  </a:lnTo>
                  <a:lnTo>
                    <a:pt x="537" y="793"/>
                  </a:lnTo>
                  <a:lnTo>
                    <a:pt x="537" y="790"/>
                  </a:lnTo>
                  <a:lnTo>
                    <a:pt x="537" y="779"/>
                  </a:lnTo>
                  <a:lnTo>
                    <a:pt x="537" y="771"/>
                  </a:lnTo>
                  <a:lnTo>
                    <a:pt x="537" y="767"/>
                  </a:lnTo>
                  <a:lnTo>
                    <a:pt x="540" y="750"/>
                  </a:lnTo>
                  <a:lnTo>
                    <a:pt x="542" y="745"/>
                  </a:lnTo>
                  <a:lnTo>
                    <a:pt x="544" y="743"/>
                  </a:lnTo>
                  <a:lnTo>
                    <a:pt x="547" y="741"/>
                  </a:lnTo>
                  <a:lnTo>
                    <a:pt x="577" y="717"/>
                  </a:lnTo>
                  <a:lnTo>
                    <a:pt x="582" y="715"/>
                  </a:lnTo>
                  <a:lnTo>
                    <a:pt x="585" y="717"/>
                  </a:lnTo>
                  <a:lnTo>
                    <a:pt x="587" y="717"/>
                  </a:lnTo>
                  <a:lnTo>
                    <a:pt x="589" y="715"/>
                  </a:lnTo>
                  <a:lnTo>
                    <a:pt x="594" y="710"/>
                  </a:lnTo>
                  <a:lnTo>
                    <a:pt x="601" y="693"/>
                  </a:lnTo>
                  <a:lnTo>
                    <a:pt x="608" y="684"/>
                  </a:lnTo>
                  <a:lnTo>
                    <a:pt x="611" y="679"/>
                  </a:lnTo>
                  <a:lnTo>
                    <a:pt x="613" y="674"/>
                  </a:lnTo>
                  <a:lnTo>
                    <a:pt x="613" y="670"/>
                  </a:lnTo>
                  <a:lnTo>
                    <a:pt x="613" y="667"/>
                  </a:lnTo>
                  <a:lnTo>
                    <a:pt x="613" y="658"/>
                  </a:lnTo>
                  <a:lnTo>
                    <a:pt x="613" y="653"/>
                  </a:lnTo>
                  <a:lnTo>
                    <a:pt x="615" y="651"/>
                  </a:lnTo>
                  <a:lnTo>
                    <a:pt x="615" y="648"/>
                  </a:lnTo>
                  <a:lnTo>
                    <a:pt x="620" y="648"/>
                  </a:lnTo>
                  <a:lnTo>
                    <a:pt x="622" y="648"/>
                  </a:lnTo>
                  <a:lnTo>
                    <a:pt x="625" y="648"/>
                  </a:lnTo>
                  <a:lnTo>
                    <a:pt x="629" y="646"/>
                  </a:lnTo>
                  <a:lnTo>
                    <a:pt x="634" y="637"/>
                  </a:lnTo>
                  <a:lnTo>
                    <a:pt x="639" y="629"/>
                  </a:lnTo>
                  <a:lnTo>
                    <a:pt x="651" y="620"/>
                  </a:lnTo>
                  <a:lnTo>
                    <a:pt x="655" y="601"/>
                  </a:lnTo>
                  <a:lnTo>
                    <a:pt x="658" y="599"/>
                  </a:lnTo>
                  <a:lnTo>
                    <a:pt x="665" y="594"/>
                  </a:lnTo>
                  <a:lnTo>
                    <a:pt x="667" y="592"/>
                  </a:lnTo>
                  <a:lnTo>
                    <a:pt x="670" y="587"/>
                  </a:lnTo>
                  <a:lnTo>
                    <a:pt x="672" y="582"/>
                  </a:lnTo>
                  <a:lnTo>
                    <a:pt x="674" y="580"/>
                  </a:lnTo>
                  <a:lnTo>
                    <a:pt x="677" y="580"/>
                  </a:lnTo>
                  <a:lnTo>
                    <a:pt x="682" y="582"/>
                  </a:lnTo>
                  <a:lnTo>
                    <a:pt x="684" y="584"/>
                  </a:lnTo>
                  <a:lnTo>
                    <a:pt x="691" y="584"/>
                  </a:lnTo>
                  <a:lnTo>
                    <a:pt x="693" y="582"/>
                  </a:lnTo>
                  <a:lnTo>
                    <a:pt x="693" y="580"/>
                  </a:lnTo>
                  <a:lnTo>
                    <a:pt x="696" y="575"/>
                  </a:lnTo>
                  <a:lnTo>
                    <a:pt x="696" y="570"/>
                  </a:lnTo>
                  <a:lnTo>
                    <a:pt x="698" y="551"/>
                  </a:lnTo>
                  <a:lnTo>
                    <a:pt x="698" y="549"/>
                  </a:lnTo>
                  <a:lnTo>
                    <a:pt x="698" y="544"/>
                  </a:lnTo>
                  <a:lnTo>
                    <a:pt x="700" y="542"/>
                  </a:lnTo>
                  <a:lnTo>
                    <a:pt x="700" y="540"/>
                  </a:lnTo>
                  <a:lnTo>
                    <a:pt x="700" y="532"/>
                  </a:lnTo>
                  <a:lnTo>
                    <a:pt x="700" y="528"/>
                  </a:lnTo>
                  <a:lnTo>
                    <a:pt x="703" y="525"/>
                  </a:lnTo>
                  <a:lnTo>
                    <a:pt x="705" y="525"/>
                  </a:lnTo>
                  <a:lnTo>
                    <a:pt x="712" y="525"/>
                  </a:lnTo>
                  <a:lnTo>
                    <a:pt x="715" y="525"/>
                  </a:lnTo>
                  <a:lnTo>
                    <a:pt x="717" y="525"/>
                  </a:lnTo>
                  <a:lnTo>
                    <a:pt x="719" y="523"/>
                  </a:lnTo>
                  <a:lnTo>
                    <a:pt x="724" y="521"/>
                  </a:lnTo>
                  <a:lnTo>
                    <a:pt x="729" y="518"/>
                  </a:lnTo>
                  <a:lnTo>
                    <a:pt x="734" y="513"/>
                  </a:lnTo>
                  <a:lnTo>
                    <a:pt x="734" y="509"/>
                  </a:lnTo>
                  <a:lnTo>
                    <a:pt x="734" y="506"/>
                  </a:lnTo>
                  <a:lnTo>
                    <a:pt x="726" y="490"/>
                  </a:lnTo>
                  <a:lnTo>
                    <a:pt x="724" y="487"/>
                  </a:lnTo>
                  <a:lnTo>
                    <a:pt x="722" y="485"/>
                  </a:lnTo>
                  <a:lnTo>
                    <a:pt x="719" y="485"/>
                  </a:lnTo>
                  <a:lnTo>
                    <a:pt x="717" y="487"/>
                  </a:lnTo>
                  <a:lnTo>
                    <a:pt x="715" y="487"/>
                  </a:lnTo>
                  <a:lnTo>
                    <a:pt x="712" y="485"/>
                  </a:lnTo>
                  <a:lnTo>
                    <a:pt x="700" y="471"/>
                  </a:lnTo>
                  <a:lnTo>
                    <a:pt x="700" y="469"/>
                  </a:lnTo>
                  <a:lnTo>
                    <a:pt x="698" y="466"/>
                  </a:lnTo>
                  <a:lnTo>
                    <a:pt x="698" y="464"/>
                  </a:lnTo>
                  <a:lnTo>
                    <a:pt x="698" y="461"/>
                  </a:lnTo>
                  <a:lnTo>
                    <a:pt x="698" y="454"/>
                  </a:lnTo>
                  <a:lnTo>
                    <a:pt x="698" y="452"/>
                  </a:lnTo>
                  <a:lnTo>
                    <a:pt x="698" y="450"/>
                  </a:lnTo>
                  <a:lnTo>
                    <a:pt x="696" y="438"/>
                  </a:lnTo>
                  <a:lnTo>
                    <a:pt x="703" y="440"/>
                  </a:lnTo>
                  <a:lnTo>
                    <a:pt x="705" y="438"/>
                  </a:lnTo>
                  <a:lnTo>
                    <a:pt x="705" y="435"/>
                  </a:lnTo>
                  <a:lnTo>
                    <a:pt x="703" y="419"/>
                  </a:lnTo>
                  <a:lnTo>
                    <a:pt x="700" y="414"/>
                  </a:lnTo>
                  <a:lnTo>
                    <a:pt x="698" y="412"/>
                  </a:lnTo>
                  <a:lnTo>
                    <a:pt x="696" y="407"/>
                  </a:lnTo>
                  <a:lnTo>
                    <a:pt x="693" y="402"/>
                  </a:lnTo>
                  <a:lnTo>
                    <a:pt x="696" y="398"/>
                  </a:lnTo>
                  <a:lnTo>
                    <a:pt x="698" y="398"/>
                  </a:lnTo>
                  <a:lnTo>
                    <a:pt x="703" y="395"/>
                  </a:lnTo>
                  <a:lnTo>
                    <a:pt x="705" y="395"/>
                  </a:lnTo>
                  <a:lnTo>
                    <a:pt x="710" y="393"/>
                  </a:lnTo>
                  <a:lnTo>
                    <a:pt x="717" y="383"/>
                  </a:lnTo>
                  <a:lnTo>
                    <a:pt x="724" y="379"/>
                  </a:lnTo>
                  <a:lnTo>
                    <a:pt x="726" y="376"/>
                  </a:lnTo>
                  <a:lnTo>
                    <a:pt x="729" y="376"/>
                  </a:lnTo>
                  <a:lnTo>
                    <a:pt x="745" y="376"/>
                  </a:lnTo>
                  <a:lnTo>
                    <a:pt x="748" y="374"/>
                  </a:lnTo>
                  <a:lnTo>
                    <a:pt x="752" y="374"/>
                  </a:lnTo>
                  <a:lnTo>
                    <a:pt x="752" y="371"/>
                  </a:lnTo>
                  <a:lnTo>
                    <a:pt x="752" y="369"/>
                  </a:lnTo>
                  <a:lnTo>
                    <a:pt x="752" y="367"/>
                  </a:lnTo>
                  <a:lnTo>
                    <a:pt x="755" y="362"/>
                  </a:lnTo>
                  <a:lnTo>
                    <a:pt x="757" y="360"/>
                  </a:lnTo>
                  <a:lnTo>
                    <a:pt x="760" y="357"/>
                  </a:lnTo>
                  <a:lnTo>
                    <a:pt x="762" y="353"/>
                  </a:lnTo>
                  <a:lnTo>
                    <a:pt x="767" y="345"/>
                  </a:lnTo>
                  <a:lnTo>
                    <a:pt x="769" y="343"/>
                  </a:lnTo>
                  <a:lnTo>
                    <a:pt x="771" y="341"/>
                  </a:lnTo>
                  <a:lnTo>
                    <a:pt x="774" y="338"/>
                  </a:lnTo>
                  <a:lnTo>
                    <a:pt x="779" y="338"/>
                  </a:lnTo>
                  <a:lnTo>
                    <a:pt x="781" y="338"/>
                  </a:lnTo>
                  <a:lnTo>
                    <a:pt x="783" y="338"/>
                  </a:lnTo>
                  <a:lnTo>
                    <a:pt x="786" y="338"/>
                  </a:lnTo>
                  <a:lnTo>
                    <a:pt x="790" y="338"/>
                  </a:lnTo>
                  <a:lnTo>
                    <a:pt x="805" y="329"/>
                  </a:lnTo>
                  <a:lnTo>
                    <a:pt x="807" y="329"/>
                  </a:lnTo>
                  <a:lnTo>
                    <a:pt x="812" y="310"/>
                  </a:lnTo>
                  <a:lnTo>
                    <a:pt x="809" y="305"/>
                  </a:lnTo>
                  <a:lnTo>
                    <a:pt x="802" y="303"/>
                  </a:lnTo>
                  <a:lnTo>
                    <a:pt x="800" y="300"/>
                  </a:lnTo>
                  <a:lnTo>
                    <a:pt x="795" y="296"/>
                  </a:lnTo>
                  <a:lnTo>
                    <a:pt x="795" y="291"/>
                  </a:lnTo>
                  <a:lnTo>
                    <a:pt x="797" y="282"/>
                  </a:lnTo>
                  <a:lnTo>
                    <a:pt x="797" y="279"/>
                  </a:lnTo>
                  <a:lnTo>
                    <a:pt x="797" y="277"/>
                  </a:lnTo>
                  <a:lnTo>
                    <a:pt x="795" y="274"/>
                  </a:lnTo>
                  <a:lnTo>
                    <a:pt x="795" y="272"/>
                  </a:lnTo>
                  <a:lnTo>
                    <a:pt x="793" y="270"/>
                  </a:lnTo>
                  <a:lnTo>
                    <a:pt x="790" y="267"/>
                  </a:lnTo>
                  <a:lnTo>
                    <a:pt x="786" y="265"/>
                  </a:lnTo>
                  <a:lnTo>
                    <a:pt x="783" y="265"/>
                  </a:lnTo>
                  <a:lnTo>
                    <a:pt x="764" y="265"/>
                  </a:lnTo>
                  <a:lnTo>
                    <a:pt x="762" y="265"/>
                  </a:lnTo>
                  <a:lnTo>
                    <a:pt x="760" y="260"/>
                  </a:lnTo>
                  <a:lnTo>
                    <a:pt x="760" y="255"/>
                  </a:lnTo>
                  <a:lnTo>
                    <a:pt x="757" y="253"/>
                  </a:lnTo>
                  <a:lnTo>
                    <a:pt x="755" y="251"/>
                  </a:lnTo>
                  <a:lnTo>
                    <a:pt x="750" y="251"/>
                  </a:lnTo>
                  <a:lnTo>
                    <a:pt x="741" y="246"/>
                  </a:lnTo>
                  <a:lnTo>
                    <a:pt x="736" y="239"/>
                  </a:lnTo>
                  <a:lnTo>
                    <a:pt x="731" y="237"/>
                  </a:lnTo>
                  <a:lnTo>
                    <a:pt x="729" y="232"/>
                  </a:lnTo>
                  <a:lnTo>
                    <a:pt x="726" y="225"/>
                  </a:lnTo>
                  <a:lnTo>
                    <a:pt x="726" y="220"/>
                  </a:lnTo>
                  <a:lnTo>
                    <a:pt x="726" y="211"/>
                  </a:lnTo>
                  <a:lnTo>
                    <a:pt x="726" y="208"/>
                  </a:lnTo>
                  <a:lnTo>
                    <a:pt x="726" y="206"/>
                  </a:lnTo>
                  <a:lnTo>
                    <a:pt x="729" y="203"/>
                  </a:lnTo>
                  <a:lnTo>
                    <a:pt x="729" y="199"/>
                  </a:lnTo>
                  <a:lnTo>
                    <a:pt x="729" y="196"/>
                  </a:lnTo>
                  <a:lnTo>
                    <a:pt x="726" y="192"/>
                  </a:lnTo>
                  <a:lnTo>
                    <a:pt x="724" y="182"/>
                  </a:lnTo>
                  <a:lnTo>
                    <a:pt x="722" y="180"/>
                  </a:lnTo>
                  <a:lnTo>
                    <a:pt x="715" y="170"/>
                  </a:lnTo>
                  <a:lnTo>
                    <a:pt x="703" y="161"/>
                  </a:lnTo>
                  <a:lnTo>
                    <a:pt x="667" y="111"/>
                  </a:lnTo>
                  <a:lnTo>
                    <a:pt x="663" y="92"/>
                  </a:lnTo>
                  <a:lnTo>
                    <a:pt x="658" y="85"/>
                  </a:lnTo>
                  <a:lnTo>
                    <a:pt x="655" y="83"/>
                  </a:lnTo>
                  <a:lnTo>
                    <a:pt x="653" y="80"/>
                  </a:lnTo>
                  <a:lnTo>
                    <a:pt x="646" y="78"/>
                  </a:lnTo>
                  <a:lnTo>
                    <a:pt x="629" y="69"/>
                  </a:lnTo>
                  <a:lnTo>
                    <a:pt x="627" y="66"/>
                  </a:lnTo>
                  <a:lnTo>
                    <a:pt x="627" y="69"/>
                  </a:lnTo>
                  <a:lnTo>
                    <a:pt x="625" y="69"/>
                  </a:lnTo>
                  <a:lnTo>
                    <a:pt x="627" y="69"/>
                  </a:lnTo>
                  <a:lnTo>
                    <a:pt x="627" y="71"/>
                  </a:lnTo>
                  <a:lnTo>
                    <a:pt x="627" y="73"/>
                  </a:lnTo>
                  <a:lnTo>
                    <a:pt x="627" y="76"/>
                  </a:lnTo>
                  <a:lnTo>
                    <a:pt x="627" y="76"/>
                  </a:lnTo>
                  <a:lnTo>
                    <a:pt x="627" y="78"/>
                  </a:lnTo>
                  <a:lnTo>
                    <a:pt x="629" y="78"/>
                  </a:lnTo>
                  <a:lnTo>
                    <a:pt x="629" y="80"/>
                  </a:lnTo>
                  <a:lnTo>
                    <a:pt x="629" y="80"/>
                  </a:lnTo>
                  <a:lnTo>
                    <a:pt x="629" y="83"/>
                  </a:lnTo>
                  <a:lnTo>
                    <a:pt x="629" y="85"/>
                  </a:lnTo>
                  <a:lnTo>
                    <a:pt x="629" y="85"/>
                  </a:lnTo>
                  <a:lnTo>
                    <a:pt x="627" y="87"/>
                  </a:lnTo>
                  <a:lnTo>
                    <a:pt x="625" y="87"/>
                  </a:lnTo>
                  <a:lnTo>
                    <a:pt x="601" y="90"/>
                  </a:lnTo>
                  <a:lnTo>
                    <a:pt x="596" y="90"/>
                  </a:lnTo>
                  <a:lnTo>
                    <a:pt x="594" y="92"/>
                  </a:lnTo>
                  <a:lnTo>
                    <a:pt x="592" y="95"/>
                  </a:lnTo>
                  <a:lnTo>
                    <a:pt x="589" y="97"/>
                  </a:lnTo>
                  <a:lnTo>
                    <a:pt x="587" y="97"/>
                  </a:lnTo>
                  <a:lnTo>
                    <a:pt x="573" y="95"/>
                  </a:lnTo>
                  <a:lnTo>
                    <a:pt x="561" y="97"/>
                  </a:lnTo>
                  <a:lnTo>
                    <a:pt x="556" y="95"/>
                  </a:lnTo>
                  <a:lnTo>
                    <a:pt x="551" y="92"/>
                  </a:lnTo>
                  <a:lnTo>
                    <a:pt x="549" y="90"/>
                  </a:lnTo>
                  <a:lnTo>
                    <a:pt x="549" y="85"/>
                  </a:lnTo>
                  <a:lnTo>
                    <a:pt x="549" y="83"/>
                  </a:lnTo>
                  <a:lnTo>
                    <a:pt x="549" y="78"/>
                  </a:lnTo>
                  <a:lnTo>
                    <a:pt x="549" y="69"/>
                  </a:lnTo>
                  <a:lnTo>
                    <a:pt x="551" y="59"/>
                  </a:lnTo>
                  <a:lnTo>
                    <a:pt x="551" y="54"/>
                  </a:lnTo>
                  <a:lnTo>
                    <a:pt x="551" y="52"/>
                  </a:lnTo>
                  <a:lnTo>
                    <a:pt x="549" y="50"/>
                  </a:lnTo>
                  <a:lnTo>
                    <a:pt x="547" y="50"/>
                  </a:lnTo>
                  <a:lnTo>
                    <a:pt x="540" y="50"/>
                  </a:lnTo>
                  <a:lnTo>
                    <a:pt x="540" y="47"/>
                  </a:lnTo>
                  <a:lnTo>
                    <a:pt x="537" y="42"/>
                  </a:lnTo>
                  <a:lnTo>
                    <a:pt x="535" y="42"/>
                  </a:lnTo>
                  <a:lnTo>
                    <a:pt x="532" y="42"/>
                  </a:lnTo>
                  <a:lnTo>
                    <a:pt x="525" y="45"/>
                  </a:lnTo>
                  <a:lnTo>
                    <a:pt x="523" y="45"/>
                  </a:lnTo>
                  <a:lnTo>
                    <a:pt x="518" y="45"/>
                  </a:lnTo>
                  <a:lnTo>
                    <a:pt x="516" y="42"/>
                  </a:lnTo>
                  <a:lnTo>
                    <a:pt x="516" y="40"/>
                  </a:lnTo>
                  <a:lnTo>
                    <a:pt x="516" y="38"/>
                  </a:lnTo>
                  <a:lnTo>
                    <a:pt x="516" y="35"/>
                  </a:lnTo>
                  <a:lnTo>
                    <a:pt x="518" y="31"/>
                  </a:lnTo>
                  <a:lnTo>
                    <a:pt x="516" y="28"/>
                  </a:lnTo>
                  <a:lnTo>
                    <a:pt x="516" y="26"/>
                  </a:lnTo>
                  <a:lnTo>
                    <a:pt x="514" y="24"/>
                  </a:lnTo>
                  <a:lnTo>
                    <a:pt x="506" y="26"/>
                  </a:lnTo>
                  <a:lnTo>
                    <a:pt x="502" y="26"/>
                  </a:lnTo>
                  <a:lnTo>
                    <a:pt x="502" y="24"/>
                  </a:lnTo>
                  <a:lnTo>
                    <a:pt x="499" y="21"/>
                  </a:lnTo>
                  <a:lnTo>
                    <a:pt x="502" y="19"/>
                  </a:lnTo>
                  <a:lnTo>
                    <a:pt x="502" y="16"/>
                  </a:lnTo>
                  <a:lnTo>
                    <a:pt x="499" y="14"/>
                  </a:lnTo>
                  <a:lnTo>
                    <a:pt x="497" y="14"/>
                  </a:lnTo>
                  <a:lnTo>
                    <a:pt x="492" y="16"/>
                  </a:lnTo>
                  <a:lnTo>
                    <a:pt x="490" y="19"/>
                  </a:lnTo>
                  <a:lnTo>
                    <a:pt x="488" y="16"/>
                  </a:lnTo>
                  <a:lnTo>
                    <a:pt x="485" y="14"/>
                  </a:lnTo>
                  <a:lnTo>
                    <a:pt x="485" y="12"/>
                  </a:lnTo>
                  <a:lnTo>
                    <a:pt x="483" y="9"/>
                  </a:lnTo>
                  <a:lnTo>
                    <a:pt x="480" y="2"/>
                  </a:lnTo>
                  <a:lnTo>
                    <a:pt x="464" y="0"/>
                  </a:lnTo>
                  <a:lnTo>
                    <a:pt x="459" y="2"/>
                  </a:lnTo>
                  <a:lnTo>
                    <a:pt x="450" y="14"/>
                  </a:lnTo>
                  <a:lnTo>
                    <a:pt x="447" y="16"/>
                  </a:lnTo>
                  <a:lnTo>
                    <a:pt x="447" y="21"/>
                  </a:lnTo>
                  <a:lnTo>
                    <a:pt x="447" y="24"/>
                  </a:lnTo>
                  <a:lnTo>
                    <a:pt x="445" y="28"/>
                  </a:lnTo>
                  <a:lnTo>
                    <a:pt x="440" y="28"/>
                  </a:lnTo>
                  <a:lnTo>
                    <a:pt x="433" y="31"/>
                  </a:lnTo>
                  <a:lnTo>
                    <a:pt x="431" y="35"/>
                  </a:lnTo>
                  <a:lnTo>
                    <a:pt x="428" y="38"/>
                  </a:lnTo>
                  <a:lnTo>
                    <a:pt x="426" y="45"/>
                  </a:lnTo>
                  <a:lnTo>
                    <a:pt x="419" y="42"/>
                  </a:lnTo>
                  <a:lnTo>
                    <a:pt x="417" y="40"/>
                  </a:lnTo>
                  <a:lnTo>
                    <a:pt x="417" y="38"/>
                  </a:lnTo>
                  <a:lnTo>
                    <a:pt x="414" y="33"/>
                  </a:lnTo>
                  <a:lnTo>
                    <a:pt x="414" y="31"/>
                  </a:lnTo>
                  <a:lnTo>
                    <a:pt x="409" y="26"/>
                  </a:lnTo>
                  <a:lnTo>
                    <a:pt x="407" y="26"/>
                  </a:lnTo>
                  <a:lnTo>
                    <a:pt x="405" y="26"/>
                  </a:lnTo>
                  <a:lnTo>
                    <a:pt x="398" y="28"/>
                  </a:lnTo>
                  <a:lnTo>
                    <a:pt x="381" y="26"/>
                  </a:lnTo>
                  <a:lnTo>
                    <a:pt x="350" y="31"/>
                  </a:lnTo>
                  <a:lnTo>
                    <a:pt x="343" y="35"/>
                  </a:lnTo>
                  <a:lnTo>
                    <a:pt x="327" y="40"/>
                  </a:lnTo>
                  <a:lnTo>
                    <a:pt x="322" y="40"/>
                  </a:lnTo>
                  <a:lnTo>
                    <a:pt x="315" y="35"/>
                  </a:lnTo>
                  <a:lnTo>
                    <a:pt x="312" y="35"/>
                  </a:lnTo>
                  <a:lnTo>
                    <a:pt x="310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298" y="42"/>
                  </a:lnTo>
                  <a:lnTo>
                    <a:pt x="298" y="45"/>
                  </a:lnTo>
                  <a:lnTo>
                    <a:pt x="298" y="47"/>
                  </a:lnTo>
                  <a:lnTo>
                    <a:pt x="301" y="52"/>
                  </a:lnTo>
                  <a:lnTo>
                    <a:pt x="301" y="54"/>
                  </a:lnTo>
                  <a:lnTo>
                    <a:pt x="301" y="57"/>
                  </a:lnTo>
                  <a:lnTo>
                    <a:pt x="286" y="64"/>
                  </a:lnTo>
                  <a:lnTo>
                    <a:pt x="282" y="69"/>
                  </a:lnTo>
                  <a:lnTo>
                    <a:pt x="282" y="69"/>
                  </a:lnTo>
                  <a:lnTo>
                    <a:pt x="275" y="71"/>
                  </a:lnTo>
                  <a:lnTo>
                    <a:pt x="258" y="73"/>
                  </a:lnTo>
                  <a:lnTo>
                    <a:pt x="241" y="71"/>
                  </a:lnTo>
                  <a:lnTo>
                    <a:pt x="232" y="69"/>
                  </a:lnTo>
                  <a:lnTo>
                    <a:pt x="215" y="71"/>
                  </a:lnTo>
                  <a:lnTo>
                    <a:pt x="213" y="71"/>
                  </a:lnTo>
                  <a:lnTo>
                    <a:pt x="208" y="71"/>
                  </a:lnTo>
                  <a:lnTo>
                    <a:pt x="206" y="71"/>
                  </a:lnTo>
                  <a:lnTo>
                    <a:pt x="194" y="61"/>
                  </a:lnTo>
                  <a:lnTo>
                    <a:pt x="192" y="61"/>
                  </a:lnTo>
                  <a:lnTo>
                    <a:pt x="187" y="59"/>
                  </a:lnTo>
                  <a:lnTo>
                    <a:pt x="185" y="61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5" y="66"/>
                  </a:lnTo>
                  <a:lnTo>
                    <a:pt x="194" y="76"/>
                  </a:lnTo>
                  <a:lnTo>
                    <a:pt x="199" y="80"/>
                  </a:lnTo>
                  <a:lnTo>
                    <a:pt x="204" y="87"/>
                  </a:lnTo>
                  <a:lnTo>
                    <a:pt x="206" y="92"/>
                  </a:lnTo>
                  <a:lnTo>
                    <a:pt x="213" y="97"/>
                  </a:lnTo>
                  <a:lnTo>
                    <a:pt x="218" y="102"/>
                  </a:lnTo>
                  <a:lnTo>
                    <a:pt x="218" y="106"/>
                  </a:lnTo>
                  <a:lnTo>
                    <a:pt x="218" y="113"/>
                  </a:lnTo>
                  <a:lnTo>
                    <a:pt x="220" y="121"/>
                  </a:lnTo>
                  <a:lnTo>
                    <a:pt x="223" y="125"/>
                  </a:lnTo>
                  <a:lnTo>
                    <a:pt x="225" y="130"/>
                  </a:lnTo>
                  <a:lnTo>
                    <a:pt x="241" y="140"/>
                  </a:lnTo>
                  <a:lnTo>
                    <a:pt x="249" y="147"/>
                  </a:lnTo>
                  <a:lnTo>
                    <a:pt x="251" y="149"/>
                  </a:lnTo>
                  <a:lnTo>
                    <a:pt x="251" y="151"/>
                  </a:lnTo>
                  <a:lnTo>
                    <a:pt x="251" y="154"/>
                  </a:lnTo>
                  <a:lnTo>
                    <a:pt x="251" y="156"/>
                  </a:lnTo>
                  <a:lnTo>
                    <a:pt x="249" y="163"/>
                  </a:lnTo>
                  <a:lnTo>
                    <a:pt x="249" y="168"/>
                  </a:lnTo>
                  <a:lnTo>
                    <a:pt x="251" y="175"/>
                  </a:lnTo>
                  <a:lnTo>
                    <a:pt x="258" y="187"/>
                  </a:lnTo>
                  <a:lnTo>
                    <a:pt x="265" y="203"/>
                  </a:lnTo>
                  <a:lnTo>
                    <a:pt x="267" y="208"/>
                  </a:lnTo>
                  <a:lnTo>
                    <a:pt x="267" y="211"/>
                  </a:lnTo>
                  <a:lnTo>
                    <a:pt x="267" y="213"/>
                  </a:lnTo>
                  <a:lnTo>
                    <a:pt x="267" y="218"/>
                  </a:lnTo>
                  <a:lnTo>
                    <a:pt x="267" y="220"/>
                  </a:lnTo>
                  <a:lnTo>
                    <a:pt x="270" y="225"/>
                  </a:lnTo>
                  <a:lnTo>
                    <a:pt x="275" y="229"/>
                  </a:lnTo>
                  <a:lnTo>
                    <a:pt x="275" y="232"/>
                  </a:lnTo>
                  <a:lnTo>
                    <a:pt x="277" y="237"/>
                  </a:lnTo>
                  <a:lnTo>
                    <a:pt x="277" y="244"/>
                  </a:lnTo>
                  <a:lnTo>
                    <a:pt x="279" y="258"/>
                  </a:lnTo>
                  <a:lnTo>
                    <a:pt x="279" y="260"/>
                  </a:lnTo>
                  <a:lnTo>
                    <a:pt x="279" y="265"/>
                  </a:lnTo>
                  <a:lnTo>
                    <a:pt x="277" y="267"/>
                  </a:lnTo>
                  <a:lnTo>
                    <a:pt x="275" y="267"/>
                  </a:lnTo>
                  <a:lnTo>
                    <a:pt x="272" y="270"/>
                  </a:lnTo>
                  <a:lnTo>
                    <a:pt x="272" y="274"/>
                  </a:lnTo>
                  <a:lnTo>
                    <a:pt x="277" y="298"/>
                  </a:lnTo>
                  <a:lnTo>
                    <a:pt x="277" y="300"/>
                  </a:lnTo>
                  <a:lnTo>
                    <a:pt x="277" y="303"/>
                  </a:lnTo>
                  <a:lnTo>
                    <a:pt x="275" y="310"/>
                  </a:lnTo>
                  <a:lnTo>
                    <a:pt x="272" y="315"/>
                  </a:lnTo>
                  <a:lnTo>
                    <a:pt x="275" y="322"/>
                  </a:lnTo>
                  <a:lnTo>
                    <a:pt x="277" y="322"/>
                  </a:lnTo>
                  <a:lnTo>
                    <a:pt x="279" y="322"/>
                  </a:lnTo>
                  <a:lnTo>
                    <a:pt x="279" y="322"/>
                  </a:lnTo>
                  <a:lnTo>
                    <a:pt x="282" y="322"/>
                  </a:lnTo>
                  <a:lnTo>
                    <a:pt x="291" y="329"/>
                  </a:lnTo>
                  <a:lnTo>
                    <a:pt x="296" y="334"/>
                  </a:lnTo>
                  <a:lnTo>
                    <a:pt x="296" y="338"/>
                  </a:lnTo>
                  <a:lnTo>
                    <a:pt x="296" y="341"/>
                  </a:lnTo>
                  <a:lnTo>
                    <a:pt x="293" y="343"/>
                  </a:lnTo>
                  <a:lnTo>
                    <a:pt x="291" y="343"/>
                  </a:lnTo>
                  <a:lnTo>
                    <a:pt x="289" y="343"/>
                  </a:lnTo>
                  <a:lnTo>
                    <a:pt x="286" y="343"/>
                  </a:lnTo>
                  <a:lnTo>
                    <a:pt x="284" y="343"/>
                  </a:lnTo>
                  <a:lnTo>
                    <a:pt x="282" y="343"/>
                  </a:lnTo>
                  <a:lnTo>
                    <a:pt x="279" y="345"/>
                  </a:lnTo>
                  <a:lnTo>
                    <a:pt x="270" y="355"/>
                  </a:lnTo>
                  <a:lnTo>
                    <a:pt x="267" y="355"/>
                  </a:lnTo>
                  <a:lnTo>
                    <a:pt x="267" y="357"/>
                  </a:lnTo>
                  <a:lnTo>
                    <a:pt x="258" y="355"/>
                  </a:lnTo>
                  <a:lnTo>
                    <a:pt x="256" y="357"/>
                  </a:lnTo>
                  <a:lnTo>
                    <a:pt x="246" y="362"/>
                  </a:lnTo>
                  <a:lnTo>
                    <a:pt x="244" y="362"/>
                  </a:lnTo>
                  <a:lnTo>
                    <a:pt x="239" y="364"/>
                  </a:lnTo>
                  <a:lnTo>
                    <a:pt x="237" y="367"/>
                  </a:lnTo>
                  <a:lnTo>
                    <a:pt x="215" y="353"/>
                  </a:lnTo>
                  <a:lnTo>
                    <a:pt x="208" y="353"/>
                  </a:lnTo>
                  <a:lnTo>
                    <a:pt x="204" y="353"/>
                  </a:lnTo>
                  <a:lnTo>
                    <a:pt x="199" y="353"/>
                  </a:lnTo>
                  <a:lnTo>
                    <a:pt x="199" y="355"/>
                  </a:lnTo>
                  <a:lnTo>
                    <a:pt x="189" y="355"/>
                  </a:lnTo>
                  <a:lnTo>
                    <a:pt x="185" y="357"/>
                  </a:lnTo>
                  <a:lnTo>
                    <a:pt x="182" y="357"/>
                  </a:lnTo>
                  <a:lnTo>
                    <a:pt x="178" y="357"/>
                  </a:lnTo>
                  <a:lnTo>
                    <a:pt x="173" y="355"/>
                  </a:lnTo>
                  <a:lnTo>
                    <a:pt x="173" y="353"/>
                  </a:lnTo>
                  <a:lnTo>
                    <a:pt x="175" y="350"/>
                  </a:lnTo>
                  <a:lnTo>
                    <a:pt x="178" y="348"/>
                  </a:lnTo>
                  <a:lnTo>
                    <a:pt x="178" y="345"/>
                  </a:lnTo>
                  <a:lnTo>
                    <a:pt x="178" y="343"/>
                  </a:lnTo>
                  <a:lnTo>
                    <a:pt x="178" y="341"/>
                  </a:lnTo>
                  <a:lnTo>
                    <a:pt x="175" y="338"/>
                  </a:lnTo>
                  <a:lnTo>
                    <a:pt x="168" y="341"/>
                  </a:lnTo>
                  <a:lnTo>
                    <a:pt x="166" y="343"/>
                  </a:lnTo>
                  <a:lnTo>
                    <a:pt x="159" y="343"/>
                  </a:lnTo>
                  <a:lnTo>
                    <a:pt x="142" y="348"/>
                  </a:lnTo>
                  <a:lnTo>
                    <a:pt x="137" y="348"/>
                  </a:lnTo>
                  <a:lnTo>
                    <a:pt x="137" y="350"/>
                  </a:lnTo>
                  <a:lnTo>
                    <a:pt x="130" y="357"/>
                  </a:lnTo>
                  <a:lnTo>
                    <a:pt x="130" y="360"/>
                  </a:lnTo>
                  <a:lnTo>
                    <a:pt x="133" y="364"/>
                  </a:lnTo>
                  <a:lnTo>
                    <a:pt x="133" y="371"/>
                  </a:lnTo>
                  <a:lnTo>
                    <a:pt x="135" y="374"/>
                  </a:lnTo>
                  <a:lnTo>
                    <a:pt x="135" y="379"/>
                  </a:lnTo>
                  <a:lnTo>
                    <a:pt x="133" y="383"/>
                  </a:lnTo>
                  <a:lnTo>
                    <a:pt x="111" y="395"/>
                  </a:lnTo>
                  <a:lnTo>
                    <a:pt x="109" y="400"/>
                  </a:lnTo>
                  <a:lnTo>
                    <a:pt x="109" y="409"/>
                  </a:lnTo>
                  <a:lnTo>
                    <a:pt x="107" y="412"/>
                  </a:lnTo>
                  <a:lnTo>
                    <a:pt x="104" y="414"/>
                  </a:lnTo>
                  <a:lnTo>
                    <a:pt x="102" y="419"/>
                  </a:lnTo>
                  <a:lnTo>
                    <a:pt x="102" y="421"/>
                  </a:lnTo>
                  <a:lnTo>
                    <a:pt x="104" y="426"/>
                  </a:lnTo>
                  <a:lnTo>
                    <a:pt x="107" y="426"/>
                  </a:lnTo>
                  <a:lnTo>
                    <a:pt x="109" y="426"/>
                  </a:lnTo>
                  <a:lnTo>
                    <a:pt x="114" y="426"/>
                  </a:lnTo>
                  <a:lnTo>
                    <a:pt x="118" y="426"/>
                  </a:lnTo>
                  <a:lnTo>
                    <a:pt x="118" y="426"/>
                  </a:lnTo>
                  <a:lnTo>
                    <a:pt x="118" y="428"/>
                  </a:lnTo>
                  <a:lnTo>
                    <a:pt x="118" y="431"/>
                  </a:lnTo>
                  <a:lnTo>
                    <a:pt x="118" y="433"/>
                  </a:lnTo>
                  <a:lnTo>
                    <a:pt x="121" y="433"/>
                  </a:lnTo>
                  <a:lnTo>
                    <a:pt x="123" y="433"/>
                  </a:lnTo>
                  <a:lnTo>
                    <a:pt x="130" y="438"/>
                  </a:lnTo>
                  <a:lnTo>
                    <a:pt x="125" y="442"/>
                  </a:lnTo>
                  <a:lnTo>
                    <a:pt x="125" y="445"/>
                  </a:lnTo>
                  <a:lnTo>
                    <a:pt x="128" y="445"/>
                  </a:lnTo>
                  <a:lnTo>
                    <a:pt x="130" y="447"/>
                  </a:lnTo>
                  <a:lnTo>
                    <a:pt x="130" y="447"/>
                  </a:lnTo>
                  <a:lnTo>
                    <a:pt x="135" y="450"/>
                  </a:lnTo>
                  <a:lnTo>
                    <a:pt x="135" y="450"/>
                  </a:lnTo>
                  <a:lnTo>
                    <a:pt x="135" y="452"/>
                  </a:lnTo>
                  <a:lnTo>
                    <a:pt x="135" y="457"/>
                  </a:lnTo>
                  <a:lnTo>
                    <a:pt x="137" y="461"/>
                  </a:lnTo>
                  <a:lnTo>
                    <a:pt x="137" y="466"/>
                  </a:lnTo>
                  <a:lnTo>
                    <a:pt x="140" y="469"/>
                  </a:lnTo>
                  <a:lnTo>
                    <a:pt x="144" y="471"/>
                  </a:lnTo>
                  <a:lnTo>
                    <a:pt x="147" y="473"/>
                  </a:lnTo>
                  <a:lnTo>
                    <a:pt x="147" y="476"/>
                  </a:lnTo>
                  <a:lnTo>
                    <a:pt x="149" y="478"/>
                  </a:lnTo>
                  <a:lnTo>
                    <a:pt x="149" y="480"/>
                  </a:lnTo>
                  <a:lnTo>
                    <a:pt x="147" y="487"/>
                  </a:lnTo>
                  <a:lnTo>
                    <a:pt x="142" y="490"/>
                  </a:lnTo>
                  <a:lnTo>
                    <a:pt x="137" y="490"/>
                  </a:lnTo>
                  <a:lnTo>
                    <a:pt x="130" y="485"/>
                  </a:lnTo>
                  <a:lnTo>
                    <a:pt x="135" y="499"/>
                  </a:lnTo>
                  <a:lnTo>
                    <a:pt x="137" y="506"/>
                  </a:lnTo>
                  <a:lnTo>
                    <a:pt x="142" y="509"/>
                  </a:lnTo>
                  <a:lnTo>
                    <a:pt x="142" y="511"/>
                  </a:lnTo>
                  <a:lnTo>
                    <a:pt x="137" y="513"/>
                  </a:lnTo>
                  <a:lnTo>
                    <a:pt x="137" y="516"/>
                  </a:lnTo>
                  <a:lnTo>
                    <a:pt x="137" y="516"/>
                  </a:lnTo>
                  <a:lnTo>
                    <a:pt x="140" y="521"/>
                  </a:lnTo>
                  <a:lnTo>
                    <a:pt x="142" y="525"/>
                  </a:lnTo>
                  <a:lnTo>
                    <a:pt x="142" y="530"/>
                  </a:lnTo>
                  <a:lnTo>
                    <a:pt x="142" y="535"/>
                  </a:lnTo>
                  <a:lnTo>
                    <a:pt x="140" y="535"/>
                  </a:lnTo>
                  <a:lnTo>
                    <a:pt x="137" y="535"/>
                  </a:lnTo>
                  <a:lnTo>
                    <a:pt x="135" y="535"/>
                  </a:lnTo>
                  <a:lnTo>
                    <a:pt x="130" y="537"/>
                  </a:lnTo>
                  <a:lnTo>
                    <a:pt x="125" y="542"/>
                  </a:lnTo>
                  <a:lnTo>
                    <a:pt x="125" y="542"/>
                  </a:lnTo>
                  <a:lnTo>
                    <a:pt x="123" y="547"/>
                  </a:lnTo>
                  <a:lnTo>
                    <a:pt x="121" y="549"/>
                  </a:lnTo>
                  <a:lnTo>
                    <a:pt x="118" y="549"/>
                  </a:lnTo>
                  <a:lnTo>
                    <a:pt x="121" y="554"/>
                  </a:lnTo>
                  <a:lnTo>
                    <a:pt x="121" y="561"/>
                  </a:lnTo>
                  <a:lnTo>
                    <a:pt x="123" y="568"/>
                  </a:lnTo>
                  <a:lnTo>
                    <a:pt x="123" y="573"/>
                  </a:lnTo>
                  <a:lnTo>
                    <a:pt x="125" y="575"/>
                  </a:lnTo>
                  <a:lnTo>
                    <a:pt x="133" y="584"/>
                  </a:lnTo>
                  <a:lnTo>
                    <a:pt x="159" y="608"/>
                  </a:lnTo>
                  <a:lnTo>
                    <a:pt x="166" y="615"/>
                  </a:lnTo>
                  <a:lnTo>
                    <a:pt x="144" y="606"/>
                  </a:lnTo>
                  <a:lnTo>
                    <a:pt x="142" y="601"/>
                  </a:lnTo>
                  <a:lnTo>
                    <a:pt x="137" y="599"/>
                  </a:lnTo>
                  <a:lnTo>
                    <a:pt x="118" y="577"/>
                  </a:lnTo>
                  <a:lnTo>
                    <a:pt x="114" y="575"/>
                  </a:lnTo>
                  <a:lnTo>
                    <a:pt x="95" y="582"/>
                  </a:lnTo>
                  <a:lnTo>
                    <a:pt x="92" y="587"/>
                  </a:lnTo>
                  <a:lnTo>
                    <a:pt x="88" y="618"/>
                  </a:lnTo>
                  <a:lnTo>
                    <a:pt x="92" y="620"/>
                  </a:lnTo>
                  <a:lnTo>
                    <a:pt x="104" y="618"/>
                  </a:lnTo>
                  <a:lnTo>
                    <a:pt x="109" y="622"/>
                  </a:lnTo>
                  <a:lnTo>
                    <a:pt x="114" y="627"/>
                  </a:lnTo>
                  <a:lnTo>
                    <a:pt x="116" y="629"/>
                  </a:lnTo>
                  <a:lnTo>
                    <a:pt x="121" y="634"/>
                  </a:lnTo>
                  <a:lnTo>
                    <a:pt x="128" y="634"/>
                  </a:lnTo>
                  <a:lnTo>
                    <a:pt x="137" y="639"/>
                  </a:lnTo>
                  <a:lnTo>
                    <a:pt x="152" y="655"/>
                  </a:lnTo>
                  <a:lnTo>
                    <a:pt x="161" y="658"/>
                  </a:lnTo>
                  <a:lnTo>
                    <a:pt x="163" y="660"/>
                  </a:lnTo>
                  <a:lnTo>
                    <a:pt x="166" y="670"/>
                  </a:lnTo>
                  <a:lnTo>
                    <a:pt x="166" y="670"/>
                  </a:lnTo>
                  <a:lnTo>
                    <a:pt x="208" y="703"/>
                  </a:lnTo>
                  <a:lnTo>
                    <a:pt x="223" y="717"/>
                  </a:lnTo>
                  <a:lnTo>
                    <a:pt x="227" y="729"/>
                  </a:lnTo>
                  <a:lnTo>
                    <a:pt x="234" y="741"/>
                  </a:lnTo>
                  <a:lnTo>
                    <a:pt x="244" y="769"/>
                  </a:lnTo>
                  <a:lnTo>
                    <a:pt x="249" y="783"/>
                  </a:lnTo>
                  <a:lnTo>
                    <a:pt x="249" y="786"/>
                  </a:lnTo>
                  <a:lnTo>
                    <a:pt x="249" y="786"/>
                  </a:lnTo>
                  <a:lnTo>
                    <a:pt x="258" y="783"/>
                  </a:lnTo>
                  <a:close/>
                  <a:moveTo>
                    <a:pt x="17" y="388"/>
                  </a:moveTo>
                  <a:lnTo>
                    <a:pt x="17" y="388"/>
                  </a:lnTo>
                  <a:lnTo>
                    <a:pt x="14" y="386"/>
                  </a:lnTo>
                  <a:lnTo>
                    <a:pt x="19" y="395"/>
                  </a:lnTo>
                  <a:lnTo>
                    <a:pt x="28" y="395"/>
                  </a:lnTo>
                  <a:lnTo>
                    <a:pt x="36" y="393"/>
                  </a:lnTo>
                  <a:lnTo>
                    <a:pt x="43" y="390"/>
                  </a:lnTo>
                  <a:lnTo>
                    <a:pt x="43" y="393"/>
                  </a:lnTo>
                  <a:lnTo>
                    <a:pt x="38" y="393"/>
                  </a:lnTo>
                  <a:lnTo>
                    <a:pt x="38" y="398"/>
                  </a:lnTo>
                  <a:lnTo>
                    <a:pt x="43" y="400"/>
                  </a:lnTo>
                  <a:lnTo>
                    <a:pt x="73" y="405"/>
                  </a:lnTo>
                  <a:lnTo>
                    <a:pt x="81" y="409"/>
                  </a:lnTo>
                  <a:lnTo>
                    <a:pt x="85" y="416"/>
                  </a:lnTo>
                  <a:lnTo>
                    <a:pt x="90" y="424"/>
                  </a:lnTo>
                  <a:lnTo>
                    <a:pt x="85" y="424"/>
                  </a:lnTo>
                  <a:lnTo>
                    <a:pt x="83" y="424"/>
                  </a:lnTo>
                  <a:lnTo>
                    <a:pt x="81" y="426"/>
                  </a:lnTo>
                  <a:lnTo>
                    <a:pt x="81" y="424"/>
                  </a:lnTo>
                  <a:lnTo>
                    <a:pt x="78" y="424"/>
                  </a:lnTo>
                  <a:lnTo>
                    <a:pt x="64" y="421"/>
                  </a:lnTo>
                  <a:lnTo>
                    <a:pt x="36" y="402"/>
                  </a:lnTo>
                  <a:lnTo>
                    <a:pt x="19" y="405"/>
                  </a:lnTo>
                  <a:lnTo>
                    <a:pt x="14" y="402"/>
                  </a:lnTo>
                  <a:lnTo>
                    <a:pt x="2" y="388"/>
                  </a:lnTo>
                  <a:lnTo>
                    <a:pt x="0" y="386"/>
                  </a:lnTo>
                  <a:lnTo>
                    <a:pt x="0" y="383"/>
                  </a:lnTo>
                  <a:lnTo>
                    <a:pt x="17" y="381"/>
                  </a:lnTo>
                  <a:lnTo>
                    <a:pt x="24" y="381"/>
                  </a:lnTo>
                  <a:lnTo>
                    <a:pt x="26" y="383"/>
                  </a:lnTo>
                  <a:lnTo>
                    <a:pt x="26" y="386"/>
                  </a:lnTo>
                  <a:lnTo>
                    <a:pt x="26" y="388"/>
                  </a:lnTo>
                  <a:lnTo>
                    <a:pt x="24" y="390"/>
                  </a:lnTo>
                  <a:lnTo>
                    <a:pt x="17" y="388"/>
                  </a:lnTo>
                  <a:close/>
                  <a:moveTo>
                    <a:pt x="95" y="502"/>
                  </a:moveTo>
                  <a:lnTo>
                    <a:pt x="95" y="502"/>
                  </a:lnTo>
                  <a:lnTo>
                    <a:pt x="95" y="506"/>
                  </a:lnTo>
                  <a:lnTo>
                    <a:pt x="95" y="511"/>
                  </a:lnTo>
                  <a:lnTo>
                    <a:pt x="97" y="513"/>
                  </a:lnTo>
                  <a:lnTo>
                    <a:pt x="97" y="518"/>
                  </a:lnTo>
                  <a:lnTo>
                    <a:pt x="97" y="521"/>
                  </a:lnTo>
                  <a:lnTo>
                    <a:pt x="99" y="523"/>
                  </a:lnTo>
                  <a:lnTo>
                    <a:pt x="109" y="530"/>
                  </a:lnTo>
                  <a:lnTo>
                    <a:pt x="109" y="532"/>
                  </a:lnTo>
                  <a:lnTo>
                    <a:pt x="111" y="537"/>
                  </a:lnTo>
                  <a:lnTo>
                    <a:pt x="107" y="554"/>
                  </a:lnTo>
                  <a:lnTo>
                    <a:pt x="104" y="566"/>
                  </a:lnTo>
                  <a:lnTo>
                    <a:pt x="99" y="573"/>
                  </a:lnTo>
                  <a:lnTo>
                    <a:pt x="95" y="570"/>
                  </a:lnTo>
                  <a:lnTo>
                    <a:pt x="90" y="556"/>
                  </a:lnTo>
                  <a:lnTo>
                    <a:pt x="88" y="549"/>
                  </a:lnTo>
                  <a:lnTo>
                    <a:pt x="85" y="544"/>
                  </a:lnTo>
                  <a:lnTo>
                    <a:pt x="69" y="523"/>
                  </a:lnTo>
                  <a:lnTo>
                    <a:pt x="62" y="518"/>
                  </a:lnTo>
                  <a:lnTo>
                    <a:pt x="55" y="511"/>
                  </a:lnTo>
                  <a:lnTo>
                    <a:pt x="50" y="502"/>
                  </a:lnTo>
                  <a:lnTo>
                    <a:pt x="52" y="499"/>
                  </a:lnTo>
                  <a:lnTo>
                    <a:pt x="52" y="495"/>
                  </a:lnTo>
                  <a:lnTo>
                    <a:pt x="50" y="485"/>
                  </a:lnTo>
                  <a:lnTo>
                    <a:pt x="43" y="469"/>
                  </a:lnTo>
                  <a:lnTo>
                    <a:pt x="52" y="471"/>
                  </a:lnTo>
                  <a:lnTo>
                    <a:pt x="62" y="476"/>
                  </a:lnTo>
                  <a:lnTo>
                    <a:pt x="71" y="485"/>
                  </a:lnTo>
                  <a:lnTo>
                    <a:pt x="78" y="492"/>
                  </a:lnTo>
                  <a:lnTo>
                    <a:pt x="83" y="495"/>
                  </a:lnTo>
                  <a:lnTo>
                    <a:pt x="85" y="492"/>
                  </a:lnTo>
                  <a:lnTo>
                    <a:pt x="90" y="492"/>
                  </a:lnTo>
                  <a:lnTo>
                    <a:pt x="95" y="497"/>
                  </a:lnTo>
                  <a:lnTo>
                    <a:pt x="95" y="50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7D5269E4-3771-1168-B40A-C58CBAA7A5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0538" y="2060575"/>
              <a:ext cx="1584325" cy="1544638"/>
            </a:xfrm>
            <a:custGeom>
              <a:avLst/>
              <a:gdLst>
                <a:gd name="T0" fmla="*/ 457 w 998"/>
                <a:gd name="T1" fmla="*/ 947 h 973"/>
                <a:gd name="T2" fmla="*/ 494 w 998"/>
                <a:gd name="T3" fmla="*/ 952 h 973"/>
                <a:gd name="T4" fmla="*/ 563 w 998"/>
                <a:gd name="T5" fmla="*/ 942 h 973"/>
                <a:gd name="T6" fmla="*/ 556 w 998"/>
                <a:gd name="T7" fmla="*/ 921 h 973"/>
                <a:gd name="T8" fmla="*/ 558 w 998"/>
                <a:gd name="T9" fmla="*/ 859 h 973"/>
                <a:gd name="T10" fmla="*/ 544 w 998"/>
                <a:gd name="T11" fmla="*/ 802 h 973"/>
                <a:gd name="T12" fmla="*/ 502 w 998"/>
                <a:gd name="T13" fmla="*/ 724 h 973"/>
                <a:gd name="T14" fmla="*/ 464 w 998"/>
                <a:gd name="T15" fmla="*/ 663 h 973"/>
                <a:gd name="T16" fmla="*/ 554 w 998"/>
                <a:gd name="T17" fmla="*/ 670 h 973"/>
                <a:gd name="T18" fmla="*/ 589 w 998"/>
                <a:gd name="T19" fmla="*/ 634 h 973"/>
                <a:gd name="T20" fmla="*/ 693 w 998"/>
                <a:gd name="T21" fmla="*/ 630 h 973"/>
                <a:gd name="T22" fmla="*/ 726 w 998"/>
                <a:gd name="T23" fmla="*/ 620 h 973"/>
                <a:gd name="T24" fmla="*/ 790 w 998"/>
                <a:gd name="T25" fmla="*/ 507 h 973"/>
                <a:gd name="T26" fmla="*/ 809 w 998"/>
                <a:gd name="T27" fmla="*/ 410 h 973"/>
                <a:gd name="T28" fmla="*/ 856 w 998"/>
                <a:gd name="T29" fmla="*/ 398 h 973"/>
                <a:gd name="T30" fmla="*/ 916 w 998"/>
                <a:gd name="T31" fmla="*/ 379 h 973"/>
                <a:gd name="T32" fmla="*/ 953 w 998"/>
                <a:gd name="T33" fmla="*/ 331 h 973"/>
                <a:gd name="T34" fmla="*/ 977 w 998"/>
                <a:gd name="T35" fmla="*/ 268 h 973"/>
                <a:gd name="T36" fmla="*/ 970 w 998"/>
                <a:gd name="T37" fmla="*/ 223 h 973"/>
                <a:gd name="T38" fmla="*/ 977 w 998"/>
                <a:gd name="T39" fmla="*/ 199 h 973"/>
                <a:gd name="T40" fmla="*/ 979 w 998"/>
                <a:gd name="T41" fmla="*/ 170 h 973"/>
                <a:gd name="T42" fmla="*/ 920 w 998"/>
                <a:gd name="T43" fmla="*/ 133 h 973"/>
                <a:gd name="T44" fmla="*/ 871 w 998"/>
                <a:gd name="T45" fmla="*/ 111 h 973"/>
                <a:gd name="T46" fmla="*/ 845 w 998"/>
                <a:gd name="T47" fmla="*/ 50 h 973"/>
                <a:gd name="T48" fmla="*/ 776 w 998"/>
                <a:gd name="T49" fmla="*/ 59 h 973"/>
                <a:gd name="T50" fmla="*/ 752 w 998"/>
                <a:gd name="T51" fmla="*/ 78 h 973"/>
                <a:gd name="T52" fmla="*/ 696 w 998"/>
                <a:gd name="T53" fmla="*/ 31 h 973"/>
                <a:gd name="T54" fmla="*/ 669 w 998"/>
                <a:gd name="T55" fmla="*/ 14 h 973"/>
                <a:gd name="T56" fmla="*/ 606 w 998"/>
                <a:gd name="T57" fmla="*/ 24 h 973"/>
                <a:gd name="T58" fmla="*/ 549 w 998"/>
                <a:gd name="T59" fmla="*/ 38 h 973"/>
                <a:gd name="T60" fmla="*/ 511 w 998"/>
                <a:gd name="T61" fmla="*/ 45 h 973"/>
                <a:gd name="T62" fmla="*/ 471 w 998"/>
                <a:gd name="T63" fmla="*/ 24 h 973"/>
                <a:gd name="T64" fmla="*/ 435 w 998"/>
                <a:gd name="T65" fmla="*/ 102 h 973"/>
                <a:gd name="T66" fmla="*/ 433 w 998"/>
                <a:gd name="T67" fmla="*/ 149 h 973"/>
                <a:gd name="T68" fmla="*/ 435 w 998"/>
                <a:gd name="T69" fmla="*/ 206 h 973"/>
                <a:gd name="T70" fmla="*/ 433 w 998"/>
                <a:gd name="T71" fmla="*/ 241 h 973"/>
                <a:gd name="T72" fmla="*/ 395 w 998"/>
                <a:gd name="T73" fmla="*/ 286 h 973"/>
                <a:gd name="T74" fmla="*/ 341 w 998"/>
                <a:gd name="T75" fmla="*/ 315 h 973"/>
                <a:gd name="T76" fmla="*/ 267 w 998"/>
                <a:gd name="T77" fmla="*/ 348 h 973"/>
                <a:gd name="T78" fmla="*/ 154 w 998"/>
                <a:gd name="T79" fmla="*/ 374 h 973"/>
                <a:gd name="T80" fmla="*/ 135 w 998"/>
                <a:gd name="T81" fmla="*/ 410 h 973"/>
                <a:gd name="T82" fmla="*/ 104 w 998"/>
                <a:gd name="T83" fmla="*/ 450 h 973"/>
                <a:gd name="T84" fmla="*/ 85 w 998"/>
                <a:gd name="T85" fmla="*/ 445 h 973"/>
                <a:gd name="T86" fmla="*/ 61 w 998"/>
                <a:gd name="T87" fmla="*/ 462 h 973"/>
                <a:gd name="T88" fmla="*/ 28 w 998"/>
                <a:gd name="T89" fmla="*/ 464 h 973"/>
                <a:gd name="T90" fmla="*/ 33 w 998"/>
                <a:gd name="T91" fmla="*/ 485 h 973"/>
                <a:gd name="T92" fmla="*/ 16 w 998"/>
                <a:gd name="T93" fmla="*/ 511 h 973"/>
                <a:gd name="T94" fmla="*/ 28 w 998"/>
                <a:gd name="T95" fmla="*/ 542 h 973"/>
                <a:gd name="T96" fmla="*/ 73 w 998"/>
                <a:gd name="T97" fmla="*/ 554 h 973"/>
                <a:gd name="T98" fmla="*/ 173 w 998"/>
                <a:gd name="T99" fmla="*/ 533 h 973"/>
                <a:gd name="T100" fmla="*/ 210 w 998"/>
                <a:gd name="T101" fmla="*/ 561 h 973"/>
                <a:gd name="T102" fmla="*/ 161 w 998"/>
                <a:gd name="T103" fmla="*/ 537 h 973"/>
                <a:gd name="T104" fmla="*/ 109 w 998"/>
                <a:gd name="T105" fmla="*/ 566 h 973"/>
                <a:gd name="T106" fmla="*/ 149 w 998"/>
                <a:gd name="T107" fmla="*/ 620 h 973"/>
                <a:gd name="T108" fmla="*/ 121 w 998"/>
                <a:gd name="T109" fmla="*/ 701 h 973"/>
                <a:gd name="T110" fmla="*/ 170 w 998"/>
                <a:gd name="T111" fmla="*/ 788 h 973"/>
                <a:gd name="T112" fmla="*/ 208 w 998"/>
                <a:gd name="T113" fmla="*/ 873 h 973"/>
                <a:gd name="T114" fmla="*/ 244 w 998"/>
                <a:gd name="T115" fmla="*/ 892 h 973"/>
                <a:gd name="T116" fmla="*/ 336 w 998"/>
                <a:gd name="T117" fmla="*/ 940 h 973"/>
                <a:gd name="T118" fmla="*/ 409 w 998"/>
                <a:gd name="T119" fmla="*/ 959 h 973"/>
                <a:gd name="T120" fmla="*/ 66 w 998"/>
                <a:gd name="T121" fmla="*/ 776 h 973"/>
                <a:gd name="T122" fmla="*/ 76 w 998"/>
                <a:gd name="T123" fmla="*/ 651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8" h="973">
                  <a:moveTo>
                    <a:pt x="416" y="949"/>
                  </a:moveTo>
                  <a:lnTo>
                    <a:pt x="416" y="949"/>
                  </a:lnTo>
                  <a:lnTo>
                    <a:pt x="416" y="947"/>
                  </a:lnTo>
                  <a:lnTo>
                    <a:pt x="421" y="947"/>
                  </a:lnTo>
                  <a:lnTo>
                    <a:pt x="438" y="942"/>
                  </a:lnTo>
                  <a:lnTo>
                    <a:pt x="445" y="942"/>
                  </a:lnTo>
                  <a:lnTo>
                    <a:pt x="447" y="940"/>
                  </a:lnTo>
                  <a:lnTo>
                    <a:pt x="454" y="937"/>
                  </a:lnTo>
                  <a:lnTo>
                    <a:pt x="457" y="940"/>
                  </a:lnTo>
                  <a:lnTo>
                    <a:pt x="457" y="942"/>
                  </a:lnTo>
                  <a:lnTo>
                    <a:pt x="457" y="944"/>
                  </a:lnTo>
                  <a:lnTo>
                    <a:pt x="457" y="947"/>
                  </a:lnTo>
                  <a:lnTo>
                    <a:pt x="454" y="949"/>
                  </a:lnTo>
                  <a:lnTo>
                    <a:pt x="452" y="952"/>
                  </a:lnTo>
                  <a:lnTo>
                    <a:pt x="452" y="954"/>
                  </a:lnTo>
                  <a:lnTo>
                    <a:pt x="457" y="956"/>
                  </a:lnTo>
                  <a:lnTo>
                    <a:pt x="461" y="956"/>
                  </a:lnTo>
                  <a:lnTo>
                    <a:pt x="464" y="956"/>
                  </a:lnTo>
                  <a:lnTo>
                    <a:pt x="468" y="954"/>
                  </a:lnTo>
                  <a:lnTo>
                    <a:pt x="478" y="954"/>
                  </a:lnTo>
                  <a:lnTo>
                    <a:pt x="478" y="952"/>
                  </a:lnTo>
                  <a:lnTo>
                    <a:pt x="483" y="952"/>
                  </a:lnTo>
                  <a:lnTo>
                    <a:pt x="487" y="952"/>
                  </a:lnTo>
                  <a:lnTo>
                    <a:pt x="494" y="952"/>
                  </a:lnTo>
                  <a:lnTo>
                    <a:pt x="516" y="966"/>
                  </a:lnTo>
                  <a:lnTo>
                    <a:pt x="518" y="963"/>
                  </a:lnTo>
                  <a:lnTo>
                    <a:pt x="523" y="961"/>
                  </a:lnTo>
                  <a:lnTo>
                    <a:pt x="525" y="961"/>
                  </a:lnTo>
                  <a:lnTo>
                    <a:pt x="535" y="956"/>
                  </a:lnTo>
                  <a:lnTo>
                    <a:pt x="537" y="954"/>
                  </a:lnTo>
                  <a:lnTo>
                    <a:pt x="546" y="956"/>
                  </a:lnTo>
                  <a:lnTo>
                    <a:pt x="546" y="954"/>
                  </a:lnTo>
                  <a:lnTo>
                    <a:pt x="549" y="954"/>
                  </a:lnTo>
                  <a:lnTo>
                    <a:pt x="558" y="944"/>
                  </a:lnTo>
                  <a:lnTo>
                    <a:pt x="561" y="942"/>
                  </a:lnTo>
                  <a:lnTo>
                    <a:pt x="563" y="942"/>
                  </a:lnTo>
                  <a:lnTo>
                    <a:pt x="565" y="942"/>
                  </a:lnTo>
                  <a:lnTo>
                    <a:pt x="568" y="942"/>
                  </a:lnTo>
                  <a:lnTo>
                    <a:pt x="570" y="942"/>
                  </a:lnTo>
                  <a:lnTo>
                    <a:pt x="572" y="942"/>
                  </a:lnTo>
                  <a:lnTo>
                    <a:pt x="575" y="940"/>
                  </a:lnTo>
                  <a:lnTo>
                    <a:pt x="575" y="937"/>
                  </a:lnTo>
                  <a:lnTo>
                    <a:pt x="575" y="933"/>
                  </a:lnTo>
                  <a:lnTo>
                    <a:pt x="570" y="928"/>
                  </a:lnTo>
                  <a:lnTo>
                    <a:pt x="561" y="921"/>
                  </a:lnTo>
                  <a:lnTo>
                    <a:pt x="558" y="921"/>
                  </a:lnTo>
                  <a:lnTo>
                    <a:pt x="558" y="921"/>
                  </a:lnTo>
                  <a:lnTo>
                    <a:pt x="556" y="921"/>
                  </a:lnTo>
                  <a:lnTo>
                    <a:pt x="554" y="921"/>
                  </a:lnTo>
                  <a:lnTo>
                    <a:pt x="551" y="914"/>
                  </a:lnTo>
                  <a:lnTo>
                    <a:pt x="554" y="909"/>
                  </a:lnTo>
                  <a:lnTo>
                    <a:pt x="556" y="902"/>
                  </a:lnTo>
                  <a:lnTo>
                    <a:pt x="556" y="899"/>
                  </a:lnTo>
                  <a:lnTo>
                    <a:pt x="556" y="897"/>
                  </a:lnTo>
                  <a:lnTo>
                    <a:pt x="551" y="873"/>
                  </a:lnTo>
                  <a:lnTo>
                    <a:pt x="551" y="869"/>
                  </a:lnTo>
                  <a:lnTo>
                    <a:pt x="554" y="866"/>
                  </a:lnTo>
                  <a:lnTo>
                    <a:pt x="556" y="866"/>
                  </a:lnTo>
                  <a:lnTo>
                    <a:pt x="558" y="864"/>
                  </a:lnTo>
                  <a:lnTo>
                    <a:pt x="558" y="859"/>
                  </a:lnTo>
                  <a:lnTo>
                    <a:pt x="558" y="857"/>
                  </a:lnTo>
                  <a:lnTo>
                    <a:pt x="556" y="843"/>
                  </a:lnTo>
                  <a:lnTo>
                    <a:pt x="556" y="836"/>
                  </a:lnTo>
                  <a:lnTo>
                    <a:pt x="554" y="831"/>
                  </a:lnTo>
                  <a:lnTo>
                    <a:pt x="554" y="828"/>
                  </a:lnTo>
                  <a:lnTo>
                    <a:pt x="549" y="824"/>
                  </a:lnTo>
                  <a:lnTo>
                    <a:pt x="546" y="819"/>
                  </a:lnTo>
                  <a:lnTo>
                    <a:pt x="546" y="817"/>
                  </a:lnTo>
                  <a:lnTo>
                    <a:pt x="546" y="812"/>
                  </a:lnTo>
                  <a:lnTo>
                    <a:pt x="546" y="810"/>
                  </a:lnTo>
                  <a:lnTo>
                    <a:pt x="546" y="807"/>
                  </a:lnTo>
                  <a:lnTo>
                    <a:pt x="544" y="802"/>
                  </a:lnTo>
                  <a:lnTo>
                    <a:pt x="537" y="786"/>
                  </a:lnTo>
                  <a:lnTo>
                    <a:pt x="530" y="774"/>
                  </a:lnTo>
                  <a:lnTo>
                    <a:pt x="528" y="767"/>
                  </a:lnTo>
                  <a:lnTo>
                    <a:pt x="528" y="762"/>
                  </a:lnTo>
                  <a:lnTo>
                    <a:pt x="530" y="755"/>
                  </a:lnTo>
                  <a:lnTo>
                    <a:pt x="530" y="753"/>
                  </a:lnTo>
                  <a:lnTo>
                    <a:pt x="530" y="750"/>
                  </a:lnTo>
                  <a:lnTo>
                    <a:pt x="530" y="748"/>
                  </a:lnTo>
                  <a:lnTo>
                    <a:pt x="528" y="746"/>
                  </a:lnTo>
                  <a:lnTo>
                    <a:pt x="520" y="739"/>
                  </a:lnTo>
                  <a:lnTo>
                    <a:pt x="504" y="729"/>
                  </a:lnTo>
                  <a:lnTo>
                    <a:pt x="502" y="724"/>
                  </a:lnTo>
                  <a:lnTo>
                    <a:pt x="499" y="720"/>
                  </a:lnTo>
                  <a:lnTo>
                    <a:pt x="497" y="712"/>
                  </a:lnTo>
                  <a:lnTo>
                    <a:pt x="497" y="705"/>
                  </a:lnTo>
                  <a:lnTo>
                    <a:pt x="497" y="701"/>
                  </a:lnTo>
                  <a:lnTo>
                    <a:pt x="492" y="696"/>
                  </a:lnTo>
                  <a:lnTo>
                    <a:pt x="485" y="691"/>
                  </a:lnTo>
                  <a:lnTo>
                    <a:pt x="483" y="686"/>
                  </a:lnTo>
                  <a:lnTo>
                    <a:pt x="478" y="679"/>
                  </a:lnTo>
                  <a:lnTo>
                    <a:pt x="473" y="675"/>
                  </a:lnTo>
                  <a:lnTo>
                    <a:pt x="464" y="665"/>
                  </a:lnTo>
                  <a:lnTo>
                    <a:pt x="464" y="663"/>
                  </a:lnTo>
                  <a:lnTo>
                    <a:pt x="464" y="663"/>
                  </a:lnTo>
                  <a:lnTo>
                    <a:pt x="464" y="660"/>
                  </a:lnTo>
                  <a:lnTo>
                    <a:pt x="466" y="658"/>
                  </a:lnTo>
                  <a:lnTo>
                    <a:pt x="471" y="660"/>
                  </a:lnTo>
                  <a:lnTo>
                    <a:pt x="473" y="660"/>
                  </a:lnTo>
                  <a:lnTo>
                    <a:pt x="485" y="670"/>
                  </a:lnTo>
                  <a:lnTo>
                    <a:pt x="487" y="670"/>
                  </a:lnTo>
                  <a:lnTo>
                    <a:pt x="492" y="670"/>
                  </a:lnTo>
                  <a:lnTo>
                    <a:pt x="494" y="670"/>
                  </a:lnTo>
                  <a:lnTo>
                    <a:pt x="511" y="668"/>
                  </a:lnTo>
                  <a:lnTo>
                    <a:pt x="520" y="670"/>
                  </a:lnTo>
                  <a:lnTo>
                    <a:pt x="537" y="672"/>
                  </a:lnTo>
                  <a:lnTo>
                    <a:pt x="554" y="670"/>
                  </a:lnTo>
                  <a:lnTo>
                    <a:pt x="561" y="668"/>
                  </a:lnTo>
                  <a:lnTo>
                    <a:pt x="561" y="668"/>
                  </a:lnTo>
                  <a:lnTo>
                    <a:pt x="565" y="663"/>
                  </a:lnTo>
                  <a:lnTo>
                    <a:pt x="580" y="656"/>
                  </a:lnTo>
                  <a:lnTo>
                    <a:pt x="580" y="653"/>
                  </a:lnTo>
                  <a:lnTo>
                    <a:pt x="580" y="651"/>
                  </a:lnTo>
                  <a:lnTo>
                    <a:pt x="577" y="646"/>
                  </a:lnTo>
                  <a:lnTo>
                    <a:pt x="577" y="644"/>
                  </a:lnTo>
                  <a:lnTo>
                    <a:pt x="577" y="641"/>
                  </a:lnTo>
                  <a:lnTo>
                    <a:pt x="580" y="639"/>
                  </a:lnTo>
                  <a:lnTo>
                    <a:pt x="582" y="637"/>
                  </a:lnTo>
                  <a:lnTo>
                    <a:pt x="589" y="634"/>
                  </a:lnTo>
                  <a:lnTo>
                    <a:pt x="591" y="634"/>
                  </a:lnTo>
                  <a:lnTo>
                    <a:pt x="594" y="634"/>
                  </a:lnTo>
                  <a:lnTo>
                    <a:pt x="601" y="639"/>
                  </a:lnTo>
                  <a:lnTo>
                    <a:pt x="606" y="639"/>
                  </a:lnTo>
                  <a:lnTo>
                    <a:pt x="622" y="634"/>
                  </a:lnTo>
                  <a:lnTo>
                    <a:pt x="629" y="630"/>
                  </a:lnTo>
                  <a:lnTo>
                    <a:pt x="660" y="625"/>
                  </a:lnTo>
                  <a:lnTo>
                    <a:pt x="677" y="627"/>
                  </a:lnTo>
                  <a:lnTo>
                    <a:pt x="684" y="625"/>
                  </a:lnTo>
                  <a:lnTo>
                    <a:pt x="686" y="625"/>
                  </a:lnTo>
                  <a:lnTo>
                    <a:pt x="688" y="625"/>
                  </a:lnTo>
                  <a:lnTo>
                    <a:pt x="693" y="630"/>
                  </a:lnTo>
                  <a:lnTo>
                    <a:pt x="693" y="632"/>
                  </a:lnTo>
                  <a:lnTo>
                    <a:pt x="696" y="637"/>
                  </a:lnTo>
                  <a:lnTo>
                    <a:pt x="696" y="639"/>
                  </a:lnTo>
                  <a:lnTo>
                    <a:pt x="698" y="641"/>
                  </a:lnTo>
                  <a:lnTo>
                    <a:pt x="705" y="644"/>
                  </a:lnTo>
                  <a:lnTo>
                    <a:pt x="707" y="637"/>
                  </a:lnTo>
                  <a:lnTo>
                    <a:pt x="710" y="634"/>
                  </a:lnTo>
                  <a:lnTo>
                    <a:pt x="712" y="630"/>
                  </a:lnTo>
                  <a:lnTo>
                    <a:pt x="719" y="627"/>
                  </a:lnTo>
                  <a:lnTo>
                    <a:pt x="724" y="627"/>
                  </a:lnTo>
                  <a:lnTo>
                    <a:pt x="726" y="623"/>
                  </a:lnTo>
                  <a:lnTo>
                    <a:pt x="726" y="620"/>
                  </a:lnTo>
                  <a:lnTo>
                    <a:pt x="726" y="615"/>
                  </a:lnTo>
                  <a:lnTo>
                    <a:pt x="729" y="613"/>
                  </a:lnTo>
                  <a:lnTo>
                    <a:pt x="738" y="601"/>
                  </a:lnTo>
                  <a:lnTo>
                    <a:pt x="743" y="599"/>
                  </a:lnTo>
                  <a:lnTo>
                    <a:pt x="759" y="601"/>
                  </a:lnTo>
                  <a:lnTo>
                    <a:pt x="762" y="568"/>
                  </a:lnTo>
                  <a:lnTo>
                    <a:pt x="769" y="544"/>
                  </a:lnTo>
                  <a:lnTo>
                    <a:pt x="769" y="540"/>
                  </a:lnTo>
                  <a:lnTo>
                    <a:pt x="771" y="537"/>
                  </a:lnTo>
                  <a:lnTo>
                    <a:pt x="774" y="530"/>
                  </a:lnTo>
                  <a:lnTo>
                    <a:pt x="783" y="521"/>
                  </a:lnTo>
                  <a:lnTo>
                    <a:pt x="790" y="507"/>
                  </a:lnTo>
                  <a:lnTo>
                    <a:pt x="790" y="502"/>
                  </a:lnTo>
                  <a:lnTo>
                    <a:pt x="788" y="495"/>
                  </a:lnTo>
                  <a:lnTo>
                    <a:pt x="790" y="490"/>
                  </a:lnTo>
                  <a:lnTo>
                    <a:pt x="793" y="481"/>
                  </a:lnTo>
                  <a:lnTo>
                    <a:pt x="795" y="473"/>
                  </a:lnTo>
                  <a:lnTo>
                    <a:pt x="802" y="452"/>
                  </a:lnTo>
                  <a:lnTo>
                    <a:pt x="804" y="450"/>
                  </a:lnTo>
                  <a:lnTo>
                    <a:pt x="802" y="447"/>
                  </a:lnTo>
                  <a:lnTo>
                    <a:pt x="802" y="438"/>
                  </a:lnTo>
                  <a:lnTo>
                    <a:pt x="800" y="433"/>
                  </a:lnTo>
                  <a:lnTo>
                    <a:pt x="802" y="428"/>
                  </a:lnTo>
                  <a:lnTo>
                    <a:pt x="809" y="410"/>
                  </a:lnTo>
                  <a:lnTo>
                    <a:pt x="821" y="414"/>
                  </a:lnTo>
                  <a:lnTo>
                    <a:pt x="830" y="414"/>
                  </a:lnTo>
                  <a:lnTo>
                    <a:pt x="847" y="419"/>
                  </a:lnTo>
                  <a:lnTo>
                    <a:pt x="849" y="419"/>
                  </a:lnTo>
                  <a:lnTo>
                    <a:pt x="852" y="417"/>
                  </a:lnTo>
                  <a:lnTo>
                    <a:pt x="852" y="414"/>
                  </a:lnTo>
                  <a:lnTo>
                    <a:pt x="849" y="410"/>
                  </a:lnTo>
                  <a:lnTo>
                    <a:pt x="849" y="407"/>
                  </a:lnTo>
                  <a:lnTo>
                    <a:pt x="849" y="405"/>
                  </a:lnTo>
                  <a:lnTo>
                    <a:pt x="849" y="400"/>
                  </a:lnTo>
                  <a:lnTo>
                    <a:pt x="854" y="398"/>
                  </a:lnTo>
                  <a:lnTo>
                    <a:pt x="856" y="398"/>
                  </a:lnTo>
                  <a:lnTo>
                    <a:pt x="864" y="402"/>
                  </a:lnTo>
                  <a:lnTo>
                    <a:pt x="866" y="402"/>
                  </a:lnTo>
                  <a:lnTo>
                    <a:pt x="868" y="402"/>
                  </a:lnTo>
                  <a:lnTo>
                    <a:pt x="871" y="400"/>
                  </a:lnTo>
                  <a:lnTo>
                    <a:pt x="873" y="398"/>
                  </a:lnTo>
                  <a:lnTo>
                    <a:pt x="878" y="393"/>
                  </a:lnTo>
                  <a:lnTo>
                    <a:pt x="887" y="391"/>
                  </a:lnTo>
                  <a:lnTo>
                    <a:pt x="904" y="383"/>
                  </a:lnTo>
                  <a:lnTo>
                    <a:pt x="906" y="381"/>
                  </a:lnTo>
                  <a:lnTo>
                    <a:pt x="911" y="381"/>
                  </a:lnTo>
                  <a:lnTo>
                    <a:pt x="913" y="381"/>
                  </a:lnTo>
                  <a:lnTo>
                    <a:pt x="916" y="379"/>
                  </a:lnTo>
                  <a:lnTo>
                    <a:pt x="916" y="376"/>
                  </a:lnTo>
                  <a:lnTo>
                    <a:pt x="916" y="374"/>
                  </a:lnTo>
                  <a:lnTo>
                    <a:pt x="913" y="367"/>
                  </a:lnTo>
                  <a:lnTo>
                    <a:pt x="916" y="357"/>
                  </a:lnTo>
                  <a:lnTo>
                    <a:pt x="923" y="350"/>
                  </a:lnTo>
                  <a:lnTo>
                    <a:pt x="927" y="348"/>
                  </a:lnTo>
                  <a:lnTo>
                    <a:pt x="930" y="346"/>
                  </a:lnTo>
                  <a:lnTo>
                    <a:pt x="932" y="346"/>
                  </a:lnTo>
                  <a:lnTo>
                    <a:pt x="937" y="343"/>
                  </a:lnTo>
                  <a:lnTo>
                    <a:pt x="946" y="339"/>
                  </a:lnTo>
                  <a:lnTo>
                    <a:pt x="951" y="334"/>
                  </a:lnTo>
                  <a:lnTo>
                    <a:pt x="953" y="331"/>
                  </a:lnTo>
                  <a:lnTo>
                    <a:pt x="961" y="308"/>
                  </a:lnTo>
                  <a:lnTo>
                    <a:pt x="961" y="303"/>
                  </a:lnTo>
                  <a:lnTo>
                    <a:pt x="961" y="301"/>
                  </a:lnTo>
                  <a:lnTo>
                    <a:pt x="961" y="298"/>
                  </a:lnTo>
                  <a:lnTo>
                    <a:pt x="961" y="294"/>
                  </a:lnTo>
                  <a:lnTo>
                    <a:pt x="961" y="291"/>
                  </a:lnTo>
                  <a:lnTo>
                    <a:pt x="961" y="286"/>
                  </a:lnTo>
                  <a:lnTo>
                    <a:pt x="961" y="284"/>
                  </a:lnTo>
                  <a:lnTo>
                    <a:pt x="963" y="279"/>
                  </a:lnTo>
                  <a:lnTo>
                    <a:pt x="965" y="277"/>
                  </a:lnTo>
                  <a:lnTo>
                    <a:pt x="970" y="272"/>
                  </a:lnTo>
                  <a:lnTo>
                    <a:pt x="977" y="268"/>
                  </a:lnTo>
                  <a:lnTo>
                    <a:pt x="979" y="263"/>
                  </a:lnTo>
                  <a:lnTo>
                    <a:pt x="979" y="258"/>
                  </a:lnTo>
                  <a:lnTo>
                    <a:pt x="977" y="253"/>
                  </a:lnTo>
                  <a:lnTo>
                    <a:pt x="977" y="249"/>
                  </a:lnTo>
                  <a:lnTo>
                    <a:pt x="977" y="244"/>
                  </a:lnTo>
                  <a:lnTo>
                    <a:pt x="979" y="234"/>
                  </a:lnTo>
                  <a:lnTo>
                    <a:pt x="979" y="230"/>
                  </a:lnTo>
                  <a:lnTo>
                    <a:pt x="979" y="227"/>
                  </a:lnTo>
                  <a:lnTo>
                    <a:pt x="975" y="227"/>
                  </a:lnTo>
                  <a:lnTo>
                    <a:pt x="972" y="227"/>
                  </a:lnTo>
                  <a:lnTo>
                    <a:pt x="970" y="225"/>
                  </a:lnTo>
                  <a:lnTo>
                    <a:pt x="970" y="223"/>
                  </a:lnTo>
                  <a:lnTo>
                    <a:pt x="968" y="220"/>
                  </a:lnTo>
                  <a:lnTo>
                    <a:pt x="968" y="215"/>
                  </a:lnTo>
                  <a:lnTo>
                    <a:pt x="968" y="213"/>
                  </a:lnTo>
                  <a:lnTo>
                    <a:pt x="968" y="211"/>
                  </a:lnTo>
                  <a:lnTo>
                    <a:pt x="970" y="211"/>
                  </a:lnTo>
                  <a:lnTo>
                    <a:pt x="977" y="211"/>
                  </a:lnTo>
                  <a:lnTo>
                    <a:pt x="979" y="208"/>
                  </a:lnTo>
                  <a:lnTo>
                    <a:pt x="982" y="206"/>
                  </a:lnTo>
                  <a:lnTo>
                    <a:pt x="982" y="204"/>
                  </a:lnTo>
                  <a:lnTo>
                    <a:pt x="982" y="204"/>
                  </a:lnTo>
                  <a:lnTo>
                    <a:pt x="979" y="201"/>
                  </a:lnTo>
                  <a:lnTo>
                    <a:pt x="977" y="199"/>
                  </a:lnTo>
                  <a:lnTo>
                    <a:pt x="977" y="197"/>
                  </a:lnTo>
                  <a:lnTo>
                    <a:pt x="977" y="194"/>
                  </a:lnTo>
                  <a:lnTo>
                    <a:pt x="982" y="192"/>
                  </a:lnTo>
                  <a:lnTo>
                    <a:pt x="991" y="185"/>
                  </a:lnTo>
                  <a:lnTo>
                    <a:pt x="996" y="182"/>
                  </a:lnTo>
                  <a:lnTo>
                    <a:pt x="998" y="180"/>
                  </a:lnTo>
                  <a:lnTo>
                    <a:pt x="998" y="175"/>
                  </a:lnTo>
                  <a:lnTo>
                    <a:pt x="998" y="173"/>
                  </a:lnTo>
                  <a:lnTo>
                    <a:pt x="996" y="173"/>
                  </a:lnTo>
                  <a:lnTo>
                    <a:pt x="991" y="173"/>
                  </a:lnTo>
                  <a:lnTo>
                    <a:pt x="984" y="170"/>
                  </a:lnTo>
                  <a:lnTo>
                    <a:pt x="979" y="170"/>
                  </a:lnTo>
                  <a:lnTo>
                    <a:pt x="965" y="161"/>
                  </a:lnTo>
                  <a:lnTo>
                    <a:pt x="958" y="163"/>
                  </a:lnTo>
                  <a:lnTo>
                    <a:pt x="953" y="161"/>
                  </a:lnTo>
                  <a:lnTo>
                    <a:pt x="946" y="156"/>
                  </a:lnTo>
                  <a:lnTo>
                    <a:pt x="942" y="154"/>
                  </a:lnTo>
                  <a:lnTo>
                    <a:pt x="939" y="149"/>
                  </a:lnTo>
                  <a:lnTo>
                    <a:pt x="934" y="140"/>
                  </a:lnTo>
                  <a:lnTo>
                    <a:pt x="930" y="135"/>
                  </a:lnTo>
                  <a:lnTo>
                    <a:pt x="925" y="133"/>
                  </a:lnTo>
                  <a:lnTo>
                    <a:pt x="923" y="133"/>
                  </a:lnTo>
                  <a:lnTo>
                    <a:pt x="920" y="133"/>
                  </a:lnTo>
                  <a:lnTo>
                    <a:pt x="920" y="133"/>
                  </a:lnTo>
                  <a:lnTo>
                    <a:pt x="920" y="133"/>
                  </a:lnTo>
                  <a:lnTo>
                    <a:pt x="911" y="133"/>
                  </a:lnTo>
                  <a:lnTo>
                    <a:pt x="885" y="128"/>
                  </a:lnTo>
                  <a:lnTo>
                    <a:pt x="882" y="126"/>
                  </a:lnTo>
                  <a:lnTo>
                    <a:pt x="880" y="123"/>
                  </a:lnTo>
                  <a:lnTo>
                    <a:pt x="880" y="118"/>
                  </a:lnTo>
                  <a:lnTo>
                    <a:pt x="880" y="116"/>
                  </a:lnTo>
                  <a:lnTo>
                    <a:pt x="880" y="114"/>
                  </a:lnTo>
                  <a:lnTo>
                    <a:pt x="880" y="111"/>
                  </a:lnTo>
                  <a:lnTo>
                    <a:pt x="878" y="109"/>
                  </a:lnTo>
                  <a:lnTo>
                    <a:pt x="875" y="111"/>
                  </a:lnTo>
                  <a:lnTo>
                    <a:pt x="871" y="111"/>
                  </a:lnTo>
                  <a:lnTo>
                    <a:pt x="866" y="111"/>
                  </a:lnTo>
                  <a:lnTo>
                    <a:pt x="856" y="107"/>
                  </a:lnTo>
                  <a:lnTo>
                    <a:pt x="854" y="102"/>
                  </a:lnTo>
                  <a:lnTo>
                    <a:pt x="849" y="97"/>
                  </a:lnTo>
                  <a:lnTo>
                    <a:pt x="847" y="92"/>
                  </a:lnTo>
                  <a:lnTo>
                    <a:pt x="847" y="88"/>
                  </a:lnTo>
                  <a:lnTo>
                    <a:pt x="845" y="83"/>
                  </a:lnTo>
                  <a:lnTo>
                    <a:pt x="845" y="71"/>
                  </a:lnTo>
                  <a:lnTo>
                    <a:pt x="847" y="59"/>
                  </a:lnTo>
                  <a:lnTo>
                    <a:pt x="847" y="57"/>
                  </a:lnTo>
                  <a:lnTo>
                    <a:pt x="845" y="52"/>
                  </a:lnTo>
                  <a:lnTo>
                    <a:pt x="845" y="50"/>
                  </a:lnTo>
                  <a:lnTo>
                    <a:pt x="842" y="47"/>
                  </a:lnTo>
                  <a:lnTo>
                    <a:pt x="840" y="45"/>
                  </a:lnTo>
                  <a:lnTo>
                    <a:pt x="826" y="40"/>
                  </a:lnTo>
                  <a:lnTo>
                    <a:pt x="823" y="38"/>
                  </a:lnTo>
                  <a:lnTo>
                    <a:pt x="819" y="38"/>
                  </a:lnTo>
                  <a:lnTo>
                    <a:pt x="793" y="45"/>
                  </a:lnTo>
                  <a:lnTo>
                    <a:pt x="788" y="47"/>
                  </a:lnTo>
                  <a:lnTo>
                    <a:pt x="785" y="50"/>
                  </a:lnTo>
                  <a:lnTo>
                    <a:pt x="783" y="50"/>
                  </a:lnTo>
                  <a:lnTo>
                    <a:pt x="778" y="52"/>
                  </a:lnTo>
                  <a:lnTo>
                    <a:pt x="778" y="57"/>
                  </a:lnTo>
                  <a:lnTo>
                    <a:pt x="776" y="59"/>
                  </a:lnTo>
                  <a:lnTo>
                    <a:pt x="774" y="62"/>
                  </a:lnTo>
                  <a:lnTo>
                    <a:pt x="771" y="64"/>
                  </a:lnTo>
                  <a:lnTo>
                    <a:pt x="771" y="66"/>
                  </a:lnTo>
                  <a:lnTo>
                    <a:pt x="767" y="66"/>
                  </a:lnTo>
                  <a:lnTo>
                    <a:pt x="764" y="66"/>
                  </a:lnTo>
                  <a:lnTo>
                    <a:pt x="764" y="66"/>
                  </a:lnTo>
                  <a:lnTo>
                    <a:pt x="762" y="69"/>
                  </a:lnTo>
                  <a:lnTo>
                    <a:pt x="759" y="69"/>
                  </a:lnTo>
                  <a:lnTo>
                    <a:pt x="759" y="71"/>
                  </a:lnTo>
                  <a:lnTo>
                    <a:pt x="757" y="76"/>
                  </a:lnTo>
                  <a:lnTo>
                    <a:pt x="757" y="78"/>
                  </a:lnTo>
                  <a:lnTo>
                    <a:pt x="752" y="78"/>
                  </a:lnTo>
                  <a:lnTo>
                    <a:pt x="748" y="76"/>
                  </a:lnTo>
                  <a:lnTo>
                    <a:pt x="743" y="76"/>
                  </a:lnTo>
                  <a:lnTo>
                    <a:pt x="740" y="76"/>
                  </a:lnTo>
                  <a:lnTo>
                    <a:pt x="724" y="78"/>
                  </a:lnTo>
                  <a:lnTo>
                    <a:pt x="724" y="57"/>
                  </a:lnTo>
                  <a:lnTo>
                    <a:pt x="722" y="52"/>
                  </a:lnTo>
                  <a:lnTo>
                    <a:pt x="719" y="50"/>
                  </a:lnTo>
                  <a:lnTo>
                    <a:pt x="717" y="50"/>
                  </a:lnTo>
                  <a:lnTo>
                    <a:pt x="714" y="50"/>
                  </a:lnTo>
                  <a:lnTo>
                    <a:pt x="710" y="47"/>
                  </a:lnTo>
                  <a:lnTo>
                    <a:pt x="705" y="43"/>
                  </a:lnTo>
                  <a:lnTo>
                    <a:pt x="696" y="31"/>
                  </a:lnTo>
                  <a:lnTo>
                    <a:pt x="693" y="26"/>
                  </a:lnTo>
                  <a:lnTo>
                    <a:pt x="691" y="21"/>
                  </a:lnTo>
                  <a:lnTo>
                    <a:pt x="693" y="19"/>
                  </a:lnTo>
                  <a:lnTo>
                    <a:pt x="693" y="14"/>
                  </a:lnTo>
                  <a:lnTo>
                    <a:pt x="693" y="10"/>
                  </a:lnTo>
                  <a:lnTo>
                    <a:pt x="691" y="7"/>
                  </a:lnTo>
                  <a:lnTo>
                    <a:pt x="672" y="0"/>
                  </a:lnTo>
                  <a:lnTo>
                    <a:pt x="669" y="2"/>
                  </a:lnTo>
                  <a:lnTo>
                    <a:pt x="669" y="5"/>
                  </a:lnTo>
                  <a:lnTo>
                    <a:pt x="669" y="7"/>
                  </a:lnTo>
                  <a:lnTo>
                    <a:pt x="672" y="10"/>
                  </a:lnTo>
                  <a:lnTo>
                    <a:pt x="669" y="14"/>
                  </a:lnTo>
                  <a:lnTo>
                    <a:pt x="669" y="17"/>
                  </a:lnTo>
                  <a:lnTo>
                    <a:pt x="665" y="17"/>
                  </a:lnTo>
                  <a:lnTo>
                    <a:pt x="662" y="19"/>
                  </a:lnTo>
                  <a:lnTo>
                    <a:pt x="655" y="19"/>
                  </a:lnTo>
                  <a:lnTo>
                    <a:pt x="653" y="19"/>
                  </a:lnTo>
                  <a:lnTo>
                    <a:pt x="648" y="21"/>
                  </a:lnTo>
                  <a:lnTo>
                    <a:pt x="646" y="26"/>
                  </a:lnTo>
                  <a:lnTo>
                    <a:pt x="643" y="28"/>
                  </a:lnTo>
                  <a:lnTo>
                    <a:pt x="643" y="31"/>
                  </a:lnTo>
                  <a:lnTo>
                    <a:pt x="639" y="31"/>
                  </a:lnTo>
                  <a:lnTo>
                    <a:pt x="620" y="26"/>
                  </a:lnTo>
                  <a:lnTo>
                    <a:pt x="606" y="24"/>
                  </a:lnTo>
                  <a:lnTo>
                    <a:pt x="603" y="24"/>
                  </a:lnTo>
                  <a:lnTo>
                    <a:pt x="599" y="24"/>
                  </a:lnTo>
                  <a:lnTo>
                    <a:pt x="596" y="26"/>
                  </a:lnTo>
                  <a:lnTo>
                    <a:pt x="587" y="38"/>
                  </a:lnTo>
                  <a:lnTo>
                    <a:pt x="584" y="38"/>
                  </a:lnTo>
                  <a:lnTo>
                    <a:pt x="582" y="40"/>
                  </a:lnTo>
                  <a:lnTo>
                    <a:pt x="558" y="45"/>
                  </a:lnTo>
                  <a:lnTo>
                    <a:pt x="554" y="45"/>
                  </a:lnTo>
                  <a:lnTo>
                    <a:pt x="554" y="43"/>
                  </a:lnTo>
                  <a:lnTo>
                    <a:pt x="554" y="40"/>
                  </a:lnTo>
                  <a:lnTo>
                    <a:pt x="551" y="38"/>
                  </a:lnTo>
                  <a:lnTo>
                    <a:pt x="549" y="38"/>
                  </a:lnTo>
                  <a:lnTo>
                    <a:pt x="535" y="40"/>
                  </a:lnTo>
                  <a:lnTo>
                    <a:pt x="532" y="43"/>
                  </a:lnTo>
                  <a:lnTo>
                    <a:pt x="532" y="45"/>
                  </a:lnTo>
                  <a:lnTo>
                    <a:pt x="530" y="47"/>
                  </a:lnTo>
                  <a:lnTo>
                    <a:pt x="528" y="50"/>
                  </a:lnTo>
                  <a:lnTo>
                    <a:pt x="525" y="52"/>
                  </a:lnTo>
                  <a:lnTo>
                    <a:pt x="523" y="50"/>
                  </a:lnTo>
                  <a:lnTo>
                    <a:pt x="520" y="47"/>
                  </a:lnTo>
                  <a:lnTo>
                    <a:pt x="518" y="45"/>
                  </a:lnTo>
                  <a:lnTo>
                    <a:pt x="516" y="45"/>
                  </a:lnTo>
                  <a:lnTo>
                    <a:pt x="513" y="45"/>
                  </a:lnTo>
                  <a:lnTo>
                    <a:pt x="511" y="45"/>
                  </a:lnTo>
                  <a:lnTo>
                    <a:pt x="509" y="47"/>
                  </a:lnTo>
                  <a:lnTo>
                    <a:pt x="509" y="45"/>
                  </a:lnTo>
                  <a:lnTo>
                    <a:pt x="506" y="43"/>
                  </a:lnTo>
                  <a:lnTo>
                    <a:pt x="502" y="36"/>
                  </a:lnTo>
                  <a:lnTo>
                    <a:pt x="499" y="28"/>
                  </a:lnTo>
                  <a:lnTo>
                    <a:pt x="494" y="26"/>
                  </a:lnTo>
                  <a:lnTo>
                    <a:pt x="485" y="26"/>
                  </a:lnTo>
                  <a:lnTo>
                    <a:pt x="483" y="26"/>
                  </a:lnTo>
                  <a:lnTo>
                    <a:pt x="480" y="26"/>
                  </a:lnTo>
                  <a:lnTo>
                    <a:pt x="480" y="26"/>
                  </a:lnTo>
                  <a:lnTo>
                    <a:pt x="473" y="24"/>
                  </a:lnTo>
                  <a:lnTo>
                    <a:pt x="471" y="24"/>
                  </a:lnTo>
                  <a:lnTo>
                    <a:pt x="468" y="24"/>
                  </a:lnTo>
                  <a:lnTo>
                    <a:pt x="468" y="26"/>
                  </a:lnTo>
                  <a:lnTo>
                    <a:pt x="466" y="26"/>
                  </a:lnTo>
                  <a:lnTo>
                    <a:pt x="457" y="28"/>
                  </a:lnTo>
                  <a:lnTo>
                    <a:pt x="447" y="28"/>
                  </a:lnTo>
                  <a:lnTo>
                    <a:pt x="433" y="26"/>
                  </a:lnTo>
                  <a:lnTo>
                    <a:pt x="433" y="43"/>
                  </a:lnTo>
                  <a:lnTo>
                    <a:pt x="433" y="50"/>
                  </a:lnTo>
                  <a:lnTo>
                    <a:pt x="433" y="57"/>
                  </a:lnTo>
                  <a:lnTo>
                    <a:pt x="435" y="90"/>
                  </a:lnTo>
                  <a:lnTo>
                    <a:pt x="435" y="97"/>
                  </a:lnTo>
                  <a:lnTo>
                    <a:pt x="435" y="102"/>
                  </a:lnTo>
                  <a:lnTo>
                    <a:pt x="435" y="104"/>
                  </a:lnTo>
                  <a:lnTo>
                    <a:pt x="428" y="116"/>
                  </a:lnTo>
                  <a:lnTo>
                    <a:pt x="428" y="118"/>
                  </a:lnTo>
                  <a:lnTo>
                    <a:pt x="426" y="126"/>
                  </a:lnTo>
                  <a:lnTo>
                    <a:pt x="426" y="128"/>
                  </a:lnTo>
                  <a:lnTo>
                    <a:pt x="426" y="130"/>
                  </a:lnTo>
                  <a:lnTo>
                    <a:pt x="428" y="130"/>
                  </a:lnTo>
                  <a:lnTo>
                    <a:pt x="428" y="133"/>
                  </a:lnTo>
                  <a:lnTo>
                    <a:pt x="431" y="135"/>
                  </a:lnTo>
                  <a:lnTo>
                    <a:pt x="431" y="137"/>
                  </a:lnTo>
                  <a:lnTo>
                    <a:pt x="431" y="140"/>
                  </a:lnTo>
                  <a:lnTo>
                    <a:pt x="433" y="149"/>
                  </a:lnTo>
                  <a:lnTo>
                    <a:pt x="433" y="152"/>
                  </a:lnTo>
                  <a:lnTo>
                    <a:pt x="433" y="163"/>
                  </a:lnTo>
                  <a:lnTo>
                    <a:pt x="433" y="166"/>
                  </a:lnTo>
                  <a:lnTo>
                    <a:pt x="433" y="168"/>
                  </a:lnTo>
                  <a:lnTo>
                    <a:pt x="433" y="170"/>
                  </a:lnTo>
                  <a:lnTo>
                    <a:pt x="433" y="170"/>
                  </a:lnTo>
                  <a:lnTo>
                    <a:pt x="431" y="170"/>
                  </a:lnTo>
                  <a:lnTo>
                    <a:pt x="431" y="173"/>
                  </a:lnTo>
                  <a:lnTo>
                    <a:pt x="433" y="199"/>
                  </a:lnTo>
                  <a:lnTo>
                    <a:pt x="433" y="201"/>
                  </a:lnTo>
                  <a:lnTo>
                    <a:pt x="435" y="204"/>
                  </a:lnTo>
                  <a:lnTo>
                    <a:pt x="435" y="206"/>
                  </a:lnTo>
                  <a:lnTo>
                    <a:pt x="440" y="211"/>
                  </a:lnTo>
                  <a:lnTo>
                    <a:pt x="442" y="213"/>
                  </a:lnTo>
                  <a:lnTo>
                    <a:pt x="442" y="215"/>
                  </a:lnTo>
                  <a:lnTo>
                    <a:pt x="440" y="220"/>
                  </a:lnTo>
                  <a:lnTo>
                    <a:pt x="440" y="225"/>
                  </a:lnTo>
                  <a:lnTo>
                    <a:pt x="442" y="232"/>
                  </a:lnTo>
                  <a:lnTo>
                    <a:pt x="442" y="237"/>
                  </a:lnTo>
                  <a:lnTo>
                    <a:pt x="442" y="239"/>
                  </a:lnTo>
                  <a:lnTo>
                    <a:pt x="440" y="239"/>
                  </a:lnTo>
                  <a:lnTo>
                    <a:pt x="440" y="239"/>
                  </a:lnTo>
                  <a:lnTo>
                    <a:pt x="438" y="241"/>
                  </a:lnTo>
                  <a:lnTo>
                    <a:pt x="433" y="241"/>
                  </a:lnTo>
                  <a:lnTo>
                    <a:pt x="431" y="244"/>
                  </a:lnTo>
                  <a:lnTo>
                    <a:pt x="421" y="244"/>
                  </a:lnTo>
                  <a:lnTo>
                    <a:pt x="416" y="244"/>
                  </a:lnTo>
                  <a:lnTo>
                    <a:pt x="414" y="246"/>
                  </a:lnTo>
                  <a:lnTo>
                    <a:pt x="412" y="246"/>
                  </a:lnTo>
                  <a:lnTo>
                    <a:pt x="409" y="249"/>
                  </a:lnTo>
                  <a:lnTo>
                    <a:pt x="404" y="256"/>
                  </a:lnTo>
                  <a:lnTo>
                    <a:pt x="404" y="258"/>
                  </a:lnTo>
                  <a:lnTo>
                    <a:pt x="402" y="260"/>
                  </a:lnTo>
                  <a:lnTo>
                    <a:pt x="400" y="268"/>
                  </a:lnTo>
                  <a:lnTo>
                    <a:pt x="397" y="282"/>
                  </a:lnTo>
                  <a:lnTo>
                    <a:pt x="395" y="286"/>
                  </a:lnTo>
                  <a:lnTo>
                    <a:pt x="393" y="294"/>
                  </a:lnTo>
                  <a:lnTo>
                    <a:pt x="390" y="298"/>
                  </a:lnTo>
                  <a:lnTo>
                    <a:pt x="388" y="310"/>
                  </a:lnTo>
                  <a:lnTo>
                    <a:pt x="386" y="312"/>
                  </a:lnTo>
                  <a:lnTo>
                    <a:pt x="386" y="315"/>
                  </a:lnTo>
                  <a:lnTo>
                    <a:pt x="383" y="320"/>
                  </a:lnTo>
                  <a:lnTo>
                    <a:pt x="381" y="331"/>
                  </a:lnTo>
                  <a:lnTo>
                    <a:pt x="350" y="327"/>
                  </a:lnTo>
                  <a:lnTo>
                    <a:pt x="348" y="324"/>
                  </a:lnTo>
                  <a:lnTo>
                    <a:pt x="343" y="322"/>
                  </a:lnTo>
                  <a:lnTo>
                    <a:pt x="343" y="320"/>
                  </a:lnTo>
                  <a:lnTo>
                    <a:pt x="341" y="315"/>
                  </a:lnTo>
                  <a:lnTo>
                    <a:pt x="338" y="312"/>
                  </a:lnTo>
                  <a:lnTo>
                    <a:pt x="334" y="312"/>
                  </a:lnTo>
                  <a:lnTo>
                    <a:pt x="329" y="312"/>
                  </a:lnTo>
                  <a:lnTo>
                    <a:pt x="319" y="312"/>
                  </a:lnTo>
                  <a:lnTo>
                    <a:pt x="317" y="315"/>
                  </a:lnTo>
                  <a:lnTo>
                    <a:pt x="312" y="320"/>
                  </a:lnTo>
                  <a:lnTo>
                    <a:pt x="281" y="331"/>
                  </a:lnTo>
                  <a:lnTo>
                    <a:pt x="277" y="336"/>
                  </a:lnTo>
                  <a:lnTo>
                    <a:pt x="274" y="339"/>
                  </a:lnTo>
                  <a:lnTo>
                    <a:pt x="272" y="341"/>
                  </a:lnTo>
                  <a:lnTo>
                    <a:pt x="270" y="343"/>
                  </a:lnTo>
                  <a:lnTo>
                    <a:pt x="267" y="348"/>
                  </a:lnTo>
                  <a:lnTo>
                    <a:pt x="263" y="350"/>
                  </a:lnTo>
                  <a:lnTo>
                    <a:pt x="255" y="355"/>
                  </a:lnTo>
                  <a:lnTo>
                    <a:pt x="220" y="367"/>
                  </a:lnTo>
                  <a:lnTo>
                    <a:pt x="218" y="367"/>
                  </a:lnTo>
                  <a:lnTo>
                    <a:pt x="210" y="365"/>
                  </a:lnTo>
                  <a:lnTo>
                    <a:pt x="203" y="362"/>
                  </a:lnTo>
                  <a:lnTo>
                    <a:pt x="182" y="369"/>
                  </a:lnTo>
                  <a:lnTo>
                    <a:pt x="175" y="372"/>
                  </a:lnTo>
                  <a:lnTo>
                    <a:pt x="166" y="372"/>
                  </a:lnTo>
                  <a:lnTo>
                    <a:pt x="156" y="374"/>
                  </a:lnTo>
                  <a:lnTo>
                    <a:pt x="154" y="374"/>
                  </a:lnTo>
                  <a:lnTo>
                    <a:pt x="154" y="374"/>
                  </a:lnTo>
                  <a:lnTo>
                    <a:pt x="149" y="379"/>
                  </a:lnTo>
                  <a:lnTo>
                    <a:pt x="140" y="383"/>
                  </a:lnTo>
                  <a:lnTo>
                    <a:pt x="137" y="391"/>
                  </a:lnTo>
                  <a:lnTo>
                    <a:pt x="140" y="391"/>
                  </a:lnTo>
                  <a:lnTo>
                    <a:pt x="140" y="393"/>
                  </a:lnTo>
                  <a:lnTo>
                    <a:pt x="140" y="395"/>
                  </a:lnTo>
                  <a:lnTo>
                    <a:pt x="137" y="398"/>
                  </a:lnTo>
                  <a:lnTo>
                    <a:pt x="137" y="398"/>
                  </a:lnTo>
                  <a:lnTo>
                    <a:pt x="137" y="400"/>
                  </a:lnTo>
                  <a:lnTo>
                    <a:pt x="137" y="402"/>
                  </a:lnTo>
                  <a:lnTo>
                    <a:pt x="137" y="405"/>
                  </a:lnTo>
                  <a:lnTo>
                    <a:pt x="135" y="410"/>
                  </a:lnTo>
                  <a:lnTo>
                    <a:pt x="130" y="428"/>
                  </a:lnTo>
                  <a:lnTo>
                    <a:pt x="128" y="433"/>
                  </a:lnTo>
                  <a:lnTo>
                    <a:pt x="123" y="436"/>
                  </a:lnTo>
                  <a:lnTo>
                    <a:pt x="121" y="438"/>
                  </a:lnTo>
                  <a:lnTo>
                    <a:pt x="118" y="440"/>
                  </a:lnTo>
                  <a:lnTo>
                    <a:pt x="116" y="443"/>
                  </a:lnTo>
                  <a:lnTo>
                    <a:pt x="113" y="447"/>
                  </a:lnTo>
                  <a:lnTo>
                    <a:pt x="111" y="452"/>
                  </a:lnTo>
                  <a:lnTo>
                    <a:pt x="109" y="452"/>
                  </a:lnTo>
                  <a:lnTo>
                    <a:pt x="109" y="455"/>
                  </a:lnTo>
                  <a:lnTo>
                    <a:pt x="106" y="452"/>
                  </a:lnTo>
                  <a:lnTo>
                    <a:pt x="104" y="450"/>
                  </a:lnTo>
                  <a:lnTo>
                    <a:pt x="104" y="450"/>
                  </a:lnTo>
                  <a:lnTo>
                    <a:pt x="104" y="447"/>
                  </a:lnTo>
                  <a:lnTo>
                    <a:pt x="104" y="445"/>
                  </a:lnTo>
                  <a:lnTo>
                    <a:pt x="104" y="443"/>
                  </a:lnTo>
                  <a:lnTo>
                    <a:pt x="104" y="443"/>
                  </a:lnTo>
                  <a:lnTo>
                    <a:pt x="102" y="443"/>
                  </a:lnTo>
                  <a:lnTo>
                    <a:pt x="97" y="445"/>
                  </a:lnTo>
                  <a:lnTo>
                    <a:pt x="92" y="447"/>
                  </a:lnTo>
                  <a:lnTo>
                    <a:pt x="90" y="447"/>
                  </a:lnTo>
                  <a:lnTo>
                    <a:pt x="85" y="445"/>
                  </a:lnTo>
                  <a:lnTo>
                    <a:pt x="85" y="445"/>
                  </a:lnTo>
                  <a:lnTo>
                    <a:pt x="85" y="445"/>
                  </a:lnTo>
                  <a:lnTo>
                    <a:pt x="85" y="445"/>
                  </a:lnTo>
                  <a:lnTo>
                    <a:pt x="83" y="443"/>
                  </a:lnTo>
                  <a:lnTo>
                    <a:pt x="80" y="443"/>
                  </a:lnTo>
                  <a:lnTo>
                    <a:pt x="78" y="443"/>
                  </a:lnTo>
                  <a:lnTo>
                    <a:pt x="76" y="443"/>
                  </a:lnTo>
                  <a:lnTo>
                    <a:pt x="76" y="445"/>
                  </a:lnTo>
                  <a:lnTo>
                    <a:pt x="73" y="445"/>
                  </a:lnTo>
                  <a:lnTo>
                    <a:pt x="73" y="447"/>
                  </a:lnTo>
                  <a:lnTo>
                    <a:pt x="71" y="450"/>
                  </a:lnTo>
                  <a:lnTo>
                    <a:pt x="69" y="455"/>
                  </a:lnTo>
                  <a:lnTo>
                    <a:pt x="64" y="459"/>
                  </a:lnTo>
                  <a:lnTo>
                    <a:pt x="61" y="462"/>
                  </a:lnTo>
                  <a:lnTo>
                    <a:pt x="59" y="462"/>
                  </a:lnTo>
                  <a:lnTo>
                    <a:pt x="57" y="462"/>
                  </a:lnTo>
                  <a:lnTo>
                    <a:pt x="52" y="462"/>
                  </a:lnTo>
                  <a:lnTo>
                    <a:pt x="47" y="464"/>
                  </a:lnTo>
                  <a:lnTo>
                    <a:pt x="45" y="462"/>
                  </a:lnTo>
                  <a:lnTo>
                    <a:pt x="42" y="462"/>
                  </a:lnTo>
                  <a:lnTo>
                    <a:pt x="40" y="459"/>
                  </a:lnTo>
                  <a:lnTo>
                    <a:pt x="35" y="459"/>
                  </a:lnTo>
                  <a:lnTo>
                    <a:pt x="33" y="459"/>
                  </a:lnTo>
                  <a:lnTo>
                    <a:pt x="31" y="459"/>
                  </a:lnTo>
                  <a:lnTo>
                    <a:pt x="28" y="464"/>
                  </a:lnTo>
                  <a:lnTo>
                    <a:pt x="28" y="464"/>
                  </a:lnTo>
                  <a:lnTo>
                    <a:pt x="31" y="464"/>
                  </a:lnTo>
                  <a:lnTo>
                    <a:pt x="35" y="466"/>
                  </a:lnTo>
                  <a:lnTo>
                    <a:pt x="31" y="473"/>
                  </a:lnTo>
                  <a:lnTo>
                    <a:pt x="35" y="476"/>
                  </a:lnTo>
                  <a:lnTo>
                    <a:pt x="42" y="476"/>
                  </a:lnTo>
                  <a:lnTo>
                    <a:pt x="47" y="476"/>
                  </a:lnTo>
                  <a:lnTo>
                    <a:pt x="47" y="478"/>
                  </a:lnTo>
                  <a:lnTo>
                    <a:pt x="38" y="485"/>
                  </a:lnTo>
                  <a:lnTo>
                    <a:pt x="33" y="488"/>
                  </a:lnTo>
                  <a:lnTo>
                    <a:pt x="31" y="485"/>
                  </a:lnTo>
                  <a:lnTo>
                    <a:pt x="33" y="485"/>
                  </a:lnTo>
                  <a:lnTo>
                    <a:pt x="33" y="485"/>
                  </a:lnTo>
                  <a:lnTo>
                    <a:pt x="33" y="483"/>
                  </a:lnTo>
                  <a:lnTo>
                    <a:pt x="28" y="481"/>
                  </a:lnTo>
                  <a:lnTo>
                    <a:pt x="26" y="481"/>
                  </a:lnTo>
                  <a:lnTo>
                    <a:pt x="24" y="478"/>
                  </a:lnTo>
                  <a:lnTo>
                    <a:pt x="0" y="492"/>
                  </a:lnTo>
                  <a:lnTo>
                    <a:pt x="12" y="499"/>
                  </a:lnTo>
                  <a:lnTo>
                    <a:pt x="14" y="507"/>
                  </a:lnTo>
                  <a:lnTo>
                    <a:pt x="14" y="518"/>
                  </a:lnTo>
                  <a:lnTo>
                    <a:pt x="16" y="518"/>
                  </a:lnTo>
                  <a:lnTo>
                    <a:pt x="19" y="516"/>
                  </a:lnTo>
                  <a:lnTo>
                    <a:pt x="19" y="514"/>
                  </a:lnTo>
                  <a:lnTo>
                    <a:pt x="16" y="511"/>
                  </a:lnTo>
                  <a:lnTo>
                    <a:pt x="19" y="509"/>
                  </a:lnTo>
                  <a:lnTo>
                    <a:pt x="19" y="509"/>
                  </a:lnTo>
                  <a:lnTo>
                    <a:pt x="21" y="509"/>
                  </a:lnTo>
                  <a:lnTo>
                    <a:pt x="26" y="514"/>
                  </a:lnTo>
                  <a:lnTo>
                    <a:pt x="31" y="521"/>
                  </a:lnTo>
                  <a:lnTo>
                    <a:pt x="33" y="526"/>
                  </a:lnTo>
                  <a:lnTo>
                    <a:pt x="28" y="533"/>
                  </a:lnTo>
                  <a:lnTo>
                    <a:pt x="21" y="533"/>
                  </a:lnTo>
                  <a:lnTo>
                    <a:pt x="9" y="526"/>
                  </a:lnTo>
                  <a:lnTo>
                    <a:pt x="2" y="526"/>
                  </a:lnTo>
                  <a:lnTo>
                    <a:pt x="2" y="528"/>
                  </a:lnTo>
                  <a:lnTo>
                    <a:pt x="28" y="542"/>
                  </a:lnTo>
                  <a:lnTo>
                    <a:pt x="38" y="544"/>
                  </a:lnTo>
                  <a:lnTo>
                    <a:pt x="38" y="542"/>
                  </a:lnTo>
                  <a:lnTo>
                    <a:pt x="38" y="540"/>
                  </a:lnTo>
                  <a:lnTo>
                    <a:pt x="40" y="537"/>
                  </a:lnTo>
                  <a:lnTo>
                    <a:pt x="42" y="535"/>
                  </a:lnTo>
                  <a:lnTo>
                    <a:pt x="45" y="535"/>
                  </a:lnTo>
                  <a:lnTo>
                    <a:pt x="47" y="535"/>
                  </a:lnTo>
                  <a:lnTo>
                    <a:pt x="52" y="535"/>
                  </a:lnTo>
                  <a:lnTo>
                    <a:pt x="57" y="537"/>
                  </a:lnTo>
                  <a:lnTo>
                    <a:pt x="64" y="547"/>
                  </a:lnTo>
                  <a:lnTo>
                    <a:pt x="69" y="552"/>
                  </a:lnTo>
                  <a:lnTo>
                    <a:pt x="73" y="554"/>
                  </a:lnTo>
                  <a:lnTo>
                    <a:pt x="78" y="554"/>
                  </a:lnTo>
                  <a:lnTo>
                    <a:pt x="85" y="552"/>
                  </a:lnTo>
                  <a:lnTo>
                    <a:pt x="90" y="544"/>
                  </a:lnTo>
                  <a:lnTo>
                    <a:pt x="99" y="542"/>
                  </a:lnTo>
                  <a:lnTo>
                    <a:pt x="102" y="540"/>
                  </a:lnTo>
                  <a:lnTo>
                    <a:pt x="104" y="537"/>
                  </a:lnTo>
                  <a:lnTo>
                    <a:pt x="106" y="535"/>
                  </a:lnTo>
                  <a:lnTo>
                    <a:pt x="109" y="530"/>
                  </a:lnTo>
                  <a:lnTo>
                    <a:pt x="116" y="526"/>
                  </a:lnTo>
                  <a:lnTo>
                    <a:pt x="156" y="523"/>
                  </a:lnTo>
                  <a:lnTo>
                    <a:pt x="168" y="528"/>
                  </a:lnTo>
                  <a:lnTo>
                    <a:pt x="173" y="533"/>
                  </a:lnTo>
                  <a:lnTo>
                    <a:pt x="175" y="533"/>
                  </a:lnTo>
                  <a:lnTo>
                    <a:pt x="182" y="533"/>
                  </a:lnTo>
                  <a:lnTo>
                    <a:pt x="187" y="535"/>
                  </a:lnTo>
                  <a:lnTo>
                    <a:pt x="196" y="542"/>
                  </a:lnTo>
                  <a:lnTo>
                    <a:pt x="206" y="552"/>
                  </a:lnTo>
                  <a:lnTo>
                    <a:pt x="215" y="561"/>
                  </a:lnTo>
                  <a:lnTo>
                    <a:pt x="220" y="566"/>
                  </a:lnTo>
                  <a:lnTo>
                    <a:pt x="232" y="568"/>
                  </a:lnTo>
                  <a:lnTo>
                    <a:pt x="239" y="573"/>
                  </a:lnTo>
                  <a:lnTo>
                    <a:pt x="222" y="570"/>
                  </a:lnTo>
                  <a:lnTo>
                    <a:pt x="215" y="568"/>
                  </a:lnTo>
                  <a:lnTo>
                    <a:pt x="210" y="561"/>
                  </a:lnTo>
                  <a:lnTo>
                    <a:pt x="206" y="559"/>
                  </a:lnTo>
                  <a:lnTo>
                    <a:pt x="194" y="556"/>
                  </a:lnTo>
                  <a:lnTo>
                    <a:pt x="182" y="547"/>
                  </a:lnTo>
                  <a:lnTo>
                    <a:pt x="182" y="544"/>
                  </a:lnTo>
                  <a:lnTo>
                    <a:pt x="189" y="544"/>
                  </a:lnTo>
                  <a:lnTo>
                    <a:pt x="187" y="542"/>
                  </a:lnTo>
                  <a:lnTo>
                    <a:pt x="184" y="540"/>
                  </a:lnTo>
                  <a:lnTo>
                    <a:pt x="180" y="540"/>
                  </a:lnTo>
                  <a:lnTo>
                    <a:pt x="177" y="537"/>
                  </a:lnTo>
                  <a:lnTo>
                    <a:pt x="180" y="542"/>
                  </a:lnTo>
                  <a:lnTo>
                    <a:pt x="175" y="542"/>
                  </a:lnTo>
                  <a:lnTo>
                    <a:pt x="161" y="537"/>
                  </a:lnTo>
                  <a:lnTo>
                    <a:pt x="158" y="535"/>
                  </a:lnTo>
                  <a:lnTo>
                    <a:pt x="156" y="533"/>
                  </a:lnTo>
                  <a:lnTo>
                    <a:pt x="154" y="533"/>
                  </a:lnTo>
                  <a:lnTo>
                    <a:pt x="151" y="533"/>
                  </a:lnTo>
                  <a:lnTo>
                    <a:pt x="149" y="535"/>
                  </a:lnTo>
                  <a:lnTo>
                    <a:pt x="123" y="537"/>
                  </a:lnTo>
                  <a:lnTo>
                    <a:pt x="116" y="540"/>
                  </a:lnTo>
                  <a:lnTo>
                    <a:pt x="113" y="544"/>
                  </a:lnTo>
                  <a:lnTo>
                    <a:pt x="111" y="549"/>
                  </a:lnTo>
                  <a:lnTo>
                    <a:pt x="109" y="554"/>
                  </a:lnTo>
                  <a:lnTo>
                    <a:pt x="109" y="559"/>
                  </a:lnTo>
                  <a:lnTo>
                    <a:pt x="109" y="566"/>
                  </a:lnTo>
                  <a:lnTo>
                    <a:pt x="113" y="573"/>
                  </a:lnTo>
                  <a:lnTo>
                    <a:pt x="113" y="578"/>
                  </a:lnTo>
                  <a:lnTo>
                    <a:pt x="111" y="585"/>
                  </a:lnTo>
                  <a:lnTo>
                    <a:pt x="111" y="587"/>
                  </a:lnTo>
                  <a:lnTo>
                    <a:pt x="109" y="589"/>
                  </a:lnTo>
                  <a:lnTo>
                    <a:pt x="99" y="589"/>
                  </a:lnTo>
                  <a:lnTo>
                    <a:pt x="95" y="592"/>
                  </a:lnTo>
                  <a:lnTo>
                    <a:pt x="92" y="594"/>
                  </a:lnTo>
                  <a:lnTo>
                    <a:pt x="87" y="599"/>
                  </a:lnTo>
                  <a:lnTo>
                    <a:pt x="97" y="604"/>
                  </a:lnTo>
                  <a:lnTo>
                    <a:pt x="132" y="611"/>
                  </a:lnTo>
                  <a:lnTo>
                    <a:pt x="149" y="620"/>
                  </a:lnTo>
                  <a:lnTo>
                    <a:pt x="154" y="625"/>
                  </a:lnTo>
                  <a:lnTo>
                    <a:pt x="156" y="630"/>
                  </a:lnTo>
                  <a:lnTo>
                    <a:pt x="158" y="639"/>
                  </a:lnTo>
                  <a:lnTo>
                    <a:pt x="158" y="646"/>
                  </a:lnTo>
                  <a:lnTo>
                    <a:pt x="154" y="649"/>
                  </a:lnTo>
                  <a:lnTo>
                    <a:pt x="151" y="656"/>
                  </a:lnTo>
                  <a:lnTo>
                    <a:pt x="144" y="672"/>
                  </a:lnTo>
                  <a:lnTo>
                    <a:pt x="142" y="679"/>
                  </a:lnTo>
                  <a:lnTo>
                    <a:pt x="130" y="684"/>
                  </a:lnTo>
                  <a:lnTo>
                    <a:pt x="125" y="689"/>
                  </a:lnTo>
                  <a:lnTo>
                    <a:pt x="128" y="696"/>
                  </a:lnTo>
                  <a:lnTo>
                    <a:pt x="121" y="701"/>
                  </a:lnTo>
                  <a:lnTo>
                    <a:pt x="118" y="705"/>
                  </a:lnTo>
                  <a:lnTo>
                    <a:pt x="116" y="715"/>
                  </a:lnTo>
                  <a:lnTo>
                    <a:pt x="116" y="722"/>
                  </a:lnTo>
                  <a:lnTo>
                    <a:pt x="118" y="729"/>
                  </a:lnTo>
                  <a:lnTo>
                    <a:pt x="121" y="736"/>
                  </a:lnTo>
                  <a:lnTo>
                    <a:pt x="123" y="739"/>
                  </a:lnTo>
                  <a:lnTo>
                    <a:pt x="130" y="741"/>
                  </a:lnTo>
                  <a:lnTo>
                    <a:pt x="140" y="748"/>
                  </a:lnTo>
                  <a:lnTo>
                    <a:pt x="156" y="767"/>
                  </a:lnTo>
                  <a:lnTo>
                    <a:pt x="163" y="783"/>
                  </a:lnTo>
                  <a:lnTo>
                    <a:pt x="166" y="786"/>
                  </a:lnTo>
                  <a:lnTo>
                    <a:pt x="170" y="788"/>
                  </a:lnTo>
                  <a:lnTo>
                    <a:pt x="175" y="788"/>
                  </a:lnTo>
                  <a:lnTo>
                    <a:pt x="180" y="793"/>
                  </a:lnTo>
                  <a:lnTo>
                    <a:pt x="182" y="805"/>
                  </a:lnTo>
                  <a:lnTo>
                    <a:pt x="184" y="807"/>
                  </a:lnTo>
                  <a:lnTo>
                    <a:pt x="189" y="812"/>
                  </a:lnTo>
                  <a:lnTo>
                    <a:pt x="194" y="817"/>
                  </a:lnTo>
                  <a:lnTo>
                    <a:pt x="196" y="821"/>
                  </a:lnTo>
                  <a:lnTo>
                    <a:pt x="196" y="828"/>
                  </a:lnTo>
                  <a:lnTo>
                    <a:pt x="199" y="833"/>
                  </a:lnTo>
                  <a:lnTo>
                    <a:pt x="203" y="836"/>
                  </a:lnTo>
                  <a:lnTo>
                    <a:pt x="203" y="843"/>
                  </a:lnTo>
                  <a:lnTo>
                    <a:pt x="208" y="873"/>
                  </a:lnTo>
                  <a:lnTo>
                    <a:pt x="210" y="878"/>
                  </a:lnTo>
                  <a:lnTo>
                    <a:pt x="213" y="878"/>
                  </a:lnTo>
                  <a:lnTo>
                    <a:pt x="215" y="878"/>
                  </a:lnTo>
                  <a:lnTo>
                    <a:pt x="215" y="873"/>
                  </a:lnTo>
                  <a:lnTo>
                    <a:pt x="213" y="866"/>
                  </a:lnTo>
                  <a:lnTo>
                    <a:pt x="213" y="862"/>
                  </a:lnTo>
                  <a:lnTo>
                    <a:pt x="215" y="866"/>
                  </a:lnTo>
                  <a:lnTo>
                    <a:pt x="220" y="876"/>
                  </a:lnTo>
                  <a:lnTo>
                    <a:pt x="220" y="878"/>
                  </a:lnTo>
                  <a:lnTo>
                    <a:pt x="225" y="881"/>
                  </a:lnTo>
                  <a:lnTo>
                    <a:pt x="234" y="883"/>
                  </a:lnTo>
                  <a:lnTo>
                    <a:pt x="244" y="892"/>
                  </a:lnTo>
                  <a:lnTo>
                    <a:pt x="258" y="895"/>
                  </a:lnTo>
                  <a:lnTo>
                    <a:pt x="263" y="899"/>
                  </a:lnTo>
                  <a:lnTo>
                    <a:pt x="260" y="907"/>
                  </a:lnTo>
                  <a:lnTo>
                    <a:pt x="267" y="909"/>
                  </a:lnTo>
                  <a:lnTo>
                    <a:pt x="289" y="909"/>
                  </a:lnTo>
                  <a:lnTo>
                    <a:pt x="296" y="911"/>
                  </a:lnTo>
                  <a:lnTo>
                    <a:pt x="303" y="916"/>
                  </a:lnTo>
                  <a:lnTo>
                    <a:pt x="307" y="923"/>
                  </a:lnTo>
                  <a:lnTo>
                    <a:pt x="310" y="935"/>
                  </a:lnTo>
                  <a:lnTo>
                    <a:pt x="312" y="944"/>
                  </a:lnTo>
                  <a:lnTo>
                    <a:pt x="319" y="944"/>
                  </a:lnTo>
                  <a:lnTo>
                    <a:pt x="336" y="940"/>
                  </a:lnTo>
                  <a:lnTo>
                    <a:pt x="338" y="942"/>
                  </a:lnTo>
                  <a:lnTo>
                    <a:pt x="345" y="947"/>
                  </a:lnTo>
                  <a:lnTo>
                    <a:pt x="355" y="954"/>
                  </a:lnTo>
                  <a:lnTo>
                    <a:pt x="357" y="954"/>
                  </a:lnTo>
                  <a:lnTo>
                    <a:pt x="362" y="956"/>
                  </a:lnTo>
                  <a:lnTo>
                    <a:pt x="367" y="963"/>
                  </a:lnTo>
                  <a:lnTo>
                    <a:pt x="374" y="970"/>
                  </a:lnTo>
                  <a:lnTo>
                    <a:pt x="381" y="973"/>
                  </a:lnTo>
                  <a:lnTo>
                    <a:pt x="381" y="959"/>
                  </a:lnTo>
                  <a:lnTo>
                    <a:pt x="393" y="954"/>
                  </a:lnTo>
                  <a:lnTo>
                    <a:pt x="404" y="954"/>
                  </a:lnTo>
                  <a:lnTo>
                    <a:pt x="409" y="959"/>
                  </a:lnTo>
                  <a:lnTo>
                    <a:pt x="409" y="956"/>
                  </a:lnTo>
                  <a:lnTo>
                    <a:pt x="416" y="949"/>
                  </a:lnTo>
                  <a:close/>
                  <a:moveTo>
                    <a:pt x="71" y="781"/>
                  </a:moveTo>
                  <a:lnTo>
                    <a:pt x="71" y="781"/>
                  </a:lnTo>
                  <a:lnTo>
                    <a:pt x="73" y="788"/>
                  </a:lnTo>
                  <a:lnTo>
                    <a:pt x="69" y="786"/>
                  </a:lnTo>
                  <a:lnTo>
                    <a:pt x="45" y="783"/>
                  </a:lnTo>
                  <a:lnTo>
                    <a:pt x="40" y="776"/>
                  </a:lnTo>
                  <a:lnTo>
                    <a:pt x="45" y="772"/>
                  </a:lnTo>
                  <a:lnTo>
                    <a:pt x="50" y="772"/>
                  </a:lnTo>
                  <a:lnTo>
                    <a:pt x="54" y="772"/>
                  </a:lnTo>
                  <a:lnTo>
                    <a:pt x="66" y="776"/>
                  </a:lnTo>
                  <a:lnTo>
                    <a:pt x="71" y="781"/>
                  </a:lnTo>
                  <a:close/>
                  <a:moveTo>
                    <a:pt x="116" y="684"/>
                  </a:moveTo>
                  <a:lnTo>
                    <a:pt x="116" y="684"/>
                  </a:lnTo>
                  <a:lnTo>
                    <a:pt x="116" y="691"/>
                  </a:lnTo>
                  <a:lnTo>
                    <a:pt x="113" y="698"/>
                  </a:lnTo>
                  <a:lnTo>
                    <a:pt x="109" y="696"/>
                  </a:lnTo>
                  <a:lnTo>
                    <a:pt x="104" y="684"/>
                  </a:lnTo>
                  <a:lnTo>
                    <a:pt x="99" y="675"/>
                  </a:lnTo>
                  <a:lnTo>
                    <a:pt x="92" y="670"/>
                  </a:lnTo>
                  <a:lnTo>
                    <a:pt x="85" y="675"/>
                  </a:lnTo>
                  <a:lnTo>
                    <a:pt x="80" y="668"/>
                  </a:lnTo>
                  <a:lnTo>
                    <a:pt x="76" y="651"/>
                  </a:lnTo>
                  <a:lnTo>
                    <a:pt x="71" y="644"/>
                  </a:lnTo>
                  <a:lnTo>
                    <a:pt x="87" y="644"/>
                  </a:lnTo>
                  <a:lnTo>
                    <a:pt x="92" y="644"/>
                  </a:lnTo>
                  <a:lnTo>
                    <a:pt x="99" y="649"/>
                  </a:lnTo>
                  <a:lnTo>
                    <a:pt x="99" y="653"/>
                  </a:lnTo>
                  <a:lnTo>
                    <a:pt x="97" y="658"/>
                  </a:lnTo>
                  <a:lnTo>
                    <a:pt x="97" y="665"/>
                  </a:lnTo>
                  <a:lnTo>
                    <a:pt x="102" y="668"/>
                  </a:lnTo>
                  <a:lnTo>
                    <a:pt x="111" y="675"/>
                  </a:lnTo>
                  <a:lnTo>
                    <a:pt x="113" y="677"/>
                  </a:lnTo>
                  <a:lnTo>
                    <a:pt x="116" y="684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3BDF47FF-5038-A0CA-A362-8957EE89B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3995738"/>
              <a:ext cx="1589088" cy="1990725"/>
            </a:xfrm>
            <a:custGeom>
              <a:avLst/>
              <a:gdLst>
                <a:gd name="T0" fmla="*/ 426 w 1001"/>
                <a:gd name="T1" fmla="*/ 1247 h 1254"/>
                <a:gd name="T2" fmla="*/ 374 w 1001"/>
                <a:gd name="T3" fmla="*/ 1245 h 1254"/>
                <a:gd name="T4" fmla="*/ 326 w 1001"/>
                <a:gd name="T5" fmla="*/ 1205 h 1254"/>
                <a:gd name="T6" fmla="*/ 232 w 1001"/>
                <a:gd name="T7" fmla="*/ 1160 h 1254"/>
                <a:gd name="T8" fmla="*/ 151 w 1001"/>
                <a:gd name="T9" fmla="*/ 1112 h 1254"/>
                <a:gd name="T10" fmla="*/ 99 w 1001"/>
                <a:gd name="T11" fmla="*/ 1129 h 1254"/>
                <a:gd name="T12" fmla="*/ 90 w 1001"/>
                <a:gd name="T13" fmla="*/ 1034 h 1254"/>
                <a:gd name="T14" fmla="*/ 47 w 1001"/>
                <a:gd name="T15" fmla="*/ 1032 h 1254"/>
                <a:gd name="T16" fmla="*/ 9 w 1001"/>
                <a:gd name="T17" fmla="*/ 1011 h 1254"/>
                <a:gd name="T18" fmla="*/ 66 w 1001"/>
                <a:gd name="T19" fmla="*/ 961 h 1254"/>
                <a:gd name="T20" fmla="*/ 168 w 1001"/>
                <a:gd name="T21" fmla="*/ 599 h 1254"/>
                <a:gd name="T22" fmla="*/ 224 w 1001"/>
                <a:gd name="T23" fmla="*/ 447 h 1254"/>
                <a:gd name="T24" fmla="*/ 203 w 1001"/>
                <a:gd name="T25" fmla="*/ 395 h 1254"/>
                <a:gd name="T26" fmla="*/ 217 w 1001"/>
                <a:gd name="T27" fmla="*/ 92 h 1254"/>
                <a:gd name="T28" fmla="*/ 241 w 1001"/>
                <a:gd name="T29" fmla="*/ 76 h 1254"/>
                <a:gd name="T30" fmla="*/ 343 w 1001"/>
                <a:gd name="T31" fmla="*/ 244 h 1254"/>
                <a:gd name="T32" fmla="*/ 397 w 1001"/>
                <a:gd name="T33" fmla="*/ 348 h 1254"/>
                <a:gd name="T34" fmla="*/ 402 w 1001"/>
                <a:gd name="T35" fmla="*/ 291 h 1254"/>
                <a:gd name="T36" fmla="*/ 376 w 1001"/>
                <a:gd name="T37" fmla="*/ 163 h 1254"/>
                <a:gd name="T38" fmla="*/ 402 w 1001"/>
                <a:gd name="T39" fmla="*/ 178 h 1254"/>
                <a:gd name="T40" fmla="*/ 433 w 1001"/>
                <a:gd name="T41" fmla="*/ 218 h 1254"/>
                <a:gd name="T42" fmla="*/ 478 w 1001"/>
                <a:gd name="T43" fmla="*/ 244 h 1254"/>
                <a:gd name="T44" fmla="*/ 558 w 1001"/>
                <a:gd name="T45" fmla="*/ 241 h 1254"/>
                <a:gd name="T46" fmla="*/ 594 w 1001"/>
                <a:gd name="T47" fmla="*/ 211 h 1254"/>
                <a:gd name="T48" fmla="*/ 631 w 1001"/>
                <a:gd name="T49" fmla="*/ 182 h 1254"/>
                <a:gd name="T50" fmla="*/ 681 w 1001"/>
                <a:gd name="T51" fmla="*/ 95 h 1254"/>
                <a:gd name="T52" fmla="*/ 712 w 1001"/>
                <a:gd name="T53" fmla="*/ 33 h 1254"/>
                <a:gd name="T54" fmla="*/ 771 w 1001"/>
                <a:gd name="T55" fmla="*/ 5 h 1254"/>
                <a:gd name="T56" fmla="*/ 809 w 1001"/>
                <a:gd name="T57" fmla="*/ 47 h 1254"/>
                <a:gd name="T58" fmla="*/ 856 w 1001"/>
                <a:gd name="T59" fmla="*/ 38 h 1254"/>
                <a:gd name="T60" fmla="*/ 906 w 1001"/>
                <a:gd name="T61" fmla="*/ 78 h 1254"/>
                <a:gd name="T62" fmla="*/ 927 w 1001"/>
                <a:gd name="T63" fmla="*/ 104 h 1254"/>
                <a:gd name="T64" fmla="*/ 944 w 1001"/>
                <a:gd name="T65" fmla="*/ 135 h 1254"/>
                <a:gd name="T66" fmla="*/ 937 w 1001"/>
                <a:gd name="T67" fmla="*/ 163 h 1254"/>
                <a:gd name="T68" fmla="*/ 934 w 1001"/>
                <a:gd name="T69" fmla="*/ 204 h 1254"/>
                <a:gd name="T70" fmla="*/ 944 w 1001"/>
                <a:gd name="T71" fmla="*/ 230 h 1254"/>
                <a:gd name="T72" fmla="*/ 979 w 1001"/>
                <a:gd name="T73" fmla="*/ 256 h 1254"/>
                <a:gd name="T74" fmla="*/ 996 w 1001"/>
                <a:gd name="T75" fmla="*/ 334 h 1254"/>
                <a:gd name="T76" fmla="*/ 972 w 1001"/>
                <a:gd name="T77" fmla="*/ 381 h 1254"/>
                <a:gd name="T78" fmla="*/ 953 w 1001"/>
                <a:gd name="T79" fmla="*/ 417 h 1254"/>
                <a:gd name="T80" fmla="*/ 899 w 1001"/>
                <a:gd name="T81" fmla="*/ 471 h 1254"/>
                <a:gd name="T82" fmla="*/ 870 w 1001"/>
                <a:gd name="T83" fmla="*/ 521 h 1254"/>
                <a:gd name="T84" fmla="*/ 885 w 1001"/>
                <a:gd name="T85" fmla="*/ 566 h 1254"/>
                <a:gd name="T86" fmla="*/ 835 w 1001"/>
                <a:gd name="T87" fmla="*/ 580 h 1254"/>
                <a:gd name="T88" fmla="*/ 849 w 1001"/>
                <a:gd name="T89" fmla="*/ 615 h 1254"/>
                <a:gd name="T90" fmla="*/ 830 w 1001"/>
                <a:gd name="T91" fmla="*/ 670 h 1254"/>
                <a:gd name="T92" fmla="*/ 799 w 1001"/>
                <a:gd name="T93" fmla="*/ 679 h 1254"/>
                <a:gd name="T94" fmla="*/ 740 w 1001"/>
                <a:gd name="T95" fmla="*/ 698 h 1254"/>
                <a:gd name="T96" fmla="*/ 655 w 1001"/>
                <a:gd name="T97" fmla="*/ 731 h 1254"/>
                <a:gd name="T98" fmla="*/ 608 w 1001"/>
                <a:gd name="T99" fmla="*/ 743 h 1254"/>
                <a:gd name="T100" fmla="*/ 577 w 1001"/>
                <a:gd name="T101" fmla="*/ 769 h 1254"/>
                <a:gd name="T102" fmla="*/ 560 w 1001"/>
                <a:gd name="T103" fmla="*/ 748 h 1254"/>
                <a:gd name="T104" fmla="*/ 504 w 1001"/>
                <a:gd name="T105" fmla="*/ 762 h 1254"/>
                <a:gd name="T106" fmla="*/ 497 w 1001"/>
                <a:gd name="T107" fmla="*/ 814 h 1254"/>
                <a:gd name="T108" fmla="*/ 489 w 1001"/>
                <a:gd name="T109" fmla="*/ 864 h 1254"/>
                <a:gd name="T110" fmla="*/ 482 w 1001"/>
                <a:gd name="T111" fmla="*/ 897 h 1254"/>
                <a:gd name="T112" fmla="*/ 551 w 1001"/>
                <a:gd name="T113" fmla="*/ 954 h 1254"/>
                <a:gd name="T114" fmla="*/ 551 w 1001"/>
                <a:gd name="T115" fmla="*/ 978 h 1254"/>
                <a:gd name="T116" fmla="*/ 563 w 1001"/>
                <a:gd name="T117" fmla="*/ 1018 h 1254"/>
                <a:gd name="T118" fmla="*/ 549 w 1001"/>
                <a:gd name="T119" fmla="*/ 1058 h 1254"/>
                <a:gd name="T120" fmla="*/ 518 w 1001"/>
                <a:gd name="T121" fmla="*/ 1101 h 1254"/>
                <a:gd name="T122" fmla="*/ 494 w 1001"/>
                <a:gd name="T123" fmla="*/ 1143 h 1254"/>
                <a:gd name="T124" fmla="*/ 468 w 1001"/>
                <a:gd name="T125" fmla="*/ 1186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1" h="1254">
                  <a:moveTo>
                    <a:pt x="461" y="1212"/>
                  </a:moveTo>
                  <a:lnTo>
                    <a:pt x="461" y="1212"/>
                  </a:lnTo>
                  <a:lnTo>
                    <a:pt x="461" y="1221"/>
                  </a:lnTo>
                  <a:lnTo>
                    <a:pt x="463" y="1231"/>
                  </a:lnTo>
                  <a:lnTo>
                    <a:pt x="463" y="1228"/>
                  </a:lnTo>
                  <a:lnTo>
                    <a:pt x="459" y="1224"/>
                  </a:lnTo>
                  <a:lnTo>
                    <a:pt x="456" y="1228"/>
                  </a:lnTo>
                  <a:lnTo>
                    <a:pt x="454" y="1233"/>
                  </a:lnTo>
                  <a:lnTo>
                    <a:pt x="452" y="1233"/>
                  </a:lnTo>
                  <a:lnTo>
                    <a:pt x="449" y="1231"/>
                  </a:lnTo>
                  <a:lnTo>
                    <a:pt x="433" y="1243"/>
                  </a:lnTo>
                  <a:lnTo>
                    <a:pt x="426" y="1247"/>
                  </a:lnTo>
                  <a:lnTo>
                    <a:pt x="416" y="1247"/>
                  </a:lnTo>
                  <a:lnTo>
                    <a:pt x="400" y="1240"/>
                  </a:lnTo>
                  <a:lnTo>
                    <a:pt x="392" y="1240"/>
                  </a:lnTo>
                  <a:lnTo>
                    <a:pt x="390" y="1250"/>
                  </a:lnTo>
                  <a:lnTo>
                    <a:pt x="388" y="1250"/>
                  </a:lnTo>
                  <a:lnTo>
                    <a:pt x="383" y="1254"/>
                  </a:lnTo>
                  <a:lnTo>
                    <a:pt x="381" y="1254"/>
                  </a:lnTo>
                  <a:lnTo>
                    <a:pt x="378" y="1252"/>
                  </a:lnTo>
                  <a:lnTo>
                    <a:pt x="378" y="1250"/>
                  </a:lnTo>
                  <a:lnTo>
                    <a:pt x="378" y="1247"/>
                  </a:lnTo>
                  <a:lnTo>
                    <a:pt x="376" y="1245"/>
                  </a:lnTo>
                  <a:lnTo>
                    <a:pt x="374" y="1245"/>
                  </a:lnTo>
                  <a:lnTo>
                    <a:pt x="369" y="1245"/>
                  </a:lnTo>
                  <a:lnTo>
                    <a:pt x="366" y="1243"/>
                  </a:lnTo>
                  <a:lnTo>
                    <a:pt x="369" y="1240"/>
                  </a:lnTo>
                  <a:lnTo>
                    <a:pt x="369" y="1240"/>
                  </a:lnTo>
                  <a:lnTo>
                    <a:pt x="369" y="1238"/>
                  </a:lnTo>
                  <a:lnTo>
                    <a:pt x="355" y="1221"/>
                  </a:lnTo>
                  <a:lnTo>
                    <a:pt x="350" y="1217"/>
                  </a:lnTo>
                  <a:lnTo>
                    <a:pt x="340" y="1209"/>
                  </a:lnTo>
                  <a:lnTo>
                    <a:pt x="336" y="1209"/>
                  </a:lnTo>
                  <a:lnTo>
                    <a:pt x="333" y="1209"/>
                  </a:lnTo>
                  <a:lnTo>
                    <a:pt x="331" y="1209"/>
                  </a:lnTo>
                  <a:lnTo>
                    <a:pt x="326" y="1205"/>
                  </a:lnTo>
                  <a:lnTo>
                    <a:pt x="326" y="1202"/>
                  </a:lnTo>
                  <a:lnTo>
                    <a:pt x="326" y="1200"/>
                  </a:lnTo>
                  <a:lnTo>
                    <a:pt x="326" y="1198"/>
                  </a:lnTo>
                  <a:lnTo>
                    <a:pt x="326" y="1195"/>
                  </a:lnTo>
                  <a:lnTo>
                    <a:pt x="322" y="1179"/>
                  </a:lnTo>
                  <a:lnTo>
                    <a:pt x="312" y="1176"/>
                  </a:lnTo>
                  <a:lnTo>
                    <a:pt x="288" y="1181"/>
                  </a:lnTo>
                  <a:lnTo>
                    <a:pt x="265" y="1179"/>
                  </a:lnTo>
                  <a:lnTo>
                    <a:pt x="253" y="1174"/>
                  </a:lnTo>
                  <a:lnTo>
                    <a:pt x="241" y="1167"/>
                  </a:lnTo>
                  <a:lnTo>
                    <a:pt x="236" y="1162"/>
                  </a:lnTo>
                  <a:lnTo>
                    <a:pt x="232" y="1160"/>
                  </a:lnTo>
                  <a:lnTo>
                    <a:pt x="222" y="1157"/>
                  </a:lnTo>
                  <a:lnTo>
                    <a:pt x="220" y="1157"/>
                  </a:lnTo>
                  <a:lnTo>
                    <a:pt x="215" y="1153"/>
                  </a:lnTo>
                  <a:lnTo>
                    <a:pt x="210" y="1153"/>
                  </a:lnTo>
                  <a:lnTo>
                    <a:pt x="198" y="1153"/>
                  </a:lnTo>
                  <a:lnTo>
                    <a:pt x="189" y="1143"/>
                  </a:lnTo>
                  <a:lnTo>
                    <a:pt x="180" y="1138"/>
                  </a:lnTo>
                  <a:lnTo>
                    <a:pt x="161" y="1134"/>
                  </a:lnTo>
                  <a:lnTo>
                    <a:pt x="156" y="1131"/>
                  </a:lnTo>
                  <a:lnTo>
                    <a:pt x="149" y="1124"/>
                  </a:lnTo>
                  <a:lnTo>
                    <a:pt x="149" y="1120"/>
                  </a:lnTo>
                  <a:lnTo>
                    <a:pt x="151" y="1112"/>
                  </a:lnTo>
                  <a:lnTo>
                    <a:pt x="158" y="1108"/>
                  </a:lnTo>
                  <a:lnTo>
                    <a:pt x="151" y="1105"/>
                  </a:lnTo>
                  <a:lnTo>
                    <a:pt x="144" y="1108"/>
                  </a:lnTo>
                  <a:lnTo>
                    <a:pt x="139" y="1115"/>
                  </a:lnTo>
                  <a:lnTo>
                    <a:pt x="137" y="1122"/>
                  </a:lnTo>
                  <a:lnTo>
                    <a:pt x="135" y="1134"/>
                  </a:lnTo>
                  <a:lnTo>
                    <a:pt x="132" y="1141"/>
                  </a:lnTo>
                  <a:lnTo>
                    <a:pt x="127" y="1141"/>
                  </a:lnTo>
                  <a:lnTo>
                    <a:pt x="118" y="1141"/>
                  </a:lnTo>
                  <a:lnTo>
                    <a:pt x="111" y="1138"/>
                  </a:lnTo>
                  <a:lnTo>
                    <a:pt x="104" y="1134"/>
                  </a:lnTo>
                  <a:lnTo>
                    <a:pt x="99" y="1129"/>
                  </a:lnTo>
                  <a:lnTo>
                    <a:pt x="94" y="1120"/>
                  </a:lnTo>
                  <a:lnTo>
                    <a:pt x="97" y="1115"/>
                  </a:lnTo>
                  <a:lnTo>
                    <a:pt x="111" y="1101"/>
                  </a:lnTo>
                  <a:lnTo>
                    <a:pt x="113" y="1096"/>
                  </a:lnTo>
                  <a:lnTo>
                    <a:pt x="120" y="1082"/>
                  </a:lnTo>
                  <a:lnTo>
                    <a:pt x="123" y="1065"/>
                  </a:lnTo>
                  <a:lnTo>
                    <a:pt x="123" y="1051"/>
                  </a:lnTo>
                  <a:lnTo>
                    <a:pt x="113" y="1041"/>
                  </a:lnTo>
                  <a:lnTo>
                    <a:pt x="109" y="1041"/>
                  </a:lnTo>
                  <a:lnTo>
                    <a:pt x="106" y="1041"/>
                  </a:lnTo>
                  <a:lnTo>
                    <a:pt x="104" y="1041"/>
                  </a:lnTo>
                  <a:lnTo>
                    <a:pt x="90" y="1034"/>
                  </a:lnTo>
                  <a:lnTo>
                    <a:pt x="80" y="1032"/>
                  </a:lnTo>
                  <a:lnTo>
                    <a:pt x="73" y="1032"/>
                  </a:lnTo>
                  <a:lnTo>
                    <a:pt x="68" y="1034"/>
                  </a:lnTo>
                  <a:lnTo>
                    <a:pt x="66" y="1041"/>
                  </a:lnTo>
                  <a:lnTo>
                    <a:pt x="66" y="1046"/>
                  </a:lnTo>
                  <a:lnTo>
                    <a:pt x="61" y="1046"/>
                  </a:lnTo>
                  <a:lnTo>
                    <a:pt x="57" y="1049"/>
                  </a:lnTo>
                  <a:lnTo>
                    <a:pt x="54" y="1046"/>
                  </a:lnTo>
                  <a:lnTo>
                    <a:pt x="49" y="1046"/>
                  </a:lnTo>
                  <a:lnTo>
                    <a:pt x="49" y="1044"/>
                  </a:lnTo>
                  <a:lnTo>
                    <a:pt x="47" y="1037"/>
                  </a:lnTo>
                  <a:lnTo>
                    <a:pt x="47" y="1032"/>
                  </a:lnTo>
                  <a:lnTo>
                    <a:pt x="47" y="1030"/>
                  </a:lnTo>
                  <a:lnTo>
                    <a:pt x="47" y="1027"/>
                  </a:lnTo>
                  <a:lnTo>
                    <a:pt x="45" y="1025"/>
                  </a:lnTo>
                  <a:lnTo>
                    <a:pt x="38" y="1022"/>
                  </a:lnTo>
                  <a:lnTo>
                    <a:pt x="35" y="1022"/>
                  </a:lnTo>
                  <a:lnTo>
                    <a:pt x="28" y="1025"/>
                  </a:lnTo>
                  <a:lnTo>
                    <a:pt x="23" y="1025"/>
                  </a:lnTo>
                  <a:lnTo>
                    <a:pt x="19" y="1027"/>
                  </a:lnTo>
                  <a:lnTo>
                    <a:pt x="16" y="1027"/>
                  </a:lnTo>
                  <a:lnTo>
                    <a:pt x="14" y="1025"/>
                  </a:lnTo>
                  <a:lnTo>
                    <a:pt x="14" y="1015"/>
                  </a:lnTo>
                  <a:lnTo>
                    <a:pt x="9" y="1011"/>
                  </a:lnTo>
                  <a:lnTo>
                    <a:pt x="0" y="1006"/>
                  </a:lnTo>
                  <a:lnTo>
                    <a:pt x="0" y="1001"/>
                  </a:lnTo>
                  <a:lnTo>
                    <a:pt x="2" y="992"/>
                  </a:lnTo>
                  <a:lnTo>
                    <a:pt x="2" y="980"/>
                  </a:lnTo>
                  <a:lnTo>
                    <a:pt x="7" y="985"/>
                  </a:lnTo>
                  <a:lnTo>
                    <a:pt x="9" y="980"/>
                  </a:lnTo>
                  <a:lnTo>
                    <a:pt x="16" y="978"/>
                  </a:lnTo>
                  <a:lnTo>
                    <a:pt x="45" y="975"/>
                  </a:lnTo>
                  <a:lnTo>
                    <a:pt x="52" y="973"/>
                  </a:lnTo>
                  <a:lnTo>
                    <a:pt x="59" y="968"/>
                  </a:lnTo>
                  <a:lnTo>
                    <a:pt x="64" y="963"/>
                  </a:lnTo>
                  <a:lnTo>
                    <a:pt x="66" y="961"/>
                  </a:lnTo>
                  <a:lnTo>
                    <a:pt x="73" y="947"/>
                  </a:lnTo>
                  <a:lnTo>
                    <a:pt x="75" y="942"/>
                  </a:lnTo>
                  <a:lnTo>
                    <a:pt x="78" y="940"/>
                  </a:lnTo>
                  <a:lnTo>
                    <a:pt x="94" y="925"/>
                  </a:lnTo>
                  <a:lnTo>
                    <a:pt x="97" y="921"/>
                  </a:lnTo>
                  <a:lnTo>
                    <a:pt x="101" y="907"/>
                  </a:lnTo>
                  <a:lnTo>
                    <a:pt x="104" y="892"/>
                  </a:lnTo>
                  <a:lnTo>
                    <a:pt x="113" y="869"/>
                  </a:lnTo>
                  <a:lnTo>
                    <a:pt x="125" y="798"/>
                  </a:lnTo>
                  <a:lnTo>
                    <a:pt x="135" y="774"/>
                  </a:lnTo>
                  <a:lnTo>
                    <a:pt x="146" y="720"/>
                  </a:lnTo>
                  <a:lnTo>
                    <a:pt x="168" y="599"/>
                  </a:lnTo>
                  <a:lnTo>
                    <a:pt x="177" y="540"/>
                  </a:lnTo>
                  <a:lnTo>
                    <a:pt x="180" y="511"/>
                  </a:lnTo>
                  <a:lnTo>
                    <a:pt x="180" y="507"/>
                  </a:lnTo>
                  <a:lnTo>
                    <a:pt x="175" y="495"/>
                  </a:lnTo>
                  <a:lnTo>
                    <a:pt x="177" y="490"/>
                  </a:lnTo>
                  <a:lnTo>
                    <a:pt x="184" y="478"/>
                  </a:lnTo>
                  <a:lnTo>
                    <a:pt x="187" y="476"/>
                  </a:lnTo>
                  <a:lnTo>
                    <a:pt x="187" y="471"/>
                  </a:lnTo>
                  <a:lnTo>
                    <a:pt x="191" y="452"/>
                  </a:lnTo>
                  <a:lnTo>
                    <a:pt x="198" y="443"/>
                  </a:lnTo>
                  <a:lnTo>
                    <a:pt x="206" y="443"/>
                  </a:lnTo>
                  <a:lnTo>
                    <a:pt x="224" y="447"/>
                  </a:lnTo>
                  <a:lnTo>
                    <a:pt x="236" y="447"/>
                  </a:lnTo>
                  <a:lnTo>
                    <a:pt x="241" y="443"/>
                  </a:lnTo>
                  <a:lnTo>
                    <a:pt x="241" y="435"/>
                  </a:lnTo>
                  <a:lnTo>
                    <a:pt x="234" y="428"/>
                  </a:lnTo>
                  <a:lnTo>
                    <a:pt x="239" y="428"/>
                  </a:lnTo>
                  <a:lnTo>
                    <a:pt x="236" y="421"/>
                  </a:lnTo>
                  <a:lnTo>
                    <a:pt x="213" y="400"/>
                  </a:lnTo>
                  <a:lnTo>
                    <a:pt x="210" y="398"/>
                  </a:lnTo>
                  <a:lnTo>
                    <a:pt x="208" y="398"/>
                  </a:lnTo>
                  <a:lnTo>
                    <a:pt x="208" y="395"/>
                  </a:lnTo>
                  <a:lnTo>
                    <a:pt x="206" y="395"/>
                  </a:lnTo>
                  <a:lnTo>
                    <a:pt x="203" y="395"/>
                  </a:lnTo>
                  <a:lnTo>
                    <a:pt x="203" y="398"/>
                  </a:lnTo>
                  <a:lnTo>
                    <a:pt x="201" y="398"/>
                  </a:lnTo>
                  <a:lnTo>
                    <a:pt x="201" y="400"/>
                  </a:lnTo>
                  <a:lnTo>
                    <a:pt x="201" y="400"/>
                  </a:lnTo>
                  <a:lnTo>
                    <a:pt x="198" y="405"/>
                  </a:lnTo>
                  <a:lnTo>
                    <a:pt x="184" y="426"/>
                  </a:lnTo>
                  <a:lnTo>
                    <a:pt x="182" y="445"/>
                  </a:lnTo>
                  <a:lnTo>
                    <a:pt x="177" y="454"/>
                  </a:lnTo>
                  <a:lnTo>
                    <a:pt x="175" y="459"/>
                  </a:lnTo>
                  <a:lnTo>
                    <a:pt x="198" y="249"/>
                  </a:lnTo>
                  <a:lnTo>
                    <a:pt x="210" y="182"/>
                  </a:lnTo>
                  <a:lnTo>
                    <a:pt x="217" y="92"/>
                  </a:lnTo>
                  <a:lnTo>
                    <a:pt x="220" y="85"/>
                  </a:lnTo>
                  <a:lnTo>
                    <a:pt x="229" y="64"/>
                  </a:lnTo>
                  <a:lnTo>
                    <a:pt x="234" y="57"/>
                  </a:lnTo>
                  <a:lnTo>
                    <a:pt x="239" y="57"/>
                  </a:lnTo>
                  <a:lnTo>
                    <a:pt x="243" y="57"/>
                  </a:lnTo>
                  <a:lnTo>
                    <a:pt x="243" y="59"/>
                  </a:lnTo>
                  <a:lnTo>
                    <a:pt x="243" y="64"/>
                  </a:lnTo>
                  <a:lnTo>
                    <a:pt x="243" y="69"/>
                  </a:lnTo>
                  <a:lnTo>
                    <a:pt x="241" y="69"/>
                  </a:lnTo>
                  <a:lnTo>
                    <a:pt x="241" y="71"/>
                  </a:lnTo>
                  <a:lnTo>
                    <a:pt x="241" y="73"/>
                  </a:lnTo>
                  <a:lnTo>
                    <a:pt x="241" y="76"/>
                  </a:lnTo>
                  <a:lnTo>
                    <a:pt x="246" y="80"/>
                  </a:lnTo>
                  <a:lnTo>
                    <a:pt x="248" y="85"/>
                  </a:lnTo>
                  <a:lnTo>
                    <a:pt x="267" y="99"/>
                  </a:lnTo>
                  <a:lnTo>
                    <a:pt x="279" y="107"/>
                  </a:lnTo>
                  <a:lnTo>
                    <a:pt x="284" y="109"/>
                  </a:lnTo>
                  <a:lnTo>
                    <a:pt x="322" y="149"/>
                  </a:lnTo>
                  <a:lnTo>
                    <a:pt x="329" y="163"/>
                  </a:lnTo>
                  <a:lnTo>
                    <a:pt x="333" y="175"/>
                  </a:lnTo>
                  <a:lnTo>
                    <a:pt x="333" y="185"/>
                  </a:lnTo>
                  <a:lnTo>
                    <a:pt x="336" y="201"/>
                  </a:lnTo>
                  <a:lnTo>
                    <a:pt x="343" y="239"/>
                  </a:lnTo>
                  <a:lnTo>
                    <a:pt x="343" y="244"/>
                  </a:lnTo>
                  <a:lnTo>
                    <a:pt x="352" y="270"/>
                  </a:lnTo>
                  <a:lnTo>
                    <a:pt x="364" y="284"/>
                  </a:lnTo>
                  <a:lnTo>
                    <a:pt x="376" y="293"/>
                  </a:lnTo>
                  <a:lnTo>
                    <a:pt x="385" y="301"/>
                  </a:lnTo>
                  <a:lnTo>
                    <a:pt x="388" y="303"/>
                  </a:lnTo>
                  <a:lnTo>
                    <a:pt x="390" y="308"/>
                  </a:lnTo>
                  <a:lnTo>
                    <a:pt x="390" y="312"/>
                  </a:lnTo>
                  <a:lnTo>
                    <a:pt x="390" y="320"/>
                  </a:lnTo>
                  <a:lnTo>
                    <a:pt x="390" y="329"/>
                  </a:lnTo>
                  <a:lnTo>
                    <a:pt x="390" y="338"/>
                  </a:lnTo>
                  <a:lnTo>
                    <a:pt x="392" y="346"/>
                  </a:lnTo>
                  <a:lnTo>
                    <a:pt x="397" y="348"/>
                  </a:lnTo>
                  <a:lnTo>
                    <a:pt x="397" y="341"/>
                  </a:lnTo>
                  <a:lnTo>
                    <a:pt x="395" y="329"/>
                  </a:lnTo>
                  <a:lnTo>
                    <a:pt x="392" y="324"/>
                  </a:lnTo>
                  <a:lnTo>
                    <a:pt x="397" y="312"/>
                  </a:lnTo>
                  <a:lnTo>
                    <a:pt x="392" y="303"/>
                  </a:lnTo>
                  <a:lnTo>
                    <a:pt x="385" y="296"/>
                  </a:lnTo>
                  <a:lnTo>
                    <a:pt x="378" y="291"/>
                  </a:lnTo>
                  <a:lnTo>
                    <a:pt x="388" y="293"/>
                  </a:lnTo>
                  <a:lnTo>
                    <a:pt x="397" y="293"/>
                  </a:lnTo>
                  <a:lnTo>
                    <a:pt x="402" y="298"/>
                  </a:lnTo>
                  <a:lnTo>
                    <a:pt x="409" y="303"/>
                  </a:lnTo>
                  <a:lnTo>
                    <a:pt x="402" y="291"/>
                  </a:lnTo>
                  <a:lnTo>
                    <a:pt x="390" y="284"/>
                  </a:lnTo>
                  <a:lnTo>
                    <a:pt x="378" y="279"/>
                  </a:lnTo>
                  <a:lnTo>
                    <a:pt x="366" y="272"/>
                  </a:lnTo>
                  <a:lnTo>
                    <a:pt x="362" y="260"/>
                  </a:lnTo>
                  <a:lnTo>
                    <a:pt x="357" y="246"/>
                  </a:lnTo>
                  <a:lnTo>
                    <a:pt x="348" y="166"/>
                  </a:lnTo>
                  <a:lnTo>
                    <a:pt x="348" y="166"/>
                  </a:lnTo>
                  <a:lnTo>
                    <a:pt x="357" y="163"/>
                  </a:lnTo>
                  <a:lnTo>
                    <a:pt x="369" y="166"/>
                  </a:lnTo>
                  <a:lnTo>
                    <a:pt x="371" y="166"/>
                  </a:lnTo>
                  <a:lnTo>
                    <a:pt x="374" y="166"/>
                  </a:lnTo>
                  <a:lnTo>
                    <a:pt x="376" y="163"/>
                  </a:lnTo>
                  <a:lnTo>
                    <a:pt x="376" y="161"/>
                  </a:lnTo>
                  <a:lnTo>
                    <a:pt x="378" y="159"/>
                  </a:lnTo>
                  <a:lnTo>
                    <a:pt x="378" y="156"/>
                  </a:lnTo>
                  <a:lnTo>
                    <a:pt x="381" y="154"/>
                  </a:lnTo>
                  <a:lnTo>
                    <a:pt x="383" y="154"/>
                  </a:lnTo>
                  <a:lnTo>
                    <a:pt x="385" y="159"/>
                  </a:lnTo>
                  <a:lnTo>
                    <a:pt x="388" y="161"/>
                  </a:lnTo>
                  <a:lnTo>
                    <a:pt x="388" y="163"/>
                  </a:lnTo>
                  <a:lnTo>
                    <a:pt x="390" y="173"/>
                  </a:lnTo>
                  <a:lnTo>
                    <a:pt x="392" y="175"/>
                  </a:lnTo>
                  <a:lnTo>
                    <a:pt x="395" y="178"/>
                  </a:lnTo>
                  <a:lnTo>
                    <a:pt x="402" y="178"/>
                  </a:lnTo>
                  <a:lnTo>
                    <a:pt x="407" y="180"/>
                  </a:lnTo>
                  <a:lnTo>
                    <a:pt x="409" y="178"/>
                  </a:lnTo>
                  <a:lnTo>
                    <a:pt x="414" y="180"/>
                  </a:lnTo>
                  <a:lnTo>
                    <a:pt x="419" y="182"/>
                  </a:lnTo>
                  <a:lnTo>
                    <a:pt x="426" y="189"/>
                  </a:lnTo>
                  <a:lnTo>
                    <a:pt x="430" y="192"/>
                  </a:lnTo>
                  <a:lnTo>
                    <a:pt x="433" y="196"/>
                  </a:lnTo>
                  <a:lnTo>
                    <a:pt x="433" y="199"/>
                  </a:lnTo>
                  <a:lnTo>
                    <a:pt x="430" y="208"/>
                  </a:lnTo>
                  <a:lnTo>
                    <a:pt x="430" y="211"/>
                  </a:lnTo>
                  <a:lnTo>
                    <a:pt x="433" y="213"/>
                  </a:lnTo>
                  <a:lnTo>
                    <a:pt x="433" y="218"/>
                  </a:lnTo>
                  <a:lnTo>
                    <a:pt x="433" y="220"/>
                  </a:lnTo>
                  <a:lnTo>
                    <a:pt x="435" y="222"/>
                  </a:lnTo>
                  <a:lnTo>
                    <a:pt x="437" y="230"/>
                  </a:lnTo>
                  <a:lnTo>
                    <a:pt x="440" y="232"/>
                  </a:lnTo>
                  <a:lnTo>
                    <a:pt x="442" y="232"/>
                  </a:lnTo>
                  <a:lnTo>
                    <a:pt x="445" y="234"/>
                  </a:lnTo>
                  <a:lnTo>
                    <a:pt x="454" y="232"/>
                  </a:lnTo>
                  <a:lnTo>
                    <a:pt x="456" y="232"/>
                  </a:lnTo>
                  <a:lnTo>
                    <a:pt x="466" y="239"/>
                  </a:lnTo>
                  <a:lnTo>
                    <a:pt x="471" y="239"/>
                  </a:lnTo>
                  <a:lnTo>
                    <a:pt x="475" y="241"/>
                  </a:lnTo>
                  <a:lnTo>
                    <a:pt x="478" y="244"/>
                  </a:lnTo>
                  <a:lnTo>
                    <a:pt x="482" y="251"/>
                  </a:lnTo>
                  <a:lnTo>
                    <a:pt x="487" y="253"/>
                  </a:lnTo>
                  <a:lnTo>
                    <a:pt x="492" y="256"/>
                  </a:lnTo>
                  <a:lnTo>
                    <a:pt x="506" y="260"/>
                  </a:lnTo>
                  <a:lnTo>
                    <a:pt x="511" y="260"/>
                  </a:lnTo>
                  <a:lnTo>
                    <a:pt x="516" y="258"/>
                  </a:lnTo>
                  <a:lnTo>
                    <a:pt x="527" y="253"/>
                  </a:lnTo>
                  <a:lnTo>
                    <a:pt x="532" y="253"/>
                  </a:lnTo>
                  <a:lnTo>
                    <a:pt x="542" y="256"/>
                  </a:lnTo>
                  <a:lnTo>
                    <a:pt x="549" y="251"/>
                  </a:lnTo>
                  <a:lnTo>
                    <a:pt x="556" y="244"/>
                  </a:lnTo>
                  <a:lnTo>
                    <a:pt x="558" y="241"/>
                  </a:lnTo>
                  <a:lnTo>
                    <a:pt x="558" y="239"/>
                  </a:lnTo>
                  <a:lnTo>
                    <a:pt x="558" y="237"/>
                  </a:lnTo>
                  <a:lnTo>
                    <a:pt x="558" y="232"/>
                  </a:lnTo>
                  <a:lnTo>
                    <a:pt x="556" y="230"/>
                  </a:lnTo>
                  <a:lnTo>
                    <a:pt x="556" y="227"/>
                  </a:lnTo>
                  <a:lnTo>
                    <a:pt x="558" y="220"/>
                  </a:lnTo>
                  <a:lnTo>
                    <a:pt x="558" y="220"/>
                  </a:lnTo>
                  <a:lnTo>
                    <a:pt x="582" y="208"/>
                  </a:lnTo>
                  <a:lnTo>
                    <a:pt x="584" y="208"/>
                  </a:lnTo>
                  <a:lnTo>
                    <a:pt x="587" y="208"/>
                  </a:lnTo>
                  <a:lnTo>
                    <a:pt x="589" y="208"/>
                  </a:lnTo>
                  <a:lnTo>
                    <a:pt x="594" y="211"/>
                  </a:lnTo>
                  <a:lnTo>
                    <a:pt x="596" y="211"/>
                  </a:lnTo>
                  <a:lnTo>
                    <a:pt x="598" y="211"/>
                  </a:lnTo>
                  <a:lnTo>
                    <a:pt x="603" y="211"/>
                  </a:lnTo>
                  <a:lnTo>
                    <a:pt x="605" y="208"/>
                  </a:lnTo>
                  <a:lnTo>
                    <a:pt x="608" y="204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4"/>
                  </a:lnTo>
                  <a:lnTo>
                    <a:pt x="613" y="192"/>
                  </a:lnTo>
                  <a:lnTo>
                    <a:pt x="622" y="189"/>
                  </a:lnTo>
                  <a:lnTo>
                    <a:pt x="624" y="187"/>
                  </a:lnTo>
                  <a:lnTo>
                    <a:pt x="631" y="182"/>
                  </a:lnTo>
                  <a:lnTo>
                    <a:pt x="634" y="178"/>
                  </a:lnTo>
                  <a:lnTo>
                    <a:pt x="636" y="173"/>
                  </a:lnTo>
                  <a:lnTo>
                    <a:pt x="636" y="170"/>
                  </a:lnTo>
                  <a:lnTo>
                    <a:pt x="636" y="159"/>
                  </a:lnTo>
                  <a:lnTo>
                    <a:pt x="636" y="151"/>
                  </a:lnTo>
                  <a:lnTo>
                    <a:pt x="636" y="147"/>
                  </a:lnTo>
                  <a:lnTo>
                    <a:pt x="639" y="130"/>
                  </a:lnTo>
                  <a:lnTo>
                    <a:pt x="641" y="125"/>
                  </a:lnTo>
                  <a:lnTo>
                    <a:pt x="643" y="123"/>
                  </a:lnTo>
                  <a:lnTo>
                    <a:pt x="646" y="121"/>
                  </a:lnTo>
                  <a:lnTo>
                    <a:pt x="676" y="97"/>
                  </a:lnTo>
                  <a:lnTo>
                    <a:pt x="681" y="95"/>
                  </a:lnTo>
                  <a:lnTo>
                    <a:pt x="684" y="97"/>
                  </a:lnTo>
                  <a:lnTo>
                    <a:pt x="686" y="97"/>
                  </a:lnTo>
                  <a:lnTo>
                    <a:pt x="688" y="95"/>
                  </a:lnTo>
                  <a:lnTo>
                    <a:pt x="693" y="90"/>
                  </a:lnTo>
                  <a:lnTo>
                    <a:pt x="700" y="73"/>
                  </a:lnTo>
                  <a:lnTo>
                    <a:pt x="707" y="64"/>
                  </a:lnTo>
                  <a:lnTo>
                    <a:pt x="710" y="59"/>
                  </a:lnTo>
                  <a:lnTo>
                    <a:pt x="712" y="54"/>
                  </a:lnTo>
                  <a:lnTo>
                    <a:pt x="712" y="50"/>
                  </a:lnTo>
                  <a:lnTo>
                    <a:pt x="712" y="47"/>
                  </a:lnTo>
                  <a:lnTo>
                    <a:pt x="712" y="38"/>
                  </a:lnTo>
                  <a:lnTo>
                    <a:pt x="712" y="33"/>
                  </a:lnTo>
                  <a:lnTo>
                    <a:pt x="714" y="31"/>
                  </a:lnTo>
                  <a:lnTo>
                    <a:pt x="714" y="28"/>
                  </a:lnTo>
                  <a:lnTo>
                    <a:pt x="719" y="28"/>
                  </a:lnTo>
                  <a:lnTo>
                    <a:pt x="721" y="28"/>
                  </a:lnTo>
                  <a:lnTo>
                    <a:pt x="724" y="28"/>
                  </a:lnTo>
                  <a:lnTo>
                    <a:pt x="728" y="26"/>
                  </a:lnTo>
                  <a:lnTo>
                    <a:pt x="733" y="17"/>
                  </a:lnTo>
                  <a:lnTo>
                    <a:pt x="738" y="9"/>
                  </a:lnTo>
                  <a:lnTo>
                    <a:pt x="750" y="0"/>
                  </a:lnTo>
                  <a:lnTo>
                    <a:pt x="754" y="5"/>
                  </a:lnTo>
                  <a:lnTo>
                    <a:pt x="764" y="5"/>
                  </a:lnTo>
                  <a:lnTo>
                    <a:pt x="771" y="5"/>
                  </a:lnTo>
                  <a:lnTo>
                    <a:pt x="776" y="5"/>
                  </a:lnTo>
                  <a:lnTo>
                    <a:pt x="778" y="7"/>
                  </a:lnTo>
                  <a:lnTo>
                    <a:pt x="783" y="12"/>
                  </a:lnTo>
                  <a:lnTo>
                    <a:pt x="790" y="19"/>
                  </a:lnTo>
                  <a:lnTo>
                    <a:pt x="790" y="21"/>
                  </a:lnTo>
                  <a:lnTo>
                    <a:pt x="790" y="26"/>
                  </a:lnTo>
                  <a:lnTo>
                    <a:pt x="788" y="38"/>
                  </a:lnTo>
                  <a:lnTo>
                    <a:pt x="785" y="40"/>
                  </a:lnTo>
                  <a:lnTo>
                    <a:pt x="790" y="43"/>
                  </a:lnTo>
                  <a:lnTo>
                    <a:pt x="795" y="45"/>
                  </a:lnTo>
                  <a:lnTo>
                    <a:pt x="804" y="47"/>
                  </a:lnTo>
                  <a:lnTo>
                    <a:pt x="809" y="47"/>
                  </a:lnTo>
                  <a:lnTo>
                    <a:pt x="811" y="45"/>
                  </a:lnTo>
                  <a:lnTo>
                    <a:pt x="816" y="40"/>
                  </a:lnTo>
                  <a:lnTo>
                    <a:pt x="818" y="38"/>
                  </a:lnTo>
                  <a:lnTo>
                    <a:pt x="821" y="38"/>
                  </a:lnTo>
                  <a:lnTo>
                    <a:pt x="823" y="40"/>
                  </a:lnTo>
                  <a:lnTo>
                    <a:pt x="825" y="43"/>
                  </a:lnTo>
                  <a:lnTo>
                    <a:pt x="830" y="43"/>
                  </a:lnTo>
                  <a:lnTo>
                    <a:pt x="840" y="38"/>
                  </a:lnTo>
                  <a:lnTo>
                    <a:pt x="842" y="38"/>
                  </a:lnTo>
                  <a:lnTo>
                    <a:pt x="849" y="40"/>
                  </a:lnTo>
                  <a:lnTo>
                    <a:pt x="851" y="40"/>
                  </a:lnTo>
                  <a:lnTo>
                    <a:pt x="856" y="38"/>
                  </a:lnTo>
                  <a:lnTo>
                    <a:pt x="861" y="38"/>
                  </a:lnTo>
                  <a:lnTo>
                    <a:pt x="863" y="40"/>
                  </a:lnTo>
                  <a:lnTo>
                    <a:pt x="866" y="43"/>
                  </a:lnTo>
                  <a:lnTo>
                    <a:pt x="870" y="50"/>
                  </a:lnTo>
                  <a:lnTo>
                    <a:pt x="878" y="62"/>
                  </a:lnTo>
                  <a:lnTo>
                    <a:pt x="880" y="64"/>
                  </a:lnTo>
                  <a:lnTo>
                    <a:pt x="882" y="66"/>
                  </a:lnTo>
                  <a:lnTo>
                    <a:pt x="889" y="69"/>
                  </a:lnTo>
                  <a:lnTo>
                    <a:pt x="901" y="71"/>
                  </a:lnTo>
                  <a:lnTo>
                    <a:pt x="904" y="73"/>
                  </a:lnTo>
                  <a:lnTo>
                    <a:pt x="906" y="76"/>
                  </a:lnTo>
                  <a:lnTo>
                    <a:pt x="906" y="78"/>
                  </a:lnTo>
                  <a:lnTo>
                    <a:pt x="904" y="80"/>
                  </a:lnTo>
                  <a:lnTo>
                    <a:pt x="901" y="83"/>
                  </a:lnTo>
                  <a:lnTo>
                    <a:pt x="899" y="88"/>
                  </a:lnTo>
                  <a:lnTo>
                    <a:pt x="899" y="88"/>
                  </a:lnTo>
                  <a:lnTo>
                    <a:pt x="896" y="90"/>
                  </a:lnTo>
                  <a:lnTo>
                    <a:pt x="896" y="92"/>
                  </a:lnTo>
                  <a:lnTo>
                    <a:pt x="899" y="95"/>
                  </a:lnTo>
                  <a:lnTo>
                    <a:pt x="901" y="97"/>
                  </a:lnTo>
                  <a:lnTo>
                    <a:pt x="906" y="99"/>
                  </a:lnTo>
                  <a:lnTo>
                    <a:pt x="911" y="102"/>
                  </a:lnTo>
                  <a:lnTo>
                    <a:pt x="918" y="107"/>
                  </a:lnTo>
                  <a:lnTo>
                    <a:pt x="927" y="104"/>
                  </a:lnTo>
                  <a:lnTo>
                    <a:pt x="937" y="111"/>
                  </a:lnTo>
                  <a:lnTo>
                    <a:pt x="941" y="111"/>
                  </a:lnTo>
                  <a:lnTo>
                    <a:pt x="941" y="111"/>
                  </a:lnTo>
                  <a:lnTo>
                    <a:pt x="944" y="111"/>
                  </a:lnTo>
                  <a:lnTo>
                    <a:pt x="946" y="116"/>
                  </a:lnTo>
                  <a:lnTo>
                    <a:pt x="946" y="118"/>
                  </a:lnTo>
                  <a:lnTo>
                    <a:pt x="944" y="121"/>
                  </a:lnTo>
                  <a:lnTo>
                    <a:pt x="941" y="125"/>
                  </a:lnTo>
                  <a:lnTo>
                    <a:pt x="941" y="128"/>
                  </a:lnTo>
                  <a:lnTo>
                    <a:pt x="939" y="130"/>
                  </a:lnTo>
                  <a:lnTo>
                    <a:pt x="941" y="133"/>
                  </a:lnTo>
                  <a:lnTo>
                    <a:pt x="944" y="135"/>
                  </a:lnTo>
                  <a:lnTo>
                    <a:pt x="946" y="137"/>
                  </a:lnTo>
                  <a:lnTo>
                    <a:pt x="949" y="135"/>
                  </a:lnTo>
                  <a:lnTo>
                    <a:pt x="951" y="135"/>
                  </a:lnTo>
                  <a:lnTo>
                    <a:pt x="956" y="135"/>
                  </a:lnTo>
                  <a:lnTo>
                    <a:pt x="956" y="137"/>
                  </a:lnTo>
                  <a:lnTo>
                    <a:pt x="958" y="140"/>
                  </a:lnTo>
                  <a:lnTo>
                    <a:pt x="956" y="142"/>
                  </a:lnTo>
                  <a:lnTo>
                    <a:pt x="953" y="147"/>
                  </a:lnTo>
                  <a:lnTo>
                    <a:pt x="946" y="151"/>
                  </a:lnTo>
                  <a:lnTo>
                    <a:pt x="941" y="159"/>
                  </a:lnTo>
                  <a:lnTo>
                    <a:pt x="937" y="161"/>
                  </a:lnTo>
                  <a:lnTo>
                    <a:pt x="937" y="163"/>
                  </a:lnTo>
                  <a:lnTo>
                    <a:pt x="934" y="166"/>
                  </a:lnTo>
                  <a:lnTo>
                    <a:pt x="934" y="170"/>
                  </a:lnTo>
                  <a:lnTo>
                    <a:pt x="934" y="175"/>
                  </a:lnTo>
                  <a:lnTo>
                    <a:pt x="932" y="178"/>
                  </a:lnTo>
                  <a:lnTo>
                    <a:pt x="932" y="180"/>
                  </a:lnTo>
                  <a:lnTo>
                    <a:pt x="934" y="182"/>
                  </a:lnTo>
                  <a:lnTo>
                    <a:pt x="939" y="187"/>
                  </a:lnTo>
                  <a:lnTo>
                    <a:pt x="941" y="189"/>
                  </a:lnTo>
                  <a:lnTo>
                    <a:pt x="944" y="192"/>
                  </a:lnTo>
                  <a:lnTo>
                    <a:pt x="944" y="194"/>
                  </a:lnTo>
                  <a:lnTo>
                    <a:pt x="941" y="196"/>
                  </a:lnTo>
                  <a:lnTo>
                    <a:pt x="934" y="204"/>
                  </a:lnTo>
                  <a:lnTo>
                    <a:pt x="932" y="206"/>
                  </a:lnTo>
                  <a:lnTo>
                    <a:pt x="932" y="208"/>
                  </a:lnTo>
                  <a:lnTo>
                    <a:pt x="932" y="213"/>
                  </a:lnTo>
                  <a:lnTo>
                    <a:pt x="932" y="213"/>
                  </a:lnTo>
                  <a:lnTo>
                    <a:pt x="937" y="215"/>
                  </a:lnTo>
                  <a:lnTo>
                    <a:pt x="941" y="215"/>
                  </a:lnTo>
                  <a:lnTo>
                    <a:pt x="944" y="215"/>
                  </a:lnTo>
                  <a:lnTo>
                    <a:pt x="946" y="218"/>
                  </a:lnTo>
                  <a:lnTo>
                    <a:pt x="949" y="220"/>
                  </a:lnTo>
                  <a:lnTo>
                    <a:pt x="949" y="222"/>
                  </a:lnTo>
                  <a:lnTo>
                    <a:pt x="946" y="227"/>
                  </a:lnTo>
                  <a:lnTo>
                    <a:pt x="944" y="230"/>
                  </a:lnTo>
                  <a:lnTo>
                    <a:pt x="944" y="232"/>
                  </a:lnTo>
                  <a:lnTo>
                    <a:pt x="944" y="234"/>
                  </a:lnTo>
                  <a:lnTo>
                    <a:pt x="949" y="237"/>
                  </a:lnTo>
                  <a:lnTo>
                    <a:pt x="953" y="241"/>
                  </a:lnTo>
                  <a:lnTo>
                    <a:pt x="958" y="244"/>
                  </a:lnTo>
                  <a:lnTo>
                    <a:pt x="960" y="244"/>
                  </a:lnTo>
                  <a:lnTo>
                    <a:pt x="977" y="241"/>
                  </a:lnTo>
                  <a:lnTo>
                    <a:pt x="979" y="244"/>
                  </a:lnTo>
                  <a:lnTo>
                    <a:pt x="982" y="246"/>
                  </a:lnTo>
                  <a:lnTo>
                    <a:pt x="982" y="251"/>
                  </a:lnTo>
                  <a:lnTo>
                    <a:pt x="979" y="253"/>
                  </a:lnTo>
                  <a:lnTo>
                    <a:pt x="979" y="256"/>
                  </a:lnTo>
                  <a:lnTo>
                    <a:pt x="979" y="260"/>
                  </a:lnTo>
                  <a:lnTo>
                    <a:pt x="982" y="263"/>
                  </a:lnTo>
                  <a:lnTo>
                    <a:pt x="984" y="270"/>
                  </a:lnTo>
                  <a:lnTo>
                    <a:pt x="986" y="275"/>
                  </a:lnTo>
                  <a:lnTo>
                    <a:pt x="989" y="279"/>
                  </a:lnTo>
                  <a:lnTo>
                    <a:pt x="991" y="282"/>
                  </a:lnTo>
                  <a:lnTo>
                    <a:pt x="996" y="286"/>
                  </a:lnTo>
                  <a:lnTo>
                    <a:pt x="1001" y="293"/>
                  </a:lnTo>
                  <a:lnTo>
                    <a:pt x="991" y="298"/>
                  </a:lnTo>
                  <a:lnTo>
                    <a:pt x="989" y="305"/>
                  </a:lnTo>
                  <a:lnTo>
                    <a:pt x="996" y="329"/>
                  </a:lnTo>
                  <a:lnTo>
                    <a:pt x="996" y="334"/>
                  </a:lnTo>
                  <a:lnTo>
                    <a:pt x="996" y="336"/>
                  </a:lnTo>
                  <a:lnTo>
                    <a:pt x="993" y="338"/>
                  </a:lnTo>
                  <a:lnTo>
                    <a:pt x="993" y="343"/>
                  </a:lnTo>
                  <a:lnTo>
                    <a:pt x="993" y="346"/>
                  </a:lnTo>
                  <a:lnTo>
                    <a:pt x="993" y="350"/>
                  </a:lnTo>
                  <a:lnTo>
                    <a:pt x="993" y="353"/>
                  </a:lnTo>
                  <a:lnTo>
                    <a:pt x="991" y="355"/>
                  </a:lnTo>
                  <a:lnTo>
                    <a:pt x="982" y="362"/>
                  </a:lnTo>
                  <a:lnTo>
                    <a:pt x="979" y="364"/>
                  </a:lnTo>
                  <a:lnTo>
                    <a:pt x="977" y="369"/>
                  </a:lnTo>
                  <a:lnTo>
                    <a:pt x="975" y="376"/>
                  </a:lnTo>
                  <a:lnTo>
                    <a:pt x="972" y="381"/>
                  </a:lnTo>
                  <a:lnTo>
                    <a:pt x="970" y="383"/>
                  </a:lnTo>
                  <a:lnTo>
                    <a:pt x="967" y="383"/>
                  </a:lnTo>
                  <a:lnTo>
                    <a:pt x="963" y="383"/>
                  </a:lnTo>
                  <a:lnTo>
                    <a:pt x="960" y="386"/>
                  </a:lnTo>
                  <a:lnTo>
                    <a:pt x="958" y="391"/>
                  </a:lnTo>
                  <a:lnTo>
                    <a:pt x="956" y="393"/>
                  </a:lnTo>
                  <a:lnTo>
                    <a:pt x="958" y="398"/>
                  </a:lnTo>
                  <a:lnTo>
                    <a:pt x="958" y="400"/>
                  </a:lnTo>
                  <a:lnTo>
                    <a:pt x="960" y="402"/>
                  </a:lnTo>
                  <a:lnTo>
                    <a:pt x="960" y="407"/>
                  </a:lnTo>
                  <a:lnTo>
                    <a:pt x="958" y="409"/>
                  </a:lnTo>
                  <a:lnTo>
                    <a:pt x="953" y="417"/>
                  </a:lnTo>
                  <a:lnTo>
                    <a:pt x="951" y="421"/>
                  </a:lnTo>
                  <a:lnTo>
                    <a:pt x="946" y="424"/>
                  </a:lnTo>
                  <a:lnTo>
                    <a:pt x="941" y="426"/>
                  </a:lnTo>
                  <a:lnTo>
                    <a:pt x="939" y="428"/>
                  </a:lnTo>
                  <a:lnTo>
                    <a:pt x="934" y="431"/>
                  </a:lnTo>
                  <a:lnTo>
                    <a:pt x="932" y="433"/>
                  </a:lnTo>
                  <a:lnTo>
                    <a:pt x="930" y="433"/>
                  </a:lnTo>
                  <a:lnTo>
                    <a:pt x="922" y="435"/>
                  </a:lnTo>
                  <a:lnTo>
                    <a:pt x="920" y="435"/>
                  </a:lnTo>
                  <a:lnTo>
                    <a:pt x="915" y="440"/>
                  </a:lnTo>
                  <a:lnTo>
                    <a:pt x="904" y="466"/>
                  </a:lnTo>
                  <a:lnTo>
                    <a:pt x="899" y="471"/>
                  </a:lnTo>
                  <a:lnTo>
                    <a:pt x="892" y="478"/>
                  </a:lnTo>
                  <a:lnTo>
                    <a:pt x="882" y="488"/>
                  </a:lnTo>
                  <a:lnTo>
                    <a:pt x="868" y="495"/>
                  </a:lnTo>
                  <a:lnTo>
                    <a:pt x="863" y="499"/>
                  </a:lnTo>
                  <a:lnTo>
                    <a:pt x="863" y="502"/>
                  </a:lnTo>
                  <a:lnTo>
                    <a:pt x="863" y="504"/>
                  </a:lnTo>
                  <a:lnTo>
                    <a:pt x="866" y="504"/>
                  </a:lnTo>
                  <a:lnTo>
                    <a:pt x="866" y="507"/>
                  </a:lnTo>
                  <a:lnTo>
                    <a:pt x="868" y="511"/>
                  </a:lnTo>
                  <a:lnTo>
                    <a:pt x="870" y="514"/>
                  </a:lnTo>
                  <a:lnTo>
                    <a:pt x="870" y="514"/>
                  </a:lnTo>
                  <a:lnTo>
                    <a:pt x="870" y="521"/>
                  </a:lnTo>
                  <a:lnTo>
                    <a:pt x="870" y="523"/>
                  </a:lnTo>
                  <a:lnTo>
                    <a:pt x="870" y="525"/>
                  </a:lnTo>
                  <a:lnTo>
                    <a:pt x="873" y="528"/>
                  </a:lnTo>
                  <a:lnTo>
                    <a:pt x="873" y="530"/>
                  </a:lnTo>
                  <a:lnTo>
                    <a:pt x="875" y="535"/>
                  </a:lnTo>
                  <a:lnTo>
                    <a:pt x="875" y="537"/>
                  </a:lnTo>
                  <a:lnTo>
                    <a:pt x="878" y="540"/>
                  </a:lnTo>
                  <a:lnTo>
                    <a:pt x="882" y="544"/>
                  </a:lnTo>
                  <a:lnTo>
                    <a:pt x="885" y="549"/>
                  </a:lnTo>
                  <a:lnTo>
                    <a:pt x="885" y="551"/>
                  </a:lnTo>
                  <a:lnTo>
                    <a:pt x="885" y="556"/>
                  </a:lnTo>
                  <a:lnTo>
                    <a:pt x="885" y="566"/>
                  </a:lnTo>
                  <a:lnTo>
                    <a:pt x="880" y="570"/>
                  </a:lnTo>
                  <a:lnTo>
                    <a:pt x="856" y="573"/>
                  </a:lnTo>
                  <a:lnTo>
                    <a:pt x="849" y="573"/>
                  </a:lnTo>
                  <a:lnTo>
                    <a:pt x="844" y="570"/>
                  </a:lnTo>
                  <a:lnTo>
                    <a:pt x="842" y="568"/>
                  </a:lnTo>
                  <a:lnTo>
                    <a:pt x="840" y="568"/>
                  </a:lnTo>
                  <a:lnTo>
                    <a:pt x="837" y="568"/>
                  </a:lnTo>
                  <a:lnTo>
                    <a:pt x="835" y="570"/>
                  </a:lnTo>
                  <a:lnTo>
                    <a:pt x="835" y="573"/>
                  </a:lnTo>
                  <a:lnTo>
                    <a:pt x="835" y="575"/>
                  </a:lnTo>
                  <a:lnTo>
                    <a:pt x="835" y="578"/>
                  </a:lnTo>
                  <a:lnTo>
                    <a:pt x="835" y="580"/>
                  </a:lnTo>
                  <a:lnTo>
                    <a:pt x="835" y="582"/>
                  </a:lnTo>
                  <a:lnTo>
                    <a:pt x="833" y="587"/>
                  </a:lnTo>
                  <a:lnTo>
                    <a:pt x="830" y="592"/>
                  </a:lnTo>
                  <a:lnTo>
                    <a:pt x="830" y="596"/>
                  </a:lnTo>
                  <a:lnTo>
                    <a:pt x="833" y="601"/>
                  </a:lnTo>
                  <a:lnTo>
                    <a:pt x="833" y="604"/>
                  </a:lnTo>
                  <a:lnTo>
                    <a:pt x="835" y="604"/>
                  </a:lnTo>
                  <a:lnTo>
                    <a:pt x="844" y="606"/>
                  </a:lnTo>
                  <a:lnTo>
                    <a:pt x="847" y="608"/>
                  </a:lnTo>
                  <a:lnTo>
                    <a:pt x="849" y="611"/>
                  </a:lnTo>
                  <a:lnTo>
                    <a:pt x="849" y="613"/>
                  </a:lnTo>
                  <a:lnTo>
                    <a:pt x="849" y="615"/>
                  </a:lnTo>
                  <a:lnTo>
                    <a:pt x="847" y="618"/>
                  </a:lnTo>
                  <a:lnTo>
                    <a:pt x="837" y="644"/>
                  </a:lnTo>
                  <a:lnTo>
                    <a:pt x="833" y="646"/>
                  </a:lnTo>
                  <a:lnTo>
                    <a:pt x="825" y="651"/>
                  </a:lnTo>
                  <a:lnTo>
                    <a:pt x="825" y="653"/>
                  </a:lnTo>
                  <a:lnTo>
                    <a:pt x="828" y="656"/>
                  </a:lnTo>
                  <a:lnTo>
                    <a:pt x="830" y="658"/>
                  </a:lnTo>
                  <a:lnTo>
                    <a:pt x="833" y="658"/>
                  </a:lnTo>
                  <a:lnTo>
                    <a:pt x="833" y="663"/>
                  </a:lnTo>
                  <a:lnTo>
                    <a:pt x="833" y="665"/>
                  </a:lnTo>
                  <a:lnTo>
                    <a:pt x="833" y="667"/>
                  </a:lnTo>
                  <a:lnTo>
                    <a:pt x="830" y="670"/>
                  </a:lnTo>
                  <a:lnTo>
                    <a:pt x="825" y="670"/>
                  </a:lnTo>
                  <a:lnTo>
                    <a:pt x="823" y="670"/>
                  </a:lnTo>
                  <a:lnTo>
                    <a:pt x="821" y="670"/>
                  </a:lnTo>
                  <a:lnTo>
                    <a:pt x="816" y="667"/>
                  </a:lnTo>
                  <a:lnTo>
                    <a:pt x="814" y="665"/>
                  </a:lnTo>
                  <a:lnTo>
                    <a:pt x="809" y="665"/>
                  </a:lnTo>
                  <a:lnTo>
                    <a:pt x="807" y="667"/>
                  </a:lnTo>
                  <a:lnTo>
                    <a:pt x="804" y="670"/>
                  </a:lnTo>
                  <a:lnTo>
                    <a:pt x="804" y="672"/>
                  </a:lnTo>
                  <a:lnTo>
                    <a:pt x="804" y="675"/>
                  </a:lnTo>
                  <a:lnTo>
                    <a:pt x="802" y="677"/>
                  </a:lnTo>
                  <a:lnTo>
                    <a:pt x="799" y="679"/>
                  </a:lnTo>
                  <a:lnTo>
                    <a:pt x="795" y="682"/>
                  </a:lnTo>
                  <a:lnTo>
                    <a:pt x="792" y="684"/>
                  </a:lnTo>
                  <a:lnTo>
                    <a:pt x="790" y="686"/>
                  </a:lnTo>
                  <a:lnTo>
                    <a:pt x="788" y="693"/>
                  </a:lnTo>
                  <a:lnTo>
                    <a:pt x="788" y="696"/>
                  </a:lnTo>
                  <a:lnTo>
                    <a:pt x="788" y="701"/>
                  </a:lnTo>
                  <a:lnTo>
                    <a:pt x="769" y="712"/>
                  </a:lnTo>
                  <a:lnTo>
                    <a:pt x="762" y="715"/>
                  </a:lnTo>
                  <a:lnTo>
                    <a:pt x="759" y="712"/>
                  </a:lnTo>
                  <a:lnTo>
                    <a:pt x="750" y="703"/>
                  </a:lnTo>
                  <a:lnTo>
                    <a:pt x="747" y="701"/>
                  </a:lnTo>
                  <a:lnTo>
                    <a:pt x="740" y="698"/>
                  </a:lnTo>
                  <a:lnTo>
                    <a:pt x="736" y="701"/>
                  </a:lnTo>
                  <a:lnTo>
                    <a:pt x="714" y="708"/>
                  </a:lnTo>
                  <a:lnTo>
                    <a:pt x="712" y="708"/>
                  </a:lnTo>
                  <a:lnTo>
                    <a:pt x="710" y="708"/>
                  </a:lnTo>
                  <a:lnTo>
                    <a:pt x="705" y="705"/>
                  </a:lnTo>
                  <a:lnTo>
                    <a:pt x="702" y="705"/>
                  </a:lnTo>
                  <a:lnTo>
                    <a:pt x="700" y="708"/>
                  </a:lnTo>
                  <a:lnTo>
                    <a:pt x="695" y="710"/>
                  </a:lnTo>
                  <a:lnTo>
                    <a:pt x="674" y="722"/>
                  </a:lnTo>
                  <a:lnTo>
                    <a:pt x="667" y="722"/>
                  </a:lnTo>
                  <a:lnTo>
                    <a:pt x="665" y="724"/>
                  </a:lnTo>
                  <a:lnTo>
                    <a:pt x="655" y="731"/>
                  </a:lnTo>
                  <a:lnTo>
                    <a:pt x="653" y="731"/>
                  </a:lnTo>
                  <a:lnTo>
                    <a:pt x="650" y="731"/>
                  </a:lnTo>
                  <a:lnTo>
                    <a:pt x="648" y="731"/>
                  </a:lnTo>
                  <a:lnTo>
                    <a:pt x="641" y="729"/>
                  </a:lnTo>
                  <a:lnTo>
                    <a:pt x="627" y="722"/>
                  </a:lnTo>
                  <a:lnTo>
                    <a:pt x="624" y="724"/>
                  </a:lnTo>
                  <a:lnTo>
                    <a:pt x="622" y="724"/>
                  </a:lnTo>
                  <a:lnTo>
                    <a:pt x="620" y="727"/>
                  </a:lnTo>
                  <a:lnTo>
                    <a:pt x="615" y="736"/>
                  </a:lnTo>
                  <a:lnTo>
                    <a:pt x="613" y="738"/>
                  </a:lnTo>
                  <a:lnTo>
                    <a:pt x="610" y="741"/>
                  </a:lnTo>
                  <a:lnTo>
                    <a:pt x="608" y="743"/>
                  </a:lnTo>
                  <a:lnTo>
                    <a:pt x="605" y="746"/>
                  </a:lnTo>
                  <a:lnTo>
                    <a:pt x="603" y="743"/>
                  </a:lnTo>
                  <a:lnTo>
                    <a:pt x="601" y="741"/>
                  </a:lnTo>
                  <a:lnTo>
                    <a:pt x="596" y="738"/>
                  </a:lnTo>
                  <a:lnTo>
                    <a:pt x="594" y="738"/>
                  </a:lnTo>
                  <a:lnTo>
                    <a:pt x="587" y="743"/>
                  </a:lnTo>
                  <a:lnTo>
                    <a:pt x="582" y="750"/>
                  </a:lnTo>
                  <a:lnTo>
                    <a:pt x="584" y="760"/>
                  </a:lnTo>
                  <a:lnTo>
                    <a:pt x="584" y="764"/>
                  </a:lnTo>
                  <a:lnTo>
                    <a:pt x="582" y="767"/>
                  </a:lnTo>
                  <a:lnTo>
                    <a:pt x="579" y="769"/>
                  </a:lnTo>
                  <a:lnTo>
                    <a:pt x="577" y="769"/>
                  </a:lnTo>
                  <a:lnTo>
                    <a:pt x="565" y="769"/>
                  </a:lnTo>
                  <a:lnTo>
                    <a:pt x="563" y="769"/>
                  </a:lnTo>
                  <a:lnTo>
                    <a:pt x="560" y="767"/>
                  </a:lnTo>
                  <a:lnTo>
                    <a:pt x="558" y="767"/>
                  </a:lnTo>
                  <a:lnTo>
                    <a:pt x="558" y="764"/>
                  </a:lnTo>
                  <a:lnTo>
                    <a:pt x="556" y="762"/>
                  </a:lnTo>
                  <a:lnTo>
                    <a:pt x="556" y="760"/>
                  </a:lnTo>
                  <a:lnTo>
                    <a:pt x="556" y="757"/>
                  </a:lnTo>
                  <a:lnTo>
                    <a:pt x="560" y="755"/>
                  </a:lnTo>
                  <a:lnTo>
                    <a:pt x="560" y="753"/>
                  </a:lnTo>
                  <a:lnTo>
                    <a:pt x="560" y="750"/>
                  </a:lnTo>
                  <a:lnTo>
                    <a:pt x="560" y="748"/>
                  </a:lnTo>
                  <a:lnTo>
                    <a:pt x="558" y="746"/>
                  </a:lnTo>
                  <a:lnTo>
                    <a:pt x="556" y="746"/>
                  </a:lnTo>
                  <a:lnTo>
                    <a:pt x="551" y="743"/>
                  </a:lnTo>
                  <a:lnTo>
                    <a:pt x="549" y="743"/>
                  </a:lnTo>
                  <a:lnTo>
                    <a:pt x="546" y="746"/>
                  </a:lnTo>
                  <a:lnTo>
                    <a:pt x="537" y="750"/>
                  </a:lnTo>
                  <a:lnTo>
                    <a:pt x="532" y="757"/>
                  </a:lnTo>
                  <a:lnTo>
                    <a:pt x="527" y="762"/>
                  </a:lnTo>
                  <a:lnTo>
                    <a:pt x="525" y="762"/>
                  </a:lnTo>
                  <a:lnTo>
                    <a:pt x="518" y="762"/>
                  </a:lnTo>
                  <a:lnTo>
                    <a:pt x="508" y="760"/>
                  </a:lnTo>
                  <a:lnTo>
                    <a:pt x="504" y="762"/>
                  </a:lnTo>
                  <a:lnTo>
                    <a:pt x="494" y="769"/>
                  </a:lnTo>
                  <a:lnTo>
                    <a:pt x="489" y="774"/>
                  </a:lnTo>
                  <a:lnTo>
                    <a:pt x="489" y="776"/>
                  </a:lnTo>
                  <a:lnTo>
                    <a:pt x="492" y="779"/>
                  </a:lnTo>
                  <a:lnTo>
                    <a:pt x="497" y="786"/>
                  </a:lnTo>
                  <a:lnTo>
                    <a:pt x="499" y="788"/>
                  </a:lnTo>
                  <a:lnTo>
                    <a:pt x="499" y="793"/>
                  </a:lnTo>
                  <a:lnTo>
                    <a:pt x="501" y="795"/>
                  </a:lnTo>
                  <a:lnTo>
                    <a:pt x="501" y="798"/>
                  </a:lnTo>
                  <a:lnTo>
                    <a:pt x="501" y="800"/>
                  </a:lnTo>
                  <a:lnTo>
                    <a:pt x="499" y="807"/>
                  </a:lnTo>
                  <a:lnTo>
                    <a:pt x="497" y="814"/>
                  </a:lnTo>
                  <a:lnTo>
                    <a:pt x="494" y="817"/>
                  </a:lnTo>
                  <a:lnTo>
                    <a:pt x="494" y="821"/>
                  </a:lnTo>
                  <a:lnTo>
                    <a:pt x="494" y="828"/>
                  </a:lnTo>
                  <a:lnTo>
                    <a:pt x="494" y="831"/>
                  </a:lnTo>
                  <a:lnTo>
                    <a:pt x="494" y="835"/>
                  </a:lnTo>
                  <a:lnTo>
                    <a:pt x="497" y="838"/>
                  </a:lnTo>
                  <a:lnTo>
                    <a:pt x="497" y="840"/>
                  </a:lnTo>
                  <a:lnTo>
                    <a:pt x="499" y="843"/>
                  </a:lnTo>
                  <a:lnTo>
                    <a:pt x="499" y="845"/>
                  </a:lnTo>
                  <a:lnTo>
                    <a:pt x="492" y="859"/>
                  </a:lnTo>
                  <a:lnTo>
                    <a:pt x="489" y="862"/>
                  </a:lnTo>
                  <a:lnTo>
                    <a:pt x="489" y="864"/>
                  </a:lnTo>
                  <a:lnTo>
                    <a:pt x="485" y="864"/>
                  </a:lnTo>
                  <a:lnTo>
                    <a:pt x="480" y="864"/>
                  </a:lnTo>
                  <a:lnTo>
                    <a:pt x="480" y="866"/>
                  </a:lnTo>
                  <a:lnTo>
                    <a:pt x="482" y="869"/>
                  </a:lnTo>
                  <a:lnTo>
                    <a:pt x="482" y="873"/>
                  </a:lnTo>
                  <a:lnTo>
                    <a:pt x="482" y="876"/>
                  </a:lnTo>
                  <a:lnTo>
                    <a:pt x="482" y="880"/>
                  </a:lnTo>
                  <a:lnTo>
                    <a:pt x="478" y="885"/>
                  </a:lnTo>
                  <a:lnTo>
                    <a:pt x="475" y="890"/>
                  </a:lnTo>
                  <a:lnTo>
                    <a:pt x="475" y="892"/>
                  </a:lnTo>
                  <a:lnTo>
                    <a:pt x="480" y="895"/>
                  </a:lnTo>
                  <a:lnTo>
                    <a:pt x="482" y="897"/>
                  </a:lnTo>
                  <a:lnTo>
                    <a:pt x="482" y="902"/>
                  </a:lnTo>
                  <a:lnTo>
                    <a:pt x="482" y="904"/>
                  </a:lnTo>
                  <a:lnTo>
                    <a:pt x="485" y="907"/>
                  </a:lnTo>
                  <a:lnTo>
                    <a:pt x="497" y="907"/>
                  </a:lnTo>
                  <a:lnTo>
                    <a:pt x="525" y="911"/>
                  </a:lnTo>
                  <a:lnTo>
                    <a:pt x="532" y="916"/>
                  </a:lnTo>
                  <a:lnTo>
                    <a:pt x="534" y="925"/>
                  </a:lnTo>
                  <a:lnTo>
                    <a:pt x="537" y="928"/>
                  </a:lnTo>
                  <a:lnTo>
                    <a:pt x="539" y="930"/>
                  </a:lnTo>
                  <a:lnTo>
                    <a:pt x="542" y="933"/>
                  </a:lnTo>
                  <a:lnTo>
                    <a:pt x="544" y="935"/>
                  </a:lnTo>
                  <a:lnTo>
                    <a:pt x="551" y="954"/>
                  </a:lnTo>
                  <a:lnTo>
                    <a:pt x="553" y="959"/>
                  </a:lnTo>
                  <a:lnTo>
                    <a:pt x="553" y="961"/>
                  </a:lnTo>
                  <a:lnTo>
                    <a:pt x="553" y="963"/>
                  </a:lnTo>
                  <a:lnTo>
                    <a:pt x="551" y="966"/>
                  </a:lnTo>
                  <a:lnTo>
                    <a:pt x="549" y="966"/>
                  </a:lnTo>
                  <a:lnTo>
                    <a:pt x="546" y="963"/>
                  </a:lnTo>
                  <a:lnTo>
                    <a:pt x="544" y="966"/>
                  </a:lnTo>
                  <a:lnTo>
                    <a:pt x="544" y="970"/>
                  </a:lnTo>
                  <a:lnTo>
                    <a:pt x="544" y="978"/>
                  </a:lnTo>
                  <a:lnTo>
                    <a:pt x="546" y="980"/>
                  </a:lnTo>
                  <a:lnTo>
                    <a:pt x="549" y="980"/>
                  </a:lnTo>
                  <a:lnTo>
                    <a:pt x="551" y="978"/>
                  </a:lnTo>
                  <a:lnTo>
                    <a:pt x="553" y="975"/>
                  </a:lnTo>
                  <a:lnTo>
                    <a:pt x="553" y="973"/>
                  </a:lnTo>
                  <a:lnTo>
                    <a:pt x="556" y="973"/>
                  </a:lnTo>
                  <a:lnTo>
                    <a:pt x="560" y="973"/>
                  </a:lnTo>
                  <a:lnTo>
                    <a:pt x="560" y="975"/>
                  </a:lnTo>
                  <a:lnTo>
                    <a:pt x="563" y="978"/>
                  </a:lnTo>
                  <a:lnTo>
                    <a:pt x="560" y="994"/>
                  </a:lnTo>
                  <a:lnTo>
                    <a:pt x="563" y="999"/>
                  </a:lnTo>
                  <a:lnTo>
                    <a:pt x="565" y="1008"/>
                  </a:lnTo>
                  <a:lnTo>
                    <a:pt x="565" y="1013"/>
                  </a:lnTo>
                  <a:lnTo>
                    <a:pt x="565" y="1015"/>
                  </a:lnTo>
                  <a:lnTo>
                    <a:pt x="563" y="1018"/>
                  </a:lnTo>
                  <a:lnTo>
                    <a:pt x="556" y="1020"/>
                  </a:lnTo>
                  <a:lnTo>
                    <a:pt x="553" y="1020"/>
                  </a:lnTo>
                  <a:lnTo>
                    <a:pt x="553" y="1022"/>
                  </a:lnTo>
                  <a:lnTo>
                    <a:pt x="551" y="1025"/>
                  </a:lnTo>
                  <a:lnTo>
                    <a:pt x="549" y="1030"/>
                  </a:lnTo>
                  <a:lnTo>
                    <a:pt x="549" y="1034"/>
                  </a:lnTo>
                  <a:lnTo>
                    <a:pt x="549" y="1039"/>
                  </a:lnTo>
                  <a:lnTo>
                    <a:pt x="551" y="1049"/>
                  </a:lnTo>
                  <a:lnTo>
                    <a:pt x="551" y="1049"/>
                  </a:lnTo>
                  <a:lnTo>
                    <a:pt x="551" y="1051"/>
                  </a:lnTo>
                  <a:lnTo>
                    <a:pt x="549" y="1056"/>
                  </a:lnTo>
                  <a:lnTo>
                    <a:pt x="549" y="1058"/>
                  </a:lnTo>
                  <a:lnTo>
                    <a:pt x="546" y="1060"/>
                  </a:lnTo>
                  <a:lnTo>
                    <a:pt x="542" y="1065"/>
                  </a:lnTo>
                  <a:lnTo>
                    <a:pt x="539" y="1067"/>
                  </a:lnTo>
                  <a:lnTo>
                    <a:pt x="537" y="1070"/>
                  </a:lnTo>
                  <a:lnTo>
                    <a:pt x="534" y="1079"/>
                  </a:lnTo>
                  <a:lnTo>
                    <a:pt x="534" y="1084"/>
                  </a:lnTo>
                  <a:lnTo>
                    <a:pt x="532" y="1086"/>
                  </a:lnTo>
                  <a:lnTo>
                    <a:pt x="530" y="1089"/>
                  </a:lnTo>
                  <a:lnTo>
                    <a:pt x="525" y="1086"/>
                  </a:lnTo>
                  <a:lnTo>
                    <a:pt x="525" y="1086"/>
                  </a:lnTo>
                  <a:lnTo>
                    <a:pt x="523" y="1091"/>
                  </a:lnTo>
                  <a:lnTo>
                    <a:pt x="518" y="1101"/>
                  </a:lnTo>
                  <a:lnTo>
                    <a:pt x="516" y="1105"/>
                  </a:lnTo>
                  <a:lnTo>
                    <a:pt x="513" y="1108"/>
                  </a:lnTo>
                  <a:lnTo>
                    <a:pt x="511" y="1110"/>
                  </a:lnTo>
                  <a:lnTo>
                    <a:pt x="504" y="1112"/>
                  </a:lnTo>
                  <a:lnTo>
                    <a:pt x="501" y="1115"/>
                  </a:lnTo>
                  <a:lnTo>
                    <a:pt x="499" y="1120"/>
                  </a:lnTo>
                  <a:lnTo>
                    <a:pt x="499" y="1124"/>
                  </a:lnTo>
                  <a:lnTo>
                    <a:pt x="499" y="1129"/>
                  </a:lnTo>
                  <a:lnTo>
                    <a:pt x="501" y="1138"/>
                  </a:lnTo>
                  <a:lnTo>
                    <a:pt x="499" y="1141"/>
                  </a:lnTo>
                  <a:lnTo>
                    <a:pt x="497" y="1143"/>
                  </a:lnTo>
                  <a:lnTo>
                    <a:pt x="494" y="1143"/>
                  </a:lnTo>
                  <a:lnTo>
                    <a:pt x="485" y="1143"/>
                  </a:lnTo>
                  <a:lnTo>
                    <a:pt x="482" y="1146"/>
                  </a:lnTo>
                  <a:lnTo>
                    <a:pt x="480" y="1146"/>
                  </a:lnTo>
                  <a:lnTo>
                    <a:pt x="475" y="1150"/>
                  </a:lnTo>
                  <a:lnTo>
                    <a:pt x="471" y="1157"/>
                  </a:lnTo>
                  <a:lnTo>
                    <a:pt x="468" y="1160"/>
                  </a:lnTo>
                  <a:lnTo>
                    <a:pt x="468" y="1162"/>
                  </a:lnTo>
                  <a:lnTo>
                    <a:pt x="468" y="1167"/>
                  </a:lnTo>
                  <a:lnTo>
                    <a:pt x="471" y="1172"/>
                  </a:lnTo>
                  <a:lnTo>
                    <a:pt x="471" y="1176"/>
                  </a:lnTo>
                  <a:lnTo>
                    <a:pt x="471" y="1183"/>
                  </a:lnTo>
                  <a:lnTo>
                    <a:pt x="468" y="1186"/>
                  </a:lnTo>
                  <a:lnTo>
                    <a:pt x="466" y="1191"/>
                  </a:lnTo>
                  <a:lnTo>
                    <a:pt x="463" y="1193"/>
                  </a:lnTo>
                  <a:lnTo>
                    <a:pt x="461" y="1198"/>
                  </a:lnTo>
                  <a:lnTo>
                    <a:pt x="461" y="1200"/>
                  </a:lnTo>
                  <a:lnTo>
                    <a:pt x="459" y="1202"/>
                  </a:lnTo>
                  <a:lnTo>
                    <a:pt x="459" y="1205"/>
                  </a:lnTo>
                  <a:lnTo>
                    <a:pt x="461" y="121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CB7CC6F9-4C61-24CB-9896-25A9B0C8E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5551488"/>
              <a:ext cx="514350" cy="1123950"/>
            </a:xfrm>
            <a:custGeom>
              <a:avLst/>
              <a:gdLst>
                <a:gd name="T0" fmla="*/ 324 w 324"/>
                <a:gd name="T1" fmla="*/ 379 h 708"/>
                <a:gd name="T2" fmla="*/ 287 w 324"/>
                <a:gd name="T3" fmla="*/ 452 h 708"/>
                <a:gd name="T4" fmla="*/ 291 w 324"/>
                <a:gd name="T5" fmla="*/ 563 h 708"/>
                <a:gd name="T6" fmla="*/ 284 w 324"/>
                <a:gd name="T7" fmla="*/ 587 h 708"/>
                <a:gd name="T8" fmla="*/ 265 w 324"/>
                <a:gd name="T9" fmla="*/ 594 h 708"/>
                <a:gd name="T10" fmla="*/ 287 w 324"/>
                <a:gd name="T11" fmla="*/ 606 h 708"/>
                <a:gd name="T12" fmla="*/ 268 w 324"/>
                <a:gd name="T13" fmla="*/ 634 h 708"/>
                <a:gd name="T14" fmla="*/ 268 w 324"/>
                <a:gd name="T15" fmla="*/ 653 h 708"/>
                <a:gd name="T16" fmla="*/ 249 w 324"/>
                <a:gd name="T17" fmla="*/ 677 h 708"/>
                <a:gd name="T18" fmla="*/ 258 w 324"/>
                <a:gd name="T19" fmla="*/ 684 h 708"/>
                <a:gd name="T20" fmla="*/ 246 w 324"/>
                <a:gd name="T21" fmla="*/ 708 h 708"/>
                <a:gd name="T22" fmla="*/ 220 w 324"/>
                <a:gd name="T23" fmla="*/ 682 h 708"/>
                <a:gd name="T24" fmla="*/ 194 w 324"/>
                <a:gd name="T25" fmla="*/ 674 h 708"/>
                <a:gd name="T26" fmla="*/ 187 w 324"/>
                <a:gd name="T27" fmla="*/ 670 h 708"/>
                <a:gd name="T28" fmla="*/ 156 w 324"/>
                <a:gd name="T29" fmla="*/ 663 h 708"/>
                <a:gd name="T30" fmla="*/ 135 w 324"/>
                <a:gd name="T31" fmla="*/ 653 h 708"/>
                <a:gd name="T32" fmla="*/ 123 w 324"/>
                <a:gd name="T33" fmla="*/ 644 h 708"/>
                <a:gd name="T34" fmla="*/ 104 w 324"/>
                <a:gd name="T35" fmla="*/ 627 h 708"/>
                <a:gd name="T36" fmla="*/ 135 w 324"/>
                <a:gd name="T37" fmla="*/ 589 h 708"/>
                <a:gd name="T38" fmla="*/ 104 w 324"/>
                <a:gd name="T39" fmla="*/ 575 h 708"/>
                <a:gd name="T40" fmla="*/ 76 w 324"/>
                <a:gd name="T41" fmla="*/ 566 h 708"/>
                <a:gd name="T42" fmla="*/ 76 w 324"/>
                <a:gd name="T43" fmla="*/ 556 h 708"/>
                <a:gd name="T44" fmla="*/ 88 w 324"/>
                <a:gd name="T45" fmla="*/ 535 h 708"/>
                <a:gd name="T46" fmla="*/ 97 w 324"/>
                <a:gd name="T47" fmla="*/ 513 h 708"/>
                <a:gd name="T48" fmla="*/ 97 w 324"/>
                <a:gd name="T49" fmla="*/ 499 h 708"/>
                <a:gd name="T50" fmla="*/ 90 w 324"/>
                <a:gd name="T51" fmla="*/ 483 h 708"/>
                <a:gd name="T52" fmla="*/ 41 w 324"/>
                <a:gd name="T53" fmla="*/ 502 h 708"/>
                <a:gd name="T54" fmla="*/ 52 w 324"/>
                <a:gd name="T55" fmla="*/ 459 h 708"/>
                <a:gd name="T56" fmla="*/ 74 w 324"/>
                <a:gd name="T57" fmla="*/ 438 h 708"/>
                <a:gd name="T58" fmla="*/ 45 w 324"/>
                <a:gd name="T59" fmla="*/ 414 h 708"/>
                <a:gd name="T60" fmla="*/ 24 w 324"/>
                <a:gd name="T61" fmla="*/ 398 h 708"/>
                <a:gd name="T62" fmla="*/ 22 w 324"/>
                <a:gd name="T63" fmla="*/ 390 h 708"/>
                <a:gd name="T64" fmla="*/ 12 w 324"/>
                <a:gd name="T65" fmla="*/ 374 h 708"/>
                <a:gd name="T66" fmla="*/ 17 w 324"/>
                <a:gd name="T67" fmla="*/ 357 h 708"/>
                <a:gd name="T68" fmla="*/ 45 w 324"/>
                <a:gd name="T69" fmla="*/ 341 h 708"/>
                <a:gd name="T70" fmla="*/ 29 w 324"/>
                <a:gd name="T71" fmla="*/ 329 h 708"/>
                <a:gd name="T72" fmla="*/ 19 w 324"/>
                <a:gd name="T73" fmla="*/ 322 h 708"/>
                <a:gd name="T74" fmla="*/ 0 w 324"/>
                <a:gd name="T75" fmla="*/ 308 h 708"/>
                <a:gd name="T76" fmla="*/ 14 w 324"/>
                <a:gd name="T77" fmla="*/ 296 h 708"/>
                <a:gd name="T78" fmla="*/ 29 w 324"/>
                <a:gd name="T79" fmla="*/ 279 h 708"/>
                <a:gd name="T80" fmla="*/ 29 w 324"/>
                <a:gd name="T81" fmla="*/ 255 h 708"/>
                <a:gd name="T82" fmla="*/ 43 w 324"/>
                <a:gd name="T83" fmla="*/ 227 h 708"/>
                <a:gd name="T84" fmla="*/ 45 w 324"/>
                <a:gd name="T85" fmla="*/ 215 h 708"/>
                <a:gd name="T86" fmla="*/ 71 w 324"/>
                <a:gd name="T87" fmla="*/ 206 h 708"/>
                <a:gd name="T88" fmla="*/ 142 w 324"/>
                <a:gd name="T89" fmla="*/ 156 h 708"/>
                <a:gd name="T90" fmla="*/ 197 w 324"/>
                <a:gd name="T91" fmla="*/ 132 h 708"/>
                <a:gd name="T92" fmla="*/ 225 w 324"/>
                <a:gd name="T93" fmla="*/ 130 h 708"/>
                <a:gd name="T94" fmla="*/ 220 w 324"/>
                <a:gd name="T95" fmla="*/ 66 h 708"/>
                <a:gd name="T96" fmla="*/ 225 w 324"/>
                <a:gd name="T97" fmla="*/ 38 h 708"/>
                <a:gd name="T98" fmla="*/ 218 w 324"/>
                <a:gd name="T99" fmla="*/ 7 h 708"/>
                <a:gd name="T100" fmla="*/ 256 w 324"/>
                <a:gd name="T101" fmla="*/ 12 h 708"/>
                <a:gd name="T102" fmla="*/ 270 w 324"/>
                <a:gd name="T103" fmla="*/ 90 h 708"/>
                <a:gd name="T104" fmla="*/ 265 w 324"/>
                <a:gd name="T105" fmla="*/ 156 h 708"/>
                <a:gd name="T106" fmla="*/ 272 w 324"/>
                <a:gd name="T107" fmla="*/ 168 h 708"/>
                <a:gd name="T108" fmla="*/ 282 w 324"/>
                <a:gd name="T109" fmla="*/ 184 h 708"/>
                <a:gd name="T110" fmla="*/ 298 w 324"/>
                <a:gd name="T111" fmla="*/ 196 h 708"/>
                <a:gd name="T112" fmla="*/ 306 w 324"/>
                <a:gd name="T113" fmla="*/ 27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4" h="708">
                  <a:moveTo>
                    <a:pt x="317" y="300"/>
                  </a:moveTo>
                  <a:lnTo>
                    <a:pt x="317" y="300"/>
                  </a:lnTo>
                  <a:lnTo>
                    <a:pt x="322" y="355"/>
                  </a:lnTo>
                  <a:lnTo>
                    <a:pt x="324" y="364"/>
                  </a:lnTo>
                  <a:lnTo>
                    <a:pt x="324" y="367"/>
                  </a:lnTo>
                  <a:lnTo>
                    <a:pt x="324" y="376"/>
                  </a:lnTo>
                  <a:lnTo>
                    <a:pt x="324" y="379"/>
                  </a:lnTo>
                  <a:lnTo>
                    <a:pt x="322" y="383"/>
                  </a:lnTo>
                  <a:lnTo>
                    <a:pt x="315" y="390"/>
                  </a:lnTo>
                  <a:lnTo>
                    <a:pt x="313" y="398"/>
                  </a:lnTo>
                  <a:lnTo>
                    <a:pt x="308" y="409"/>
                  </a:lnTo>
                  <a:lnTo>
                    <a:pt x="291" y="442"/>
                  </a:lnTo>
                  <a:lnTo>
                    <a:pt x="287" y="447"/>
                  </a:lnTo>
                  <a:lnTo>
                    <a:pt x="287" y="452"/>
                  </a:lnTo>
                  <a:lnTo>
                    <a:pt x="287" y="466"/>
                  </a:lnTo>
                  <a:lnTo>
                    <a:pt x="287" y="497"/>
                  </a:lnTo>
                  <a:lnTo>
                    <a:pt x="294" y="525"/>
                  </a:lnTo>
                  <a:lnTo>
                    <a:pt x="296" y="556"/>
                  </a:lnTo>
                  <a:lnTo>
                    <a:pt x="296" y="558"/>
                  </a:lnTo>
                  <a:lnTo>
                    <a:pt x="294" y="561"/>
                  </a:lnTo>
                  <a:lnTo>
                    <a:pt x="291" y="563"/>
                  </a:lnTo>
                  <a:lnTo>
                    <a:pt x="289" y="568"/>
                  </a:lnTo>
                  <a:lnTo>
                    <a:pt x="287" y="570"/>
                  </a:lnTo>
                  <a:lnTo>
                    <a:pt x="291" y="570"/>
                  </a:lnTo>
                  <a:lnTo>
                    <a:pt x="291" y="577"/>
                  </a:lnTo>
                  <a:lnTo>
                    <a:pt x="291" y="584"/>
                  </a:lnTo>
                  <a:lnTo>
                    <a:pt x="287" y="587"/>
                  </a:lnTo>
                  <a:lnTo>
                    <a:pt x="284" y="587"/>
                  </a:lnTo>
                  <a:lnTo>
                    <a:pt x="282" y="587"/>
                  </a:lnTo>
                  <a:lnTo>
                    <a:pt x="282" y="589"/>
                  </a:lnTo>
                  <a:lnTo>
                    <a:pt x="284" y="596"/>
                  </a:lnTo>
                  <a:lnTo>
                    <a:pt x="279" y="594"/>
                  </a:lnTo>
                  <a:lnTo>
                    <a:pt x="275" y="594"/>
                  </a:lnTo>
                  <a:lnTo>
                    <a:pt x="270" y="594"/>
                  </a:lnTo>
                  <a:lnTo>
                    <a:pt x="265" y="594"/>
                  </a:lnTo>
                  <a:lnTo>
                    <a:pt x="268" y="599"/>
                  </a:lnTo>
                  <a:lnTo>
                    <a:pt x="265" y="603"/>
                  </a:lnTo>
                  <a:lnTo>
                    <a:pt x="263" y="606"/>
                  </a:lnTo>
                  <a:lnTo>
                    <a:pt x="268" y="608"/>
                  </a:lnTo>
                  <a:lnTo>
                    <a:pt x="277" y="603"/>
                  </a:lnTo>
                  <a:lnTo>
                    <a:pt x="284" y="601"/>
                  </a:lnTo>
                  <a:lnTo>
                    <a:pt x="287" y="606"/>
                  </a:lnTo>
                  <a:lnTo>
                    <a:pt x="287" y="611"/>
                  </a:lnTo>
                  <a:lnTo>
                    <a:pt x="284" y="618"/>
                  </a:lnTo>
                  <a:lnTo>
                    <a:pt x="279" y="620"/>
                  </a:lnTo>
                  <a:lnTo>
                    <a:pt x="275" y="622"/>
                  </a:lnTo>
                  <a:lnTo>
                    <a:pt x="272" y="625"/>
                  </a:lnTo>
                  <a:lnTo>
                    <a:pt x="270" y="629"/>
                  </a:lnTo>
                  <a:lnTo>
                    <a:pt x="268" y="634"/>
                  </a:lnTo>
                  <a:lnTo>
                    <a:pt x="261" y="637"/>
                  </a:lnTo>
                  <a:lnTo>
                    <a:pt x="263" y="639"/>
                  </a:lnTo>
                  <a:lnTo>
                    <a:pt x="263" y="641"/>
                  </a:lnTo>
                  <a:lnTo>
                    <a:pt x="263" y="644"/>
                  </a:lnTo>
                  <a:lnTo>
                    <a:pt x="263" y="648"/>
                  </a:lnTo>
                  <a:lnTo>
                    <a:pt x="268" y="648"/>
                  </a:lnTo>
                  <a:lnTo>
                    <a:pt x="268" y="653"/>
                  </a:lnTo>
                  <a:lnTo>
                    <a:pt x="268" y="655"/>
                  </a:lnTo>
                  <a:lnTo>
                    <a:pt x="263" y="660"/>
                  </a:lnTo>
                  <a:lnTo>
                    <a:pt x="265" y="663"/>
                  </a:lnTo>
                  <a:lnTo>
                    <a:pt x="261" y="665"/>
                  </a:lnTo>
                  <a:lnTo>
                    <a:pt x="253" y="672"/>
                  </a:lnTo>
                  <a:lnTo>
                    <a:pt x="249" y="672"/>
                  </a:lnTo>
                  <a:lnTo>
                    <a:pt x="249" y="677"/>
                  </a:lnTo>
                  <a:lnTo>
                    <a:pt x="251" y="679"/>
                  </a:lnTo>
                  <a:lnTo>
                    <a:pt x="253" y="682"/>
                  </a:lnTo>
                  <a:lnTo>
                    <a:pt x="253" y="684"/>
                  </a:lnTo>
                  <a:lnTo>
                    <a:pt x="249" y="689"/>
                  </a:lnTo>
                  <a:lnTo>
                    <a:pt x="251" y="691"/>
                  </a:lnTo>
                  <a:lnTo>
                    <a:pt x="253" y="689"/>
                  </a:lnTo>
                  <a:lnTo>
                    <a:pt x="258" y="684"/>
                  </a:lnTo>
                  <a:lnTo>
                    <a:pt x="261" y="679"/>
                  </a:lnTo>
                  <a:lnTo>
                    <a:pt x="261" y="686"/>
                  </a:lnTo>
                  <a:lnTo>
                    <a:pt x="261" y="693"/>
                  </a:lnTo>
                  <a:lnTo>
                    <a:pt x="258" y="700"/>
                  </a:lnTo>
                  <a:lnTo>
                    <a:pt x="256" y="705"/>
                  </a:lnTo>
                  <a:lnTo>
                    <a:pt x="251" y="708"/>
                  </a:lnTo>
                  <a:lnTo>
                    <a:pt x="246" y="708"/>
                  </a:lnTo>
                  <a:lnTo>
                    <a:pt x="237" y="700"/>
                  </a:lnTo>
                  <a:lnTo>
                    <a:pt x="232" y="698"/>
                  </a:lnTo>
                  <a:lnTo>
                    <a:pt x="223" y="698"/>
                  </a:lnTo>
                  <a:lnTo>
                    <a:pt x="213" y="696"/>
                  </a:lnTo>
                  <a:lnTo>
                    <a:pt x="216" y="684"/>
                  </a:lnTo>
                  <a:lnTo>
                    <a:pt x="218" y="684"/>
                  </a:lnTo>
                  <a:lnTo>
                    <a:pt x="220" y="682"/>
                  </a:lnTo>
                  <a:lnTo>
                    <a:pt x="216" y="677"/>
                  </a:lnTo>
                  <a:lnTo>
                    <a:pt x="206" y="674"/>
                  </a:lnTo>
                  <a:lnTo>
                    <a:pt x="201" y="672"/>
                  </a:lnTo>
                  <a:lnTo>
                    <a:pt x="206" y="665"/>
                  </a:lnTo>
                  <a:lnTo>
                    <a:pt x="206" y="663"/>
                  </a:lnTo>
                  <a:lnTo>
                    <a:pt x="201" y="665"/>
                  </a:lnTo>
                  <a:lnTo>
                    <a:pt x="194" y="674"/>
                  </a:lnTo>
                  <a:lnTo>
                    <a:pt x="190" y="670"/>
                  </a:lnTo>
                  <a:lnTo>
                    <a:pt x="192" y="670"/>
                  </a:lnTo>
                  <a:lnTo>
                    <a:pt x="192" y="670"/>
                  </a:lnTo>
                  <a:lnTo>
                    <a:pt x="192" y="670"/>
                  </a:lnTo>
                  <a:lnTo>
                    <a:pt x="192" y="667"/>
                  </a:lnTo>
                  <a:lnTo>
                    <a:pt x="190" y="670"/>
                  </a:lnTo>
                  <a:lnTo>
                    <a:pt x="187" y="670"/>
                  </a:lnTo>
                  <a:lnTo>
                    <a:pt x="187" y="672"/>
                  </a:lnTo>
                  <a:lnTo>
                    <a:pt x="185" y="667"/>
                  </a:lnTo>
                  <a:lnTo>
                    <a:pt x="180" y="665"/>
                  </a:lnTo>
                  <a:lnTo>
                    <a:pt x="173" y="665"/>
                  </a:lnTo>
                  <a:lnTo>
                    <a:pt x="164" y="663"/>
                  </a:lnTo>
                  <a:lnTo>
                    <a:pt x="159" y="665"/>
                  </a:lnTo>
                  <a:lnTo>
                    <a:pt x="156" y="663"/>
                  </a:lnTo>
                  <a:lnTo>
                    <a:pt x="152" y="660"/>
                  </a:lnTo>
                  <a:lnTo>
                    <a:pt x="149" y="658"/>
                  </a:lnTo>
                  <a:lnTo>
                    <a:pt x="142" y="658"/>
                  </a:lnTo>
                  <a:lnTo>
                    <a:pt x="140" y="655"/>
                  </a:lnTo>
                  <a:lnTo>
                    <a:pt x="140" y="655"/>
                  </a:lnTo>
                  <a:lnTo>
                    <a:pt x="138" y="653"/>
                  </a:lnTo>
                  <a:lnTo>
                    <a:pt x="135" y="653"/>
                  </a:lnTo>
                  <a:lnTo>
                    <a:pt x="133" y="653"/>
                  </a:lnTo>
                  <a:lnTo>
                    <a:pt x="130" y="653"/>
                  </a:lnTo>
                  <a:lnTo>
                    <a:pt x="128" y="651"/>
                  </a:lnTo>
                  <a:lnTo>
                    <a:pt x="130" y="648"/>
                  </a:lnTo>
                  <a:lnTo>
                    <a:pt x="130" y="646"/>
                  </a:lnTo>
                  <a:lnTo>
                    <a:pt x="126" y="644"/>
                  </a:lnTo>
                  <a:lnTo>
                    <a:pt x="123" y="644"/>
                  </a:lnTo>
                  <a:lnTo>
                    <a:pt x="121" y="644"/>
                  </a:lnTo>
                  <a:lnTo>
                    <a:pt x="116" y="644"/>
                  </a:lnTo>
                  <a:lnTo>
                    <a:pt x="111" y="641"/>
                  </a:lnTo>
                  <a:lnTo>
                    <a:pt x="111" y="639"/>
                  </a:lnTo>
                  <a:lnTo>
                    <a:pt x="111" y="632"/>
                  </a:lnTo>
                  <a:lnTo>
                    <a:pt x="109" y="629"/>
                  </a:lnTo>
                  <a:lnTo>
                    <a:pt x="104" y="627"/>
                  </a:lnTo>
                  <a:lnTo>
                    <a:pt x="107" y="622"/>
                  </a:lnTo>
                  <a:lnTo>
                    <a:pt x="109" y="613"/>
                  </a:lnTo>
                  <a:lnTo>
                    <a:pt x="111" y="606"/>
                  </a:lnTo>
                  <a:lnTo>
                    <a:pt x="116" y="608"/>
                  </a:lnTo>
                  <a:lnTo>
                    <a:pt x="133" y="599"/>
                  </a:lnTo>
                  <a:lnTo>
                    <a:pt x="135" y="596"/>
                  </a:lnTo>
                  <a:lnTo>
                    <a:pt x="135" y="589"/>
                  </a:lnTo>
                  <a:lnTo>
                    <a:pt x="140" y="587"/>
                  </a:lnTo>
                  <a:lnTo>
                    <a:pt x="142" y="584"/>
                  </a:lnTo>
                  <a:lnTo>
                    <a:pt x="147" y="580"/>
                  </a:lnTo>
                  <a:lnTo>
                    <a:pt x="140" y="580"/>
                  </a:lnTo>
                  <a:lnTo>
                    <a:pt x="119" y="575"/>
                  </a:lnTo>
                  <a:lnTo>
                    <a:pt x="111" y="577"/>
                  </a:lnTo>
                  <a:lnTo>
                    <a:pt x="104" y="575"/>
                  </a:lnTo>
                  <a:lnTo>
                    <a:pt x="100" y="573"/>
                  </a:lnTo>
                  <a:lnTo>
                    <a:pt x="100" y="563"/>
                  </a:lnTo>
                  <a:lnTo>
                    <a:pt x="93" y="563"/>
                  </a:lnTo>
                  <a:lnTo>
                    <a:pt x="81" y="570"/>
                  </a:lnTo>
                  <a:lnTo>
                    <a:pt x="74" y="573"/>
                  </a:lnTo>
                  <a:lnTo>
                    <a:pt x="74" y="570"/>
                  </a:lnTo>
                  <a:lnTo>
                    <a:pt x="76" y="566"/>
                  </a:lnTo>
                  <a:lnTo>
                    <a:pt x="71" y="568"/>
                  </a:lnTo>
                  <a:lnTo>
                    <a:pt x="67" y="566"/>
                  </a:lnTo>
                  <a:lnTo>
                    <a:pt x="64" y="566"/>
                  </a:lnTo>
                  <a:lnTo>
                    <a:pt x="59" y="566"/>
                  </a:lnTo>
                  <a:lnTo>
                    <a:pt x="64" y="561"/>
                  </a:lnTo>
                  <a:lnTo>
                    <a:pt x="71" y="558"/>
                  </a:lnTo>
                  <a:lnTo>
                    <a:pt x="76" y="556"/>
                  </a:lnTo>
                  <a:lnTo>
                    <a:pt x="78" y="554"/>
                  </a:lnTo>
                  <a:lnTo>
                    <a:pt x="78" y="549"/>
                  </a:lnTo>
                  <a:lnTo>
                    <a:pt x="78" y="544"/>
                  </a:lnTo>
                  <a:lnTo>
                    <a:pt x="74" y="542"/>
                  </a:lnTo>
                  <a:lnTo>
                    <a:pt x="74" y="540"/>
                  </a:lnTo>
                  <a:lnTo>
                    <a:pt x="81" y="540"/>
                  </a:lnTo>
                  <a:lnTo>
                    <a:pt x="88" y="535"/>
                  </a:lnTo>
                  <a:lnTo>
                    <a:pt x="97" y="528"/>
                  </a:lnTo>
                  <a:lnTo>
                    <a:pt x="95" y="525"/>
                  </a:lnTo>
                  <a:lnTo>
                    <a:pt x="93" y="523"/>
                  </a:lnTo>
                  <a:lnTo>
                    <a:pt x="90" y="521"/>
                  </a:lnTo>
                  <a:lnTo>
                    <a:pt x="85" y="521"/>
                  </a:lnTo>
                  <a:lnTo>
                    <a:pt x="95" y="516"/>
                  </a:lnTo>
                  <a:lnTo>
                    <a:pt x="97" y="513"/>
                  </a:lnTo>
                  <a:lnTo>
                    <a:pt x="97" y="513"/>
                  </a:lnTo>
                  <a:lnTo>
                    <a:pt x="95" y="509"/>
                  </a:lnTo>
                  <a:lnTo>
                    <a:pt x="95" y="509"/>
                  </a:lnTo>
                  <a:lnTo>
                    <a:pt x="93" y="509"/>
                  </a:lnTo>
                  <a:lnTo>
                    <a:pt x="95" y="502"/>
                  </a:lnTo>
                  <a:lnTo>
                    <a:pt x="97" y="502"/>
                  </a:lnTo>
                  <a:lnTo>
                    <a:pt x="97" y="499"/>
                  </a:lnTo>
                  <a:lnTo>
                    <a:pt x="100" y="495"/>
                  </a:lnTo>
                  <a:lnTo>
                    <a:pt x="100" y="492"/>
                  </a:lnTo>
                  <a:lnTo>
                    <a:pt x="100" y="492"/>
                  </a:lnTo>
                  <a:lnTo>
                    <a:pt x="95" y="490"/>
                  </a:lnTo>
                  <a:lnTo>
                    <a:pt x="93" y="487"/>
                  </a:lnTo>
                  <a:lnTo>
                    <a:pt x="93" y="485"/>
                  </a:lnTo>
                  <a:lnTo>
                    <a:pt x="90" y="483"/>
                  </a:lnTo>
                  <a:lnTo>
                    <a:pt x="85" y="483"/>
                  </a:lnTo>
                  <a:lnTo>
                    <a:pt x="81" y="483"/>
                  </a:lnTo>
                  <a:lnTo>
                    <a:pt x="69" y="490"/>
                  </a:lnTo>
                  <a:lnTo>
                    <a:pt x="64" y="495"/>
                  </a:lnTo>
                  <a:lnTo>
                    <a:pt x="50" y="497"/>
                  </a:lnTo>
                  <a:lnTo>
                    <a:pt x="45" y="497"/>
                  </a:lnTo>
                  <a:lnTo>
                    <a:pt x="41" y="502"/>
                  </a:lnTo>
                  <a:lnTo>
                    <a:pt x="38" y="497"/>
                  </a:lnTo>
                  <a:lnTo>
                    <a:pt x="41" y="490"/>
                  </a:lnTo>
                  <a:lnTo>
                    <a:pt x="38" y="483"/>
                  </a:lnTo>
                  <a:lnTo>
                    <a:pt x="29" y="473"/>
                  </a:lnTo>
                  <a:lnTo>
                    <a:pt x="43" y="471"/>
                  </a:lnTo>
                  <a:lnTo>
                    <a:pt x="50" y="469"/>
                  </a:lnTo>
                  <a:lnTo>
                    <a:pt x="52" y="459"/>
                  </a:lnTo>
                  <a:lnTo>
                    <a:pt x="50" y="457"/>
                  </a:lnTo>
                  <a:lnTo>
                    <a:pt x="50" y="452"/>
                  </a:lnTo>
                  <a:lnTo>
                    <a:pt x="57" y="447"/>
                  </a:lnTo>
                  <a:lnTo>
                    <a:pt x="64" y="442"/>
                  </a:lnTo>
                  <a:lnTo>
                    <a:pt x="64" y="442"/>
                  </a:lnTo>
                  <a:lnTo>
                    <a:pt x="74" y="438"/>
                  </a:lnTo>
                  <a:lnTo>
                    <a:pt x="74" y="438"/>
                  </a:lnTo>
                  <a:lnTo>
                    <a:pt x="74" y="431"/>
                  </a:lnTo>
                  <a:lnTo>
                    <a:pt x="71" y="428"/>
                  </a:lnTo>
                  <a:lnTo>
                    <a:pt x="67" y="426"/>
                  </a:lnTo>
                  <a:lnTo>
                    <a:pt x="59" y="414"/>
                  </a:lnTo>
                  <a:lnTo>
                    <a:pt x="57" y="409"/>
                  </a:lnTo>
                  <a:lnTo>
                    <a:pt x="55" y="409"/>
                  </a:lnTo>
                  <a:lnTo>
                    <a:pt x="45" y="414"/>
                  </a:lnTo>
                  <a:lnTo>
                    <a:pt x="43" y="412"/>
                  </a:lnTo>
                  <a:lnTo>
                    <a:pt x="41" y="407"/>
                  </a:lnTo>
                  <a:lnTo>
                    <a:pt x="36" y="405"/>
                  </a:lnTo>
                  <a:lnTo>
                    <a:pt x="29" y="402"/>
                  </a:lnTo>
                  <a:lnTo>
                    <a:pt x="22" y="405"/>
                  </a:lnTo>
                  <a:lnTo>
                    <a:pt x="22" y="400"/>
                  </a:lnTo>
                  <a:lnTo>
                    <a:pt x="24" y="398"/>
                  </a:lnTo>
                  <a:lnTo>
                    <a:pt x="22" y="395"/>
                  </a:lnTo>
                  <a:lnTo>
                    <a:pt x="17" y="395"/>
                  </a:lnTo>
                  <a:lnTo>
                    <a:pt x="14" y="395"/>
                  </a:lnTo>
                  <a:lnTo>
                    <a:pt x="12" y="395"/>
                  </a:lnTo>
                  <a:lnTo>
                    <a:pt x="14" y="395"/>
                  </a:lnTo>
                  <a:lnTo>
                    <a:pt x="17" y="393"/>
                  </a:lnTo>
                  <a:lnTo>
                    <a:pt x="22" y="390"/>
                  </a:lnTo>
                  <a:lnTo>
                    <a:pt x="22" y="386"/>
                  </a:lnTo>
                  <a:lnTo>
                    <a:pt x="12" y="388"/>
                  </a:lnTo>
                  <a:lnTo>
                    <a:pt x="12" y="383"/>
                  </a:lnTo>
                  <a:lnTo>
                    <a:pt x="17" y="383"/>
                  </a:lnTo>
                  <a:lnTo>
                    <a:pt x="17" y="379"/>
                  </a:lnTo>
                  <a:lnTo>
                    <a:pt x="17" y="374"/>
                  </a:lnTo>
                  <a:lnTo>
                    <a:pt x="12" y="374"/>
                  </a:lnTo>
                  <a:lnTo>
                    <a:pt x="14" y="367"/>
                  </a:lnTo>
                  <a:lnTo>
                    <a:pt x="12" y="364"/>
                  </a:lnTo>
                  <a:lnTo>
                    <a:pt x="7" y="364"/>
                  </a:lnTo>
                  <a:lnTo>
                    <a:pt x="5" y="362"/>
                  </a:lnTo>
                  <a:lnTo>
                    <a:pt x="5" y="360"/>
                  </a:lnTo>
                  <a:lnTo>
                    <a:pt x="7" y="357"/>
                  </a:lnTo>
                  <a:lnTo>
                    <a:pt x="17" y="357"/>
                  </a:lnTo>
                  <a:lnTo>
                    <a:pt x="19" y="355"/>
                  </a:lnTo>
                  <a:lnTo>
                    <a:pt x="22" y="353"/>
                  </a:lnTo>
                  <a:lnTo>
                    <a:pt x="24" y="353"/>
                  </a:lnTo>
                  <a:lnTo>
                    <a:pt x="36" y="348"/>
                  </a:lnTo>
                  <a:lnTo>
                    <a:pt x="41" y="345"/>
                  </a:lnTo>
                  <a:lnTo>
                    <a:pt x="43" y="343"/>
                  </a:lnTo>
                  <a:lnTo>
                    <a:pt x="45" y="341"/>
                  </a:lnTo>
                  <a:lnTo>
                    <a:pt x="45" y="341"/>
                  </a:lnTo>
                  <a:lnTo>
                    <a:pt x="48" y="341"/>
                  </a:lnTo>
                  <a:lnTo>
                    <a:pt x="48" y="338"/>
                  </a:lnTo>
                  <a:lnTo>
                    <a:pt x="43" y="334"/>
                  </a:lnTo>
                  <a:lnTo>
                    <a:pt x="41" y="334"/>
                  </a:lnTo>
                  <a:lnTo>
                    <a:pt x="29" y="329"/>
                  </a:lnTo>
                  <a:lnTo>
                    <a:pt x="29" y="329"/>
                  </a:lnTo>
                  <a:lnTo>
                    <a:pt x="26" y="324"/>
                  </a:lnTo>
                  <a:lnTo>
                    <a:pt x="26" y="324"/>
                  </a:lnTo>
                  <a:lnTo>
                    <a:pt x="22" y="329"/>
                  </a:lnTo>
                  <a:lnTo>
                    <a:pt x="19" y="329"/>
                  </a:lnTo>
                  <a:lnTo>
                    <a:pt x="19" y="327"/>
                  </a:lnTo>
                  <a:lnTo>
                    <a:pt x="17" y="324"/>
                  </a:lnTo>
                  <a:lnTo>
                    <a:pt x="19" y="322"/>
                  </a:lnTo>
                  <a:lnTo>
                    <a:pt x="29" y="315"/>
                  </a:lnTo>
                  <a:lnTo>
                    <a:pt x="19" y="310"/>
                  </a:lnTo>
                  <a:lnTo>
                    <a:pt x="14" y="312"/>
                  </a:lnTo>
                  <a:lnTo>
                    <a:pt x="3" y="317"/>
                  </a:lnTo>
                  <a:lnTo>
                    <a:pt x="5" y="315"/>
                  </a:lnTo>
                  <a:lnTo>
                    <a:pt x="3" y="310"/>
                  </a:lnTo>
                  <a:lnTo>
                    <a:pt x="0" y="308"/>
                  </a:lnTo>
                  <a:lnTo>
                    <a:pt x="0" y="303"/>
                  </a:lnTo>
                  <a:lnTo>
                    <a:pt x="0" y="298"/>
                  </a:lnTo>
                  <a:lnTo>
                    <a:pt x="3" y="300"/>
                  </a:lnTo>
                  <a:lnTo>
                    <a:pt x="5" y="298"/>
                  </a:lnTo>
                  <a:lnTo>
                    <a:pt x="7" y="298"/>
                  </a:lnTo>
                  <a:lnTo>
                    <a:pt x="10" y="293"/>
                  </a:lnTo>
                  <a:lnTo>
                    <a:pt x="14" y="296"/>
                  </a:lnTo>
                  <a:lnTo>
                    <a:pt x="14" y="293"/>
                  </a:lnTo>
                  <a:lnTo>
                    <a:pt x="14" y="291"/>
                  </a:lnTo>
                  <a:lnTo>
                    <a:pt x="17" y="286"/>
                  </a:lnTo>
                  <a:lnTo>
                    <a:pt x="17" y="284"/>
                  </a:lnTo>
                  <a:lnTo>
                    <a:pt x="17" y="284"/>
                  </a:lnTo>
                  <a:lnTo>
                    <a:pt x="19" y="282"/>
                  </a:lnTo>
                  <a:lnTo>
                    <a:pt x="29" y="279"/>
                  </a:lnTo>
                  <a:lnTo>
                    <a:pt x="31" y="277"/>
                  </a:lnTo>
                  <a:lnTo>
                    <a:pt x="31" y="272"/>
                  </a:lnTo>
                  <a:lnTo>
                    <a:pt x="31" y="267"/>
                  </a:lnTo>
                  <a:lnTo>
                    <a:pt x="33" y="260"/>
                  </a:lnTo>
                  <a:lnTo>
                    <a:pt x="36" y="258"/>
                  </a:lnTo>
                  <a:lnTo>
                    <a:pt x="33" y="255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9" y="253"/>
                  </a:lnTo>
                  <a:lnTo>
                    <a:pt x="31" y="241"/>
                  </a:lnTo>
                  <a:lnTo>
                    <a:pt x="33" y="237"/>
                  </a:lnTo>
                  <a:lnTo>
                    <a:pt x="38" y="234"/>
                  </a:lnTo>
                  <a:lnTo>
                    <a:pt x="45" y="232"/>
                  </a:lnTo>
                  <a:lnTo>
                    <a:pt x="43" y="227"/>
                  </a:lnTo>
                  <a:lnTo>
                    <a:pt x="43" y="218"/>
                  </a:lnTo>
                  <a:lnTo>
                    <a:pt x="41" y="213"/>
                  </a:lnTo>
                  <a:lnTo>
                    <a:pt x="41" y="211"/>
                  </a:lnTo>
                  <a:lnTo>
                    <a:pt x="43" y="211"/>
                  </a:lnTo>
                  <a:lnTo>
                    <a:pt x="43" y="211"/>
                  </a:lnTo>
                  <a:lnTo>
                    <a:pt x="45" y="213"/>
                  </a:lnTo>
                  <a:lnTo>
                    <a:pt x="45" y="215"/>
                  </a:lnTo>
                  <a:lnTo>
                    <a:pt x="50" y="213"/>
                  </a:lnTo>
                  <a:lnTo>
                    <a:pt x="55" y="213"/>
                  </a:lnTo>
                  <a:lnTo>
                    <a:pt x="57" y="215"/>
                  </a:lnTo>
                  <a:lnTo>
                    <a:pt x="62" y="218"/>
                  </a:lnTo>
                  <a:lnTo>
                    <a:pt x="67" y="215"/>
                  </a:lnTo>
                  <a:lnTo>
                    <a:pt x="69" y="211"/>
                  </a:lnTo>
                  <a:lnTo>
                    <a:pt x="71" y="206"/>
                  </a:lnTo>
                  <a:lnTo>
                    <a:pt x="71" y="199"/>
                  </a:lnTo>
                  <a:lnTo>
                    <a:pt x="69" y="196"/>
                  </a:lnTo>
                  <a:lnTo>
                    <a:pt x="81" y="194"/>
                  </a:lnTo>
                  <a:lnTo>
                    <a:pt x="100" y="182"/>
                  </a:lnTo>
                  <a:lnTo>
                    <a:pt x="133" y="170"/>
                  </a:lnTo>
                  <a:lnTo>
                    <a:pt x="142" y="163"/>
                  </a:lnTo>
                  <a:lnTo>
                    <a:pt x="142" y="156"/>
                  </a:lnTo>
                  <a:lnTo>
                    <a:pt x="156" y="135"/>
                  </a:lnTo>
                  <a:lnTo>
                    <a:pt x="161" y="132"/>
                  </a:lnTo>
                  <a:lnTo>
                    <a:pt x="168" y="130"/>
                  </a:lnTo>
                  <a:lnTo>
                    <a:pt x="175" y="128"/>
                  </a:lnTo>
                  <a:lnTo>
                    <a:pt x="178" y="130"/>
                  </a:lnTo>
                  <a:lnTo>
                    <a:pt x="180" y="128"/>
                  </a:lnTo>
                  <a:lnTo>
                    <a:pt x="197" y="132"/>
                  </a:lnTo>
                  <a:lnTo>
                    <a:pt x="204" y="135"/>
                  </a:lnTo>
                  <a:lnTo>
                    <a:pt x="206" y="137"/>
                  </a:lnTo>
                  <a:lnTo>
                    <a:pt x="209" y="140"/>
                  </a:lnTo>
                  <a:lnTo>
                    <a:pt x="211" y="142"/>
                  </a:lnTo>
                  <a:lnTo>
                    <a:pt x="216" y="149"/>
                  </a:lnTo>
                  <a:lnTo>
                    <a:pt x="218" y="149"/>
                  </a:lnTo>
                  <a:lnTo>
                    <a:pt x="225" y="130"/>
                  </a:lnTo>
                  <a:lnTo>
                    <a:pt x="230" y="116"/>
                  </a:lnTo>
                  <a:lnTo>
                    <a:pt x="225" y="106"/>
                  </a:lnTo>
                  <a:lnTo>
                    <a:pt x="227" y="99"/>
                  </a:lnTo>
                  <a:lnTo>
                    <a:pt x="225" y="92"/>
                  </a:lnTo>
                  <a:lnTo>
                    <a:pt x="220" y="85"/>
                  </a:lnTo>
                  <a:lnTo>
                    <a:pt x="213" y="80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9"/>
                  </a:lnTo>
                  <a:lnTo>
                    <a:pt x="218" y="57"/>
                  </a:lnTo>
                  <a:lnTo>
                    <a:pt x="218" y="52"/>
                  </a:lnTo>
                  <a:lnTo>
                    <a:pt x="220" y="47"/>
                  </a:lnTo>
                  <a:lnTo>
                    <a:pt x="227" y="40"/>
                  </a:lnTo>
                  <a:lnTo>
                    <a:pt x="225" y="38"/>
                  </a:lnTo>
                  <a:lnTo>
                    <a:pt x="225" y="35"/>
                  </a:lnTo>
                  <a:lnTo>
                    <a:pt x="225" y="35"/>
                  </a:lnTo>
                  <a:lnTo>
                    <a:pt x="225" y="31"/>
                  </a:lnTo>
                  <a:lnTo>
                    <a:pt x="223" y="28"/>
                  </a:lnTo>
                  <a:lnTo>
                    <a:pt x="218" y="21"/>
                  </a:lnTo>
                  <a:lnTo>
                    <a:pt x="218" y="14"/>
                  </a:lnTo>
                  <a:lnTo>
                    <a:pt x="218" y="7"/>
                  </a:lnTo>
                  <a:lnTo>
                    <a:pt x="223" y="5"/>
                  </a:lnTo>
                  <a:lnTo>
                    <a:pt x="237" y="2"/>
                  </a:lnTo>
                  <a:lnTo>
                    <a:pt x="242" y="0"/>
                  </a:lnTo>
                  <a:lnTo>
                    <a:pt x="246" y="5"/>
                  </a:lnTo>
                  <a:lnTo>
                    <a:pt x="249" y="7"/>
                  </a:lnTo>
                  <a:lnTo>
                    <a:pt x="256" y="9"/>
                  </a:lnTo>
                  <a:lnTo>
                    <a:pt x="256" y="12"/>
                  </a:lnTo>
                  <a:lnTo>
                    <a:pt x="253" y="16"/>
                  </a:lnTo>
                  <a:lnTo>
                    <a:pt x="253" y="21"/>
                  </a:lnTo>
                  <a:lnTo>
                    <a:pt x="256" y="26"/>
                  </a:lnTo>
                  <a:lnTo>
                    <a:pt x="261" y="31"/>
                  </a:lnTo>
                  <a:lnTo>
                    <a:pt x="258" y="38"/>
                  </a:lnTo>
                  <a:lnTo>
                    <a:pt x="270" y="76"/>
                  </a:lnTo>
                  <a:lnTo>
                    <a:pt x="270" y="90"/>
                  </a:lnTo>
                  <a:lnTo>
                    <a:pt x="265" y="130"/>
                  </a:lnTo>
                  <a:lnTo>
                    <a:pt x="265" y="135"/>
                  </a:lnTo>
                  <a:lnTo>
                    <a:pt x="265" y="140"/>
                  </a:lnTo>
                  <a:lnTo>
                    <a:pt x="268" y="154"/>
                  </a:lnTo>
                  <a:lnTo>
                    <a:pt x="268" y="154"/>
                  </a:lnTo>
                  <a:lnTo>
                    <a:pt x="265" y="156"/>
                  </a:lnTo>
                  <a:lnTo>
                    <a:pt x="265" y="156"/>
                  </a:lnTo>
                  <a:lnTo>
                    <a:pt x="265" y="158"/>
                  </a:lnTo>
                  <a:lnTo>
                    <a:pt x="265" y="161"/>
                  </a:lnTo>
                  <a:lnTo>
                    <a:pt x="268" y="161"/>
                  </a:lnTo>
                  <a:lnTo>
                    <a:pt x="270" y="161"/>
                  </a:lnTo>
                  <a:lnTo>
                    <a:pt x="270" y="161"/>
                  </a:lnTo>
                  <a:lnTo>
                    <a:pt x="272" y="166"/>
                  </a:lnTo>
                  <a:lnTo>
                    <a:pt x="272" y="168"/>
                  </a:lnTo>
                  <a:lnTo>
                    <a:pt x="272" y="170"/>
                  </a:lnTo>
                  <a:lnTo>
                    <a:pt x="272" y="173"/>
                  </a:lnTo>
                  <a:lnTo>
                    <a:pt x="275" y="175"/>
                  </a:lnTo>
                  <a:lnTo>
                    <a:pt x="275" y="177"/>
                  </a:lnTo>
                  <a:lnTo>
                    <a:pt x="277" y="180"/>
                  </a:lnTo>
                  <a:lnTo>
                    <a:pt x="279" y="184"/>
                  </a:lnTo>
                  <a:lnTo>
                    <a:pt x="282" y="184"/>
                  </a:lnTo>
                  <a:lnTo>
                    <a:pt x="291" y="189"/>
                  </a:lnTo>
                  <a:lnTo>
                    <a:pt x="289" y="182"/>
                  </a:lnTo>
                  <a:lnTo>
                    <a:pt x="287" y="180"/>
                  </a:lnTo>
                  <a:lnTo>
                    <a:pt x="282" y="168"/>
                  </a:lnTo>
                  <a:lnTo>
                    <a:pt x="291" y="182"/>
                  </a:lnTo>
                  <a:lnTo>
                    <a:pt x="296" y="189"/>
                  </a:lnTo>
                  <a:lnTo>
                    <a:pt x="298" y="196"/>
                  </a:lnTo>
                  <a:lnTo>
                    <a:pt x="301" y="220"/>
                  </a:lnTo>
                  <a:lnTo>
                    <a:pt x="303" y="234"/>
                  </a:lnTo>
                  <a:lnTo>
                    <a:pt x="308" y="241"/>
                  </a:lnTo>
                  <a:lnTo>
                    <a:pt x="306" y="248"/>
                  </a:lnTo>
                  <a:lnTo>
                    <a:pt x="306" y="253"/>
                  </a:lnTo>
                  <a:lnTo>
                    <a:pt x="306" y="260"/>
                  </a:lnTo>
                  <a:lnTo>
                    <a:pt x="306" y="270"/>
                  </a:lnTo>
                  <a:lnTo>
                    <a:pt x="308" y="277"/>
                  </a:lnTo>
                  <a:lnTo>
                    <a:pt x="315" y="293"/>
                  </a:lnTo>
                  <a:lnTo>
                    <a:pt x="317" y="30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6A248CE9-7646-800B-333A-FEAA15E93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326" y="4262438"/>
              <a:ext cx="1655763" cy="1462088"/>
            </a:xfrm>
            <a:custGeom>
              <a:avLst/>
              <a:gdLst>
                <a:gd name="T0" fmla="*/ 627 w 1043"/>
                <a:gd name="T1" fmla="*/ 911 h 921"/>
                <a:gd name="T2" fmla="*/ 648 w 1043"/>
                <a:gd name="T3" fmla="*/ 19 h 921"/>
                <a:gd name="T4" fmla="*/ 589 w 1043"/>
                <a:gd name="T5" fmla="*/ 14 h 921"/>
                <a:gd name="T6" fmla="*/ 577 w 1043"/>
                <a:gd name="T7" fmla="*/ 62 h 921"/>
                <a:gd name="T8" fmla="*/ 613 w 1043"/>
                <a:gd name="T9" fmla="*/ 109 h 921"/>
                <a:gd name="T10" fmla="*/ 565 w 1043"/>
                <a:gd name="T11" fmla="*/ 125 h 921"/>
                <a:gd name="T12" fmla="*/ 504 w 1043"/>
                <a:gd name="T13" fmla="*/ 144 h 921"/>
                <a:gd name="T14" fmla="*/ 459 w 1043"/>
                <a:gd name="T15" fmla="*/ 182 h 921"/>
                <a:gd name="T16" fmla="*/ 426 w 1043"/>
                <a:gd name="T17" fmla="*/ 227 h 921"/>
                <a:gd name="T18" fmla="*/ 395 w 1043"/>
                <a:gd name="T19" fmla="*/ 265 h 921"/>
                <a:gd name="T20" fmla="*/ 362 w 1043"/>
                <a:gd name="T21" fmla="*/ 296 h 921"/>
                <a:gd name="T22" fmla="*/ 367 w 1043"/>
                <a:gd name="T23" fmla="*/ 322 h 921"/>
                <a:gd name="T24" fmla="*/ 352 w 1043"/>
                <a:gd name="T25" fmla="*/ 343 h 921"/>
                <a:gd name="T26" fmla="*/ 409 w 1043"/>
                <a:gd name="T27" fmla="*/ 365 h 921"/>
                <a:gd name="T28" fmla="*/ 426 w 1043"/>
                <a:gd name="T29" fmla="*/ 424 h 921"/>
                <a:gd name="T30" fmla="*/ 393 w 1043"/>
                <a:gd name="T31" fmla="*/ 438 h 921"/>
                <a:gd name="T32" fmla="*/ 334 w 1043"/>
                <a:gd name="T33" fmla="*/ 419 h 921"/>
                <a:gd name="T34" fmla="*/ 267 w 1043"/>
                <a:gd name="T35" fmla="*/ 398 h 921"/>
                <a:gd name="T36" fmla="*/ 213 w 1043"/>
                <a:gd name="T37" fmla="*/ 395 h 921"/>
                <a:gd name="T38" fmla="*/ 161 w 1043"/>
                <a:gd name="T39" fmla="*/ 412 h 921"/>
                <a:gd name="T40" fmla="*/ 123 w 1043"/>
                <a:gd name="T41" fmla="*/ 419 h 921"/>
                <a:gd name="T42" fmla="*/ 137 w 1043"/>
                <a:gd name="T43" fmla="*/ 462 h 921"/>
                <a:gd name="T44" fmla="*/ 151 w 1043"/>
                <a:gd name="T45" fmla="*/ 481 h 921"/>
                <a:gd name="T46" fmla="*/ 177 w 1043"/>
                <a:gd name="T47" fmla="*/ 518 h 921"/>
                <a:gd name="T48" fmla="*/ 170 w 1043"/>
                <a:gd name="T49" fmla="*/ 530 h 921"/>
                <a:gd name="T50" fmla="*/ 123 w 1043"/>
                <a:gd name="T51" fmla="*/ 570 h 921"/>
                <a:gd name="T52" fmla="*/ 113 w 1043"/>
                <a:gd name="T53" fmla="*/ 634 h 921"/>
                <a:gd name="T54" fmla="*/ 104 w 1043"/>
                <a:gd name="T55" fmla="*/ 651 h 921"/>
                <a:gd name="T56" fmla="*/ 59 w 1043"/>
                <a:gd name="T57" fmla="*/ 684 h 921"/>
                <a:gd name="T58" fmla="*/ 64 w 1043"/>
                <a:gd name="T59" fmla="*/ 701 h 921"/>
                <a:gd name="T60" fmla="*/ 24 w 1043"/>
                <a:gd name="T61" fmla="*/ 731 h 921"/>
                <a:gd name="T62" fmla="*/ 90 w 1043"/>
                <a:gd name="T63" fmla="*/ 753 h 921"/>
                <a:gd name="T64" fmla="*/ 161 w 1043"/>
                <a:gd name="T65" fmla="*/ 767 h 921"/>
                <a:gd name="T66" fmla="*/ 175 w 1043"/>
                <a:gd name="T67" fmla="*/ 776 h 921"/>
                <a:gd name="T68" fmla="*/ 248 w 1043"/>
                <a:gd name="T69" fmla="*/ 762 h 921"/>
                <a:gd name="T70" fmla="*/ 253 w 1043"/>
                <a:gd name="T71" fmla="*/ 710 h 921"/>
                <a:gd name="T72" fmla="*/ 305 w 1043"/>
                <a:gd name="T73" fmla="*/ 743 h 921"/>
                <a:gd name="T74" fmla="*/ 341 w 1043"/>
                <a:gd name="T75" fmla="*/ 781 h 921"/>
                <a:gd name="T76" fmla="*/ 360 w 1043"/>
                <a:gd name="T77" fmla="*/ 840 h 921"/>
                <a:gd name="T78" fmla="*/ 426 w 1043"/>
                <a:gd name="T79" fmla="*/ 847 h 921"/>
                <a:gd name="T80" fmla="*/ 478 w 1043"/>
                <a:gd name="T81" fmla="*/ 864 h 921"/>
                <a:gd name="T82" fmla="*/ 518 w 1043"/>
                <a:gd name="T83" fmla="*/ 897 h 921"/>
                <a:gd name="T84" fmla="*/ 539 w 1043"/>
                <a:gd name="T85" fmla="*/ 866 h 921"/>
                <a:gd name="T86" fmla="*/ 584 w 1043"/>
                <a:gd name="T87" fmla="*/ 890 h 921"/>
                <a:gd name="T88" fmla="*/ 622 w 1043"/>
                <a:gd name="T89" fmla="*/ 857 h 921"/>
                <a:gd name="T90" fmla="*/ 669 w 1043"/>
                <a:gd name="T91" fmla="*/ 854 h 921"/>
                <a:gd name="T92" fmla="*/ 733 w 1043"/>
                <a:gd name="T93" fmla="*/ 821 h 921"/>
                <a:gd name="T94" fmla="*/ 762 w 1043"/>
                <a:gd name="T95" fmla="*/ 802 h 921"/>
                <a:gd name="T96" fmla="*/ 752 w 1043"/>
                <a:gd name="T97" fmla="*/ 772 h 921"/>
                <a:gd name="T98" fmla="*/ 811 w 1043"/>
                <a:gd name="T99" fmla="*/ 717 h 921"/>
                <a:gd name="T100" fmla="*/ 828 w 1043"/>
                <a:gd name="T101" fmla="*/ 703 h 921"/>
                <a:gd name="T102" fmla="*/ 878 w 1043"/>
                <a:gd name="T103" fmla="*/ 649 h 921"/>
                <a:gd name="T104" fmla="*/ 894 w 1043"/>
                <a:gd name="T105" fmla="*/ 613 h 921"/>
                <a:gd name="T106" fmla="*/ 944 w 1043"/>
                <a:gd name="T107" fmla="*/ 589 h 921"/>
                <a:gd name="T108" fmla="*/ 987 w 1043"/>
                <a:gd name="T109" fmla="*/ 559 h 921"/>
                <a:gd name="T110" fmla="*/ 1003 w 1043"/>
                <a:gd name="T111" fmla="*/ 488 h 921"/>
                <a:gd name="T112" fmla="*/ 1027 w 1043"/>
                <a:gd name="T113" fmla="*/ 391 h 921"/>
                <a:gd name="T114" fmla="*/ 906 w 1043"/>
                <a:gd name="T115" fmla="*/ 395 h 921"/>
                <a:gd name="T116" fmla="*/ 811 w 1043"/>
                <a:gd name="T117" fmla="*/ 350 h 921"/>
                <a:gd name="T118" fmla="*/ 795 w 1043"/>
                <a:gd name="T119" fmla="*/ 286 h 921"/>
                <a:gd name="T120" fmla="*/ 811 w 1043"/>
                <a:gd name="T121" fmla="*/ 175 h 921"/>
                <a:gd name="T122" fmla="*/ 809 w 1043"/>
                <a:gd name="T123" fmla="*/ 118 h 921"/>
                <a:gd name="T124" fmla="*/ 707 w 1043"/>
                <a:gd name="T125" fmla="*/ 4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3" h="921">
                  <a:moveTo>
                    <a:pt x="634" y="904"/>
                  </a:moveTo>
                  <a:lnTo>
                    <a:pt x="634" y="904"/>
                  </a:lnTo>
                  <a:lnTo>
                    <a:pt x="636" y="907"/>
                  </a:lnTo>
                  <a:lnTo>
                    <a:pt x="636" y="911"/>
                  </a:lnTo>
                  <a:lnTo>
                    <a:pt x="634" y="916"/>
                  </a:lnTo>
                  <a:lnTo>
                    <a:pt x="629" y="918"/>
                  </a:lnTo>
                  <a:lnTo>
                    <a:pt x="625" y="921"/>
                  </a:lnTo>
                  <a:lnTo>
                    <a:pt x="620" y="921"/>
                  </a:lnTo>
                  <a:lnTo>
                    <a:pt x="613" y="916"/>
                  </a:lnTo>
                  <a:lnTo>
                    <a:pt x="613" y="914"/>
                  </a:lnTo>
                  <a:lnTo>
                    <a:pt x="615" y="914"/>
                  </a:lnTo>
                  <a:lnTo>
                    <a:pt x="625" y="911"/>
                  </a:lnTo>
                  <a:lnTo>
                    <a:pt x="627" y="911"/>
                  </a:lnTo>
                  <a:lnTo>
                    <a:pt x="627" y="909"/>
                  </a:lnTo>
                  <a:lnTo>
                    <a:pt x="629" y="909"/>
                  </a:lnTo>
                  <a:lnTo>
                    <a:pt x="629" y="909"/>
                  </a:lnTo>
                  <a:lnTo>
                    <a:pt x="632" y="909"/>
                  </a:lnTo>
                  <a:lnTo>
                    <a:pt x="634" y="907"/>
                  </a:lnTo>
                  <a:lnTo>
                    <a:pt x="634" y="904"/>
                  </a:lnTo>
                  <a:close/>
                  <a:moveTo>
                    <a:pt x="665" y="10"/>
                  </a:moveTo>
                  <a:lnTo>
                    <a:pt x="665" y="10"/>
                  </a:lnTo>
                  <a:lnTo>
                    <a:pt x="660" y="12"/>
                  </a:lnTo>
                  <a:lnTo>
                    <a:pt x="653" y="12"/>
                  </a:lnTo>
                  <a:lnTo>
                    <a:pt x="648" y="14"/>
                  </a:lnTo>
                  <a:lnTo>
                    <a:pt x="648" y="17"/>
                  </a:lnTo>
                  <a:lnTo>
                    <a:pt x="648" y="19"/>
                  </a:lnTo>
                  <a:lnTo>
                    <a:pt x="648" y="21"/>
                  </a:lnTo>
                  <a:lnTo>
                    <a:pt x="646" y="26"/>
                  </a:lnTo>
                  <a:lnTo>
                    <a:pt x="641" y="33"/>
                  </a:lnTo>
                  <a:lnTo>
                    <a:pt x="639" y="33"/>
                  </a:lnTo>
                  <a:lnTo>
                    <a:pt x="636" y="36"/>
                  </a:lnTo>
                  <a:lnTo>
                    <a:pt x="615" y="28"/>
                  </a:lnTo>
                  <a:lnTo>
                    <a:pt x="613" y="26"/>
                  </a:lnTo>
                  <a:lnTo>
                    <a:pt x="613" y="24"/>
                  </a:lnTo>
                  <a:lnTo>
                    <a:pt x="610" y="19"/>
                  </a:lnTo>
                  <a:lnTo>
                    <a:pt x="608" y="17"/>
                  </a:lnTo>
                  <a:lnTo>
                    <a:pt x="603" y="14"/>
                  </a:lnTo>
                  <a:lnTo>
                    <a:pt x="596" y="12"/>
                  </a:lnTo>
                  <a:lnTo>
                    <a:pt x="589" y="14"/>
                  </a:lnTo>
                  <a:lnTo>
                    <a:pt x="584" y="14"/>
                  </a:lnTo>
                  <a:lnTo>
                    <a:pt x="580" y="12"/>
                  </a:lnTo>
                  <a:lnTo>
                    <a:pt x="575" y="10"/>
                  </a:lnTo>
                  <a:lnTo>
                    <a:pt x="568" y="17"/>
                  </a:lnTo>
                  <a:lnTo>
                    <a:pt x="568" y="21"/>
                  </a:lnTo>
                  <a:lnTo>
                    <a:pt x="568" y="26"/>
                  </a:lnTo>
                  <a:lnTo>
                    <a:pt x="568" y="33"/>
                  </a:lnTo>
                  <a:lnTo>
                    <a:pt x="565" y="47"/>
                  </a:lnTo>
                  <a:lnTo>
                    <a:pt x="565" y="57"/>
                  </a:lnTo>
                  <a:lnTo>
                    <a:pt x="568" y="59"/>
                  </a:lnTo>
                  <a:lnTo>
                    <a:pt x="570" y="62"/>
                  </a:lnTo>
                  <a:lnTo>
                    <a:pt x="572" y="62"/>
                  </a:lnTo>
                  <a:lnTo>
                    <a:pt x="577" y="62"/>
                  </a:lnTo>
                  <a:lnTo>
                    <a:pt x="591" y="57"/>
                  </a:lnTo>
                  <a:lnTo>
                    <a:pt x="594" y="59"/>
                  </a:lnTo>
                  <a:lnTo>
                    <a:pt x="596" y="62"/>
                  </a:lnTo>
                  <a:lnTo>
                    <a:pt x="598" y="64"/>
                  </a:lnTo>
                  <a:lnTo>
                    <a:pt x="598" y="66"/>
                  </a:lnTo>
                  <a:lnTo>
                    <a:pt x="601" y="76"/>
                  </a:lnTo>
                  <a:lnTo>
                    <a:pt x="601" y="81"/>
                  </a:lnTo>
                  <a:lnTo>
                    <a:pt x="603" y="83"/>
                  </a:lnTo>
                  <a:lnTo>
                    <a:pt x="608" y="85"/>
                  </a:lnTo>
                  <a:lnTo>
                    <a:pt x="610" y="90"/>
                  </a:lnTo>
                  <a:lnTo>
                    <a:pt x="613" y="95"/>
                  </a:lnTo>
                  <a:lnTo>
                    <a:pt x="613" y="97"/>
                  </a:lnTo>
                  <a:lnTo>
                    <a:pt x="613" y="109"/>
                  </a:lnTo>
                  <a:lnTo>
                    <a:pt x="613" y="116"/>
                  </a:lnTo>
                  <a:lnTo>
                    <a:pt x="613" y="118"/>
                  </a:lnTo>
                  <a:lnTo>
                    <a:pt x="610" y="121"/>
                  </a:lnTo>
                  <a:lnTo>
                    <a:pt x="608" y="121"/>
                  </a:lnTo>
                  <a:lnTo>
                    <a:pt x="606" y="121"/>
                  </a:lnTo>
                  <a:lnTo>
                    <a:pt x="596" y="118"/>
                  </a:lnTo>
                  <a:lnTo>
                    <a:pt x="594" y="118"/>
                  </a:lnTo>
                  <a:lnTo>
                    <a:pt x="589" y="118"/>
                  </a:lnTo>
                  <a:lnTo>
                    <a:pt x="587" y="118"/>
                  </a:lnTo>
                  <a:lnTo>
                    <a:pt x="577" y="123"/>
                  </a:lnTo>
                  <a:lnTo>
                    <a:pt x="575" y="125"/>
                  </a:lnTo>
                  <a:lnTo>
                    <a:pt x="568" y="123"/>
                  </a:lnTo>
                  <a:lnTo>
                    <a:pt x="565" y="125"/>
                  </a:lnTo>
                  <a:lnTo>
                    <a:pt x="558" y="128"/>
                  </a:lnTo>
                  <a:lnTo>
                    <a:pt x="554" y="128"/>
                  </a:lnTo>
                  <a:lnTo>
                    <a:pt x="549" y="125"/>
                  </a:lnTo>
                  <a:lnTo>
                    <a:pt x="546" y="125"/>
                  </a:lnTo>
                  <a:lnTo>
                    <a:pt x="542" y="128"/>
                  </a:lnTo>
                  <a:lnTo>
                    <a:pt x="528" y="140"/>
                  </a:lnTo>
                  <a:lnTo>
                    <a:pt x="525" y="140"/>
                  </a:lnTo>
                  <a:lnTo>
                    <a:pt x="523" y="140"/>
                  </a:lnTo>
                  <a:lnTo>
                    <a:pt x="518" y="140"/>
                  </a:lnTo>
                  <a:lnTo>
                    <a:pt x="513" y="137"/>
                  </a:lnTo>
                  <a:lnTo>
                    <a:pt x="511" y="140"/>
                  </a:lnTo>
                  <a:lnTo>
                    <a:pt x="509" y="140"/>
                  </a:lnTo>
                  <a:lnTo>
                    <a:pt x="504" y="144"/>
                  </a:lnTo>
                  <a:lnTo>
                    <a:pt x="497" y="152"/>
                  </a:lnTo>
                  <a:lnTo>
                    <a:pt x="497" y="154"/>
                  </a:lnTo>
                  <a:lnTo>
                    <a:pt x="497" y="156"/>
                  </a:lnTo>
                  <a:lnTo>
                    <a:pt x="499" y="159"/>
                  </a:lnTo>
                  <a:lnTo>
                    <a:pt x="499" y="163"/>
                  </a:lnTo>
                  <a:lnTo>
                    <a:pt x="497" y="166"/>
                  </a:lnTo>
                  <a:lnTo>
                    <a:pt x="494" y="168"/>
                  </a:lnTo>
                  <a:lnTo>
                    <a:pt x="483" y="173"/>
                  </a:lnTo>
                  <a:lnTo>
                    <a:pt x="475" y="175"/>
                  </a:lnTo>
                  <a:lnTo>
                    <a:pt x="468" y="175"/>
                  </a:lnTo>
                  <a:lnTo>
                    <a:pt x="464" y="178"/>
                  </a:lnTo>
                  <a:lnTo>
                    <a:pt x="461" y="178"/>
                  </a:lnTo>
                  <a:lnTo>
                    <a:pt x="459" y="182"/>
                  </a:lnTo>
                  <a:lnTo>
                    <a:pt x="452" y="194"/>
                  </a:lnTo>
                  <a:lnTo>
                    <a:pt x="454" y="199"/>
                  </a:lnTo>
                  <a:lnTo>
                    <a:pt x="457" y="201"/>
                  </a:lnTo>
                  <a:lnTo>
                    <a:pt x="459" y="204"/>
                  </a:lnTo>
                  <a:lnTo>
                    <a:pt x="459" y="206"/>
                  </a:lnTo>
                  <a:lnTo>
                    <a:pt x="457" y="211"/>
                  </a:lnTo>
                  <a:lnTo>
                    <a:pt x="454" y="213"/>
                  </a:lnTo>
                  <a:lnTo>
                    <a:pt x="449" y="218"/>
                  </a:lnTo>
                  <a:lnTo>
                    <a:pt x="447" y="220"/>
                  </a:lnTo>
                  <a:lnTo>
                    <a:pt x="440" y="223"/>
                  </a:lnTo>
                  <a:lnTo>
                    <a:pt x="433" y="225"/>
                  </a:lnTo>
                  <a:lnTo>
                    <a:pt x="431" y="227"/>
                  </a:lnTo>
                  <a:lnTo>
                    <a:pt x="426" y="227"/>
                  </a:lnTo>
                  <a:lnTo>
                    <a:pt x="421" y="227"/>
                  </a:lnTo>
                  <a:lnTo>
                    <a:pt x="419" y="227"/>
                  </a:lnTo>
                  <a:lnTo>
                    <a:pt x="414" y="227"/>
                  </a:lnTo>
                  <a:lnTo>
                    <a:pt x="412" y="227"/>
                  </a:lnTo>
                  <a:lnTo>
                    <a:pt x="407" y="230"/>
                  </a:lnTo>
                  <a:lnTo>
                    <a:pt x="407" y="232"/>
                  </a:lnTo>
                  <a:lnTo>
                    <a:pt x="407" y="234"/>
                  </a:lnTo>
                  <a:lnTo>
                    <a:pt x="407" y="239"/>
                  </a:lnTo>
                  <a:lnTo>
                    <a:pt x="404" y="244"/>
                  </a:lnTo>
                  <a:lnTo>
                    <a:pt x="395" y="258"/>
                  </a:lnTo>
                  <a:lnTo>
                    <a:pt x="395" y="263"/>
                  </a:lnTo>
                  <a:lnTo>
                    <a:pt x="395" y="263"/>
                  </a:lnTo>
                  <a:lnTo>
                    <a:pt x="395" y="265"/>
                  </a:lnTo>
                  <a:lnTo>
                    <a:pt x="395" y="267"/>
                  </a:lnTo>
                  <a:lnTo>
                    <a:pt x="397" y="270"/>
                  </a:lnTo>
                  <a:lnTo>
                    <a:pt x="400" y="272"/>
                  </a:lnTo>
                  <a:lnTo>
                    <a:pt x="407" y="277"/>
                  </a:lnTo>
                  <a:lnTo>
                    <a:pt x="409" y="279"/>
                  </a:lnTo>
                  <a:lnTo>
                    <a:pt x="412" y="284"/>
                  </a:lnTo>
                  <a:lnTo>
                    <a:pt x="412" y="289"/>
                  </a:lnTo>
                  <a:lnTo>
                    <a:pt x="409" y="291"/>
                  </a:lnTo>
                  <a:lnTo>
                    <a:pt x="397" y="301"/>
                  </a:lnTo>
                  <a:lnTo>
                    <a:pt x="393" y="303"/>
                  </a:lnTo>
                  <a:lnTo>
                    <a:pt x="390" y="303"/>
                  </a:lnTo>
                  <a:lnTo>
                    <a:pt x="371" y="296"/>
                  </a:lnTo>
                  <a:lnTo>
                    <a:pt x="362" y="296"/>
                  </a:lnTo>
                  <a:lnTo>
                    <a:pt x="360" y="296"/>
                  </a:lnTo>
                  <a:lnTo>
                    <a:pt x="355" y="298"/>
                  </a:lnTo>
                  <a:lnTo>
                    <a:pt x="355" y="298"/>
                  </a:lnTo>
                  <a:lnTo>
                    <a:pt x="355" y="301"/>
                  </a:lnTo>
                  <a:lnTo>
                    <a:pt x="355" y="305"/>
                  </a:lnTo>
                  <a:lnTo>
                    <a:pt x="355" y="308"/>
                  </a:lnTo>
                  <a:lnTo>
                    <a:pt x="357" y="310"/>
                  </a:lnTo>
                  <a:lnTo>
                    <a:pt x="357" y="312"/>
                  </a:lnTo>
                  <a:lnTo>
                    <a:pt x="360" y="315"/>
                  </a:lnTo>
                  <a:lnTo>
                    <a:pt x="362" y="315"/>
                  </a:lnTo>
                  <a:lnTo>
                    <a:pt x="364" y="317"/>
                  </a:lnTo>
                  <a:lnTo>
                    <a:pt x="364" y="320"/>
                  </a:lnTo>
                  <a:lnTo>
                    <a:pt x="367" y="322"/>
                  </a:lnTo>
                  <a:lnTo>
                    <a:pt x="364" y="324"/>
                  </a:lnTo>
                  <a:lnTo>
                    <a:pt x="364" y="324"/>
                  </a:lnTo>
                  <a:lnTo>
                    <a:pt x="362" y="324"/>
                  </a:lnTo>
                  <a:lnTo>
                    <a:pt x="357" y="324"/>
                  </a:lnTo>
                  <a:lnTo>
                    <a:pt x="350" y="324"/>
                  </a:lnTo>
                  <a:lnTo>
                    <a:pt x="348" y="324"/>
                  </a:lnTo>
                  <a:lnTo>
                    <a:pt x="343" y="327"/>
                  </a:lnTo>
                  <a:lnTo>
                    <a:pt x="343" y="329"/>
                  </a:lnTo>
                  <a:lnTo>
                    <a:pt x="345" y="331"/>
                  </a:lnTo>
                  <a:lnTo>
                    <a:pt x="350" y="336"/>
                  </a:lnTo>
                  <a:lnTo>
                    <a:pt x="350" y="339"/>
                  </a:lnTo>
                  <a:lnTo>
                    <a:pt x="352" y="341"/>
                  </a:lnTo>
                  <a:lnTo>
                    <a:pt x="352" y="343"/>
                  </a:lnTo>
                  <a:lnTo>
                    <a:pt x="352" y="346"/>
                  </a:lnTo>
                  <a:lnTo>
                    <a:pt x="355" y="348"/>
                  </a:lnTo>
                  <a:lnTo>
                    <a:pt x="367" y="357"/>
                  </a:lnTo>
                  <a:lnTo>
                    <a:pt x="369" y="357"/>
                  </a:lnTo>
                  <a:lnTo>
                    <a:pt x="371" y="357"/>
                  </a:lnTo>
                  <a:lnTo>
                    <a:pt x="376" y="360"/>
                  </a:lnTo>
                  <a:lnTo>
                    <a:pt x="378" y="360"/>
                  </a:lnTo>
                  <a:lnTo>
                    <a:pt x="386" y="362"/>
                  </a:lnTo>
                  <a:lnTo>
                    <a:pt x="388" y="362"/>
                  </a:lnTo>
                  <a:lnTo>
                    <a:pt x="402" y="362"/>
                  </a:lnTo>
                  <a:lnTo>
                    <a:pt x="404" y="362"/>
                  </a:lnTo>
                  <a:lnTo>
                    <a:pt x="407" y="362"/>
                  </a:lnTo>
                  <a:lnTo>
                    <a:pt x="409" y="365"/>
                  </a:lnTo>
                  <a:lnTo>
                    <a:pt x="407" y="367"/>
                  </a:lnTo>
                  <a:lnTo>
                    <a:pt x="407" y="372"/>
                  </a:lnTo>
                  <a:lnTo>
                    <a:pt x="407" y="374"/>
                  </a:lnTo>
                  <a:lnTo>
                    <a:pt x="409" y="376"/>
                  </a:lnTo>
                  <a:lnTo>
                    <a:pt x="412" y="379"/>
                  </a:lnTo>
                  <a:lnTo>
                    <a:pt x="414" y="383"/>
                  </a:lnTo>
                  <a:lnTo>
                    <a:pt x="416" y="383"/>
                  </a:lnTo>
                  <a:lnTo>
                    <a:pt x="421" y="386"/>
                  </a:lnTo>
                  <a:lnTo>
                    <a:pt x="423" y="388"/>
                  </a:lnTo>
                  <a:lnTo>
                    <a:pt x="426" y="391"/>
                  </a:lnTo>
                  <a:lnTo>
                    <a:pt x="428" y="402"/>
                  </a:lnTo>
                  <a:lnTo>
                    <a:pt x="428" y="419"/>
                  </a:lnTo>
                  <a:lnTo>
                    <a:pt x="426" y="424"/>
                  </a:lnTo>
                  <a:lnTo>
                    <a:pt x="426" y="436"/>
                  </a:lnTo>
                  <a:lnTo>
                    <a:pt x="426" y="438"/>
                  </a:lnTo>
                  <a:lnTo>
                    <a:pt x="423" y="438"/>
                  </a:lnTo>
                  <a:lnTo>
                    <a:pt x="421" y="438"/>
                  </a:lnTo>
                  <a:lnTo>
                    <a:pt x="419" y="436"/>
                  </a:lnTo>
                  <a:lnTo>
                    <a:pt x="416" y="433"/>
                  </a:lnTo>
                  <a:lnTo>
                    <a:pt x="416" y="431"/>
                  </a:lnTo>
                  <a:lnTo>
                    <a:pt x="414" y="428"/>
                  </a:lnTo>
                  <a:lnTo>
                    <a:pt x="412" y="426"/>
                  </a:lnTo>
                  <a:lnTo>
                    <a:pt x="404" y="426"/>
                  </a:lnTo>
                  <a:lnTo>
                    <a:pt x="400" y="428"/>
                  </a:lnTo>
                  <a:lnTo>
                    <a:pt x="397" y="431"/>
                  </a:lnTo>
                  <a:lnTo>
                    <a:pt x="393" y="438"/>
                  </a:lnTo>
                  <a:lnTo>
                    <a:pt x="386" y="447"/>
                  </a:lnTo>
                  <a:lnTo>
                    <a:pt x="376" y="452"/>
                  </a:lnTo>
                  <a:lnTo>
                    <a:pt x="367" y="452"/>
                  </a:lnTo>
                  <a:lnTo>
                    <a:pt x="362" y="452"/>
                  </a:lnTo>
                  <a:lnTo>
                    <a:pt x="350" y="443"/>
                  </a:lnTo>
                  <a:lnTo>
                    <a:pt x="345" y="440"/>
                  </a:lnTo>
                  <a:lnTo>
                    <a:pt x="343" y="438"/>
                  </a:lnTo>
                  <a:lnTo>
                    <a:pt x="341" y="436"/>
                  </a:lnTo>
                  <a:lnTo>
                    <a:pt x="338" y="433"/>
                  </a:lnTo>
                  <a:lnTo>
                    <a:pt x="338" y="428"/>
                  </a:lnTo>
                  <a:lnTo>
                    <a:pt x="338" y="426"/>
                  </a:lnTo>
                  <a:lnTo>
                    <a:pt x="336" y="421"/>
                  </a:lnTo>
                  <a:lnTo>
                    <a:pt x="334" y="419"/>
                  </a:lnTo>
                  <a:lnTo>
                    <a:pt x="329" y="419"/>
                  </a:lnTo>
                  <a:lnTo>
                    <a:pt x="326" y="419"/>
                  </a:lnTo>
                  <a:lnTo>
                    <a:pt x="322" y="419"/>
                  </a:lnTo>
                  <a:lnTo>
                    <a:pt x="300" y="414"/>
                  </a:lnTo>
                  <a:lnTo>
                    <a:pt x="296" y="414"/>
                  </a:lnTo>
                  <a:lnTo>
                    <a:pt x="293" y="414"/>
                  </a:lnTo>
                  <a:lnTo>
                    <a:pt x="286" y="414"/>
                  </a:lnTo>
                  <a:lnTo>
                    <a:pt x="277" y="414"/>
                  </a:lnTo>
                  <a:lnTo>
                    <a:pt x="272" y="412"/>
                  </a:lnTo>
                  <a:lnTo>
                    <a:pt x="270" y="410"/>
                  </a:lnTo>
                  <a:lnTo>
                    <a:pt x="267" y="407"/>
                  </a:lnTo>
                  <a:lnTo>
                    <a:pt x="267" y="405"/>
                  </a:lnTo>
                  <a:lnTo>
                    <a:pt x="267" y="398"/>
                  </a:lnTo>
                  <a:lnTo>
                    <a:pt x="267" y="395"/>
                  </a:lnTo>
                  <a:lnTo>
                    <a:pt x="270" y="388"/>
                  </a:lnTo>
                  <a:lnTo>
                    <a:pt x="270" y="386"/>
                  </a:lnTo>
                  <a:lnTo>
                    <a:pt x="270" y="381"/>
                  </a:lnTo>
                  <a:lnTo>
                    <a:pt x="267" y="381"/>
                  </a:lnTo>
                  <a:lnTo>
                    <a:pt x="265" y="381"/>
                  </a:lnTo>
                  <a:lnTo>
                    <a:pt x="263" y="383"/>
                  </a:lnTo>
                  <a:lnTo>
                    <a:pt x="260" y="388"/>
                  </a:lnTo>
                  <a:lnTo>
                    <a:pt x="255" y="391"/>
                  </a:lnTo>
                  <a:lnTo>
                    <a:pt x="251" y="391"/>
                  </a:lnTo>
                  <a:lnTo>
                    <a:pt x="236" y="388"/>
                  </a:lnTo>
                  <a:lnTo>
                    <a:pt x="234" y="388"/>
                  </a:lnTo>
                  <a:lnTo>
                    <a:pt x="213" y="395"/>
                  </a:lnTo>
                  <a:lnTo>
                    <a:pt x="208" y="398"/>
                  </a:lnTo>
                  <a:lnTo>
                    <a:pt x="201" y="402"/>
                  </a:lnTo>
                  <a:lnTo>
                    <a:pt x="196" y="405"/>
                  </a:lnTo>
                  <a:lnTo>
                    <a:pt x="194" y="405"/>
                  </a:lnTo>
                  <a:lnTo>
                    <a:pt x="184" y="407"/>
                  </a:lnTo>
                  <a:lnTo>
                    <a:pt x="182" y="407"/>
                  </a:lnTo>
                  <a:lnTo>
                    <a:pt x="180" y="410"/>
                  </a:lnTo>
                  <a:lnTo>
                    <a:pt x="175" y="414"/>
                  </a:lnTo>
                  <a:lnTo>
                    <a:pt x="170" y="417"/>
                  </a:lnTo>
                  <a:lnTo>
                    <a:pt x="168" y="417"/>
                  </a:lnTo>
                  <a:lnTo>
                    <a:pt x="166" y="417"/>
                  </a:lnTo>
                  <a:lnTo>
                    <a:pt x="161" y="414"/>
                  </a:lnTo>
                  <a:lnTo>
                    <a:pt x="161" y="412"/>
                  </a:lnTo>
                  <a:lnTo>
                    <a:pt x="151" y="393"/>
                  </a:lnTo>
                  <a:lnTo>
                    <a:pt x="151" y="391"/>
                  </a:lnTo>
                  <a:lnTo>
                    <a:pt x="149" y="386"/>
                  </a:lnTo>
                  <a:lnTo>
                    <a:pt x="144" y="383"/>
                  </a:lnTo>
                  <a:lnTo>
                    <a:pt x="139" y="381"/>
                  </a:lnTo>
                  <a:lnTo>
                    <a:pt x="137" y="381"/>
                  </a:lnTo>
                  <a:lnTo>
                    <a:pt x="130" y="381"/>
                  </a:lnTo>
                  <a:lnTo>
                    <a:pt x="121" y="381"/>
                  </a:lnTo>
                  <a:lnTo>
                    <a:pt x="111" y="381"/>
                  </a:lnTo>
                  <a:lnTo>
                    <a:pt x="113" y="402"/>
                  </a:lnTo>
                  <a:lnTo>
                    <a:pt x="116" y="412"/>
                  </a:lnTo>
                  <a:lnTo>
                    <a:pt x="121" y="417"/>
                  </a:lnTo>
                  <a:lnTo>
                    <a:pt x="123" y="419"/>
                  </a:lnTo>
                  <a:lnTo>
                    <a:pt x="123" y="421"/>
                  </a:lnTo>
                  <a:lnTo>
                    <a:pt x="123" y="421"/>
                  </a:lnTo>
                  <a:lnTo>
                    <a:pt x="123" y="424"/>
                  </a:lnTo>
                  <a:lnTo>
                    <a:pt x="123" y="428"/>
                  </a:lnTo>
                  <a:lnTo>
                    <a:pt x="125" y="428"/>
                  </a:lnTo>
                  <a:lnTo>
                    <a:pt x="125" y="431"/>
                  </a:lnTo>
                  <a:lnTo>
                    <a:pt x="130" y="433"/>
                  </a:lnTo>
                  <a:lnTo>
                    <a:pt x="132" y="436"/>
                  </a:lnTo>
                  <a:lnTo>
                    <a:pt x="135" y="438"/>
                  </a:lnTo>
                  <a:lnTo>
                    <a:pt x="135" y="440"/>
                  </a:lnTo>
                  <a:lnTo>
                    <a:pt x="137" y="452"/>
                  </a:lnTo>
                  <a:lnTo>
                    <a:pt x="137" y="454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35" y="464"/>
                  </a:lnTo>
                  <a:lnTo>
                    <a:pt x="135" y="466"/>
                  </a:lnTo>
                  <a:lnTo>
                    <a:pt x="135" y="466"/>
                  </a:lnTo>
                  <a:lnTo>
                    <a:pt x="137" y="481"/>
                  </a:lnTo>
                  <a:lnTo>
                    <a:pt x="139" y="483"/>
                  </a:lnTo>
                  <a:lnTo>
                    <a:pt x="139" y="483"/>
                  </a:lnTo>
                  <a:lnTo>
                    <a:pt x="142" y="483"/>
                  </a:lnTo>
                  <a:lnTo>
                    <a:pt x="144" y="483"/>
                  </a:lnTo>
                  <a:lnTo>
                    <a:pt x="144" y="481"/>
                  </a:lnTo>
                  <a:lnTo>
                    <a:pt x="147" y="481"/>
                  </a:lnTo>
                  <a:lnTo>
                    <a:pt x="149" y="481"/>
                  </a:lnTo>
                  <a:lnTo>
                    <a:pt x="151" y="481"/>
                  </a:lnTo>
                  <a:lnTo>
                    <a:pt x="154" y="483"/>
                  </a:lnTo>
                  <a:lnTo>
                    <a:pt x="154" y="483"/>
                  </a:lnTo>
                  <a:lnTo>
                    <a:pt x="170" y="502"/>
                  </a:lnTo>
                  <a:lnTo>
                    <a:pt x="177" y="509"/>
                  </a:lnTo>
                  <a:lnTo>
                    <a:pt x="177" y="511"/>
                  </a:lnTo>
                  <a:lnTo>
                    <a:pt x="177" y="514"/>
                  </a:lnTo>
                  <a:lnTo>
                    <a:pt x="177" y="514"/>
                  </a:lnTo>
                  <a:lnTo>
                    <a:pt x="177" y="516"/>
                  </a:lnTo>
                  <a:lnTo>
                    <a:pt x="177" y="516"/>
                  </a:lnTo>
                  <a:lnTo>
                    <a:pt x="177" y="518"/>
                  </a:lnTo>
                  <a:lnTo>
                    <a:pt x="177" y="518"/>
                  </a:lnTo>
                  <a:lnTo>
                    <a:pt x="177" y="518"/>
                  </a:lnTo>
                  <a:lnTo>
                    <a:pt x="177" y="518"/>
                  </a:lnTo>
                  <a:lnTo>
                    <a:pt x="177" y="518"/>
                  </a:lnTo>
                  <a:lnTo>
                    <a:pt x="175" y="518"/>
                  </a:lnTo>
                  <a:lnTo>
                    <a:pt x="175" y="518"/>
                  </a:lnTo>
                  <a:lnTo>
                    <a:pt x="173" y="518"/>
                  </a:lnTo>
                  <a:lnTo>
                    <a:pt x="173" y="518"/>
                  </a:lnTo>
                  <a:lnTo>
                    <a:pt x="173" y="518"/>
                  </a:lnTo>
                  <a:lnTo>
                    <a:pt x="170" y="518"/>
                  </a:lnTo>
                  <a:lnTo>
                    <a:pt x="170" y="518"/>
                  </a:lnTo>
                  <a:lnTo>
                    <a:pt x="170" y="518"/>
                  </a:lnTo>
                  <a:lnTo>
                    <a:pt x="170" y="521"/>
                  </a:lnTo>
                  <a:lnTo>
                    <a:pt x="170" y="523"/>
                  </a:lnTo>
                  <a:lnTo>
                    <a:pt x="170" y="528"/>
                  </a:lnTo>
                  <a:lnTo>
                    <a:pt x="170" y="530"/>
                  </a:lnTo>
                  <a:lnTo>
                    <a:pt x="170" y="533"/>
                  </a:lnTo>
                  <a:lnTo>
                    <a:pt x="170" y="533"/>
                  </a:lnTo>
                  <a:lnTo>
                    <a:pt x="168" y="537"/>
                  </a:lnTo>
                  <a:lnTo>
                    <a:pt x="166" y="540"/>
                  </a:lnTo>
                  <a:lnTo>
                    <a:pt x="166" y="540"/>
                  </a:lnTo>
                  <a:lnTo>
                    <a:pt x="161" y="542"/>
                  </a:lnTo>
                  <a:lnTo>
                    <a:pt x="158" y="544"/>
                  </a:lnTo>
                  <a:lnTo>
                    <a:pt x="158" y="547"/>
                  </a:lnTo>
                  <a:lnTo>
                    <a:pt x="156" y="549"/>
                  </a:lnTo>
                  <a:lnTo>
                    <a:pt x="147" y="554"/>
                  </a:lnTo>
                  <a:lnTo>
                    <a:pt x="144" y="556"/>
                  </a:lnTo>
                  <a:lnTo>
                    <a:pt x="132" y="566"/>
                  </a:lnTo>
                  <a:lnTo>
                    <a:pt x="123" y="570"/>
                  </a:lnTo>
                  <a:lnTo>
                    <a:pt x="121" y="575"/>
                  </a:lnTo>
                  <a:lnTo>
                    <a:pt x="118" y="578"/>
                  </a:lnTo>
                  <a:lnTo>
                    <a:pt x="118" y="580"/>
                  </a:lnTo>
                  <a:lnTo>
                    <a:pt x="118" y="585"/>
                  </a:lnTo>
                  <a:lnTo>
                    <a:pt x="118" y="587"/>
                  </a:lnTo>
                  <a:lnTo>
                    <a:pt x="121" y="589"/>
                  </a:lnTo>
                  <a:lnTo>
                    <a:pt x="121" y="599"/>
                  </a:lnTo>
                  <a:lnTo>
                    <a:pt x="123" y="601"/>
                  </a:lnTo>
                  <a:lnTo>
                    <a:pt x="123" y="604"/>
                  </a:lnTo>
                  <a:lnTo>
                    <a:pt x="121" y="608"/>
                  </a:lnTo>
                  <a:lnTo>
                    <a:pt x="118" y="620"/>
                  </a:lnTo>
                  <a:lnTo>
                    <a:pt x="113" y="632"/>
                  </a:lnTo>
                  <a:lnTo>
                    <a:pt x="113" y="634"/>
                  </a:lnTo>
                  <a:lnTo>
                    <a:pt x="113" y="637"/>
                  </a:lnTo>
                  <a:lnTo>
                    <a:pt x="113" y="637"/>
                  </a:lnTo>
                  <a:lnTo>
                    <a:pt x="113" y="639"/>
                  </a:lnTo>
                  <a:lnTo>
                    <a:pt x="113" y="641"/>
                  </a:lnTo>
                  <a:lnTo>
                    <a:pt x="113" y="644"/>
                  </a:lnTo>
                  <a:lnTo>
                    <a:pt x="113" y="649"/>
                  </a:lnTo>
                  <a:lnTo>
                    <a:pt x="111" y="651"/>
                  </a:lnTo>
                  <a:lnTo>
                    <a:pt x="111" y="653"/>
                  </a:lnTo>
                  <a:lnTo>
                    <a:pt x="111" y="653"/>
                  </a:lnTo>
                  <a:lnTo>
                    <a:pt x="109" y="653"/>
                  </a:lnTo>
                  <a:lnTo>
                    <a:pt x="106" y="651"/>
                  </a:lnTo>
                  <a:lnTo>
                    <a:pt x="106" y="651"/>
                  </a:lnTo>
                  <a:lnTo>
                    <a:pt x="104" y="651"/>
                  </a:lnTo>
                  <a:lnTo>
                    <a:pt x="102" y="649"/>
                  </a:lnTo>
                  <a:lnTo>
                    <a:pt x="92" y="646"/>
                  </a:lnTo>
                  <a:lnTo>
                    <a:pt x="90" y="646"/>
                  </a:lnTo>
                  <a:lnTo>
                    <a:pt x="87" y="646"/>
                  </a:lnTo>
                  <a:lnTo>
                    <a:pt x="87" y="646"/>
                  </a:lnTo>
                  <a:lnTo>
                    <a:pt x="78" y="649"/>
                  </a:lnTo>
                  <a:lnTo>
                    <a:pt x="71" y="656"/>
                  </a:lnTo>
                  <a:lnTo>
                    <a:pt x="64" y="667"/>
                  </a:lnTo>
                  <a:lnTo>
                    <a:pt x="64" y="670"/>
                  </a:lnTo>
                  <a:lnTo>
                    <a:pt x="61" y="675"/>
                  </a:lnTo>
                  <a:lnTo>
                    <a:pt x="61" y="677"/>
                  </a:lnTo>
                  <a:lnTo>
                    <a:pt x="59" y="682"/>
                  </a:lnTo>
                  <a:lnTo>
                    <a:pt x="59" y="684"/>
                  </a:lnTo>
                  <a:lnTo>
                    <a:pt x="59" y="686"/>
                  </a:lnTo>
                  <a:lnTo>
                    <a:pt x="59" y="686"/>
                  </a:lnTo>
                  <a:lnTo>
                    <a:pt x="61" y="686"/>
                  </a:lnTo>
                  <a:lnTo>
                    <a:pt x="61" y="689"/>
                  </a:lnTo>
                  <a:lnTo>
                    <a:pt x="64" y="689"/>
                  </a:lnTo>
                  <a:lnTo>
                    <a:pt x="66" y="689"/>
                  </a:lnTo>
                  <a:lnTo>
                    <a:pt x="69" y="689"/>
                  </a:lnTo>
                  <a:lnTo>
                    <a:pt x="69" y="689"/>
                  </a:lnTo>
                  <a:lnTo>
                    <a:pt x="69" y="691"/>
                  </a:lnTo>
                  <a:lnTo>
                    <a:pt x="69" y="696"/>
                  </a:lnTo>
                  <a:lnTo>
                    <a:pt x="66" y="701"/>
                  </a:lnTo>
                  <a:lnTo>
                    <a:pt x="66" y="701"/>
                  </a:lnTo>
                  <a:lnTo>
                    <a:pt x="64" y="701"/>
                  </a:lnTo>
                  <a:lnTo>
                    <a:pt x="59" y="703"/>
                  </a:lnTo>
                  <a:lnTo>
                    <a:pt x="57" y="703"/>
                  </a:lnTo>
                  <a:lnTo>
                    <a:pt x="54" y="703"/>
                  </a:lnTo>
                  <a:lnTo>
                    <a:pt x="54" y="705"/>
                  </a:lnTo>
                  <a:lnTo>
                    <a:pt x="54" y="708"/>
                  </a:lnTo>
                  <a:lnTo>
                    <a:pt x="52" y="710"/>
                  </a:lnTo>
                  <a:lnTo>
                    <a:pt x="52" y="712"/>
                  </a:lnTo>
                  <a:lnTo>
                    <a:pt x="52" y="712"/>
                  </a:lnTo>
                  <a:lnTo>
                    <a:pt x="45" y="715"/>
                  </a:lnTo>
                  <a:lnTo>
                    <a:pt x="45" y="715"/>
                  </a:lnTo>
                  <a:lnTo>
                    <a:pt x="33" y="727"/>
                  </a:lnTo>
                  <a:lnTo>
                    <a:pt x="28" y="729"/>
                  </a:lnTo>
                  <a:lnTo>
                    <a:pt x="24" y="731"/>
                  </a:lnTo>
                  <a:lnTo>
                    <a:pt x="16" y="734"/>
                  </a:lnTo>
                  <a:lnTo>
                    <a:pt x="14" y="736"/>
                  </a:lnTo>
                  <a:lnTo>
                    <a:pt x="12" y="739"/>
                  </a:lnTo>
                  <a:lnTo>
                    <a:pt x="9" y="741"/>
                  </a:lnTo>
                  <a:lnTo>
                    <a:pt x="7" y="741"/>
                  </a:lnTo>
                  <a:lnTo>
                    <a:pt x="7" y="741"/>
                  </a:lnTo>
                  <a:lnTo>
                    <a:pt x="5" y="741"/>
                  </a:lnTo>
                  <a:lnTo>
                    <a:pt x="5" y="741"/>
                  </a:lnTo>
                  <a:lnTo>
                    <a:pt x="5" y="741"/>
                  </a:lnTo>
                  <a:lnTo>
                    <a:pt x="5" y="743"/>
                  </a:lnTo>
                  <a:lnTo>
                    <a:pt x="5" y="748"/>
                  </a:lnTo>
                  <a:lnTo>
                    <a:pt x="0" y="755"/>
                  </a:lnTo>
                  <a:lnTo>
                    <a:pt x="90" y="753"/>
                  </a:lnTo>
                  <a:lnTo>
                    <a:pt x="104" y="755"/>
                  </a:lnTo>
                  <a:lnTo>
                    <a:pt x="113" y="760"/>
                  </a:lnTo>
                  <a:lnTo>
                    <a:pt x="113" y="767"/>
                  </a:lnTo>
                  <a:lnTo>
                    <a:pt x="111" y="776"/>
                  </a:lnTo>
                  <a:lnTo>
                    <a:pt x="109" y="783"/>
                  </a:lnTo>
                  <a:lnTo>
                    <a:pt x="109" y="788"/>
                  </a:lnTo>
                  <a:lnTo>
                    <a:pt x="118" y="791"/>
                  </a:lnTo>
                  <a:lnTo>
                    <a:pt x="130" y="793"/>
                  </a:lnTo>
                  <a:lnTo>
                    <a:pt x="175" y="793"/>
                  </a:lnTo>
                  <a:lnTo>
                    <a:pt x="187" y="788"/>
                  </a:lnTo>
                  <a:lnTo>
                    <a:pt x="180" y="781"/>
                  </a:lnTo>
                  <a:lnTo>
                    <a:pt x="168" y="774"/>
                  </a:lnTo>
                  <a:lnTo>
                    <a:pt x="161" y="767"/>
                  </a:lnTo>
                  <a:lnTo>
                    <a:pt x="156" y="753"/>
                  </a:lnTo>
                  <a:lnTo>
                    <a:pt x="154" y="722"/>
                  </a:lnTo>
                  <a:lnTo>
                    <a:pt x="151" y="717"/>
                  </a:lnTo>
                  <a:lnTo>
                    <a:pt x="142" y="703"/>
                  </a:lnTo>
                  <a:lnTo>
                    <a:pt x="142" y="701"/>
                  </a:lnTo>
                  <a:lnTo>
                    <a:pt x="147" y="703"/>
                  </a:lnTo>
                  <a:lnTo>
                    <a:pt x="151" y="710"/>
                  </a:lnTo>
                  <a:lnTo>
                    <a:pt x="156" y="717"/>
                  </a:lnTo>
                  <a:lnTo>
                    <a:pt x="158" y="722"/>
                  </a:lnTo>
                  <a:lnTo>
                    <a:pt x="158" y="729"/>
                  </a:lnTo>
                  <a:lnTo>
                    <a:pt x="158" y="755"/>
                  </a:lnTo>
                  <a:lnTo>
                    <a:pt x="166" y="767"/>
                  </a:lnTo>
                  <a:lnTo>
                    <a:pt x="175" y="776"/>
                  </a:lnTo>
                  <a:lnTo>
                    <a:pt x="189" y="781"/>
                  </a:lnTo>
                  <a:lnTo>
                    <a:pt x="201" y="786"/>
                  </a:lnTo>
                  <a:lnTo>
                    <a:pt x="199" y="779"/>
                  </a:lnTo>
                  <a:lnTo>
                    <a:pt x="196" y="776"/>
                  </a:lnTo>
                  <a:lnTo>
                    <a:pt x="194" y="774"/>
                  </a:lnTo>
                  <a:lnTo>
                    <a:pt x="196" y="767"/>
                  </a:lnTo>
                  <a:lnTo>
                    <a:pt x="199" y="765"/>
                  </a:lnTo>
                  <a:lnTo>
                    <a:pt x="206" y="762"/>
                  </a:lnTo>
                  <a:lnTo>
                    <a:pt x="210" y="760"/>
                  </a:lnTo>
                  <a:lnTo>
                    <a:pt x="218" y="755"/>
                  </a:lnTo>
                  <a:lnTo>
                    <a:pt x="234" y="765"/>
                  </a:lnTo>
                  <a:lnTo>
                    <a:pt x="241" y="762"/>
                  </a:lnTo>
                  <a:lnTo>
                    <a:pt x="248" y="762"/>
                  </a:lnTo>
                  <a:lnTo>
                    <a:pt x="255" y="757"/>
                  </a:lnTo>
                  <a:lnTo>
                    <a:pt x="258" y="748"/>
                  </a:lnTo>
                  <a:lnTo>
                    <a:pt x="253" y="739"/>
                  </a:lnTo>
                  <a:lnTo>
                    <a:pt x="248" y="734"/>
                  </a:lnTo>
                  <a:lnTo>
                    <a:pt x="246" y="731"/>
                  </a:lnTo>
                  <a:lnTo>
                    <a:pt x="241" y="729"/>
                  </a:lnTo>
                  <a:lnTo>
                    <a:pt x="241" y="722"/>
                  </a:lnTo>
                  <a:lnTo>
                    <a:pt x="241" y="717"/>
                  </a:lnTo>
                  <a:lnTo>
                    <a:pt x="241" y="712"/>
                  </a:lnTo>
                  <a:lnTo>
                    <a:pt x="244" y="705"/>
                  </a:lnTo>
                  <a:lnTo>
                    <a:pt x="246" y="703"/>
                  </a:lnTo>
                  <a:lnTo>
                    <a:pt x="246" y="703"/>
                  </a:lnTo>
                  <a:lnTo>
                    <a:pt x="253" y="710"/>
                  </a:lnTo>
                  <a:lnTo>
                    <a:pt x="253" y="710"/>
                  </a:lnTo>
                  <a:lnTo>
                    <a:pt x="260" y="710"/>
                  </a:lnTo>
                  <a:lnTo>
                    <a:pt x="263" y="710"/>
                  </a:lnTo>
                  <a:lnTo>
                    <a:pt x="270" y="712"/>
                  </a:lnTo>
                  <a:lnTo>
                    <a:pt x="272" y="715"/>
                  </a:lnTo>
                  <a:lnTo>
                    <a:pt x="272" y="717"/>
                  </a:lnTo>
                  <a:lnTo>
                    <a:pt x="274" y="724"/>
                  </a:lnTo>
                  <a:lnTo>
                    <a:pt x="281" y="731"/>
                  </a:lnTo>
                  <a:lnTo>
                    <a:pt x="289" y="734"/>
                  </a:lnTo>
                  <a:lnTo>
                    <a:pt x="298" y="729"/>
                  </a:lnTo>
                  <a:lnTo>
                    <a:pt x="307" y="722"/>
                  </a:lnTo>
                  <a:lnTo>
                    <a:pt x="307" y="731"/>
                  </a:lnTo>
                  <a:lnTo>
                    <a:pt x="305" y="743"/>
                  </a:lnTo>
                  <a:lnTo>
                    <a:pt x="298" y="750"/>
                  </a:lnTo>
                  <a:lnTo>
                    <a:pt x="293" y="755"/>
                  </a:lnTo>
                  <a:lnTo>
                    <a:pt x="284" y="760"/>
                  </a:lnTo>
                  <a:lnTo>
                    <a:pt x="258" y="760"/>
                  </a:lnTo>
                  <a:lnTo>
                    <a:pt x="248" y="767"/>
                  </a:lnTo>
                  <a:lnTo>
                    <a:pt x="244" y="776"/>
                  </a:lnTo>
                  <a:lnTo>
                    <a:pt x="246" y="786"/>
                  </a:lnTo>
                  <a:lnTo>
                    <a:pt x="255" y="793"/>
                  </a:lnTo>
                  <a:lnTo>
                    <a:pt x="263" y="795"/>
                  </a:lnTo>
                  <a:lnTo>
                    <a:pt x="281" y="793"/>
                  </a:lnTo>
                  <a:lnTo>
                    <a:pt x="286" y="791"/>
                  </a:lnTo>
                  <a:lnTo>
                    <a:pt x="300" y="793"/>
                  </a:lnTo>
                  <a:lnTo>
                    <a:pt x="341" y="781"/>
                  </a:lnTo>
                  <a:lnTo>
                    <a:pt x="350" y="786"/>
                  </a:lnTo>
                  <a:lnTo>
                    <a:pt x="352" y="807"/>
                  </a:lnTo>
                  <a:lnTo>
                    <a:pt x="352" y="810"/>
                  </a:lnTo>
                  <a:lnTo>
                    <a:pt x="355" y="812"/>
                  </a:lnTo>
                  <a:lnTo>
                    <a:pt x="357" y="814"/>
                  </a:lnTo>
                  <a:lnTo>
                    <a:pt x="360" y="812"/>
                  </a:lnTo>
                  <a:lnTo>
                    <a:pt x="360" y="817"/>
                  </a:lnTo>
                  <a:lnTo>
                    <a:pt x="357" y="819"/>
                  </a:lnTo>
                  <a:lnTo>
                    <a:pt x="355" y="826"/>
                  </a:lnTo>
                  <a:lnTo>
                    <a:pt x="355" y="831"/>
                  </a:lnTo>
                  <a:lnTo>
                    <a:pt x="352" y="836"/>
                  </a:lnTo>
                  <a:lnTo>
                    <a:pt x="355" y="840"/>
                  </a:lnTo>
                  <a:lnTo>
                    <a:pt x="360" y="840"/>
                  </a:lnTo>
                  <a:lnTo>
                    <a:pt x="369" y="840"/>
                  </a:lnTo>
                  <a:lnTo>
                    <a:pt x="374" y="840"/>
                  </a:lnTo>
                  <a:lnTo>
                    <a:pt x="378" y="840"/>
                  </a:lnTo>
                  <a:lnTo>
                    <a:pt x="386" y="838"/>
                  </a:lnTo>
                  <a:lnTo>
                    <a:pt x="393" y="838"/>
                  </a:lnTo>
                  <a:lnTo>
                    <a:pt x="397" y="840"/>
                  </a:lnTo>
                  <a:lnTo>
                    <a:pt x="397" y="843"/>
                  </a:lnTo>
                  <a:lnTo>
                    <a:pt x="402" y="843"/>
                  </a:lnTo>
                  <a:lnTo>
                    <a:pt x="407" y="840"/>
                  </a:lnTo>
                  <a:lnTo>
                    <a:pt x="412" y="836"/>
                  </a:lnTo>
                  <a:lnTo>
                    <a:pt x="414" y="836"/>
                  </a:lnTo>
                  <a:lnTo>
                    <a:pt x="421" y="845"/>
                  </a:lnTo>
                  <a:lnTo>
                    <a:pt x="426" y="847"/>
                  </a:lnTo>
                  <a:lnTo>
                    <a:pt x="428" y="850"/>
                  </a:lnTo>
                  <a:lnTo>
                    <a:pt x="431" y="850"/>
                  </a:lnTo>
                  <a:lnTo>
                    <a:pt x="433" y="852"/>
                  </a:lnTo>
                  <a:lnTo>
                    <a:pt x="435" y="852"/>
                  </a:lnTo>
                  <a:lnTo>
                    <a:pt x="438" y="850"/>
                  </a:lnTo>
                  <a:lnTo>
                    <a:pt x="438" y="850"/>
                  </a:lnTo>
                  <a:lnTo>
                    <a:pt x="438" y="847"/>
                  </a:lnTo>
                  <a:lnTo>
                    <a:pt x="438" y="845"/>
                  </a:lnTo>
                  <a:lnTo>
                    <a:pt x="454" y="845"/>
                  </a:lnTo>
                  <a:lnTo>
                    <a:pt x="461" y="847"/>
                  </a:lnTo>
                  <a:lnTo>
                    <a:pt x="459" y="854"/>
                  </a:lnTo>
                  <a:lnTo>
                    <a:pt x="471" y="862"/>
                  </a:lnTo>
                  <a:lnTo>
                    <a:pt x="478" y="864"/>
                  </a:lnTo>
                  <a:lnTo>
                    <a:pt x="485" y="864"/>
                  </a:lnTo>
                  <a:lnTo>
                    <a:pt x="487" y="864"/>
                  </a:lnTo>
                  <a:lnTo>
                    <a:pt x="490" y="871"/>
                  </a:lnTo>
                  <a:lnTo>
                    <a:pt x="492" y="871"/>
                  </a:lnTo>
                  <a:lnTo>
                    <a:pt x="497" y="871"/>
                  </a:lnTo>
                  <a:lnTo>
                    <a:pt x="499" y="871"/>
                  </a:lnTo>
                  <a:lnTo>
                    <a:pt x="501" y="873"/>
                  </a:lnTo>
                  <a:lnTo>
                    <a:pt x="492" y="878"/>
                  </a:lnTo>
                  <a:lnTo>
                    <a:pt x="490" y="883"/>
                  </a:lnTo>
                  <a:lnTo>
                    <a:pt x="492" y="890"/>
                  </a:lnTo>
                  <a:lnTo>
                    <a:pt x="494" y="890"/>
                  </a:lnTo>
                  <a:lnTo>
                    <a:pt x="511" y="897"/>
                  </a:lnTo>
                  <a:lnTo>
                    <a:pt x="518" y="897"/>
                  </a:lnTo>
                  <a:lnTo>
                    <a:pt x="520" y="895"/>
                  </a:lnTo>
                  <a:lnTo>
                    <a:pt x="520" y="888"/>
                  </a:lnTo>
                  <a:lnTo>
                    <a:pt x="523" y="885"/>
                  </a:lnTo>
                  <a:lnTo>
                    <a:pt x="528" y="885"/>
                  </a:lnTo>
                  <a:lnTo>
                    <a:pt x="539" y="885"/>
                  </a:lnTo>
                  <a:lnTo>
                    <a:pt x="539" y="883"/>
                  </a:lnTo>
                  <a:lnTo>
                    <a:pt x="532" y="881"/>
                  </a:lnTo>
                  <a:lnTo>
                    <a:pt x="525" y="873"/>
                  </a:lnTo>
                  <a:lnTo>
                    <a:pt x="520" y="871"/>
                  </a:lnTo>
                  <a:lnTo>
                    <a:pt x="530" y="866"/>
                  </a:lnTo>
                  <a:lnTo>
                    <a:pt x="535" y="864"/>
                  </a:lnTo>
                  <a:lnTo>
                    <a:pt x="539" y="864"/>
                  </a:lnTo>
                  <a:lnTo>
                    <a:pt x="539" y="866"/>
                  </a:lnTo>
                  <a:lnTo>
                    <a:pt x="537" y="871"/>
                  </a:lnTo>
                  <a:lnTo>
                    <a:pt x="537" y="873"/>
                  </a:lnTo>
                  <a:lnTo>
                    <a:pt x="544" y="871"/>
                  </a:lnTo>
                  <a:lnTo>
                    <a:pt x="554" y="869"/>
                  </a:lnTo>
                  <a:lnTo>
                    <a:pt x="563" y="871"/>
                  </a:lnTo>
                  <a:lnTo>
                    <a:pt x="570" y="873"/>
                  </a:lnTo>
                  <a:lnTo>
                    <a:pt x="572" y="876"/>
                  </a:lnTo>
                  <a:lnTo>
                    <a:pt x="594" y="876"/>
                  </a:lnTo>
                  <a:lnTo>
                    <a:pt x="598" y="876"/>
                  </a:lnTo>
                  <a:lnTo>
                    <a:pt x="598" y="881"/>
                  </a:lnTo>
                  <a:lnTo>
                    <a:pt x="596" y="888"/>
                  </a:lnTo>
                  <a:lnTo>
                    <a:pt x="594" y="890"/>
                  </a:lnTo>
                  <a:lnTo>
                    <a:pt x="584" y="890"/>
                  </a:lnTo>
                  <a:lnTo>
                    <a:pt x="584" y="895"/>
                  </a:lnTo>
                  <a:lnTo>
                    <a:pt x="589" y="895"/>
                  </a:lnTo>
                  <a:lnTo>
                    <a:pt x="610" y="892"/>
                  </a:lnTo>
                  <a:lnTo>
                    <a:pt x="615" y="890"/>
                  </a:lnTo>
                  <a:lnTo>
                    <a:pt x="615" y="888"/>
                  </a:lnTo>
                  <a:lnTo>
                    <a:pt x="613" y="888"/>
                  </a:lnTo>
                  <a:lnTo>
                    <a:pt x="610" y="888"/>
                  </a:lnTo>
                  <a:lnTo>
                    <a:pt x="608" y="885"/>
                  </a:lnTo>
                  <a:lnTo>
                    <a:pt x="610" y="878"/>
                  </a:lnTo>
                  <a:lnTo>
                    <a:pt x="610" y="869"/>
                  </a:lnTo>
                  <a:lnTo>
                    <a:pt x="610" y="864"/>
                  </a:lnTo>
                  <a:lnTo>
                    <a:pt x="617" y="859"/>
                  </a:lnTo>
                  <a:lnTo>
                    <a:pt x="622" y="857"/>
                  </a:lnTo>
                  <a:lnTo>
                    <a:pt x="643" y="857"/>
                  </a:lnTo>
                  <a:lnTo>
                    <a:pt x="646" y="857"/>
                  </a:lnTo>
                  <a:lnTo>
                    <a:pt x="651" y="859"/>
                  </a:lnTo>
                  <a:lnTo>
                    <a:pt x="653" y="859"/>
                  </a:lnTo>
                  <a:lnTo>
                    <a:pt x="658" y="862"/>
                  </a:lnTo>
                  <a:lnTo>
                    <a:pt x="658" y="864"/>
                  </a:lnTo>
                  <a:lnTo>
                    <a:pt x="660" y="869"/>
                  </a:lnTo>
                  <a:lnTo>
                    <a:pt x="660" y="871"/>
                  </a:lnTo>
                  <a:lnTo>
                    <a:pt x="672" y="869"/>
                  </a:lnTo>
                  <a:lnTo>
                    <a:pt x="674" y="866"/>
                  </a:lnTo>
                  <a:lnTo>
                    <a:pt x="669" y="862"/>
                  </a:lnTo>
                  <a:lnTo>
                    <a:pt x="669" y="857"/>
                  </a:lnTo>
                  <a:lnTo>
                    <a:pt x="669" y="854"/>
                  </a:lnTo>
                  <a:lnTo>
                    <a:pt x="669" y="852"/>
                  </a:lnTo>
                  <a:lnTo>
                    <a:pt x="672" y="845"/>
                  </a:lnTo>
                  <a:lnTo>
                    <a:pt x="674" y="843"/>
                  </a:lnTo>
                  <a:lnTo>
                    <a:pt x="684" y="843"/>
                  </a:lnTo>
                  <a:lnTo>
                    <a:pt x="691" y="838"/>
                  </a:lnTo>
                  <a:lnTo>
                    <a:pt x="698" y="836"/>
                  </a:lnTo>
                  <a:lnTo>
                    <a:pt x="700" y="836"/>
                  </a:lnTo>
                  <a:lnTo>
                    <a:pt x="707" y="836"/>
                  </a:lnTo>
                  <a:lnTo>
                    <a:pt x="712" y="833"/>
                  </a:lnTo>
                  <a:lnTo>
                    <a:pt x="717" y="831"/>
                  </a:lnTo>
                  <a:lnTo>
                    <a:pt x="722" y="824"/>
                  </a:lnTo>
                  <a:lnTo>
                    <a:pt x="726" y="821"/>
                  </a:lnTo>
                  <a:lnTo>
                    <a:pt x="733" y="821"/>
                  </a:lnTo>
                  <a:lnTo>
                    <a:pt x="738" y="824"/>
                  </a:lnTo>
                  <a:lnTo>
                    <a:pt x="740" y="826"/>
                  </a:lnTo>
                  <a:lnTo>
                    <a:pt x="740" y="828"/>
                  </a:lnTo>
                  <a:lnTo>
                    <a:pt x="743" y="831"/>
                  </a:lnTo>
                  <a:lnTo>
                    <a:pt x="745" y="831"/>
                  </a:lnTo>
                  <a:lnTo>
                    <a:pt x="750" y="828"/>
                  </a:lnTo>
                  <a:lnTo>
                    <a:pt x="755" y="828"/>
                  </a:lnTo>
                  <a:lnTo>
                    <a:pt x="752" y="821"/>
                  </a:lnTo>
                  <a:lnTo>
                    <a:pt x="764" y="810"/>
                  </a:lnTo>
                  <a:lnTo>
                    <a:pt x="766" y="807"/>
                  </a:lnTo>
                  <a:lnTo>
                    <a:pt x="764" y="807"/>
                  </a:lnTo>
                  <a:lnTo>
                    <a:pt x="764" y="805"/>
                  </a:lnTo>
                  <a:lnTo>
                    <a:pt x="762" y="802"/>
                  </a:lnTo>
                  <a:lnTo>
                    <a:pt x="762" y="800"/>
                  </a:lnTo>
                  <a:lnTo>
                    <a:pt x="762" y="798"/>
                  </a:lnTo>
                  <a:lnTo>
                    <a:pt x="762" y="795"/>
                  </a:lnTo>
                  <a:lnTo>
                    <a:pt x="764" y="793"/>
                  </a:lnTo>
                  <a:lnTo>
                    <a:pt x="764" y="791"/>
                  </a:lnTo>
                  <a:lnTo>
                    <a:pt x="766" y="783"/>
                  </a:lnTo>
                  <a:lnTo>
                    <a:pt x="766" y="781"/>
                  </a:lnTo>
                  <a:lnTo>
                    <a:pt x="736" y="786"/>
                  </a:lnTo>
                  <a:lnTo>
                    <a:pt x="733" y="786"/>
                  </a:lnTo>
                  <a:lnTo>
                    <a:pt x="733" y="781"/>
                  </a:lnTo>
                  <a:lnTo>
                    <a:pt x="738" y="776"/>
                  </a:lnTo>
                  <a:lnTo>
                    <a:pt x="748" y="772"/>
                  </a:lnTo>
                  <a:lnTo>
                    <a:pt x="752" y="772"/>
                  </a:lnTo>
                  <a:lnTo>
                    <a:pt x="757" y="767"/>
                  </a:lnTo>
                  <a:lnTo>
                    <a:pt x="757" y="762"/>
                  </a:lnTo>
                  <a:lnTo>
                    <a:pt x="759" y="757"/>
                  </a:lnTo>
                  <a:lnTo>
                    <a:pt x="764" y="753"/>
                  </a:lnTo>
                  <a:lnTo>
                    <a:pt x="769" y="750"/>
                  </a:lnTo>
                  <a:lnTo>
                    <a:pt x="771" y="746"/>
                  </a:lnTo>
                  <a:lnTo>
                    <a:pt x="774" y="734"/>
                  </a:lnTo>
                  <a:lnTo>
                    <a:pt x="774" y="727"/>
                  </a:lnTo>
                  <a:lnTo>
                    <a:pt x="778" y="717"/>
                  </a:lnTo>
                  <a:lnTo>
                    <a:pt x="781" y="712"/>
                  </a:lnTo>
                  <a:lnTo>
                    <a:pt x="788" y="717"/>
                  </a:lnTo>
                  <a:lnTo>
                    <a:pt x="795" y="720"/>
                  </a:lnTo>
                  <a:lnTo>
                    <a:pt x="811" y="717"/>
                  </a:lnTo>
                  <a:lnTo>
                    <a:pt x="811" y="715"/>
                  </a:lnTo>
                  <a:lnTo>
                    <a:pt x="811" y="712"/>
                  </a:lnTo>
                  <a:lnTo>
                    <a:pt x="814" y="710"/>
                  </a:lnTo>
                  <a:lnTo>
                    <a:pt x="816" y="712"/>
                  </a:lnTo>
                  <a:lnTo>
                    <a:pt x="816" y="712"/>
                  </a:lnTo>
                  <a:lnTo>
                    <a:pt x="819" y="715"/>
                  </a:lnTo>
                  <a:lnTo>
                    <a:pt x="821" y="715"/>
                  </a:lnTo>
                  <a:lnTo>
                    <a:pt x="821" y="712"/>
                  </a:lnTo>
                  <a:lnTo>
                    <a:pt x="823" y="710"/>
                  </a:lnTo>
                  <a:lnTo>
                    <a:pt x="823" y="705"/>
                  </a:lnTo>
                  <a:lnTo>
                    <a:pt x="823" y="703"/>
                  </a:lnTo>
                  <a:lnTo>
                    <a:pt x="826" y="703"/>
                  </a:lnTo>
                  <a:lnTo>
                    <a:pt x="828" y="703"/>
                  </a:lnTo>
                  <a:lnTo>
                    <a:pt x="828" y="703"/>
                  </a:lnTo>
                  <a:lnTo>
                    <a:pt x="837" y="682"/>
                  </a:lnTo>
                  <a:lnTo>
                    <a:pt x="837" y="682"/>
                  </a:lnTo>
                  <a:lnTo>
                    <a:pt x="837" y="682"/>
                  </a:lnTo>
                  <a:lnTo>
                    <a:pt x="837" y="675"/>
                  </a:lnTo>
                  <a:lnTo>
                    <a:pt x="837" y="675"/>
                  </a:lnTo>
                  <a:lnTo>
                    <a:pt x="842" y="667"/>
                  </a:lnTo>
                  <a:lnTo>
                    <a:pt x="845" y="663"/>
                  </a:lnTo>
                  <a:lnTo>
                    <a:pt x="849" y="658"/>
                  </a:lnTo>
                  <a:lnTo>
                    <a:pt x="854" y="656"/>
                  </a:lnTo>
                  <a:lnTo>
                    <a:pt x="861" y="658"/>
                  </a:lnTo>
                  <a:lnTo>
                    <a:pt x="868" y="653"/>
                  </a:lnTo>
                  <a:lnTo>
                    <a:pt x="878" y="649"/>
                  </a:lnTo>
                  <a:lnTo>
                    <a:pt x="885" y="646"/>
                  </a:lnTo>
                  <a:lnTo>
                    <a:pt x="885" y="649"/>
                  </a:lnTo>
                  <a:lnTo>
                    <a:pt x="887" y="651"/>
                  </a:lnTo>
                  <a:lnTo>
                    <a:pt x="887" y="653"/>
                  </a:lnTo>
                  <a:lnTo>
                    <a:pt x="892" y="651"/>
                  </a:lnTo>
                  <a:lnTo>
                    <a:pt x="892" y="649"/>
                  </a:lnTo>
                  <a:lnTo>
                    <a:pt x="892" y="649"/>
                  </a:lnTo>
                  <a:lnTo>
                    <a:pt x="892" y="646"/>
                  </a:lnTo>
                  <a:lnTo>
                    <a:pt x="892" y="641"/>
                  </a:lnTo>
                  <a:lnTo>
                    <a:pt x="890" y="623"/>
                  </a:lnTo>
                  <a:lnTo>
                    <a:pt x="892" y="618"/>
                  </a:lnTo>
                  <a:lnTo>
                    <a:pt x="894" y="618"/>
                  </a:lnTo>
                  <a:lnTo>
                    <a:pt x="894" y="613"/>
                  </a:lnTo>
                  <a:lnTo>
                    <a:pt x="899" y="608"/>
                  </a:lnTo>
                  <a:lnTo>
                    <a:pt x="904" y="606"/>
                  </a:lnTo>
                  <a:lnTo>
                    <a:pt x="906" y="606"/>
                  </a:lnTo>
                  <a:lnTo>
                    <a:pt x="911" y="604"/>
                  </a:lnTo>
                  <a:lnTo>
                    <a:pt x="913" y="601"/>
                  </a:lnTo>
                  <a:lnTo>
                    <a:pt x="916" y="599"/>
                  </a:lnTo>
                  <a:lnTo>
                    <a:pt x="920" y="589"/>
                  </a:lnTo>
                  <a:lnTo>
                    <a:pt x="925" y="587"/>
                  </a:lnTo>
                  <a:lnTo>
                    <a:pt x="930" y="587"/>
                  </a:lnTo>
                  <a:lnTo>
                    <a:pt x="932" y="587"/>
                  </a:lnTo>
                  <a:lnTo>
                    <a:pt x="946" y="585"/>
                  </a:lnTo>
                  <a:lnTo>
                    <a:pt x="946" y="589"/>
                  </a:lnTo>
                  <a:lnTo>
                    <a:pt x="944" y="589"/>
                  </a:lnTo>
                  <a:lnTo>
                    <a:pt x="951" y="589"/>
                  </a:lnTo>
                  <a:lnTo>
                    <a:pt x="951" y="585"/>
                  </a:lnTo>
                  <a:lnTo>
                    <a:pt x="951" y="580"/>
                  </a:lnTo>
                  <a:lnTo>
                    <a:pt x="953" y="575"/>
                  </a:lnTo>
                  <a:lnTo>
                    <a:pt x="958" y="573"/>
                  </a:lnTo>
                  <a:lnTo>
                    <a:pt x="958" y="568"/>
                  </a:lnTo>
                  <a:lnTo>
                    <a:pt x="963" y="561"/>
                  </a:lnTo>
                  <a:lnTo>
                    <a:pt x="970" y="559"/>
                  </a:lnTo>
                  <a:lnTo>
                    <a:pt x="977" y="563"/>
                  </a:lnTo>
                  <a:lnTo>
                    <a:pt x="977" y="559"/>
                  </a:lnTo>
                  <a:lnTo>
                    <a:pt x="982" y="559"/>
                  </a:lnTo>
                  <a:lnTo>
                    <a:pt x="984" y="559"/>
                  </a:lnTo>
                  <a:lnTo>
                    <a:pt x="987" y="559"/>
                  </a:lnTo>
                  <a:lnTo>
                    <a:pt x="989" y="559"/>
                  </a:lnTo>
                  <a:lnTo>
                    <a:pt x="991" y="556"/>
                  </a:lnTo>
                  <a:lnTo>
                    <a:pt x="991" y="556"/>
                  </a:lnTo>
                  <a:lnTo>
                    <a:pt x="989" y="549"/>
                  </a:lnTo>
                  <a:lnTo>
                    <a:pt x="989" y="549"/>
                  </a:lnTo>
                  <a:lnTo>
                    <a:pt x="991" y="547"/>
                  </a:lnTo>
                  <a:lnTo>
                    <a:pt x="991" y="547"/>
                  </a:lnTo>
                  <a:lnTo>
                    <a:pt x="994" y="547"/>
                  </a:lnTo>
                  <a:lnTo>
                    <a:pt x="998" y="544"/>
                  </a:lnTo>
                  <a:lnTo>
                    <a:pt x="989" y="525"/>
                  </a:lnTo>
                  <a:lnTo>
                    <a:pt x="987" y="514"/>
                  </a:lnTo>
                  <a:lnTo>
                    <a:pt x="991" y="504"/>
                  </a:lnTo>
                  <a:lnTo>
                    <a:pt x="1003" y="488"/>
                  </a:lnTo>
                  <a:lnTo>
                    <a:pt x="1008" y="478"/>
                  </a:lnTo>
                  <a:lnTo>
                    <a:pt x="1022" y="464"/>
                  </a:lnTo>
                  <a:lnTo>
                    <a:pt x="1029" y="454"/>
                  </a:lnTo>
                  <a:lnTo>
                    <a:pt x="1031" y="450"/>
                  </a:lnTo>
                  <a:lnTo>
                    <a:pt x="1031" y="440"/>
                  </a:lnTo>
                  <a:lnTo>
                    <a:pt x="1034" y="436"/>
                  </a:lnTo>
                  <a:lnTo>
                    <a:pt x="1036" y="431"/>
                  </a:lnTo>
                  <a:lnTo>
                    <a:pt x="1041" y="426"/>
                  </a:lnTo>
                  <a:lnTo>
                    <a:pt x="1043" y="421"/>
                  </a:lnTo>
                  <a:lnTo>
                    <a:pt x="1043" y="414"/>
                  </a:lnTo>
                  <a:lnTo>
                    <a:pt x="1039" y="405"/>
                  </a:lnTo>
                  <a:lnTo>
                    <a:pt x="1031" y="398"/>
                  </a:lnTo>
                  <a:lnTo>
                    <a:pt x="1027" y="391"/>
                  </a:lnTo>
                  <a:lnTo>
                    <a:pt x="1029" y="376"/>
                  </a:lnTo>
                  <a:lnTo>
                    <a:pt x="1020" y="376"/>
                  </a:lnTo>
                  <a:lnTo>
                    <a:pt x="1008" y="386"/>
                  </a:lnTo>
                  <a:lnTo>
                    <a:pt x="998" y="386"/>
                  </a:lnTo>
                  <a:lnTo>
                    <a:pt x="946" y="407"/>
                  </a:lnTo>
                  <a:lnTo>
                    <a:pt x="934" y="407"/>
                  </a:lnTo>
                  <a:lnTo>
                    <a:pt x="932" y="407"/>
                  </a:lnTo>
                  <a:lnTo>
                    <a:pt x="930" y="405"/>
                  </a:lnTo>
                  <a:lnTo>
                    <a:pt x="927" y="402"/>
                  </a:lnTo>
                  <a:lnTo>
                    <a:pt x="925" y="398"/>
                  </a:lnTo>
                  <a:lnTo>
                    <a:pt x="920" y="398"/>
                  </a:lnTo>
                  <a:lnTo>
                    <a:pt x="913" y="398"/>
                  </a:lnTo>
                  <a:lnTo>
                    <a:pt x="906" y="395"/>
                  </a:lnTo>
                  <a:lnTo>
                    <a:pt x="873" y="379"/>
                  </a:lnTo>
                  <a:lnTo>
                    <a:pt x="859" y="374"/>
                  </a:lnTo>
                  <a:lnTo>
                    <a:pt x="842" y="367"/>
                  </a:lnTo>
                  <a:lnTo>
                    <a:pt x="837" y="365"/>
                  </a:lnTo>
                  <a:lnTo>
                    <a:pt x="833" y="367"/>
                  </a:lnTo>
                  <a:lnTo>
                    <a:pt x="830" y="367"/>
                  </a:lnTo>
                  <a:lnTo>
                    <a:pt x="826" y="369"/>
                  </a:lnTo>
                  <a:lnTo>
                    <a:pt x="821" y="367"/>
                  </a:lnTo>
                  <a:lnTo>
                    <a:pt x="819" y="365"/>
                  </a:lnTo>
                  <a:lnTo>
                    <a:pt x="816" y="360"/>
                  </a:lnTo>
                  <a:lnTo>
                    <a:pt x="816" y="357"/>
                  </a:lnTo>
                  <a:lnTo>
                    <a:pt x="814" y="353"/>
                  </a:lnTo>
                  <a:lnTo>
                    <a:pt x="811" y="350"/>
                  </a:lnTo>
                  <a:lnTo>
                    <a:pt x="804" y="346"/>
                  </a:lnTo>
                  <a:lnTo>
                    <a:pt x="802" y="343"/>
                  </a:lnTo>
                  <a:lnTo>
                    <a:pt x="800" y="341"/>
                  </a:lnTo>
                  <a:lnTo>
                    <a:pt x="795" y="331"/>
                  </a:lnTo>
                  <a:lnTo>
                    <a:pt x="793" y="327"/>
                  </a:lnTo>
                  <a:lnTo>
                    <a:pt x="785" y="320"/>
                  </a:lnTo>
                  <a:lnTo>
                    <a:pt x="783" y="320"/>
                  </a:lnTo>
                  <a:lnTo>
                    <a:pt x="781" y="315"/>
                  </a:lnTo>
                  <a:lnTo>
                    <a:pt x="781" y="312"/>
                  </a:lnTo>
                  <a:lnTo>
                    <a:pt x="783" y="310"/>
                  </a:lnTo>
                  <a:lnTo>
                    <a:pt x="783" y="296"/>
                  </a:lnTo>
                  <a:lnTo>
                    <a:pt x="785" y="294"/>
                  </a:lnTo>
                  <a:lnTo>
                    <a:pt x="795" y="286"/>
                  </a:lnTo>
                  <a:lnTo>
                    <a:pt x="788" y="279"/>
                  </a:lnTo>
                  <a:lnTo>
                    <a:pt x="776" y="270"/>
                  </a:lnTo>
                  <a:lnTo>
                    <a:pt x="769" y="260"/>
                  </a:lnTo>
                  <a:lnTo>
                    <a:pt x="766" y="246"/>
                  </a:lnTo>
                  <a:lnTo>
                    <a:pt x="769" y="241"/>
                  </a:lnTo>
                  <a:lnTo>
                    <a:pt x="783" y="227"/>
                  </a:lnTo>
                  <a:lnTo>
                    <a:pt x="793" y="208"/>
                  </a:lnTo>
                  <a:lnTo>
                    <a:pt x="797" y="204"/>
                  </a:lnTo>
                  <a:lnTo>
                    <a:pt x="793" y="196"/>
                  </a:lnTo>
                  <a:lnTo>
                    <a:pt x="795" y="187"/>
                  </a:lnTo>
                  <a:lnTo>
                    <a:pt x="800" y="180"/>
                  </a:lnTo>
                  <a:lnTo>
                    <a:pt x="807" y="175"/>
                  </a:lnTo>
                  <a:lnTo>
                    <a:pt x="811" y="175"/>
                  </a:lnTo>
                  <a:lnTo>
                    <a:pt x="823" y="178"/>
                  </a:lnTo>
                  <a:lnTo>
                    <a:pt x="828" y="178"/>
                  </a:lnTo>
                  <a:lnTo>
                    <a:pt x="826" y="170"/>
                  </a:lnTo>
                  <a:lnTo>
                    <a:pt x="814" y="154"/>
                  </a:lnTo>
                  <a:lnTo>
                    <a:pt x="814" y="152"/>
                  </a:lnTo>
                  <a:lnTo>
                    <a:pt x="811" y="140"/>
                  </a:lnTo>
                  <a:lnTo>
                    <a:pt x="807" y="133"/>
                  </a:lnTo>
                  <a:lnTo>
                    <a:pt x="807" y="130"/>
                  </a:lnTo>
                  <a:lnTo>
                    <a:pt x="807" y="123"/>
                  </a:lnTo>
                  <a:lnTo>
                    <a:pt x="809" y="123"/>
                  </a:lnTo>
                  <a:lnTo>
                    <a:pt x="809" y="121"/>
                  </a:lnTo>
                  <a:lnTo>
                    <a:pt x="809" y="121"/>
                  </a:lnTo>
                  <a:lnTo>
                    <a:pt x="809" y="118"/>
                  </a:lnTo>
                  <a:lnTo>
                    <a:pt x="807" y="116"/>
                  </a:lnTo>
                  <a:lnTo>
                    <a:pt x="807" y="116"/>
                  </a:lnTo>
                  <a:lnTo>
                    <a:pt x="800" y="109"/>
                  </a:lnTo>
                  <a:lnTo>
                    <a:pt x="785" y="104"/>
                  </a:lnTo>
                  <a:lnTo>
                    <a:pt x="778" y="104"/>
                  </a:lnTo>
                  <a:lnTo>
                    <a:pt x="764" y="109"/>
                  </a:lnTo>
                  <a:lnTo>
                    <a:pt x="759" y="109"/>
                  </a:lnTo>
                  <a:lnTo>
                    <a:pt x="736" y="97"/>
                  </a:lnTo>
                  <a:lnTo>
                    <a:pt x="726" y="90"/>
                  </a:lnTo>
                  <a:lnTo>
                    <a:pt x="719" y="81"/>
                  </a:lnTo>
                  <a:lnTo>
                    <a:pt x="719" y="57"/>
                  </a:lnTo>
                  <a:lnTo>
                    <a:pt x="717" y="45"/>
                  </a:lnTo>
                  <a:lnTo>
                    <a:pt x="707" y="40"/>
                  </a:lnTo>
                  <a:lnTo>
                    <a:pt x="698" y="40"/>
                  </a:lnTo>
                  <a:lnTo>
                    <a:pt x="693" y="38"/>
                  </a:lnTo>
                  <a:lnTo>
                    <a:pt x="688" y="31"/>
                  </a:lnTo>
                  <a:lnTo>
                    <a:pt x="688" y="28"/>
                  </a:lnTo>
                  <a:lnTo>
                    <a:pt x="688" y="24"/>
                  </a:lnTo>
                  <a:lnTo>
                    <a:pt x="688" y="21"/>
                  </a:lnTo>
                  <a:lnTo>
                    <a:pt x="684" y="17"/>
                  </a:lnTo>
                  <a:lnTo>
                    <a:pt x="677" y="10"/>
                  </a:lnTo>
                  <a:lnTo>
                    <a:pt x="679" y="5"/>
                  </a:lnTo>
                  <a:lnTo>
                    <a:pt x="684" y="0"/>
                  </a:lnTo>
                  <a:lnTo>
                    <a:pt x="674" y="2"/>
                  </a:lnTo>
                  <a:lnTo>
                    <a:pt x="665" y="1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6576857-EF6C-45CE-9941-EBB4ECF592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3488" y="4473575"/>
              <a:ext cx="1520825" cy="1798638"/>
            </a:xfrm>
            <a:custGeom>
              <a:avLst/>
              <a:gdLst>
                <a:gd name="T0" fmla="*/ 705 w 958"/>
                <a:gd name="T1" fmla="*/ 582 h 1133"/>
                <a:gd name="T2" fmla="*/ 651 w 958"/>
                <a:gd name="T3" fmla="*/ 610 h 1133"/>
                <a:gd name="T4" fmla="*/ 596 w 958"/>
                <a:gd name="T5" fmla="*/ 667 h 1133"/>
                <a:gd name="T6" fmla="*/ 459 w 958"/>
                <a:gd name="T7" fmla="*/ 788 h 1133"/>
                <a:gd name="T8" fmla="*/ 443 w 958"/>
                <a:gd name="T9" fmla="*/ 807 h 1133"/>
                <a:gd name="T10" fmla="*/ 431 w 958"/>
                <a:gd name="T11" fmla="*/ 852 h 1133"/>
                <a:gd name="T12" fmla="*/ 424 w 958"/>
                <a:gd name="T13" fmla="*/ 890 h 1133"/>
                <a:gd name="T14" fmla="*/ 438 w 958"/>
                <a:gd name="T15" fmla="*/ 970 h 1133"/>
                <a:gd name="T16" fmla="*/ 447 w 958"/>
                <a:gd name="T17" fmla="*/ 1029 h 1133"/>
                <a:gd name="T18" fmla="*/ 414 w 958"/>
                <a:gd name="T19" fmla="*/ 1067 h 1133"/>
                <a:gd name="T20" fmla="*/ 320 w 958"/>
                <a:gd name="T21" fmla="*/ 1095 h 1133"/>
                <a:gd name="T22" fmla="*/ 260 w 958"/>
                <a:gd name="T23" fmla="*/ 1131 h 1133"/>
                <a:gd name="T24" fmla="*/ 140 w 958"/>
                <a:gd name="T25" fmla="*/ 1100 h 1133"/>
                <a:gd name="T26" fmla="*/ 78 w 958"/>
                <a:gd name="T27" fmla="*/ 1091 h 1133"/>
                <a:gd name="T28" fmla="*/ 19 w 958"/>
                <a:gd name="T29" fmla="*/ 1039 h 1133"/>
                <a:gd name="T30" fmla="*/ 88 w 958"/>
                <a:gd name="T31" fmla="*/ 1015 h 1133"/>
                <a:gd name="T32" fmla="*/ 144 w 958"/>
                <a:gd name="T33" fmla="*/ 977 h 1133"/>
                <a:gd name="T34" fmla="*/ 78 w 958"/>
                <a:gd name="T35" fmla="*/ 958 h 1133"/>
                <a:gd name="T36" fmla="*/ 57 w 958"/>
                <a:gd name="T37" fmla="*/ 925 h 1133"/>
                <a:gd name="T38" fmla="*/ 88 w 958"/>
                <a:gd name="T39" fmla="*/ 885 h 1133"/>
                <a:gd name="T40" fmla="*/ 85 w 958"/>
                <a:gd name="T41" fmla="*/ 837 h 1133"/>
                <a:gd name="T42" fmla="*/ 57 w 958"/>
                <a:gd name="T43" fmla="*/ 800 h 1133"/>
                <a:gd name="T44" fmla="*/ 0 w 958"/>
                <a:gd name="T45" fmla="*/ 738 h 1133"/>
                <a:gd name="T46" fmla="*/ 33 w 958"/>
                <a:gd name="T47" fmla="*/ 698 h 1133"/>
                <a:gd name="T48" fmla="*/ 52 w 958"/>
                <a:gd name="T49" fmla="*/ 677 h 1133"/>
                <a:gd name="T50" fmla="*/ 128 w 958"/>
                <a:gd name="T51" fmla="*/ 681 h 1133"/>
                <a:gd name="T52" fmla="*/ 166 w 958"/>
                <a:gd name="T53" fmla="*/ 660 h 1133"/>
                <a:gd name="T54" fmla="*/ 296 w 958"/>
                <a:gd name="T55" fmla="*/ 641 h 1133"/>
                <a:gd name="T56" fmla="*/ 284 w 958"/>
                <a:gd name="T57" fmla="*/ 606 h 1133"/>
                <a:gd name="T58" fmla="*/ 308 w 958"/>
                <a:gd name="T59" fmla="*/ 572 h 1133"/>
                <a:gd name="T60" fmla="*/ 402 w 958"/>
                <a:gd name="T61" fmla="*/ 544 h 1133"/>
                <a:gd name="T62" fmla="*/ 412 w 958"/>
                <a:gd name="T63" fmla="*/ 504 h 1133"/>
                <a:gd name="T64" fmla="*/ 454 w 958"/>
                <a:gd name="T65" fmla="*/ 490 h 1133"/>
                <a:gd name="T66" fmla="*/ 504 w 958"/>
                <a:gd name="T67" fmla="*/ 435 h 1133"/>
                <a:gd name="T68" fmla="*/ 514 w 958"/>
                <a:gd name="T69" fmla="*/ 385 h 1133"/>
                <a:gd name="T70" fmla="*/ 478 w 958"/>
                <a:gd name="T71" fmla="*/ 371 h 1133"/>
                <a:gd name="T72" fmla="*/ 466 w 958"/>
                <a:gd name="T73" fmla="*/ 329 h 1133"/>
                <a:gd name="T74" fmla="*/ 428 w 958"/>
                <a:gd name="T75" fmla="*/ 293 h 1133"/>
                <a:gd name="T76" fmla="*/ 428 w 958"/>
                <a:gd name="T77" fmla="*/ 232 h 1133"/>
                <a:gd name="T78" fmla="*/ 383 w 958"/>
                <a:gd name="T79" fmla="*/ 118 h 1133"/>
                <a:gd name="T80" fmla="*/ 419 w 958"/>
                <a:gd name="T81" fmla="*/ 30 h 1133"/>
                <a:gd name="T82" fmla="*/ 490 w 958"/>
                <a:gd name="T83" fmla="*/ 0 h 1133"/>
                <a:gd name="T84" fmla="*/ 554 w 958"/>
                <a:gd name="T85" fmla="*/ 49 h 1133"/>
                <a:gd name="T86" fmla="*/ 577 w 958"/>
                <a:gd name="T87" fmla="*/ 45 h 1133"/>
                <a:gd name="T88" fmla="*/ 637 w 958"/>
                <a:gd name="T89" fmla="*/ 80 h 1133"/>
                <a:gd name="T90" fmla="*/ 689 w 958"/>
                <a:gd name="T91" fmla="*/ 203 h 1133"/>
                <a:gd name="T92" fmla="*/ 722 w 958"/>
                <a:gd name="T93" fmla="*/ 258 h 1133"/>
                <a:gd name="T94" fmla="*/ 781 w 958"/>
                <a:gd name="T95" fmla="*/ 265 h 1133"/>
                <a:gd name="T96" fmla="*/ 823 w 958"/>
                <a:gd name="T97" fmla="*/ 267 h 1133"/>
                <a:gd name="T98" fmla="*/ 866 w 958"/>
                <a:gd name="T99" fmla="*/ 255 h 1133"/>
                <a:gd name="T100" fmla="*/ 906 w 958"/>
                <a:gd name="T101" fmla="*/ 295 h 1133"/>
                <a:gd name="T102" fmla="*/ 920 w 958"/>
                <a:gd name="T103" fmla="*/ 350 h 1133"/>
                <a:gd name="T104" fmla="*/ 958 w 958"/>
                <a:gd name="T105" fmla="*/ 381 h 1133"/>
                <a:gd name="T106" fmla="*/ 951 w 958"/>
                <a:gd name="T107" fmla="*/ 385 h 1133"/>
                <a:gd name="T108" fmla="*/ 937 w 958"/>
                <a:gd name="T109" fmla="*/ 416 h 1133"/>
                <a:gd name="T110" fmla="*/ 902 w 958"/>
                <a:gd name="T111" fmla="*/ 475 h 1133"/>
                <a:gd name="T112" fmla="*/ 887 w 958"/>
                <a:gd name="T113" fmla="*/ 518 h 1133"/>
                <a:gd name="T114" fmla="*/ 840 w 958"/>
                <a:gd name="T115" fmla="*/ 549 h 1133"/>
                <a:gd name="T116" fmla="*/ 845 w 958"/>
                <a:gd name="T117" fmla="*/ 568 h 1133"/>
                <a:gd name="T118" fmla="*/ 797 w 958"/>
                <a:gd name="T119" fmla="*/ 601 h 1133"/>
                <a:gd name="T120" fmla="*/ 95 w 958"/>
                <a:gd name="T121" fmla="*/ 1074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8" h="1133">
                  <a:moveTo>
                    <a:pt x="786" y="610"/>
                  </a:moveTo>
                  <a:lnTo>
                    <a:pt x="786" y="610"/>
                  </a:lnTo>
                  <a:lnTo>
                    <a:pt x="786" y="615"/>
                  </a:lnTo>
                  <a:lnTo>
                    <a:pt x="781" y="622"/>
                  </a:lnTo>
                  <a:lnTo>
                    <a:pt x="776" y="622"/>
                  </a:lnTo>
                  <a:lnTo>
                    <a:pt x="769" y="620"/>
                  </a:lnTo>
                  <a:lnTo>
                    <a:pt x="762" y="617"/>
                  </a:lnTo>
                  <a:lnTo>
                    <a:pt x="760" y="615"/>
                  </a:lnTo>
                  <a:lnTo>
                    <a:pt x="757" y="610"/>
                  </a:lnTo>
                  <a:lnTo>
                    <a:pt x="750" y="589"/>
                  </a:lnTo>
                  <a:lnTo>
                    <a:pt x="750" y="587"/>
                  </a:lnTo>
                  <a:lnTo>
                    <a:pt x="741" y="582"/>
                  </a:lnTo>
                  <a:lnTo>
                    <a:pt x="724" y="579"/>
                  </a:lnTo>
                  <a:lnTo>
                    <a:pt x="705" y="582"/>
                  </a:lnTo>
                  <a:lnTo>
                    <a:pt x="693" y="589"/>
                  </a:lnTo>
                  <a:lnTo>
                    <a:pt x="698" y="582"/>
                  </a:lnTo>
                  <a:lnTo>
                    <a:pt x="705" y="579"/>
                  </a:lnTo>
                  <a:lnTo>
                    <a:pt x="719" y="579"/>
                  </a:lnTo>
                  <a:lnTo>
                    <a:pt x="726" y="577"/>
                  </a:lnTo>
                  <a:lnTo>
                    <a:pt x="731" y="572"/>
                  </a:lnTo>
                  <a:lnTo>
                    <a:pt x="736" y="570"/>
                  </a:lnTo>
                  <a:lnTo>
                    <a:pt x="738" y="563"/>
                  </a:lnTo>
                  <a:lnTo>
                    <a:pt x="719" y="565"/>
                  </a:lnTo>
                  <a:lnTo>
                    <a:pt x="712" y="570"/>
                  </a:lnTo>
                  <a:lnTo>
                    <a:pt x="698" y="579"/>
                  </a:lnTo>
                  <a:lnTo>
                    <a:pt x="679" y="587"/>
                  </a:lnTo>
                  <a:lnTo>
                    <a:pt x="672" y="594"/>
                  </a:lnTo>
                  <a:lnTo>
                    <a:pt x="651" y="610"/>
                  </a:lnTo>
                  <a:lnTo>
                    <a:pt x="651" y="615"/>
                  </a:lnTo>
                  <a:lnTo>
                    <a:pt x="648" y="622"/>
                  </a:lnTo>
                  <a:lnTo>
                    <a:pt x="646" y="627"/>
                  </a:lnTo>
                  <a:lnTo>
                    <a:pt x="620" y="639"/>
                  </a:lnTo>
                  <a:lnTo>
                    <a:pt x="620" y="641"/>
                  </a:lnTo>
                  <a:lnTo>
                    <a:pt x="629" y="641"/>
                  </a:lnTo>
                  <a:lnTo>
                    <a:pt x="641" y="634"/>
                  </a:lnTo>
                  <a:lnTo>
                    <a:pt x="655" y="620"/>
                  </a:lnTo>
                  <a:lnTo>
                    <a:pt x="670" y="601"/>
                  </a:lnTo>
                  <a:lnTo>
                    <a:pt x="679" y="594"/>
                  </a:lnTo>
                  <a:lnTo>
                    <a:pt x="691" y="589"/>
                  </a:lnTo>
                  <a:lnTo>
                    <a:pt x="691" y="591"/>
                  </a:lnTo>
                  <a:lnTo>
                    <a:pt x="632" y="646"/>
                  </a:lnTo>
                  <a:lnTo>
                    <a:pt x="596" y="667"/>
                  </a:lnTo>
                  <a:lnTo>
                    <a:pt x="587" y="677"/>
                  </a:lnTo>
                  <a:lnTo>
                    <a:pt x="563" y="707"/>
                  </a:lnTo>
                  <a:lnTo>
                    <a:pt x="556" y="712"/>
                  </a:lnTo>
                  <a:lnTo>
                    <a:pt x="544" y="705"/>
                  </a:lnTo>
                  <a:lnTo>
                    <a:pt x="537" y="707"/>
                  </a:lnTo>
                  <a:lnTo>
                    <a:pt x="525" y="714"/>
                  </a:lnTo>
                  <a:lnTo>
                    <a:pt x="485" y="748"/>
                  </a:lnTo>
                  <a:lnTo>
                    <a:pt x="478" y="755"/>
                  </a:lnTo>
                  <a:lnTo>
                    <a:pt x="478" y="759"/>
                  </a:lnTo>
                  <a:lnTo>
                    <a:pt x="473" y="766"/>
                  </a:lnTo>
                  <a:lnTo>
                    <a:pt x="473" y="771"/>
                  </a:lnTo>
                  <a:lnTo>
                    <a:pt x="466" y="778"/>
                  </a:lnTo>
                  <a:lnTo>
                    <a:pt x="461" y="783"/>
                  </a:lnTo>
                  <a:lnTo>
                    <a:pt x="459" y="788"/>
                  </a:lnTo>
                  <a:lnTo>
                    <a:pt x="452" y="802"/>
                  </a:lnTo>
                  <a:lnTo>
                    <a:pt x="450" y="802"/>
                  </a:lnTo>
                  <a:lnTo>
                    <a:pt x="447" y="800"/>
                  </a:lnTo>
                  <a:lnTo>
                    <a:pt x="445" y="797"/>
                  </a:lnTo>
                  <a:lnTo>
                    <a:pt x="440" y="795"/>
                  </a:lnTo>
                  <a:lnTo>
                    <a:pt x="440" y="792"/>
                  </a:lnTo>
                  <a:lnTo>
                    <a:pt x="447" y="788"/>
                  </a:lnTo>
                  <a:lnTo>
                    <a:pt x="450" y="785"/>
                  </a:lnTo>
                  <a:lnTo>
                    <a:pt x="447" y="783"/>
                  </a:lnTo>
                  <a:lnTo>
                    <a:pt x="440" y="783"/>
                  </a:lnTo>
                  <a:lnTo>
                    <a:pt x="435" y="785"/>
                  </a:lnTo>
                  <a:lnTo>
                    <a:pt x="435" y="788"/>
                  </a:lnTo>
                  <a:lnTo>
                    <a:pt x="438" y="800"/>
                  </a:lnTo>
                  <a:lnTo>
                    <a:pt x="443" y="807"/>
                  </a:lnTo>
                  <a:lnTo>
                    <a:pt x="447" y="809"/>
                  </a:lnTo>
                  <a:lnTo>
                    <a:pt x="450" y="814"/>
                  </a:lnTo>
                  <a:lnTo>
                    <a:pt x="450" y="819"/>
                  </a:lnTo>
                  <a:lnTo>
                    <a:pt x="443" y="826"/>
                  </a:lnTo>
                  <a:lnTo>
                    <a:pt x="443" y="830"/>
                  </a:lnTo>
                  <a:lnTo>
                    <a:pt x="443" y="840"/>
                  </a:lnTo>
                  <a:lnTo>
                    <a:pt x="440" y="847"/>
                  </a:lnTo>
                  <a:lnTo>
                    <a:pt x="440" y="849"/>
                  </a:lnTo>
                  <a:lnTo>
                    <a:pt x="438" y="852"/>
                  </a:lnTo>
                  <a:lnTo>
                    <a:pt x="435" y="856"/>
                  </a:lnTo>
                  <a:lnTo>
                    <a:pt x="435" y="859"/>
                  </a:lnTo>
                  <a:lnTo>
                    <a:pt x="431" y="859"/>
                  </a:lnTo>
                  <a:lnTo>
                    <a:pt x="428" y="854"/>
                  </a:lnTo>
                  <a:lnTo>
                    <a:pt x="431" y="852"/>
                  </a:lnTo>
                  <a:lnTo>
                    <a:pt x="433" y="842"/>
                  </a:lnTo>
                  <a:lnTo>
                    <a:pt x="428" y="845"/>
                  </a:lnTo>
                  <a:lnTo>
                    <a:pt x="426" y="849"/>
                  </a:lnTo>
                  <a:lnTo>
                    <a:pt x="426" y="856"/>
                  </a:lnTo>
                  <a:lnTo>
                    <a:pt x="431" y="861"/>
                  </a:lnTo>
                  <a:lnTo>
                    <a:pt x="438" y="868"/>
                  </a:lnTo>
                  <a:lnTo>
                    <a:pt x="440" y="873"/>
                  </a:lnTo>
                  <a:lnTo>
                    <a:pt x="435" y="878"/>
                  </a:lnTo>
                  <a:lnTo>
                    <a:pt x="433" y="878"/>
                  </a:lnTo>
                  <a:lnTo>
                    <a:pt x="428" y="875"/>
                  </a:lnTo>
                  <a:lnTo>
                    <a:pt x="426" y="875"/>
                  </a:lnTo>
                  <a:lnTo>
                    <a:pt x="426" y="878"/>
                  </a:lnTo>
                  <a:lnTo>
                    <a:pt x="426" y="887"/>
                  </a:lnTo>
                  <a:lnTo>
                    <a:pt x="424" y="890"/>
                  </a:lnTo>
                  <a:lnTo>
                    <a:pt x="421" y="892"/>
                  </a:lnTo>
                  <a:lnTo>
                    <a:pt x="409" y="906"/>
                  </a:lnTo>
                  <a:lnTo>
                    <a:pt x="412" y="908"/>
                  </a:lnTo>
                  <a:lnTo>
                    <a:pt x="414" y="913"/>
                  </a:lnTo>
                  <a:lnTo>
                    <a:pt x="417" y="916"/>
                  </a:lnTo>
                  <a:lnTo>
                    <a:pt x="419" y="918"/>
                  </a:lnTo>
                  <a:lnTo>
                    <a:pt x="424" y="918"/>
                  </a:lnTo>
                  <a:lnTo>
                    <a:pt x="433" y="920"/>
                  </a:lnTo>
                  <a:lnTo>
                    <a:pt x="435" y="923"/>
                  </a:lnTo>
                  <a:lnTo>
                    <a:pt x="438" y="925"/>
                  </a:lnTo>
                  <a:lnTo>
                    <a:pt x="440" y="932"/>
                  </a:lnTo>
                  <a:lnTo>
                    <a:pt x="440" y="942"/>
                  </a:lnTo>
                  <a:lnTo>
                    <a:pt x="440" y="949"/>
                  </a:lnTo>
                  <a:lnTo>
                    <a:pt x="438" y="970"/>
                  </a:lnTo>
                  <a:lnTo>
                    <a:pt x="435" y="972"/>
                  </a:lnTo>
                  <a:lnTo>
                    <a:pt x="435" y="972"/>
                  </a:lnTo>
                  <a:lnTo>
                    <a:pt x="431" y="965"/>
                  </a:lnTo>
                  <a:lnTo>
                    <a:pt x="428" y="970"/>
                  </a:lnTo>
                  <a:lnTo>
                    <a:pt x="426" y="975"/>
                  </a:lnTo>
                  <a:lnTo>
                    <a:pt x="428" y="977"/>
                  </a:lnTo>
                  <a:lnTo>
                    <a:pt x="431" y="979"/>
                  </a:lnTo>
                  <a:lnTo>
                    <a:pt x="433" y="982"/>
                  </a:lnTo>
                  <a:lnTo>
                    <a:pt x="435" y="982"/>
                  </a:lnTo>
                  <a:lnTo>
                    <a:pt x="438" y="982"/>
                  </a:lnTo>
                  <a:lnTo>
                    <a:pt x="440" y="984"/>
                  </a:lnTo>
                  <a:lnTo>
                    <a:pt x="440" y="989"/>
                  </a:lnTo>
                  <a:lnTo>
                    <a:pt x="445" y="1022"/>
                  </a:lnTo>
                  <a:lnTo>
                    <a:pt x="447" y="1029"/>
                  </a:lnTo>
                  <a:lnTo>
                    <a:pt x="471" y="1050"/>
                  </a:lnTo>
                  <a:lnTo>
                    <a:pt x="480" y="1065"/>
                  </a:lnTo>
                  <a:lnTo>
                    <a:pt x="483" y="1077"/>
                  </a:lnTo>
                  <a:lnTo>
                    <a:pt x="480" y="1079"/>
                  </a:lnTo>
                  <a:lnTo>
                    <a:pt x="459" y="1084"/>
                  </a:lnTo>
                  <a:lnTo>
                    <a:pt x="452" y="1084"/>
                  </a:lnTo>
                  <a:lnTo>
                    <a:pt x="443" y="1084"/>
                  </a:lnTo>
                  <a:lnTo>
                    <a:pt x="438" y="1081"/>
                  </a:lnTo>
                  <a:lnTo>
                    <a:pt x="433" y="1079"/>
                  </a:lnTo>
                  <a:lnTo>
                    <a:pt x="431" y="1077"/>
                  </a:lnTo>
                  <a:lnTo>
                    <a:pt x="428" y="1072"/>
                  </a:lnTo>
                  <a:lnTo>
                    <a:pt x="426" y="1067"/>
                  </a:lnTo>
                  <a:lnTo>
                    <a:pt x="424" y="1067"/>
                  </a:lnTo>
                  <a:lnTo>
                    <a:pt x="414" y="1067"/>
                  </a:lnTo>
                  <a:lnTo>
                    <a:pt x="412" y="1067"/>
                  </a:lnTo>
                  <a:lnTo>
                    <a:pt x="405" y="1069"/>
                  </a:lnTo>
                  <a:lnTo>
                    <a:pt x="395" y="1067"/>
                  </a:lnTo>
                  <a:lnTo>
                    <a:pt x="386" y="1074"/>
                  </a:lnTo>
                  <a:lnTo>
                    <a:pt x="379" y="1077"/>
                  </a:lnTo>
                  <a:lnTo>
                    <a:pt x="374" y="1077"/>
                  </a:lnTo>
                  <a:lnTo>
                    <a:pt x="369" y="1077"/>
                  </a:lnTo>
                  <a:lnTo>
                    <a:pt x="364" y="1079"/>
                  </a:lnTo>
                  <a:lnTo>
                    <a:pt x="355" y="1088"/>
                  </a:lnTo>
                  <a:lnTo>
                    <a:pt x="350" y="1093"/>
                  </a:lnTo>
                  <a:lnTo>
                    <a:pt x="343" y="1093"/>
                  </a:lnTo>
                  <a:lnTo>
                    <a:pt x="331" y="1093"/>
                  </a:lnTo>
                  <a:lnTo>
                    <a:pt x="324" y="1093"/>
                  </a:lnTo>
                  <a:lnTo>
                    <a:pt x="320" y="1095"/>
                  </a:lnTo>
                  <a:lnTo>
                    <a:pt x="305" y="1107"/>
                  </a:lnTo>
                  <a:lnTo>
                    <a:pt x="303" y="1112"/>
                  </a:lnTo>
                  <a:lnTo>
                    <a:pt x="308" y="1119"/>
                  </a:lnTo>
                  <a:lnTo>
                    <a:pt x="310" y="1124"/>
                  </a:lnTo>
                  <a:lnTo>
                    <a:pt x="312" y="1126"/>
                  </a:lnTo>
                  <a:lnTo>
                    <a:pt x="303" y="1126"/>
                  </a:lnTo>
                  <a:lnTo>
                    <a:pt x="296" y="1124"/>
                  </a:lnTo>
                  <a:lnTo>
                    <a:pt x="282" y="1121"/>
                  </a:lnTo>
                  <a:lnTo>
                    <a:pt x="275" y="1121"/>
                  </a:lnTo>
                  <a:lnTo>
                    <a:pt x="272" y="1124"/>
                  </a:lnTo>
                  <a:lnTo>
                    <a:pt x="270" y="1131"/>
                  </a:lnTo>
                  <a:lnTo>
                    <a:pt x="267" y="1133"/>
                  </a:lnTo>
                  <a:lnTo>
                    <a:pt x="265" y="1133"/>
                  </a:lnTo>
                  <a:lnTo>
                    <a:pt x="260" y="1131"/>
                  </a:lnTo>
                  <a:lnTo>
                    <a:pt x="256" y="1129"/>
                  </a:lnTo>
                  <a:lnTo>
                    <a:pt x="249" y="1126"/>
                  </a:lnTo>
                  <a:lnTo>
                    <a:pt x="244" y="1121"/>
                  </a:lnTo>
                  <a:lnTo>
                    <a:pt x="237" y="1114"/>
                  </a:lnTo>
                  <a:lnTo>
                    <a:pt x="234" y="1110"/>
                  </a:lnTo>
                  <a:lnTo>
                    <a:pt x="230" y="1107"/>
                  </a:lnTo>
                  <a:lnTo>
                    <a:pt x="220" y="1107"/>
                  </a:lnTo>
                  <a:lnTo>
                    <a:pt x="201" y="1098"/>
                  </a:lnTo>
                  <a:lnTo>
                    <a:pt x="199" y="1095"/>
                  </a:lnTo>
                  <a:lnTo>
                    <a:pt x="189" y="1091"/>
                  </a:lnTo>
                  <a:lnTo>
                    <a:pt x="180" y="1093"/>
                  </a:lnTo>
                  <a:lnTo>
                    <a:pt x="159" y="1098"/>
                  </a:lnTo>
                  <a:lnTo>
                    <a:pt x="144" y="1098"/>
                  </a:lnTo>
                  <a:lnTo>
                    <a:pt x="140" y="1100"/>
                  </a:lnTo>
                  <a:lnTo>
                    <a:pt x="137" y="1103"/>
                  </a:lnTo>
                  <a:lnTo>
                    <a:pt x="137" y="1107"/>
                  </a:lnTo>
                  <a:lnTo>
                    <a:pt x="135" y="1112"/>
                  </a:lnTo>
                  <a:lnTo>
                    <a:pt x="128" y="1117"/>
                  </a:lnTo>
                  <a:lnTo>
                    <a:pt x="123" y="1124"/>
                  </a:lnTo>
                  <a:lnTo>
                    <a:pt x="118" y="1126"/>
                  </a:lnTo>
                  <a:lnTo>
                    <a:pt x="114" y="1126"/>
                  </a:lnTo>
                  <a:lnTo>
                    <a:pt x="104" y="1129"/>
                  </a:lnTo>
                  <a:lnTo>
                    <a:pt x="102" y="1126"/>
                  </a:lnTo>
                  <a:lnTo>
                    <a:pt x="97" y="1124"/>
                  </a:lnTo>
                  <a:lnTo>
                    <a:pt x="90" y="1119"/>
                  </a:lnTo>
                  <a:lnTo>
                    <a:pt x="88" y="1112"/>
                  </a:lnTo>
                  <a:lnTo>
                    <a:pt x="83" y="1098"/>
                  </a:lnTo>
                  <a:lnTo>
                    <a:pt x="78" y="1091"/>
                  </a:lnTo>
                  <a:lnTo>
                    <a:pt x="73" y="1088"/>
                  </a:lnTo>
                  <a:lnTo>
                    <a:pt x="69" y="1088"/>
                  </a:lnTo>
                  <a:lnTo>
                    <a:pt x="59" y="1086"/>
                  </a:lnTo>
                  <a:lnTo>
                    <a:pt x="43" y="1074"/>
                  </a:lnTo>
                  <a:lnTo>
                    <a:pt x="36" y="1072"/>
                  </a:lnTo>
                  <a:lnTo>
                    <a:pt x="17" y="1069"/>
                  </a:lnTo>
                  <a:lnTo>
                    <a:pt x="10" y="1067"/>
                  </a:lnTo>
                  <a:lnTo>
                    <a:pt x="10" y="1067"/>
                  </a:lnTo>
                  <a:lnTo>
                    <a:pt x="10" y="1065"/>
                  </a:lnTo>
                  <a:lnTo>
                    <a:pt x="10" y="1065"/>
                  </a:lnTo>
                  <a:lnTo>
                    <a:pt x="10" y="1062"/>
                  </a:lnTo>
                  <a:lnTo>
                    <a:pt x="10" y="1053"/>
                  </a:lnTo>
                  <a:lnTo>
                    <a:pt x="12" y="1043"/>
                  </a:lnTo>
                  <a:lnTo>
                    <a:pt x="19" y="1039"/>
                  </a:lnTo>
                  <a:lnTo>
                    <a:pt x="26" y="1036"/>
                  </a:lnTo>
                  <a:lnTo>
                    <a:pt x="26" y="1036"/>
                  </a:lnTo>
                  <a:lnTo>
                    <a:pt x="31" y="1034"/>
                  </a:lnTo>
                  <a:lnTo>
                    <a:pt x="52" y="1029"/>
                  </a:lnTo>
                  <a:lnTo>
                    <a:pt x="59" y="1029"/>
                  </a:lnTo>
                  <a:lnTo>
                    <a:pt x="64" y="1032"/>
                  </a:lnTo>
                  <a:lnTo>
                    <a:pt x="76" y="1034"/>
                  </a:lnTo>
                  <a:lnTo>
                    <a:pt x="78" y="1034"/>
                  </a:lnTo>
                  <a:lnTo>
                    <a:pt x="81" y="1032"/>
                  </a:lnTo>
                  <a:lnTo>
                    <a:pt x="85" y="1029"/>
                  </a:lnTo>
                  <a:lnTo>
                    <a:pt x="85" y="1027"/>
                  </a:lnTo>
                  <a:lnTo>
                    <a:pt x="88" y="1022"/>
                  </a:lnTo>
                  <a:lnTo>
                    <a:pt x="88" y="1017"/>
                  </a:lnTo>
                  <a:lnTo>
                    <a:pt x="88" y="1015"/>
                  </a:lnTo>
                  <a:lnTo>
                    <a:pt x="88" y="1010"/>
                  </a:lnTo>
                  <a:lnTo>
                    <a:pt x="90" y="1008"/>
                  </a:lnTo>
                  <a:lnTo>
                    <a:pt x="92" y="1003"/>
                  </a:lnTo>
                  <a:lnTo>
                    <a:pt x="97" y="998"/>
                  </a:lnTo>
                  <a:lnTo>
                    <a:pt x="102" y="996"/>
                  </a:lnTo>
                  <a:lnTo>
                    <a:pt x="130" y="991"/>
                  </a:lnTo>
                  <a:lnTo>
                    <a:pt x="147" y="994"/>
                  </a:lnTo>
                  <a:lnTo>
                    <a:pt x="152" y="994"/>
                  </a:lnTo>
                  <a:lnTo>
                    <a:pt x="152" y="991"/>
                  </a:lnTo>
                  <a:lnTo>
                    <a:pt x="152" y="989"/>
                  </a:lnTo>
                  <a:lnTo>
                    <a:pt x="152" y="987"/>
                  </a:lnTo>
                  <a:lnTo>
                    <a:pt x="152" y="982"/>
                  </a:lnTo>
                  <a:lnTo>
                    <a:pt x="149" y="979"/>
                  </a:lnTo>
                  <a:lnTo>
                    <a:pt x="144" y="977"/>
                  </a:lnTo>
                  <a:lnTo>
                    <a:pt x="142" y="975"/>
                  </a:lnTo>
                  <a:lnTo>
                    <a:pt x="135" y="972"/>
                  </a:lnTo>
                  <a:lnTo>
                    <a:pt x="133" y="972"/>
                  </a:lnTo>
                  <a:lnTo>
                    <a:pt x="130" y="968"/>
                  </a:lnTo>
                  <a:lnTo>
                    <a:pt x="128" y="963"/>
                  </a:lnTo>
                  <a:lnTo>
                    <a:pt x="125" y="961"/>
                  </a:lnTo>
                  <a:lnTo>
                    <a:pt x="123" y="958"/>
                  </a:lnTo>
                  <a:lnTo>
                    <a:pt x="118" y="958"/>
                  </a:lnTo>
                  <a:lnTo>
                    <a:pt x="116" y="958"/>
                  </a:lnTo>
                  <a:lnTo>
                    <a:pt x="97" y="963"/>
                  </a:lnTo>
                  <a:lnTo>
                    <a:pt x="90" y="965"/>
                  </a:lnTo>
                  <a:lnTo>
                    <a:pt x="88" y="963"/>
                  </a:lnTo>
                  <a:lnTo>
                    <a:pt x="85" y="963"/>
                  </a:lnTo>
                  <a:lnTo>
                    <a:pt x="78" y="958"/>
                  </a:lnTo>
                  <a:lnTo>
                    <a:pt x="76" y="956"/>
                  </a:lnTo>
                  <a:lnTo>
                    <a:pt x="73" y="956"/>
                  </a:lnTo>
                  <a:lnTo>
                    <a:pt x="71" y="953"/>
                  </a:lnTo>
                  <a:lnTo>
                    <a:pt x="71" y="949"/>
                  </a:lnTo>
                  <a:lnTo>
                    <a:pt x="71" y="946"/>
                  </a:lnTo>
                  <a:lnTo>
                    <a:pt x="71" y="942"/>
                  </a:lnTo>
                  <a:lnTo>
                    <a:pt x="69" y="939"/>
                  </a:lnTo>
                  <a:lnTo>
                    <a:pt x="66" y="937"/>
                  </a:lnTo>
                  <a:lnTo>
                    <a:pt x="64" y="934"/>
                  </a:lnTo>
                  <a:lnTo>
                    <a:pt x="62" y="932"/>
                  </a:lnTo>
                  <a:lnTo>
                    <a:pt x="59" y="932"/>
                  </a:lnTo>
                  <a:lnTo>
                    <a:pt x="57" y="932"/>
                  </a:lnTo>
                  <a:lnTo>
                    <a:pt x="55" y="930"/>
                  </a:lnTo>
                  <a:lnTo>
                    <a:pt x="57" y="925"/>
                  </a:lnTo>
                  <a:lnTo>
                    <a:pt x="59" y="923"/>
                  </a:lnTo>
                  <a:lnTo>
                    <a:pt x="59" y="920"/>
                  </a:lnTo>
                  <a:lnTo>
                    <a:pt x="62" y="916"/>
                  </a:lnTo>
                  <a:lnTo>
                    <a:pt x="64" y="916"/>
                  </a:lnTo>
                  <a:lnTo>
                    <a:pt x="66" y="913"/>
                  </a:lnTo>
                  <a:lnTo>
                    <a:pt x="73" y="916"/>
                  </a:lnTo>
                  <a:lnTo>
                    <a:pt x="76" y="913"/>
                  </a:lnTo>
                  <a:lnTo>
                    <a:pt x="90" y="908"/>
                  </a:lnTo>
                  <a:lnTo>
                    <a:pt x="92" y="906"/>
                  </a:lnTo>
                  <a:lnTo>
                    <a:pt x="92" y="904"/>
                  </a:lnTo>
                  <a:lnTo>
                    <a:pt x="92" y="901"/>
                  </a:lnTo>
                  <a:lnTo>
                    <a:pt x="90" y="890"/>
                  </a:lnTo>
                  <a:lnTo>
                    <a:pt x="88" y="887"/>
                  </a:lnTo>
                  <a:lnTo>
                    <a:pt x="88" y="885"/>
                  </a:lnTo>
                  <a:lnTo>
                    <a:pt x="81" y="880"/>
                  </a:lnTo>
                  <a:lnTo>
                    <a:pt x="78" y="878"/>
                  </a:lnTo>
                  <a:lnTo>
                    <a:pt x="78" y="875"/>
                  </a:lnTo>
                  <a:lnTo>
                    <a:pt x="81" y="873"/>
                  </a:lnTo>
                  <a:lnTo>
                    <a:pt x="83" y="871"/>
                  </a:lnTo>
                  <a:lnTo>
                    <a:pt x="88" y="868"/>
                  </a:lnTo>
                  <a:lnTo>
                    <a:pt x="90" y="868"/>
                  </a:lnTo>
                  <a:lnTo>
                    <a:pt x="92" y="866"/>
                  </a:lnTo>
                  <a:lnTo>
                    <a:pt x="95" y="863"/>
                  </a:lnTo>
                  <a:lnTo>
                    <a:pt x="92" y="859"/>
                  </a:lnTo>
                  <a:lnTo>
                    <a:pt x="90" y="849"/>
                  </a:lnTo>
                  <a:lnTo>
                    <a:pt x="88" y="842"/>
                  </a:lnTo>
                  <a:lnTo>
                    <a:pt x="88" y="840"/>
                  </a:lnTo>
                  <a:lnTo>
                    <a:pt x="85" y="837"/>
                  </a:lnTo>
                  <a:lnTo>
                    <a:pt x="78" y="833"/>
                  </a:lnTo>
                  <a:lnTo>
                    <a:pt x="78" y="830"/>
                  </a:lnTo>
                  <a:lnTo>
                    <a:pt x="78" y="828"/>
                  </a:lnTo>
                  <a:lnTo>
                    <a:pt x="78" y="826"/>
                  </a:lnTo>
                  <a:lnTo>
                    <a:pt x="81" y="823"/>
                  </a:lnTo>
                  <a:lnTo>
                    <a:pt x="83" y="821"/>
                  </a:lnTo>
                  <a:lnTo>
                    <a:pt x="83" y="816"/>
                  </a:lnTo>
                  <a:lnTo>
                    <a:pt x="81" y="811"/>
                  </a:lnTo>
                  <a:lnTo>
                    <a:pt x="81" y="809"/>
                  </a:lnTo>
                  <a:lnTo>
                    <a:pt x="78" y="804"/>
                  </a:lnTo>
                  <a:lnTo>
                    <a:pt x="73" y="802"/>
                  </a:lnTo>
                  <a:lnTo>
                    <a:pt x="71" y="800"/>
                  </a:lnTo>
                  <a:lnTo>
                    <a:pt x="62" y="800"/>
                  </a:lnTo>
                  <a:lnTo>
                    <a:pt x="57" y="800"/>
                  </a:lnTo>
                  <a:lnTo>
                    <a:pt x="50" y="795"/>
                  </a:lnTo>
                  <a:lnTo>
                    <a:pt x="45" y="792"/>
                  </a:lnTo>
                  <a:lnTo>
                    <a:pt x="24" y="785"/>
                  </a:lnTo>
                  <a:lnTo>
                    <a:pt x="21" y="785"/>
                  </a:lnTo>
                  <a:lnTo>
                    <a:pt x="19" y="783"/>
                  </a:lnTo>
                  <a:lnTo>
                    <a:pt x="12" y="776"/>
                  </a:lnTo>
                  <a:lnTo>
                    <a:pt x="10" y="776"/>
                  </a:lnTo>
                  <a:lnTo>
                    <a:pt x="7" y="774"/>
                  </a:lnTo>
                  <a:lnTo>
                    <a:pt x="5" y="771"/>
                  </a:lnTo>
                  <a:lnTo>
                    <a:pt x="5" y="764"/>
                  </a:lnTo>
                  <a:lnTo>
                    <a:pt x="2" y="759"/>
                  </a:lnTo>
                  <a:lnTo>
                    <a:pt x="0" y="750"/>
                  </a:lnTo>
                  <a:lnTo>
                    <a:pt x="0" y="748"/>
                  </a:lnTo>
                  <a:lnTo>
                    <a:pt x="0" y="738"/>
                  </a:lnTo>
                  <a:lnTo>
                    <a:pt x="2" y="731"/>
                  </a:lnTo>
                  <a:lnTo>
                    <a:pt x="2" y="729"/>
                  </a:lnTo>
                  <a:lnTo>
                    <a:pt x="7" y="721"/>
                  </a:lnTo>
                  <a:lnTo>
                    <a:pt x="7" y="719"/>
                  </a:lnTo>
                  <a:lnTo>
                    <a:pt x="7" y="717"/>
                  </a:lnTo>
                  <a:lnTo>
                    <a:pt x="10" y="714"/>
                  </a:lnTo>
                  <a:lnTo>
                    <a:pt x="12" y="712"/>
                  </a:lnTo>
                  <a:lnTo>
                    <a:pt x="19" y="710"/>
                  </a:lnTo>
                  <a:lnTo>
                    <a:pt x="28" y="707"/>
                  </a:lnTo>
                  <a:lnTo>
                    <a:pt x="31" y="707"/>
                  </a:lnTo>
                  <a:lnTo>
                    <a:pt x="33" y="703"/>
                  </a:lnTo>
                  <a:lnTo>
                    <a:pt x="33" y="700"/>
                  </a:lnTo>
                  <a:lnTo>
                    <a:pt x="33" y="700"/>
                  </a:lnTo>
                  <a:lnTo>
                    <a:pt x="33" y="698"/>
                  </a:lnTo>
                  <a:lnTo>
                    <a:pt x="31" y="693"/>
                  </a:lnTo>
                  <a:lnTo>
                    <a:pt x="31" y="691"/>
                  </a:lnTo>
                  <a:lnTo>
                    <a:pt x="33" y="688"/>
                  </a:lnTo>
                  <a:lnTo>
                    <a:pt x="33" y="686"/>
                  </a:lnTo>
                  <a:lnTo>
                    <a:pt x="36" y="684"/>
                  </a:lnTo>
                  <a:lnTo>
                    <a:pt x="38" y="681"/>
                  </a:lnTo>
                  <a:lnTo>
                    <a:pt x="40" y="679"/>
                  </a:lnTo>
                  <a:lnTo>
                    <a:pt x="40" y="674"/>
                  </a:lnTo>
                  <a:lnTo>
                    <a:pt x="40" y="672"/>
                  </a:lnTo>
                  <a:lnTo>
                    <a:pt x="43" y="669"/>
                  </a:lnTo>
                  <a:lnTo>
                    <a:pt x="45" y="669"/>
                  </a:lnTo>
                  <a:lnTo>
                    <a:pt x="50" y="672"/>
                  </a:lnTo>
                  <a:lnTo>
                    <a:pt x="52" y="674"/>
                  </a:lnTo>
                  <a:lnTo>
                    <a:pt x="52" y="677"/>
                  </a:lnTo>
                  <a:lnTo>
                    <a:pt x="52" y="679"/>
                  </a:lnTo>
                  <a:lnTo>
                    <a:pt x="55" y="681"/>
                  </a:lnTo>
                  <a:lnTo>
                    <a:pt x="57" y="681"/>
                  </a:lnTo>
                  <a:lnTo>
                    <a:pt x="59" y="681"/>
                  </a:lnTo>
                  <a:lnTo>
                    <a:pt x="64" y="679"/>
                  </a:lnTo>
                  <a:lnTo>
                    <a:pt x="66" y="677"/>
                  </a:lnTo>
                  <a:lnTo>
                    <a:pt x="76" y="672"/>
                  </a:lnTo>
                  <a:lnTo>
                    <a:pt x="102" y="669"/>
                  </a:lnTo>
                  <a:lnTo>
                    <a:pt x="111" y="679"/>
                  </a:lnTo>
                  <a:lnTo>
                    <a:pt x="114" y="679"/>
                  </a:lnTo>
                  <a:lnTo>
                    <a:pt x="116" y="681"/>
                  </a:lnTo>
                  <a:lnTo>
                    <a:pt x="121" y="681"/>
                  </a:lnTo>
                  <a:lnTo>
                    <a:pt x="123" y="681"/>
                  </a:lnTo>
                  <a:lnTo>
                    <a:pt x="128" y="681"/>
                  </a:lnTo>
                  <a:lnTo>
                    <a:pt x="140" y="677"/>
                  </a:lnTo>
                  <a:lnTo>
                    <a:pt x="144" y="677"/>
                  </a:lnTo>
                  <a:lnTo>
                    <a:pt x="149" y="679"/>
                  </a:lnTo>
                  <a:lnTo>
                    <a:pt x="154" y="684"/>
                  </a:lnTo>
                  <a:lnTo>
                    <a:pt x="156" y="684"/>
                  </a:lnTo>
                  <a:lnTo>
                    <a:pt x="159" y="684"/>
                  </a:lnTo>
                  <a:lnTo>
                    <a:pt x="163" y="681"/>
                  </a:lnTo>
                  <a:lnTo>
                    <a:pt x="163" y="679"/>
                  </a:lnTo>
                  <a:lnTo>
                    <a:pt x="163" y="677"/>
                  </a:lnTo>
                  <a:lnTo>
                    <a:pt x="161" y="669"/>
                  </a:lnTo>
                  <a:lnTo>
                    <a:pt x="161" y="667"/>
                  </a:lnTo>
                  <a:lnTo>
                    <a:pt x="163" y="665"/>
                  </a:lnTo>
                  <a:lnTo>
                    <a:pt x="163" y="662"/>
                  </a:lnTo>
                  <a:lnTo>
                    <a:pt x="166" y="660"/>
                  </a:lnTo>
                  <a:lnTo>
                    <a:pt x="168" y="658"/>
                  </a:lnTo>
                  <a:lnTo>
                    <a:pt x="173" y="658"/>
                  </a:lnTo>
                  <a:lnTo>
                    <a:pt x="180" y="660"/>
                  </a:lnTo>
                  <a:lnTo>
                    <a:pt x="206" y="665"/>
                  </a:lnTo>
                  <a:lnTo>
                    <a:pt x="234" y="662"/>
                  </a:lnTo>
                  <a:lnTo>
                    <a:pt x="267" y="665"/>
                  </a:lnTo>
                  <a:lnTo>
                    <a:pt x="270" y="662"/>
                  </a:lnTo>
                  <a:lnTo>
                    <a:pt x="272" y="662"/>
                  </a:lnTo>
                  <a:lnTo>
                    <a:pt x="279" y="660"/>
                  </a:lnTo>
                  <a:lnTo>
                    <a:pt x="286" y="655"/>
                  </a:lnTo>
                  <a:lnTo>
                    <a:pt x="293" y="646"/>
                  </a:lnTo>
                  <a:lnTo>
                    <a:pt x="296" y="643"/>
                  </a:lnTo>
                  <a:lnTo>
                    <a:pt x="296" y="641"/>
                  </a:lnTo>
                  <a:lnTo>
                    <a:pt x="296" y="641"/>
                  </a:lnTo>
                  <a:lnTo>
                    <a:pt x="293" y="639"/>
                  </a:lnTo>
                  <a:lnTo>
                    <a:pt x="293" y="636"/>
                  </a:lnTo>
                  <a:lnTo>
                    <a:pt x="291" y="634"/>
                  </a:lnTo>
                  <a:lnTo>
                    <a:pt x="291" y="632"/>
                  </a:lnTo>
                  <a:lnTo>
                    <a:pt x="291" y="629"/>
                  </a:lnTo>
                  <a:lnTo>
                    <a:pt x="291" y="629"/>
                  </a:lnTo>
                  <a:lnTo>
                    <a:pt x="293" y="629"/>
                  </a:lnTo>
                  <a:lnTo>
                    <a:pt x="293" y="629"/>
                  </a:lnTo>
                  <a:lnTo>
                    <a:pt x="296" y="620"/>
                  </a:lnTo>
                  <a:lnTo>
                    <a:pt x="293" y="617"/>
                  </a:lnTo>
                  <a:lnTo>
                    <a:pt x="291" y="615"/>
                  </a:lnTo>
                  <a:lnTo>
                    <a:pt x="286" y="610"/>
                  </a:lnTo>
                  <a:lnTo>
                    <a:pt x="284" y="608"/>
                  </a:lnTo>
                  <a:lnTo>
                    <a:pt x="284" y="606"/>
                  </a:lnTo>
                  <a:lnTo>
                    <a:pt x="282" y="603"/>
                  </a:lnTo>
                  <a:lnTo>
                    <a:pt x="282" y="598"/>
                  </a:lnTo>
                  <a:lnTo>
                    <a:pt x="282" y="594"/>
                  </a:lnTo>
                  <a:lnTo>
                    <a:pt x="282" y="589"/>
                  </a:lnTo>
                  <a:lnTo>
                    <a:pt x="282" y="587"/>
                  </a:lnTo>
                  <a:lnTo>
                    <a:pt x="286" y="582"/>
                  </a:lnTo>
                  <a:lnTo>
                    <a:pt x="286" y="579"/>
                  </a:lnTo>
                  <a:lnTo>
                    <a:pt x="286" y="575"/>
                  </a:lnTo>
                  <a:lnTo>
                    <a:pt x="286" y="572"/>
                  </a:lnTo>
                  <a:lnTo>
                    <a:pt x="291" y="570"/>
                  </a:lnTo>
                  <a:lnTo>
                    <a:pt x="298" y="570"/>
                  </a:lnTo>
                  <a:lnTo>
                    <a:pt x="303" y="570"/>
                  </a:lnTo>
                  <a:lnTo>
                    <a:pt x="305" y="570"/>
                  </a:lnTo>
                  <a:lnTo>
                    <a:pt x="308" y="572"/>
                  </a:lnTo>
                  <a:lnTo>
                    <a:pt x="322" y="577"/>
                  </a:lnTo>
                  <a:lnTo>
                    <a:pt x="324" y="579"/>
                  </a:lnTo>
                  <a:lnTo>
                    <a:pt x="329" y="577"/>
                  </a:lnTo>
                  <a:lnTo>
                    <a:pt x="362" y="563"/>
                  </a:lnTo>
                  <a:lnTo>
                    <a:pt x="364" y="561"/>
                  </a:lnTo>
                  <a:lnTo>
                    <a:pt x="367" y="558"/>
                  </a:lnTo>
                  <a:lnTo>
                    <a:pt x="372" y="549"/>
                  </a:lnTo>
                  <a:lnTo>
                    <a:pt x="376" y="544"/>
                  </a:lnTo>
                  <a:lnTo>
                    <a:pt x="386" y="542"/>
                  </a:lnTo>
                  <a:lnTo>
                    <a:pt x="393" y="542"/>
                  </a:lnTo>
                  <a:lnTo>
                    <a:pt x="395" y="542"/>
                  </a:lnTo>
                  <a:lnTo>
                    <a:pt x="398" y="542"/>
                  </a:lnTo>
                  <a:lnTo>
                    <a:pt x="400" y="544"/>
                  </a:lnTo>
                  <a:lnTo>
                    <a:pt x="402" y="544"/>
                  </a:lnTo>
                  <a:lnTo>
                    <a:pt x="405" y="544"/>
                  </a:lnTo>
                  <a:lnTo>
                    <a:pt x="407" y="544"/>
                  </a:lnTo>
                  <a:lnTo>
                    <a:pt x="412" y="542"/>
                  </a:lnTo>
                  <a:lnTo>
                    <a:pt x="412" y="539"/>
                  </a:lnTo>
                  <a:lnTo>
                    <a:pt x="414" y="534"/>
                  </a:lnTo>
                  <a:lnTo>
                    <a:pt x="414" y="530"/>
                  </a:lnTo>
                  <a:lnTo>
                    <a:pt x="414" y="523"/>
                  </a:lnTo>
                  <a:lnTo>
                    <a:pt x="414" y="520"/>
                  </a:lnTo>
                  <a:lnTo>
                    <a:pt x="414" y="518"/>
                  </a:lnTo>
                  <a:lnTo>
                    <a:pt x="414" y="516"/>
                  </a:lnTo>
                  <a:lnTo>
                    <a:pt x="414" y="511"/>
                  </a:lnTo>
                  <a:lnTo>
                    <a:pt x="414" y="508"/>
                  </a:lnTo>
                  <a:lnTo>
                    <a:pt x="412" y="506"/>
                  </a:lnTo>
                  <a:lnTo>
                    <a:pt x="412" y="504"/>
                  </a:lnTo>
                  <a:lnTo>
                    <a:pt x="412" y="501"/>
                  </a:lnTo>
                  <a:lnTo>
                    <a:pt x="412" y="497"/>
                  </a:lnTo>
                  <a:lnTo>
                    <a:pt x="412" y="492"/>
                  </a:lnTo>
                  <a:lnTo>
                    <a:pt x="414" y="490"/>
                  </a:lnTo>
                  <a:lnTo>
                    <a:pt x="417" y="487"/>
                  </a:lnTo>
                  <a:lnTo>
                    <a:pt x="424" y="487"/>
                  </a:lnTo>
                  <a:lnTo>
                    <a:pt x="426" y="487"/>
                  </a:lnTo>
                  <a:lnTo>
                    <a:pt x="433" y="490"/>
                  </a:lnTo>
                  <a:lnTo>
                    <a:pt x="435" y="490"/>
                  </a:lnTo>
                  <a:lnTo>
                    <a:pt x="443" y="490"/>
                  </a:lnTo>
                  <a:lnTo>
                    <a:pt x="445" y="490"/>
                  </a:lnTo>
                  <a:lnTo>
                    <a:pt x="450" y="490"/>
                  </a:lnTo>
                  <a:lnTo>
                    <a:pt x="452" y="490"/>
                  </a:lnTo>
                  <a:lnTo>
                    <a:pt x="454" y="490"/>
                  </a:lnTo>
                  <a:lnTo>
                    <a:pt x="457" y="490"/>
                  </a:lnTo>
                  <a:lnTo>
                    <a:pt x="459" y="487"/>
                  </a:lnTo>
                  <a:lnTo>
                    <a:pt x="464" y="485"/>
                  </a:lnTo>
                  <a:lnTo>
                    <a:pt x="466" y="478"/>
                  </a:lnTo>
                  <a:lnTo>
                    <a:pt x="466" y="475"/>
                  </a:lnTo>
                  <a:lnTo>
                    <a:pt x="466" y="471"/>
                  </a:lnTo>
                  <a:lnTo>
                    <a:pt x="469" y="468"/>
                  </a:lnTo>
                  <a:lnTo>
                    <a:pt x="471" y="463"/>
                  </a:lnTo>
                  <a:lnTo>
                    <a:pt x="476" y="459"/>
                  </a:lnTo>
                  <a:lnTo>
                    <a:pt x="478" y="456"/>
                  </a:lnTo>
                  <a:lnTo>
                    <a:pt x="492" y="456"/>
                  </a:lnTo>
                  <a:lnTo>
                    <a:pt x="492" y="454"/>
                  </a:lnTo>
                  <a:lnTo>
                    <a:pt x="499" y="449"/>
                  </a:lnTo>
                  <a:lnTo>
                    <a:pt x="504" y="435"/>
                  </a:lnTo>
                  <a:lnTo>
                    <a:pt x="506" y="433"/>
                  </a:lnTo>
                  <a:lnTo>
                    <a:pt x="509" y="428"/>
                  </a:lnTo>
                  <a:lnTo>
                    <a:pt x="514" y="423"/>
                  </a:lnTo>
                  <a:lnTo>
                    <a:pt x="516" y="421"/>
                  </a:lnTo>
                  <a:lnTo>
                    <a:pt x="518" y="416"/>
                  </a:lnTo>
                  <a:lnTo>
                    <a:pt x="528" y="407"/>
                  </a:lnTo>
                  <a:lnTo>
                    <a:pt x="528" y="407"/>
                  </a:lnTo>
                  <a:lnTo>
                    <a:pt x="530" y="407"/>
                  </a:lnTo>
                  <a:lnTo>
                    <a:pt x="530" y="404"/>
                  </a:lnTo>
                  <a:lnTo>
                    <a:pt x="530" y="402"/>
                  </a:lnTo>
                  <a:lnTo>
                    <a:pt x="528" y="397"/>
                  </a:lnTo>
                  <a:lnTo>
                    <a:pt x="525" y="395"/>
                  </a:lnTo>
                  <a:lnTo>
                    <a:pt x="518" y="390"/>
                  </a:lnTo>
                  <a:lnTo>
                    <a:pt x="514" y="385"/>
                  </a:lnTo>
                  <a:lnTo>
                    <a:pt x="511" y="385"/>
                  </a:lnTo>
                  <a:lnTo>
                    <a:pt x="506" y="385"/>
                  </a:lnTo>
                  <a:lnTo>
                    <a:pt x="502" y="385"/>
                  </a:lnTo>
                  <a:lnTo>
                    <a:pt x="499" y="383"/>
                  </a:lnTo>
                  <a:lnTo>
                    <a:pt x="497" y="383"/>
                  </a:lnTo>
                  <a:lnTo>
                    <a:pt x="495" y="378"/>
                  </a:lnTo>
                  <a:lnTo>
                    <a:pt x="492" y="378"/>
                  </a:lnTo>
                  <a:lnTo>
                    <a:pt x="490" y="378"/>
                  </a:lnTo>
                  <a:lnTo>
                    <a:pt x="488" y="381"/>
                  </a:lnTo>
                  <a:lnTo>
                    <a:pt x="485" y="378"/>
                  </a:lnTo>
                  <a:lnTo>
                    <a:pt x="483" y="378"/>
                  </a:lnTo>
                  <a:lnTo>
                    <a:pt x="480" y="376"/>
                  </a:lnTo>
                  <a:lnTo>
                    <a:pt x="478" y="374"/>
                  </a:lnTo>
                  <a:lnTo>
                    <a:pt x="478" y="371"/>
                  </a:lnTo>
                  <a:lnTo>
                    <a:pt x="483" y="371"/>
                  </a:lnTo>
                  <a:lnTo>
                    <a:pt x="488" y="366"/>
                  </a:lnTo>
                  <a:lnTo>
                    <a:pt x="490" y="364"/>
                  </a:lnTo>
                  <a:lnTo>
                    <a:pt x="490" y="359"/>
                  </a:lnTo>
                  <a:lnTo>
                    <a:pt x="490" y="355"/>
                  </a:lnTo>
                  <a:lnTo>
                    <a:pt x="490" y="352"/>
                  </a:lnTo>
                  <a:lnTo>
                    <a:pt x="495" y="345"/>
                  </a:lnTo>
                  <a:lnTo>
                    <a:pt x="506" y="336"/>
                  </a:lnTo>
                  <a:lnTo>
                    <a:pt x="502" y="331"/>
                  </a:lnTo>
                  <a:lnTo>
                    <a:pt x="499" y="326"/>
                  </a:lnTo>
                  <a:lnTo>
                    <a:pt x="497" y="326"/>
                  </a:lnTo>
                  <a:lnTo>
                    <a:pt x="495" y="324"/>
                  </a:lnTo>
                  <a:lnTo>
                    <a:pt x="488" y="324"/>
                  </a:lnTo>
                  <a:lnTo>
                    <a:pt x="466" y="329"/>
                  </a:lnTo>
                  <a:lnTo>
                    <a:pt x="464" y="329"/>
                  </a:lnTo>
                  <a:lnTo>
                    <a:pt x="461" y="326"/>
                  </a:lnTo>
                  <a:lnTo>
                    <a:pt x="459" y="324"/>
                  </a:lnTo>
                  <a:lnTo>
                    <a:pt x="459" y="321"/>
                  </a:lnTo>
                  <a:lnTo>
                    <a:pt x="459" y="317"/>
                  </a:lnTo>
                  <a:lnTo>
                    <a:pt x="457" y="314"/>
                  </a:lnTo>
                  <a:lnTo>
                    <a:pt x="454" y="312"/>
                  </a:lnTo>
                  <a:lnTo>
                    <a:pt x="452" y="310"/>
                  </a:lnTo>
                  <a:lnTo>
                    <a:pt x="440" y="305"/>
                  </a:lnTo>
                  <a:lnTo>
                    <a:pt x="433" y="300"/>
                  </a:lnTo>
                  <a:lnTo>
                    <a:pt x="428" y="300"/>
                  </a:lnTo>
                  <a:lnTo>
                    <a:pt x="426" y="298"/>
                  </a:lnTo>
                  <a:lnTo>
                    <a:pt x="426" y="295"/>
                  </a:lnTo>
                  <a:lnTo>
                    <a:pt x="428" y="293"/>
                  </a:lnTo>
                  <a:lnTo>
                    <a:pt x="433" y="281"/>
                  </a:lnTo>
                  <a:lnTo>
                    <a:pt x="433" y="279"/>
                  </a:lnTo>
                  <a:lnTo>
                    <a:pt x="433" y="274"/>
                  </a:lnTo>
                  <a:lnTo>
                    <a:pt x="428" y="267"/>
                  </a:lnTo>
                  <a:lnTo>
                    <a:pt x="426" y="262"/>
                  </a:lnTo>
                  <a:lnTo>
                    <a:pt x="426" y="255"/>
                  </a:lnTo>
                  <a:lnTo>
                    <a:pt x="426" y="253"/>
                  </a:lnTo>
                  <a:lnTo>
                    <a:pt x="426" y="250"/>
                  </a:lnTo>
                  <a:lnTo>
                    <a:pt x="426" y="248"/>
                  </a:lnTo>
                  <a:lnTo>
                    <a:pt x="428" y="243"/>
                  </a:lnTo>
                  <a:lnTo>
                    <a:pt x="428" y="241"/>
                  </a:lnTo>
                  <a:lnTo>
                    <a:pt x="428" y="236"/>
                  </a:lnTo>
                  <a:lnTo>
                    <a:pt x="428" y="234"/>
                  </a:lnTo>
                  <a:lnTo>
                    <a:pt x="428" y="232"/>
                  </a:lnTo>
                  <a:lnTo>
                    <a:pt x="428" y="227"/>
                  </a:lnTo>
                  <a:lnTo>
                    <a:pt x="426" y="224"/>
                  </a:lnTo>
                  <a:lnTo>
                    <a:pt x="414" y="210"/>
                  </a:lnTo>
                  <a:lnTo>
                    <a:pt x="412" y="206"/>
                  </a:lnTo>
                  <a:lnTo>
                    <a:pt x="412" y="203"/>
                  </a:lnTo>
                  <a:lnTo>
                    <a:pt x="409" y="196"/>
                  </a:lnTo>
                  <a:lnTo>
                    <a:pt x="409" y="191"/>
                  </a:lnTo>
                  <a:lnTo>
                    <a:pt x="409" y="187"/>
                  </a:lnTo>
                  <a:lnTo>
                    <a:pt x="409" y="184"/>
                  </a:lnTo>
                  <a:lnTo>
                    <a:pt x="409" y="182"/>
                  </a:lnTo>
                  <a:lnTo>
                    <a:pt x="405" y="170"/>
                  </a:lnTo>
                  <a:lnTo>
                    <a:pt x="376" y="137"/>
                  </a:lnTo>
                  <a:lnTo>
                    <a:pt x="381" y="123"/>
                  </a:lnTo>
                  <a:lnTo>
                    <a:pt x="383" y="118"/>
                  </a:lnTo>
                  <a:lnTo>
                    <a:pt x="388" y="111"/>
                  </a:lnTo>
                  <a:lnTo>
                    <a:pt x="388" y="106"/>
                  </a:lnTo>
                  <a:lnTo>
                    <a:pt x="390" y="92"/>
                  </a:lnTo>
                  <a:lnTo>
                    <a:pt x="393" y="73"/>
                  </a:lnTo>
                  <a:lnTo>
                    <a:pt x="395" y="66"/>
                  </a:lnTo>
                  <a:lnTo>
                    <a:pt x="398" y="61"/>
                  </a:lnTo>
                  <a:lnTo>
                    <a:pt x="405" y="56"/>
                  </a:lnTo>
                  <a:lnTo>
                    <a:pt x="407" y="54"/>
                  </a:lnTo>
                  <a:lnTo>
                    <a:pt x="409" y="45"/>
                  </a:lnTo>
                  <a:lnTo>
                    <a:pt x="409" y="35"/>
                  </a:lnTo>
                  <a:lnTo>
                    <a:pt x="412" y="33"/>
                  </a:lnTo>
                  <a:lnTo>
                    <a:pt x="414" y="30"/>
                  </a:lnTo>
                  <a:lnTo>
                    <a:pt x="417" y="28"/>
                  </a:lnTo>
                  <a:lnTo>
                    <a:pt x="419" y="30"/>
                  </a:lnTo>
                  <a:lnTo>
                    <a:pt x="424" y="37"/>
                  </a:lnTo>
                  <a:lnTo>
                    <a:pt x="426" y="40"/>
                  </a:lnTo>
                  <a:lnTo>
                    <a:pt x="431" y="37"/>
                  </a:lnTo>
                  <a:lnTo>
                    <a:pt x="435" y="35"/>
                  </a:lnTo>
                  <a:lnTo>
                    <a:pt x="452" y="16"/>
                  </a:lnTo>
                  <a:lnTo>
                    <a:pt x="457" y="14"/>
                  </a:lnTo>
                  <a:lnTo>
                    <a:pt x="459" y="14"/>
                  </a:lnTo>
                  <a:lnTo>
                    <a:pt x="461" y="14"/>
                  </a:lnTo>
                  <a:lnTo>
                    <a:pt x="464" y="14"/>
                  </a:lnTo>
                  <a:lnTo>
                    <a:pt x="469" y="11"/>
                  </a:lnTo>
                  <a:lnTo>
                    <a:pt x="480" y="2"/>
                  </a:lnTo>
                  <a:lnTo>
                    <a:pt x="483" y="2"/>
                  </a:lnTo>
                  <a:lnTo>
                    <a:pt x="485" y="0"/>
                  </a:lnTo>
                  <a:lnTo>
                    <a:pt x="490" y="0"/>
                  </a:lnTo>
                  <a:lnTo>
                    <a:pt x="492" y="0"/>
                  </a:lnTo>
                  <a:lnTo>
                    <a:pt x="495" y="0"/>
                  </a:lnTo>
                  <a:lnTo>
                    <a:pt x="495" y="2"/>
                  </a:lnTo>
                  <a:lnTo>
                    <a:pt x="497" y="9"/>
                  </a:lnTo>
                  <a:lnTo>
                    <a:pt x="499" y="16"/>
                  </a:lnTo>
                  <a:lnTo>
                    <a:pt x="518" y="49"/>
                  </a:lnTo>
                  <a:lnTo>
                    <a:pt x="525" y="56"/>
                  </a:lnTo>
                  <a:lnTo>
                    <a:pt x="530" y="59"/>
                  </a:lnTo>
                  <a:lnTo>
                    <a:pt x="532" y="56"/>
                  </a:lnTo>
                  <a:lnTo>
                    <a:pt x="535" y="54"/>
                  </a:lnTo>
                  <a:lnTo>
                    <a:pt x="540" y="54"/>
                  </a:lnTo>
                  <a:lnTo>
                    <a:pt x="549" y="52"/>
                  </a:lnTo>
                  <a:lnTo>
                    <a:pt x="551" y="52"/>
                  </a:lnTo>
                  <a:lnTo>
                    <a:pt x="554" y="49"/>
                  </a:lnTo>
                  <a:lnTo>
                    <a:pt x="556" y="47"/>
                  </a:lnTo>
                  <a:lnTo>
                    <a:pt x="556" y="45"/>
                  </a:lnTo>
                  <a:lnTo>
                    <a:pt x="556" y="37"/>
                  </a:lnTo>
                  <a:lnTo>
                    <a:pt x="558" y="35"/>
                  </a:lnTo>
                  <a:lnTo>
                    <a:pt x="558" y="33"/>
                  </a:lnTo>
                  <a:lnTo>
                    <a:pt x="561" y="33"/>
                  </a:lnTo>
                  <a:lnTo>
                    <a:pt x="563" y="30"/>
                  </a:lnTo>
                  <a:lnTo>
                    <a:pt x="568" y="30"/>
                  </a:lnTo>
                  <a:lnTo>
                    <a:pt x="573" y="30"/>
                  </a:lnTo>
                  <a:lnTo>
                    <a:pt x="577" y="33"/>
                  </a:lnTo>
                  <a:lnTo>
                    <a:pt x="580" y="35"/>
                  </a:lnTo>
                  <a:lnTo>
                    <a:pt x="580" y="37"/>
                  </a:lnTo>
                  <a:lnTo>
                    <a:pt x="580" y="42"/>
                  </a:lnTo>
                  <a:lnTo>
                    <a:pt x="577" y="45"/>
                  </a:lnTo>
                  <a:lnTo>
                    <a:pt x="577" y="47"/>
                  </a:lnTo>
                  <a:lnTo>
                    <a:pt x="577" y="49"/>
                  </a:lnTo>
                  <a:lnTo>
                    <a:pt x="580" y="49"/>
                  </a:lnTo>
                  <a:lnTo>
                    <a:pt x="596" y="52"/>
                  </a:lnTo>
                  <a:lnTo>
                    <a:pt x="601" y="52"/>
                  </a:lnTo>
                  <a:lnTo>
                    <a:pt x="603" y="54"/>
                  </a:lnTo>
                  <a:lnTo>
                    <a:pt x="613" y="63"/>
                  </a:lnTo>
                  <a:lnTo>
                    <a:pt x="622" y="71"/>
                  </a:lnTo>
                  <a:lnTo>
                    <a:pt x="625" y="73"/>
                  </a:lnTo>
                  <a:lnTo>
                    <a:pt x="629" y="75"/>
                  </a:lnTo>
                  <a:lnTo>
                    <a:pt x="632" y="75"/>
                  </a:lnTo>
                  <a:lnTo>
                    <a:pt x="634" y="78"/>
                  </a:lnTo>
                  <a:lnTo>
                    <a:pt x="637" y="78"/>
                  </a:lnTo>
                  <a:lnTo>
                    <a:pt x="637" y="80"/>
                  </a:lnTo>
                  <a:lnTo>
                    <a:pt x="646" y="80"/>
                  </a:lnTo>
                  <a:lnTo>
                    <a:pt x="644" y="92"/>
                  </a:lnTo>
                  <a:lnTo>
                    <a:pt x="646" y="99"/>
                  </a:lnTo>
                  <a:lnTo>
                    <a:pt x="646" y="104"/>
                  </a:lnTo>
                  <a:lnTo>
                    <a:pt x="648" y="104"/>
                  </a:lnTo>
                  <a:lnTo>
                    <a:pt x="648" y="106"/>
                  </a:lnTo>
                  <a:lnTo>
                    <a:pt x="653" y="118"/>
                  </a:lnTo>
                  <a:lnTo>
                    <a:pt x="655" y="134"/>
                  </a:lnTo>
                  <a:lnTo>
                    <a:pt x="660" y="146"/>
                  </a:lnTo>
                  <a:lnTo>
                    <a:pt x="663" y="153"/>
                  </a:lnTo>
                  <a:lnTo>
                    <a:pt x="670" y="156"/>
                  </a:lnTo>
                  <a:lnTo>
                    <a:pt x="674" y="165"/>
                  </a:lnTo>
                  <a:lnTo>
                    <a:pt x="677" y="172"/>
                  </a:lnTo>
                  <a:lnTo>
                    <a:pt x="689" y="203"/>
                  </a:lnTo>
                  <a:lnTo>
                    <a:pt x="696" y="210"/>
                  </a:lnTo>
                  <a:lnTo>
                    <a:pt x="703" y="220"/>
                  </a:lnTo>
                  <a:lnTo>
                    <a:pt x="705" y="227"/>
                  </a:lnTo>
                  <a:lnTo>
                    <a:pt x="708" y="229"/>
                  </a:lnTo>
                  <a:lnTo>
                    <a:pt x="705" y="232"/>
                  </a:lnTo>
                  <a:lnTo>
                    <a:pt x="703" y="234"/>
                  </a:lnTo>
                  <a:lnTo>
                    <a:pt x="703" y="239"/>
                  </a:lnTo>
                  <a:lnTo>
                    <a:pt x="705" y="243"/>
                  </a:lnTo>
                  <a:lnTo>
                    <a:pt x="705" y="258"/>
                  </a:lnTo>
                  <a:lnTo>
                    <a:pt x="708" y="260"/>
                  </a:lnTo>
                  <a:lnTo>
                    <a:pt x="710" y="260"/>
                  </a:lnTo>
                  <a:lnTo>
                    <a:pt x="715" y="258"/>
                  </a:lnTo>
                  <a:lnTo>
                    <a:pt x="719" y="258"/>
                  </a:lnTo>
                  <a:lnTo>
                    <a:pt x="722" y="258"/>
                  </a:lnTo>
                  <a:lnTo>
                    <a:pt x="724" y="258"/>
                  </a:lnTo>
                  <a:lnTo>
                    <a:pt x="729" y="255"/>
                  </a:lnTo>
                  <a:lnTo>
                    <a:pt x="731" y="255"/>
                  </a:lnTo>
                  <a:lnTo>
                    <a:pt x="734" y="258"/>
                  </a:lnTo>
                  <a:lnTo>
                    <a:pt x="736" y="260"/>
                  </a:lnTo>
                  <a:lnTo>
                    <a:pt x="738" y="262"/>
                  </a:lnTo>
                  <a:lnTo>
                    <a:pt x="741" y="262"/>
                  </a:lnTo>
                  <a:lnTo>
                    <a:pt x="764" y="274"/>
                  </a:lnTo>
                  <a:lnTo>
                    <a:pt x="767" y="274"/>
                  </a:lnTo>
                  <a:lnTo>
                    <a:pt x="769" y="274"/>
                  </a:lnTo>
                  <a:lnTo>
                    <a:pt x="774" y="274"/>
                  </a:lnTo>
                  <a:lnTo>
                    <a:pt x="774" y="272"/>
                  </a:lnTo>
                  <a:lnTo>
                    <a:pt x="779" y="267"/>
                  </a:lnTo>
                  <a:lnTo>
                    <a:pt x="781" y="265"/>
                  </a:lnTo>
                  <a:lnTo>
                    <a:pt x="788" y="260"/>
                  </a:lnTo>
                  <a:lnTo>
                    <a:pt x="795" y="253"/>
                  </a:lnTo>
                  <a:lnTo>
                    <a:pt x="797" y="250"/>
                  </a:lnTo>
                  <a:lnTo>
                    <a:pt x="807" y="248"/>
                  </a:lnTo>
                  <a:lnTo>
                    <a:pt x="809" y="248"/>
                  </a:lnTo>
                  <a:lnTo>
                    <a:pt x="812" y="250"/>
                  </a:lnTo>
                  <a:lnTo>
                    <a:pt x="814" y="253"/>
                  </a:lnTo>
                  <a:lnTo>
                    <a:pt x="814" y="255"/>
                  </a:lnTo>
                  <a:lnTo>
                    <a:pt x="812" y="258"/>
                  </a:lnTo>
                  <a:lnTo>
                    <a:pt x="812" y="262"/>
                  </a:lnTo>
                  <a:lnTo>
                    <a:pt x="814" y="265"/>
                  </a:lnTo>
                  <a:lnTo>
                    <a:pt x="816" y="267"/>
                  </a:lnTo>
                  <a:lnTo>
                    <a:pt x="821" y="269"/>
                  </a:lnTo>
                  <a:lnTo>
                    <a:pt x="823" y="267"/>
                  </a:lnTo>
                  <a:lnTo>
                    <a:pt x="826" y="267"/>
                  </a:lnTo>
                  <a:lnTo>
                    <a:pt x="828" y="265"/>
                  </a:lnTo>
                  <a:lnTo>
                    <a:pt x="831" y="262"/>
                  </a:lnTo>
                  <a:lnTo>
                    <a:pt x="831" y="258"/>
                  </a:lnTo>
                  <a:lnTo>
                    <a:pt x="831" y="253"/>
                  </a:lnTo>
                  <a:lnTo>
                    <a:pt x="831" y="250"/>
                  </a:lnTo>
                  <a:lnTo>
                    <a:pt x="835" y="248"/>
                  </a:lnTo>
                  <a:lnTo>
                    <a:pt x="842" y="248"/>
                  </a:lnTo>
                  <a:lnTo>
                    <a:pt x="852" y="248"/>
                  </a:lnTo>
                  <a:lnTo>
                    <a:pt x="861" y="250"/>
                  </a:lnTo>
                  <a:lnTo>
                    <a:pt x="861" y="253"/>
                  </a:lnTo>
                  <a:lnTo>
                    <a:pt x="864" y="253"/>
                  </a:lnTo>
                  <a:lnTo>
                    <a:pt x="864" y="255"/>
                  </a:lnTo>
                  <a:lnTo>
                    <a:pt x="866" y="255"/>
                  </a:lnTo>
                  <a:lnTo>
                    <a:pt x="866" y="258"/>
                  </a:lnTo>
                  <a:lnTo>
                    <a:pt x="868" y="260"/>
                  </a:lnTo>
                  <a:lnTo>
                    <a:pt x="871" y="260"/>
                  </a:lnTo>
                  <a:lnTo>
                    <a:pt x="871" y="262"/>
                  </a:lnTo>
                  <a:lnTo>
                    <a:pt x="880" y="265"/>
                  </a:lnTo>
                  <a:lnTo>
                    <a:pt x="894" y="269"/>
                  </a:lnTo>
                  <a:lnTo>
                    <a:pt x="897" y="279"/>
                  </a:lnTo>
                  <a:lnTo>
                    <a:pt x="902" y="284"/>
                  </a:lnTo>
                  <a:lnTo>
                    <a:pt x="904" y="286"/>
                  </a:lnTo>
                  <a:lnTo>
                    <a:pt x="904" y="288"/>
                  </a:lnTo>
                  <a:lnTo>
                    <a:pt x="904" y="288"/>
                  </a:lnTo>
                  <a:lnTo>
                    <a:pt x="904" y="291"/>
                  </a:lnTo>
                  <a:lnTo>
                    <a:pt x="904" y="295"/>
                  </a:lnTo>
                  <a:lnTo>
                    <a:pt x="906" y="295"/>
                  </a:lnTo>
                  <a:lnTo>
                    <a:pt x="906" y="298"/>
                  </a:lnTo>
                  <a:lnTo>
                    <a:pt x="911" y="300"/>
                  </a:lnTo>
                  <a:lnTo>
                    <a:pt x="913" y="303"/>
                  </a:lnTo>
                  <a:lnTo>
                    <a:pt x="916" y="305"/>
                  </a:lnTo>
                  <a:lnTo>
                    <a:pt x="916" y="307"/>
                  </a:lnTo>
                  <a:lnTo>
                    <a:pt x="918" y="319"/>
                  </a:lnTo>
                  <a:lnTo>
                    <a:pt x="918" y="321"/>
                  </a:lnTo>
                  <a:lnTo>
                    <a:pt x="918" y="329"/>
                  </a:lnTo>
                  <a:lnTo>
                    <a:pt x="918" y="329"/>
                  </a:lnTo>
                  <a:lnTo>
                    <a:pt x="916" y="331"/>
                  </a:lnTo>
                  <a:lnTo>
                    <a:pt x="916" y="333"/>
                  </a:lnTo>
                  <a:lnTo>
                    <a:pt x="916" y="333"/>
                  </a:lnTo>
                  <a:lnTo>
                    <a:pt x="918" y="348"/>
                  </a:lnTo>
                  <a:lnTo>
                    <a:pt x="920" y="350"/>
                  </a:lnTo>
                  <a:lnTo>
                    <a:pt x="920" y="350"/>
                  </a:lnTo>
                  <a:lnTo>
                    <a:pt x="923" y="350"/>
                  </a:lnTo>
                  <a:lnTo>
                    <a:pt x="925" y="350"/>
                  </a:lnTo>
                  <a:lnTo>
                    <a:pt x="925" y="348"/>
                  </a:lnTo>
                  <a:lnTo>
                    <a:pt x="928" y="348"/>
                  </a:lnTo>
                  <a:lnTo>
                    <a:pt x="930" y="348"/>
                  </a:lnTo>
                  <a:lnTo>
                    <a:pt x="932" y="348"/>
                  </a:lnTo>
                  <a:lnTo>
                    <a:pt x="935" y="350"/>
                  </a:lnTo>
                  <a:lnTo>
                    <a:pt x="935" y="350"/>
                  </a:lnTo>
                  <a:lnTo>
                    <a:pt x="951" y="369"/>
                  </a:lnTo>
                  <a:lnTo>
                    <a:pt x="958" y="376"/>
                  </a:lnTo>
                  <a:lnTo>
                    <a:pt x="958" y="378"/>
                  </a:lnTo>
                  <a:lnTo>
                    <a:pt x="958" y="381"/>
                  </a:lnTo>
                  <a:lnTo>
                    <a:pt x="958" y="381"/>
                  </a:lnTo>
                  <a:lnTo>
                    <a:pt x="958" y="383"/>
                  </a:lnTo>
                  <a:lnTo>
                    <a:pt x="958" y="383"/>
                  </a:lnTo>
                  <a:lnTo>
                    <a:pt x="958" y="385"/>
                  </a:lnTo>
                  <a:lnTo>
                    <a:pt x="958" y="385"/>
                  </a:lnTo>
                  <a:lnTo>
                    <a:pt x="958" y="385"/>
                  </a:lnTo>
                  <a:lnTo>
                    <a:pt x="958" y="385"/>
                  </a:lnTo>
                  <a:lnTo>
                    <a:pt x="958" y="385"/>
                  </a:lnTo>
                  <a:lnTo>
                    <a:pt x="956" y="385"/>
                  </a:lnTo>
                  <a:lnTo>
                    <a:pt x="956" y="385"/>
                  </a:lnTo>
                  <a:lnTo>
                    <a:pt x="954" y="385"/>
                  </a:lnTo>
                  <a:lnTo>
                    <a:pt x="954" y="385"/>
                  </a:lnTo>
                  <a:lnTo>
                    <a:pt x="954" y="385"/>
                  </a:lnTo>
                  <a:lnTo>
                    <a:pt x="951" y="385"/>
                  </a:lnTo>
                  <a:lnTo>
                    <a:pt x="951" y="385"/>
                  </a:lnTo>
                  <a:lnTo>
                    <a:pt x="951" y="385"/>
                  </a:lnTo>
                  <a:lnTo>
                    <a:pt x="951" y="388"/>
                  </a:lnTo>
                  <a:lnTo>
                    <a:pt x="951" y="390"/>
                  </a:lnTo>
                  <a:lnTo>
                    <a:pt x="951" y="395"/>
                  </a:lnTo>
                  <a:lnTo>
                    <a:pt x="951" y="397"/>
                  </a:lnTo>
                  <a:lnTo>
                    <a:pt x="951" y="400"/>
                  </a:lnTo>
                  <a:lnTo>
                    <a:pt x="951" y="400"/>
                  </a:lnTo>
                  <a:lnTo>
                    <a:pt x="949" y="404"/>
                  </a:lnTo>
                  <a:lnTo>
                    <a:pt x="947" y="407"/>
                  </a:lnTo>
                  <a:lnTo>
                    <a:pt x="947" y="407"/>
                  </a:lnTo>
                  <a:lnTo>
                    <a:pt x="942" y="409"/>
                  </a:lnTo>
                  <a:lnTo>
                    <a:pt x="939" y="411"/>
                  </a:lnTo>
                  <a:lnTo>
                    <a:pt x="939" y="414"/>
                  </a:lnTo>
                  <a:lnTo>
                    <a:pt x="937" y="416"/>
                  </a:lnTo>
                  <a:lnTo>
                    <a:pt x="928" y="421"/>
                  </a:lnTo>
                  <a:lnTo>
                    <a:pt x="925" y="423"/>
                  </a:lnTo>
                  <a:lnTo>
                    <a:pt x="913" y="433"/>
                  </a:lnTo>
                  <a:lnTo>
                    <a:pt x="904" y="437"/>
                  </a:lnTo>
                  <a:lnTo>
                    <a:pt x="902" y="442"/>
                  </a:lnTo>
                  <a:lnTo>
                    <a:pt x="899" y="445"/>
                  </a:lnTo>
                  <a:lnTo>
                    <a:pt x="899" y="447"/>
                  </a:lnTo>
                  <a:lnTo>
                    <a:pt x="899" y="452"/>
                  </a:lnTo>
                  <a:lnTo>
                    <a:pt x="899" y="454"/>
                  </a:lnTo>
                  <a:lnTo>
                    <a:pt x="902" y="456"/>
                  </a:lnTo>
                  <a:lnTo>
                    <a:pt x="902" y="466"/>
                  </a:lnTo>
                  <a:lnTo>
                    <a:pt x="904" y="468"/>
                  </a:lnTo>
                  <a:lnTo>
                    <a:pt x="904" y="471"/>
                  </a:lnTo>
                  <a:lnTo>
                    <a:pt x="902" y="475"/>
                  </a:lnTo>
                  <a:lnTo>
                    <a:pt x="899" y="487"/>
                  </a:lnTo>
                  <a:lnTo>
                    <a:pt x="894" y="499"/>
                  </a:lnTo>
                  <a:lnTo>
                    <a:pt x="894" y="501"/>
                  </a:lnTo>
                  <a:lnTo>
                    <a:pt x="894" y="504"/>
                  </a:lnTo>
                  <a:lnTo>
                    <a:pt x="894" y="504"/>
                  </a:lnTo>
                  <a:lnTo>
                    <a:pt x="894" y="506"/>
                  </a:lnTo>
                  <a:lnTo>
                    <a:pt x="894" y="508"/>
                  </a:lnTo>
                  <a:lnTo>
                    <a:pt x="894" y="511"/>
                  </a:lnTo>
                  <a:lnTo>
                    <a:pt x="894" y="516"/>
                  </a:lnTo>
                  <a:lnTo>
                    <a:pt x="892" y="518"/>
                  </a:lnTo>
                  <a:lnTo>
                    <a:pt x="892" y="520"/>
                  </a:lnTo>
                  <a:lnTo>
                    <a:pt x="892" y="520"/>
                  </a:lnTo>
                  <a:lnTo>
                    <a:pt x="890" y="520"/>
                  </a:lnTo>
                  <a:lnTo>
                    <a:pt x="887" y="518"/>
                  </a:lnTo>
                  <a:lnTo>
                    <a:pt x="887" y="518"/>
                  </a:lnTo>
                  <a:lnTo>
                    <a:pt x="885" y="518"/>
                  </a:lnTo>
                  <a:lnTo>
                    <a:pt x="883" y="516"/>
                  </a:lnTo>
                  <a:lnTo>
                    <a:pt x="873" y="513"/>
                  </a:lnTo>
                  <a:lnTo>
                    <a:pt x="871" y="513"/>
                  </a:lnTo>
                  <a:lnTo>
                    <a:pt x="868" y="513"/>
                  </a:lnTo>
                  <a:lnTo>
                    <a:pt x="868" y="513"/>
                  </a:lnTo>
                  <a:lnTo>
                    <a:pt x="859" y="516"/>
                  </a:lnTo>
                  <a:lnTo>
                    <a:pt x="852" y="523"/>
                  </a:lnTo>
                  <a:lnTo>
                    <a:pt x="845" y="534"/>
                  </a:lnTo>
                  <a:lnTo>
                    <a:pt x="845" y="537"/>
                  </a:lnTo>
                  <a:lnTo>
                    <a:pt x="842" y="542"/>
                  </a:lnTo>
                  <a:lnTo>
                    <a:pt x="842" y="544"/>
                  </a:lnTo>
                  <a:lnTo>
                    <a:pt x="840" y="549"/>
                  </a:lnTo>
                  <a:lnTo>
                    <a:pt x="840" y="551"/>
                  </a:lnTo>
                  <a:lnTo>
                    <a:pt x="840" y="553"/>
                  </a:lnTo>
                  <a:lnTo>
                    <a:pt x="840" y="553"/>
                  </a:lnTo>
                  <a:lnTo>
                    <a:pt x="842" y="553"/>
                  </a:lnTo>
                  <a:lnTo>
                    <a:pt x="842" y="556"/>
                  </a:lnTo>
                  <a:lnTo>
                    <a:pt x="845" y="556"/>
                  </a:lnTo>
                  <a:lnTo>
                    <a:pt x="847" y="556"/>
                  </a:lnTo>
                  <a:lnTo>
                    <a:pt x="850" y="556"/>
                  </a:lnTo>
                  <a:lnTo>
                    <a:pt x="850" y="556"/>
                  </a:lnTo>
                  <a:lnTo>
                    <a:pt x="850" y="558"/>
                  </a:lnTo>
                  <a:lnTo>
                    <a:pt x="850" y="563"/>
                  </a:lnTo>
                  <a:lnTo>
                    <a:pt x="847" y="568"/>
                  </a:lnTo>
                  <a:lnTo>
                    <a:pt x="847" y="568"/>
                  </a:lnTo>
                  <a:lnTo>
                    <a:pt x="845" y="568"/>
                  </a:lnTo>
                  <a:lnTo>
                    <a:pt x="840" y="570"/>
                  </a:lnTo>
                  <a:lnTo>
                    <a:pt x="838" y="570"/>
                  </a:lnTo>
                  <a:lnTo>
                    <a:pt x="835" y="570"/>
                  </a:lnTo>
                  <a:lnTo>
                    <a:pt x="835" y="572"/>
                  </a:lnTo>
                  <a:lnTo>
                    <a:pt x="835" y="575"/>
                  </a:lnTo>
                  <a:lnTo>
                    <a:pt x="833" y="577"/>
                  </a:lnTo>
                  <a:lnTo>
                    <a:pt x="833" y="579"/>
                  </a:lnTo>
                  <a:lnTo>
                    <a:pt x="833" y="579"/>
                  </a:lnTo>
                  <a:lnTo>
                    <a:pt x="826" y="582"/>
                  </a:lnTo>
                  <a:lnTo>
                    <a:pt x="826" y="582"/>
                  </a:lnTo>
                  <a:lnTo>
                    <a:pt x="814" y="594"/>
                  </a:lnTo>
                  <a:lnTo>
                    <a:pt x="809" y="596"/>
                  </a:lnTo>
                  <a:lnTo>
                    <a:pt x="805" y="598"/>
                  </a:lnTo>
                  <a:lnTo>
                    <a:pt x="797" y="601"/>
                  </a:lnTo>
                  <a:lnTo>
                    <a:pt x="795" y="603"/>
                  </a:lnTo>
                  <a:lnTo>
                    <a:pt x="793" y="606"/>
                  </a:lnTo>
                  <a:lnTo>
                    <a:pt x="790" y="608"/>
                  </a:lnTo>
                  <a:lnTo>
                    <a:pt x="788" y="608"/>
                  </a:lnTo>
                  <a:lnTo>
                    <a:pt x="788" y="608"/>
                  </a:lnTo>
                  <a:lnTo>
                    <a:pt x="786" y="608"/>
                  </a:lnTo>
                  <a:lnTo>
                    <a:pt x="786" y="608"/>
                  </a:lnTo>
                  <a:lnTo>
                    <a:pt x="786" y="608"/>
                  </a:lnTo>
                  <a:lnTo>
                    <a:pt x="786" y="610"/>
                  </a:lnTo>
                  <a:close/>
                  <a:moveTo>
                    <a:pt x="99" y="1086"/>
                  </a:moveTo>
                  <a:lnTo>
                    <a:pt x="99" y="1086"/>
                  </a:lnTo>
                  <a:lnTo>
                    <a:pt x="102" y="1086"/>
                  </a:lnTo>
                  <a:lnTo>
                    <a:pt x="97" y="1081"/>
                  </a:lnTo>
                  <a:lnTo>
                    <a:pt x="95" y="1074"/>
                  </a:lnTo>
                  <a:lnTo>
                    <a:pt x="90" y="1069"/>
                  </a:lnTo>
                  <a:lnTo>
                    <a:pt x="88" y="1072"/>
                  </a:lnTo>
                  <a:lnTo>
                    <a:pt x="83" y="1079"/>
                  </a:lnTo>
                  <a:lnTo>
                    <a:pt x="85" y="1084"/>
                  </a:lnTo>
                  <a:lnTo>
                    <a:pt x="90" y="1086"/>
                  </a:lnTo>
                  <a:lnTo>
                    <a:pt x="97" y="1088"/>
                  </a:lnTo>
                  <a:lnTo>
                    <a:pt x="97" y="1088"/>
                  </a:lnTo>
                  <a:lnTo>
                    <a:pt x="99" y="108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1BBAE446-C647-AFC1-C50C-CC34918C4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951" y="4438650"/>
              <a:ext cx="1839913" cy="1679575"/>
            </a:xfrm>
            <a:custGeom>
              <a:avLst/>
              <a:gdLst>
                <a:gd name="T0" fmla="*/ 556 w 1159"/>
                <a:gd name="T1" fmla="*/ 1044 h 1058"/>
                <a:gd name="T2" fmla="*/ 452 w 1159"/>
                <a:gd name="T3" fmla="*/ 992 h 1058"/>
                <a:gd name="T4" fmla="*/ 369 w 1159"/>
                <a:gd name="T5" fmla="*/ 956 h 1058"/>
                <a:gd name="T6" fmla="*/ 298 w 1159"/>
                <a:gd name="T7" fmla="*/ 987 h 1058"/>
                <a:gd name="T8" fmla="*/ 220 w 1159"/>
                <a:gd name="T9" fmla="*/ 1009 h 1058"/>
                <a:gd name="T10" fmla="*/ 87 w 1159"/>
                <a:gd name="T11" fmla="*/ 1013 h 1058"/>
                <a:gd name="T12" fmla="*/ 35 w 1159"/>
                <a:gd name="T13" fmla="*/ 971 h 1058"/>
                <a:gd name="T14" fmla="*/ 12 w 1159"/>
                <a:gd name="T15" fmla="*/ 893 h 1058"/>
                <a:gd name="T16" fmla="*/ 40 w 1159"/>
                <a:gd name="T17" fmla="*/ 841 h 1058"/>
                <a:gd name="T18" fmla="*/ 80 w 1159"/>
                <a:gd name="T19" fmla="*/ 788 h 1058"/>
                <a:gd name="T20" fmla="*/ 104 w 1159"/>
                <a:gd name="T21" fmla="*/ 739 h 1058"/>
                <a:gd name="T22" fmla="*/ 85 w 1159"/>
                <a:gd name="T23" fmla="*/ 699 h 1058"/>
                <a:gd name="T24" fmla="*/ 73 w 1159"/>
                <a:gd name="T25" fmla="*/ 637 h 1058"/>
                <a:gd name="T26" fmla="*/ 21 w 1159"/>
                <a:gd name="T27" fmla="*/ 587 h 1058"/>
                <a:gd name="T28" fmla="*/ 38 w 1159"/>
                <a:gd name="T29" fmla="*/ 535 h 1058"/>
                <a:gd name="T30" fmla="*/ 66 w 1159"/>
                <a:gd name="T31" fmla="*/ 483 h 1058"/>
                <a:gd name="T32" fmla="*/ 97 w 1159"/>
                <a:gd name="T33" fmla="*/ 483 h 1058"/>
                <a:gd name="T34" fmla="*/ 142 w 1159"/>
                <a:gd name="T35" fmla="*/ 462 h 1058"/>
                <a:gd name="T36" fmla="*/ 196 w 1159"/>
                <a:gd name="T37" fmla="*/ 452 h 1058"/>
                <a:gd name="T38" fmla="*/ 300 w 1159"/>
                <a:gd name="T39" fmla="*/ 433 h 1058"/>
                <a:gd name="T40" fmla="*/ 350 w 1159"/>
                <a:gd name="T41" fmla="*/ 386 h 1058"/>
                <a:gd name="T42" fmla="*/ 374 w 1159"/>
                <a:gd name="T43" fmla="*/ 367 h 1058"/>
                <a:gd name="T44" fmla="*/ 376 w 1159"/>
                <a:gd name="T45" fmla="*/ 301 h 1058"/>
                <a:gd name="T46" fmla="*/ 426 w 1159"/>
                <a:gd name="T47" fmla="*/ 270 h 1058"/>
                <a:gd name="T48" fmla="*/ 404 w 1159"/>
                <a:gd name="T49" fmla="*/ 225 h 1058"/>
                <a:gd name="T50" fmla="*/ 482 w 1159"/>
                <a:gd name="T51" fmla="*/ 147 h 1058"/>
                <a:gd name="T52" fmla="*/ 513 w 1159"/>
                <a:gd name="T53" fmla="*/ 102 h 1058"/>
                <a:gd name="T54" fmla="*/ 532 w 1159"/>
                <a:gd name="T55" fmla="*/ 19 h 1058"/>
                <a:gd name="T56" fmla="*/ 577 w 1159"/>
                <a:gd name="T57" fmla="*/ 5 h 1058"/>
                <a:gd name="T58" fmla="*/ 643 w 1159"/>
                <a:gd name="T59" fmla="*/ 48 h 1058"/>
                <a:gd name="T60" fmla="*/ 731 w 1159"/>
                <a:gd name="T61" fmla="*/ 67 h 1058"/>
                <a:gd name="T62" fmla="*/ 764 w 1159"/>
                <a:gd name="T63" fmla="*/ 173 h 1058"/>
                <a:gd name="T64" fmla="*/ 818 w 1159"/>
                <a:gd name="T65" fmla="*/ 159 h 1058"/>
                <a:gd name="T66" fmla="*/ 882 w 1159"/>
                <a:gd name="T67" fmla="*/ 100 h 1058"/>
                <a:gd name="T68" fmla="*/ 939 w 1159"/>
                <a:gd name="T69" fmla="*/ 62 h 1058"/>
                <a:gd name="T70" fmla="*/ 984 w 1159"/>
                <a:gd name="T71" fmla="*/ 100 h 1058"/>
                <a:gd name="T72" fmla="*/ 991 w 1159"/>
                <a:gd name="T73" fmla="*/ 147 h 1058"/>
                <a:gd name="T74" fmla="*/ 1057 w 1159"/>
                <a:gd name="T75" fmla="*/ 254 h 1058"/>
                <a:gd name="T76" fmla="*/ 1055 w 1159"/>
                <a:gd name="T77" fmla="*/ 317 h 1058"/>
                <a:gd name="T78" fmla="*/ 1124 w 1159"/>
                <a:gd name="T79" fmla="*/ 346 h 1058"/>
                <a:gd name="T80" fmla="*/ 1112 w 1159"/>
                <a:gd name="T81" fmla="*/ 400 h 1058"/>
                <a:gd name="T82" fmla="*/ 1159 w 1159"/>
                <a:gd name="T83" fmla="*/ 424 h 1058"/>
                <a:gd name="T84" fmla="*/ 1105 w 1159"/>
                <a:gd name="T85" fmla="*/ 481 h 1058"/>
                <a:gd name="T86" fmla="*/ 1062 w 1159"/>
                <a:gd name="T87" fmla="*/ 512 h 1058"/>
                <a:gd name="T88" fmla="*/ 1043 w 1159"/>
                <a:gd name="T89" fmla="*/ 545 h 1058"/>
                <a:gd name="T90" fmla="*/ 996 w 1159"/>
                <a:gd name="T91" fmla="*/ 580 h 1058"/>
                <a:gd name="T92" fmla="*/ 911 w 1159"/>
                <a:gd name="T93" fmla="*/ 609 h 1058"/>
                <a:gd name="T94" fmla="*/ 920 w 1159"/>
                <a:gd name="T95" fmla="*/ 654 h 1058"/>
                <a:gd name="T96" fmla="*/ 809 w 1159"/>
                <a:gd name="T97" fmla="*/ 682 h 1058"/>
                <a:gd name="T98" fmla="*/ 773 w 1159"/>
                <a:gd name="T99" fmla="*/ 699 h 1058"/>
                <a:gd name="T100" fmla="*/ 681 w 1159"/>
                <a:gd name="T101" fmla="*/ 701 h 1058"/>
                <a:gd name="T102" fmla="*/ 662 w 1159"/>
                <a:gd name="T103" fmla="*/ 720 h 1058"/>
                <a:gd name="T104" fmla="*/ 629 w 1159"/>
                <a:gd name="T105" fmla="*/ 770 h 1058"/>
                <a:gd name="T106" fmla="*/ 700 w 1159"/>
                <a:gd name="T107" fmla="*/ 822 h 1058"/>
                <a:gd name="T108" fmla="*/ 719 w 1159"/>
                <a:gd name="T109" fmla="*/ 871 h 1058"/>
                <a:gd name="T110" fmla="*/ 721 w 1159"/>
                <a:gd name="T111" fmla="*/ 926 h 1058"/>
                <a:gd name="T112" fmla="*/ 693 w 1159"/>
                <a:gd name="T113" fmla="*/ 956 h 1058"/>
                <a:gd name="T114" fmla="*/ 747 w 1159"/>
                <a:gd name="T115" fmla="*/ 980 h 1058"/>
                <a:gd name="T116" fmla="*/ 776 w 1159"/>
                <a:gd name="T117" fmla="*/ 1016 h 1058"/>
                <a:gd name="T118" fmla="*/ 693 w 1159"/>
                <a:gd name="T119" fmla="*/ 1054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9" h="1058">
                  <a:moveTo>
                    <a:pt x="681" y="1051"/>
                  </a:moveTo>
                  <a:lnTo>
                    <a:pt x="681" y="1051"/>
                  </a:lnTo>
                  <a:lnTo>
                    <a:pt x="660" y="1056"/>
                  </a:lnTo>
                  <a:lnTo>
                    <a:pt x="655" y="1058"/>
                  </a:lnTo>
                  <a:lnTo>
                    <a:pt x="650" y="1054"/>
                  </a:lnTo>
                  <a:lnTo>
                    <a:pt x="643" y="1051"/>
                  </a:lnTo>
                  <a:lnTo>
                    <a:pt x="639" y="1049"/>
                  </a:lnTo>
                  <a:lnTo>
                    <a:pt x="641" y="1039"/>
                  </a:lnTo>
                  <a:lnTo>
                    <a:pt x="605" y="1037"/>
                  </a:lnTo>
                  <a:lnTo>
                    <a:pt x="603" y="1035"/>
                  </a:lnTo>
                  <a:lnTo>
                    <a:pt x="584" y="1023"/>
                  </a:lnTo>
                  <a:lnTo>
                    <a:pt x="579" y="1025"/>
                  </a:lnTo>
                  <a:lnTo>
                    <a:pt x="570" y="1028"/>
                  </a:lnTo>
                  <a:lnTo>
                    <a:pt x="560" y="1028"/>
                  </a:lnTo>
                  <a:lnTo>
                    <a:pt x="556" y="1044"/>
                  </a:lnTo>
                  <a:lnTo>
                    <a:pt x="549" y="1046"/>
                  </a:lnTo>
                  <a:lnTo>
                    <a:pt x="544" y="1042"/>
                  </a:lnTo>
                  <a:lnTo>
                    <a:pt x="539" y="1028"/>
                  </a:lnTo>
                  <a:lnTo>
                    <a:pt x="532" y="1018"/>
                  </a:lnTo>
                  <a:lnTo>
                    <a:pt x="527" y="1009"/>
                  </a:lnTo>
                  <a:lnTo>
                    <a:pt x="525" y="1009"/>
                  </a:lnTo>
                  <a:lnTo>
                    <a:pt x="523" y="1009"/>
                  </a:lnTo>
                  <a:lnTo>
                    <a:pt x="520" y="1006"/>
                  </a:lnTo>
                  <a:lnTo>
                    <a:pt x="520" y="999"/>
                  </a:lnTo>
                  <a:lnTo>
                    <a:pt x="513" y="997"/>
                  </a:lnTo>
                  <a:lnTo>
                    <a:pt x="475" y="999"/>
                  </a:lnTo>
                  <a:lnTo>
                    <a:pt x="466" y="1001"/>
                  </a:lnTo>
                  <a:lnTo>
                    <a:pt x="461" y="1001"/>
                  </a:lnTo>
                  <a:lnTo>
                    <a:pt x="456" y="997"/>
                  </a:lnTo>
                  <a:lnTo>
                    <a:pt x="452" y="992"/>
                  </a:lnTo>
                  <a:lnTo>
                    <a:pt x="449" y="985"/>
                  </a:lnTo>
                  <a:lnTo>
                    <a:pt x="447" y="980"/>
                  </a:lnTo>
                  <a:lnTo>
                    <a:pt x="442" y="973"/>
                  </a:lnTo>
                  <a:lnTo>
                    <a:pt x="435" y="973"/>
                  </a:lnTo>
                  <a:lnTo>
                    <a:pt x="409" y="971"/>
                  </a:lnTo>
                  <a:lnTo>
                    <a:pt x="407" y="968"/>
                  </a:lnTo>
                  <a:lnTo>
                    <a:pt x="400" y="966"/>
                  </a:lnTo>
                  <a:lnTo>
                    <a:pt x="397" y="964"/>
                  </a:lnTo>
                  <a:lnTo>
                    <a:pt x="395" y="966"/>
                  </a:lnTo>
                  <a:lnTo>
                    <a:pt x="392" y="968"/>
                  </a:lnTo>
                  <a:lnTo>
                    <a:pt x="388" y="968"/>
                  </a:lnTo>
                  <a:lnTo>
                    <a:pt x="385" y="968"/>
                  </a:lnTo>
                  <a:lnTo>
                    <a:pt x="381" y="964"/>
                  </a:lnTo>
                  <a:lnTo>
                    <a:pt x="378" y="961"/>
                  </a:lnTo>
                  <a:lnTo>
                    <a:pt x="369" y="956"/>
                  </a:lnTo>
                  <a:lnTo>
                    <a:pt x="355" y="949"/>
                  </a:lnTo>
                  <a:lnTo>
                    <a:pt x="350" y="949"/>
                  </a:lnTo>
                  <a:lnTo>
                    <a:pt x="343" y="949"/>
                  </a:lnTo>
                  <a:lnTo>
                    <a:pt x="338" y="947"/>
                  </a:lnTo>
                  <a:lnTo>
                    <a:pt x="326" y="945"/>
                  </a:lnTo>
                  <a:lnTo>
                    <a:pt x="322" y="942"/>
                  </a:lnTo>
                  <a:lnTo>
                    <a:pt x="312" y="945"/>
                  </a:lnTo>
                  <a:lnTo>
                    <a:pt x="305" y="947"/>
                  </a:lnTo>
                  <a:lnTo>
                    <a:pt x="305" y="954"/>
                  </a:lnTo>
                  <a:lnTo>
                    <a:pt x="305" y="961"/>
                  </a:lnTo>
                  <a:lnTo>
                    <a:pt x="300" y="973"/>
                  </a:lnTo>
                  <a:lnTo>
                    <a:pt x="305" y="980"/>
                  </a:lnTo>
                  <a:lnTo>
                    <a:pt x="303" y="980"/>
                  </a:lnTo>
                  <a:lnTo>
                    <a:pt x="300" y="983"/>
                  </a:lnTo>
                  <a:lnTo>
                    <a:pt x="298" y="987"/>
                  </a:lnTo>
                  <a:lnTo>
                    <a:pt x="303" y="990"/>
                  </a:lnTo>
                  <a:lnTo>
                    <a:pt x="307" y="994"/>
                  </a:lnTo>
                  <a:lnTo>
                    <a:pt x="310" y="999"/>
                  </a:lnTo>
                  <a:lnTo>
                    <a:pt x="310" y="1006"/>
                  </a:lnTo>
                  <a:lnTo>
                    <a:pt x="305" y="1011"/>
                  </a:lnTo>
                  <a:lnTo>
                    <a:pt x="303" y="1013"/>
                  </a:lnTo>
                  <a:lnTo>
                    <a:pt x="291" y="1011"/>
                  </a:lnTo>
                  <a:lnTo>
                    <a:pt x="253" y="1013"/>
                  </a:lnTo>
                  <a:lnTo>
                    <a:pt x="246" y="1011"/>
                  </a:lnTo>
                  <a:lnTo>
                    <a:pt x="234" y="1013"/>
                  </a:lnTo>
                  <a:lnTo>
                    <a:pt x="229" y="1013"/>
                  </a:lnTo>
                  <a:lnTo>
                    <a:pt x="222" y="1013"/>
                  </a:lnTo>
                  <a:lnTo>
                    <a:pt x="220" y="1011"/>
                  </a:lnTo>
                  <a:lnTo>
                    <a:pt x="220" y="1009"/>
                  </a:lnTo>
                  <a:lnTo>
                    <a:pt x="220" y="1009"/>
                  </a:lnTo>
                  <a:lnTo>
                    <a:pt x="220" y="1006"/>
                  </a:lnTo>
                  <a:lnTo>
                    <a:pt x="210" y="999"/>
                  </a:lnTo>
                  <a:lnTo>
                    <a:pt x="206" y="1001"/>
                  </a:lnTo>
                  <a:lnTo>
                    <a:pt x="201" y="1006"/>
                  </a:lnTo>
                  <a:lnTo>
                    <a:pt x="191" y="1020"/>
                  </a:lnTo>
                  <a:lnTo>
                    <a:pt x="187" y="1020"/>
                  </a:lnTo>
                  <a:lnTo>
                    <a:pt x="182" y="1013"/>
                  </a:lnTo>
                  <a:lnTo>
                    <a:pt x="175" y="1001"/>
                  </a:lnTo>
                  <a:lnTo>
                    <a:pt x="170" y="999"/>
                  </a:lnTo>
                  <a:lnTo>
                    <a:pt x="154" y="994"/>
                  </a:lnTo>
                  <a:lnTo>
                    <a:pt x="149" y="997"/>
                  </a:lnTo>
                  <a:lnTo>
                    <a:pt x="142" y="1001"/>
                  </a:lnTo>
                  <a:lnTo>
                    <a:pt x="123" y="1004"/>
                  </a:lnTo>
                  <a:lnTo>
                    <a:pt x="99" y="1013"/>
                  </a:lnTo>
                  <a:lnTo>
                    <a:pt x="87" y="1013"/>
                  </a:lnTo>
                  <a:lnTo>
                    <a:pt x="75" y="1009"/>
                  </a:lnTo>
                  <a:lnTo>
                    <a:pt x="73" y="1006"/>
                  </a:lnTo>
                  <a:lnTo>
                    <a:pt x="73" y="1004"/>
                  </a:lnTo>
                  <a:lnTo>
                    <a:pt x="71" y="1001"/>
                  </a:lnTo>
                  <a:lnTo>
                    <a:pt x="66" y="1001"/>
                  </a:lnTo>
                  <a:lnTo>
                    <a:pt x="64" y="999"/>
                  </a:lnTo>
                  <a:lnTo>
                    <a:pt x="61" y="997"/>
                  </a:lnTo>
                  <a:lnTo>
                    <a:pt x="61" y="994"/>
                  </a:lnTo>
                  <a:lnTo>
                    <a:pt x="59" y="992"/>
                  </a:lnTo>
                  <a:lnTo>
                    <a:pt x="54" y="987"/>
                  </a:lnTo>
                  <a:lnTo>
                    <a:pt x="49" y="980"/>
                  </a:lnTo>
                  <a:lnTo>
                    <a:pt x="49" y="973"/>
                  </a:lnTo>
                  <a:lnTo>
                    <a:pt x="49" y="966"/>
                  </a:lnTo>
                  <a:lnTo>
                    <a:pt x="45" y="968"/>
                  </a:lnTo>
                  <a:lnTo>
                    <a:pt x="35" y="971"/>
                  </a:lnTo>
                  <a:lnTo>
                    <a:pt x="26" y="971"/>
                  </a:lnTo>
                  <a:lnTo>
                    <a:pt x="23" y="961"/>
                  </a:lnTo>
                  <a:lnTo>
                    <a:pt x="4" y="952"/>
                  </a:lnTo>
                  <a:lnTo>
                    <a:pt x="2" y="942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923"/>
                  </a:lnTo>
                  <a:lnTo>
                    <a:pt x="2" y="921"/>
                  </a:lnTo>
                  <a:lnTo>
                    <a:pt x="2" y="919"/>
                  </a:lnTo>
                  <a:lnTo>
                    <a:pt x="4" y="914"/>
                  </a:lnTo>
                  <a:lnTo>
                    <a:pt x="7" y="912"/>
                  </a:lnTo>
                  <a:lnTo>
                    <a:pt x="9" y="907"/>
                  </a:lnTo>
                  <a:lnTo>
                    <a:pt x="12" y="904"/>
                  </a:lnTo>
                  <a:lnTo>
                    <a:pt x="12" y="897"/>
                  </a:lnTo>
                  <a:lnTo>
                    <a:pt x="12" y="893"/>
                  </a:lnTo>
                  <a:lnTo>
                    <a:pt x="9" y="888"/>
                  </a:lnTo>
                  <a:lnTo>
                    <a:pt x="9" y="883"/>
                  </a:lnTo>
                  <a:lnTo>
                    <a:pt x="9" y="881"/>
                  </a:lnTo>
                  <a:lnTo>
                    <a:pt x="12" y="878"/>
                  </a:lnTo>
                  <a:lnTo>
                    <a:pt x="16" y="871"/>
                  </a:lnTo>
                  <a:lnTo>
                    <a:pt x="21" y="867"/>
                  </a:lnTo>
                  <a:lnTo>
                    <a:pt x="23" y="867"/>
                  </a:lnTo>
                  <a:lnTo>
                    <a:pt x="26" y="864"/>
                  </a:lnTo>
                  <a:lnTo>
                    <a:pt x="35" y="864"/>
                  </a:lnTo>
                  <a:lnTo>
                    <a:pt x="38" y="864"/>
                  </a:lnTo>
                  <a:lnTo>
                    <a:pt x="40" y="862"/>
                  </a:lnTo>
                  <a:lnTo>
                    <a:pt x="42" y="859"/>
                  </a:lnTo>
                  <a:lnTo>
                    <a:pt x="40" y="850"/>
                  </a:lnTo>
                  <a:lnTo>
                    <a:pt x="40" y="845"/>
                  </a:lnTo>
                  <a:lnTo>
                    <a:pt x="40" y="841"/>
                  </a:lnTo>
                  <a:lnTo>
                    <a:pt x="42" y="836"/>
                  </a:lnTo>
                  <a:lnTo>
                    <a:pt x="45" y="833"/>
                  </a:lnTo>
                  <a:lnTo>
                    <a:pt x="52" y="831"/>
                  </a:lnTo>
                  <a:lnTo>
                    <a:pt x="54" y="829"/>
                  </a:lnTo>
                  <a:lnTo>
                    <a:pt x="57" y="826"/>
                  </a:lnTo>
                  <a:lnTo>
                    <a:pt x="59" y="822"/>
                  </a:lnTo>
                  <a:lnTo>
                    <a:pt x="64" y="812"/>
                  </a:lnTo>
                  <a:lnTo>
                    <a:pt x="66" y="807"/>
                  </a:lnTo>
                  <a:lnTo>
                    <a:pt x="66" y="807"/>
                  </a:lnTo>
                  <a:lnTo>
                    <a:pt x="71" y="810"/>
                  </a:lnTo>
                  <a:lnTo>
                    <a:pt x="73" y="807"/>
                  </a:lnTo>
                  <a:lnTo>
                    <a:pt x="75" y="805"/>
                  </a:lnTo>
                  <a:lnTo>
                    <a:pt x="75" y="800"/>
                  </a:lnTo>
                  <a:lnTo>
                    <a:pt x="78" y="791"/>
                  </a:lnTo>
                  <a:lnTo>
                    <a:pt x="80" y="788"/>
                  </a:lnTo>
                  <a:lnTo>
                    <a:pt x="83" y="786"/>
                  </a:lnTo>
                  <a:lnTo>
                    <a:pt x="87" y="781"/>
                  </a:lnTo>
                  <a:lnTo>
                    <a:pt x="90" y="779"/>
                  </a:lnTo>
                  <a:lnTo>
                    <a:pt x="90" y="777"/>
                  </a:lnTo>
                  <a:lnTo>
                    <a:pt x="92" y="772"/>
                  </a:lnTo>
                  <a:lnTo>
                    <a:pt x="92" y="770"/>
                  </a:lnTo>
                  <a:lnTo>
                    <a:pt x="92" y="770"/>
                  </a:lnTo>
                  <a:lnTo>
                    <a:pt x="90" y="760"/>
                  </a:lnTo>
                  <a:lnTo>
                    <a:pt x="90" y="755"/>
                  </a:lnTo>
                  <a:lnTo>
                    <a:pt x="90" y="751"/>
                  </a:lnTo>
                  <a:lnTo>
                    <a:pt x="92" y="746"/>
                  </a:lnTo>
                  <a:lnTo>
                    <a:pt x="94" y="743"/>
                  </a:lnTo>
                  <a:lnTo>
                    <a:pt x="94" y="741"/>
                  </a:lnTo>
                  <a:lnTo>
                    <a:pt x="97" y="741"/>
                  </a:lnTo>
                  <a:lnTo>
                    <a:pt x="104" y="739"/>
                  </a:lnTo>
                  <a:lnTo>
                    <a:pt x="106" y="736"/>
                  </a:lnTo>
                  <a:lnTo>
                    <a:pt x="106" y="734"/>
                  </a:lnTo>
                  <a:lnTo>
                    <a:pt x="106" y="729"/>
                  </a:lnTo>
                  <a:lnTo>
                    <a:pt x="104" y="720"/>
                  </a:lnTo>
                  <a:lnTo>
                    <a:pt x="101" y="715"/>
                  </a:lnTo>
                  <a:lnTo>
                    <a:pt x="104" y="699"/>
                  </a:lnTo>
                  <a:lnTo>
                    <a:pt x="101" y="696"/>
                  </a:lnTo>
                  <a:lnTo>
                    <a:pt x="101" y="694"/>
                  </a:lnTo>
                  <a:lnTo>
                    <a:pt x="97" y="694"/>
                  </a:lnTo>
                  <a:lnTo>
                    <a:pt x="94" y="694"/>
                  </a:lnTo>
                  <a:lnTo>
                    <a:pt x="94" y="696"/>
                  </a:lnTo>
                  <a:lnTo>
                    <a:pt x="92" y="699"/>
                  </a:lnTo>
                  <a:lnTo>
                    <a:pt x="90" y="701"/>
                  </a:lnTo>
                  <a:lnTo>
                    <a:pt x="87" y="701"/>
                  </a:lnTo>
                  <a:lnTo>
                    <a:pt x="85" y="699"/>
                  </a:lnTo>
                  <a:lnTo>
                    <a:pt x="85" y="691"/>
                  </a:lnTo>
                  <a:lnTo>
                    <a:pt x="85" y="687"/>
                  </a:lnTo>
                  <a:lnTo>
                    <a:pt x="87" y="684"/>
                  </a:lnTo>
                  <a:lnTo>
                    <a:pt x="90" y="687"/>
                  </a:lnTo>
                  <a:lnTo>
                    <a:pt x="92" y="687"/>
                  </a:lnTo>
                  <a:lnTo>
                    <a:pt x="94" y="684"/>
                  </a:lnTo>
                  <a:lnTo>
                    <a:pt x="94" y="682"/>
                  </a:lnTo>
                  <a:lnTo>
                    <a:pt x="94" y="680"/>
                  </a:lnTo>
                  <a:lnTo>
                    <a:pt x="92" y="675"/>
                  </a:lnTo>
                  <a:lnTo>
                    <a:pt x="85" y="656"/>
                  </a:lnTo>
                  <a:lnTo>
                    <a:pt x="83" y="654"/>
                  </a:lnTo>
                  <a:lnTo>
                    <a:pt x="80" y="651"/>
                  </a:lnTo>
                  <a:lnTo>
                    <a:pt x="78" y="649"/>
                  </a:lnTo>
                  <a:lnTo>
                    <a:pt x="75" y="646"/>
                  </a:lnTo>
                  <a:lnTo>
                    <a:pt x="73" y="637"/>
                  </a:lnTo>
                  <a:lnTo>
                    <a:pt x="66" y="632"/>
                  </a:lnTo>
                  <a:lnTo>
                    <a:pt x="38" y="628"/>
                  </a:lnTo>
                  <a:lnTo>
                    <a:pt x="26" y="628"/>
                  </a:lnTo>
                  <a:lnTo>
                    <a:pt x="23" y="625"/>
                  </a:lnTo>
                  <a:lnTo>
                    <a:pt x="23" y="623"/>
                  </a:lnTo>
                  <a:lnTo>
                    <a:pt x="23" y="618"/>
                  </a:lnTo>
                  <a:lnTo>
                    <a:pt x="21" y="616"/>
                  </a:lnTo>
                  <a:lnTo>
                    <a:pt x="16" y="613"/>
                  </a:lnTo>
                  <a:lnTo>
                    <a:pt x="16" y="611"/>
                  </a:lnTo>
                  <a:lnTo>
                    <a:pt x="19" y="606"/>
                  </a:lnTo>
                  <a:lnTo>
                    <a:pt x="23" y="601"/>
                  </a:lnTo>
                  <a:lnTo>
                    <a:pt x="23" y="597"/>
                  </a:lnTo>
                  <a:lnTo>
                    <a:pt x="23" y="594"/>
                  </a:lnTo>
                  <a:lnTo>
                    <a:pt x="23" y="590"/>
                  </a:lnTo>
                  <a:lnTo>
                    <a:pt x="21" y="587"/>
                  </a:lnTo>
                  <a:lnTo>
                    <a:pt x="21" y="585"/>
                  </a:lnTo>
                  <a:lnTo>
                    <a:pt x="26" y="585"/>
                  </a:lnTo>
                  <a:lnTo>
                    <a:pt x="30" y="585"/>
                  </a:lnTo>
                  <a:lnTo>
                    <a:pt x="30" y="583"/>
                  </a:lnTo>
                  <a:lnTo>
                    <a:pt x="33" y="580"/>
                  </a:lnTo>
                  <a:lnTo>
                    <a:pt x="40" y="566"/>
                  </a:lnTo>
                  <a:lnTo>
                    <a:pt x="40" y="564"/>
                  </a:lnTo>
                  <a:lnTo>
                    <a:pt x="38" y="561"/>
                  </a:lnTo>
                  <a:lnTo>
                    <a:pt x="38" y="559"/>
                  </a:lnTo>
                  <a:lnTo>
                    <a:pt x="35" y="556"/>
                  </a:lnTo>
                  <a:lnTo>
                    <a:pt x="35" y="552"/>
                  </a:lnTo>
                  <a:lnTo>
                    <a:pt x="35" y="549"/>
                  </a:lnTo>
                  <a:lnTo>
                    <a:pt x="35" y="542"/>
                  </a:lnTo>
                  <a:lnTo>
                    <a:pt x="35" y="538"/>
                  </a:lnTo>
                  <a:lnTo>
                    <a:pt x="38" y="535"/>
                  </a:lnTo>
                  <a:lnTo>
                    <a:pt x="40" y="528"/>
                  </a:lnTo>
                  <a:lnTo>
                    <a:pt x="42" y="521"/>
                  </a:lnTo>
                  <a:lnTo>
                    <a:pt x="42" y="519"/>
                  </a:lnTo>
                  <a:lnTo>
                    <a:pt x="42" y="516"/>
                  </a:lnTo>
                  <a:lnTo>
                    <a:pt x="40" y="514"/>
                  </a:lnTo>
                  <a:lnTo>
                    <a:pt x="40" y="509"/>
                  </a:lnTo>
                  <a:lnTo>
                    <a:pt x="38" y="507"/>
                  </a:lnTo>
                  <a:lnTo>
                    <a:pt x="33" y="500"/>
                  </a:lnTo>
                  <a:lnTo>
                    <a:pt x="30" y="497"/>
                  </a:lnTo>
                  <a:lnTo>
                    <a:pt x="30" y="495"/>
                  </a:lnTo>
                  <a:lnTo>
                    <a:pt x="35" y="490"/>
                  </a:lnTo>
                  <a:lnTo>
                    <a:pt x="45" y="483"/>
                  </a:lnTo>
                  <a:lnTo>
                    <a:pt x="49" y="481"/>
                  </a:lnTo>
                  <a:lnTo>
                    <a:pt x="59" y="483"/>
                  </a:lnTo>
                  <a:lnTo>
                    <a:pt x="66" y="483"/>
                  </a:lnTo>
                  <a:lnTo>
                    <a:pt x="68" y="483"/>
                  </a:lnTo>
                  <a:lnTo>
                    <a:pt x="73" y="478"/>
                  </a:lnTo>
                  <a:lnTo>
                    <a:pt x="78" y="471"/>
                  </a:lnTo>
                  <a:lnTo>
                    <a:pt x="87" y="467"/>
                  </a:lnTo>
                  <a:lnTo>
                    <a:pt x="90" y="464"/>
                  </a:lnTo>
                  <a:lnTo>
                    <a:pt x="92" y="464"/>
                  </a:lnTo>
                  <a:lnTo>
                    <a:pt x="97" y="467"/>
                  </a:lnTo>
                  <a:lnTo>
                    <a:pt x="99" y="467"/>
                  </a:lnTo>
                  <a:lnTo>
                    <a:pt x="101" y="469"/>
                  </a:lnTo>
                  <a:lnTo>
                    <a:pt x="101" y="471"/>
                  </a:lnTo>
                  <a:lnTo>
                    <a:pt x="101" y="474"/>
                  </a:lnTo>
                  <a:lnTo>
                    <a:pt x="101" y="476"/>
                  </a:lnTo>
                  <a:lnTo>
                    <a:pt x="97" y="478"/>
                  </a:lnTo>
                  <a:lnTo>
                    <a:pt x="97" y="481"/>
                  </a:lnTo>
                  <a:lnTo>
                    <a:pt x="97" y="483"/>
                  </a:lnTo>
                  <a:lnTo>
                    <a:pt x="99" y="485"/>
                  </a:lnTo>
                  <a:lnTo>
                    <a:pt x="99" y="488"/>
                  </a:lnTo>
                  <a:lnTo>
                    <a:pt x="101" y="488"/>
                  </a:lnTo>
                  <a:lnTo>
                    <a:pt x="104" y="490"/>
                  </a:lnTo>
                  <a:lnTo>
                    <a:pt x="106" y="490"/>
                  </a:lnTo>
                  <a:lnTo>
                    <a:pt x="118" y="490"/>
                  </a:lnTo>
                  <a:lnTo>
                    <a:pt x="120" y="490"/>
                  </a:lnTo>
                  <a:lnTo>
                    <a:pt x="123" y="488"/>
                  </a:lnTo>
                  <a:lnTo>
                    <a:pt x="125" y="485"/>
                  </a:lnTo>
                  <a:lnTo>
                    <a:pt x="125" y="481"/>
                  </a:lnTo>
                  <a:lnTo>
                    <a:pt x="123" y="471"/>
                  </a:lnTo>
                  <a:lnTo>
                    <a:pt x="128" y="464"/>
                  </a:lnTo>
                  <a:lnTo>
                    <a:pt x="135" y="459"/>
                  </a:lnTo>
                  <a:lnTo>
                    <a:pt x="137" y="459"/>
                  </a:lnTo>
                  <a:lnTo>
                    <a:pt x="142" y="462"/>
                  </a:lnTo>
                  <a:lnTo>
                    <a:pt x="144" y="464"/>
                  </a:lnTo>
                  <a:lnTo>
                    <a:pt x="146" y="467"/>
                  </a:lnTo>
                  <a:lnTo>
                    <a:pt x="149" y="464"/>
                  </a:lnTo>
                  <a:lnTo>
                    <a:pt x="151" y="462"/>
                  </a:lnTo>
                  <a:lnTo>
                    <a:pt x="154" y="459"/>
                  </a:lnTo>
                  <a:lnTo>
                    <a:pt x="156" y="457"/>
                  </a:lnTo>
                  <a:lnTo>
                    <a:pt x="161" y="448"/>
                  </a:lnTo>
                  <a:lnTo>
                    <a:pt x="163" y="445"/>
                  </a:lnTo>
                  <a:lnTo>
                    <a:pt x="165" y="445"/>
                  </a:lnTo>
                  <a:lnTo>
                    <a:pt x="168" y="443"/>
                  </a:lnTo>
                  <a:lnTo>
                    <a:pt x="182" y="450"/>
                  </a:lnTo>
                  <a:lnTo>
                    <a:pt x="189" y="452"/>
                  </a:lnTo>
                  <a:lnTo>
                    <a:pt x="191" y="452"/>
                  </a:lnTo>
                  <a:lnTo>
                    <a:pt x="194" y="452"/>
                  </a:lnTo>
                  <a:lnTo>
                    <a:pt x="196" y="452"/>
                  </a:lnTo>
                  <a:lnTo>
                    <a:pt x="206" y="445"/>
                  </a:lnTo>
                  <a:lnTo>
                    <a:pt x="208" y="443"/>
                  </a:lnTo>
                  <a:lnTo>
                    <a:pt x="215" y="443"/>
                  </a:lnTo>
                  <a:lnTo>
                    <a:pt x="236" y="431"/>
                  </a:lnTo>
                  <a:lnTo>
                    <a:pt x="241" y="429"/>
                  </a:lnTo>
                  <a:lnTo>
                    <a:pt x="243" y="426"/>
                  </a:lnTo>
                  <a:lnTo>
                    <a:pt x="246" y="426"/>
                  </a:lnTo>
                  <a:lnTo>
                    <a:pt x="251" y="429"/>
                  </a:lnTo>
                  <a:lnTo>
                    <a:pt x="253" y="429"/>
                  </a:lnTo>
                  <a:lnTo>
                    <a:pt x="255" y="429"/>
                  </a:lnTo>
                  <a:lnTo>
                    <a:pt x="277" y="422"/>
                  </a:lnTo>
                  <a:lnTo>
                    <a:pt x="281" y="419"/>
                  </a:lnTo>
                  <a:lnTo>
                    <a:pt x="288" y="422"/>
                  </a:lnTo>
                  <a:lnTo>
                    <a:pt x="291" y="424"/>
                  </a:lnTo>
                  <a:lnTo>
                    <a:pt x="300" y="433"/>
                  </a:lnTo>
                  <a:lnTo>
                    <a:pt x="303" y="436"/>
                  </a:lnTo>
                  <a:lnTo>
                    <a:pt x="310" y="433"/>
                  </a:lnTo>
                  <a:lnTo>
                    <a:pt x="329" y="422"/>
                  </a:lnTo>
                  <a:lnTo>
                    <a:pt x="329" y="417"/>
                  </a:lnTo>
                  <a:lnTo>
                    <a:pt x="329" y="414"/>
                  </a:lnTo>
                  <a:lnTo>
                    <a:pt x="331" y="407"/>
                  </a:lnTo>
                  <a:lnTo>
                    <a:pt x="333" y="405"/>
                  </a:lnTo>
                  <a:lnTo>
                    <a:pt x="336" y="403"/>
                  </a:lnTo>
                  <a:lnTo>
                    <a:pt x="340" y="400"/>
                  </a:lnTo>
                  <a:lnTo>
                    <a:pt x="343" y="398"/>
                  </a:lnTo>
                  <a:lnTo>
                    <a:pt x="345" y="396"/>
                  </a:lnTo>
                  <a:lnTo>
                    <a:pt x="345" y="393"/>
                  </a:lnTo>
                  <a:lnTo>
                    <a:pt x="345" y="391"/>
                  </a:lnTo>
                  <a:lnTo>
                    <a:pt x="348" y="388"/>
                  </a:lnTo>
                  <a:lnTo>
                    <a:pt x="350" y="386"/>
                  </a:lnTo>
                  <a:lnTo>
                    <a:pt x="355" y="386"/>
                  </a:lnTo>
                  <a:lnTo>
                    <a:pt x="357" y="388"/>
                  </a:lnTo>
                  <a:lnTo>
                    <a:pt x="362" y="391"/>
                  </a:lnTo>
                  <a:lnTo>
                    <a:pt x="364" y="391"/>
                  </a:lnTo>
                  <a:lnTo>
                    <a:pt x="366" y="391"/>
                  </a:lnTo>
                  <a:lnTo>
                    <a:pt x="371" y="391"/>
                  </a:lnTo>
                  <a:lnTo>
                    <a:pt x="374" y="388"/>
                  </a:lnTo>
                  <a:lnTo>
                    <a:pt x="374" y="386"/>
                  </a:lnTo>
                  <a:lnTo>
                    <a:pt x="374" y="384"/>
                  </a:lnTo>
                  <a:lnTo>
                    <a:pt x="374" y="379"/>
                  </a:lnTo>
                  <a:lnTo>
                    <a:pt x="371" y="379"/>
                  </a:lnTo>
                  <a:lnTo>
                    <a:pt x="369" y="377"/>
                  </a:lnTo>
                  <a:lnTo>
                    <a:pt x="366" y="374"/>
                  </a:lnTo>
                  <a:lnTo>
                    <a:pt x="366" y="372"/>
                  </a:lnTo>
                  <a:lnTo>
                    <a:pt x="374" y="367"/>
                  </a:lnTo>
                  <a:lnTo>
                    <a:pt x="378" y="365"/>
                  </a:lnTo>
                  <a:lnTo>
                    <a:pt x="388" y="339"/>
                  </a:lnTo>
                  <a:lnTo>
                    <a:pt x="390" y="336"/>
                  </a:lnTo>
                  <a:lnTo>
                    <a:pt x="390" y="334"/>
                  </a:lnTo>
                  <a:lnTo>
                    <a:pt x="390" y="332"/>
                  </a:lnTo>
                  <a:lnTo>
                    <a:pt x="388" y="329"/>
                  </a:lnTo>
                  <a:lnTo>
                    <a:pt x="385" y="327"/>
                  </a:lnTo>
                  <a:lnTo>
                    <a:pt x="376" y="325"/>
                  </a:lnTo>
                  <a:lnTo>
                    <a:pt x="374" y="325"/>
                  </a:lnTo>
                  <a:lnTo>
                    <a:pt x="374" y="322"/>
                  </a:lnTo>
                  <a:lnTo>
                    <a:pt x="371" y="317"/>
                  </a:lnTo>
                  <a:lnTo>
                    <a:pt x="371" y="313"/>
                  </a:lnTo>
                  <a:lnTo>
                    <a:pt x="374" y="308"/>
                  </a:lnTo>
                  <a:lnTo>
                    <a:pt x="376" y="303"/>
                  </a:lnTo>
                  <a:lnTo>
                    <a:pt x="376" y="301"/>
                  </a:lnTo>
                  <a:lnTo>
                    <a:pt x="376" y="299"/>
                  </a:lnTo>
                  <a:lnTo>
                    <a:pt x="376" y="296"/>
                  </a:lnTo>
                  <a:lnTo>
                    <a:pt x="376" y="294"/>
                  </a:lnTo>
                  <a:lnTo>
                    <a:pt x="376" y="291"/>
                  </a:lnTo>
                  <a:lnTo>
                    <a:pt x="378" y="289"/>
                  </a:lnTo>
                  <a:lnTo>
                    <a:pt x="381" y="289"/>
                  </a:lnTo>
                  <a:lnTo>
                    <a:pt x="383" y="289"/>
                  </a:lnTo>
                  <a:lnTo>
                    <a:pt x="385" y="291"/>
                  </a:lnTo>
                  <a:lnTo>
                    <a:pt x="390" y="294"/>
                  </a:lnTo>
                  <a:lnTo>
                    <a:pt x="397" y="294"/>
                  </a:lnTo>
                  <a:lnTo>
                    <a:pt x="421" y="291"/>
                  </a:lnTo>
                  <a:lnTo>
                    <a:pt x="426" y="287"/>
                  </a:lnTo>
                  <a:lnTo>
                    <a:pt x="426" y="277"/>
                  </a:lnTo>
                  <a:lnTo>
                    <a:pt x="426" y="272"/>
                  </a:lnTo>
                  <a:lnTo>
                    <a:pt x="426" y="270"/>
                  </a:lnTo>
                  <a:lnTo>
                    <a:pt x="423" y="265"/>
                  </a:lnTo>
                  <a:lnTo>
                    <a:pt x="419" y="261"/>
                  </a:lnTo>
                  <a:lnTo>
                    <a:pt x="416" y="258"/>
                  </a:lnTo>
                  <a:lnTo>
                    <a:pt x="416" y="256"/>
                  </a:lnTo>
                  <a:lnTo>
                    <a:pt x="414" y="251"/>
                  </a:lnTo>
                  <a:lnTo>
                    <a:pt x="414" y="249"/>
                  </a:lnTo>
                  <a:lnTo>
                    <a:pt x="411" y="246"/>
                  </a:lnTo>
                  <a:lnTo>
                    <a:pt x="411" y="244"/>
                  </a:lnTo>
                  <a:lnTo>
                    <a:pt x="411" y="242"/>
                  </a:lnTo>
                  <a:lnTo>
                    <a:pt x="411" y="235"/>
                  </a:lnTo>
                  <a:lnTo>
                    <a:pt x="411" y="235"/>
                  </a:lnTo>
                  <a:lnTo>
                    <a:pt x="409" y="232"/>
                  </a:lnTo>
                  <a:lnTo>
                    <a:pt x="407" y="228"/>
                  </a:lnTo>
                  <a:lnTo>
                    <a:pt x="407" y="225"/>
                  </a:lnTo>
                  <a:lnTo>
                    <a:pt x="404" y="225"/>
                  </a:lnTo>
                  <a:lnTo>
                    <a:pt x="404" y="223"/>
                  </a:lnTo>
                  <a:lnTo>
                    <a:pt x="404" y="220"/>
                  </a:lnTo>
                  <a:lnTo>
                    <a:pt x="409" y="216"/>
                  </a:lnTo>
                  <a:lnTo>
                    <a:pt x="423" y="209"/>
                  </a:lnTo>
                  <a:lnTo>
                    <a:pt x="433" y="199"/>
                  </a:lnTo>
                  <a:lnTo>
                    <a:pt x="440" y="192"/>
                  </a:lnTo>
                  <a:lnTo>
                    <a:pt x="445" y="187"/>
                  </a:lnTo>
                  <a:lnTo>
                    <a:pt x="456" y="161"/>
                  </a:lnTo>
                  <a:lnTo>
                    <a:pt x="461" y="156"/>
                  </a:lnTo>
                  <a:lnTo>
                    <a:pt x="463" y="156"/>
                  </a:lnTo>
                  <a:lnTo>
                    <a:pt x="471" y="154"/>
                  </a:lnTo>
                  <a:lnTo>
                    <a:pt x="473" y="154"/>
                  </a:lnTo>
                  <a:lnTo>
                    <a:pt x="475" y="152"/>
                  </a:lnTo>
                  <a:lnTo>
                    <a:pt x="480" y="149"/>
                  </a:lnTo>
                  <a:lnTo>
                    <a:pt x="482" y="147"/>
                  </a:lnTo>
                  <a:lnTo>
                    <a:pt x="487" y="145"/>
                  </a:lnTo>
                  <a:lnTo>
                    <a:pt x="492" y="142"/>
                  </a:lnTo>
                  <a:lnTo>
                    <a:pt x="494" y="138"/>
                  </a:lnTo>
                  <a:lnTo>
                    <a:pt x="499" y="130"/>
                  </a:lnTo>
                  <a:lnTo>
                    <a:pt x="501" y="128"/>
                  </a:lnTo>
                  <a:lnTo>
                    <a:pt x="501" y="123"/>
                  </a:lnTo>
                  <a:lnTo>
                    <a:pt x="499" y="121"/>
                  </a:lnTo>
                  <a:lnTo>
                    <a:pt x="499" y="119"/>
                  </a:lnTo>
                  <a:lnTo>
                    <a:pt x="497" y="114"/>
                  </a:lnTo>
                  <a:lnTo>
                    <a:pt x="499" y="112"/>
                  </a:lnTo>
                  <a:lnTo>
                    <a:pt x="501" y="107"/>
                  </a:lnTo>
                  <a:lnTo>
                    <a:pt x="504" y="104"/>
                  </a:lnTo>
                  <a:lnTo>
                    <a:pt x="508" y="104"/>
                  </a:lnTo>
                  <a:lnTo>
                    <a:pt x="511" y="104"/>
                  </a:lnTo>
                  <a:lnTo>
                    <a:pt x="513" y="102"/>
                  </a:lnTo>
                  <a:lnTo>
                    <a:pt x="516" y="97"/>
                  </a:lnTo>
                  <a:lnTo>
                    <a:pt x="518" y="90"/>
                  </a:lnTo>
                  <a:lnTo>
                    <a:pt x="520" y="85"/>
                  </a:lnTo>
                  <a:lnTo>
                    <a:pt x="523" y="83"/>
                  </a:lnTo>
                  <a:lnTo>
                    <a:pt x="532" y="76"/>
                  </a:lnTo>
                  <a:lnTo>
                    <a:pt x="534" y="74"/>
                  </a:lnTo>
                  <a:lnTo>
                    <a:pt x="534" y="71"/>
                  </a:lnTo>
                  <a:lnTo>
                    <a:pt x="534" y="67"/>
                  </a:lnTo>
                  <a:lnTo>
                    <a:pt x="534" y="64"/>
                  </a:lnTo>
                  <a:lnTo>
                    <a:pt x="534" y="59"/>
                  </a:lnTo>
                  <a:lnTo>
                    <a:pt x="537" y="57"/>
                  </a:lnTo>
                  <a:lnTo>
                    <a:pt x="537" y="55"/>
                  </a:lnTo>
                  <a:lnTo>
                    <a:pt x="537" y="50"/>
                  </a:lnTo>
                  <a:lnTo>
                    <a:pt x="530" y="26"/>
                  </a:lnTo>
                  <a:lnTo>
                    <a:pt x="532" y="19"/>
                  </a:lnTo>
                  <a:lnTo>
                    <a:pt x="542" y="14"/>
                  </a:lnTo>
                  <a:lnTo>
                    <a:pt x="546" y="12"/>
                  </a:lnTo>
                  <a:lnTo>
                    <a:pt x="546" y="10"/>
                  </a:lnTo>
                  <a:lnTo>
                    <a:pt x="549" y="7"/>
                  </a:lnTo>
                  <a:lnTo>
                    <a:pt x="553" y="7"/>
                  </a:lnTo>
                  <a:lnTo>
                    <a:pt x="556" y="5"/>
                  </a:lnTo>
                  <a:lnTo>
                    <a:pt x="558" y="3"/>
                  </a:lnTo>
                  <a:lnTo>
                    <a:pt x="560" y="0"/>
                  </a:lnTo>
                  <a:lnTo>
                    <a:pt x="563" y="0"/>
                  </a:lnTo>
                  <a:lnTo>
                    <a:pt x="563" y="3"/>
                  </a:lnTo>
                  <a:lnTo>
                    <a:pt x="565" y="5"/>
                  </a:lnTo>
                  <a:lnTo>
                    <a:pt x="565" y="7"/>
                  </a:lnTo>
                  <a:lnTo>
                    <a:pt x="568" y="7"/>
                  </a:lnTo>
                  <a:lnTo>
                    <a:pt x="572" y="5"/>
                  </a:lnTo>
                  <a:lnTo>
                    <a:pt x="577" y="5"/>
                  </a:lnTo>
                  <a:lnTo>
                    <a:pt x="587" y="7"/>
                  </a:lnTo>
                  <a:lnTo>
                    <a:pt x="591" y="10"/>
                  </a:lnTo>
                  <a:lnTo>
                    <a:pt x="601" y="17"/>
                  </a:lnTo>
                  <a:lnTo>
                    <a:pt x="613" y="26"/>
                  </a:lnTo>
                  <a:lnTo>
                    <a:pt x="613" y="29"/>
                  </a:lnTo>
                  <a:lnTo>
                    <a:pt x="615" y="31"/>
                  </a:lnTo>
                  <a:lnTo>
                    <a:pt x="615" y="33"/>
                  </a:lnTo>
                  <a:lnTo>
                    <a:pt x="617" y="36"/>
                  </a:lnTo>
                  <a:lnTo>
                    <a:pt x="624" y="38"/>
                  </a:lnTo>
                  <a:lnTo>
                    <a:pt x="627" y="41"/>
                  </a:lnTo>
                  <a:lnTo>
                    <a:pt x="631" y="43"/>
                  </a:lnTo>
                  <a:lnTo>
                    <a:pt x="631" y="45"/>
                  </a:lnTo>
                  <a:lnTo>
                    <a:pt x="634" y="45"/>
                  </a:lnTo>
                  <a:lnTo>
                    <a:pt x="639" y="48"/>
                  </a:lnTo>
                  <a:lnTo>
                    <a:pt x="643" y="48"/>
                  </a:lnTo>
                  <a:lnTo>
                    <a:pt x="660" y="41"/>
                  </a:lnTo>
                  <a:lnTo>
                    <a:pt x="676" y="31"/>
                  </a:lnTo>
                  <a:lnTo>
                    <a:pt x="679" y="31"/>
                  </a:lnTo>
                  <a:lnTo>
                    <a:pt x="681" y="31"/>
                  </a:lnTo>
                  <a:lnTo>
                    <a:pt x="686" y="31"/>
                  </a:lnTo>
                  <a:lnTo>
                    <a:pt x="686" y="33"/>
                  </a:lnTo>
                  <a:lnTo>
                    <a:pt x="688" y="33"/>
                  </a:lnTo>
                  <a:lnTo>
                    <a:pt x="691" y="33"/>
                  </a:lnTo>
                  <a:lnTo>
                    <a:pt x="698" y="29"/>
                  </a:lnTo>
                  <a:lnTo>
                    <a:pt x="700" y="29"/>
                  </a:lnTo>
                  <a:lnTo>
                    <a:pt x="705" y="29"/>
                  </a:lnTo>
                  <a:lnTo>
                    <a:pt x="721" y="26"/>
                  </a:lnTo>
                  <a:lnTo>
                    <a:pt x="726" y="36"/>
                  </a:lnTo>
                  <a:lnTo>
                    <a:pt x="728" y="59"/>
                  </a:lnTo>
                  <a:lnTo>
                    <a:pt x="731" y="67"/>
                  </a:lnTo>
                  <a:lnTo>
                    <a:pt x="733" y="74"/>
                  </a:lnTo>
                  <a:lnTo>
                    <a:pt x="747" y="93"/>
                  </a:lnTo>
                  <a:lnTo>
                    <a:pt x="752" y="102"/>
                  </a:lnTo>
                  <a:lnTo>
                    <a:pt x="754" y="107"/>
                  </a:lnTo>
                  <a:lnTo>
                    <a:pt x="754" y="112"/>
                  </a:lnTo>
                  <a:lnTo>
                    <a:pt x="750" y="135"/>
                  </a:lnTo>
                  <a:lnTo>
                    <a:pt x="747" y="142"/>
                  </a:lnTo>
                  <a:lnTo>
                    <a:pt x="747" y="145"/>
                  </a:lnTo>
                  <a:lnTo>
                    <a:pt x="750" y="147"/>
                  </a:lnTo>
                  <a:lnTo>
                    <a:pt x="754" y="147"/>
                  </a:lnTo>
                  <a:lnTo>
                    <a:pt x="757" y="149"/>
                  </a:lnTo>
                  <a:lnTo>
                    <a:pt x="757" y="152"/>
                  </a:lnTo>
                  <a:lnTo>
                    <a:pt x="759" y="166"/>
                  </a:lnTo>
                  <a:lnTo>
                    <a:pt x="762" y="168"/>
                  </a:lnTo>
                  <a:lnTo>
                    <a:pt x="764" y="173"/>
                  </a:lnTo>
                  <a:lnTo>
                    <a:pt x="766" y="175"/>
                  </a:lnTo>
                  <a:lnTo>
                    <a:pt x="771" y="175"/>
                  </a:lnTo>
                  <a:lnTo>
                    <a:pt x="773" y="166"/>
                  </a:lnTo>
                  <a:lnTo>
                    <a:pt x="778" y="164"/>
                  </a:lnTo>
                  <a:lnTo>
                    <a:pt x="781" y="164"/>
                  </a:lnTo>
                  <a:lnTo>
                    <a:pt x="799" y="156"/>
                  </a:lnTo>
                  <a:lnTo>
                    <a:pt x="802" y="156"/>
                  </a:lnTo>
                  <a:lnTo>
                    <a:pt x="804" y="156"/>
                  </a:lnTo>
                  <a:lnTo>
                    <a:pt x="807" y="159"/>
                  </a:lnTo>
                  <a:lnTo>
                    <a:pt x="809" y="161"/>
                  </a:lnTo>
                  <a:lnTo>
                    <a:pt x="811" y="164"/>
                  </a:lnTo>
                  <a:lnTo>
                    <a:pt x="814" y="164"/>
                  </a:lnTo>
                  <a:lnTo>
                    <a:pt x="814" y="161"/>
                  </a:lnTo>
                  <a:lnTo>
                    <a:pt x="818" y="159"/>
                  </a:lnTo>
                  <a:lnTo>
                    <a:pt x="818" y="159"/>
                  </a:lnTo>
                  <a:lnTo>
                    <a:pt x="821" y="159"/>
                  </a:lnTo>
                  <a:lnTo>
                    <a:pt x="825" y="159"/>
                  </a:lnTo>
                  <a:lnTo>
                    <a:pt x="835" y="159"/>
                  </a:lnTo>
                  <a:lnTo>
                    <a:pt x="847" y="156"/>
                  </a:lnTo>
                  <a:lnTo>
                    <a:pt x="852" y="154"/>
                  </a:lnTo>
                  <a:lnTo>
                    <a:pt x="854" y="152"/>
                  </a:lnTo>
                  <a:lnTo>
                    <a:pt x="856" y="147"/>
                  </a:lnTo>
                  <a:lnTo>
                    <a:pt x="866" y="135"/>
                  </a:lnTo>
                  <a:lnTo>
                    <a:pt x="868" y="133"/>
                  </a:lnTo>
                  <a:lnTo>
                    <a:pt x="868" y="130"/>
                  </a:lnTo>
                  <a:lnTo>
                    <a:pt x="870" y="128"/>
                  </a:lnTo>
                  <a:lnTo>
                    <a:pt x="870" y="119"/>
                  </a:lnTo>
                  <a:lnTo>
                    <a:pt x="870" y="116"/>
                  </a:lnTo>
                  <a:lnTo>
                    <a:pt x="875" y="109"/>
                  </a:lnTo>
                  <a:lnTo>
                    <a:pt x="882" y="100"/>
                  </a:lnTo>
                  <a:lnTo>
                    <a:pt x="882" y="97"/>
                  </a:lnTo>
                  <a:lnTo>
                    <a:pt x="885" y="93"/>
                  </a:lnTo>
                  <a:lnTo>
                    <a:pt x="885" y="88"/>
                  </a:lnTo>
                  <a:lnTo>
                    <a:pt x="885" y="85"/>
                  </a:lnTo>
                  <a:lnTo>
                    <a:pt x="885" y="83"/>
                  </a:lnTo>
                  <a:lnTo>
                    <a:pt x="925" y="38"/>
                  </a:lnTo>
                  <a:lnTo>
                    <a:pt x="927" y="38"/>
                  </a:lnTo>
                  <a:lnTo>
                    <a:pt x="930" y="41"/>
                  </a:lnTo>
                  <a:lnTo>
                    <a:pt x="930" y="43"/>
                  </a:lnTo>
                  <a:lnTo>
                    <a:pt x="932" y="45"/>
                  </a:lnTo>
                  <a:lnTo>
                    <a:pt x="937" y="50"/>
                  </a:lnTo>
                  <a:lnTo>
                    <a:pt x="939" y="52"/>
                  </a:lnTo>
                  <a:lnTo>
                    <a:pt x="939" y="55"/>
                  </a:lnTo>
                  <a:lnTo>
                    <a:pt x="939" y="59"/>
                  </a:lnTo>
                  <a:lnTo>
                    <a:pt x="939" y="62"/>
                  </a:lnTo>
                  <a:lnTo>
                    <a:pt x="939" y="67"/>
                  </a:lnTo>
                  <a:lnTo>
                    <a:pt x="941" y="69"/>
                  </a:lnTo>
                  <a:lnTo>
                    <a:pt x="941" y="69"/>
                  </a:lnTo>
                  <a:lnTo>
                    <a:pt x="951" y="67"/>
                  </a:lnTo>
                  <a:lnTo>
                    <a:pt x="953" y="67"/>
                  </a:lnTo>
                  <a:lnTo>
                    <a:pt x="956" y="67"/>
                  </a:lnTo>
                  <a:lnTo>
                    <a:pt x="956" y="67"/>
                  </a:lnTo>
                  <a:lnTo>
                    <a:pt x="960" y="74"/>
                  </a:lnTo>
                  <a:lnTo>
                    <a:pt x="967" y="81"/>
                  </a:lnTo>
                  <a:lnTo>
                    <a:pt x="967" y="85"/>
                  </a:lnTo>
                  <a:lnTo>
                    <a:pt x="970" y="93"/>
                  </a:lnTo>
                  <a:lnTo>
                    <a:pt x="972" y="95"/>
                  </a:lnTo>
                  <a:lnTo>
                    <a:pt x="975" y="97"/>
                  </a:lnTo>
                  <a:lnTo>
                    <a:pt x="977" y="100"/>
                  </a:lnTo>
                  <a:lnTo>
                    <a:pt x="984" y="100"/>
                  </a:lnTo>
                  <a:lnTo>
                    <a:pt x="986" y="102"/>
                  </a:lnTo>
                  <a:lnTo>
                    <a:pt x="986" y="102"/>
                  </a:lnTo>
                  <a:lnTo>
                    <a:pt x="989" y="104"/>
                  </a:lnTo>
                  <a:lnTo>
                    <a:pt x="986" y="107"/>
                  </a:lnTo>
                  <a:lnTo>
                    <a:pt x="984" y="109"/>
                  </a:lnTo>
                  <a:lnTo>
                    <a:pt x="982" y="109"/>
                  </a:lnTo>
                  <a:lnTo>
                    <a:pt x="982" y="112"/>
                  </a:lnTo>
                  <a:lnTo>
                    <a:pt x="982" y="114"/>
                  </a:lnTo>
                  <a:lnTo>
                    <a:pt x="984" y="119"/>
                  </a:lnTo>
                  <a:lnTo>
                    <a:pt x="984" y="121"/>
                  </a:lnTo>
                  <a:lnTo>
                    <a:pt x="986" y="123"/>
                  </a:lnTo>
                  <a:lnTo>
                    <a:pt x="986" y="133"/>
                  </a:lnTo>
                  <a:lnTo>
                    <a:pt x="986" y="135"/>
                  </a:lnTo>
                  <a:lnTo>
                    <a:pt x="989" y="140"/>
                  </a:lnTo>
                  <a:lnTo>
                    <a:pt x="991" y="147"/>
                  </a:lnTo>
                  <a:lnTo>
                    <a:pt x="993" y="149"/>
                  </a:lnTo>
                  <a:lnTo>
                    <a:pt x="996" y="152"/>
                  </a:lnTo>
                  <a:lnTo>
                    <a:pt x="1005" y="159"/>
                  </a:lnTo>
                  <a:lnTo>
                    <a:pt x="1034" y="192"/>
                  </a:lnTo>
                  <a:lnTo>
                    <a:pt x="1038" y="204"/>
                  </a:lnTo>
                  <a:lnTo>
                    <a:pt x="1038" y="206"/>
                  </a:lnTo>
                  <a:lnTo>
                    <a:pt x="1038" y="209"/>
                  </a:lnTo>
                  <a:lnTo>
                    <a:pt x="1038" y="213"/>
                  </a:lnTo>
                  <a:lnTo>
                    <a:pt x="1038" y="218"/>
                  </a:lnTo>
                  <a:lnTo>
                    <a:pt x="1041" y="225"/>
                  </a:lnTo>
                  <a:lnTo>
                    <a:pt x="1041" y="228"/>
                  </a:lnTo>
                  <a:lnTo>
                    <a:pt x="1043" y="232"/>
                  </a:lnTo>
                  <a:lnTo>
                    <a:pt x="1055" y="246"/>
                  </a:lnTo>
                  <a:lnTo>
                    <a:pt x="1057" y="249"/>
                  </a:lnTo>
                  <a:lnTo>
                    <a:pt x="1057" y="254"/>
                  </a:lnTo>
                  <a:lnTo>
                    <a:pt x="1057" y="256"/>
                  </a:lnTo>
                  <a:lnTo>
                    <a:pt x="1057" y="258"/>
                  </a:lnTo>
                  <a:lnTo>
                    <a:pt x="1057" y="263"/>
                  </a:lnTo>
                  <a:lnTo>
                    <a:pt x="1057" y="265"/>
                  </a:lnTo>
                  <a:lnTo>
                    <a:pt x="1055" y="270"/>
                  </a:lnTo>
                  <a:lnTo>
                    <a:pt x="1055" y="272"/>
                  </a:lnTo>
                  <a:lnTo>
                    <a:pt x="1055" y="275"/>
                  </a:lnTo>
                  <a:lnTo>
                    <a:pt x="1055" y="277"/>
                  </a:lnTo>
                  <a:lnTo>
                    <a:pt x="1055" y="284"/>
                  </a:lnTo>
                  <a:lnTo>
                    <a:pt x="1057" y="289"/>
                  </a:lnTo>
                  <a:lnTo>
                    <a:pt x="1062" y="296"/>
                  </a:lnTo>
                  <a:lnTo>
                    <a:pt x="1062" y="301"/>
                  </a:lnTo>
                  <a:lnTo>
                    <a:pt x="1062" y="303"/>
                  </a:lnTo>
                  <a:lnTo>
                    <a:pt x="1057" y="315"/>
                  </a:lnTo>
                  <a:lnTo>
                    <a:pt x="1055" y="317"/>
                  </a:lnTo>
                  <a:lnTo>
                    <a:pt x="1055" y="320"/>
                  </a:lnTo>
                  <a:lnTo>
                    <a:pt x="1057" y="322"/>
                  </a:lnTo>
                  <a:lnTo>
                    <a:pt x="1062" y="322"/>
                  </a:lnTo>
                  <a:lnTo>
                    <a:pt x="1069" y="327"/>
                  </a:lnTo>
                  <a:lnTo>
                    <a:pt x="1081" y="332"/>
                  </a:lnTo>
                  <a:lnTo>
                    <a:pt x="1083" y="334"/>
                  </a:lnTo>
                  <a:lnTo>
                    <a:pt x="1086" y="336"/>
                  </a:lnTo>
                  <a:lnTo>
                    <a:pt x="1088" y="339"/>
                  </a:lnTo>
                  <a:lnTo>
                    <a:pt x="1088" y="343"/>
                  </a:lnTo>
                  <a:lnTo>
                    <a:pt x="1088" y="346"/>
                  </a:lnTo>
                  <a:lnTo>
                    <a:pt x="1090" y="348"/>
                  </a:lnTo>
                  <a:lnTo>
                    <a:pt x="1093" y="351"/>
                  </a:lnTo>
                  <a:lnTo>
                    <a:pt x="1095" y="351"/>
                  </a:lnTo>
                  <a:lnTo>
                    <a:pt x="1117" y="346"/>
                  </a:lnTo>
                  <a:lnTo>
                    <a:pt x="1124" y="346"/>
                  </a:lnTo>
                  <a:lnTo>
                    <a:pt x="1126" y="348"/>
                  </a:lnTo>
                  <a:lnTo>
                    <a:pt x="1128" y="348"/>
                  </a:lnTo>
                  <a:lnTo>
                    <a:pt x="1131" y="353"/>
                  </a:lnTo>
                  <a:lnTo>
                    <a:pt x="1135" y="358"/>
                  </a:lnTo>
                  <a:lnTo>
                    <a:pt x="1124" y="367"/>
                  </a:lnTo>
                  <a:lnTo>
                    <a:pt x="1119" y="374"/>
                  </a:lnTo>
                  <a:lnTo>
                    <a:pt x="1119" y="377"/>
                  </a:lnTo>
                  <a:lnTo>
                    <a:pt x="1119" y="381"/>
                  </a:lnTo>
                  <a:lnTo>
                    <a:pt x="1119" y="386"/>
                  </a:lnTo>
                  <a:lnTo>
                    <a:pt x="1117" y="388"/>
                  </a:lnTo>
                  <a:lnTo>
                    <a:pt x="1112" y="393"/>
                  </a:lnTo>
                  <a:lnTo>
                    <a:pt x="1107" y="393"/>
                  </a:lnTo>
                  <a:lnTo>
                    <a:pt x="1107" y="396"/>
                  </a:lnTo>
                  <a:lnTo>
                    <a:pt x="1109" y="398"/>
                  </a:lnTo>
                  <a:lnTo>
                    <a:pt x="1112" y="400"/>
                  </a:lnTo>
                  <a:lnTo>
                    <a:pt x="1114" y="400"/>
                  </a:lnTo>
                  <a:lnTo>
                    <a:pt x="1117" y="403"/>
                  </a:lnTo>
                  <a:lnTo>
                    <a:pt x="1119" y="400"/>
                  </a:lnTo>
                  <a:lnTo>
                    <a:pt x="1121" y="400"/>
                  </a:lnTo>
                  <a:lnTo>
                    <a:pt x="1124" y="400"/>
                  </a:lnTo>
                  <a:lnTo>
                    <a:pt x="1126" y="405"/>
                  </a:lnTo>
                  <a:lnTo>
                    <a:pt x="1128" y="405"/>
                  </a:lnTo>
                  <a:lnTo>
                    <a:pt x="1131" y="407"/>
                  </a:lnTo>
                  <a:lnTo>
                    <a:pt x="1135" y="407"/>
                  </a:lnTo>
                  <a:lnTo>
                    <a:pt x="1140" y="407"/>
                  </a:lnTo>
                  <a:lnTo>
                    <a:pt x="1143" y="407"/>
                  </a:lnTo>
                  <a:lnTo>
                    <a:pt x="1147" y="412"/>
                  </a:lnTo>
                  <a:lnTo>
                    <a:pt x="1154" y="417"/>
                  </a:lnTo>
                  <a:lnTo>
                    <a:pt x="1157" y="419"/>
                  </a:lnTo>
                  <a:lnTo>
                    <a:pt x="1159" y="424"/>
                  </a:lnTo>
                  <a:lnTo>
                    <a:pt x="1159" y="426"/>
                  </a:lnTo>
                  <a:lnTo>
                    <a:pt x="1159" y="429"/>
                  </a:lnTo>
                  <a:lnTo>
                    <a:pt x="1157" y="429"/>
                  </a:lnTo>
                  <a:lnTo>
                    <a:pt x="1157" y="429"/>
                  </a:lnTo>
                  <a:lnTo>
                    <a:pt x="1147" y="438"/>
                  </a:lnTo>
                  <a:lnTo>
                    <a:pt x="1145" y="443"/>
                  </a:lnTo>
                  <a:lnTo>
                    <a:pt x="1143" y="445"/>
                  </a:lnTo>
                  <a:lnTo>
                    <a:pt x="1138" y="450"/>
                  </a:lnTo>
                  <a:lnTo>
                    <a:pt x="1135" y="455"/>
                  </a:lnTo>
                  <a:lnTo>
                    <a:pt x="1133" y="457"/>
                  </a:lnTo>
                  <a:lnTo>
                    <a:pt x="1128" y="471"/>
                  </a:lnTo>
                  <a:lnTo>
                    <a:pt x="1121" y="476"/>
                  </a:lnTo>
                  <a:lnTo>
                    <a:pt x="1121" y="478"/>
                  </a:lnTo>
                  <a:lnTo>
                    <a:pt x="1107" y="478"/>
                  </a:lnTo>
                  <a:lnTo>
                    <a:pt x="1105" y="481"/>
                  </a:lnTo>
                  <a:lnTo>
                    <a:pt x="1100" y="485"/>
                  </a:lnTo>
                  <a:lnTo>
                    <a:pt x="1098" y="490"/>
                  </a:lnTo>
                  <a:lnTo>
                    <a:pt x="1095" y="493"/>
                  </a:lnTo>
                  <a:lnTo>
                    <a:pt x="1095" y="497"/>
                  </a:lnTo>
                  <a:lnTo>
                    <a:pt x="1095" y="500"/>
                  </a:lnTo>
                  <a:lnTo>
                    <a:pt x="1093" y="507"/>
                  </a:lnTo>
                  <a:lnTo>
                    <a:pt x="1088" y="509"/>
                  </a:lnTo>
                  <a:lnTo>
                    <a:pt x="1086" y="512"/>
                  </a:lnTo>
                  <a:lnTo>
                    <a:pt x="1083" y="512"/>
                  </a:lnTo>
                  <a:lnTo>
                    <a:pt x="1081" y="512"/>
                  </a:lnTo>
                  <a:lnTo>
                    <a:pt x="1079" y="512"/>
                  </a:lnTo>
                  <a:lnTo>
                    <a:pt x="1074" y="512"/>
                  </a:lnTo>
                  <a:lnTo>
                    <a:pt x="1072" y="512"/>
                  </a:lnTo>
                  <a:lnTo>
                    <a:pt x="1064" y="512"/>
                  </a:lnTo>
                  <a:lnTo>
                    <a:pt x="1062" y="512"/>
                  </a:lnTo>
                  <a:lnTo>
                    <a:pt x="1055" y="509"/>
                  </a:lnTo>
                  <a:lnTo>
                    <a:pt x="1053" y="509"/>
                  </a:lnTo>
                  <a:lnTo>
                    <a:pt x="1046" y="509"/>
                  </a:lnTo>
                  <a:lnTo>
                    <a:pt x="1043" y="512"/>
                  </a:lnTo>
                  <a:lnTo>
                    <a:pt x="1041" y="514"/>
                  </a:lnTo>
                  <a:lnTo>
                    <a:pt x="1041" y="519"/>
                  </a:lnTo>
                  <a:lnTo>
                    <a:pt x="1041" y="523"/>
                  </a:lnTo>
                  <a:lnTo>
                    <a:pt x="1041" y="526"/>
                  </a:lnTo>
                  <a:lnTo>
                    <a:pt x="1041" y="528"/>
                  </a:lnTo>
                  <a:lnTo>
                    <a:pt x="1043" y="530"/>
                  </a:lnTo>
                  <a:lnTo>
                    <a:pt x="1043" y="533"/>
                  </a:lnTo>
                  <a:lnTo>
                    <a:pt x="1043" y="538"/>
                  </a:lnTo>
                  <a:lnTo>
                    <a:pt x="1043" y="540"/>
                  </a:lnTo>
                  <a:lnTo>
                    <a:pt x="1043" y="542"/>
                  </a:lnTo>
                  <a:lnTo>
                    <a:pt x="1043" y="545"/>
                  </a:lnTo>
                  <a:lnTo>
                    <a:pt x="1043" y="552"/>
                  </a:lnTo>
                  <a:lnTo>
                    <a:pt x="1043" y="556"/>
                  </a:lnTo>
                  <a:lnTo>
                    <a:pt x="1041" y="561"/>
                  </a:lnTo>
                  <a:lnTo>
                    <a:pt x="1041" y="564"/>
                  </a:lnTo>
                  <a:lnTo>
                    <a:pt x="1036" y="566"/>
                  </a:lnTo>
                  <a:lnTo>
                    <a:pt x="1034" y="566"/>
                  </a:lnTo>
                  <a:lnTo>
                    <a:pt x="1031" y="566"/>
                  </a:lnTo>
                  <a:lnTo>
                    <a:pt x="1029" y="566"/>
                  </a:lnTo>
                  <a:lnTo>
                    <a:pt x="1027" y="564"/>
                  </a:lnTo>
                  <a:lnTo>
                    <a:pt x="1024" y="564"/>
                  </a:lnTo>
                  <a:lnTo>
                    <a:pt x="1022" y="564"/>
                  </a:lnTo>
                  <a:lnTo>
                    <a:pt x="1015" y="564"/>
                  </a:lnTo>
                  <a:lnTo>
                    <a:pt x="1005" y="566"/>
                  </a:lnTo>
                  <a:lnTo>
                    <a:pt x="1001" y="571"/>
                  </a:lnTo>
                  <a:lnTo>
                    <a:pt x="996" y="580"/>
                  </a:lnTo>
                  <a:lnTo>
                    <a:pt x="993" y="583"/>
                  </a:lnTo>
                  <a:lnTo>
                    <a:pt x="991" y="585"/>
                  </a:lnTo>
                  <a:lnTo>
                    <a:pt x="958" y="599"/>
                  </a:lnTo>
                  <a:lnTo>
                    <a:pt x="953" y="601"/>
                  </a:lnTo>
                  <a:lnTo>
                    <a:pt x="951" y="599"/>
                  </a:lnTo>
                  <a:lnTo>
                    <a:pt x="937" y="594"/>
                  </a:lnTo>
                  <a:lnTo>
                    <a:pt x="934" y="592"/>
                  </a:lnTo>
                  <a:lnTo>
                    <a:pt x="932" y="592"/>
                  </a:lnTo>
                  <a:lnTo>
                    <a:pt x="927" y="592"/>
                  </a:lnTo>
                  <a:lnTo>
                    <a:pt x="920" y="592"/>
                  </a:lnTo>
                  <a:lnTo>
                    <a:pt x="915" y="594"/>
                  </a:lnTo>
                  <a:lnTo>
                    <a:pt x="915" y="597"/>
                  </a:lnTo>
                  <a:lnTo>
                    <a:pt x="915" y="601"/>
                  </a:lnTo>
                  <a:lnTo>
                    <a:pt x="915" y="604"/>
                  </a:lnTo>
                  <a:lnTo>
                    <a:pt x="911" y="609"/>
                  </a:lnTo>
                  <a:lnTo>
                    <a:pt x="911" y="611"/>
                  </a:lnTo>
                  <a:lnTo>
                    <a:pt x="911" y="616"/>
                  </a:lnTo>
                  <a:lnTo>
                    <a:pt x="911" y="620"/>
                  </a:lnTo>
                  <a:lnTo>
                    <a:pt x="911" y="625"/>
                  </a:lnTo>
                  <a:lnTo>
                    <a:pt x="913" y="628"/>
                  </a:lnTo>
                  <a:lnTo>
                    <a:pt x="913" y="630"/>
                  </a:lnTo>
                  <a:lnTo>
                    <a:pt x="915" y="632"/>
                  </a:lnTo>
                  <a:lnTo>
                    <a:pt x="920" y="637"/>
                  </a:lnTo>
                  <a:lnTo>
                    <a:pt x="922" y="639"/>
                  </a:lnTo>
                  <a:lnTo>
                    <a:pt x="925" y="642"/>
                  </a:lnTo>
                  <a:lnTo>
                    <a:pt x="922" y="651"/>
                  </a:lnTo>
                  <a:lnTo>
                    <a:pt x="922" y="651"/>
                  </a:lnTo>
                  <a:lnTo>
                    <a:pt x="920" y="651"/>
                  </a:lnTo>
                  <a:lnTo>
                    <a:pt x="920" y="651"/>
                  </a:lnTo>
                  <a:lnTo>
                    <a:pt x="920" y="654"/>
                  </a:lnTo>
                  <a:lnTo>
                    <a:pt x="920" y="656"/>
                  </a:lnTo>
                  <a:lnTo>
                    <a:pt x="922" y="658"/>
                  </a:lnTo>
                  <a:lnTo>
                    <a:pt x="922" y="661"/>
                  </a:lnTo>
                  <a:lnTo>
                    <a:pt x="925" y="663"/>
                  </a:lnTo>
                  <a:lnTo>
                    <a:pt x="925" y="663"/>
                  </a:lnTo>
                  <a:lnTo>
                    <a:pt x="925" y="665"/>
                  </a:lnTo>
                  <a:lnTo>
                    <a:pt x="922" y="668"/>
                  </a:lnTo>
                  <a:lnTo>
                    <a:pt x="915" y="677"/>
                  </a:lnTo>
                  <a:lnTo>
                    <a:pt x="908" y="682"/>
                  </a:lnTo>
                  <a:lnTo>
                    <a:pt x="901" y="684"/>
                  </a:lnTo>
                  <a:lnTo>
                    <a:pt x="899" y="684"/>
                  </a:lnTo>
                  <a:lnTo>
                    <a:pt x="896" y="687"/>
                  </a:lnTo>
                  <a:lnTo>
                    <a:pt x="863" y="684"/>
                  </a:lnTo>
                  <a:lnTo>
                    <a:pt x="835" y="687"/>
                  </a:lnTo>
                  <a:lnTo>
                    <a:pt x="809" y="682"/>
                  </a:lnTo>
                  <a:lnTo>
                    <a:pt x="802" y="680"/>
                  </a:lnTo>
                  <a:lnTo>
                    <a:pt x="797" y="680"/>
                  </a:lnTo>
                  <a:lnTo>
                    <a:pt x="795" y="682"/>
                  </a:lnTo>
                  <a:lnTo>
                    <a:pt x="792" y="684"/>
                  </a:lnTo>
                  <a:lnTo>
                    <a:pt x="792" y="687"/>
                  </a:lnTo>
                  <a:lnTo>
                    <a:pt x="790" y="689"/>
                  </a:lnTo>
                  <a:lnTo>
                    <a:pt x="790" y="691"/>
                  </a:lnTo>
                  <a:lnTo>
                    <a:pt x="792" y="699"/>
                  </a:lnTo>
                  <a:lnTo>
                    <a:pt x="792" y="701"/>
                  </a:lnTo>
                  <a:lnTo>
                    <a:pt x="792" y="703"/>
                  </a:lnTo>
                  <a:lnTo>
                    <a:pt x="788" y="706"/>
                  </a:lnTo>
                  <a:lnTo>
                    <a:pt x="785" y="706"/>
                  </a:lnTo>
                  <a:lnTo>
                    <a:pt x="783" y="706"/>
                  </a:lnTo>
                  <a:lnTo>
                    <a:pt x="778" y="701"/>
                  </a:lnTo>
                  <a:lnTo>
                    <a:pt x="773" y="699"/>
                  </a:lnTo>
                  <a:lnTo>
                    <a:pt x="769" y="699"/>
                  </a:lnTo>
                  <a:lnTo>
                    <a:pt x="757" y="703"/>
                  </a:lnTo>
                  <a:lnTo>
                    <a:pt x="752" y="703"/>
                  </a:lnTo>
                  <a:lnTo>
                    <a:pt x="750" y="703"/>
                  </a:lnTo>
                  <a:lnTo>
                    <a:pt x="745" y="703"/>
                  </a:lnTo>
                  <a:lnTo>
                    <a:pt x="743" y="701"/>
                  </a:lnTo>
                  <a:lnTo>
                    <a:pt x="740" y="701"/>
                  </a:lnTo>
                  <a:lnTo>
                    <a:pt x="731" y="691"/>
                  </a:lnTo>
                  <a:lnTo>
                    <a:pt x="705" y="694"/>
                  </a:lnTo>
                  <a:lnTo>
                    <a:pt x="695" y="699"/>
                  </a:lnTo>
                  <a:lnTo>
                    <a:pt x="693" y="701"/>
                  </a:lnTo>
                  <a:lnTo>
                    <a:pt x="688" y="703"/>
                  </a:lnTo>
                  <a:lnTo>
                    <a:pt x="686" y="703"/>
                  </a:lnTo>
                  <a:lnTo>
                    <a:pt x="684" y="703"/>
                  </a:lnTo>
                  <a:lnTo>
                    <a:pt x="681" y="701"/>
                  </a:lnTo>
                  <a:lnTo>
                    <a:pt x="681" y="699"/>
                  </a:lnTo>
                  <a:lnTo>
                    <a:pt x="681" y="696"/>
                  </a:lnTo>
                  <a:lnTo>
                    <a:pt x="679" y="694"/>
                  </a:lnTo>
                  <a:lnTo>
                    <a:pt x="674" y="691"/>
                  </a:lnTo>
                  <a:lnTo>
                    <a:pt x="672" y="691"/>
                  </a:lnTo>
                  <a:lnTo>
                    <a:pt x="669" y="694"/>
                  </a:lnTo>
                  <a:lnTo>
                    <a:pt x="669" y="696"/>
                  </a:lnTo>
                  <a:lnTo>
                    <a:pt x="669" y="701"/>
                  </a:lnTo>
                  <a:lnTo>
                    <a:pt x="667" y="703"/>
                  </a:lnTo>
                  <a:lnTo>
                    <a:pt x="665" y="706"/>
                  </a:lnTo>
                  <a:lnTo>
                    <a:pt x="662" y="708"/>
                  </a:lnTo>
                  <a:lnTo>
                    <a:pt x="662" y="710"/>
                  </a:lnTo>
                  <a:lnTo>
                    <a:pt x="660" y="713"/>
                  </a:lnTo>
                  <a:lnTo>
                    <a:pt x="660" y="715"/>
                  </a:lnTo>
                  <a:lnTo>
                    <a:pt x="662" y="720"/>
                  </a:lnTo>
                  <a:lnTo>
                    <a:pt x="662" y="722"/>
                  </a:lnTo>
                  <a:lnTo>
                    <a:pt x="662" y="722"/>
                  </a:lnTo>
                  <a:lnTo>
                    <a:pt x="662" y="725"/>
                  </a:lnTo>
                  <a:lnTo>
                    <a:pt x="660" y="729"/>
                  </a:lnTo>
                  <a:lnTo>
                    <a:pt x="657" y="729"/>
                  </a:lnTo>
                  <a:lnTo>
                    <a:pt x="648" y="732"/>
                  </a:lnTo>
                  <a:lnTo>
                    <a:pt x="641" y="734"/>
                  </a:lnTo>
                  <a:lnTo>
                    <a:pt x="639" y="736"/>
                  </a:lnTo>
                  <a:lnTo>
                    <a:pt x="636" y="739"/>
                  </a:lnTo>
                  <a:lnTo>
                    <a:pt x="636" y="741"/>
                  </a:lnTo>
                  <a:lnTo>
                    <a:pt x="636" y="743"/>
                  </a:lnTo>
                  <a:lnTo>
                    <a:pt x="631" y="751"/>
                  </a:lnTo>
                  <a:lnTo>
                    <a:pt x="631" y="753"/>
                  </a:lnTo>
                  <a:lnTo>
                    <a:pt x="629" y="760"/>
                  </a:lnTo>
                  <a:lnTo>
                    <a:pt x="629" y="770"/>
                  </a:lnTo>
                  <a:lnTo>
                    <a:pt x="629" y="772"/>
                  </a:lnTo>
                  <a:lnTo>
                    <a:pt x="631" y="781"/>
                  </a:lnTo>
                  <a:lnTo>
                    <a:pt x="634" y="786"/>
                  </a:lnTo>
                  <a:lnTo>
                    <a:pt x="634" y="793"/>
                  </a:lnTo>
                  <a:lnTo>
                    <a:pt x="636" y="796"/>
                  </a:lnTo>
                  <a:lnTo>
                    <a:pt x="639" y="798"/>
                  </a:lnTo>
                  <a:lnTo>
                    <a:pt x="641" y="798"/>
                  </a:lnTo>
                  <a:lnTo>
                    <a:pt x="648" y="805"/>
                  </a:lnTo>
                  <a:lnTo>
                    <a:pt x="650" y="807"/>
                  </a:lnTo>
                  <a:lnTo>
                    <a:pt x="653" y="807"/>
                  </a:lnTo>
                  <a:lnTo>
                    <a:pt x="674" y="814"/>
                  </a:lnTo>
                  <a:lnTo>
                    <a:pt x="679" y="817"/>
                  </a:lnTo>
                  <a:lnTo>
                    <a:pt x="686" y="822"/>
                  </a:lnTo>
                  <a:lnTo>
                    <a:pt x="691" y="822"/>
                  </a:lnTo>
                  <a:lnTo>
                    <a:pt x="700" y="822"/>
                  </a:lnTo>
                  <a:lnTo>
                    <a:pt x="702" y="824"/>
                  </a:lnTo>
                  <a:lnTo>
                    <a:pt x="707" y="826"/>
                  </a:lnTo>
                  <a:lnTo>
                    <a:pt x="710" y="831"/>
                  </a:lnTo>
                  <a:lnTo>
                    <a:pt x="710" y="833"/>
                  </a:lnTo>
                  <a:lnTo>
                    <a:pt x="712" y="838"/>
                  </a:lnTo>
                  <a:lnTo>
                    <a:pt x="712" y="843"/>
                  </a:lnTo>
                  <a:lnTo>
                    <a:pt x="710" y="845"/>
                  </a:lnTo>
                  <a:lnTo>
                    <a:pt x="707" y="848"/>
                  </a:lnTo>
                  <a:lnTo>
                    <a:pt x="707" y="850"/>
                  </a:lnTo>
                  <a:lnTo>
                    <a:pt x="707" y="852"/>
                  </a:lnTo>
                  <a:lnTo>
                    <a:pt x="707" y="855"/>
                  </a:lnTo>
                  <a:lnTo>
                    <a:pt x="714" y="859"/>
                  </a:lnTo>
                  <a:lnTo>
                    <a:pt x="717" y="862"/>
                  </a:lnTo>
                  <a:lnTo>
                    <a:pt x="717" y="864"/>
                  </a:lnTo>
                  <a:lnTo>
                    <a:pt x="719" y="871"/>
                  </a:lnTo>
                  <a:lnTo>
                    <a:pt x="721" y="881"/>
                  </a:lnTo>
                  <a:lnTo>
                    <a:pt x="724" y="885"/>
                  </a:lnTo>
                  <a:lnTo>
                    <a:pt x="721" y="888"/>
                  </a:lnTo>
                  <a:lnTo>
                    <a:pt x="719" y="890"/>
                  </a:lnTo>
                  <a:lnTo>
                    <a:pt x="717" y="890"/>
                  </a:lnTo>
                  <a:lnTo>
                    <a:pt x="712" y="893"/>
                  </a:lnTo>
                  <a:lnTo>
                    <a:pt x="710" y="895"/>
                  </a:lnTo>
                  <a:lnTo>
                    <a:pt x="707" y="897"/>
                  </a:lnTo>
                  <a:lnTo>
                    <a:pt x="707" y="900"/>
                  </a:lnTo>
                  <a:lnTo>
                    <a:pt x="710" y="902"/>
                  </a:lnTo>
                  <a:lnTo>
                    <a:pt x="717" y="907"/>
                  </a:lnTo>
                  <a:lnTo>
                    <a:pt x="717" y="909"/>
                  </a:lnTo>
                  <a:lnTo>
                    <a:pt x="719" y="912"/>
                  </a:lnTo>
                  <a:lnTo>
                    <a:pt x="721" y="923"/>
                  </a:lnTo>
                  <a:lnTo>
                    <a:pt x="721" y="926"/>
                  </a:lnTo>
                  <a:lnTo>
                    <a:pt x="721" y="928"/>
                  </a:lnTo>
                  <a:lnTo>
                    <a:pt x="719" y="930"/>
                  </a:lnTo>
                  <a:lnTo>
                    <a:pt x="705" y="935"/>
                  </a:lnTo>
                  <a:lnTo>
                    <a:pt x="702" y="938"/>
                  </a:lnTo>
                  <a:lnTo>
                    <a:pt x="695" y="935"/>
                  </a:lnTo>
                  <a:lnTo>
                    <a:pt x="693" y="938"/>
                  </a:lnTo>
                  <a:lnTo>
                    <a:pt x="691" y="938"/>
                  </a:lnTo>
                  <a:lnTo>
                    <a:pt x="688" y="942"/>
                  </a:lnTo>
                  <a:lnTo>
                    <a:pt x="688" y="945"/>
                  </a:lnTo>
                  <a:lnTo>
                    <a:pt x="686" y="947"/>
                  </a:lnTo>
                  <a:lnTo>
                    <a:pt x="684" y="952"/>
                  </a:lnTo>
                  <a:lnTo>
                    <a:pt x="686" y="954"/>
                  </a:lnTo>
                  <a:lnTo>
                    <a:pt x="688" y="954"/>
                  </a:lnTo>
                  <a:lnTo>
                    <a:pt x="691" y="954"/>
                  </a:lnTo>
                  <a:lnTo>
                    <a:pt x="693" y="956"/>
                  </a:lnTo>
                  <a:lnTo>
                    <a:pt x="695" y="959"/>
                  </a:lnTo>
                  <a:lnTo>
                    <a:pt x="698" y="961"/>
                  </a:lnTo>
                  <a:lnTo>
                    <a:pt x="700" y="964"/>
                  </a:lnTo>
                  <a:lnTo>
                    <a:pt x="700" y="968"/>
                  </a:lnTo>
                  <a:lnTo>
                    <a:pt x="700" y="971"/>
                  </a:lnTo>
                  <a:lnTo>
                    <a:pt x="700" y="975"/>
                  </a:lnTo>
                  <a:lnTo>
                    <a:pt x="702" y="978"/>
                  </a:lnTo>
                  <a:lnTo>
                    <a:pt x="705" y="978"/>
                  </a:lnTo>
                  <a:lnTo>
                    <a:pt x="707" y="980"/>
                  </a:lnTo>
                  <a:lnTo>
                    <a:pt x="714" y="985"/>
                  </a:lnTo>
                  <a:lnTo>
                    <a:pt x="717" y="985"/>
                  </a:lnTo>
                  <a:lnTo>
                    <a:pt x="719" y="987"/>
                  </a:lnTo>
                  <a:lnTo>
                    <a:pt x="726" y="985"/>
                  </a:lnTo>
                  <a:lnTo>
                    <a:pt x="745" y="980"/>
                  </a:lnTo>
                  <a:lnTo>
                    <a:pt x="747" y="980"/>
                  </a:lnTo>
                  <a:lnTo>
                    <a:pt x="752" y="980"/>
                  </a:lnTo>
                  <a:lnTo>
                    <a:pt x="754" y="983"/>
                  </a:lnTo>
                  <a:lnTo>
                    <a:pt x="757" y="985"/>
                  </a:lnTo>
                  <a:lnTo>
                    <a:pt x="759" y="990"/>
                  </a:lnTo>
                  <a:lnTo>
                    <a:pt x="762" y="994"/>
                  </a:lnTo>
                  <a:lnTo>
                    <a:pt x="764" y="994"/>
                  </a:lnTo>
                  <a:lnTo>
                    <a:pt x="771" y="997"/>
                  </a:lnTo>
                  <a:lnTo>
                    <a:pt x="773" y="999"/>
                  </a:lnTo>
                  <a:lnTo>
                    <a:pt x="778" y="1001"/>
                  </a:lnTo>
                  <a:lnTo>
                    <a:pt x="781" y="1004"/>
                  </a:lnTo>
                  <a:lnTo>
                    <a:pt x="781" y="1009"/>
                  </a:lnTo>
                  <a:lnTo>
                    <a:pt x="781" y="1011"/>
                  </a:lnTo>
                  <a:lnTo>
                    <a:pt x="781" y="1013"/>
                  </a:lnTo>
                  <a:lnTo>
                    <a:pt x="781" y="1016"/>
                  </a:lnTo>
                  <a:lnTo>
                    <a:pt x="776" y="1016"/>
                  </a:lnTo>
                  <a:lnTo>
                    <a:pt x="759" y="1013"/>
                  </a:lnTo>
                  <a:lnTo>
                    <a:pt x="731" y="1018"/>
                  </a:lnTo>
                  <a:lnTo>
                    <a:pt x="726" y="1020"/>
                  </a:lnTo>
                  <a:lnTo>
                    <a:pt x="721" y="1025"/>
                  </a:lnTo>
                  <a:lnTo>
                    <a:pt x="719" y="1030"/>
                  </a:lnTo>
                  <a:lnTo>
                    <a:pt x="717" y="1032"/>
                  </a:lnTo>
                  <a:lnTo>
                    <a:pt x="717" y="1037"/>
                  </a:lnTo>
                  <a:lnTo>
                    <a:pt x="717" y="1039"/>
                  </a:lnTo>
                  <a:lnTo>
                    <a:pt x="717" y="1044"/>
                  </a:lnTo>
                  <a:lnTo>
                    <a:pt x="714" y="1049"/>
                  </a:lnTo>
                  <a:lnTo>
                    <a:pt x="714" y="1051"/>
                  </a:lnTo>
                  <a:lnTo>
                    <a:pt x="710" y="1054"/>
                  </a:lnTo>
                  <a:lnTo>
                    <a:pt x="707" y="1056"/>
                  </a:lnTo>
                  <a:lnTo>
                    <a:pt x="705" y="1056"/>
                  </a:lnTo>
                  <a:lnTo>
                    <a:pt x="693" y="1054"/>
                  </a:lnTo>
                  <a:lnTo>
                    <a:pt x="688" y="1051"/>
                  </a:lnTo>
                  <a:lnTo>
                    <a:pt x="681" y="105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171320AE-3666-6DAE-34F9-762620577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538" y="3236913"/>
              <a:ext cx="1149350" cy="1479550"/>
            </a:xfrm>
            <a:custGeom>
              <a:avLst/>
              <a:gdLst>
                <a:gd name="T0" fmla="*/ 493 w 724"/>
                <a:gd name="T1" fmla="*/ 227 h 932"/>
                <a:gd name="T2" fmla="*/ 502 w 724"/>
                <a:gd name="T3" fmla="*/ 263 h 932"/>
                <a:gd name="T4" fmla="*/ 509 w 724"/>
                <a:gd name="T5" fmla="*/ 331 h 932"/>
                <a:gd name="T6" fmla="*/ 488 w 724"/>
                <a:gd name="T7" fmla="*/ 374 h 932"/>
                <a:gd name="T8" fmla="*/ 478 w 724"/>
                <a:gd name="T9" fmla="*/ 416 h 932"/>
                <a:gd name="T10" fmla="*/ 552 w 724"/>
                <a:gd name="T11" fmla="*/ 509 h 932"/>
                <a:gd name="T12" fmla="*/ 545 w 724"/>
                <a:gd name="T13" fmla="*/ 601 h 932"/>
                <a:gd name="T14" fmla="*/ 578 w 724"/>
                <a:gd name="T15" fmla="*/ 603 h 932"/>
                <a:gd name="T16" fmla="*/ 630 w 724"/>
                <a:gd name="T17" fmla="*/ 585 h 932"/>
                <a:gd name="T18" fmla="*/ 684 w 724"/>
                <a:gd name="T19" fmla="*/ 599 h 932"/>
                <a:gd name="T20" fmla="*/ 710 w 724"/>
                <a:gd name="T21" fmla="*/ 634 h 932"/>
                <a:gd name="T22" fmla="*/ 715 w 724"/>
                <a:gd name="T23" fmla="*/ 693 h 932"/>
                <a:gd name="T24" fmla="*/ 701 w 724"/>
                <a:gd name="T25" fmla="*/ 700 h 932"/>
                <a:gd name="T26" fmla="*/ 682 w 724"/>
                <a:gd name="T27" fmla="*/ 734 h 932"/>
                <a:gd name="T28" fmla="*/ 663 w 724"/>
                <a:gd name="T29" fmla="*/ 764 h 932"/>
                <a:gd name="T30" fmla="*/ 623 w 724"/>
                <a:gd name="T31" fmla="*/ 805 h 932"/>
                <a:gd name="T32" fmla="*/ 580 w 724"/>
                <a:gd name="T33" fmla="*/ 826 h 932"/>
                <a:gd name="T34" fmla="*/ 533 w 724"/>
                <a:gd name="T35" fmla="*/ 852 h 932"/>
                <a:gd name="T36" fmla="*/ 488 w 724"/>
                <a:gd name="T37" fmla="*/ 814 h 932"/>
                <a:gd name="T38" fmla="*/ 459 w 724"/>
                <a:gd name="T39" fmla="*/ 831 h 932"/>
                <a:gd name="T40" fmla="*/ 400 w 724"/>
                <a:gd name="T41" fmla="*/ 779 h 932"/>
                <a:gd name="T42" fmla="*/ 339 w 724"/>
                <a:gd name="T43" fmla="*/ 816 h 932"/>
                <a:gd name="T44" fmla="*/ 303 w 724"/>
                <a:gd name="T45" fmla="*/ 845 h 932"/>
                <a:gd name="T46" fmla="*/ 265 w 724"/>
                <a:gd name="T47" fmla="*/ 892 h 932"/>
                <a:gd name="T48" fmla="*/ 265 w 724"/>
                <a:gd name="T49" fmla="*/ 859 h 932"/>
                <a:gd name="T50" fmla="*/ 230 w 724"/>
                <a:gd name="T51" fmla="*/ 824 h 932"/>
                <a:gd name="T52" fmla="*/ 206 w 724"/>
                <a:gd name="T53" fmla="*/ 795 h 932"/>
                <a:gd name="T54" fmla="*/ 147 w 724"/>
                <a:gd name="T55" fmla="*/ 887 h 932"/>
                <a:gd name="T56" fmla="*/ 93 w 724"/>
                <a:gd name="T57" fmla="*/ 918 h 932"/>
                <a:gd name="T58" fmla="*/ 45 w 724"/>
                <a:gd name="T59" fmla="*/ 932 h 932"/>
                <a:gd name="T60" fmla="*/ 33 w 724"/>
                <a:gd name="T61" fmla="*/ 864 h 932"/>
                <a:gd name="T62" fmla="*/ 24 w 724"/>
                <a:gd name="T63" fmla="*/ 774 h 932"/>
                <a:gd name="T64" fmla="*/ 36 w 724"/>
                <a:gd name="T65" fmla="*/ 727 h 932"/>
                <a:gd name="T66" fmla="*/ 50 w 724"/>
                <a:gd name="T67" fmla="*/ 667 h 932"/>
                <a:gd name="T68" fmla="*/ 86 w 724"/>
                <a:gd name="T69" fmla="*/ 620 h 932"/>
                <a:gd name="T70" fmla="*/ 83 w 724"/>
                <a:gd name="T71" fmla="*/ 599 h 932"/>
                <a:gd name="T72" fmla="*/ 123 w 724"/>
                <a:gd name="T73" fmla="*/ 603 h 932"/>
                <a:gd name="T74" fmla="*/ 116 w 724"/>
                <a:gd name="T75" fmla="*/ 523 h 932"/>
                <a:gd name="T76" fmla="*/ 133 w 724"/>
                <a:gd name="T77" fmla="*/ 473 h 932"/>
                <a:gd name="T78" fmla="*/ 102 w 724"/>
                <a:gd name="T79" fmla="*/ 438 h 932"/>
                <a:gd name="T80" fmla="*/ 121 w 724"/>
                <a:gd name="T81" fmla="*/ 398 h 932"/>
                <a:gd name="T82" fmla="*/ 145 w 724"/>
                <a:gd name="T83" fmla="*/ 362 h 932"/>
                <a:gd name="T84" fmla="*/ 138 w 724"/>
                <a:gd name="T85" fmla="*/ 308 h 932"/>
                <a:gd name="T86" fmla="*/ 100 w 724"/>
                <a:gd name="T87" fmla="*/ 222 h 932"/>
                <a:gd name="T88" fmla="*/ 64 w 724"/>
                <a:gd name="T89" fmla="*/ 196 h 932"/>
                <a:gd name="T90" fmla="*/ 67 w 724"/>
                <a:gd name="T91" fmla="*/ 130 h 932"/>
                <a:gd name="T92" fmla="*/ 147 w 724"/>
                <a:gd name="T93" fmla="*/ 99 h 932"/>
                <a:gd name="T94" fmla="*/ 135 w 724"/>
                <a:gd name="T95" fmla="*/ 64 h 932"/>
                <a:gd name="T96" fmla="*/ 171 w 724"/>
                <a:gd name="T97" fmla="*/ 33 h 932"/>
                <a:gd name="T98" fmla="*/ 211 w 724"/>
                <a:gd name="T99" fmla="*/ 28 h 932"/>
                <a:gd name="T100" fmla="*/ 265 w 724"/>
                <a:gd name="T101" fmla="*/ 9 h 932"/>
                <a:gd name="T102" fmla="*/ 313 w 724"/>
                <a:gd name="T103" fmla="*/ 38 h 932"/>
                <a:gd name="T104" fmla="*/ 369 w 724"/>
                <a:gd name="T105" fmla="*/ 38 h 932"/>
                <a:gd name="T106" fmla="*/ 393 w 724"/>
                <a:gd name="T107" fmla="*/ 54 h 932"/>
                <a:gd name="T108" fmla="*/ 431 w 724"/>
                <a:gd name="T109" fmla="*/ 21 h 932"/>
                <a:gd name="T110" fmla="*/ 459 w 724"/>
                <a:gd name="T111" fmla="*/ 47 h 932"/>
                <a:gd name="T112" fmla="*/ 476 w 724"/>
                <a:gd name="T113" fmla="*/ 90 h 932"/>
                <a:gd name="T114" fmla="*/ 497 w 724"/>
                <a:gd name="T115" fmla="*/ 104 h 932"/>
                <a:gd name="T116" fmla="*/ 528 w 724"/>
                <a:gd name="T117" fmla="*/ 118 h 932"/>
                <a:gd name="T118" fmla="*/ 552 w 724"/>
                <a:gd name="T119" fmla="*/ 140 h 932"/>
                <a:gd name="T120" fmla="*/ 554 w 724"/>
                <a:gd name="T121" fmla="*/ 170 h 932"/>
                <a:gd name="T122" fmla="*/ 554 w 724"/>
                <a:gd name="T123" fmla="*/ 189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4" h="932">
                  <a:moveTo>
                    <a:pt x="554" y="189"/>
                  </a:moveTo>
                  <a:lnTo>
                    <a:pt x="554" y="189"/>
                  </a:lnTo>
                  <a:lnTo>
                    <a:pt x="552" y="192"/>
                  </a:lnTo>
                  <a:lnTo>
                    <a:pt x="526" y="208"/>
                  </a:lnTo>
                  <a:lnTo>
                    <a:pt x="507" y="215"/>
                  </a:lnTo>
                  <a:lnTo>
                    <a:pt x="504" y="218"/>
                  </a:lnTo>
                  <a:lnTo>
                    <a:pt x="502" y="220"/>
                  </a:lnTo>
                  <a:lnTo>
                    <a:pt x="502" y="220"/>
                  </a:lnTo>
                  <a:lnTo>
                    <a:pt x="502" y="222"/>
                  </a:lnTo>
                  <a:lnTo>
                    <a:pt x="500" y="222"/>
                  </a:lnTo>
                  <a:lnTo>
                    <a:pt x="497" y="225"/>
                  </a:lnTo>
                  <a:lnTo>
                    <a:pt x="493" y="227"/>
                  </a:lnTo>
                  <a:lnTo>
                    <a:pt x="493" y="229"/>
                  </a:lnTo>
                  <a:lnTo>
                    <a:pt x="493" y="234"/>
                  </a:lnTo>
                  <a:lnTo>
                    <a:pt x="493" y="234"/>
                  </a:lnTo>
                  <a:lnTo>
                    <a:pt x="495" y="237"/>
                  </a:lnTo>
                  <a:lnTo>
                    <a:pt x="495" y="237"/>
                  </a:lnTo>
                  <a:lnTo>
                    <a:pt x="497" y="239"/>
                  </a:lnTo>
                  <a:lnTo>
                    <a:pt x="497" y="241"/>
                  </a:lnTo>
                  <a:lnTo>
                    <a:pt x="497" y="246"/>
                  </a:lnTo>
                  <a:lnTo>
                    <a:pt x="500" y="251"/>
                  </a:lnTo>
                  <a:lnTo>
                    <a:pt x="500" y="253"/>
                  </a:lnTo>
                  <a:lnTo>
                    <a:pt x="500" y="258"/>
                  </a:lnTo>
                  <a:lnTo>
                    <a:pt x="502" y="263"/>
                  </a:lnTo>
                  <a:lnTo>
                    <a:pt x="500" y="272"/>
                  </a:lnTo>
                  <a:lnTo>
                    <a:pt x="500" y="277"/>
                  </a:lnTo>
                  <a:lnTo>
                    <a:pt x="502" y="282"/>
                  </a:lnTo>
                  <a:lnTo>
                    <a:pt x="504" y="293"/>
                  </a:lnTo>
                  <a:lnTo>
                    <a:pt x="507" y="300"/>
                  </a:lnTo>
                  <a:lnTo>
                    <a:pt x="507" y="312"/>
                  </a:lnTo>
                  <a:lnTo>
                    <a:pt x="509" y="315"/>
                  </a:lnTo>
                  <a:lnTo>
                    <a:pt x="509" y="317"/>
                  </a:lnTo>
                  <a:lnTo>
                    <a:pt x="509" y="319"/>
                  </a:lnTo>
                  <a:lnTo>
                    <a:pt x="511" y="324"/>
                  </a:lnTo>
                  <a:lnTo>
                    <a:pt x="511" y="327"/>
                  </a:lnTo>
                  <a:lnTo>
                    <a:pt x="509" y="331"/>
                  </a:lnTo>
                  <a:lnTo>
                    <a:pt x="504" y="334"/>
                  </a:lnTo>
                  <a:lnTo>
                    <a:pt x="500" y="336"/>
                  </a:lnTo>
                  <a:lnTo>
                    <a:pt x="483" y="341"/>
                  </a:lnTo>
                  <a:lnTo>
                    <a:pt x="471" y="348"/>
                  </a:lnTo>
                  <a:lnTo>
                    <a:pt x="469" y="350"/>
                  </a:lnTo>
                  <a:lnTo>
                    <a:pt x="471" y="355"/>
                  </a:lnTo>
                  <a:lnTo>
                    <a:pt x="471" y="357"/>
                  </a:lnTo>
                  <a:lnTo>
                    <a:pt x="474" y="360"/>
                  </a:lnTo>
                  <a:lnTo>
                    <a:pt x="483" y="364"/>
                  </a:lnTo>
                  <a:lnTo>
                    <a:pt x="485" y="367"/>
                  </a:lnTo>
                  <a:lnTo>
                    <a:pt x="488" y="371"/>
                  </a:lnTo>
                  <a:lnTo>
                    <a:pt x="488" y="374"/>
                  </a:lnTo>
                  <a:lnTo>
                    <a:pt x="488" y="379"/>
                  </a:lnTo>
                  <a:lnTo>
                    <a:pt x="485" y="381"/>
                  </a:lnTo>
                  <a:lnTo>
                    <a:pt x="483" y="390"/>
                  </a:lnTo>
                  <a:lnTo>
                    <a:pt x="483" y="390"/>
                  </a:lnTo>
                  <a:lnTo>
                    <a:pt x="483" y="393"/>
                  </a:lnTo>
                  <a:lnTo>
                    <a:pt x="483" y="395"/>
                  </a:lnTo>
                  <a:lnTo>
                    <a:pt x="483" y="398"/>
                  </a:lnTo>
                  <a:lnTo>
                    <a:pt x="483" y="400"/>
                  </a:lnTo>
                  <a:lnTo>
                    <a:pt x="483" y="402"/>
                  </a:lnTo>
                  <a:lnTo>
                    <a:pt x="483" y="407"/>
                  </a:lnTo>
                  <a:lnTo>
                    <a:pt x="478" y="414"/>
                  </a:lnTo>
                  <a:lnTo>
                    <a:pt x="478" y="416"/>
                  </a:lnTo>
                  <a:lnTo>
                    <a:pt x="481" y="419"/>
                  </a:lnTo>
                  <a:lnTo>
                    <a:pt x="485" y="426"/>
                  </a:lnTo>
                  <a:lnTo>
                    <a:pt x="488" y="433"/>
                  </a:lnTo>
                  <a:lnTo>
                    <a:pt x="490" y="435"/>
                  </a:lnTo>
                  <a:lnTo>
                    <a:pt x="493" y="435"/>
                  </a:lnTo>
                  <a:lnTo>
                    <a:pt x="495" y="438"/>
                  </a:lnTo>
                  <a:lnTo>
                    <a:pt x="497" y="442"/>
                  </a:lnTo>
                  <a:lnTo>
                    <a:pt x="507" y="464"/>
                  </a:lnTo>
                  <a:lnTo>
                    <a:pt x="511" y="471"/>
                  </a:lnTo>
                  <a:lnTo>
                    <a:pt x="514" y="478"/>
                  </a:lnTo>
                  <a:lnTo>
                    <a:pt x="552" y="506"/>
                  </a:lnTo>
                  <a:lnTo>
                    <a:pt x="552" y="509"/>
                  </a:lnTo>
                  <a:lnTo>
                    <a:pt x="554" y="511"/>
                  </a:lnTo>
                  <a:lnTo>
                    <a:pt x="563" y="535"/>
                  </a:lnTo>
                  <a:lnTo>
                    <a:pt x="566" y="540"/>
                  </a:lnTo>
                  <a:lnTo>
                    <a:pt x="566" y="542"/>
                  </a:lnTo>
                  <a:lnTo>
                    <a:pt x="566" y="547"/>
                  </a:lnTo>
                  <a:lnTo>
                    <a:pt x="566" y="554"/>
                  </a:lnTo>
                  <a:lnTo>
                    <a:pt x="563" y="558"/>
                  </a:lnTo>
                  <a:lnTo>
                    <a:pt x="559" y="563"/>
                  </a:lnTo>
                  <a:lnTo>
                    <a:pt x="554" y="570"/>
                  </a:lnTo>
                  <a:lnTo>
                    <a:pt x="549" y="575"/>
                  </a:lnTo>
                  <a:lnTo>
                    <a:pt x="547" y="585"/>
                  </a:lnTo>
                  <a:lnTo>
                    <a:pt x="545" y="601"/>
                  </a:lnTo>
                  <a:lnTo>
                    <a:pt x="547" y="603"/>
                  </a:lnTo>
                  <a:lnTo>
                    <a:pt x="547" y="603"/>
                  </a:lnTo>
                  <a:lnTo>
                    <a:pt x="549" y="606"/>
                  </a:lnTo>
                  <a:lnTo>
                    <a:pt x="552" y="603"/>
                  </a:lnTo>
                  <a:lnTo>
                    <a:pt x="556" y="599"/>
                  </a:lnTo>
                  <a:lnTo>
                    <a:pt x="559" y="599"/>
                  </a:lnTo>
                  <a:lnTo>
                    <a:pt x="563" y="596"/>
                  </a:lnTo>
                  <a:lnTo>
                    <a:pt x="568" y="594"/>
                  </a:lnTo>
                  <a:lnTo>
                    <a:pt x="571" y="594"/>
                  </a:lnTo>
                  <a:lnTo>
                    <a:pt x="573" y="596"/>
                  </a:lnTo>
                  <a:lnTo>
                    <a:pt x="575" y="601"/>
                  </a:lnTo>
                  <a:lnTo>
                    <a:pt x="578" y="603"/>
                  </a:lnTo>
                  <a:lnTo>
                    <a:pt x="578" y="603"/>
                  </a:lnTo>
                  <a:lnTo>
                    <a:pt x="580" y="603"/>
                  </a:lnTo>
                  <a:lnTo>
                    <a:pt x="582" y="603"/>
                  </a:lnTo>
                  <a:lnTo>
                    <a:pt x="592" y="603"/>
                  </a:lnTo>
                  <a:lnTo>
                    <a:pt x="618" y="596"/>
                  </a:lnTo>
                  <a:lnTo>
                    <a:pt x="620" y="596"/>
                  </a:lnTo>
                  <a:lnTo>
                    <a:pt x="623" y="594"/>
                  </a:lnTo>
                  <a:lnTo>
                    <a:pt x="623" y="592"/>
                  </a:lnTo>
                  <a:lnTo>
                    <a:pt x="625" y="589"/>
                  </a:lnTo>
                  <a:lnTo>
                    <a:pt x="625" y="585"/>
                  </a:lnTo>
                  <a:lnTo>
                    <a:pt x="627" y="585"/>
                  </a:lnTo>
                  <a:lnTo>
                    <a:pt x="630" y="585"/>
                  </a:lnTo>
                  <a:lnTo>
                    <a:pt x="637" y="582"/>
                  </a:lnTo>
                  <a:lnTo>
                    <a:pt x="644" y="585"/>
                  </a:lnTo>
                  <a:lnTo>
                    <a:pt x="656" y="589"/>
                  </a:lnTo>
                  <a:lnTo>
                    <a:pt x="658" y="589"/>
                  </a:lnTo>
                  <a:lnTo>
                    <a:pt x="660" y="587"/>
                  </a:lnTo>
                  <a:lnTo>
                    <a:pt x="663" y="587"/>
                  </a:lnTo>
                  <a:lnTo>
                    <a:pt x="668" y="580"/>
                  </a:lnTo>
                  <a:lnTo>
                    <a:pt x="668" y="580"/>
                  </a:lnTo>
                  <a:lnTo>
                    <a:pt x="672" y="580"/>
                  </a:lnTo>
                  <a:lnTo>
                    <a:pt x="677" y="585"/>
                  </a:lnTo>
                  <a:lnTo>
                    <a:pt x="682" y="594"/>
                  </a:lnTo>
                  <a:lnTo>
                    <a:pt x="684" y="599"/>
                  </a:lnTo>
                  <a:lnTo>
                    <a:pt x="684" y="603"/>
                  </a:lnTo>
                  <a:lnTo>
                    <a:pt x="684" y="606"/>
                  </a:lnTo>
                  <a:lnTo>
                    <a:pt x="682" y="608"/>
                  </a:lnTo>
                  <a:lnTo>
                    <a:pt x="682" y="613"/>
                  </a:lnTo>
                  <a:lnTo>
                    <a:pt x="682" y="615"/>
                  </a:lnTo>
                  <a:lnTo>
                    <a:pt x="684" y="620"/>
                  </a:lnTo>
                  <a:lnTo>
                    <a:pt x="684" y="625"/>
                  </a:lnTo>
                  <a:lnTo>
                    <a:pt x="687" y="627"/>
                  </a:lnTo>
                  <a:lnTo>
                    <a:pt x="689" y="629"/>
                  </a:lnTo>
                  <a:lnTo>
                    <a:pt x="694" y="629"/>
                  </a:lnTo>
                  <a:lnTo>
                    <a:pt x="703" y="629"/>
                  </a:lnTo>
                  <a:lnTo>
                    <a:pt x="710" y="634"/>
                  </a:lnTo>
                  <a:lnTo>
                    <a:pt x="724" y="648"/>
                  </a:lnTo>
                  <a:lnTo>
                    <a:pt x="724" y="651"/>
                  </a:lnTo>
                  <a:lnTo>
                    <a:pt x="724" y="656"/>
                  </a:lnTo>
                  <a:lnTo>
                    <a:pt x="724" y="658"/>
                  </a:lnTo>
                  <a:lnTo>
                    <a:pt x="722" y="663"/>
                  </a:lnTo>
                  <a:lnTo>
                    <a:pt x="717" y="674"/>
                  </a:lnTo>
                  <a:lnTo>
                    <a:pt x="717" y="677"/>
                  </a:lnTo>
                  <a:lnTo>
                    <a:pt x="717" y="679"/>
                  </a:lnTo>
                  <a:lnTo>
                    <a:pt x="717" y="684"/>
                  </a:lnTo>
                  <a:lnTo>
                    <a:pt x="717" y="689"/>
                  </a:lnTo>
                  <a:lnTo>
                    <a:pt x="715" y="691"/>
                  </a:lnTo>
                  <a:lnTo>
                    <a:pt x="715" y="693"/>
                  </a:lnTo>
                  <a:lnTo>
                    <a:pt x="713" y="696"/>
                  </a:lnTo>
                  <a:lnTo>
                    <a:pt x="710" y="696"/>
                  </a:lnTo>
                  <a:lnTo>
                    <a:pt x="708" y="693"/>
                  </a:lnTo>
                  <a:lnTo>
                    <a:pt x="705" y="691"/>
                  </a:lnTo>
                  <a:lnTo>
                    <a:pt x="703" y="689"/>
                  </a:lnTo>
                  <a:lnTo>
                    <a:pt x="701" y="689"/>
                  </a:lnTo>
                  <a:lnTo>
                    <a:pt x="698" y="686"/>
                  </a:lnTo>
                  <a:lnTo>
                    <a:pt x="696" y="689"/>
                  </a:lnTo>
                  <a:lnTo>
                    <a:pt x="696" y="689"/>
                  </a:lnTo>
                  <a:lnTo>
                    <a:pt x="694" y="691"/>
                  </a:lnTo>
                  <a:lnTo>
                    <a:pt x="696" y="696"/>
                  </a:lnTo>
                  <a:lnTo>
                    <a:pt x="701" y="700"/>
                  </a:lnTo>
                  <a:lnTo>
                    <a:pt x="701" y="703"/>
                  </a:lnTo>
                  <a:lnTo>
                    <a:pt x="698" y="705"/>
                  </a:lnTo>
                  <a:lnTo>
                    <a:pt x="694" y="708"/>
                  </a:lnTo>
                  <a:lnTo>
                    <a:pt x="691" y="712"/>
                  </a:lnTo>
                  <a:lnTo>
                    <a:pt x="689" y="717"/>
                  </a:lnTo>
                  <a:lnTo>
                    <a:pt x="691" y="719"/>
                  </a:lnTo>
                  <a:lnTo>
                    <a:pt x="696" y="724"/>
                  </a:lnTo>
                  <a:lnTo>
                    <a:pt x="696" y="727"/>
                  </a:lnTo>
                  <a:lnTo>
                    <a:pt x="696" y="729"/>
                  </a:lnTo>
                  <a:lnTo>
                    <a:pt x="694" y="731"/>
                  </a:lnTo>
                  <a:lnTo>
                    <a:pt x="689" y="734"/>
                  </a:lnTo>
                  <a:lnTo>
                    <a:pt x="682" y="734"/>
                  </a:lnTo>
                  <a:lnTo>
                    <a:pt x="679" y="736"/>
                  </a:lnTo>
                  <a:lnTo>
                    <a:pt x="677" y="738"/>
                  </a:lnTo>
                  <a:lnTo>
                    <a:pt x="675" y="743"/>
                  </a:lnTo>
                  <a:lnTo>
                    <a:pt x="675" y="745"/>
                  </a:lnTo>
                  <a:lnTo>
                    <a:pt x="672" y="745"/>
                  </a:lnTo>
                  <a:lnTo>
                    <a:pt x="675" y="748"/>
                  </a:lnTo>
                  <a:lnTo>
                    <a:pt x="675" y="748"/>
                  </a:lnTo>
                  <a:lnTo>
                    <a:pt x="677" y="753"/>
                  </a:lnTo>
                  <a:lnTo>
                    <a:pt x="677" y="755"/>
                  </a:lnTo>
                  <a:lnTo>
                    <a:pt x="677" y="757"/>
                  </a:lnTo>
                  <a:lnTo>
                    <a:pt x="672" y="760"/>
                  </a:lnTo>
                  <a:lnTo>
                    <a:pt x="663" y="764"/>
                  </a:lnTo>
                  <a:lnTo>
                    <a:pt x="658" y="764"/>
                  </a:lnTo>
                  <a:lnTo>
                    <a:pt x="656" y="764"/>
                  </a:lnTo>
                  <a:lnTo>
                    <a:pt x="653" y="767"/>
                  </a:lnTo>
                  <a:lnTo>
                    <a:pt x="651" y="769"/>
                  </a:lnTo>
                  <a:lnTo>
                    <a:pt x="651" y="776"/>
                  </a:lnTo>
                  <a:lnTo>
                    <a:pt x="649" y="779"/>
                  </a:lnTo>
                  <a:lnTo>
                    <a:pt x="646" y="786"/>
                  </a:lnTo>
                  <a:lnTo>
                    <a:pt x="639" y="798"/>
                  </a:lnTo>
                  <a:lnTo>
                    <a:pt x="639" y="800"/>
                  </a:lnTo>
                  <a:lnTo>
                    <a:pt x="634" y="802"/>
                  </a:lnTo>
                  <a:lnTo>
                    <a:pt x="632" y="805"/>
                  </a:lnTo>
                  <a:lnTo>
                    <a:pt x="623" y="805"/>
                  </a:lnTo>
                  <a:lnTo>
                    <a:pt x="611" y="809"/>
                  </a:lnTo>
                  <a:lnTo>
                    <a:pt x="601" y="807"/>
                  </a:lnTo>
                  <a:lnTo>
                    <a:pt x="599" y="809"/>
                  </a:lnTo>
                  <a:lnTo>
                    <a:pt x="597" y="809"/>
                  </a:lnTo>
                  <a:lnTo>
                    <a:pt x="594" y="814"/>
                  </a:lnTo>
                  <a:lnTo>
                    <a:pt x="594" y="819"/>
                  </a:lnTo>
                  <a:lnTo>
                    <a:pt x="594" y="821"/>
                  </a:lnTo>
                  <a:lnTo>
                    <a:pt x="592" y="824"/>
                  </a:lnTo>
                  <a:lnTo>
                    <a:pt x="590" y="824"/>
                  </a:lnTo>
                  <a:lnTo>
                    <a:pt x="587" y="824"/>
                  </a:lnTo>
                  <a:lnTo>
                    <a:pt x="582" y="826"/>
                  </a:lnTo>
                  <a:lnTo>
                    <a:pt x="580" y="826"/>
                  </a:lnTo>
                  <a:lnTo>
                    <a:pt x="578" y="828"/>
                  </a:lnTo>
                  <a:lnTo>
                    <a:pt x="575" y="831"/>
                  </a:lnTo>
                  <a:lnTo>
                    <a:pt x="561" y="852"/>
                  </a:lnTo>
                  <a:lnTo>
                    <a:pt x="561" y="854"/>
                  </a:lnTo>
                  <a:lnTo>
                    <a:pt x="559" y="857"/>
                  </a:lnTo>
                  <a:lnTo>
                    <a:pt x="554" y="859"/>
                  </a:lnTo>
                  <a:lnTo>
                    <a:pt x="545" y="859"/>
                  </a:lnTo>
                  <a:lnTo>
                    <a:pt x="545" y="857"/>
                  </a:lnTo>
                  <a:lnTo>
                    <a:pt x="542" y="857"/>
                  </a:lnTo>
                  <a:lnTo>
                    <a:pt x="540" y="854"/>
                  </a:lnTo>
                  <a:lnTo>
                    <a:pt x="537" y="854"/>
                  </a:lnTo>
                  <a:lnTo>
                    <a:pt x="533" y="852"/>
                  </a:lnTo>
                  <a:lnTo>
                    <a:pt x="530" y="850"/>
                  </a:lnTo>
                  <a:lnTo>
                    <a:pt x="521" y="842"/>
                  </a:lnTo>
                  <a:lnTo>
                    <a:pt x="511" y="833"/>
                  </a:lnTo>
                  <a:lnTo>
                    <a:pt x="509" y="831"/>
                  </a:lnTo>
                  <a:lnTo>
                    <a:pt x="504" y="831"/>
                  </a:lnTo>
                  <a:lnTo>
                    <a:pt x="488" y="828"/>
                  </a:lnTo>
                  <a:lnTo>
                    <a:pt x="485" y="828"/>
                  </a:lnTo>
                  <a:lnTo>
                    <a:pt x="485" y="826"/>
                  </a:lnTo>
                  <a:lnTo>
                    <a:pt x="485" y="824"/>
                  </a:lnTo>
                  <a:lnTo>
                    <a:pt x="488" y="821"/>
                  </a:lnTo>
                  <a:lnTo>
                    <a:pt x="488" y="816"/>
                  </a:lnTo>
                  <a:lnTo>
                    <a:pt x="488" y="814"/>
                  </a:lnTo>
                  <a:lnTo>
                    <a:pt x="485" y="812"/>
                  </a:lnTo>
                  <a:lnTo>
                    <a:pt x="481" y="809"/>
                  </a:lnTo>
                  <a:lnTo>
                    <a:pt x="476" y="809"/>
                  </a:lnTo>
                  <a:lnTo>
                    <a:pt x="471" y="809"/>
                  </a:lnTo>
                  <a:lnTo>
                    <a:pt x="469" y="812"/>
                  </a:lnTo>
                  <a:lnTo>
                    <a:pt x="466" y="812"/>
                  </a:lnTo>
                  <a:lnTo>
                    <a:pt x="466" y="814"/>
                  </a:lnTo>
                  <a:lnTo>
                    <a:pt x="464" y="816"/>
                  </a:lnTo>
                  <a:lnTo>
                    <a:pt x="464" y="824"/>
                  </a:lnTo>
                  <a:lnTo>
                    <a:pt x="464" y="826"/>
                  </a:lnTo>
                  <a:lnTo>
                    <a:pt x="462" y="828"/>
                  </a:lnTo>
                  <a:lnTo>
                    <a:pt x="459" y="831"/>
                  </a:lnTo>
                  <a:lnTo>
                    <a:pt x="457" y="831"/>
                  </a:lnTo>
                  <a:lnTo>
                    <a:pt x="448" y="833"/>
                  </a:lnTo>
                  <a:lnTo>
                    <a:pt x="443" y="833"/>
                  </a:lnTo>
                  <a:lnTo>
                    <a:pt x="440" y="835"/>
                  </a:lnTo>
                  <a:lnTo>
                    <a:pt x="438" y="838"/>
                  </a:lnTo>
                  <a:lnTo>
                    <a:pt x="433" y="835"/>
                  </a:lnTo>
                  <a:lnTo>
                    <a:pt x="426" y="828"/>
                  </a:lnTo>
                  <a:lnTo>
                    <a:pt x="407" y="795"/>
                  </a:lnTo>
                  <a:lnTo>
                    <a:pt x="405" y="788"/>
                  </a:lnTo>
                  <a:lnTo>
                    <a:pt x="403" y="781"/>
                  </a:lnTo>
                  <a:lnTo>
                    <a:pt x="403" y="779"/>
                  </a:lnTo>
                  <a:lnTo>
                    <a:pt x="400" y="779"/>
                  </a:lnTo>
                  <a:lnTo>
                    <a:pt x="398" y="779"/>
                  </a:lnTo>
                  <a:lnTo>
                    <a:pt x="393" y="779"/>
                  </a:lnTo>
                  <a:lnTo>
                    <a:pt x="391" y="781"/>
                  </a:lnTo>
                  <a:lnTo>
                    <a:pt x="388" y="781"/>
                  </a:lnTo>
                  <a:lnTo>
                    <a:pt x="377" y="790"/>
                  </a:lnTo>
                  <a:lnTo>
                    <a:pt x="372" y="793"/>
                  </a:lnTo>
                  <a:lnTo>
                    <a:pt x="369" y="793"/>
                  </a:lnTo>
                  <a:lnTo>
                    <a:pt x="367" y="793"/>
                  </a:lnTo>
                  <a:lnTo>
                    <a:pt x="365" y="793"/>
                  </a:lnTo>
                  <a:lnTo>
                    <a:pt x="360" y="795"/>
                  </a:lnTo>
                  <a:lnTo>
                    <a:pt x="343" y="814"/>
                  </a:lnTo>
                  <a:lnTo>
                    <a:pt x="339" y="816"/>
                  </a:lnTo>
                  <a:lnTo>
                    <a:pt x="334" y="819"/>
                  </a:lnTo>
                  <a:lnTo>
                    <a:pt x="332" y="816"/>
                  </a:lnTo>
                  <a:lnTo>
                    <a:pt x="327" y="809"/>
                  </a:lnTo>
                  <a:lnTo>
                    <a:pt x="325" y="807"/>
                  </a:lnTo>
                  <a:lnTo>
                    <a:pt x="322" y="809"/>
                  </a:lnTo>
                  <a:lnTo>
                    <a:pt x="320" y="812"/>
                  </a:lnTo>
                  <a:lnTo>
                    <a:pt x="317" y="814"/>
                  </a:lnTo>
                  <a:lnTo>
                    <a:pt x="317" y="824"/>
                  </a:lnTo>
                  <a:lnTo>
                    <a:pt x="315" y="833"/>
                  </a:lnTo>
                  <a:lnTo>
                    <a:pt x="313" y="835"/>
                  </a:lnTo>
                  <a:lnTo>
                    <a:pt x="306" y="840"/>
                  </a:lnTo>
                  <a:lnTo>
                    <a:pt x="303" y="845"/>
                  </a:lnTo>
                  <a:lnTo>
                    <a:pt x="301" y="852"/>
                  </a:lnTo>
                  <a:lnTo>
                    <a:pt x="298" y="871"/>
                  </a:lnTo>
                  <a:lnTo>
                    <a:pt x="296" y="885"/>
                  </a:lnTo>
                  <a:lnTo>
                    <a:pt x="296" y="890"/>
                  </a:lnTo>
                  <a:lnTo>
                    <a:pt x="291" y="897"/>
                  </a:lnTo>
                  <a:lnTo>
                    <a:pt x="289" y="902"/>
                  </a:lnTo>
                  <a:lnTo>
                    <a:pt x="284" y="916"/>
                  </a:lnTo>
                  <a:lnTo>
                    <a:pt x="275" y="909"/>
                  </a:lnTo>
                  <a:lnTo>
                    <a:pt x="272" y="906"/>
                  </a:lnTo>
                  <a:lnTo>
                    <a:pt x="270" y="904"/>
                  </a:lnTo>
                  <a:lnTo>
                    <a:pt x="268" y="897"/>
                  </a:lnTo>
                  <a:lnTo>
                    <a:pt x="265" y="892"/>
                  </a:lnTo>
                  <a:lnTo>
                    <a:pt x="265" y="890"/>
                  </a:lnTo>
                  <a:lnTo>
                    <a:pt x="265" y="880"/>
                  </a:lnTo>
                  <a:lnTo>
                    <a:pt x="263" y="878"/>
                  </a:lnTo>
                  <a:lnTo>
                    <a:pt x="263" y="876"/>
                  </a:lnTo>
                  <a:lnTo>
                    <a:pt x="261" y="871"/>
                  </a:lnTo>
                  <a:lnTo>
                    <a:pt x="261" y="869"/>
                  </a:lnTo>
                  <a:lnTo>
                    <a:pt x="261" y="866"/>
                  </a:lnTo>
                  <a:lnTo>
                    <a:pt x="263" y="866"/>
                  </a:lnTo>
                  <a:lnTo>
                    <a:pt x="265" y="864"/>
                  </a:lnTo>
                  <a:lnTo>
                    <a:pt x="268" y="861"/>
                  </a:lnTo>
                  <a:lnTo>
                    <a:pt x="265" y="859"/>
                  </a:lnTo>
                  <a:lnTo>
                    <a:pt x="265" y="859"/>
                  </a:lnTo>
                  <a:lnTo>
                    <a:pt x="263" y="857"/>
                  </a:lnTo>
                  <a:lnTo>
                    <a:pt x="256" y="857"/>
                  </a:lnTo>
                  <a:lnTo>
                    <a:pt x="254" y="854"/>
                  </a:lnTo>
                  <a:lnTo>
                    <a:pt x="251" y="852"/>
                  </a:lnTo>
                  <a:lnTo>
                    <a:pt x="249" y="850"/>
                  </a:lnTo>
                  <a:lnTo>
                    <a:pt x="246" y="842"/>
                  </a:lnTo>
                  <a:lnTo>
                    <a:pt x="246" y="838"/>
                  </a:lnTo>
                  <a:lnTo>
                    <a:pt x="239" y="831"/>
                  </a:lnTo>
                  <a:lnTo>
                    <a:pt x="235" y="824"/>
                  </a:lnTo>
                  <a:lnTo>
                    <a:pt x="235" y="824"/>
                  </a:lnTo>
                  <a:lnTo>
                    <a:pt x="232" y="824"/>
                  </a:lnTo>
                  <a:lnTo>
                    <a:pt x="230" y="824"/>
                  </a:lnTo>
                  <a:lnTo>
                    <a:pt x="220" y="826"/>
                  </a:lnTo>
                  <a:lnTo>
                    <a:pt x="220" y="826"/>
                  </a:lnTo>
                  <a:lnTo>
                    <a:pt x="218" y="824"/>
                  </a:lnTo>
                  <a:lnTo>
                    <a:pt x="218" y="819"/>
                  </a:lnTo>
                  <a:lnTo>
                    <a:pt x="218" y="816"/>
                  </a:lnTo>
                  <a:lnTo>
                    <a:pt x="218" y="812"/>
                  </a:lnTo>
                  <a:lnTo>
                    <a:pt x="218" y="809"/>
                  </a:lnTo>
                  <a:lnTo>
                    <a:pt x="216" y="807"/>
                  </a:lnTo>
                  <a:lnTo>
                    <a:pt x="211" y="802"/>
                  </a:lnTo>
                  <a:lnTo>
                    <a:pt x="209" y="800"/>
                  </a:lnTo>
                  <a:lnTo>
                    <a:pt x="209" y="798"/>
                  </a:lnTo>
                  <a:lnTo>
                    <a:pt x="206" y="795"/>
                  </a:lnTo>
                  <a:lnTo>
                    <a:pt x="204" y="795"/>
                  </a:lnTo>
                  <a:lnTo>
                    <a:pt x="164" y="840"/>
                  </a:lnTo>
                  <a:lnTo>
                    <a:pt x="164" y="842"/>
                  </a:lnTo>
                  <a:lnTo>
                    <a:pt x="164" y="845"/>
                  </a:lnTo>
                  <a:lnTo>
                    <a:pt x="164" y="850"/>
                  </a:lnTo>
                  <a:lnTo>
                    <a:pt x="161" y="854"/>
                  </a:lnTo>
                  <a:lnTo>
                    <a:pt x="161" y="857"/>
                  </a:lnTo>
                  <a:lnTo>
                    <a:pt x="154" y="866"/>
                  </a:lnTo>
                  <a:lnTo>
                    <a:pt x="149" y="873"/>
                  </a:lnTo>
                  <a:lnTo>
                    <a:pt x="149" y="876"/>
                  </a:lnTo>
                  <a:lnTo>
                    <a:pt x="149" y="885"/>
                  </a:lnTo>
                  <a:lnTo>
                    <a:pt x="147" y="887"/>
                  </a:lnTo>
                  <a:lnTo>
                    <a:pt x="147" y="890"/>
                  </a:lnTo>
                  <a:lnTo>
                    <a:pt x="145" y="892"/>
                  </a:lnTo>
                  <a:lnTo>
                    <a:pt x="135" y="904"/>
                  </a:lnTo>
                  <a:lnTo>
                    <a:pt x="133" y="909"/>
                  </a:lnTo>
                  <a:lnTo>
                    <a:pt x="131" y="911"/>
                  </a:lnTo>
                  <a:lnTo>
                    <a:pt x="126" y="913"/>
                  </a:lnTo>
                  <a:lnTo>
                    <a:pt x="114" y="916"/>
                  </a:lnTo>
                  <a:lnTo>
                    <a:pt x="104" y="916"/>
                  </a:lnTo>
                  <a:lnTo>
                    <a:pt x="100" y="916"/>
                  </a:lnTo>
                  <a:lnTo>
                    <a:pt x="97" y="916"/>
                  </a:lnTo>
                  <a:lnTo>
                    <a:pt x="97" y="916"/>
                  </a:lnTo>
                  <a:lnTo>
                    <a:pt x="93" y="918"/>
                  </a:lnTo>
                  <a:lnTo>
                    <a:pt x="93" y="921"/>
                  </a:lnTo>
                  <a:lnTo>
                    <a:pt x="90" y="921"/>
                  </a:lnTo>
                  <a:lnTo>
                    <a:pt x="88" y="918"/>
                  </a:lnTo>
                  <a:lnTo>
                    <a:pt x="86" y="916"/>
                  </a:lnTo>
                  <a:lnTo>
                    <a:pt x="83" y="913"/>
                  </a:lnTo>
                  <a:lnTo>
                    <a:pt x="81" y="913"/>
                  </a:lnTo>
                  <a:lnTo>
                    <a:pt x="78" y="913"/>
                  </a:lnTo>
                  <a:lnTo>
                    <a:pt x="60" y="921"/>
                  </a:lnTo>
                  <a:lnTo>
                    <a:pt x="57" y="921"/>
                  </a:lnTo>
                  <a:lnTo>
                    <a:pt x="52" y="923"/>
                  </a:lnTo>
                  <a:lnTo>
                    <a:pt x="50" y="932"/>
                  </a:lnTo>
                  <a:lnTo>
                    <a:pt x="45" y="932"/>
                  </a:lnTo>
                  <a:lnTo>
                    <a:pt x="43" y="930"/>
                  </a:lnTo>
                  <a:lnTo>
                    <a:pt x="41" y="925"/>
                  </a:lnTo>
                  <a:lnTo>
                    <a:pt x="38" y="923"/>
                  </a:lnTo>
                  <a:lnTo>
                    <a:pt x="36" y="909"/>
                  </a:lnTo>
                  <a:lnTo>
                    <a:pt x="36" y="906"/>
                  </a:lnTo>
                  <a:lnTo>
                    <a:pt x="33" y="904"/>
                  </a:lnTo>
                  <a:lnTo>
                    <a:pt x="29" y="904"/>
                  </a:lnTo>
                  <a:lnTo>
                    <a:pt x="26" y="902"/>
                  </a:lnTo>
                  <a:lnTo>
                    <a:pt x="26" y="899"/>
                  </a:lnTo>
                  <a:lnTo>
                    <a:pt x="29" y="892"/>
                  </a:lnTo>
                  <a:lnTo>
                    <a:pt x="33" y="869"/>
                  </a:lnTo>
                  <a:lnTo>
                    <a:pt x="33" y="864"/>
                  </a:lnTo>
                  <a:lnTo>
                    <a:pt x="31" y="859"/>
                  </a:lnTo>
                  <a:lnTo>
                    <a:pt x="26" y="850"/>
                  </a:lnTo>
                  <a:lnTo>
                    <a:pt x="12" y="831"/>
                  </a:lnTo>
                  <a:lnTo>
                    <a:pt x="10" y="824"/>
                  </a:lnTo>
                  <a:lnTo>
                    <a:pt x="7" y="816"/>
                  </a:lnTo>
                  <a:lnTo>
                    <a:pt x="5" y="793"/>
                  </a:lnTo>
                  <a:lnTo>
                    <a:pt x="0" y="783"/>
                  </a:lnTo>
                  <a:lnTo>
                    <a:pt x="7" y="781"/>
                  </a:lnTo>
                  <a:lnTo>
                    <a:pt x="19" y="779"/>
                  </a:lnTo>
                  <a:lnTo>
                    <a:pt x="22" y="779"/>
                  </a:lnTo>
                  <a:lnTo>
                    <a:pt x="24" y="776"/>
                  </a:lnTo>
                  <a:lnTo>
                    <a:pt x="24" y="774"/>
                  </a:lnTo>
                  <a:lnTo>
                    <a:pt x="24" y="774"/>
                  </a:lnTo>
                  <a:lnTo>
                    <a:pt x="24" y="771"/>
                  </a:lnTo>
                  <a:lnTo>
                    <a:pt x="24" y="771"/>
                  </a:lnTo>
                  <a:lnTo>
                    <a:pt x="22" y="769"/>
                  </a:lnTo>
                  <a:lnTo>
                    <a:pt x="17" y="757"/>
                  </a:lnTo>
                  <a:lnTo>
                    <a:pt x="15" y="755"/>
                  </a:lnTo>
                  <a:lnTo>
                    <a:pt x="15" y="750"/>
                  </a:lnTo>
                  <a:lnTo>
                    <a:pt x="17" y="748"/>
                  </a:lnTo>
                  <a:lnTo>
                    <a:pt x="29" y="738"/>
                  </a:lnTo>
                  <a:lnTo>
                    <a:pt x="31" y="736"/>
                  </a:lnTo>
                  <a:lnTo>
                    <a:pt x="33" y="731"/>
                  </a:lnTo>
                  <a:lnTo>
                    <a:pt x="36" y="727"/>
                  </a:lnTo>
                  <a:lnTo>
                    <a:pt x="36" y="722"/>
                  </a:lnTo>
                  <a:lnTo>
                    <a:pt x="38" y="717"/>
                  </a:lnTo>
                  <a:lnTo>
                    <a:pt x="43" y="705"/>
                  </a:lnTo>
                  <a:lnTo>
                    <a:pt x="45" y="698"/>
                  </a:lnTo>
                  <a:lnTo>
                    <a:pt x="43" y="696"/>
                  </a:lnTo>
                  <a:lnTo>
                    <a:pt x="41" y="693"/>
                  </a:lnTo>
                  <a:lnTo>
                    <a:pt x="41" y="689"/>
                  </a:lnTo>
                  <a:lnTo>
                    <a:pt x="38" y="686"/>
                  </a:lnTo>
                  <a:lnTo>
                    <a:pt x="38" y="682"/>
                  </a:lnTo>
                  <a:lnTo>
                    <a:pt x="38" y="679"/>
                  </a:lnTo>
                  <a:lnTo>
                    <a:pt x="38" y="677"/>
                  </a:lnTo>
                  <a:lnTo>
                    <a:pt x="50" y="667"/>
                  </a:lnTo>
                  <a:lnTo>
                    <a:pt x="52" y="665"/>
                  </a:lnTo>
                  <a:lnTo>
                    <a:pt x="52" y="656"/>
                  </a:lnTo>
                  <a:lnTo>
                    <a:pt x="55" y="656"/>
                  </a:lnTo>
                  <a:lnTo>
                    <a:pt x="55" y="653"/>
                  </a:lnTo>
                  <a:lnTo>
                    <a:pt x="62" y="651"/>
                  </a:lnTo>
                  <a:lnTo>
                    <a:pt x="67" y="648"/>
                  </a:lnTo>
                  <a:lnTo>
                    <a:pt x="69" y="646"/>
                  </a:lnTo>
                  <a:lnTo>
                    <a:pt x="78" y="629"/>
                  </a:lnTo>
                  <a:lnTo>
                    <a:pt x="81" y="629"/>
                  </a:lnTo>
                  <a:lnTo>
                    <a:pt x="83" y="627"/>
                  </a:lnTo>
                  <a:lnTo>
                    <a:pt x="83" y="625"/>
                  </a:lnTo>
                  <a:lnTo>
                    <a:pt x="86" y="620"/>
                  </a:lnTo>
                  <a:lnTo>
                    <a:pt x="90" y="613"/>
                  </a:lnTo>
                  <a:lnTo>
                    <a:pt x="90" y="611"/>
                  </a:lnTo>
                  <a:lnTo>
                    <a:pt x="90" y="611"/>
                  </a:lnTo>
                  <a:lnTo>
                    <a:pt x="90" y="608"/>
                  </a:lnTo>
                  <a:lnTo>
                    <a:pt x="90" y="606"/>
                  </a:lnTo>
                  <a:lnTo>
                    <a:pt x="90" y="606"/>
                  </a:lnTo>
                  <a:lnTo>
                    <a:pt x="88" y="603"/>
                  </a:lnTo>
                  <a:lnTo>
                    <a:pt x="88" y="603"/>
                  </a:lnTo>
                  <a:lnTo>
                    <a:pt x="86" y="601"/>
                  </a:lnTo>
                  <a:lnTo>
                    <a:pt x="86" y="601"/>
                  </a:lnTo>
                  <a:lnTo>
                    <a:pt x="86" y="599"/>
                  </a:lnTo>
                  <a:lnTo>
                    <a:pt x="83" y="599"/>
                  </a:lnTo>
                  <a:lnTo>
                    <a:pt x="83" y="596"/>
                  </a:lnTo>
                  <a:lnTo>
                    <a:pt x="86" y="596"/>
                  </a:lnTo>
                  <a:lnTo>
                    <a:pt x="90" y="594"/>
                  </a:lnTo>
                  <a:lnTo>
                    <a:pt x="93" y="594"/>
                  </a:lnTo>
                  <a:lnTo>
                    <a:pt x="95" y="594"/>
                  </a:lnTo>
                  <a:lnTo>
                    <a:pt x="97" y="594"/>
                  </a:lnTo>
                  <a:lnTo>
                    <a:pt x="100" y="596"/>
                  </a:lnTo>
                  <a:lnTo>
                    <a:pt x="104" y="599"/>
                  </a:lnTo>
                  <a:lnTo>
                    <a:pt x="112" y="603"/>
                  </a:lnTo>
                  <a:lnTo>
                    <a:pt x="121" y="603"/>
                  </a:lnTo>
                  <a:lnTo>
                    <a:pt x="121" y="603"/>
                  </a:lnTo>
                  <a:lnTo>
                    <a:pt x="123" y="603"/>
                  </a:lnTo>
                  <a:lnTo>
                    <a:pt x="126" y="601"/>
                  </a:lnTo>
                  <a:lnTo>
                    <a:pt x="128" y="592"/>
                  </a:lnTo>
                  <a:lnTo>
                    <a:pt x="133" y="566"/>
                  </a:lnTo>
                  <a:lnTo>
                    <a:pt x="128" y="561"/>
                  </a:lnTo>
                  <a:lnTo>
                    <a:pt x="128" y="561"/>
                  </a:lnTo>
                  <a:lnTo>
                    <a:pt x="126" y="556"/>
                  </a:lnTo>
                  <a:lnTo>
                    <a:pt x="126" y="549"/>
                  </a:lnTo>
                  <a:lnTo>
                    <a:pt x="126" y="542"/>
                  </a:lnTo>
                  <a:lnTo>
                    <a:pt x="126" y="537"/>
                  </a:lnTo>
                  <a:lnTo>
                    <a:pt x="123" y="532"/>
                  </a:lnTo>
                  <a:lnTo>
                    <a:pt x="119" y="528"/>
                  </a:lnTo>
                  <a:lnTo>
                    <a:pt x="116" y="523"/>
                  </a:lnTo>
                  <a:lnTo>
                    <a:pt x="116" y="521"/>
                  </a:lnTo>
                  <a:lnTo>
                    <a:pt x="119" y="506"/>
                  </a:lnTo>
                  <a:lnTo>
                    <a:pt x="121" y="504"/>
                  </a:lnTo>
                  <a:lnTo>
                    <a:pt x="123" y="502"/>
                  </a:lnTo>
                  <a:lnTo>
                    <a:pt x="128" y="499"/>
                  </a:lnTo>
                  <a:lnTo>
                    <a:pt x="131" y="497"/>
                  </a:lnTo>
                  <a:lnTo>
                    <a:pt x="131" y="495"/>
                  </a:lnTo>
                  <a:lnTo>
                    <a:pt x="131" y="495"/>
                  </a:lnTo>
                  <a:lnTo>
                    <a:pt x="133" y="492"/>
                  </a:lnTo>
                  <a:lnTo>
                    <a:pt x="133" y="487"/>
                  </a:lnTo>
                  <a:lnTo>
                    <a:pt x="133" y="480"/>
                  </a:lnTo>
                  <a:lnTo>
                    <a:pt x="133" y="473"/>
                  </a:lnTo>
                  <a:lnTo>
                    <a:pt x="133" y="471"/>
                  </a:lnTo>
                  <a:lnTo>
                    <a:pt x="128" y="464"/>
                  </a:lnTo>
                  <a:lnTo>
                    <a:pt x="119" y="452"/>
                  </a:lnTo>
                  <a:lnTo>
                    <a:pt x="116" y="452"/>
                  </a:lnTo>
                  <a:lnTo>
                    <a:pt x="116" y="450"/>
                  </a:lnTo>
                  <a:lnTo>
                    <a:pt x="114" y="450"/>
                  </a:lnTo>
                  <a:lnTo>
                    <a:pt x="112" y="447"/>
                  </a:lnTo>
                  <a:lnTo>
                    <a:pt x="109" y="447"/>
                  </a:lnTo>
                  <a:lnTo>
                    <a:pt x="107" y="447"/>
                  </a:lnTo>
                  <a:lnTo>
                    <a:pt x="104" y="445"/>
                  </a:lnTo>
                  <a:lnTo>
                    <a:pt x="104" y="442"/>
                  </a:lnTo>
                  <a:lnTo>
                    <a:pt x="102" y="438"/>
                  </a:lnTo>
                  <a:lnTo>
                    <a:pt x="102" y="433"/>
                  </a:lnTo>
                  <a:lnTo>
                    <a:pt x="100" y="431"/>
                  </a:lnTo>
                  <a:lnTo>
                    <a:pt x="93" y="424"/>
                  </a:lnTo>
                  <a:lnTo>
                    <a:pt x="93" y="419"/>
                  </a:lnTo>
                  <a:lnTo>
                    <a:pt x="93" y="416"/>
                  </a:lnTo>
                  <a:lnTo>
                    <a:pt x="97" y="412"/>
                  </a:lnTo>
                  <a:lnTo>
                    <a:pt x="102" y="409"/>
                  </a:lnTo>
                  <a:lnTo>
                    <a:pt x="104" y="405"/>
                  </a:lnTo>
                  <a:lnTo>
                    <a:pt x="109" y="400"/>
                  </a:lnTo>
                  <a:lnTo>
                    <a:pt x="112" y="400"/>
                  </a:lnTo>
                  <a:lnTo>
                    <a:pt x="114" y="398"/>
                  </a:lnTo>
                  <a:lnTo>
                    <a:pt x="121" y="398"/>
                  </a:lnTo>
                  <a:lnTo>
                    <a:pt x="121" y="398"/>
                  </a:lnTo>
                  <a:lnTo>
                    <a:pt x="123" y="398"/>
                  </a:lnTo>
                  <a:lnTo>
                    <a:pt x="123" y="398"/>
                  </a:lnTo>
                  <a:lnTo>
                    <a:pt x="128" y="390"/>
                  </a:lnTo>
                  <a:lnTo>
                    <a:pt x="131" y="388"/>
                  </a:lnTo>
                  <a:lnTo>
                    <a:pt x="133" y="386"/>
                  </a:lnTo>
                  <a:lnTo>
                    <a:pt x="135" y="383"/>
                  </a:lnTo>
                  <a:lnTo>
                    <a:pt x="135" y="379"/>
                  </a:lnTo>
                  <a:lnTo>
                    <a:pt x="138" y="371"/>
                  </a:lnTo>
                  <a:lnTo>
                    <a:pt x="140" y="369"/>
                  </a:lnTo>
                  <a:lnTo>
                    <a:pt x="142" y="364"/>
                  </a:lnTo>
                  <a:lnTo>
                    <a:pt x="145" y="362"/>
                  </a:lnTo>
                  <a:lnTo>
                    <a:pt x="147" y="357"/>
                  </a:lnTo>
                  <a:lnTo>
                    <a:pt x="149" y="355"/>
                  </a:lnTo>
                  <a:lnTo>
                    <a:pt x="149" y="348"/>
                  </a:lnTo>
                  <a:lnTo>
                    <a:pt x="149" y="343"/>
                  </a:lnTo>
                  <a:lnTo>
                    <a:pt x="149" y="341"/>
                  </a:lnTo>
                  <a:lnTo>
                    <a:pt x="149" y="338"/>
                  </a:lnTo>
                  <a:lnTo>
                    <a:pt x="149" y="334"/>
                  </a:lnTo>
                  <a:lnTo>
                    <a:pt x="149" y="331"/>
                  </a:lnTo>
                  <a:lnTo>
                    <a:pt x="145" y="324"/>
                  </a:lnTo>
                  <a:lnTo>
                    <a:pt x="140" y="315"/>
                  </a:lnTo>
                  <a:lnTo>
                    <a:pt x="138" y="312"/>
                  </a:lnTo>
                  <a:lnTo>
                    <a:pt x="138" y="308"/>
                  </a:lnTo>
                  <a:lnTo>
                    <a:pt x="138" y="303"/>
                  </a:lnTo>
                  <a:lnTo>
                    <a:pt x="138" y="284"/>
                  </a:lnTo>
                  <a:lnTo>
                    <a:pt x="135" y="277"/>
                  </a:lnTo>
                  <a:lnTo>
                    <a:pt x="131" y="267"/>
                  </a:lnTo>
                  <a:lnTo>
                    <a:pt x="128" y="263"/>
                  </a:lnTo>
                  <a:lnTo>
                    <a:pt x="126" y="260"/>
                  </a:lnTo>
                  <a:lnTo>
                    <a:pt x="123" y="251"/>
                  </a:lnTo>
                  <a:lnTo>
                    <a:pt x="121" y="246"/>
                  </a:lnTo>
                  <a:lnTo>
                    <a:pt x="109" y="227"/>
                  </a:lnTo>
                  <a:lnTo>
                    <a:pt x="107" y="222"/>
                  </a:lnTo>
                  <a:lnTo>
                    <a:pt x="102" y="222"/>
                  </a:lnTo>
                  <a:lnTo>
                    <a:pt x="100" y="222"/>
                  </a:lnTo>
                  <a:lnTo>
                    <a:pt x="97" y="227"/>
                  </a:lnTo>
                  <a:lnTo>
                    <a:pt x="95" y="225"/>
                  </a:lnTo>
                  <a:lnTo>
                    <a:pt x="93" y="222"/>
                  </a:lnTo>
                  <a:lnTo>
                    <a:pt x="93" y="220"/>
                  </a:lnTo>
                  <a:lnTo>
                    <a:pt x="90" y="215"/>
                  </a:lnTo>
                  <a:lnTo>
                    <a:pt x="88" y="213"/>
                  </a:lnTo>
                  <a:lnTo>
                    <a:pt x="86" y="211"/>
                  </a:lnTo>
                  <a:lnTo>
                    <a:pt x="78" y="211"/>
                  </a:lnTo>
                  <a:lnTo>
                    <a:pt x="71" y="208"/>
                  </a:lnTo>
                  <a:lnTo>
                    <a:pt x="69" y="206"/>
                  </a:lnTo>
                  <a:lnTo>
                    <a:pt x="67" y="203"/>
                  </a:lnTo>
                  <a:lnTo>
                    <a:pt x="64" y="196"/>
                  </a:lnTo>
                  <a:lnTo>
                    <a:pt x="64" y="192"/>
                  </a:lnTo>
                  <a:lnTo>
                    <a:pt x="62" y="187"/>
                  </a:lnTo>
                  <a:lnTo>
                    <a:pt x="52" y="180"/>
                  </a:lnTo>
                  <a:lnTo>
                    <a:pt x="43" y="166"/>
                  </a:lnTo>
                  <a:lnTo>
                    <a:pt x="50" y="151"/>
                  </a:lnTo>
                  <a:lnTo>
                    <a:pt x="52" y="147"/>
                  </a:lnTo>
                  <a:lnTo>
                    <a:pt x="52" y="144"/>
                  </a:lnTo>
                  <a:lnTo>
                    <a:pt x="55" y="142"/>
                  </a:lnTo>
                  <a:lnTo>
                    <a:pt x="57" y="142"/>
                  </a:lnTo>
                  <a:lnTo>
                    <a:pt x="60" y="140"/>
                  </a:lnTo>
                  <a:lnTo>
                    <a:pt x="62" y="137"/>
                  </a:lnTo>
                  <a:lnTo>
                    <a:pt x="67" y="130"/>
                  </a:lnTo>
                  <a:lnTo>
                    <a:pt x="83" y="121"/>
                  </a:lnTo>
                  <a:lnTo>
                    <a:pt x="90" y="118"/>
                  </a:lnTo>
                  <a:lnTo>
                    <a:pt x="95" y="118"/>
                  </a:lnTo>
                  <a:lnTo>
                    <a:pt x="97" y="118"/>
                  </a:lnTo>
                  <a:lnTo>
                    <a:pt x="100" y="118"/>
                  </a:lnTo>
                  <a:lnTo>
                    <a:pt x="109" y="116"/>
                  </a:lnTo>
                  <a:lnTo>
                    <a:pt x="123" y="116"/>
                  </a:lnTo>
                  <a:lnTo>
                    <a:pt x="147" y="106"/>
                  </a:lnTo>
                  <a:lnTo>
                    <a:pt x="147" y="106"/>
                  </a:lnTo>
                  <a:lnTo>
                    <a:pt x="147" y="104"/>
                  </a:lnTo>
                  <a:lnTo>
                    <a:pt x="147" y="102"/>
                  </a:lnTo>
                  <a:lnTo>
                    <a:pt x="147" y="99"/>
                  </a:lnTo>
                  <a:lnTo>
                    <a:pt x="147" y="97"/>
                  </a:lnTo>
                  <a:lnTo>
                    <a:pt x="145" y="95"/>
                  </a:lnTo>
                  <a:lnTo>
                    <a:pt x="145" y="92"/>
                  </a:lnTo>
                  <a:lnTo>
                    <a:pt x="140" y="87"/>
                  </a:lnTo>
                  <a:lnTo>
                    <a:pt x="138" y="85"/>
                  </a:lnTo>
                  <a:lnTo>
                    <a:pt x="138" y="83"/>
                  </a:lnTo>
                  <a:lnTo>
                    <a:pt x="138" y="78"/>
                  </a:lnTo>
                  <a:lnTo>
                    <a:pt x="140" y="76"/>
                  </a:lnTo>
                  <a:lnTo>
                    <a:pt x="140" y="73"/>
                  </a:lnTo>
                  <a:lnTo>
                    <a:pt x="140" y="71"/>
                  </a:lnTo>
                  <a:lnTo>
                    <a:pt x="135" y="66"/>
                  </a:lnTo>
                  <a:lnTo>
                    <a:pt x="135" y="64"/>
                  </a:lnTo>
                  <a:lnTo>
                    <a:pt x="135" y="61"/>
                  </a:lnTo>
                  <a:lnTo>
                    <a:pt x="135" y="59"/>
                  </a:lnTo>
                  <a:lnTo>
                    <a:pt x="138" y="59"/>
                  </a:lnTo>
                  <a:lnTo>
                    <a:pt x="145" y="59"/>
                  </a:lnTo>
                  <a:lnTo>
                    <a:pt x="147" y="59"/>
                  </a:lnTo>
                  <a:lnTo>
                    <a:pt x="149" y="57"/>
                  </a:lnTo>
                  <a:lnTo>
                    <a:pt x="147" y="50"/>
                  </a:lnTo>
                  <a:lnTo>
                    <a:pt x="147" y="47"/>
                  </a:lnTo>
                  <a:lnTo>
                    <a:pt x="149" y="47"/>
                  </a:lnTo>
                  <a:lnTo>
                    <a:pt x="157" y="47"/>
                  </a:lnTo>
                  <a:lnTo>
                    <a:pt x="161" y="42"/>
                  </a:lnTo>
                  <a:lnTo>
                    <a:pt x="171" y="33"/>
                  </a:lnTo>
                  <a:lnTo>
                    <a:pt x="173" y="28"/>
                  </a:lnTo>
                  <a:lnTo>
                    <a:pt x="175" y="26"/>
                  </a:lnTo>
                  <a:lnTo>
                    <a:pt x="178" y="28"/>
                  </a:lnTo>
                  <a:lnTo>
                    <a:pt x="180" y="28"/>
                  </a:lnTo>
                  <a:lnTo>
                    <a:pt x="180" y="31"/>
                  </a:lnTo>
                  <a:lnTo>
                    <a:pt x="192" y="35"/>
                  </a:lnTo>
                  <a:lnTo>
                    <a:pt x="194" y="35"/>
                  </a:lnTo>
                  <a:lnTo>
                    <a:pt x="197" y="28"/>
                  </a:lnTo>
                  <a:lnTo>
                    <a:pt x="199" y="28"/>
                  </a:lnTo>
                  <a:lnTo>
                    <a:pt x="204" y="28"/>
                  </a:lnTo>
                  <a:lnTo>
                    <a:pt x="206" y="28"/>
                  </a:lnTo>
                  <a:lnTo>
                    <a:pt x="211" y="28"/>
                  </a:lnTo>
                  <a:lnTo>
                    <a:pt x="213" y="26"/>
                  </a:lnTo>
                  <a:lnTo>
                    <a:pt x="213" y="24"/>
                  </a:lnTo>
                  <a:lnTo>
                    <a:pt x="216" y="19"/>
                  </a:lnTo>
                  <a:lnTo>
                    <a:pt x="218" y="16"/>
                  </a:lnTo>
                  <a:lnTo>
                    <a:pt x="237" y="5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5" y="0"/>
                  </a:lnTo>
                  <a:lnTo>
                    <a:pt x="265" y="5"/>
                  </a:lnTo>
                  <a:lnTo>
                    <a:pt x="265" y="5"/>
                  </a:lnTo>
                  <a:lnTo>
                    <a:pt x="265" y="7"/>
                  </a:lnTo>
                  <a:lnTo>
                    <a:pt x="265" y="9"/>
                  </a:lnTo>
                  <a:lnTo>
                    <a:pt x="268" y="12"/>
                  </a:lnTo>
                  <a:lnTo>
                    <a:pt x="272" y="16"/>
                  </a:lnTo>
                  <a:lnTo>
                    <a:pt x="277" y="21"/>
                  </a:lnTo>
                  <a:lnTo>
                    <a:pt x="284" y="24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9" y="26"/>
                  </a:lnTo>
                  <a:lnTo>
                    <a:pt x="291" y="26"/>
                  </a:lnTo>
                  <a:lnTo>
                    <a:pt x="296" y="26"/>
                  </a:lnTo>
                  <a:lnTo>
                    <a:pt x="301" y="26"/>
                  </a:lnTo>
                  <a:lnTo>
                    <a:pt x="303" y="28"/>
                  </a:lnTo>
                  <a:lnTo>
                    <a:pt x="313" y="38"/>
                  </a:lnTo>
                  <a:lnTo>
                    <a:pt x="315" y="40"/>
                  </a:lnTo>
                  <a:lnTo>
                    <a:pt x="317" y="42"/>
                  </a:lnTo>
                  <a:lnTo>
                    <a:pt x="322" y="42"/>
                  </a:lnTo>
                  <a:lnTo>
                    <a:pt x="332" y="35"/>
                  </a:lnTo>
                  <a:lnTo>
                    <a:pt x="336" y="35"/>
                  </a:lnTo>
                  <a:lnTo>
                    <a:pt x="341" y="35"/>
                  </a:lnTo>
                  <a:lnTo>
                    <a:pt x="348" y="35"/>
                  </a:lnTo>
                  <a:lnTo>
                    <a:pt x="353" y="38"/>
                  </a:lnTo>
                  <a:lnTo>
                    <a:pt x="360" y="40"/>
                  </a:lnTo>
                  <a:lnTo>
                    <a:pt x="362" y="40"/>
                  </a:lnTo>
                  <a:lnTo>
                    <a:pt x="365" y="40"/>
                  </a:lnTo>
                  <a:lnTo>
                    <a:pt x="369" y="38"/>
                  </a:lnTo>
                  <a:lnTo>
                    <a:pt x="372" y="31"/>
                  </a:lnTo>
                  <a:lnTo>
                    <a:pt x="374" y="31"/>
                  </a:lnTo>
                  <a:lnTo>
                    <a:pt x="377" y="28"/>
                  </a:lnTo>
                  <a:lnTo>
                    <a:pt x="384" y="31"/>
                  </a:lnTo>
                  <a:lnTo>
                    <a:pt x="386" y="33"/>
                  </a:lnTo>
                  <a:lnTo>
                    <a:pt x="388" y="38"/>
                  </a:lnTo>
                  <a:lnTo>
                    <a:pt x="391" y="42"/>
                  </a:lnTo>
                  <a:lnTo>
                    <a:pt x="391" y="45"/>
                  </a:lnTo>
                  <a:lnTo>
                    <a:pt x="393" y="47"/>
                  </a:lnTo>
                  <a:lnTo>
                    <a:pt x="393" y="50"/>
                  </a:lnTo>
                  <a:lnTo>
                    <a:pt x="393" y="52"/>
                  </a:lnTo>
                  <a:lnTo>
                    <a:pt x="393" y="54"/>
                  </a:lnTo>
                  <a:lnTo>
                    <a:pt x="396" y="54"/>
                  </a:lnTo>
                  <a:lnTo>
                    <a:pt x="400" y="54"/>
                  </a:lnTo>
                  <a:lnTo>
                    <a:pt x="403" y="52"/>
                  </a:lnTo>
                  <a:lnTo>
                    <a:pt x="414" y="45"/>
                  </a:lnTo>
                  <a:lnTo>
                    <a:pt x="419" y="42"/>
                  </a:lnTo>
                  <a:lnTo>
                    <a:pt x="422" y="40"/>
                  </a:lnTo>
                  <a:lnTo>
                    <a:pt x="424" y="35"/>
                  </a:lnTo>
                  <a:lnTo>
                    <a:pt x="424" y="33"/>
                  </a:lnTo>
                  <a:lnTo>
                    <a:pt x="424" y="28"/>
                  </a:lnTo>
                  <a:lnTo>
                    <a:pt x="426" y="26"/>
                  </a:lnTo>
                  <a:lnTo>
                    <a:pt x="429" y="24"/>
                  </a:lnTo>
                  <a:lnTo>
                    <a:pt x="431" y="21"/>
                  </a:lnTo>
                  <a:lnTo>
                    <a:pt x="431" y="16"/>
                  </a:lnTo>
                  <a:lnTo>
                    <a:pt x="431" y="14"/>
                  </a:lnTo>
                  <a:lnTo>
                    <a:pt x="431" y="14"/>
                  </a:lnTo>
                  <a:lnTo>
                    <a:pt x="440" y="14"/>
                  </a:lnTo>
                  <a:lnTo>
                    <a:pt x="448" y="28"/>
                  </a:lnTo>
                  <a:lnTo>
                    <a:pt x="448" y="31"/>
                  </a:lnTo>
                  <a:lnTo>
                    <a:pt x="450" y="35"/>
                  </a:lnTo>
                  <a:lnTo>
                    <a:pt x="450" y="38"/>
                  </a:lnTo>
                  <a:lnTo>
                    <a:pt x="455" y="40"/>
                  </a:lnTo>
                  <a:lnTo>
                    <a:pt x="455" y="42"/>
                  </a:lnTo>
                  <a:lnTo>
                    <a:pt x="459" y="45"/>
                  </a:lnTo>
                  <a:lnTo>
                    <a:pt x="459" y="47"/>
                  </a:lnTo>
                  <a:lnTo>
                    <a:pt x="462" y="47"/>
                  </a:lnTo>
                  <a:lnTo>
                    <a:pt x="462" y="47"/>
                  </a:lnTo>
                  <a:lnTo>
                    <a:pt x="464" y="50"/>
                  </a:lnTo>
                  <a:lnTo>
                    <a:pt x="466" y="57"/>
                  </a:lnTo>
                  <a:lnTo>
                    <a:pt x="471" y="64"/>
                  </a:lnTo>
                  <a:lnTo>
                    <a:pt x="474" y="64"/>
                  </a:lnTo>
                  <a:lnTo>
                    <a:pt x="476" y="66"/>
                  </a:lnTo>
                  <a:lnTo>
                    <a:pt x="476" y="69"/>
                  </a:lnTo>
                  <a:lnTo>
                    <a:pt x="478" y="76"/>
                  </a:lnTo>
                  <a:lnTo>
                    <a:pt x="478" y="85"/>
                  </a:lnTo>
                  <a:lnTo>
                    <a:pt x="478" y="87"/>
                  </a:lnTo>
                  <a:lnTo>
                    <a:pt x="476" y="90"/>
                  </a:lnTo>
                  <a:lnTo>
                    <a:pt x="476" y="92"/>
                  </a:lnTo>
                  <a:lnTo>
                    <a:pt x="478" y="95"/>
                  </a:lnTo>
                  <a:lnTo>
                    <a:pt x="481" y="95"/>
                  </a:lnTo>
                  <a:lnTo>
                    <a:pt x="485" y="97"/>
                  </a:lnTo>
                  <a:lnTo>
                    <a:pt x="485" y="97"/>
                  </a:lnTo>
                  <a:lnTo>
                    <a:pt x="488" y="99"/>
                  </a:lnTo>
                  <a:lnTo>
                    <a:pt x="490" y="99"/>
                  </a:lnTo>
                  <a:lnTo>
                    <a:pt x="493" y="102"/>
                  </a:lnTo>
                  <a:lnTo>
                    <a:pt x="495" y="102"/>
                  </a:lnTo>
                  <a:lnTo>
                    <a:pt x="495" y="102"/>
                  </a:lnTo>
                  <a:lnTo>
                    <a:pt x="495" y="104"/>
                  </a:lnTo>
                  <a:lnTo>
                    <a:pt x="497" y="104"/>
                  </a:lnTo>
                  <a:lnTo>
                    <a:pt x="497" y="104"/>
                  </a:lnTo>
                  <a:lnTo>
                    <a:pt x="502" y="104"/>
                  </a:lnTo>
                  <a:lnTo>
                    <a:pt x="504" y="104"/>
                  </a:lnTo>
                  <a:lnTo>
                    <a:pt x="507" y="104"/>
                  </a:lnTo>
                  <a:lnTo>
                    <a:pt x="507" y="106"/>
                  </a:lnTo>
                  <a:lnTo>
                    <a:pt x="509" y="109"/>
                  </a:lnTo>
                  <a:lnTo>
                    <a:pt x="514" y="111"/>
                  </a:lnTo>
                  <a:lnTo>
                    <a:pt x="516" y="113"/>
                  </a:lnTo>
                  <a:lnTo>
                    <a:pt x="516" y="113"/>
                  </a:lnTo>
                  <a:lnTo>
                    <a:pt x="519" y="116"/>
                  </a:lnTo>
                  <a:lnTo>
                    <a:pt x="519" y="116"/>
                  </a:lnTo>
                  <a:lnTo>
                    <a:pt x="528" y="118"/>
                  </a:lnTo>
                  <a:lnTo>
                    <a:pt x="535" y="118"/>
                  </a:lnTo>
                  <a:lnTo>
                    <a:pt x="540" y="121"/>
                  </a:lnTo>
                  <a:lnTo>
                    <a:pt x="542" y="123"/>
                  </a:lnTo>
                  <a:lnTo>
                    <a:pt x="547" y="123"/>
                  </a:lnTo>
                  <a:lnTo>
                    <a:pt x="547" y="125"/>
                  </a:lnTo>
                  <a:lnTo>
                    <a:pt x="549" y="125"/>
                  </a:lnTo>
                  <a:lnTo>
                    <a:pt x="549" y="128"/>
                  </a:lnTo>
                  <a:lnTo>
                    <a:pt x="549" y="130"/>
                  </a:lnTo>
                  <a:lnTo>
                    <a:pt x="549" y="132"/>
                  </a:lnTo>
                  <a:lnTo>
                    <a:pt x="549" y="135"/>
                  </a:lnTo>
                  <a:lnTo>
                    <a:pt x="552" y="137"/>
                  </a:lnTo>
                  <a:lnTo>
                    <a:pt x="552" y="140"/>
                  </a:lnTo>
                  <a:lnTo>
                    <a:pt x="552" y="140"/>
                  </a:lnTo>
                  <a:lnTo>
                    <a:pt x="554" y="142"/>
                  </a:lnTo>
                  <a:lnTo>
                    <a:pt x="552" y="144"/>
                  </a:lnTo>
                  <a:lnTo>
                    <a:pt x="552" y="156"/>
                  </a:lnTo>
                  <a:lnTo>
                    <a:pt x="552" y="158"/>
                  </a:lnTo>
                  <a:lnTo>
                    <a:pt x="552" y="161"/>
                  </a:lnTo>
                  <a:lnTo>
                    <a:pt x="552" y="163"/>
                  </a:lnTo>
                  <a:lnTo>
                    <a:pt x="552" y="163"/>
                  </a:lnTo>
                  <a:lnTo>
                    <a:pt x="554" y="166"/>
                  </a:lnTo>
                  <a:lnTo>
                    <a:pt x="554" y="166"/>
                  </a:lnTo>
                  <a:lnTo>
                    <a:pt x="554" y="168"/>
                  </a:lnTo>
                  <a:lnTo>
                    <a:pt x="554" y="170"/>
                  </a:lnTo>
                  <a:lnTo>
                    <a:pt x="554" y="173"/>
                  </a:lnTo>
                  <a:lnTo>
                    <a:pt x="554" y="175"/>
                  </a:lnTo>
                  <a:lnTo>
                    <a:pt x="554" y="175"/>
                  </a:lnTo>
                  <a:lnTo>
                    <a:pt x="556" y="177"/>
                  </a:lnTo>
                  <a:lnTo>
                    <a:pt x="556" y="180"/>
                  </a:lnTo>
                  <a:lnTo>
                    <a:pt x="556" y="180"/>
                  </a:lnTo>
                  <a:lnTo>
                    <a:pt x="559" y="180"/>
                  </a:lnTo>
                  <a:lnTo>
                    <a:pt x="559" y="182"/>
                  </a:lnTo>
                  <a:lnTo>
                    <a:pt x="559" y="182"/>
                  </a:lnTo>
                  <a:lnTo>
                    <a:pt x="559" y="185"/>
                  </a:lnTo>
                  <a:lnTo>
                    <a:pt x="559" y="185"/>
                  </a:lnTo>
                  <a:lnTo>
                    <a:pt x="554" y="18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09997E50-6F23-0AA5-9EE5-8177C5ABB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8" y="2132013"/>
              <a:ext cx="1247775" cy="1498600"/>
            </a:xfrm>
            <a:custGeom>
              <a:avLst/>
              <a:gdLst>
                <a:gd name="T0" fmla="*/ 762 w 786"/>
                <a:gd name="T1" fmla="*/ 315 h 944"/>
                <a:gd name="T2" fmla="*/ 762 w 786"/>
                <a:gd name="T3" fmla="*/ 355 h 944"/>
                <a:gd name="T4" fmla="*/ 757 w 786"/>
                <a:gd name="T5" fmla="*/ 379 h 944"/>
                <a:gd name="T6" fmla="*/ 776 w 786"/>
                <a:gd name="T7" fmla="*/ 428 h 944"/>
                <a:gd name="T8" fmla="*/ 738 w 786"/>
                <a:gd name="T9" fmla="*/ 544 h 944"/>
                <a:gd name="T10" fmla="*/ 724 w 786"/>
                <a:gd name="T11" fmla="*/ 596 h 944"/>
                <a:gd name="T12" fmla="*/ 778 w 786"/>
                <a:gd name="T13" fmla="*/ 639 h 944"/>
                <a:gd name="T14" fmla="*/ 760 w 786"/>
                <a:gd name="T15" fmla="*/ 670 h 944"/>
                <a:gd name="T16" fmla="*/ 771 w 786"/>
                <a:gd name="T17" fmla="*/ 741 h 944"/>
                <a:gd name="T18" fmla="*/ 776 w 786"/>
                <a:gd name="T19" fmla="*/ 779 h 944"/>
                <a:gd name="T20" fmla="*/ 700 w 786"/>
                <a:gd name="T21" fmla="*/ 783 h 944"/>
                <a:gd name="T22" fmla="*/ 636 w 786"/>
                <a:gd name="T23" fmla="*/ 798 h 944"/>
                <a:gd name="T24" fmla="*/ 622 w 786"/>
                <a:gd name="T25" fmla="*/ 854 h 944"/>
                <a:gd name="T26" fmla="*/ 587 w 786"/>
                <a:gd name="T27" fmla="*/ 933 h 944"/>
                <a:gd name="T28" fmla="*/ 563 w 786"/>
                <a:gd name="T29" fmla="*/ 885 h 944"/>
                <a:gd name="T30" fmla="*/ 530 w 786"/>
                <a:gd name="T31" fmla="*/ 888 h 944"/>
                <a:gd name="T32" fmla="*/ 483 w 786"/>
                <a:gd name="T33" fmla="*/ 916 h 944"/>
                <a:gd name="T34" fmla="*/ 412 w 786"/>
                <a:gd name="T35" fmla="*/ 942 h 944"/>
                <a:gd name="T36" fmla="*/ 338 w 786"/>
                <a:gd name="T37" fmla="*/ 930 h 944"/>
                <a:gd name="T38" fmla="*/ 367 w 786"/>
                <a:gd name="T39" fmla="*/ 878 h 944"/>
                <a:gd name="T40" fmla="*/ 360 w 786"/>
                <a:gd name="T41" fmla="*/ 859 h 944"/>
                <a:gd name="T42" fmla="*/ 357 w 786"/>
                <a:gd name="T43" fmla="*/ 821 h 944"/>
                <a:gd name="T44" fmla="*/ 315 w 786"/>
                <a:gd name="T45" fmla="*/ 802 h 944"/>
                <a:gd name="T46" fmla="*/ 293 w 786"/>
                <a:gd name="T47" fmla="*/ 793 h 944"/>
                <a:gd name="T48" fmla="*/ 272 w 786"/>
                <a:gd name="T49" fmla="*/ 746 h 944"/>
                <a:gd name="T50" fmla="*/ 239 w 786"/>
                <a:gd name="T51" fmla="*/ 710 h 944"/>
                <a:gd name="T52" fmla="*/ 204 w 786"/>
                <a:gd name="T53" fmla="*/ 750 h 944"/>
                <a:gd name="T54" fmla="*/ 177 w 786"/>
                <a:gd name="T55" fmla="*/ 734 h 944"/>
                <a:gd name="T56" fmla="*/ 111 w 786"/>
                <a:gd name="T57" fmla="*/ 724 h 944"/>
                <a:gd name="T58" fmla="*/ 73 w 786"/>
                <a:gd name="T59" fmla="*/ 701 h 944"/>
                <a:gd name="T60" fmla="*/ 78 w 786"/>
                <a:gd name="T61" fmla="*/ 646 h 944"/>
                <a:gd name="T62" fmla="*/ 78 w 786"/>
                <a:gd name="T63" fmla="*/ 585 h 944"/>
                <a:gd name="T64" fmla="*/ 57 w 786"/>
                <a:gd name="T65" fmla="*/ 521 h 944"/>
                <a:gd name="T66" fmla="*/ 26 w 786"/>
                <a:gd name="T67" fmla="*/ 473 h 944"/>
                <a:gd name="T68" fmla="*/ 31 w 786"/>
                <a:gd name="T69" fmla="*/ 438 h 944"/>
                <a:gd name="T70" fmla="*/ 12 w 786"/>
                <a:gd name="T71" fmla="*/ 376 h 944"/>
                <a:gd name="T72" fmla="*/ 21 w 786"/>
                <a:gd name="T73" fmla="*/ 315 h 944"/>
                <a:gd name="T74" fmla="*/ 7 w 786"/>
                <a:gd name="T75" fmla="*/ 282 h 944"/>
                <a:gd name="T76" fmla="*/ 47 w 786"/>
                <a:gd name="T77" fmla="*/ 251 h 944"/>
                <a:gd name="T78" fmla="*/ 62 w 786"/>
                <a:gd name="T79" fmla="*/ 206 h 944"/>
                <a:gd name="T80" fmla="*/ 50 w 786"/>
                <a:gd name="T81" fmla="*/ 125 h 944"/>
                <a:gd name="T82" fmla="*/ 28 w 786"/>
                <a:gd name="T83" fmla="*/ 90 h 944"/>
                <a:gd name="T84" fmla="*/ 43 w 786"/>
                <a:gd name="T85" fmla="*/ 52 h 944"/>
                <a:gd name="T86" fmla="*/ 69 w 786"/>
                <a:gd name="T87" fmla="*/ 21 h 944"/>
                <a:gd name="T88" fmla="*/ 149 w 786"/>
                <a:gd name="T89" fmla="*/ 0 h 944"/>
                <a:gd name="T90" fmla="*/ 213 w 786"/>
                <a:gd name="T91" fmla="*/ 64 h 944"/>
                <a:gd name="T92" fmla="*/ 232 w 786"/>
                <a:gd name="T93" fmla="*/ 111 h 944"/>
                <a:gd name="T94" fmla="*/ 265 w 786"/>
                <a:gd name="T95" fmla="*/ 125 h 944"/>
                <a:gd name="T96" fmla="*/ 301 w 786"/>
                <a:gd name="T97" fmla="*/ 175 h 944"/>
                <a:gd name="T98" fmla="*/ 341 w 786"/>
                <a:gd name="T99" fmla="*/ 201 h 944"/>
                <a:gd name="T100" fmla="*/ 376 w 786"/>
                <a:gd name="T101" fmla="*/ 185 h 944"/>
                <a:gd name="T102" fmla="*/ 400 w 786"/>
                <a:gd name="T103" fmla="*/ 185 h 944"/>
                <a:gd name="T104" fmla="*/ 499 w 786"/>
                <a:gd name="T105" fmla="*/ 152 h 944"/>
                <a:gd name="T106" fmla="*/ 573 w 786"/>
                <a:gd name="T107" fmla="*/ 173 h 944"/>
                <a:gd name="T108" fmla="*/ 584 w 786"/>
                <a:gd name="T109" fmla="*/ 192 h 944"/>
                <a:gd name="T110" fmla="*/ 601 w 786"/>
                <a:gd name="T111" fmla="*/ 249 h 944"/>
                <a:gd name="T112" fmla="*/ 627 w 786"/>
                <a:gd name="T113" fmla="*/ 279 h 944"/>
                <a:gd name="T114" fmla="*/ 667 w 786"/>
                <a:gd name="T115" fmla="*/ 294 h 944"/>
                <a:gd name="T116" fmla="*/ 700 w 786"/>
                <a:gd name="T117" fmla="*/ 31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6" h="944">
                  <a:moveTo>
                    <a:pt x="731" y="317"/>
                  </a:moveTo>
                  <a:lnTo>
                    <a:pt x="731" y="317"/>
                  </a:lnTo>
                  <a:lnTo>
                    <a:pt x="731" y="315"/>
                  </a:lnTo>
                  <a:lnTo>
                    <a:pt x="733" y="312"/>
                  </a:lnTo>
                  <a:lnTo>
                    <a:pt x="743" y="315"/>
                  </a:lnTo>
                  <a:lnTo>
                    <a:pt x="748" y="312"/>
                  </a:lnTo>
                  <a:lnTo>
                    <a:pt x="748" y="310"/>
                  </a:lnTo>
                  <a:lnTo>
                    <a:pt x="752" y="305"/>
                  </a:lnTo>
                  <a:lnTo>
                    <a:pt x="755" y="305"/>
                  </a:lnTo>
                  <a:lnTo>
                    <a:pt x="757" y="305"/>
                  </a:lnTo>
                  <a:lnTo>
                    <a:pt x="760" y="308"/>
                  </a:lnTo>
                  <a:lnTo>
                    <a:pt x="762" y="310"/>
                  </a:lnTo>
                  <a:lnTo>
                    <a:pt x="762" y="315"/>
                  </a:lnTo>
                  <a:lnTo>
                    <a:pt x="764" y="317"/>
                  </a:lnTo>
                  <a:lnTo>
                    <a:pt x="762" y="320"/>
                  </a:lnTo>
                  <a:lnTo>
                    <a:pt x="762" y="322"/>
                  </a:lnTo>
                  <a:lnTo>
                    <a:pt x="764" y="324"/>
                  </a:lnTo>
                  <a:lnTo>
                    <a:pt x="767" y="327"/>
                  </a:lnTo>
                  <a:lnTo>
                    <a:pt x="769" y="329"/>
                  </a:lnTo>
                  <a:lnTo>
                    <a:pt x="769" y="334"/>
                  </a:lnTo>
                  <a:lnTo>
                    <a:pt x="769" y="336"/>
                  </a:lnTo>
                  <a:lnTo>
                    <a:pt x="769" y="338"/>
                  </a:lnTo>
                  <a:lnTo>
                    <a:pt x="769" y="343"/>
                  </a:lnTo>
                  <a:lnTo>
                    <a:pt x="767" y="346"/>
                  </a:lnTo>
                  <a:lnTo>
                    <a:pt x="764" y="350"/>
                  </a:lnTo>
                  <a:lnTo>
                    <a:pt x="762" y="355"/>
                  </a:lnTo>
                  <a:lnTo>
                    <a:pt x="760" y="355"/>
                  </a:lnTo>
                  <a:lnTo>
                    <a:pt x="760" y="357"/>
                  </a:lnTo>
                  <a:lnTo>
                    <a:pt x="755" y="357"/>
                  </a:lnTo>
                  <a:lnTo>
                    <a:pt x="752" y="357"/>
                  </a:lnTo>
                  <a:lnTo>
                    <a:pt x="750" y="360"/>
                  </a:lnTo>
                  <a:lnTo>
                    <a:pt x="748" y="362"/>
                  </a:lnTo>
                  <a:lnTo>
                    <a:pt x="748" y="369"/>
                  </a:lnTo>
                  <a:lnTo>
                    <a:pt x="748" y="372"/>
                  </a:lnTo>
                  <a:lnTo>
                    <a:pt x="748" y="376"/>
                  </a:lnTo>
                  <a:lnTo>
                    <a:pt x="748" y="376"/>
                  </a:lnTo>
                  <a:lnTo>
                    <a:pt x="750" y="379"/>
                  </a:lnTo>
                  <a:lnTo>
                    <a:pt x="752" y="379"/>
                  </a:lnTo>
                  <a:lnTo>
                    <a:pt x="757" y="379"/>
                  </a:lnTo>
                  <a:lnTo>
                    <a:pt x="760" y="381"/>
                  </a:lnTo>
                  <a:lnTo>
                    <a:pt x="760" y="386"/>
                  </a:lnTo>
                  <a:lnTo>
                    <a:pt x="762" y="388"/>
                  </a:lnTo>
                  <a:lnTo>
                    <a:pt x="762" y="391"/>
                  </a:lnTo>
                  <a:lnTo>
                    <a:pt x="762" y="395"/>
                  </a:lnTo>
                  <a:lnTo>
                    <a:pt x="764" y="400"/>
                  </a:lnTo>
                  <a:lnTo>
                    <a:pt x="767" y="405"/>
                  </a:lnTo>
                  <a:lnTo>
                    <a:pt x="769" y="407"/>
                  </a:lnTo>
                  <a:lnTo>
                    <a:pt x="771" y="407"/>
                  </a:lnTo>
                  <a:lnTo>
                    <a:pt x="774" y="410"/>
                  </a:lnTo>
                  <a:lnTo>
                    <a:pt x="776" y="412"/>
                  </a:lnTo>
                  <a:lnTo>
                    <a:pt x="776" y="417"/>
                  </a:lnTo>
                  <a:lnTo>
                    <a:pt x="776" y="428"/>
                  </a:lnTo>
                  <a:lnTo>
                    <a:pt x="778" y="431"/>
                  </a:lnTo>
                  <a:lnTo>
                    <a:pt x="778" y="438"/>
                  </a:lnTo>
                  <a:lnTo>
                    <a:pt x="781" y="440"/>
                  </a:lnTo>
                  <a:lnTo>
                    <a:pt x="786" y="445"/>
                  </a:lnTo>
                  <a:lnTo>
                    <a:pt x="781" y="471"/>
                  </a:lnTo>
                  <a:lnTo>
                    <a:pt x="778" y="483"/>
                  </a:lnTo>
                  <a:lnTo>
                    <a:pt x="778" y="488"/>
                  </a:lnTo>
                  <a:lnTo>
                    <a:pt x="757" y="528"/>
                  </a:lnTo>
                  <a:lnTo>
                    <a:pt x="752" y="533"/>
                  </a:lnTo>
                  <a:lnTo>
                    <a:pt x="750" y="535"/>
                  </a:lnTo>
                  <a:lnTo>
                    <a:pt x="745" y="537"/>
                  </a:lnTo>
                  <a:lnTo>
                    <a:pt x="741" y="540"/>
                  </a:lnTo>
                  <a:lnTo>
                    <a:pt x="738" y="544"/>
                  </a:lnTo>
                  <a:lnTo>
                    <a:pt x="731" y="547"/>
                  </a:lnTo>
                  <a:lnTo>
                    <a:pt x="729" y="549"/>
                  </a:lnTo>
                  <a:lnTo>
                    <a:pt x="729" y="552"/>
                  </a:lnTo>
                  <a:lnTo>
                    <a:pt x="729" y="554"/>
                  </a:lnTo>
                  <a:lnTo>
                    <a:pt x="729" y="556"/>
                  </a:lnTo>
                  <a:lnTo>
                    <a:pt x="729" y="561"/>
                  </a:lnTo>
                  <a:lnTo>
                    <a:pt x="731" y="563"/>
                  </a:lnTo>
                  <a:lnTo>
                    <a:pt x="731" y="566"/>
                  </a:lnTo>
                  <a:lnTo>
                    <a:pt x="731" y="568"/>
                  </a:lnTo>
                  <a:lnTo>
                    <a:pt x="729" y="570"/>
                  </a:lnTo>
                  <a:lnTo>
                    <a:pt x="719" y="578"/>
                  </a:lnTo>
                  <a:lnTo>
                    <a:pt x="715" y="582"/>
                  </a:lnTo>
                  <a:lnTo>
                    <a:pt x="724" y="596"/>
                  </a:lnTo>
                  <a:lnTo>
                    <a:pt x="741" y="613"/>
                  </a:lnTo>
                  <a:lnTo>
                    <a:pt x="748" y="618"/>
                  </a:lnTo>
                  <a:lnTo>
                    <a:pt x="752" y="618"/>
                  </a:lnTo>
                  <a:lnTo>
                    <a:pt x="755" y="620"/>
                  </a:lnTo>
                  <a:lnTo>
                    <a:pt x="760" y="620"/>
                  </a:lnTo>
                  <a:lnTo>
                    <a:pt x="764" y="623"/>
                  </a:lnTo>
                  <a:lnTo>
                    <a:pt x="767" y="625"/>
                  </a:lnTo>
                  <a:lnTo>
                    <a:pt x="769" y="627"/>
                  </a:lnTo>
                  <a:lnTo>
                    <a:pt x="776" y="630"/>
                  </a:lnTo>
                  <a:lnTo>
                    <a:pt x="778" y="630"/>
                  </a:lnTo>
                  <a:lnTo>
                    <a:pt x="781" y="632"/>
                  </a:lnTo>
                  <a:lnTo>
                    <a:pt x="778" y="634"/>
                  </a:lnTo>
                  <a:lnTo>
                    <a:pt x="778" y="639"/>
                  </a:lnTo>
                  <a:lnTo>
                    <a:pt x="776" y="641"/>
                  </a:lnTo>
                  <a:lnTo>
                    <a:pt x="774" y="644"/>
                  </a:lnTo>
                  <a:lnTo>
                    <a:pt x="757" y="646"/>
                  </a:lnTo>
                  <a:lnTo>
                    <a:pt x="752" y="649"/>
                  </a:lnTo>
                  <a:lnTo>
                    <a:pt x="750" y="649"/>
                  </a:lnTo>
                  <a:lnTo>
                    <a:pt x="750" y="653"/>
                  </a:lnTo>
                  <a:lnTo>
                    <a:pt x="750" y="656"/>
                  </a:lnTo>
                  <a:lnTo>
                    <a:pt x="750" y="658"/>
                  </a:lnTo>
                  <a:lnTo>
                    <a:pt x="752" y="660"/>
                  </a:lnTo>
                  <a:lnTo>
                    <a:pt x="757" y="663"/>
                  </a:lnTo>
                  <a:lnTo>
                    <a:pt x="760" y="665"/>
                  </a:lnTo>
                  <a:lnTo>
                    <a:pt x="762" y="667"/>
                  </a:lnTo>
                  <a:lnTo>
                    <a:pt x="760" y="670"/>
                  </a:lnTo>
                  <a:lnTo>
                    <a:pt x="757" y="677"/>
                  </a:lnTo>
                  <a:lnTo>
                    <a:pt x="757" y="679"/>
                  </a:lnTo>
                  <a:lnTo>
                    <a:pt x="760" y="682"/>
                  </a:lnTo>
                  <a:lnTo>
                    <a:pt x="764" y="686"/>
                  </a:lnTo>
                  <a:lnTo>
                    <a:pt x="767" y="691"/>
                  </a:lnTo>
                  <a:lnTo>
                    <a:pt x="774" y="715"/>
                  </a:lnTo>
                  <a:lnTo>
                    <a:pt x="776" y="722"/>
                  </a:lnTo>
                  <a:lnTo>
                    <a:pt x="776" y="727"/>
                  </a:lnTo>
                  <a:lnTo>
                    <a:pt x="774" y="729"/>
                  </a:lnTo>
                  <a:lnTo>
                    <a:pt x="774" y="731"/>
                  </a:lnTo>
                  <a:lnTo>
                    <a:pt x="774" y="736"/>
                  </a:lnTo>
                  <a:lnTo>
                    <a:pt x="774" y="738"/>
                  </a:lnTo>
                  <a:lnTo>
                    <a:pt x="771" y="741"/>
                  </a:lnTo>
                  <a:lnTo>
                    <a:pt x="771" y="746"/>
                  </a:lnTo>
                  <a:lnTo>
                    <a:pt x="769" y="746"/>
                  </a:lnTo>
                  <a:lnTo>
                    <a:pt x="764" y="750"/>
                  </a:lnTo>
                  <a:lnTo>
                    <a:pt x="762" y="750"/>
                  </a:lnTo>
                  <a:lnTo>
                    <a:pt x="760" y="755"/>
                  </a:lnTo>
                  <a:lnTo>
                    <a:pt x="760" y="760"/>
                  </a:lnTo>
                  <a:lnTo>
                    <a:pt x="760" y="765"/>
                  </a:lnTo>
                  <a:lnTo>
                    <a:pt x="762" y="769"/>
                  </a:lnTo>
                  <a:lnTo>
                    <a:pt x="762" y="772"/>
                  </a:lnTo>
                  <a:lnTo>
                    <a:pt x="764" y="774"/>
                  </a:lnTo>
                  <a:lnTo>
                    <a:pt x="767" y="774"/>
                  </a:lnTo>
                  <a:lnTo>
                    <a:pt x="774" y="779"/>
                  </a:lnTo>
                  <a:lnTo>
                    <a:pt x="776" y="779"/>
                  </a:lnTo>
                  <a:lnTo>
                    <a:pt x="781" y="783"/>
                  </a:lnTo>
                  <a:lnTo>
                    <a:pt x="781" y="786"/>
                  </a:lnTo>
                  <a:lnTo>
                    <a:pt x="778" y="791"/>
                  </a:lnTo>
                  <a:lnTo>
                    <a:pt x="776" y="793"/>
                  </a:lnTo>
                  <a:lnTo>
                    <a:pt x="774" y="793"/>
                  </a:lnTo>
                  <a:lnTo>
                    <a:pt x="755" y="800"/>
                  </a:lnTo>
                  <a:lnTo>
                    <a:pt x="748" y="805"/>
                  </a:lnTo>
                  <a:lnTo>
                    <a:pt x="726" y="800"/>
                  </a:lnTo>
                  <a:lnTo>
                    <a:pt x="719" y="795"/>
                  </a:lnTo>
                  <a:lnTo>
                    <a:pt x="712" y="788"/>
                  </a:lnTo>
                  <a:lnTo>
                    <a:pt x="707" y="786"/>
                  </a:lnTo>
                  <a:lnTo>
                    <a:pt x="705" y="783"/>
                  </a:lnTo>
                  <a:lnTo>
                    <a:pt x="700" y="783"/>
                  </a:lnTo>
                  <a:lnTo>
                    <a:pt x="693" y="786"/>
                  </a:lnTo>
                  <a:lnTo>
                    <a:pt x="674" y="793"/>
                  </a:lnTo>
                  <a:lnTo>
                    <a:pt x="667" y="793"/>
                  </a:lnTo>
                  <a:lnTo>
                    <a:pt x="663" y="793"/>
                  </a:lnTo>
                  <a:lnTo>
                    <a:pt x="653" y="788"/>
                  </a:lnTo>
                  <a:lnTo>
                    <a:pt x="648" y="788"/>
                  </a:lnTo>
                  <a:lnTo>
                    <a:pt x="644" y="788"/>
                  </a:lnTo>
                  <a:lnTo>
                    <a:pt x="639" y="788"/>
                  </a:lnTo>
                  <a:lnTo>
                    <a:pt x="639" y="791"/>
                  </a:lnTo>
                  <a:lnTo>
                    <a:pt x="636" y="791"/>
                  </a:lnTo>
                  <a:lnTo>
                    <a:pt x="636" y="793"/>
                  </a:lnTo>
                  <a:lnTo>
                    <a:pt x="636" y="795"/>
                  </a:lnTo>
                  <a:lnTo>
                    <a:pt x="636" y="798"/>
                  </a:lnTo>
                  <a:lnTo>
                    <a:pt x="634" y="802"/>
                  </a:lnTo>
                  <a:lnTo>
                    <a:pt x="634" y="805"/>
                  </a:lnTo>
                  <a:lnTo>
                    <a:pt x="632" y="812"/>
                  </a:lnTo>
                  <a:lnTo>
                    <a:pt x="632" y="814"/>
                  </a:lnTo>
                  <a:lnTo>
                    <a:pt x="632" y="814"/>
                  </a:lnTo>
                  <a:lnTo>
                    <a:pt x="629" y="831"/>
                  </a:lnTo>
                  <a:lnTo>
                    <a:pt x="629" y="833"/>
                  </a:lnTo>
                  <a:lnTo>
                    <a:pt x="629" y="838"/>
                  </a:lnTo>
                  <a:lnTo>
                    <a:pt x="625" y="845"/>
                  </a:lnTo>
                  <a:lnTo>
                    <a:pt x="622" y="850"/>
                  </a:lnTo>
                  <a:lnTo>
                    <a:pt x="622" y="852"/>
                  </a:lnTo>
                  <a:lnTo>
                    <a:pt x="622" y="852"/>
                  </a:lnTo>
                  <a:lnTo>
                    <a:pt x="622" y="854"/>
                  </a:lnTo>
                  <a:lnTo>
                    <a:pt x="622" y="857"/>
                  </a:lnTo>
                  <a:lnTo>
                    <a:pt x="622" y="859"/>
                  </a:lnTo>
                  <a:lnTo>
                    <a:pt x="622" y="862"/>
                  </a:lnTo>
                  <a:lnTo>
                    <a:pt x="622" y="862"/>
                  </a:lnTo>
                  <a:lnTo>
                    <a:pt x="608" y="897"/>
                  </a:lnTo>
                  <a:lnTo>
                    <a:pt x="608" y="899"/>
                  </a:lnTo>
                  <a:lnTo>
                    <a:pt x="606" y="921"/>
                  </a:lnTo>
                  <a:lnTo>
                    <a:pt x="603" y="925"/>
                  </a:lnTo>
                  <a:lnTo>
                    <a:pt x="603" y="928"/>
                  </a:lnTo>
                  <a:lnTo>
                    <a:pt x="603" y="930"/>
                  </a:lnTo>
                  <a:lnTo>
                    <a:pt x="603" y="933"/>
                  </a:lnTo>
                  <a:lnTo>
                    <a:pt x="606" y="935"/>
                  </a:lnTo>
                  <a:lnTo>
                    <a:pt x="587" y="933"/>
                  </a:lnTo>
                  <a:lnTo>
                    <a:pt x="582" y="928"/>
                  </a:lnTo>
                  <a:lnTo>
                    <a:pt x="580" y="923"/>
                  </a:lnTo>
                  <a:lnTo>
                    <a:pt x="577" y="916"/>
                  </a:lnTo>
                  <a:lnTo>
                    <a:pt x="575" y="914"/>
                  </a:lnTo>
                  <a:lnTo>
                    <a:pt x="575" y="907"/>
                  </a:lnTo>
                  <a:lnTo>
                    <a:pt x="575" y="904"/>
                  </a:lnTo>
                  <a:lnTo>
                    <a:pt x="573" y="902"/>
                  </a:lnTo>
                  <a:lnTo>
                    <a:pt x="568" y="899"/>
                  </a:lnTo>
                  <a:lnTo>
                    <a:pt x="566" y="897"/>
                  </a:lnTo>
                  <a:lnTo>
                    <a:pt x="566" y="892"/>
                  </a:lnTo>
                  <a:lnTo>
                    <a:pt x="566" y="890"/>
                  </a:lnTo>
                  <a:lnTo>
                    <a:pt x="566" y="888"/>
                  </a:lnTo>
                  <a:lnTo>
                    <a:pt x="563" y="885"/>
                  </a:lnTo>
                  <a:lnTo>
                    <a:pt x="554" y="883"/>
                  </a:lnTo>
                  <a:lnTo>
                    <a:pt x="551" y="883"/>
                  </a:lnTo>
                  <a:lnTo>
                    <a:pt x="551" y="885"/>
                  </a:lnTo>
                  <a:lnTo>
                    <a:pt x="549" y="888"/>
                  </a:lnTo>
                  <a:lnTo>
                    <a:pt x="549" y="892"/>
                  </a:lnTo>
                  <a:lnTo>
                    <a:pt x="549" y="895"/>
                  </a:lnTo>
                  <a:lnTo>
                    <a:pt x="549" y="897"/>
                  </a:lnTo>
                  <a:lnTo>
                    <a:pt x="547" y="899"/>
                  </a:lnTo>
                  <a:lnTo>
                    <a:pt x="542" y="899"/>
                  </a:lnTo>
                  <a:lnTo>
                    <a:pt x="539" y="897"/>
                  </a:lnTo>
                  <a:lnTo>
                    <a:pt x="535" y="895"/>
                  </a:lnTo>
                  <a:lnTo>
                    <a:pt x="535" y="892"/>
                  </a:lnTo>
                  <a:lnTo>
                    <a:pt x="530" y="888"/>
                  </a:lnTo>
                  <a:lnTo>
                    <a:pt x="528" y="890"/>
                  </a:lnTo>
                  <a:lnTo>
                    <a:pt x="525" y="890"/>
                  </a:lnTo>
                  <a:lnTo>
                    <a:pt x="523" y="892"/>
                  </a:lnTo>
                  <a:lnTo>
                    <a:pt x="521" y="895"/>
                  </a:lnTo>
                  <a:lnTo>
                    <a:pt x="513" y="895"/>
                  </a:lnTo>
                  <a:lnTo>
                    <a:pt x="502" y="892"/>
                  </a:lnTo>
                  <a:lnTo>
                    <a:pt x="492" y="888"/>
                  </a:lnTo>
                  <a:lnTo>
                    <a:pt x="490" y="890"/>
                  </a:lnTo>
                  <a:lnTo>
                    <a:pt x="487" y="890"/>
                  </a:lnTo>
                  <a:lnTo>
                    <a:pt x="487" y="892"/>
                  </a:lnTo>
                  <a:lnTo>
                    <a:pt x="485" y="895"/>
                  </a:lnTo>
                  <a:lnTo>
                    <a:pt x="485" y="907"/>
                  </a:lnTo>
                  <a:lnTo>
                    <a:pt x="483" y="916"/>
                  </a:lnTo>
                  <a:lnTo>
                    <a:pt x="483" y="918"/>
                  </a:lnTo>
                  <a:lnTo>
                    <a:pt x="473" y="930"/>
                  </a:lnTo>
                  <a:lnTo>
                    <a:pt x="466" y="937"/>
                  </a:lnTo>
                  <a:lnTo>
                    <a:pt x="461" y="940"/>
                  </a:lnTo>
                  <a:lnTo>
                    <a:pt x="459" y="942"/>
                  </a:lnTo>
                  <a:lnTo>
                    <a:pt x="454" y="942"/>
                  </a:lnTo>
                  <a:lnTo>
                    <a:pt x="452" y="942"/>
                  </a:lnTo>
                  <a:lnTo>
                    <a:pt x="450" y="942"/>
                  </a:lnTo>
                  <a:lnTo>
                    <a:pt x="440" y="940"/>
                  </a:lnTo>
                  <a:lnTo>
                    <a:pt x="426" y="937"/>
                  </a:lnTo>
                  <a:lnTo>
                    <a:pt x="421" y="937"/>
                  </a:lnTo>
                  <a:lnTo>
                    <a:pt x="414" y="940"/>
                  </a:lnTo>
                  <a:lnTo>
                    <a:pt x="412" y="942"/>
                  </a:lnTo>
                  <a:lnTo>
                    <a:pt x="409" y="942"/>
                  </a:lnTo>
                  <a:lnTo>
                    <a:pt x="398" y="937"/>
                  </a:lnTo>
                  <a:lnTo>
                    <a:pt x="390" y="937"/>
                  </a:lnTo>
                  <a:lnTo>
                    <a:pt x="388" y="937"/>
                  </a:lnTo>
                  <a:lnTo>
                    <a:pt x="371" y="944"/>
                  </a:lnTo>
                  <a:lnTo>
                    <a:pt x="367" y="944"/>
                  </a:lnTo>
                  <a:lnTo>
                    <a:pt x="364" y="944"/>
                  </a:lnTo>
                  <a:lnTo>
                    <a:pt x="362" y="944"/>
                  </a:lnTo>
                  <a:lnTo>
                    <a:pt x="353" y="937"/>
                  </a:lnTo>
                  <a:lnTo>
                    <a:pt x="350" y="935"/>
                  </a:lnTo>
                  <a:lnTo>
                    <a:pt x="343" y="935"/>
                  </a:lnTo>
                  <a:lnTo>
                    <a:pt x="341" y="933"/>
                  </a:lnTo>
                  <a:lnTo>
                    <a:pt x="338" y="930"/>
                  </a:lnTo>
                  <a:lnTo>
                    <a:pt x="338" y="928"/>
                  </a:lnTo>
                  <a:lnTo>
                    <a:pt x="338" y="925"/>
                  </a:lnTo>
                  <a:lnTo>
                    <a:pt x="338" y="916"/>
                  </a:lnTo>
                  <a:lnTo>
                    <a:pt x="338" y="916"/>
                  </a:lnTo>
                  <a:lnTo>
                    <a:pt x="338" y="914"/>
                  </a:lnTo>
                  <a:lnTo>
                    <a:pt x="336" y="909"/>
                  </a:lnTo>
                  <a:lnTo>
                    <a:pt x="334" y="904"/>
                  </a:lnTo>
                  <a:lnTo>
                    <a:pt x="360" y="888"/>
                  </a:lnTo>
                  <a:lnTo>
                    <a:pt x="362" y="885"/>
                  </a:lnTo>
                  <a:lnTo>
                    <a:pt x="367" y="881"/>
                  </a:lnTo>
                  <a:lnTo>
                    <a:pt x="367" y="881"/>
                  </a:lnTo>
                  <a:lnTo>
                    <a:pt x="367" y="878"/>
                  </a:lnTo>
                  <a:lnTo>
                    <a:pt x="367" y="878"/>
                  </a:lnTo>
                  <a:lnTo>
                    <a:pt x="367" y="876"/>
                  </a:lnTo>
                  <a:lnTo>
                    <a:pt x="364" y="876"/>
                  </a:lnTo>
                  <a:lnTo>
                    <a:pt x="364" y="876"/>
                  </a:lnTo>
                  <a:lnTo>
                    <a:pt x="364" y="873"/>
                  </a:lnTo>
                  <a:lnTo>
                    <a:pt x="362" y="871"/>
                  </a:lnTo>
                  <a:lnTo>
                    <a:pt x="362" y="871"/>
                  </a:lnTo>
                  <a:lnTo>
                    <a:pt x="362" y="869"/>
                  </a:lnTo>
                  <a:lnTo>
                    <a:pt x="362" y="866"/>
                  </a:lnTo>
                  <a:lnTo>
                    <a:pt x="362" y="864"/>
                  </a:lnTo>
                  <a:lnTo>
                    <a:pt x="362" y="862"/>
                  </a:lnTo>
                  <a:lnTo>
                    <a:pt x="362" y="862"/>
                  </a:lnTo>
                  <a:lnTo>
                    <a:pt x="360" y="859"/>
                  </a:lnTo>
                  <a:lnTo>
                    <a:pt x="360" y="859"/>
                  </a:lnTo>
                  <a:lnTo>
                    <a:pt x="360" y="857"/>
                  </a:lnTo>
                  <a:lnTo>
                    <a:pt x="360" y="854"/>
                  </a:lnTo>
                  <a:lnTo>
                    <a:pt x="360" y="852"/>
                  </a:lnTo>
                  <a:lnTo>
                    <a:pt x="360" y="840"/>
                  </a:lnTo>
                  <a:lnTo>
                    <a:pt x="362" y="838"/>
                  </a:lnTo>
                  <a:lnTo>
                    <a:pt x="360" y="836"/>
                  </a:lnTo>
                  <a:lnTo>
                    <a:pt x="360" y="836"/>
                  </a:lnTo>
                  <a:lnTo>
                    <a:pt x="360" y="833"/>
                  </a:lnTo>
                  <a:lnTo>
                    <a:pt x="357" y="831"/>
                  </a:lnTo>
                  <a:lnTo>
                    <a:pt x="357" y="828"/>
                  </a:lnTo>
                  <a:lnTo>
                    <a:pt x="357" y="826"/>
                  </a:lnTo>
                  <a:lnTo>
                    <a:pt x="357" y="824"/>
                  </a:lnTo>
                  <a:lnTo>
                    <a:pt x="357" y="821"/>
                  </a:lnTo>
                  <a:lnTo>
                    <a:pt x="355" y="821"/>
                  </a:lnTo>
                  <a:lnTo>
                    <a:pt x="355" y="819"/>
                  </a:lnTo>
                  <a:lnTo>
                    <a:pt x="350" y="819"/>
                  </a:lnTo>
                  <a:lnTo>
                    <a:pt x="348" y="817"/>
                  </a:lnTo>
                  <a:lnTo>
                    <a:pt x="343" y="814"/>
                  </a:lnTo>
                  <a:lnTo>
                    <a:pt x="336" y="814"/>
                  </a:lnTo>
                  <a:lnTo>
                    <a:pt x="327" y="812"/>
                  </a:lnTo>
                  <a:lnTo>
                    <a:pt x="327" y="812"/>
                  </a:lnTo>
                  <a:lnTo>
                    <a:pt x="324" y="809"/>
                  </a:lnTo>
                  <a:lnTo>
                    <a:pt x="324" y="809"/>
                  </a:lnTo>
                  <a:lnTo>
                    <a:pt x="322" y="807"/>
                  </a:lnTo>
                  <a:lnTo>
                    <a:pt x="317" y="805"/>
                  </a:lnTo>
                  <a:lnTo>
                    <a:pt x="315" y="802"/>
                  </a:lnTo>
                  <a:lnTo>
                    <a:pt x="315" y="800"/>
                  </a:lnTo>
                  <a:lnTo>
                    <a:pt x="312" y="800"/>
                  </a:lnTo>
                  <a:lnTo>
                    <a:pt x="310" y="800"/>
                  </a:lnTo>
                  <a:lnTo>
                    <a:pt x="305" y="800"/>
                  </a:lnTo>
                  <a:lnTo>
                    <a:pt x="305" y="800"/>
                  </a:lnTo>
                  <a:lnTo>
                    <a:pt x="303" y="800"/>
                  </a:lnTo>
                  <a:lnTo>
                    <a:pt x="303" y="798"/>
                  </a:lnTo>
                  <a:lnTo>
                    <a:pt x="303" y="798"/>
                  </a:lnTo>
                  <a:lnTo>
                    <a:pt x="301" y="798"/>
                  </a:lnTo>
                  <a:lnTo>
                    <a:pt x="298" y="795"/>
                  </a:lnTo>
                  <a:lnTo>
                    <a:pt x="296" y="795"/>
                  </a:lnTo>
                  <a:lnTo>
                    <a:pt x="293" y="793"/>
                  </a:lnTo>
                  <a:lnTo>
                    <a:pt x="293" y="793"/>
                  </a:lnTo>
                  <a:lnTo>
                    <a:pt x="289" y="791"/>
                  </a:lnTo>
                  <a:lnTo>
                    <a:pt x="286" y="791"/>
                  </a:lnTo>
                  <a:lnTo>
                    <a:pt x="284" y="788"/>
                  </a:lnTo>
                  <a:lnTo>
                    <a:pt x="284" y="786"/>
                  </a:lnTo>
                  <a:lnTo>
                    <a:pt x="286" y="783"/>
                  </a:lnTo>
                  <a:lnTo>
                    <a:pt x="286" y="781"/>
                  </a:lnTo>
                  <a:lnTo>
                    <a:pt x="286" y="772"/>
                  </a:lnTo>
                  <a:lnTo>
                    <a:pt x="284" y="765"/>
                  </a:lnTo>
                  <a:lnTo>
                    <a:pt x="284" y="762"/>
                  </a:lnTo>
                  <a:lnTo>
                    <a:pt x="282" y="760"/>
                  </a:lnTo>
                  <a:lnTo>
                    <a:pt x="279" y="760"/>
                  </a:lnTo>
                  <a:lnTo>
                    <a:pt x="274" y="753"/>
                  </a:lnTo>
                  <a:lnTo>
                    <a:pt x="272" y="746"/>
                  </a:lnTo>
                  <a:lnTo>
                    <a:pt x="270" y="743"/>
                  </a:lnTo>
                  <a:lnTo>
                    <a:pt x="270" y="743"/>
                  </a:lnTo>
                  <a:lnTo>
                    <a:pt x="267" y="743"/>
                  </a:lnTo>
                  <a:lnTo>
                    <a:pt x="267" y="741"/>
                  </a:lnTo>
                  <a:lnTo>
                    <a:pt x="263" y="738"/>
                  </a:lnTo>
                  <a:lnTo>
                    <a:pt x="263" y="736"/>
                  </a:lnTo>
                  <a:lnTo>
                    <a:pt x="258" y="734"/>
                  </a:lnTo>
                  <a:lnTo>
                    <a:pt x="258" y="731"/>
                  </a:lnTo>
                  <a:lnTo>
                    <a:pt x="256" y="727"/>
                  </a:lnTo>
                  <a:lnTo>
                    <a:pt x="256" y="724"/>
                  </a:lnTo>
                  <a:lnTo>
                    <a:pt x="248" y="710"/>
                  </a:lnTo>
                  <a:lnTo>
                    <a:pt x="239" y="710"/>
                  </a:lnTo>
                  <a:lnTo>
                    <a:pt x="239" y="710"/>
                  </a:lnTo>
                  <a:lnTo>
                    <a:pt x="239" y="712"/>
                  </a:lnTo>
                  <a:lnTo>
                    <a:pt x="239" y="717"/>
                  </a:lnTo>
                  <a:lnTo>
                    <a:pt x="237" y="720"/>
                  </a:lnTo>
                  <a:lnTo>
                    <a:pt x="234" y="722"/>
                  </a:lnTo>
                  <a:lnTo>
                    <a:pt x="232" y="724"/>
                  </a:lnTo>
                  <a:lnTo>
                    <a:pt x="232" y="729"/>
                  </a:lnTo>
                  <a:lnTo>
                    <a:pt x="232" y="731"/>
                  </a:lnTo>
                  <a:lnTo>
                    <a:pt x="230" y="736"/>
                  </a:lnTo>
                  <a:lnTo>
                    <a:pt x="227" y="738"/>
                  </a:lnTo>
                  <a:lnTo>
                    <a:pt x="222" y="741"/>
                  </a:lnTo>
                  <a:lnTo>
                    <a:pt x="211" y="748"/>
                  </a:lnTo>
                  <a:lnTo>
                    <a:pt x="208" y="750"/>
                  </a:lnTo>
                  <a:lnTo>
                    <a:pt x="204" y="750"/>
                  </a:lnTo>
                  <a:lnTo>
                    <a:pt x="201" y="750"/>
                  </a:lnTo>
                  <a:lnTo>
                    <a:pt x="201" y="748"/>
                  </a:lnTo>
                  <a:lnTo>
                    <a:pt x="201" y="746"/>
                  </a:lnTo>
                  <a:lnTo>
                    <a:pt x="201" y="743"/>
                  </a:lnTo>
                  <a:lnTo>
                    <a:pt x="199" y="741"/>
                  </a:lnTo>
                  <a:lnTo>
                    <a:pt x="199" y="738"/>
                  </a:lnTo>
                  <a:lnTo>
                    <a:pt x="196" y="734"/>
                  </a:lnTo>
                  <a:lnTo>
                    <a:pt x="194" y="729"/>
                  </a:lnTo>
                  <a:lnTo>
                    <a:pt x="192" y="727"/>
                  </a:lnTo>
                  <a:lnTo>
                    <a:pt x="185" y="724"/>
                  </a:lnTo>
                  <a:lnTo>
                    <a:pt x="182" y="727"/>
                  </a:lnTo>
                  <a:lnTo>
                    <a:pt x="180" y="727"/>
                  </a:lnTo>
                  <a:lnTo>
                    <a:pt x="177" y="734"/>
                  </a:lnTo>
                  <a:lnTo>
                    <a:pt x="173" y="736"/>
                  </a:lnTo>
                  <a:lnTo>
                    <a:pt x="170" y="736"/>
                  </a:lnTo>
                  <a:lnTo>
                    <a:pt x="168" y="736"/>
                  </a:lnTo>
                  <a:lnTo>
                    <a:pt x="161" y="734"/>
                  </a:lnTo>
                  <a:lnTo>
                    <a:pt x="156" y="731"/>
                  </a:lnTo>
                  <a:lnTo>
                    <a:pt x="149" y="731"/>
                  </a:lnTo>
                  <a:lnTo>
                    <a:pt x="144" y="731"/>
                  </a:lnTo>
                  <a:lnTo>
                    <a:pt x="140" y="731"/>
                  </a:lnTo>
                  <a:lnTo>
                    <a:pt x="130" y="738"/>
                  </a:lnTo>
                  <a:lnTo>
                    <a:pt x="125" y="738"/>
                  </a:lnTo>
                  <a:lnTo>
                    <a:pt x="123" y="736"/>
                  </a:lnTo>
                  <a:lnTo>
                    <a:pt x="121" y="734"/>
                  </a:lnTo>
                  <a:lnTo>
                    <a:pt x="111" y="724"/>
                  </a:lnTo>
                  <a:lnTo>
                    <a:pt x="109" y="722"/>
                  </a:lnTo>
                  <a:lnTo>
                    <a:pt x="104" y="722"/>
                  </a:lnTo>
                  <a:lnTo>
                    <a:pt x="99" y="722"/>
                  </a:lnTo>
                  <a:lnTo>
                    <a:pt x="97" y="722"/>
                  </a:lnTo>
                  <a:lnTo>
                    <a:pt x="95" y="722"/>
                  </a:lnTo>
                  <a:lnTo>
                    <a:pt x="95" y="722"/>
                  </a:lnTo>
                  <a:lnTo>
                    <a:pt x="92" y="720"/>
                  </a:lnTo>
                  <a:lnTo>
                    <a:pt x="85" y="717"/>
                  </a:lnTo>
                  <a:lnTo>
                    <a:pt x="80" y="712"/>
                  </a:lnTo>
                  <a:lnTo>
                    <a:pt x="76" y="708"/>
                  </a:lnTo>
                  <a:lnTo>
                    <a:pt x="73" y="705"/>
                  </a:lnTo>
                  <a:lnTo>
                    <a:pt x="73" y="703"/>
                  </a:lnTo>
                  <a:lnTo>
                    <a:pt x="73" y="701"/>
                  </a:lnTo>
                  <a:lnTo>
                    <a:pt x="73" y="701"/>
                  </a:lnTo>
                  <a:lnTo>
                    <a:pt x="73" y="696"/>
                  </a:lnTo>
                  <a:lnTo>
                    <a:pt x="73" y="686"/>
                  </a:lnTo>
                  <a:lnTo>
                    <a:pt x="73" y="684"/>
                  </a:lnTo>
                  <a:lnTo>
                    <a:pt x="76" y="682"/>
                  </a:lnTo>
                  <a:lnTo>
                    <a:pt x="83" y="667"/>
                  </a:lnTo>
                  <a:lnTo>
                    <a:pt x="83" y="665"/>
                  </a:lnTo>
                  <a:lnTo>
                    <a:pt x="85" y="660"/>
                  </a:lnTo>
                  <a:lnTo>
                    <a:pt x="83" y="658"/>
                  </a:lnTo>
                  <a:lnTo>
                    <a:pt x="83" y="656"/>
                  </a:lnTo>
                  <a:lnTo>
                    <a:pt x="83" y="656"/>
                  </a:lnTo>
                  <a:lnTo>
                    <a:pt x="80" y="649"/>
                  </a:lnTo>
                  <a:lnTo>
                    <a:pt x="78" y="646"/>
                  </a:lnTo>
                  <a:lnTo>
                    <a:pt x="78" y="644"/>
                  </a:lnTo>
                  <a:lnTo>
                    <a:pt x="78" y="641"/>
                  </a:lnTo>
                  <a:lnTo>
                    <a:pt x="78" y="639"/>
                  </a:lnTo>
                  <a:lnTo>
                    <a:pt x="80" y="632"/>
                  </a:lnTo>
                  <a:lnTo>
                    <a:pt x="83" y="620"/>
                  </a:lnTo>
                  <a:lnTo>
                    <a:pt x="83" y="618"/>
                  </a:lnTo>
                  <a:lnTo>
                    <a:pt x="83" y="613"/>
                  </a:lnTo>
                  <a:lnTo>
                    <a:pt x="83" y="611"/>
                  </a:lnTo>
                  <a:lnTo>
                    <a:pt x="80" y="606"/>
                  </a:lnTo>
                  <a:lnTo>
                    <a:pt x="80" y="594"/>
                  </a:lnTo>
                  <a:lnTo>
                    <a:pt x="80" y="587"/>
                  </a:lnTo>
                  <a:lnTo>
                    <a:pt x="78" y="585"/>
                  </a:lnTo>
                  <a:lnTo>
                    <a:pt x="78" y="585"/>
                  </a:lnTo>
                  <a:lnTo>
                    <a:pt x="78" y="582"/>
                  </a:lnTo>
                  <a:lnTo>
                    <a:pt x="71" y="578"/>
                  </a:lnTo>
                  <a:lnTo>
                    <a:pt x="71" y="578"/>
                  </a:lnTo>
                  <a:lnTo>
                    <a:pt x="69" y="573"/>
                  </a:lnTo>
                  <a:lnTo>
                    <a:pt x="69" y="570"/>
                  </a:lnTo>
                  <a:lnTo>
                    <a:pt x="69" y="568"/>
                  </a:lnTo>
                  <a:lnTo>
                    <a:pt x="69" y="561"/>
                  </a:lnTo>
                  <a:lnTo>
                    <a:pt x="69" y="556"/>
                  </a:lnTo>
                  <a:lnTo>
                    <a:pt x="69" y="554"/>
                  </a:lnTo>
                  <a:lnTo>
                    <a:pt x="66" y="547"/>
                  </a:lnTo>
                  <a:lnTo>
                    <a:pt x="66" y="544"/>
                  </a:lnTo>
                  <a:lnTo>
                    <a:pt x="62" y="533"/>
                  </a:lnTo>
                  <a:lnTo>
                    <a:pt x="57" y="521"/>
                  </a:lnTo>
                  <a:lnTo>
                    <a:pt x="54" y="516"/>
                  </a:lnTo>
                  <a:lnTo>
                    <a:pt x="54" y="514"/>
                  </a:lnTo>
                  <a:lnTo>
                    <a:pt x="52" y="499"/>
                  </a:lnTo>
                  <a:lnTo>
                    <a:pt x="50" y="495"/>
                  </a:lnTo>
                  <a:lnTo>
                    <a:pt x="47" y="492"/>
                  </a:lnTo>
                  <a:lnTo>
                    <a:pt x="47" y="492"/>
                  </a:lnTo>
                  <a:lnTo>
                    <a:pt x="43" y="488"/>
                  </a:lnTo>
                  <a:lnTo>
                    <a:pt x="40" y="488"/>
                  </a:lnTo>
                  <a:lnTo>
                    <a:pt x="33" y="478"/>
                  </a:lnTo>
                  <a:lnTo>
                    <a:pt x="31" y="476"/>
                  </a:lnTo>
                  <a:lnTo>
                    <a:pt x="31" y="476"/>
                  </a:lnTo>
                  <a:lnTo>
                    <a:pt x="26" y="473"/>
                  </a:lnTo>
                  <a:lnTo>
                    <a:pt x="26" y="473"/>
                  </a:lnTo>
                  <a:lnTo>
                    <a:pt x="24" y="473"/>
                  </a:lnTo>
                  <a:lnTo>
                    <a:pt x="24" y="471"/>
                  </a:lnTo>
                  <a:lnTo>
                    <a:pt x="21" y="469"/>
                  </a:lnTo>
                  <a:lnTo>
                    <a:pt x="19" y="466"/>
                  </a:lnTo>
                  <a:lnTo>
                    <a:pt x="19" y="464"/>
                  </a:lnTo>
                  <a:lnTo>
                    <a:pt x="19" y="462"/>
                  </a:lnTo>
                  <a:lnTo>
                    <a:pt x="19" y="462"/>
                  </a:lnTo>
                  <a:lnTo>
                    <a:pt x="21" y="454"/>
                  </a:lnTo>
                  <a:lnTo>
                    <a:pt x="26" y="450"/>
                  </a:lnTo>
                  <a:lnTo>
                    <a:pt x="28" y="443"/>
                  </a:lnTo>
                  <a:lnTo>
                    <a:pt x="28" y="443"/>
                  </a:lnTo>
                  <a:lnTo>
                    <a:pt x="28" y="440"/>
                  </a:lnTo>
                  <a:lnTo>
                    <a:pt x="31" y="438"/>
                  </a:lnTo>
                  <a:lnTo>
                    <a:pt x="31" y="433"/>
                  </a:lnTo>
                  <a:lnTo>
                    <a:pt x="33" y="431"/>
                  </a:lnTo>
                  <a:lnTo>
                    <a:pt x="33" y="419"/>
                  </a:lnTo>
                  <a:lnTo>
                    <a:pt x="33" y="417"/>
                  </a:lnTo>
                  <a:lnTo>
                    <a:pt x="33" y="414"/>
                  </a:lnTo>
                  <a:lnTo>
                    <a:pt x="31" y="412"/>
                  </a:lnTo>
                  <a:lnTo>
                    <a:pt x="26" y="405"/>
                  </a:lnTo>
                  <a:lnTo>
                    <a:pt x="24" y="402"/>
                  </a:lnTo>
                  <a:lnTo>
                    <a:pt x="21" y="395"/>
                  </a:lnTo>
                  <a:lnTo>
                    <a:pt x="19" y="388"/>
                  </a:lnTo>
                  <a:lnTo>
                    <a:pt x="9" y="379"/>
                  </a:lnTo>
                  <a:lnTo>
                    <a:pt x="12" y="376"/>
                  </a:lnTo>
                  <a:lnTo>
                    <a:pt x="12" y="376"/>
                  </a:lnTo>
                  <a:lnTo>
                    <a:pt x="24" y="369"/>
                  </a:lnTo>
                  <a:lnTo>
                    <a:pt x="26" y="367"/>
                  </a:lnTo>
                  <a:lnTo>
                    <a:pt x="36" y="367"/>
                  </a:lnTo>
                  <a:lnTo>
                    <a:pt x="43" y="365"/>
                  </a:lnTo>
                  <a:lnTo>
                    <a:pt x="40" y="357"/>
                  </a:lnTo>
                  <a:lnTo>
                    <a:pt x="31" y="348"/>
                  </a:lnTo>
                  <a:lnTo>
                    <a:pt x="28" y="343"/>
                  </a:lnTo>
                  <a:lnTo>
                    <a:pt x="28" y="338"/>
                  </a:lnTo>
                  <a:lnTo>
                    <a:pt x="31" y="334"/>
                  </a:lnTo>
                  <a:lnTo>
                    <a:pt x="31" y="331"/>
                  </a:lnTo>
                  <a:lnTo>
                    <a:pt x="28" y="327"/>
                  </a:lnTo>
                  <a:lnTo>
                    <a:pt x="26" y="317"/>
                  </a:lnTo>
                  <a:lnTo>
                    <a:pt x="21" y="315"/>
                  </a:lnTo>
                  <a:lnTo>
                    <a:pt x="14" y="308"/>
                  </a:lnTo>
                  <a:lnTo>
                    <a:pt x="12" y="305"/>
                  </a:lnTo>
                  <a:lnTo>
                    <a:pt x="7" y="305"/>
                  </a:lnTo>
                  <a:lnTo>
                    <a:pt x="5" y="305"/>
                  </a:lnTo>
                  <a:lnTo>
                    <a:pt x="2" y="303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94"/>
                  </a:lnTo>
                  <a:lnTo>
                    <a:pt x="0" y="289"/>
                  </a:lnTo>
                  <a:lnTo>
                    <a:pt x="2" y="289"/>
                  </a:lnTo>
                  <a:lnTo>
                    <a:pt x="2" y="286"/>
                  </a:lnTo>
                  <a:lnTo>
                    <a:pt x="5" y="284"/>
                  </a:lnTo>
                  <a:lnTo>
                    <a:pt x="7" y="282"/>
                  </a:lnTo>
                  <a:lnTo>
                    <a:pt x="14" y="282"/>
                  </a:lnTo>
                  <a:lnTo>
                    <a:pt x="19" y="282"/>
                  </a:lnTo>
                  <a:lnTo>
                    <a:pt x="21" y="282"/>
                  </a:lnTo>
                  <a:lnTo>
                    <a:pt x="24" y="282"/>
                  </a:lnTo>
                  <a:lnTo>
                    <a:pt x="33" y="275"/>
                  </a:lnTo>
                  <a:lnTo>
                    <a:pt x="43" y="270"/>
                  </a:lnTo>
                  <a:lnTo>
                    <a:pt x="45" y="267"/>
                  </a:lnTo>
                  <a:lnTo>
                    <a:pt x="47" y="265"/>
                  </a:lnTo>
                  <a:lnTo>
                    <a:pt x="47" y="260"/>
                  </a:lnTo>
                  <a:lnTo>
                    <a:pt x="47" y="258"/>
                  </a:lnTo>
                  <a:lnTo>
                    <a:pt x="47" y="256"/>
                  </a:lnTo>
                  <a:lnTo>
                    <a:pt x="47" y="253"/>
                  </a:lnTo>
                  <a:lnTo>
                    <a:pt x="47" y="251"/>
                  </a:lnTo>
                  <a:lnTo>
                    <a:pt x="50" y="249"/>
                  </a:lnTo>
                  <a:lnTo>
                    <a:pt x="50" y="244"/>
                  </a:lnTo>
                  <a:lnTo>
                    <a:pt x="50" y="241"/>
                  </a:lnTo>
                  <a:lnTo>
                    <a:pt x="47" y="237"/>
                  </a:lnTo>
                  <a:lnTo>
                    <a:pt x="45" y="232"/>
                  </a:lnTo>
                  <a:lnTo>
                    <a:pt x="43" y="223"/>
                  </a:lnTo>
                  <a:lnTo>
                    <a:pt x="45" y="220"/>
                  </a:lnTo>
                  <a:lnTo>
                    <a:pt x="45" y="218"/>
                  </a:lnTo>
                  <a:lnTo>
                    <a:pt x="50" y="218"/>
                  </a:lnTo>
                  <a:lnTo>
                    <a:pt x="52" y="218"/>
                  </a:lnTo>
                  <a:lnTo>
                    <a:pt x="54" y="215"/>
                  </a:lnTo>
                  <a:lnTo>
                    <a:pt x="59" y="208"/>
                  </a:lnTo>
                  <a:lnTo>
                    <a:pt x="62" y="206"/>
                  </a:lnTo>
                  <a:lnTo>
                    <a:pt x="66" y="204"/>
                  </a:lnTo>
                  <a:lnTo>
                    <a:pt x="69" y="201"/>
                  </a:lnTo>
                  <a:lnTo>
                    <a:pt x="71" y="196"/>
                  </a:lnTo>
                  <a:lnTo>
                    <a:pt x="76" y="182"/>
                  </a:lnTo>
                  <a:lnTo>
                    <a:pt x="78" y="178"/>
                  </a:lnTo>
                  <a:lnTo>
                    <a:pt x="76" y="170"/>
                  </a:lnTo>
                  <a:lnTo>
                    <a:pt x="76" y="168"/>
                  </a:lnTo>
                  <a:lnTo>
                    <a:pt x="73" y="166"/>
                  </a:lnTo>
                  <a:lnTo>
                    <a:pt x="71" y="161"/>
                  </a:lnTo>
                  <a:lnTo>
                    <a:pt x="62" y="154"/>
                  </a:lnTo>
                  <a:lnTo>
                    <a:pt x="59" y="152"/>
                  </a:lnTo>
                  <a:lnTo>
                    <a:pt x="57" y="147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47" y="121"/>
                  </a:lnTo>
                  <a:lnTo>
                    <a:pt x="45" y="118"/>
                  </a:lnTo>
                  <a:lnTo>
                    <a:pt x="40" y="118"/>
                  </a:lnTo>
                  <a:lnTo>
                    <a:pt x="28" y="114"/>
                  </a:lnTo>
                  <a:lnTo>
                    <a:pt x="24" y="114"/>
                  </a:lnTo>
                  <a:lnTo>
                    <a:pt x="21" y="114"/>
                  </a:lnTo>
                  <a:lnTo>
                    <a:pt x="21" y="109"/>
                  </a:lnTo>
                  <a:lnTo>
                    <a:pt x="21" y="102"/>
                  </a:lnTo>
                  <a:lnTo>
                    <a:pt x="24" y="97"/>
                  </a:lnTo>
                  <a:lnTo>
                    <a:pt x="24" y="95"/>
                  </a:lnTo>
                  <a:lnTo>
                    <a:pt x="26" y="92"/>
                  </a:lnTo>
                  <a:lnTo>
                    <a:pt x="28" y="90"/>
                  </a:lnTo>
                  <a:lnTo>
                    <a:pt x="38" y="85"/>
                  </a:lnTo>
                  <a:lnTo>
                    <a:pt x="40" y="83"/>
                  </a:lnTo>
                  <a:lnTo>
                    <a:pt x="43" y="78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7" y="64"/>
                  </a:lnTo>
                  <a:lnTo>
                    <a:pt x="47" y="62"/>
                  </a:lnTo>
                  <a:lnTo>
                    <a:pt x="45" y="59"/>
                  </a:lnTo>
                  <a:lnTo>
                    <a:pt x="45" y="57"/>
                  </a:lnTo>
                  <a:lnTo>
                    <a:pt x="43" y="54"/>
                  </a:lnTo>
                  <a:lnTo>
                    <a:pt x="43" y="52"/>
                  </a:lnTo>
                  <a:lnTo>
                    <a:pt x="43" y="47"/>
                  </a:lnTo>
                  <a:lnTo>
                    <a:pt x="43" y="45"/>
                  </a:lnTo>
                  <a:lnTo>
                    <a:pt x="43" y="43"/>
                  </a:lnTo>
                  <a:lnTo>
                    <a:pt x="45" y="40"/>
                  </a:lnTo>
                  <a:lnTo>
                    <a:pt x="45" y="38"/>
                  </a:lnTo>
                  <a:lnTo>
                    <a:pt x="47" y="36"/>
                  </a:lnTo>
                  <a:lnTo>
                    <a:pt x="47" y="31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50" y="26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73" y="19"/>
                  </a:lnTo>
                  <a:lnTo>
                    <a:pt x="76" y="19"/>
                  </a:lnTo>
                  <a:lnTo>
                    <a:pt x="90" y="19"/>
                  </a:lnTo>
                  <a:lnTo>
                    <a:pt x="92" y="21"/>
                  </a:lnTo>
                  <a:lnTo>
                    <a:pt x="97" y="21"/>
                  </a:lnTo>
                  <a:lnTo>
                    <a:pt x="125" y="14"/>
                  </a:lnTo>
                  <a:lnTo>
                    <a:pt x="128" y="17"/>
                  </a:lnTo>
                  <a:lnTo>
                    <a:pt x="133" y="17"/>
                  </a:lnTo>
                  <a:lnTo>
                    <a:pt x="137" y="17"/>
                  </a:lnTo>
                  <a:lnTo>
                    <a:pt x="140" y="17"/>
                  </a:lnTo>
                  <a:lnTo>
                    <a:pt x="142" y="7"/>
                  </a:lnTo>
                  <a:lnTo>
                    <a:pt x="149" y="0"/>
                  </a:lnTo>
                  <a:lnTo>
                    <a:pt x="154" y="5"/>
                  </a:lnTo>
                  <a:lnTo>
                    <a:pt x="156" y="10"/>
                  </a:lnTo>
                  <a:lnTo>
                    <a:pt x="156" y="12"/>
                  </a:lnTo>
                  <a:lnTo>
                    <a:pt x="159" y="17"/>
                  </a:lnTo>
                  <a:lnTo>
                    <a:pt x="159" y="19"/>
                  </a:lnTo>
                  <a:lnTo>
                    <a:pt x="163" y="17"/>
                  </a:lnTo>
                  <a:lnTo>
                    <a:pt x="168" y="17"/>
                  </a:lnTo>
                  <a:lnTo>
                    <a:pt x="177" y="21"/>
                  </a:lnTo>
                  <a:lnTo>
                    <a:pt x="182" y="26"/>
                  </a:lnTo>
                  <a:lnTo>
                    <a:pt x="187" y="28"/>
                  </a:lnTo>
                  <a:lnTo>
                    <a:pt x="206" y="52"/>
                  </a:lnTo>
                  <a:lnTo>
                    <a:pt x="211" y="59"/>
                  </a:lnTo>
                  <a:lnTo>
                    <a:pt x="213" y="64"/>
                  </a:lnTo>
                  <a:lnTo>
                    <a:pt x="213" y="66"/>
                  </a:lnTo>
                  <a:lnTo>
                    <a:pt x="213" y="69"/>
                  </a:lnTo>
                  <a:lnTo>
                    <a:pt x="213" y="71"/>
                  </a:lnTo>
                  <a:lnTo>
                    <a:pt x="215" y="78"/>
                  </a:lnTo>
                  <a:lnTo>
                    <a:pt x="215" y="81"/>
                  </a:lnTo>
                  <a:lnTo>
                    <a:pt x="215" y="83"/>
                  </a:lnTo>
                  <a:lnTo>
                    <a:pt x="213" y="85"/>
                  </a:lnTo>
                  <a:lnTo>
                    <a:pt x="208" y="90"/>
                  </a:lnTo>
                  <a:lnTo>
                    <a:pt x="206" y="92"/>
                  </a:lnTo>
                  <a:lnTo>
                    <a:pt x="206" y="95"/>
                  </a:lnTo>
                  <a:lnTo>
                    <a:pt x="218" y="99"/>
                  </a:lnTo>
                  <a:lnTo>
                    <a:pt x="227" y="107"/>
                  </a:lnTo>
                  <a:lnTo>
                    <a:pt x="232" y="111"/>
                  </a:lnTo>
                  <a:lnTo>
                    <a:pt x="234" y="111"/>
                  </a:lnTo>
                  <a:lnTo>
                    <a:pt x="241" y="109"/>
                  </a:lnTo>
                  <a:lnTo>
                    <a:pt x="241" y="107"/>
                  </a:lnTo>
                  <a:lnTo>
                    <a:pt x="241" y="104"/>
                  </a:lnTo>
                  <a:lnTo>
                    <a:pt x="244" y="102"/>
                  </a:lnTo>
                  <a:lnTo>
                    <a:pt x="246" y="102"/>
                  </a:lnTo>
                  <a:lnTo>
                    <a:pt x="251" y="104"/>
                  </a:lnTo>
                  <a:lnTo>
                    <a:pt x="253" y="107"/>
                  </a:lnTo>
                  <a:lnTo>
                    <a:pt x="253" y="109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60" y="121"/>
                  </a:lnTo>
                  <a:lnTo>
                    <a:pt x="265" y="125"/>
                  </a:lnTo>
                  <a:lnTo>
                    <a:pt x="289" y="161"/>
                  </a:lnTo>
                  <a:lnTo>
                    <a:pt x="289" y="163"/>
                  </a:lnTo>
                  <a:lnTo>
                    <a:pt x="289" y="166"/>
                  </a:lnTo>
                  <a:lnTo>
                    <a:pt x="286" y="166"/>
                  </a:lnTo>
                  <a:lnTo>
                    <a:pt x="282" y="168"/>
                  </a:lnTo>
                  <a:lnTo>
                    <a:pt x="282" y="170"/>
                  </a:lnTo>
                  <a:lnTo>
                    <a:pt x="282" y="170"/>
                  </a:lnTo>
                  <a:lnTo>
                    <a:pt x="282" y="173"/>
                  </a:lnTo>
                  <a:lnTo>
                    <a:pt x="284" y="173"/>
                  </a:lnTo>
                  <a:lnTo>
                    <a:pt x="289" y="178"/>
                  </a:lnTo>
                  <a:lnTo>
                    <a:pt x="293" y="178"/>
                  </a:lnTo>
                  <a:lnTo>
                    <a:pt x="298" y="175"/>
                  </a:lnTo>
                  <a:lnTo>
                    <a:pt x="301" y="175"/>
                  </a:lnTo>
                  <a:lnTo>
                    <a:pt x="303" y="178"/>
                  </a:lnTo>
                  <a:lnTo>
                    <a:pt x="303" y="180"/>
                  </a:lnTo>
                  <a:lnTo>
                    <a:pt x="303" y="187"/>
                  </a:lnTo>
                  <a:lnTo>
                    <a:pt x="303" y="192"/>
                  </a:lnTo>
                  <a:lnTo>
                    <a:pt x="305" y="194"/>
                  </a:lnTo>
                  <a:lnTo>
                    <a:pt x="308" y="196"/>
                  </a:lnTo>
                  <a:lnTo>
                    <a:pt x="310" y="199"/>
                  </a:lnTo>
                  <a:lnTo>
                    <a:pt x="317" y="199"/>
                  </a:lnTo>
                  <a:lnTo>
                    <a:pt x="329" y="196"/>
                  </a:lnTo>
                  <a:lnTo>
                    <a:pt x="331" y="196"/>
                  </a:lnTo>
                  <a:lnTo>
                    <a:pt x="331" y="196"/>
                  </a:lnTo>
                  <a:lnTo>
                    <a:pt x="336" y="199"/>
                  </a:lnTo>
                  <a:lnTo>
                    <a:pt x="341" y="201"/>
                  </a:lnTo>
                  <a:lnTo>
                    <a:pt x="343" y="199"/>
                  </a:lnTo>
                  <a:lnTo>
                    <a:pt x="345" y="199"/>
                  </a:lnTo>
                  <a:lnTo>
                    <a:pt x="348" y="194"/>
                  </a:lnTo>
                  <a:lnTo>
                    <a:pt x="350" y="192"/>
                  </a:lnTo>
                  <a:lnTo>
                    <a:pt x="353" y="194"/>
                  </a:lnTo>
                  <a:lnTo>
                    <a:pt x="360" y="194"/>
                  </a:lnTo>
                  <a:lnTo>
                    <a:pt x="364" y="194"/>
                  </a:lnTo>
                  <a:lnTo>
                    <a:pt x="367" y="194"/>
                  </a:lnTo>
                  <a:lnTo>
                    <a:pt x="369" y="194"/>
                  </a:lnTo>
                  <a:lnTo>
                    <a:pt x="371" y="192"/>
                  </a:lnTo>
                  <a:lnTo>
                    <a:pt x="371" y="189"/>
                  </a:lnTo>
                  <a:lnTo>
                    <a:pt x="374" y="187"/>
                  </a:lnTo>
                  <a:lnTo>
                    <a:pt x="376" y="185"/>
                  </a:lnTo>
                  <a:lnTo>
                    <a:pt x="381" y="185"/>
                  </a:lnTo>
                  <a:lnTo>
                    <a:pt x="383" y="187"/>
                  </a:lnTo>
                  <a:lnTo>
                    <a:pt x="386" y="189"/>
                  </a:lnTo>
                  <a:lnTo>
                    <a:pt x="388" y="189"/>
                  </a:lnTo>
                  <a:lnTo>
                    <a:pt x="390" y="189"/>
                  </a:lnTo>
                  <a:lnTo>
                    <a:pt x="390" y="187"/>
                  </a:lnTo>
                  <a:lnTo>
                    <a:pt x="390" y="185"/>
                  </a:lnTo>
                  <a:lnTo>
                    <a:pt x="390" y="182"/>
                  </a:lnTo>
                  <a:lnTo>
                    <a:pt x="390" y="180"/>
                  </a:lnTo>
                  <a:lnTo>
                    <a:pt x="390" y="178"/>
                  </a:lnTo>
                  <a:lnTo>
                    <a:pt x="393" y="175"/>
                  </a:lnTo>
                  <a:lnTo>
                    <a:pt x="395" y="178"/>
                  </a:lnTo>
                  <a:lnTo>
                    <a:pt x="400" y="185"/>
                  </a:lnTo>
                  <a:lnTo>
                    <a:pt x="405" y="192"/>
                  </a:lnTo>
                  <a:lnTo>
                    <a:pt x="407" y="194"/>
                  </a:lnTo>
                  <a:lnTo>
                    <a:pt x="409" y="196"/>
                  </a:lnTo>
                  <a:lnTo>
                    <a:pt x="414" y="196"/>
                  </a:lnTo>
                  <a:lnTo>
                    <a:pt x="424" y="185"/>
                  </a:lnTo>
                  <a:lnTo>
                    <a:pt x="485" y="175"/>
                  </a:lnTo>
                  <a:lnTo>
                    <a:pt x="487" y="173"/>
                  </a:lnTo>
                  <a:lnTo>
                    <a:pt x="490" y="170"/>
                  </a:lnTo>
                  <a:lnTo>
                    <a:pt x="490" y="168"/>
                  </a:lnTo>
                  <a:lnTo>
                    <a:pt x="490" y="163"/>
                  </a:lnTo>
                  <a:lnTo>
                    <a:pt x="490" y="161"/>
                  </a:lnTo>
                  <a:lnTo>
                    <a:pt x="495" y="154"/>
                  </a:lnTo>
                  <a:lnTo>
                    <a:pt x="499" y="152"/>
                  </a:lnTo>
                  <a:lnTo>
                    <a:pt x="504" y="152"/>
                  </a:lnTo>
                  <a:lnTo>
                    <a:pt x="513" y="154"/>
                  </a:lnTo>
                  <a:lnTo>
                    <a:pt x="518" y="154"/>
                  </a:lnTo>
                  <a:lnTo>
                    <a:pt x="521" y="152"/>
                  </a:lnTo>
                  <a:lnTo>
                    <a:pt x="528" y="147"/>
                  </a:lnTo>
                  <a:lnTo>
                    <a:pt x="537" y="154"/>
                  </a:lnTo>
                  <a:lnTo>
                    <a:pt x="556" y="156"/>
                  </a:lnTo>
                  <a:lnTo>
                    <a:pt x="558" y="159"/>
                  </a:lnTo>
                  <a:lnTo>
                    <a:pt x="561" y="161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63" y="170"/>
                  </a:lnTo>
                  <a:lnTo>
                    <a:pt x="573" y="173"/>
                  </a:lnTo>
                  <a:lnTo>
                    <a:pt x="575" y="175"/>
                  </a:lnTo>
                  <a:lnTo>
                    <a:pt x="577" y="178"/>
                  </a:lnTo>
                  <a:lnTo>
                    <a:pt x="577" y="180"/>
                  </a:lnTo>
                  <a:lnTo>
                    <a:pt x="575" y="182"/>
                  </a:lnTo>
                  <a:lnTo>
                    <a:pt x="573" y="187"/>
                  </a:lnTo>
                  <a:lnTo>
                    <a:pt x="573" y="189"/>
                  </a:lnTo>
                  <a:lnTo>
                    <a:pt x="573" y="192"/>
                  </a:lnTo>
                  <a:lnTo>
                    <a:pt x="575" y="196"/>
                  </a:lnTo>
                  <a:lnTo>
                    <a:pt x="577" y="199"/>
                  </a:lnTo>
                  <a:lnTo>
                    <a:pt x="580" y="199"/>
                  </a:lnTo>
                  <a:lnTo>
                    <a:pt x="580" y="196"/>
                  </a:lnTo>
                  <a:lnTo>
                    <a:pt x="582" y="192"/>
                  </a:lnTo>
                  <a:lnTo>
                    <a:pt x="584" y="192"/>
                  </a:lnTo>
                  <a:lnTo>
                    <a:pt x="587" y="192"/>
                  </a:lnTo>
                  <a:lnTo>
                    <a:pt x="603" y="208"/>
                  </a:lnTo>
                  <a:lnTo>
                    <a:pt x="610" y="220"/>
                  </a:lnTo>
                  <a:lnTo>
                    <a:pt x="615" y="232"/>
                  </a:lnTo>
                  <a:lnTo>
                    <a:pt x="618" y="234"/>
                  </a:lnTo>
                  <a:lnTo>
                    <a:pt x="618" y="237"/>
                  </a:lnTo>
                  <a:lnTo>
                    <a:pt x="618" y="239"/>
                  </a:lnTo>
                  <a:lnTo>
                    <a:pt x="615" y="241"/>
                  </a:lnTo>
                  <a:lnTo>
                    <a:pt x="613" y="241"/>
                  </a:lnTo>
                  <a:lnTo>
                    <a:pt x="606" y="241"/>
                  </a:lnTo>
                  <a:lnTo>
                    <a:pt x="603" y="244"/>
                  </a:lnTo>
                  <a:lnTo>
                    <a:pt x="601" y="246"/>
                  </a:lnTo>
                  <a:lnTo>
                    <a:pt x="601" y="249"/>
                  </a:lnTo>
                  <a:lnTo>
                    <a:pt x="603" y="253"/>
                  </a:lnTo>
                  <a:lnTo>
                    <a:pt x="606" y="256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60"/>
                  </a:lnTo>
                  <a:lnTo>
                    <a:pt x="610" y="275"/>
                  </a:lnTo>
                  <a:lnTo>
                    <a:pt x="613" y="277"/>
                  </a:lnTo>
                  <a:lnTo>
                    <a:pt x="615" y="282"/>
                  </a:lnTo>
                  <a:lnTo>
                    <a:pt x="618" y="284"/>
                  </a:lnTo>
                  <a:lnTo>
                    <a:pt x="620" y="286"/>
                  </a:lnTo>
                  <a:lnTo>
                    <a:pt x="622" y="284"/>
                  </a:lnTo>
                  <a:lnTo>
                    <a:pt x="625" y="284"/>
                  </a:lnTo>
                  <a:lnTo>
                    <a:pt x="627" y="279"/>
                  </a:lnTo>
                  <a:lnTo>
                    <a:pt x="629" y="277"/>
                  </a:lnTo>
                  <a:lnTo>
                    <a:pt x="632" y="277"/>
                  </a:lnTo>
                  <a:lnTo>
                    <a:pt x="636" y="282"/>
                  </a:lnTo>
                  <a:lnTo>
                    <a:pt x="641" y="289"/>
                  </a:lnTo>
                  <a:lnTo>
                    <a:pt x="644" y="291"/>
                  </a:lnTo>
                  <a:lnTo>
                    <a:pt x="646" y="296"/>
                  </a:lnTo>
                  <a:lnTo>
                    <a:pt x="653" y="298"/>
                  </a:lnTo>
                  <a:lnTo>
                    <a:pt x="655" y="298"/>
                  </a:lnTo>
                  <a:lnTo>
                    <a:pt x="658" y="301"/>
                  </a:lnTo>
                  <a:lnTo>
                    <a:pt x="660" y="298"/>
                  </a:lnTo>
                  <a:lnTo>
                    <a:pt x="665" y="298"/>
                  </a:lnTo>
                  <a:lnTo>
                    <a:pt x="665" y="296"/>
                  </a:lnTo>
                  <a:lnTo>
                    <a:pt x="667" y="294"/>
                  </a:lnTo>
                  <a:lnTo>
                    <a:pt x="667" y="291"/>
                  </a:lnTo>
                  <a:lnTo>
                    <a:pt x="670" y="289"/>
                  </a:lnTo>
                  <a:lnTo>
                    <a:pt x="672" y="286"/>
                  </a:lnTo>
                  <a:lnTo>
                    <a:pt x="674" y="286"/>
                  </a:lnTo>
                  <a:lnTo>
                    <a:pt x="677" y="289"/>
                  </a:lnTo>
                  <a:lnTo>
                    <a:pt x="679" y="291"/>
                  </a:lnTo>
                  <a:lnTo>
                    <a:pt x="679" y="294"/>
                  </a:lnTo>
                  <a:lnTo>
                    <a:pt x="679" y="296"/>
                  </a:lnTo>
                  <a:lnTo>
                    <a:pt x="684" y="298"/>
                  </a:lnTo>
                  <a:lnTo>
                    <a:pt x="689" y="303"/>
                  </a:lnTo>
                  <a:lnTo>
                    <a:pt x="696" y="308"/>
                  </a:lnTo>
                  <a:lnTo>
                    <a:pt x="698" y="308"/>
                  </a:lnTo>
                  <a:lnTo>
                    <a:pt x="700" y="310"/>
                  </a:lnTo>
                  <a:lnTo>
                    <a:pt x="703" y="310"/>
                  </a:lnTo>
                  <a:lnTo>
                    <a:pt x="703" y="317"/>
                  </a:lnTo>
                  <a:lnTo>
                    <a:pt x="705" y="322"/>
                  </a:lnTo>
                  <a:lnTo>
                    <a:pt x="707" y="322"/>
                  </a:lnTo>
                  <a:lnTo>
                    <a:pt x="710" y="322"/>
                  </a:lnTo>
                  <a:lnTo>
                    <a:pt x="717" y="315"/>
                  </a:lnTo>
                  <a:lnTo>
                    <a:pt x="719" y="312"/>
                  </a:lnTo>
                  <a:lnTo>
                    <a:pt x="722" y="312"/>
                  </a:lnTo>
                  <a:lnTo>
                    <a:pt x="724" y="315"/>
                  </a:lnTo>
                  <a:lnTo>
                    <a:pt x="726" y="317"/>
                  </a:lnTo>
                  <a:lnTo>
                    <a:pt x="729" y="317"/>
                  </a:lnTo>
                  <a:lnTo>
                    <a:pt x="731" y="317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78A7EEC4-69C0-68C7-3945-4EB57851F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451" y="1801813"/>
              <a:ext cx="1393825" cy="1754188"/>
            </a:xfrm>
            <a:custGeom>
              <a:avLst/>
              <a:gdLst>
                <a:gd name="T0" fmla="*/ 317 w 878"/>
                <a:gd name="T1" fmla="*/ 1041 h 1105"/>
                <a:gd name="T2" fmla="*/ 277 w 878"/>
                <a:gd name="T3" fmla="*/ 1015 h 1105"/>
                <a:gd name="T4" fmla="*/ 249 w 878"/>
                <a:gd name="T5" fmla="*/ 965 h 1105"/>
                <a:gd name="T6" fmla="*/ 173 w 878"/>
                <a:gd name="T7" fmla="*/ 842 h 1105"/>
                <a:gd name="T8" fmla="*/ 149 w 878"/>
                <a:gd name="T9" fmla="*/ 840 h 1105"/>
                <a:gd name="T10" fmla="*/ 109 w 878"/>
                <a:gd name="T11" fmla="*/ 859 h 1105"/>
                <a:gd name="T12" fmla="*/ 71 w 878"/>
                <a:gd name="T13" fmla="*/ 816 h 1105"/>
                <a:gd name="T14" fmla="*/ 36 w 878"/>
                <a:gd name="T15" fmla="*/ 804 h 1105"/>
                <a:gd name="T16" fmla="*/ 22 w 878"/>
                <a:gd name="T17" fmla="*/ 781 h 1105"/>
                <a:gd name="T18" fmla="*/ 10 w 878"/>
                <a:gd name="T19" fmla="*/ 707 h 1105"/>
                <a:gd name="T20" fmla="*/ 45 w 878"/>
                <a:gd name="T21" fmla="*/ 613 h 1105"/>
                <a:gd name="T22" fmla="*/ 90 w 878"/>
                <a:gd name="T23" fmla="*/ 573 h 1105"/>
                <a:gd name="T24" fmla="*/ 128 w 878"/>
                <a:gd name="T25" fmla="*/ 554 h 1105"/>
                <a:gd name="T26" fmla="*/ 171 w 878"/>
                <a:gd name="T27" fmla="*/ 509 h 1105"/>
                <a:gd name="T28" fmla="*/ 202 w 878"/>
                <a:gd name="T29" fmla="*/ 449 h 1105"/>
                <a:gd name="T30" fmla="*/ 220 w 878"/>
                <a:gd name="T31" fmla="*/ 393 h 1105"/>
                <a:gd name="T32" fmla="*/ 220 w 878"/>
                <a:gd name="T33" fmla="*/ 371 h 1105"/>
                <a:gd name="T34" fmla="*/ 239 w 878"/>
                <a:gd name="T35" fmla="*/ 338 h 1105"/>
                <a:gd name="T36" fmla="*/ 213 w 878"/>
                <a:gd name="T37" fmla="*/ 305 h 1105"/>
                <a:gd name="T38" fmla="*/ 202 w 878"/>
                <a:gd name="T39" fmla="*/ 265 h 1105"/>
                <a:gd name="T40" fmla="*/ 254 w 878"/>
                <a:gd name="T41" fmla="*/ 222 h 1105"/>
                <a:gd name="T42" fmla="*/ 249 w 878"/>
                <a:gd name="T43" fmla="*/ 189 h 1105"/>
                <a:gd name="T44" fmla="*/ 223 w 878"/>
                <a:gd name="T45" fmla="*/ 106 h 1105"/>
                <a:gd name="T46" fmla="*/ 280 w 878"/>
                <a:gd name="T47" fmla="*/ 80 h 1105"/>
                <a:gd name="T48" fmla="*/ 308 w 878"/>
                <a:gd name="T49" fmla="*/ 78 h 1105"/>
                <a:gd name="T50" fmla="*/ 355 w 878"/>
                <a:gd name="T51" fmla="*/ 68 h 1105"/>
                <a:gd name="T52" fmla="*/ 388 w 878"/>
                <a:gd name="T53" fmla="*/ 21 h 1105"/>
                <a:gd name="T54" fmla="*/ 422 w 878"/>
                <a:gd name="T55" fmla="*/ 61 h 1105"/>
                <a:gd name="T56" fmla="*/ 424 w 878"/>
                <a:gd name="T57" fmla="*/ 97 h 1105"/>
                <a:gd name="T58" fmla="*/ 462 w 878"/>
                <a:gd name="T59" fmla="*/ 146 h 1105"/>
                <a:gd name="T60" fmla="*/ 478 w 878"/>
                <a:gd name="T61" fmla="*/ 184 h 1105"/>
                <a:gd name="T62" fmla="*/ 533 w 878"/>
                <a:gd name="T63" fmla="*/ 229 h 1105"/>
                <a:gd name="T64" fmla="*/ 540 w 878"/>
                <a:gd name="T65" fmla="*/ 277 h 1105"/>
                <a:gd name="T66" fmla="*/ 616 w 878"/>
                <a:gd name="T67" fmla="*/ 260 h 1105"/>
                <a:gd name="T68" fmla="*/ 672 w 878"/>
                <a:gd name="T69" fmla="*/ 284 h 1105"/>
                <a:gd name="T70" fmla="*/ 694 w 878"/>
                <a:gd name="T71" fmla="*/ 324 h 1105"/>
                <a:gd name="T72" fmla="*/ 687 w 878"/>
                <a:gd name="T73" fmla="*/ 341 h 1105"/>
                <a:gd name="T74" fmla="*/ 779 w 878"/>
                <a:gd name="T75" fmla="*/ 324 h 1105"/>
                <a:gd name="T76" fmla="*/ 840 w 878"/>
                <a:gd name="T77" fmla="*/ 329 h 1105"/>
                <a:gd name="T78" fmla="*/ 864 w 878"/>
                <a:gd name="T79" fmla="*/ 404 h 1105"/>
                <a:gd name="T80" fmla="*/ 840 w 878"/>
                <a:gd name="T81" fmla="*/ 445 h 1105"/>
                <a:gd name="T82" fmla="*/ 826 w 878"/>
                <a:gd name="T83" fmla="*/ 483 h 1105"/>
                <a:gd name="T84" fmla="*/ 793 w 878"/>
                <a:gd name="T85" fmla="*/ 509 h 1105"/>
                <a:gd name="T86" fmla="*/ 821 w 878"/>
                <a:gd name="T87" fmla="*/ 551 h 1105"/>
                <a:gd name="T88" fmla="*/ 817 w 878"/>
                <a:gd name="T89" fmla="*/ 610 h 1105"/>
                <a:gd name="T90" fmla="*/ 819 w 878"/>
                <a:gd name="T91" fmla="*/ 658 h 1105"/>
                <a:gd name="T92" fmla="*/ 824 w 878"/>
                <a:gd name="T93" fmla="*/ 684 h 1105"/>
                <a:gd name="T94" fmla="*/ 859 w 878"/>
                <a:gd name="T95" fmla="*/ 752 h 1105"/>
                <a:gd name="T96" fmla="*/ 871 w 878"/>
                <a:gd name="T97" fmla="*/ 793 h 1105"/>
                <a:gd name="T98" fmla="*/ 871 w 878"/>
                <a:gd name="T99" fmla="*/ 854 h 1105"/>
                <a:gd name="T100" fmla="*/ 857 w 878"/>
                <a:gd name="T101" fmla="*/ 904 h 1105"/>
                <a:gd name="T102" fmla="*/ 795 w 878"/>
                <a:gd name="T103" fmla="*/ 939 h 1105"/>
                <a:gd name="T104" fmla="*/ 748 w 878"/>
                <a:gd name="T105" fmla="*/ 954 h 1105"/>
                <a:gd name="T106" fmla="*/ 739 w 878"/>
                <a:gd name="T107" fmla="*/ 982 h 1105"/>
                <a:gd name="T108" fmla="*/ 724 w 878"/>
                <a:gd name="T109" fmla="*/ 1020 h 1105"/>
                <a:gd name="T110" fmla="*/ 653 w 878"/>
                <a:gd name="T111" fmla="*/ 1048 h 1105"/>
                <a:gd name="T112" fmla="*/ 530 w 878"/>
                <a:gd name="T113" fmla="*/ 1065 h 1105"/>
                <a:gd name="T114" fmla="*/ 495 w 878"/>
                <a:gd name="T115" fmla="*/ 1070 h 1105"/>
                <a:gd name="T116" fmla="*/ 459 w 878"/>
                <a:gd name="T117" fmla="*/ 1091 h 1105"/>
                <a:gd name="T118" fmla="*/ 407 w 878"/>
                <a:gd name="T119" fmla="*/ 1098 h 1105"/>
                <a:gd name="T120" fmla="*/ 360 w 878"/>
                <a:gd name="T121" fmla="*/ 1096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78" h="1105">
                  <a:moveTo>
                    <a:pt x="336" y="1096"/>
                  </a:moveTo>
                  <a:lnTo>
                    <a:pt x="336" y="1096"/>
                  </a:lnTo>
                  <a:lnTo>
                    <a:pt x="332" y="1093"/>
                  </a:lnTo>
                  <a:lnTo>
                    <a:pt x="327" y="1091"/>
                  </a:lnTo>
                  <a:lnTo>
                    <a:pt x="332" y="1072"/>
                  </a:lnTo>
                  <a:lnTo>
                    <a:pt x="329" y="1067"/>
                  </a:lnTo>
                  <a:lnTo>
                    <a:pt x="322" y="1065"/>
                  </a:lnTo>
                  <a:lnTo>
                    <a:pt x="320" y="1062"/>
                  </a:lnTo>
                  <a:lnTo>
                    <a:pt x="315" y="1058"/>
                  </a:lnTo>
                  <a:lnTo>
                    <a:pt x="315" y="1053"/>
                  </a:lnTo>
                  <a:lnTo>
                    <a:pt x="317" y="1044"/>
                  </a:lnTo>
                  <a:lnTo>
                    <a:pt x="317" y="1041"/>
                  </a:lnTo>
                  <a:lnTo>
                    <a:pt x="317" y="1039"/>
                  </a:lnTo>
                  <a:lnTo>
                    <a:pt x="315" y="1036"/>
                  </a:lnTo>
                  <a:lnTo>
                    <a:pt x="315" y="1034"/>
                  </a:lnTo>
                  <a:lnTo>
                    <a:pt x="313" y="1032"/>
                  </a:lnTo>
                  <a:lnTo>
                    <a:pt x="310" y="1029"/>
                  </a:lnTo>
                  <a:lnTo>
                    <a:pt x="306" y="1027"/>
                  </a:lnTo>
                  <a:lnTo>
                    <a:pt x="303" y="1027"/>
                  </a:lnTo>
                  <a:lnTo>
                    <a:pt x="284" y="1027"/>
                  </a:lnTo>
                  <a:lnTo>
                    <a:pt x="282" y="1027"/>
                  </a:lnTo>
                  <a:lnTo>
                    <a:pt x="280" y="1022"/>
                  </a:lnTo>
                  <a:lnTo>
                    <a:pt x="280" y="1017"/>
                  </a:lnTo>
                  <a:lnTo>
                    <a:pt x="277" y="1015"/>
                  </a:lnTo>
                  <a:lnTo>
                    <a:pt x="275" y="1013"/>
                  </a:lnTo>
                  <a:lnTo>
                    <a:pt x="270" y="1013"/>
                  </a:lnTo>
                  <a:lnTo>
                    <a:pt x="261" y="1008"/>
                  </a:lnTo>
                  <a:lnTo>
                    <a:pt x="256" y="1001"/>
                  </a:lnTo>
                  <a:lnTo>
                    <a:pt x="251" y="999"/>
                  </a:lnTo>
                  <a:lnTo>
                    <a:pt x="249" y="994"/>
                  </a:lnTo>
                  <a:lnTo>
                    <a:pt x="246" y="987"/>
                  </a:lnTo>
                  <a:lnTo>
                    <a:pt x="246" y="982"/>
                  </a:lnTo>
                  <a:lnTo>
                    <a:pt x="246" y="973"/>
                  </a:lnTo>
                  <a:lnTo>
                    <a:pt x="246" y="970"/>
                  </a:lnTo>
                  <a:lnTo>
                    <a:pt x="246" y="968"/>
                  </a:lnTo>
                  <a:lnTo>
                    <a:pt x="249" y="965"/>
                  </a:lnTo>
                  <a:lnTo>
                    <a:pt x="249" y="961"/>
                  </a:lnTo>
                  <a:lnTo>
                    <a:pt x="249" y="958"/>
                  </a:lnTo>
                  <a:lnTo>
                    <a:pt x="246" y="954"/>
                  </a:lnTo>
                  <a:lnTo>
                    <a:pt x="244" y="944"/>
                  </a:lnTo>
                  <a:lnTo>
                    <a:pt x="242" y="942"/>
                  </a:lnTo>
                  <a:lnTo>
                    <a:pt x="235" y="932"/>
                  </a:lnTo>
                  <a:lnTo>
                    <a:pt x="223" y="923"/>
                  </a:lnTo>
                  <a:lnTo>
                    <a:pt x="187" y="873"/>
                  </a:lnTo>
                  <a:lnTo>
                    <a:pt x="183" y="854"/>
                  </a:lnTo>
                  <a:lnTo>
                    <a:pt x="178" y="847"/>
                  </a:lnTo>
                  <a:lnTo>
                    <a:pt x="175" y="845"/>
                  </a:lnTo>
                  <a:lnTo>
                    <a:pt x="173" y="842"/>
                  </a:lnTo>
                  <a:lnTo>
                    <a:pt x="166" y="840"/>
                  </a:lnTo>
                  <a:lnTo>
                    <a:pt x="149" y="831"/>
                  </a:lnTo>
                  <a:lnTo>
                    <a:pt x="147" y="828"/>
                  </a:lnTo>
                  <a:lnTo>
                    <a:pt x="147" y="831"/>
                  </a:lnTo>
                  <a:lnTo>
                    <a:pt x="145" y="831"/>
                  </a:lnTo>
                  <a:lnTo>
                    <a:pt x="147" y="831"/>
                  </a:lnTo>
                  <a:lnTo>
                    <a:pt x="147" y="833"/>
                  </a:lnTo>
                  <a:lnTo>
                    <a:pt x="147" y="835"/>
                  </a:lnTo>
                  <a:lnTo>
                    <a:pt x="147" y="838"/>
                  </a:lnTo>
                  <a:lnTo>
                    <a:pt x="147" y="838"/>
                  </a:lnTo>
                  <a:lnTo>
                    <a:pt x="147" y="840"/>
                  </a:lnTo>
                  <a:lnTo>
                    <a:pt x="149" y="840"/>
                  </a:lnTo>
                  <a:lnTo>
                    <a:pt x="149" y="842"/>
                  </a:lnTo>
                  <a:lnTo>
                    <a:pt x="149" y="842"/>
                  </a:lnTo>
                  <a:lnTo>
                    <a:pt x="149" y="845"/>
                  </a:lnTo>
                  <a:lnTo>
                    <a:pt x="149" y="847"/>
                  </a:lnTo>
                  <a:lnTo>
                    <a:pt x="149" y="847"/>
                  </a:lnTo>
                  <a:lnTo>
                    <a:pt x="147" y="849"/>
                  </a:lnTo>
                  <a:lnTo>
                    <a:pt x="145" y="849"/>
                  </a:lnTo>
                  <a:lnTo>
                    <a:pt x="121" y="852"/>
                  </a:lnTo>
                  <a:lnTo>
                    <a:pt x="116" y="852"/>
                  </a:lnTo>
                  <a:lnTo>
                    <a:pt x="114" y="854"/>
                  </a:lnTo>
                  <a:lnTo>
                    <a:pt x="112" y="857"/>
                  </a:lnTo>
                  <a:lnTo>
                    <a:pt x="109" y="859"/>
                  </a:lnTo>
                  <a:lnTo>
                    <a:pt x="107" y="859"/>
                  </a:lnTo>
                  <a:lnTo>
                    <a:pt x="93" y="857"/>
                  </a:lnTo>
                  <a:lnTo>
                    <a:pt x="81" y="859"/>
                  </a:lnTo>
                  <a:lnTo>
                    <a:pt x="76" y="857"/>
                  </a:lnTo>
                  <a:lnTo>
                    <a:pt x="71" y="854"/>
                  </a:lnTo>
                  <a:lnTo>
                    <a:pt x="69" y="852"/>
                  </a:lnTo>
                  <a:lnTo>
                    <a:pt x="69" y="847"/>
                  </a:lnTo>
                  <a:lnTo>
                    <a:pt x="69" y="845"/>
                  </a:lnTo>
                  <a:lnTo>
                    <a:pt x="69" y="840"/>
                  </a:lnTo>
                  <a:lnTo>
                    <a:pt x="69" y="831"/>
                  </a:lnTo>
                  <a:lnTo>
                    <a:pt x="71" y="821"/>
                  </a:lnTo>
                  <a:lnTo>
                    <a:pt x="71" y="816"/>
                  </a:lnTo>
                  <a:lnTo>
                    <a:pt x="71" y="814"/>
                  </a:lnTo>
                  <a:lnTo>
                    <a:pt x="69" y="812"/>
                  </a:lnTo>
                  <a:lnTo>
                    <a:pt x="67" y="812"/>
                  </a:lnTo>
                  <a:lnTo>
                    <a:pt x="60" y="812"/>
                  </a:lnTo>
                  <a:lnTo>
                    <a:pt x="60" y="809"/>
                  </a:lnTo>
                  <a:lnTo>
                    <a:pt x="57" y="804"/>
                  </a:lnTo>
                  <a:lnTo>
                    <a:pt x="55" y="804"/>
                  </a:lnTo>
                  <a:lnTo>
                    <a:pt x="52" y="804"/>
                  </a:lnTo>
                  <a:lnTo>
                    <a:pt x="45" y="807"/>
                  </a:lnTo>
                  <a:lnTo>
                    <a:pt x="43" y="807"/>
                  </a:lnTo>
                  <a:lnTo>
                    <a:pt x="38" y="807"/>
                  </a:lnTo>
                  <a:lnTo>
                    <a:pt x="36" y="804"/>
                  </a:lnTo>
                  <a:lnTo>
                    <a:pt x="36" y="802"/>
                  </a:lnTo>
                  <a:lnTo>
                    <a:pt x="36" y="800"/>
                  </a:lnTo>
                  <a:lnTo>
                    <a:pt x="36" y="797"/>
                  </a:lnTo>
                  <a:lnTo>
                    <a:pt x="38" y="793"/>
                  </a:lnTo>
                  <a:lnTo>
                    <a:pt x="36" y="790"/>
                  </a:lnTo>
                  <a:lnTo>
                    <a:pt x="36" y="788"/>
                  </a:lnTo>
                  <a:lnTo>
                    <a:pt x="34" y="786"/>
                  </a:lnTo>
                  <a:lnTo>
                    <a:pt x="26" y="788"/>
                  </a:lnTo>
                  <a:lnTo>
                    <a:pt x="22" y="788"/>
                  </a:lnTo>
                  <a:lnTo>
                    <a:pt x="22" y="786"/>
                  </a:lnTo>
                  <a:lnTo>
                    <a:pt x="19" y="783"/>
                  </a:lnTo>
                  <a:lnTo>
                    <a:pt x="22" y="781"/>
                  </a:lnTo>
                  <a:lnTo>
                    <a:pt x="22" y="778"/>
                  </a:lnTo>
                  <a:lnTo>
                    <a:pt x="19" y="776"/>
                  </a:lnTo>
                  <a:lnTo>
                    <a:pt x="17" y="776"/>
                  </a:lnTo>
                  <a:lnTo>
                    <a:pt x="12" y="778"/>
                  </a:lnTo>
                  <a:lnTo>
                    <a:pt x="10" y="781"/>
                  </a:lnTo>
                  <a:lnTo>
                    <a:pt x="8" y="778"/>
                  </a:lnTo>
                  <a:lnTo>
                    <a:pt x="5" y="776"/>
                  </a:lnTo>
                  <a:lnTo>
                    <a:pt x="5" y="774"/>
                  </a:lnTo>
                  <a:lnTo>
                    <a:pt x="3" y="771"/>
                  </a:lnTo>
                  <a:lnTo>
                    <a:pt x="0" y="764"/>
                  </a:lnTo>
                  <a:lnTo>
                    <a:pt x="3" y="731"/>
                  </a:lnTo>
                  <a:lnTo>
                    <a:pt x="10" y="707"/>
                  </a:lnTo>
                  <a:lnTo>
                    <a:pt x="10" y="703"/>
                  </a:lnTo>
                  <a:lnTo>
                    <a:pt x="12" y="700"/>
                  </a:lnTo>
                  <a:lnTo>
                    <a:pt x="15" y="693"/>
                  </a:lnTo>
                  <a:lnTo>
                    <a:pt x="24" y="684"/>
                  </a:lnTo>
                  <a:lnTo>
                    <a:pt x="31" y="670"/>
                  </a:lnTo>
                  <a:lnTo>
                    <a:pt x="31" y="665"/>
                  </a:lnTo>
                  <a:lnTo>
                    <a:pt x="29" y="658"/>
                  </a:lnTo>
                  <a:lnTo>
                    <a:pt x="31" y="653"/>
                  </a:lnTo>
                  <a:lnTo>
                    <a:pt x="34" y="644"/>
                  </a:lnTo>
                  <a:lnTo>
                    <a:pt x="36" y="636"/>
                  </a:lnTo>
                  <a:lnTo>
                    <a:pt x="43" y="615"/>
                  </a:lnTo>
                  <a:lnTo>
                    <a:pt x="45" y="613"/>
                  </a:lnTo>
                  <a:lnTo>
                    <a:pt x="43" y="610"/>
                  </a:lnTo>
                  <a:lnTo>
                    <a:pt x="43" y="601"/>
                  </a:lnTo>
                  <a:lnTo>
                    <a:pt x="41" y="596"/>
                  </a:lnTo>
                  <a:lnTo>
                    <a:pt x="43" y="591"/>
                  </a:lnTo>
                  <a:lnTo>
                    <a:pt x="50" y="573"/>
                  </a:lnTo>
                  <a:lnTo>
                    <a:pt x="62" y="577"/>
                  </a:lnTo>
                  <a:lnTo>
                    <a:pt x="71" y="577"/>
                  </a:lnTo>
                  <a:lnTo>
                    <a:pt x="88" y="582"/>
                  </a:lnTo>
                  <a:lnTo>
                    <a:pt x="90" y="582"/>
                  </a:lnTo>
                  <a:lnTo>
                    <a:pt x="93" y="580"/>
                  </a:lnTo>
                  <a:lnTo>
                    <a:pt x="93" y="577"/>
                  </a:lnTo>
                  <a:lnTo>
                    <a:pt x="90" y="573"/>
                  </a:lnTo>
                  <a:lnTo>
                    <a:pt x="90" y="570"/>
                  </a:lnTo>
                  <a:lnTo>
                    <a:pt x="90" y="568"/>
                  </a:lnTo>
                  <a:lnTo>
                    <a:pt x="90" y="563"/>
                  </a:lnTo>
                  <a:lnTo>
                    <a:pt x="95" y="561"/>
                  </a:lnTo>
                  <a:lnTo>
                    <a:pt x="97" y="561"/>
                  </a:lnTo>
                  <a:lnTo>
                    <a:pt x="105" y="565"/>
                  </a:lnTo>
                  <a:lnTo>
                    <a:pt x="107" y="565"/>
                  </a:lnTo>
                  <a:lnTo>
                    <a:pt x="109" y="565"/>
                  </a:lnTo>
                  <a:lnTo>
                    <a:pt x="112" y="563"/>
                  </a:lnTo>
                  <a:lnTo>
                    <a:pt x="114" y="561"/>
                  </a:lnTo>
                  <a:lnTo>
                    <a:pt x="119" y="556"/>
                  </a:lnTo>
                  <a:lnTo>
                    <a:pt x="128" y="554"/>
                  </a:lnTo>
                  <a:lnTo>
                    <a:pt x="145" y="546"/>
                  </a:lnTo>
                  <a:lnTo>
                    <a:pt x="147" y="544"/>
                  </a:lnTo>
                  <a:lnTo>
                    <a:pt x="152" y="544"/>
                  </a:lnTo>
                  <a:lnTo>
                    <a:pt x="154" y="544"/>
                  </a:lnTo>
                  <a:lnTo>
                    <a:pt x="157" y="542"/>
                  </a:lnTo>
                  <a:lnTo>
                    <a:pt x="157" y="539"/>
                  </a:lnTo>
                  <a:lnTo>
                    <a:pt x="157" y="537"/>
                  </a:lnTo>
                  <a:lnTo>
                    <a:pt x="154" y="530"/>
                  </a:lnTo>
                  <a:lnTo>
                    <a:pt x="157" y="520"/>
                  </a:lnTo>
                  <a:lnTo>
                    <a:pt x="164" y="513"/>
                  </a:lnTo>
                  <a:lnTo>
                    <a:pt x="168" y="511"/>
                  </a:lnTo>
                  <a:lnTo>
                    <a:pt x="171" y="509"/>
                  </a:lnTo>
                  <a:lnTo>
                    <a:pt x="173" y="509"/>
                  </a:lnTo>
                  <a:lnTo>
                    <a:pt x="178" y="506"/>
                  </a:lnTo>
                  <a:lnTo>
                    <a:pt x="187" y="502"/>
                  </a:lnTo>
                  <a:lnTo>
                    <a:pt x="192" y="497"/>
                  </a:lnTo>
                  <a:lnTo>
                    <a:pt x="194" y="494"/>
                  </a:lnTo>
                  <a:lnTo>
                    <a:pt x="202" y="471"/>
                  </a:lnTo>
                  <a:lnTo>
                    <a:pt x="202" y="466"/>
                  </a:lnTo>
                  <a:lnTo>
                    <a:pt x="202" y="464"/>
                  </a:lnTo>
                  <a:lnTo>
                    <a:pt x="202" y="461"/>
                  </a:lnTo>
                  <a:lnTo>
                    <a:pt x="202" y="457"/>
                  </a:lnTo>
                  <a:lnTo>
                    <a:pt x="202" y="454"/>
                  </a:lnTo>
                  <a:lnTo>
                    <a:pt x="202" y="449"/>
                  </a:lnTo>
                  <a:lnTo>
                    <a:pt x="202" y="447"/>
                  </a:lnTo>
                  <a:lnTo>
                    <a:pt x="204" y="442"/>
                  </a:lnTo>
                  <a:lnTo>
                    <a:pt x="206" y="440"/>
                  </a:lnTo>
                  <a:lnTo>
                    <a:pt x="211" y="435"/>
                  </a:lnTo>
                  <a:lnTo>
                    <a:pt x="218" y="431"/>
                  </a:lnTo>
                  <a:lnTo>
                    <a:pt x="220" y="426"/>
                  </a:lnTo>
                  <a:lnTo>
                    <a:pt x="220" y="421"/>
                  </a:lnTo>
                  <a:lnTo>
                    <a:pt x="218" y="416"/>
                  </a:lnTo>
                  <a:lnTo>
                    <a:pt x="218" y="412"/>
                  </a:lnTo>
                  <a:lnTo>
                    <a:pt x="218" y="407"/>
                  </a:lnTo>
                  <a:lnTo>
                    <a:pt x="220" y="397"/>
                  </a:lnTo>
                  <a:lnTo>
                    <a:pt x="220" y="393"/>
                  </a:lnTo>
                  <a:lnTo>
                    <a:pt x="220" y="390"/>
                  </a:lnTo>
                  <a:lnTo>
                    <a:pt x="216" y="390"/>
                  </a:lnTo>
                  <a:lnTo>
                    <a:pt x="213" y="390"/>
                  </a:lnTo>
                  <a:lnTo>
                    <a:pt x="211" y="388"/>
                  </a:lnTo>
                  <a:lnTo>
                    <a:pt x="211" y="386"/>
                  </a:lnTo>
                  <a:lnTo>
                    <a:pt x="209" y="383"/>
                  </a:lnTo>
                  <a:lnTo>
                    <a:pt x="209" y="378"/>
                  </a:lnTo>
                  <a:lnTo>
                    <a:pt x="209" y="376"/>
                  </a:lnTo>
                  <a:lnTo>
                    <a:pt x="209" y="374"/>
                  </a:lnTo>
                  <a:lnTo>
                    <a:pt x="211" y="374"/>
                  </a:lnTo>
                  <a:lnTo>
                    <a:pt x="218" y="374"/>
                  </a:lnTo>
                  <a:lnTo>
                    <a:pt x="220" y="371"/>
                  </a:lnTo>
                  <a:lnTo>
                    <a:pt x="223" y="369"/>
                  </a:lnTo>
                  <a:lnTo>
                    <a:pt x="223" y="367"/>
                  </a:lnTo>
                  <a:lnTo>
                    <a:pt x="223" y="367"/>
                  </a:lnTo>
                  <a:lnTo>
                    <a:pt x="220" y="364"/>
                  </a:lnTo>
                  <a:lnTo>
                    <a:pt x="218" y="362"/>
                  </a:lnTo>
                  <a:lnTo>
                    <a:pt x="218" y="360"/>
                  </a:lnTo>
                  <a:lnTo>
                    <a:pt x="218" y="357"/>
                  </a:lnTo>
                  <a:lnTo>
                    <a:pt x="223" y="355"/>
                  </a:lnTo>
                  <a:lnTo>
                    <a:pt x="232" y="348"/>
                  </a:lnTo>
                  <a:lnTo>
                    <a:pt x="237" y="345"/>
                  </a:lnTo>
                  <a:lnTo>
                    <a:pt x="239" y="343"/>
                  </a:lnTo>
                  <a:lnTo>
                    <a:pt x="239" y="338"/>
                  </a:lnTo>
                  <a:lnTo>
                    <a:pt x="239" y="336"/>
                  </a:lnTo>
                  <a:lnTo>
                    <a:pt x="237" y="336"/>
                  </a:lnTo>
                  <a:lnTo>
                    <a:pt x="232" y="336"/>
                  </a:lnTo>
                  <a:lnTo>
                    <a:pt x="225" y="333"/>
                  </a:lnTo>
                  <a:lnTo>
                    <a:pt x="220" y="333"/>
                  </a:lnTo>
                  <a:lnTo>
                    <a:pt x="206" y="324"/>
                  </a:lnTo>
                  <a:lnTo>
                    <a:pt x="211" y="322"/>
                  </a:lnTo>
                  <a:lnTo>
                    <a:pt x="213" y="319"/>
                  </a:lnTo>
                  <a:lnTo>
                    <a:pt x="216" y="317"/>
                  </a:lnTo>
                  <a:lnTo>
                    <a:pt x="216" y="312"/>
                  </a:lnTo>
                  <a:lnTo>
                    <a:pt x="213" y="310"/>
                  </a:lnTo>
                  <a:lnTo>
                    <a:pt x="213" y="305"/>
                  </a:lnTo>
                  <a:lnTo>
                    <a:pt x="209" y="296"/>
                  </a:lnTo>
                  <a:lnTo>
                    <a:pt x="206" y="296"/>
                  </a:lnTo>
                  <a:lnTo>
                    <a:pt x="206" y="296"/>
                  </a:lnTo>
                  <a:lnTo>
                    <a:pt x="206" y="291"/>
                  </a:lnTo>
                  <a:lnTo>
                    <a:pt x="206" y="289"/>
                  </a:lnTo>
                  <a:lnTo>
                    <a:pt x="206" y="281"/>
                  </a:lnTo>
                  <a:lnTo>
                    <a:pt x="206" y="279"/>
                  </a:lnTo>
                  <a:lnTo>
                    <a:pt x="206" y="277"/>
                  </a:lnTo>
                  <a:lnTo>
                    <a:pt x="204" y="274"/>
                  </a:lnTo>
                  <a:lnTo>
                    <a:pt x="202" y="272"/>
                  </a:lnTo>
                  <a:lnTo>
                    <a:pt x="199" y="270"/>
                  </a:lnTo>
                  <a:lnTo>
                    <a:pt x="202" y="265"/>
                  </a:lnTo>
                  <a:lnTo>
                    <a:pt x="202" y="260"/>
                  </a:lnTo>
                  <a:lnTo>
                    <a:pt x="204" y="260"/>
                  </a:lnTo>
                  <a:lnTo>
                    <a:pt x="206" y="258"/>
                  </a:lnTo>
                  <a:lnTo>
                    <a:pt x="211" y="258"/>
                  </a:lnTo>
                  <a:lnTo>
                    <a:pt x="216" y="258"/>
                  </a:lnTo>
                  <a:lnTo>
                    <a:pt x="235" y="248"/>
                  </a:lnTo>
                  <a:lnTo>
                    <a:pt x="239" y="246"/>
                  </a:lnTo>
                  <a:lnTo>
                    <a:pt x="249" y="236"/>
                  </a:lnTo>
                  <a:lnTo>
                    <a:pt x="249" y="234"/>
                  </a:lnTo>
                  <a:lnTo>
                    <a:pt x="251" y="229"/>
                  </a:lnTo>
                  <a:lnTo>
                    <a:pt x="254" y="225"/>
                  </a:lnTo>
                  <a:lnTo>
                    <a:pt x="254" y="222"/>
                  </a:lnTo>
                  <a:lnTo>
                    <a:pt x="256" y="220"/>
                  </a:lnTo>
                  <a:lnTo>
                    <a:pt x="258" y="218"/>
                  </a:lnTo>
                  <a:lnTo>
                    <a:pt x="258" y="213"/>
                  </a:lnTo>
                  <a:lnTo>
                    <a:pt x="254" y="210"/>
                  </a:lnTo>
                  <a:lnTo>
                    <a:pt x="251" y="206"/>
                  </a:lnTo>
                  <a:lnTo>
                    <a:pt x="249" y="203"/>
                  </a:lnTo>
                  <a:lnTo>
                    <a:pt x="249" y="201"/>
                  </a:lnTo>
                  <a:lnTo>
                    <a:pt x="249" y="199"/>
                  </a:lnTo>
                  <a:lnTo>
                    <a:pt x="249" y="194"/>
                  </a:lnTo>
                  <a:lnTo>
                    <a:pt x="249" y="191"/>
                  </a:lnTo>
                  <a:lnTo>
                    <a:pt x="249" y="189"/>
                  </a:lnTo>
                  <a:lnTo>
                    <a:pt x="249" y="189"/>
                  </a:lnTo>
                  <a:lnTo>
                    <a:pt x="249" y="187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6" y="180"/>
                  </a:lnTo>
                  <a:lnTo>
                    <a:pt x="232" y="163"/>
                  </a:lnTo>
                  <a:lnTo>
                    <a:pt x="225" y="158"/>
                  </a:lnTo>
                  <a:lnTo>
                    <a:pt x="220" y="154"/>
                  </a:lnTo>
                  <a:lnTo>
                    <a:pt x="216" y="144"/>
                  </a:lnTo>
                  <a:lnTo>
                    <a:pt x="213" y="137"/>
                  </a:lnTo>
                  <a:lnTo>
                    <a:pt x="211" y="118"/>
                  </a:lnTo>
                  <a:lnTo>
                    <a:pt x="220" y="109"/>
                  </a:lnTo>
                  <a:lnTo>
                    <a:pt x="223" y="106"/>
                  </a:lnTo>
                  <a:lnTo>
                    <a:pt x="225" y="104"/>
                  </a:lnTo>
                  <a:lnTo>
                    <a:pt x="254" y="97"/>
                  </a:lnTo>
                  <a:lnTo>
                    <a:pt x="256" y="97"/>
                  </a:lnTo>
                  <a:lnTo>
                    <a:pt x="258" y="97"/>
                  </a:lnTo>
                  <a:lnTo>
                    <a:pt x="261" y="97"/>
                  </a:lnTo>
                  <a:lnTo>
                    <a:pt x="265" y="94"/>
                  </a:lnTo>
                  <a:lnTo>
                    <a:pt x="268" y="92"/>
                  </a:lnTo>
                  <a:lnTo>
                    <a:pt x="268" y="87"/>
                  </a:lnTo>
                  <a:lnTo>
                    <a:pt x="270" y="85"/>
                  </a:lnTo>
                  <a:lnTo>
                    <a:pt x="272" y="83"/>
                  </a:lnTo>
                  <a:lnTo>
                    <a:pt x="277" y="80"/>
                  </a:lnTo>
                  <a:lnTo>
                    <a:pt x="280" y="80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87" y="80"/>
                  </a:lnTo>
                  <a:lnTo>
                    <a:pt x="289" y="80"/>
                  </a:lnTo>
                  <a:lnTo>
                    <a:pt x="291" y="78"/>
                  </a:lnTo>
                  <a:lnTo>
                    <a:pt x="291" y="75"/>
                  </a:lnTo>
                  <a:lnTo>
                    <a:pt x="291" y="71"/>
                  </a:lnTo>
                  <a:lnTo>
                    <a:pt x="291" y="68"/>
                  </a:lnTo>
                  <a:lnTo>
                    <a:pt x="294" y="68"/>
                  </a:lnTo>
                  <a:lnTo>
                    <a:pt x="296" y="71"/>
                  </a:lnTo>
                  <a:lnTo>
                    <a:pt x="306" y="78"/>
                  </a:lnTo>
                  <a:lnTo>
                    <a:pt x="308" y="78"/>
                  </a:lnTo>
                  <a:lnTo>
                    <a:pt x="310" y="78"/>
                  </a:lnTo>
                  <a:lnTo>
                    <a:pt x="313" y="78"/>
                  </a:lnTo>
                  <a:lnTo>
                    <a:pt x="322" y="78"/>
                  </a:lnTo>
                  <a:lnTo>
                    <a:pt x="327" y="78"/>
                  </a:lnTo>
                  <a:lnTo>
                    <a:pt x="329" y="80"/>
                  </a:lnTo>
                  <a:lnTo>
                    <a:pt x="332" y="80"/>
                  </a:lnTo>
                  <a:lnTo>
                    <a:pt x="332" y="80"/>
                  </a:lnTo>
                  <a:lnTo>
                    <a:pt x="334" y="80"/>
                  </a:lnTo>
                  <a:lnTo>
                    <a:pt x="334" y="80"/>
                  </a:lnTo>
                  <a:lnTo>
                    <a:pt x="346" y="73"/>
                  </a:lnTo>
                  <a:lnTo>
                    <a:pt x="353" y="71"/>
                  </a:lnTo>
                  <a:lnTo>
                    <a:pt x="355" y="68"/>
                  </a:lnTo>
                  <a:lnTo>
                    <a:pt x="358" y="64"/>
                  </a:lnTo>
                  <a:lnTo>
                    <a:pt x="360" y="59"/>
                  </a:lnTo>
                  <a:lnTo>
                    <a:pt x="362" y="54"/>
                  </a:lnTo>
                  <a:lnTo>
                    <a:pt x="362" y="49"/>
                  </a:lnTo>
                  <a:lnTo>
                    <a:pt x="365" y="45"/>
                  </a:lnTo>
                  <a:lnTo>
                    <a:pt x="372" y="40"/>
                  </a:lnTo>
                  <a:lnTo>
                    <a:pt x="377" y="38"/>
                  </a:lnTo>
                  <a:lnTo>
                    <a:pt x="384" y="33"/>
                  </a:lnTo>
                  <a:lnTo>
                    <a:pt x="386" y="31"/>
                  </a:lnTo>
                  <a:lnTo>
                    <a:pt x="388" y="28"/>
                  </a:lnTo>
                  <a:lnTo>
                    <a:pt x="388" y="23"/>
                  </a:lnTo>
                  <a:lnTo>
                    <a:pt x="388" y="21"/>
                  </a:lnTo>
                  <a:lnTo>
                    <a:pt x="386" y="12"/>
                  </a:lnTo>
                  <a:lnTo>
                    <a:pt x="386" y="9"/>
                  </a:lnTo>
                  <a:lnTo>
                    <a:pt x="388" y="7"/>
                  </a:lnTo>
                  <a:lnTo>
                    <a:pt x="398" y="0"/>
                  </a:lnTo>
                  <a:lnTo>
                    <a:pt x="414" y="28"/>
                  </a:lnTo>
                  <a:lnTo>
                    <a:pt x="419" y="35"/>
                  </a:lnTo>
                  <a:lnTo>
                    <a:pt x="422" y="38"/>
                  </a:lnTo>
                  <a:lnTo>
                    <a:pt x="424" y="45"/>
                  </a:lnTo>
                  <a:lnTo>
                    <a:pt x="424" y="49"/>
                  </a:lnTo>
                  <a:lnTo>
                    <a:pt x="422" y="52"/>
                  </a:lnTo>
                  <a:lnTo>
                    <a:pt x="422" y="59"/>
                  </a:lnTo>
                  <a:lnTo>
                    <a:pt x="422" y="61"/>
                  </a:lnTo>
                  <a:lnTo>
                    <a:pt x="422" y="64"/>
                  </a:lnTo>
                  <a:lnTo>
                    <a:pt x="422" y="66"/>
                  </a:lnTo>
                  <a:lnTo>
                    <a:pt x="422" y="71"/>
                  </a:lnTo>
                  <a:lnTo>
                    <a:pt x="422" y="71"/>
                  </a:lnTo>
                  <a:lnTo>
                    <a:pt x="424" y="73"/>
                  </a:lnTo>
                  <a:lnTo>
                    <a:pt x="431" y="78"/>
                  </a:lnTo>
                  <a:lnTo>
                    <a:pt x="433" y="80"/>
                  </a:lnTo>
                  <a:lnTo>
                    <a:pt x="433" y="80"/>
                  </a:lnTo>
                  <a:lnTo>
                    <a:pt x="431" y="85"/>
                  </a:lnTo>
                  <a:lnTo>
                    <a:pt x="431" y="87"/>
                  </a:lnTo>
                  <a:lnTo>
                    <a:pt x="426" y="94"/>
                  </a:lnTo>
                  <a:lnTo>
                    <a:pt x="424" y="97"/>
                  </a:lnTo>
                  <a:lnTo>
                    <a:pt x="424" y="99"/>
                  </a:lnTo>
                  <a:lnTo>
                    <a:pt x="424" y="102"/>
                  </a:lnTo>
                  <a:lnTo>
                    <a:pt x="426" y="104"/>
                  </a:lnTo>
                  <a:lnTo>
                    <a:pt x="429" y="106"/>
                  </a:lnTo>
                  <a:lnTo>
                    <a:pt x="431" y="109"/>
                  </a:lnTo>
                  <a:lnTo>
                    <a:pt x="436" y="116"/>
                  </a:lnTo>
                  <a:lnTo>
                    <a:pt x="438" y="120"/>
                  </a:lnTo>
                  <a:lnTo>
                    <a:pt x="440" y="125"/>
                  </a:lnTo>
                  <a:lnTo>
                    <a:pt x="457" y="135"/>
                  </a:lnTo>
                  <a:lnTo>
                    <a:pt x="459" y="137"/>
                  </a:lnTo>
                  <a:lnTo>
                    <a:pt x="462" y="142"/>
                  </a:lnTo>
                  <a:lnTo>
                    <a:pt x="462" y="146"/>
                  </a:lnTo>
                  <a:lnTo>
                    <a:pt x="464" y="151"/>
                  </a:lnTo>
                  <a:lnTo>
                    <a:pt x="467" y="154"/>
                  </a:lnTo>
                  <a:lnTo>
                    <a:pt x="471" y="156"/>
                  </a:lnTo>
                  <a:lnTo>
                    <a:pt x="474" y="158"/>
                  </a:lnTo>
                  <a:lnTo>
                    <a:pt x="476" y="163"/>
                  </a:lnTo>
                  <a:lnTo>
                    <a:pt x="478" y="165"/>
                  </a:lnTo>
                  <a:lnTo>
                    <a:pt x="478" y="170"/>
                  </a:lnTo>
                  <a:lnTo>
                    <a:pt x="478" y="173"/>
                  </a:lnTo>
                  <a:lnTo>
                    <a:pt x="478" y="175"/>
                  </a:lnTo>
                  <a:lnTo>
                    <a:pt x="478" y="182"/>
                  </a:lnTo>
                  <a:lnTo>
                    <a:pt x="478" y="184"/>
                  </a:lnTo>
                  <a:lnTo>
                    <a:pt x="478" y="184"/>
                  </a:lnTo>
                  <a:lnTo>
                    <a:pt x="483" y="191"/>
                  </a:lnTo>
                  <a:lnTo>
                    <a:pt x="485" y="194"/>
                  </a:lnTo>
                  <a:lnTo>
                    <a:pt x="490" y="199"/>
                  </a:lnTo>
                  <a:lnTo>
                    <a:pt x="504" y="206"/>
                  </a:lnTo>
                  <a:lnTo>
                    <a:pt x="511" y="208"/>
                  </a:lnTo>
                  <a:lnTo>
                    <a:pt x="521" y="206"/>
                  </a:lnTo>
                  <a:lnTo>
                    <a:pt x="523" y="208"/>
                  </a:lnTo>
                  <a:lnTo>
                    <a:pt x="523" y="218"/>
                  </a:lnTo>
                  <a:lnTo>
                    <a:pt x="526" y="220"/>
                  </a:lnTo>
                  <a:lnTo>
                    <a:pt x="528" y="225"/>
                  </a:lnTo>
                  <a:lnTo>
                    <a:pt x="530" y="227"/>
                  </a:lnTo>
                  <a:lnTo>
                    <a:pt x="533" y="229"/>
                  </a:lnTo>
                  <a:lnTo>
                    <a:pt x="535" y="234"/>
                  </a:lnTo>
                  <a:lnTo>
                    <a:pt x="537" y="244"/>
                  </a:lnTo>
                  <a:lnTo>
                    <a:pt x="540" y="248"/>
                  </a:lnTo>
                  <a:lnTo>
                    <a:pt x="542" y="253"/>
                  </a:lnTo>
                  <a:lnTo>
                    <a:pt x="547" y="255"/>
                  </a:lnTo>
                  <a:lnTo>
                    <a:pt x="547" y="258"/>
                  </a:lnTo>
                  <a:lnTo>
                    <a:pt x="547" y="260"/>
                  </a:lnTo>
                  <a:lnTo>
                    <a:pt x="545" y="267"/>
                  </a:lnTo>
                  <a:lnTo>
                    <a:pt x="542" y="270"/>
                  </a:lnTo>
                  <a:lnTo>
                    <a:pt x="540" y="272"/>
                  </a:lnTo>
                  <a:lnTo>
                    <a:pt x="540" y="274"/>
                  </a:lnTo>
                  <a:lnTo>
                    <a:pt x="540" y="277"/>
                  </a:lnTo>
                  <a:lnTo>
                    <a:pt x="545" y="279"/>
                  </a:lnTo>
                  <a:lnTo>
                    <a:pt x="587" y="267"/>
                  </a:lnTo>
                  <a:lnTo>
                    <a:pt x="597" y="262"/>
                  </a:lnTo>
                  <a:lnTo>
                    <a:pt x="599" y="260"/>
                  </a:lnTo>
                  <a:lnTo>
                    <a:pt x="599" y="258"/>
                  </a:lnTo>
                  <a:lnTo>
                    <a:pt x="601" y="253"/>
                  </a:lnTo>
                  <a:lnTo>
                    <a:pt x="604" y="251"/>
                  </a:lnTo>
                  <a:lnTo>
                    <a:pt x="606" y="251"/>
                  </a:lnTo>
                  <a:lnTo>
                    <a:pt x="611" y="253"/>
                  </a:lnTo>
                  <a:lnTo>
                    <a:pt x="613" y="255"/>
                  </a:lnTo>
                  <a:lnTo>
                    <a:pt x="616" y="258"/>
                  </a:lnTo>
                  <a:lnTo>
                    <a:pt x="616" y="260"/>
                  </a:lnTo>
                  <a:lnTo>
                    <a:pt x="618" y="262"/>
                  </a:lnTo>
                  <a:lnTo>
                    <a:pt x="620" y="265"/>
                  </a:lnTo>
                  <a:lnTo>
                    <a:pt x="627" y="262"/>
                  </a:lnTo>
                  <a:lnTo>
                    <a:pt x="632" y="260"/>
                  </a:lnTo>
                  <a:lnTo>
                    <a:pt x="632" y="255"/>
                  </a:lnTo>
                  <a:lnTo>
                    <a:pt x="634" y="255"/>
                  </a:lnTo>
                  <a:lnTo>
                    <a:pt x="637" y="255"/>
                  </a:lnTo>
                  <a:lnTo>
                    <a:pt x="651" y="262"/>
                  </a:lnTo>
                  <a:lnTo>
                    <a:pt x="661" y="260"/>
                  </a:lnTo>
                  <a:lnTo>
                    <a:pt x="665" y="265"/>
                  </a:lnTo>
                  <a:lnTo>
                    <a:pt x="668" y="270"/>
                  </a:lnTo>
                  <a:lnTo>
                    <a:pt x="672" y="284"/>
                  </a:lnTo>
                  <a:lnTo>
                    <a:pt x="672" y="286"/>
                  </a:lnTo>
                  <a:lnTo>
                    <a:pt x="672" y="286"/>
                  </a:lnTo>
                  <a:lnTo>
                    <a:pt x="689" y="298"/>
                  </a:lnTo>
                  <a:lnTo>
                    <a:pt x="694" y="300"/>
                  </a:lnTo>
                  <a:lnTo>
                    <a:pt x="696" y="305"/>
                  </a:lnTo>
                  <a:lnTo>
                    <a:pt x="696" y="307"/>
                  </a:lnTo>
                  <a:lnTo>
                    <a:pt x="696" y="310"/>
                  </a:lnTo>
                  <a:lnTo>
                    <a:pt x="691" y="315"/>
                  </a:lnTo>
                  <a:lnTo>
                    <a:pt x="691" y="317"/>
                  </a:lnTo>
                  <a:lnTo>
                    <a:pt x="691" y="317"/>
                  </a:lnTo>
                  <a:lnTo>
                    <a:pt x="694" y="322"/>
                  </a:lnTo>
                  <a:lnTo>
                    <a:pt x="694" y="324"/>
                  </a:lnTo>
                  <a:lnTo>
                    <a:pt x="694" y="326"/>
                  </a:lnTo>
                  <a:lnTo>
                    <a:pt x="694" y="326"/>
                  </a:lnTo>
                  <a:lnTo>
                    <a:pt x="691" y="326"/>
                  </a:lnTo>
                  <a:lnTo>
                    <a:pt x="684" y="326"/>
                  </a:lnTo>
                  <a:lnTo>
                    <a:pt x="682" y="326"/>
                  </a:lnTo>
                  <a:lnTo>
                    <a:pt x="679" y="329"/>
                  </a:lnTo>
                  <a:lnTo>
                    <a:pt x="679" y="331"/>
                  </a:lnTo>
                  <a:lnTo>
                    <a:pt x="677" y="333"/>
                  </a:lnTo>
                  <a:lnTo>
                    <a:pt x="679" y="336"/>
                  </a:lnTo>
                  <a:lnTo>
                    <a:pt x="679" y="338"/>
                  </a:lnTo>
                  <a:lnTo>
                    <a:pt x="684" y="341"/>
                  </a:lnTo>
                  <a:lnTo>
                    <a:pt x="687" y="341"/>
                  </a:lnTo>
                  <a:lnTo>
                    <a:pt x="691" y="341"/>
                  </a:lnTo>
                  <a:lnTo>
                    <a:pt x="701" y="338"/>
                  </a:lnTo>
                  <a:lnTo>
                    <a:pt x="705" y="336"/>
                  </a:lnTo>
                  <a:lnTo>
                    <a:pt x="746" y="338"/>
                  </a:lnTo>
                  <a:lnTo>
                    <a:pt x="750" y="338"/>
                  </a:lnTo>
                  <a:lnTo>
                    <a:pt x="755" y="333"/>
                  </a:lnTo>
                  <a:lnTo>
                    <a:pt x="758" y="331"/>
                  </a:lnTo>
                  <a:lnTo>
                    <a:pt x="760" y="326"/>
                  </a:lnTo>
                  <a:lnTo>
                    <a:pt x="762" y="324"/>
                  </a:lnTo>
                  <a:lnTo>
                    <a:pt x="767" y="322"/>
                  </a:lnTo>
                  <a:lnTo>
                    <a:pt x="774" y="322"/>
                  </a:lnTo>
                  <a:lnTo>
                    <a:pt x="779" y="324"/>
                  </a:lnTo>
                  <a:lnTo>
                    <a:pt x="779" y="324"/>
                  </a:lnTo>
                  <a:lnTo>
                    <a:pt x="776" y="329"/>
                  </a:lnTo>
                  <a:lnTo>
                    <a:pt x="776" y="331"/>
                  </a:lnTo>
                  <a:lnTo>
                    <a:pt x="776" y="333"/>
                  </a:lnTo>
                  <a:lnTo>
                    <a:pt x="781" y="333"/>
                  </a:lnTo>
                  <a:lnTo>
                    <a:pt x="786" y="333"/>
                  </a:lnTo>
                  <a:lnTo>
                    <a:pt x="814" y="322"/>
                  </a:lnTo>
                  <a:lnTo>
                    <a:pt x="817" y="322"/>
                  </a:lnTo>
                  <a:lnTo>
                    <a:pt x="821" y="322"/>
                  </a:lnTo>
                  <a:lnTo>
                    <a:pt x="833" y="326"/>
                  </a:lnTo>
                  <a:lnTo>
                    <a:pt x="838" y="326"/>
                  </a:lnTo>
                  <a:lnTo>
                    <a:pt x="840" y="329"/>
                  </a:lnTo>
                  <a:lnTo>
                    <a:pt x="843" y="331"/>
                  </a:lnTo>
                  <a:lnTo>
                    <a:pt x="843" y="333"/>
                  </a:lnTo>
                  <a:lnTo>
                    <a:pt x="850" y="355"/>
                  </a:lnTo>
                  <a:lnTo>
                    <a:pt x="852" y="360"/>
                  </a:lnTo>
                  <a:lnTo>
                    <a:pt x="855" y="362"/>
                  </a:lnTo>
                  <a:lnTo>
                    <a:pt x="864" y="369"/>
                  </a:lnTo>
                  <a:lnTo>
                    <a:pt x="866" y="374"/>
                  </a:lnTo>
                  <a:lnTo>
                    <a:pt x="869" y="376"/>
                  </a:lnTo>
                  <a:lnTo>
                    <a:pt x="869" y="378"/>
                  </a:lnTo>
                  <a:lnTo>
                    <a:pt x="871" y="386"/>
                  </a:lnTo>
                  <a:lnTo>
                    <a:pt x="869" y="390"/>
                  </a:lnTo>
                  <a:lnTo>
                    <a:pt x="864" y="404"/>
                  </a:lnTo>
                  <a:lnTo>
                    <a:pt x="862" y="409"/>
                  </a:lnTo>
                  <a:lnTo>
                    <a:pt x="859" y="412"/>
                  </a:lnTo>
                  <a:lnTo>
                    <a:pt x="855" y="414"/>
                  </a:lnTo>
                  <a:lnTo>
                    <a:pt x="852" y="416"/>
                  </a:lnTo>
                  <a:lnTo>
                    <a:pt x="847" y="423"/>
                  </a:lnTo>
                  <a:lnTo>
                    <a:pt x="845" y="426"/>
                  </a:lnTo>
                  <a:lnTo>
                    <a:pt x="843" y="426"/>
                  </a:lnTo>
                  <a:lnTo>
                    <a:pt x="838" y="426"/>
                  </a:lnTo>
                  <a:lnTo>
                    <a:pt x="838" y="428"/>
                  </a:lnTo>
                  <a:lnTo>
                    <a:pt x="836" y="431"/>
                  </a:lnTo>
                  <a:lnTo>
                    <a:pt x="838" y="440"/>
                  </a:lnTo>
                  <a:lnTo>
                    <a:pt x="840" y="445"/>
                  </a:lnTo>
                  <a:lnTo>
                    <a:pt x="843" y="449"/>
                  </a:lnTo>
                  <a:lnTo>
                    <a:pt x="843" y="452"/>
                  </a:lnTo>
                  <a:lnTo>
                    <a:pt x="843" y="457"/>
                  </a:lnTo>
                  <a:lnTo>
                    <a:pt x="840" y="459"/>
                  </a:lnTo>
                  <a:lnTo>
                    <a:pt x="840" y="461"/>
                  </a:lnTo>
                  <a:lnTo>
                    <a:pt x="840" y="464"/>
                  </a:lnTo>
                  <a:lnTo>
                    <a:pt x="840" y="466"/>
                  </a:lnTo>
                  <a:lnTo>
                    <a:pt x="840" y="468"/>
                  </a:lnTo>
                  <a:lnTo>
                    <a:pt x="840" y="473"/>
                  </a:lnTo>
                  <a:lnTo>
                    <a:pt x="838" y="475"/>
                  </a:lnTo>
                  <a:lnTo>
                    <a:pt x="836" y="478"/>
                  </a:lnTo>
                  <a:lnTo>
                    <a:pt x="826" y="483"/>
                  </a:lnTo>
                  <a:lnTo>
                    <a:pt x="817" y="490"/>
                  </a:lnTo>
                  <a:lnTo>
                    <a:pt x="814" y="490"/>
                  </a:lnTo>
                  <a:lnTo>
                    <a:pt x="812" y="490"/>
                  </a:lnTo>
                  <a:lnTo>
                    <a:pt x="807" y="490"/>
                  </a:lnTo>
                  <a:lnTo>
                    <a:pt x="800" y="490"/>
                  </a:lnTo>
                  <a:lnTo>
                    <a:pt x="798" y="492"/>
                  </a:lnTo>
                  <a:lnTo>
                    <a:pt x="795" y="494"/>
                  </a:lnTo>
                  <a:lnTo>
                    <a:pt x="795" y="497"/>
                  </a:lnTo>
                  <a:lnTo>
                    <a:pt x="793" y="497"/>
                  </a:lnTo>
                  <a:lnTo>
                    <a:pt x="793" y="502"/>
                  </a:lnTo>
                  <a:lnTo>
                    <a:pt x="793" y="504"/>
                  </a:lnTo>
                  <a:lnTo>
                    <a:pt x="793" y="509"/>
                  </a:lnTo>
                  <a:lnTo>
                    <a:pt x="795" y="511"/>
                  </a:lnTo>
                  <a:lnTo>
                    <a:pt x="798" y="513"/>
                  </a:lnTo>
                  <a:lnTo>
                    <a:pt x="800" y="513"/>
                  </a:lnTo>
                  <a:lnTo>
                    <a:pt x="805" y="513"/>
                  </a:lnTo>
                  <a:lnTo>
                    <a:pt x="807" y="516"/>
                  </a:lnTo>
                  <a:lnTo>
                    <a:pt x="814" y="523"/>
                  </a:lnTo>
                  <a:lnTo>
                    <a:pt x="819" y="525"/>
                  </a:lnTo>
                  <a:lnTo>
                    <a:pt x="821" y="535"/>
                  </a:lnTo>
                  <a:lnTo>
                    <a:pt x="824" y="539"/>
                  </a:lnTo>
                  <a:lnTo>
                    <a:pt x="824" y="542"/>
                  </a:lnTo>
                  <a:lnTo>
                    <a:pt x="821" y="546"/>
                  </a:lnTo>
                  <a:lnTo>
                    <a:pt x="821" y="551"/>
                  </a:lnTo>
                  <a:lnTo>
                    <a:pt x="824" y="556"/>
                  </a:lnTo>
                  <a:lnTo>
                    <a:pt x="833" y="565"/>
                  </a:lnTo>
                  <a:lnTo>
                    <a:pt x="836" y="573"/>
                  </a:lnTo>
                  <a:lnTo>
                    <a:pt x="829" y="575"/>
                  </a:lnTo>
                  <a:lnTo>
                    <a:pt x="819" y="575"/>
                  </a:lnTo>
                  <a:lnTo>
                    <a:pt x="817" y="577"/>
                  </a:lnTo>
                  <a:lnTo>
                    <a:pt x="805" y="584"/>
                  </a:lnTo>
                  <a:lnTo>
                    <a:pt x="805" y="584"/>
                  </a:lnTo>
                  <a:lnTo>
                    <a:pt x="802" y="587"/>
                  </a:lnTo>
                  <a:lnTo>
                    <a:pt x="812" y="596"/>
                  </a:lnTo>
                  <a:lnTo>
                    <a:pt x="814" y="603"/>
                  </a:lnTo>
                  <a:lnTo>
                    <a:pt x="817" y="610"/>
                  </a:lnTo>
                  <a:lnTo>
                    <a:pt x="819" y="613"/>
                  </a:lnTo>
                  <a:lnTo>
                    <a:pt x="824" y="620"/>
                  </a:lnTo>
                  <a:lnTo>
                    <a:pt x="826" y="622"/>
                  </a:lnTo>
                  <a:lnTo>
                    <a:pt x="826" y="625"/>
                  </a:lnTo>
                  <a:lnTo>
                    <a:pt x="826" y="627"/>
                  </a:lnTo>
                  <a:lnTo>
                    <a:pt x="826" y="639"/>
                  </a:lnTo>
                  <a:lnTo>
                    <a:pt x="824" y="641"/>
                  </a:lnTo>
                  <a:lnTo>
                    <a:pt x="824" y="646"/>
                  </a:lnTo>
                  <a:lnTo>
                    <a:pt x="821" y="648"/>
                  </a:lnTo>
                  <a:lnTo>
                    <a:pt x="821" y="651"/>
                  </a:lnTo>
                  <a:lnTo>
                    <a:pt x="821" y="651"/>
                  </a:lnTo>
                  <a:lnTo>
                    <a:pt x="819" y="658"/>
                  </a:lnTo>
                  <a:lnTo>
                    <a:pt x="814" y="662"/>
                  </a:lnTo>
                  <a:lnTo>
                    <a:pt x="812" y="670"/>
                  </a:lnTo>
                  <a:lnTo>
                    <a:pt x="812" y="670"/>
                  </a:lnTo>
                  <a:lnTo>
                    <a:pt x="812" y="672"/>
                  </a:lnTo>
                  <a:lnTo>
                    <a:pt x="812" y="674"/>
                  </a:lnTo>
                  <a:lnTo>
                    <a:pt x="814" y="677"/>
                  </a:lnTo>
                  <a:lnTo>
                    <a:pt x="817" y="679"/>
                  </a:lnTo>
                  <a:lnTo>
                    <a:pt x="817" y="681"/>
                  </a:lnTo>
                  <a:lnTo>
                    <a:pt x="819" y="681"/>
                  </a:lnTo>
                  <a:lnTo>
                    <a:pt x="819" y="681"/>
                  </a:lnTo>
                  <a:lnTo>
                    <a:pt x="824" y="684"/>
                  </a:lnTo>
                  <a:lnTo>
                    <a:pt x="824" y="684"/>
                  </a:lnTo>
                  <a:lnTo>
                    <a:pt x="826" y="686"/>
                  </a:lnTo>
                  <a:lnTo>
                    <a:pt x="833" y="696"/>
                  </a:lnTo>
                  <a:lnTo>
                    <a:pt x="836" y="696"/>
                  </a:lnTo>
                  <a:lnTo>
                    <a:pt x="840" y="700"/>
                  </a:lnTo>
                  <a:lnTo>
                    <a:pt x="840" y="700"/>
                  </a:lnTo>
                  <a:lnTo>
                    <a:pt x="843" y="703"/>
                  </a:lnTo>
                  <a:lnTo>
                    <a:pt x="845" y="707"/>
                  </a:lnTo>
                  <a:lnTo>
                    <a:pt x="847" y="722"/>
                  </a:lnTo>
                  <a:lnTo>
                    <a:pt x="847" y="724"/>
                  </a:lnTo>
                  <a:lnTo>
                    <a:pt x="850" y="729"/>
                  </a:lnTo>
                  <a:lnTo>
                    <a:pt x="855" y="741"/>
                  </a:lnTo>
                  <a:lnTo>
                    <a:pt x="859" y="752"/>
                  </a:lnTo>
                  <a:lnTo>
                    <a:pt x="859" y="755"/>
                  </a:lnTo>
                  <a:lnTo>
                    <a:pt x="862" y="762"/>
                  </a:lnTo>
                  <a:lnTo>
                    <a:pt x="862" y="764"/>
                  </a:lnTo>
                  <a:lnTo>
                    <a:pt x="862" y="769"/>
                  </a:lnTo>
                  <a:lnTo>
                    <a:pt x="862" y="776"/>
                  </a:lnTo>
                  <a:lnTo>
                    <a:pt x="862" y="778"/>
                  </a:lnTo>
                  <a:lnTo>
                    <a:pt x="862" y="781"/>
                  </a:lnTo>
                  <a:lnTo>
                    <a:pt x="864" y="786"/>
                  </a:lnTo>
                  <a:lnTo>
                    <a:pt x="864" y="786"/>
                  </a:lnTo>
                  <a:lnTo>
                    <a:pt x="871" y="790"/>
                  </a:lnTo>
                  <a:lnTo>
                    <a:pt x="871" y="793"/>
                  </a:lnTo>
                  <a:lnTo>
                    <a:pt x="871" y="793"/>
                  </a:lnTo>
                  <a:lnTo>
                    <a:pt x="873" y="795"/>
                  </a:lnTo>
                  <a:lnTo>
                    <a:pt x="873" y="802"/>
                  </a:lnTo>
                  <a:lnTo>
                    <a:pt x="873" y="814"/>
                  </a:lnTo>
                  <a:lnTo>
                    <a:pt x="876" y="819"/>
                  </a:lnTo>
                  <a:lnTo>
                    <a:pt x="876" y="821"/>
                  </a:lnTo>
                  <a:lnTo>
                    <a:pt x="876" y="826"/>
                  </a:lnTo>
                  <a:lnTo>
                    <a:pt x="876" y="828"/>
                  </a:lnTo>
                  <a:lnTo>
                    <a:pt x="873" y="840"/>
                  </a:lnTo>
                  <a:lnTo>
                    <a:pt x="871" y="847"/>
                  </a:lnTo>
                  <a:lnTo>
                    <a:pt x="871" y="849"/>
                  </a:lnTo>
                  <a:lnTo>
                    <a:pt x="871" y="852"/>
                  </a:lnTo>
                  <a:lnTo>
                    <a:pt x="871" y="854"/>
                  </a:lnTo>
                  <a:lnTo>
                    <a:pt x="873" y="857"/>
                  </a:lnTo>
                  <a:lnTo>
                    <a:pt x="876" y="864"/>
                  </a:lnTo>
                  <a:lnTo>
                    <a:pt x="876" y="864"/>
                  </a:lnTo>
                  <a:lnTo>
                    <a:pt x="876" y="866"/>
                  </a:lnTo>
                  <a:lnTo>
                    <a:pt x="878" y="868"/>
                  </a:lnTo>
                  <a:lnTo>
                    <a:pt x="876" y="873"/>
                  </a:lnTo>
                  <a:lnTo>
                    <a:pt x="876" y="875"/>
                  </a:lnTo>
                  <a:lnTo>
                    <a:pt x="869" y="890"/>
                  </a:lnTo>
                  <a:lnTo>
                    <a:pt x="866" y="892"/>
                  </a:lnTo>
                  <a:lnTo>
                    <a:pt x="866" y="894"/>
                  </a:lnTo>
                  <a:lnTo>
                    <a:pt x="866" y="904"/>
                  </a:lnTo>
                  <a:lnTo>
                    <a:pt x="857" y="904"/>
                  </a:lnTo>
                  <a:lnTo>
                    <a:pt x="850" y="904"/>
                  </a:lnTo>
                  <a:lnTo>
                    <a:pt x="838" y="909"/>
                  </a:lnTo>
                  <a:lnTo>
                    <a:pt x="819" y="920"/>
                  </a:lnTo>
                  <a:lnTo>
                    <a:pt x="817" y="923"/>
                  </a:lnTo>
                  <a:lnTo>
                    <a:pt x="814" y="928"/>
                  </a:lnTo>
                  <a:lnTo>
                    <a:pt x="814" y="930"/>
                  </a:lnTo>
                  <a:lnTo>
                    <a:pt x="812" y="932"/>
                  </a:lnTo>
                  <a:lnTo>
                    <a:pt x="807" y="932"/>
                  </a:lnTo>
                  <a:lnTo>
                    <a:pt x="805" y="932"/>
                  </a:lnTo>
                  <a:lnTo>
                    <a:pt x="800" y="932"/>
                  </a:lnTo>
                  <a:lnTo>
                    <a:pt x="798" y="932"/>
                  </a:lnTo>
                  <a:lnTo>
                    <a:pt x="795" y="939"/>
                  </a:lnTo>
                  <a:lnTo>
                    <a:pt x="793" y="939"/>
                  </a:lnTo>
                  <a:lnTo>
                    <a:pt x="781" y="935"/>
                  </a:lnTo>
                  <a:lnTo>
                    <a:pt x="781" y="932"/>
                  </a:lnTo>
                  <a:lnTo>
                    <a:pt x="779" y="932"/>
                  </a:lnTo>
                  <a:lnTo>
                    <a:pt x="776" y="930"/>
                  </a:lnTo>
                  <a:lnTo>
                    <a:pt x="774" y="932"/>
                  </a:lnTo>
                  <a:lnTo>
                    <a:pt x="772" y="937"/>
                  </a:lnTo>
                  <a:lnTo>
                    <a:pt x="762" y="946"/>
                  </a:lnTo>
                  <a:lnTo>
                    <a:pt x="758" y="951"/>
                  </a:lnTo>
                  <a:lnTo>
                    <a:pt x="750" y="951"/>
                  </a:lnTo>
                  <a:lnTo>
                    <a:pt x="748" y="951"/>
                  </a:lnTo>
                  <a:lnTo>
                    <a:pt x="748" y="954"/>
                  </a:lnTo>
                  <a:lnTo>
                    <a:pt x="750" y="961"/>
                  </a:lnTo>
                  <a:lnTo>
                    <a:pt x="748" y="963"/>
                  </a:lnTo>
                  <a:lnTo>
                    <a:pt x="746" y="963"/>
                  </a:lnTo>
                  <a:lnTo>
                    <a:pt x="739" y="963"/>
                  </a:lnTo>
                  <a:lnTo>
                    <a:pt x="736" y="963"/>
                  </a:lnTo>
                  <a:lnTo>
                    <a:pt x="736" y="965"/>
                  </a:lnTo>
                  <a:lnTo>
                    <a:pt x="736" y="968"/>
                  </a:lnTo>
                  <a:lnTo>
                    <a:pt x="736" y="970"/>
                  </a:lnTo>
                  <a:lnTo>
                    <a:pt x="741" y="975"/>
                  </a:lnTo>
                  <a:lnTo>
                    <a:pt x="741" y="977"/>
                  </a:lnTo>
                  <a:lnTo>
                    <a:pt x="741" y="980"/>
                  </a:lnTo>
                  <a:lnTo>
                    <a:pt x="739" y="982"/>
                  </a:lnTo>
                  <a:lnTo>
                    <a:pt x="739" y="987"/>
                  </a:lnTo>
                  <a:lnTo>
                    <a:pt x="739" y="989"/>
                  </a:lnTo>
                  <a:lnTo>
                    <a:pt x="741" y="991"/>
                  </a:lnTo>
                  <a:lnTo>
                    <a:pt x="746" y="996"/>
                  </a:lnTo>
                  <a:lnTo>
                    <a:pt x="746" y="999"/>
                  </a:lnTo>
                  <a:lnTo>
                    <a:pt x="748" y="1001"/>
                  </a:lnTo>
                  <a:lnTo>
                    <a:pt x="748" y="1003"/>
                  </a:lnTo>
                  <a:lnTo>
                    <a:pt x="748" y="1006"/>
                  </a:lnTo>
                  <a:lnTo>
                    <a:pt x="748" y="1008"/>
                  </a:lnTo>
                  <a:lnTo>
                    <a:pt x="748" y="1010"/>
                  </a:lnTo>
                  <a:lnTo>
                    <a:pt x="748" y="1010"/>
                  </a:lnTo>
                  <a:lnTo>
                    <a:pt x="724" y="1020"/>
                  </a:lnTo>
                  <a:lnTo>
                    <a:pt x="710" y="1020"/>
                  </a:lnTo>
                  <a:lnTo>
                    <a:pt x="701" y="1022"/>
                  </a:lnTo>
                  <a:lnTo>
                    <a:pt x="698" y="1022"/>
                  </a:lnTo>
                  <a:lnTo>
                    <a:pt x="696" y="1022"/>
                  </a:lnTo>
                  <a:lnTo>
                    <a:pt x="691" y="1022"/>
                  </a:lnTo>
                  <a:lnTo>
                    <a:pt x="684" y="1025"/>
                  </a:lnTo>
                  <a:lnTo>
                    <a:pt x="668" y="1034"/>
                  </a:lnTo>
                  <a:lnTo>
                    <a:pt x="663" y="1041"/>
                  </a:lnTo>
                  <a:lnTo>
                    <a:pt x="661" y="1044"/>
                  </a:lnTo>
                  <a:lnTo>
                    <a:pt x="658" y="1046"/>
                  </a:lnTo>
                  <a:lnTo>
                    <a:pt x="656" y="1046"/>
                  </a:lnTo>
                  <a:lnTo>
                    <a:pt x="653" y="1048"/>
                  </a:lnTo>
                  <a:lnTo>
                    <a:pt x="653" y="1051"/>
                  </a:lnTo>
                  <a:lnTo>
                    <a:pt x="651" y="1055"/>
                  </a:lnTo>
                  <a:lnTo>
                    <a:pt x="644" y="1070"/>
                  </a:lnTo>
                  <a:lnTo>
                    <a:pt x="616" y="1067"/>
                  </a:lnTo>
                  <a:lnTo>
                    <a:pt x="599" y="1072"/>
                  </a:lnTo>
                  <a:lnTo>
                    <a:pt x="590" y="1067"/>
                  </a:lnTo>
                  <a:lnTo>
                    <a:pt x="573" y="1070"/>
                  </a:lnTo>
                  <a:lnTo>
                    <a:pt x="571" y="1067"/>
                  </a:lnTo>
                  <a:lnTo>
                    <a:pt x="564" y="1065"/>
                  </a:lnTo>
                  <a:lnTo>
                    <a:pt x="561" y="1065"/>
                  </a:lnTo>
                  <a:lnTo>
                    <a:pt x="533" y="1065"/>
                  </a:lnTo>
                  <a:lnTo>
                    <a:pt x="530" y="1065"/>
                  </a:lnTo>
                  <a:lnTo>
                    <a:pt x="528" y="1065"/>
                  </a:lnTo>
                  <a:lnTo>
                    <a:pt x="521" y="1070"/>
                  </a:lnTo>
                  <a:lnTo>
                    <a:pt x="519" y="1072"/>
                  </a:lnTo>
                  <a:lnTo>
                    <a:pt x="516" y="1072"/>
                  </a:lnTo>
                  <a:lnTo>
                    <a:pt x="514" y="1070"/>
                  </a:lnTo>
                  <a:lnTo>
                    <a:pt x="507" y="1060"/>
                  </a:lnTo>
                  <a:lnTo>
                    <a:pt x="504" y="1060"/>
                  </a:lnTo>
                  <a:lnTo>
                    <a:pt x="502" y="1060"/>
                  </a:lnTo>
                  <a:lnTo>
                    <a:pt x="500" y="1060"/>
                  </a:lnTo>
                  <a:lnTo>
                    <a:pt x="497" y="1062"/>
                  </a:lnTo>
                  <a:lnTo>
                    <a:pt x="495" y="1067"/>
                  </a:lnTo>
                  <a:lnTo>
                    <a:pt x="495" y="1070"/>
                  </a:lnTo>
                  <a:lnTo>
                    <a:pt x="497" y="1072"/>
                  </a:lnTo>
                  <a:lnTo>
                    <a:pt x="497" y="1074"/>
                  </a:lnTo>
                  <a:lnTo>
                    <a:pt x="495" y="1077"/>
                  </a:lnTo>
                  <a:lnTo>
                    <a:pt x="495" y="1079"/>
                  </a:lnTo>
                  <a:lnTo>
                    <a:pt x="493" y="1081"/>
                  </a:lnTo>
                  <a:lnTo>
                    <a:pt x="488" y="1084"/>
                  </a:lnTo>
                  <a:lnTo>
                    <a:pt x="476" y="1081"/>
                  </a:lnTo>
                  <a:lnTo>
                    <a:pt x="474" y="1081"/>
                  </a:lnTo>
                  <a:lnTo>
                    <a:pt x="469" y="1084"/>
                  </a:lnTo>
                  <a:lnTo>
                    <a:pt x="467" y="1086"/>
                  </a:lnTo>
                  <a:lnTo>
                    <a:pt x="464" y="1089"/>
                  </a:lnTo>
                  <a:lnTo>
                    <a:pt x="459" y="1091"/>
                  </a:lnTo>
                  <a:lnTo>
                    <a:pt x="455" y="1089"/>
                  </a:lnTo>
                  <a:lnTo>
                    <a:pt x="452" y="1086"/>
                  </a:lnTo>
                  <a:lnTo>
                    <a:pt x="452" y="1084"/>
                  </a:lnTo>
                  <a:lnTo>
                    <a:pt x="452" y="1081"/>
                  </a:lnTo>
                  <a:lnTo>
                    <a:pt x="450" y="1079"/>
                  </a:lnTo>
                  <a:lnTo>
                    <a:pt x="448" y="1079"/>
                  </a:lnTo>
                  <a:lnTo>
                    <a:pt x="440" y="1079"/>
                  </a:lnTo>
                  <a:lnTo>
                    <a:pt x="436" y="1079"/>
                  </a:lnTo>
                  <a:lnTo>
                    <a:pt x="433" y="1077"/>
                  </a:lnTo>
                  <a:lnTo>
                    <a:pt x="429" y="1077"/>
                  </a:lnTo>
                  <a:lnTo>
                    <a:pt x="426" y="1077"/>
                  </a:lnTo>
                  <a:lnTo>
                    <a:pt x="407" y="1098"/>
                  </a:lnTo>
                  <a:lnTo>
                    <a:pt x="398" y="1105"/>
                  </a:lnTo>
                  <a:lnTo>
                    <a:pt x="384" y="1096"/>
                  </a:lnTo>
                  <a:lnTo>
                    <a:pt x="381" y="1093"/>
                  </a:lnTo>
                  <a:lnTo>
                    <a:pt x="381" y="1091"/>
                  </a:lnTo>
                  <a:lnTo>
                    <a:pt x="379" y="1089"/>
                  </a:lnTo>
                  <a:lnTo>
                    <a:pt x="377" y="1086"/>
                  </a:lnTo>
                  <a:lnTo>
                    <a:pt x="374" y="1086"/>
                  </a:lnTo>
                  <a:lnTo>
                    <a:pt x="370" y="1086"/>
                  </a:lnTo>
                  <a:lnTo>
                    <a:pt x="367" y="1091"/>
                  </a:lnTo>
                  <a:lnTo>
                    <a:pt x="367" y="1093"/>
                  </a:lnTo>
                  <a:lnTo>
                    <a:pt x="365" y="1096"/>
                  </a:lnTo>
                  <a:lnTo>
                    <a:pt x="360" y="1096"/>
                  </a:lnTo>
                  <a:lnTo>
                    <a:pt x="348" y="1098"/>
                  </a:lnTo>
                  <a:lnTo>
                    <a:pt x="343" y="1098"/>
                  </a:lnTo>
                  <a:lnTo>
                    <a:pt x="341" y="1098"/>
                  </a:lnTo>
                  <a:lnTo>
                    <a:pt x="336" y="109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0" name="Freeform 39">
              <a:extLst>
                <a:ext uri="{FF2B5EF4-FFF2-40B4-BE49-F238E27FC236}">
                  <a16:creationId xmlns:a16="http://schemas.microsoft.com/office/drawing/2014/main" id="{31D04903-AE5F-2008-3367-058F3D37B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451" y="1038225"/>
              <a:ext cx="758825" cy="950913"/>
            </a:xfrm>
            <a:custGeom>
              <a:avLst/>
              <a:gdLst>
                <a:gd name="T0" fmla="*/ 95 w 478"/>
                <a:gd name="T1" fmla="*/ 265 h 599"/>
                <a:gd name="T2" fmla="*/ 74 w 478"/>
                <a:gd name="T3" fmla="*/ 263 h 599"/>
                <a:gd name="T4" fmla="*/ 15 w 478"/>
                <a:gd name="T5" fmla="*/ 251 h 599"/>
                <a:gd name="T6" fmla="*/ 0 w 478"/>
                <a:gd name="T7" fmla="*/ 235 h 599"/>
                <a:gd name="T8" fmla="*/ 31 w 478"/>
                <a:gd name="T9" fmla="*/ 159 h 599"/>
                <a:gd name="T10" fmla="*/ 90 w 478"/>
                <a:gd name="T11" fmla="*/ 123 h 599"/>
                <a:gd name="T12" fmla="*/ 190 w 478"/>
                <a:gd name="T13" fmla="*/ 83 h 599"/>
                <a:gd name="T14" fmla="*/ 358 w 478"/>
                <a:gd name="T15" fmla="*/ 0 h 599"/>
                <a:gd name="T16" fmla="*/ 455 w 478"/>
                <a:gd name="T17" fmla="*/ 104 h 599"/>
                <a:gd name="T18" fmla="*/ 462 w 478"/>
                <a:gd name="T19" fmla="*/ 128 h 599"/>
                <a:gd name="T20" fmla="*/ 445 w 478"/>
                <a:gd name="T21" fmla="*/ 159 h 599"/>
                <a:gd name="T22" fmla="*/ 457 w 478"/>
                <a:gd name="T23" fmla="*/ 156 h 599"/>
                <a:gd name="T24" fmla="*/ 448 w 478"/>
                <a:gd name="T25" fmla="*/ 175 h 599"/>
                <a:gd name="T26" fmla="*/ 448 w 478"/>
                <a:gd name="T27" fmla="*/ 194 h 599"/>
                <a:gd name="T28" fmla="*/ 455 w 478"/>
                <a:gd name="T29" fmla="*/ 235 h 599"/>
                <a:gd name="T30" fmla="*/ 467 w 478"/>
                <a:gd name="T31" fmla="*/ 235 h 599"/>
                <a:gd name="T32" fmla="*/ 467 w 478"/>
                <a:gd name="T33" fmla="*/ 251 h 599"/>
                <a:gd name="T34" fmla="*/ 462 w 478"/>
                <a:gd name="T35" fmla="*/ 261 h 599"/>
                <a:gd name="T36" fmla="*/ 476 w 478"/>
                <a:gd name="T37" fmla="*/ 339 h 599"/>
                <a:gd name="T38" fmla="*/ 474 w 478"/>
                <a:gd name="T39" fmla="*/ 348 h 599"/>
                <a:gd name="T40" fmla="*/ 464 w 478"/>
                <a:gd name="T41" fmla="*/ 339 h 599"/>
                <a:gd name="T42" fmla="*/ 452 w 478"/>
                <a:gd name="T43" fmla="*/ 346 h 599"/>
                <a:gd name="T44" fmla="*/ 422 w 478"/>
                <a:gd name="T45" fmla="*/ 424 h 599"/>
                <a:gd name="T46" fmla="*/ 388 w 478"/>
                <a:gd name="T47" fmla="*/ 448 h 599"/>
                <a:gd name="T48" fmla="*/ 386 w 478"/>
                <a:gd name="T49" fmla="*/ 459 h 599"/>
                <a:gd name="T50" fmla="*/ 398 w 478"/>
                <a:gd name="T51" fmla="*/ 467 h 599"/>
                <a:gd name="T52" fmla="*/ 388 w 478"/>
                <a:gd name="T53" fmla="*/ 488 h 599"/>
                <a:gd name="T54" fmla="*/ 388 w 478"/>
                <a:gd name="T55" fmla="*/ 509 h 599"/>
                <a:gd name="T56" fmla="*/ 365 w 478"/>
                <a:gd name="T57" fmla="*/ 526 h 599"/>
                <a:gd name="T58" fmla="*/ 355 w 478"/>
                <a:gd name="T59" fmla="*/ 549 h 599"/>
                <a:gd name="T60" fmla="*/ 332 w 478"/>
                <a:gd name="T61" fmla="*/ 561 h 599"/>
                <a:gd name="T62" fmla="*/ 313 w 478"/>
                <a:gd name="T63" fmla="*/ 559 h 599"/>
                <a:gd name="T64" fmla="*/ 294 w 478"/>
                <a:gd name="T65" fmla="*/ 549 h 599"/>
                <a:gd name="T66" fmla="*/ 289 w 478"/>
                <a:gd name="T67" fmla="*/ 561 h 599"/>
                <a:gd name="T68" fmla="*/ 277 w 478"/>
                <a:gd name="T69" fmla="*/ 561 h 599"/>
                <a:gd name="T70" fmla="*/ 265 w 478"/>
                <a:gd name="T71" fmla="*/ 575 h 599"/>
                <a:gd name="T72" fmla="*/ 225 w 478"/>
                <a:gd name="T73" fmla="*/ 585 h 599"/>
                <a:gd name="T74" fmla="*/ 199 w 478"/>
                <a:gd name="T75" fmla="*/ 597 h 599"/>
                <a:gd name="T76" fmla="*/ 185 w 478"/>
                <a:gd name="T77" fmla="*/ 583 h 599"/>
                <a:gd name="T78" fmla="*/ 192 w 478"/>
                <a:gd name="T79" fmla="*/ 568 h 599"/>
                <a:gd name="T80" fmla="*/ 192 w 478"/>
                <a:gd name="T81" fmla="*/ 561 h 599"/>
                <a:gd name="T82" fmla="*/ 173 w 478"/>
                <a:gd name="T83" fmla="*/ 547 h 599"/>
                <a:gd name="T84" fmla="*/ 149 w 478"/>
                <a:gd name="T85" fmla="*/ 516 h 599"/>
                <a:gd name="T86" fmla="*/ 138 w 478"/>
                <a:gd name="T87" fmla="*/ 514 h 599"/>
                <a:gd name="T88" fmla="*/ 100 w 478"/>
                <a:gd name="T89" fmla="*/ 509 h 599"/>
                <a:gd name="T90" fmla="*/ 90 w 478"/>
                <a:gd name="T91" fmla="*/ 495 h 599"/>
                <a:gd name="T92" fmla="*/ 100 w 478"/>
                <a:gd name="T93" fmla="*/ 467 h 599"/>
                <a:gd name="T94" fmla="*/ 100 w 478"/>
                <a:gd name="T95" fmla="*/ 450 h 599"/>
                <a:gd name="T96" fmla="*/ 86 w 478"/>
                <a:gd name="T97" fmla="*/ 433 h 599"/>
                <a:gd name="T98" fmla="*/ 95 w 478"/>
                <a:gd name="T99" fmla="*/ 426 h 599"/>
                <a:gd name="T100" fmla="*/ 95 w 478"/>
                <a:gd name="T101" fmla="*/ 412 h 599"/>
                <a:gd name="T102" fmla="*/ 93 w 478"/>
                <a:gd name="T103" fmla="*/ 391 h 599"/>
                <a:gd name="T104" fmla="*/ 78 w 478"/>
                <a:gd name="T105" fmla="*/ 365 h 599"/>
                <a:gd name="T106" fmla="*/ 74 w 478"/>
                <a:gd name="T107" fmla="*/ 351 h 599"/>
                <a:gd name="T108" fmla="*/ 86 w 478"/>
                <a:gd name="T109" fmla="*/ 343 h 599"/>
                <a:gd name="T110" fmla="*/ 71 w 478"/>
                <a:gd name="T111" fmla="*/ 334 h 599"/>
                <a:gd name="T112" fmla="*/ 67 w 478"/>
                <a:gd name="T113" fmla="*/ 31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8" h="599">
                  <a:moveTo>
                    <a:pt x="64" y="291"/>
                  </a:moveTo>
                  <a:lnTo>
                    <a:pt x="64" y="291"/>
                  </a:lnTo>
                  <a:lnTo>
                    <a:pt x="62" y="275"/>
                  </a:lnTo>
                  <a:lnTo>
                    <a:pt x="60" y="272"/>
                  </a:lnTo>
                  <a:lnTo>
                    <a:pt x="95" y="265"/>
                  </a:lnTo>
                  <a:lnTo>
                    <a:pt x="107" y="258"/>
                  </a:lnTo>
                  <a:lnTo>
                    <a:pt x="112" y="254"/>
                  </a:lnTo>
                  <a:lnTo>
                    <a:pt x="116" y="246"/>
                  </a:lnTo>
                  <a:lnTo>
                    <a:pt x="97" y="261"/>
                  </a:lnTo>
                  <a:lnTo>
                    <a:pt x="74" y="263"/>
                  </a:lnTo>
                  <a:lnTo>
                    <a:pt x="52" y="261"/>
                  </a:lnTo>
                  <a:lnTo>
                    <a:pt x="31" y="254"/>
                  </a:lnTo>
                  <a:lnTo>
                    <a:pt x="26" y="254"/>
                  </a:lnTo>
                  <a:lnTo>
                    <a:pt x="22" y="254"/>
                  </a:lnTo>
                  <a:lnTo>
                    <a:pt x="15" y="251"/>
                  </a:lnTo>
                  <a:lnTo>
                    <a:pt x="10" y="246"/>
                  </a:lnTo>
                  <a:lnTo>
                    <a:pt x="8" y="244"/>
                  </a:lnTo>
                  <a:lnTo>
                    <a:pt x="5" y="242"/>
                  </a:lnTo>
                  <a:lnTo>
                    <a:pt x="3" y="239"/>
                  </a:lnTo>
                  <a:lnTo>
                    <a:pt x="0" y="235"/>
                  </a:lnTo>
                  <a:lnTo>
                    <a:pt x="0" y="230"/>
                  </a:lnTo>
                  <a:lnTo>
                    <a:pt x="3" y="227"/>
                  </a:lnTo>
                  <a:lnTo>
                    <a:pt x="17" y="201"/>
                  </a:lnTo>
                  <a:lnTo>
                    <a:pt x="26" y="164"/>
                  </a:lnTo>
                  <a:lnTo>
                    <a:pt x="31" y="159"/>
                  </a:lnTo>
                  <a:lnTo>
                    <a:pt x="45" y="147"/>
                  </a:lnTo>
                  <a:lnTo>
                    <a:pt x="48" y="147"/>
                  </a:lnTo>
                  <a:lnTo>
                    <a:pt x="50" y="145"/>
                  </a:lnTo>
                  <a:lnTo>
                    <a:pt x="88" y="128"/>
                  </a:lnTo>
                  <a:lnTo>
                    <a:pt x="90" y="123"/>
                  </a:lnTo>
                  <a:lnTo>
                    <a:pt x="123" y="102"/>
                  </a:lnTo>
                  <a:lnTo>
                    <a:pt x="133" y="100"/>
                  </a:lnTo>
                  <a:lnTo>
                    <a:pt x="145" y="93"/>
                  </a:lnTo>
                  <a:lnTo>
                    <a:pt x="166" y="83"/>
                  </a:lnTo>
                  <a:lnTo>
                    <a:pt x="190" y="83"/>
                  </a:lnTo>
                  <a:lnTo>
                    <a:pt x="303" y="45"/>
                  </a:lnTo>
                  <a:lnTo>
                    <a:pt x="308" y="41"/>
                  </a:lnTo>
                  <a:lnTo>
                    <a:pt x="315" y="38"/>
                  </a:lnTo>
                  <a:lnTo>
                    <a:pt x="327" y="26"/>
                  </a:lnTo>
                  <a:lnTo>
                    <a:pt x="358" y="0"/>
                  </a:lnTo>
                  <a:lnTo>
                    <a:pt x="396" y="29"/>
                  </a:lnTo>
                  <a:lnTo>
                    <a:pt x="443" y="74"/>
                  </a:lnTo>
                  <a:lnTo>
                    <a:pt x="448" y="81"/>
                  </a:lnTo>
                  <a:lnTo>
                    <a:pt x="452" y="97"/>
                  </a:lnTo>
                  <a:lnTo>
                    <a:pt x="455" y="104"/>
                  </a:lnTo>
                  <a:lnTo>
                    <a:pt x="459" y="114"/>
                  </a:lnTo>
                  <a:lnTo>
                    <a:pt x="462" y="119"/>
                  </a:lnTo>
                  <a:lnTo>
                    <a:pt x="464" y="121"/>
                  </a:lnTo>
                  <a:lnTo>
                    <a:pt x="464" y="126"/>
                  </a:lnTo>
                  <a:lnTo>
                    <a:pt x="462" y="128"/>
                  </a:lnTo>
                  <a:lnTo>
                    <a:pt x="457" y="133"/>
                  </a:lnTo>
                  <a:lnTo>
                    <a:pt x="455" y="135"/>
                  </a:lnTo>
                  <a:lnTo>
                    <a:pt x="445" y="152"/>
                  </a:lnTo>
                  <a:lnTo>
                    <a:pt x="443" y="156"/>
                  </a:lnTo>
                  <a:lnTo>
                    <a:pt x="445" y="159"/>
                  </a:lnTo>
                  <a:lnTo>
                    <a:pt x="448" y="159"/>
                  </a:lnTo>
                  <a:lnTo>
                    <a:pt x="450" y="159"/>
                  </a:lnTo>
                  <a:lnTo>
                    <a:pt x="452" y="159"/>
                  </a:lnTo>
                  <a:lnTo>
                    <a:pt x="455" y="156"/>
                  </a:lnTo>
                  <a:lnTo>
                    <a:pt x="457" y="156"/>
                  </a:lnTo>
                  <a:lnTo>
                    <a:pt x="459" y="161"/>
                  </a:lnTo>
                  <a:lnTo>
                    <a:pt x="459" y="164"/>
                  </a:lnTo>
                  <a:lnTo>
                    <a:pt x="455" y="171"/>
                  </a:lnTo>
                  <a:lnTo>
                    <a:pt x="452" y="173"/>
                  </a:lnTo>
                  <a:lnTo>
                    <a:pt x="448" y="175"/>
                  </a:lnTo>
                  <a:lnTo>
                    <a:pt x="445" y="178"/>
                  </a:lnTo>
                  <a:lnTo>
                    <a:pt x="445" y="180"/>
                  </a:lnTo>
                  <a:lnTo>
                    <a:pt x="448" y="183"/>
                  </a:lnTo>
                  <a:lnTo>
                    <a:pt x="448" y="185"/>
                  </a:lnTo>
                  <a:lnTo>
                    <a:pt x="448" y="194"/>
                  </a:lnTo>
                  <a:lnTo>
                    <a:pt x="450" y="206"/>
                  </a:lnTo>
                  <a:lnTo>
                    <a:pt x="452" y="211"/>
                  </a:lnTo>
                  <a:lnTo>
                    <a:pt x="452" y="216"/>
                  </a:lnTo>
                  <a:lnTo>
                    <a:pt x="455" y="230"/>
                  </a:lnTo>
                  <a:lnTo>
                    <a:pt x="455" y="235"/>
                  </a:lnTo>
                  <a:lnTo>
                    <a:pt x="457" y="239"/>
                  </a:lnTo>
                  <a:lnTo>
                    <a:pt x="459" y="239"/>
                  </a:lnTo>
                  <a:lnTo>
                    <a:pt x="462" y="237"/>
                  </a:lnTo>
                  <a:lnTo>
                    <a:pt x="464" y="237"/>
                  </a:lnTo>
                  <a:lnTo>
                    <a:pt x="467" y="235"/>
                  </a:lnTo>
                  <a:lnTo>
                    <a:pt x="469" y="237"/>
                  </a:lnTo>
                  <a:lnTo>
                    <a:pt x="471" y="239"/>
                  </a:lnTo>
                  <a:lnTo>
                    <a:pt x="471" y="244"/>
                  </a:lnTo>
                  <a:lnTo>
                    <a:pt x="469" y="249"/>
                  </a:lnTo>
                  <a:lnTo>
                    <a:pt x="467" y="251"/>
                  </a:lnTo>
                  <a:lnTo>
                    <a:pt x="464" y="251"/>
                  </a:lnTo>
                  <a:lnTo>
                    <a:pt x="464" y="251"/>
                  </a:lnTo>
                  <a:lnTo>
                    <a:pt x="464" y="254"/>
                  </a:lnTo>
                  <a:lnTo>
                    <a:pt x="462" y="256"/>
                  </a:lnTo>
                  <a:lnTo>
                    <a:pt x="462" y="261"/>
                  </a:lnTo>
                  <a:lnTo>
                    <a:pt x="457" y="268"/>
                  </a:lnTo>
                  <a:lnTo>
                    <a:pt x="457" y="272"/>
                  </a:lnTo>
                  <a:lnTo>
                    <a:pt x="459" y="289"/>
                  </a:lnTo>
                  <a:lnTo>
                    <a:pt x="467" y="320"/>
                  </a:lnTo>
                  <a:lnTo>
                    <a:pt x="476" y="339"/>
                  </a:lnTo>
                  <a:lnTo>
                    <a:pt x="478" y="346"/>
                  </a:lnTo>
                  <a:lnTo>
                    <a:pt x="476" y="346"/>
                  </a:lnTo>
                  <a:lnTo>
                    <a:pt x="476" y="346"/>
                  </a:lnTo>
                  <a:lnTo>
                    <a:pt x="476" y="348"/>
                  </a:lnTo>
                  <a:lnTo>
                    <a:pt x="474" y="348"/>
                  </a:lnTo>
                  <a:lnTo>
                    <a:pt x="471" y="348"/>
                  </a:lnTo>
                  <a:lnTo>
                    <a:pt x="469" y="346"/>
                  </a:lnTo>
                  <a:lnTo>
                    <a:pt x="469" y="346"/>
                  </a:lnTo>
                  <a:lnTo>
                    <a:pt x="467" y="341"/>
                  </a:lnTo>
                  <a:lnTo>
                    <a:pt x="464" y="339"/>
                  </a:lnTo>
                  <a:lnTo>
                    <a:pt x="462" y="339"/>
                  </a:lnTo>
                  <a:lnTo>
                    <a:pt x="457" y="339"/>
                  </a:lnTo>
                  <a:lnTo>
                    <a:pt x="455" y="339"/>
                  </a:lnTo>
                  <a:lnTo>
                    <a:pt x="452" y="346"/>
                  </a:lnTo>
                  <a:lnTo>
                    <a:pt x="452" y="346"/>
                  </a:lnTo>
                  <a:lnTo>
                    <a:pt x="452" y="351"/>
                  </a:lnTo>
                  <a:lnTo>
                    <a:pt x="455" y="355"/>
                  </a:lnTo>
                  <a:lnTo>
                    <a:pt x="445" y="372"/>
                  </a:lnTo>
                  <a:lnTo>
                    <a:pt x="433" y="419"/>
                  </a:lnTo>
                  <a:lnTo>
                    <a:pt x="422" y="424"/>
                  </a:lnTo>
                  <a:lnTo>
                    <a:pt x="386" y="433"/>
                  </a:lnTo>
                  <a:lnTo>
                    <a:pt x="384" y="436"/>
                  </a:lnTo>
                  <a:lnTo>
                    <a:pt x="384" y="438"/>
                  </a:lnTo>
                  <a:lnTo>
                    <a:pt x="386" y="445"/>
                  </a:lnTo>
                  <a:lnTo>
                    <a:pt x="388" y="448"/>
                  </a:lnTo>
                  <a:lnTo>
                    <a:pt x="388" y="450"/>
                  </a:lnTo>
                  <a:lnTo>
                    <a:pt x="388" y="452"/>
                  </a:lnTo>
                  <a:lnTo>
                    <a:pt x="386" y="455"/>
                  </a:lnTo>
                  <a:lnTo>
                    <a:pt x="386" y="457"/>
                  </a:lnTo>
                  <a:lnTo>
                    <a:pt x="386" y="459"/>
                  </a:lnTo>
                  <a:lnTo>
                    <a:pt x="388" y="462"/>
                  </a:lnTo>
                  <a:lnTo>
                    <a:pt x="391" y="464"/>
                  </a:lnTo>
                  <a:lnTo>
                    <a:pt x="393" y="464"/>
                  </a:lnTo>
                  <a:lnTo>
                    <a:pt x="396" y="464"/>
                  </a:lnTo>
                  <a:lnTo>
                    <a:pt x="398" y="467"/>
                  </a:lnTo>
                  <a:lnTo>
                    <a:pt x="398" y="469"/>
                  </a:lnTo>
                  <a:lnTo>
                    <a:pt x="398" y="471"/>
                  </a:lnTo>
                  <a:lnTo>
                    <a:pt x="398" y="474"/>
                  </a:lnTo>
                  <a:lnTo>
                    <a:pt x="398" y="481"/>
                  </a:lnTo>
                  <a:lnTo>
                    <a:pt x="388" y="488"/>
                  </a:lnTo>
                  <a:lnTo>
                    <a:pt x="386" y="490"/>
                  </a:lnTo>
                  <a:lnTo>
                    <a:pt x="386" y="493"/>
                  </a:lnTo>
                  <a:lnTo>
                    <a:pt x="388" y="502"/>
                  </a:lnTo>
                  <a:lnTo>
                    <a:pt x="388" y="504"/>
                  </a:lnTo>
                  <a:lnTo>
                    <a:pt x="388" y="509"/>
                  </a:lnTo>
                  <a:lnTo>
                    <a:pt x="386" y="512"/>
                  </a:lnTo>
                  <a:lnTo>
                    <a:pt x="384" y="514"/>
                  </a:lnTo>
                  <a:lnTo>
                    <a:pt x="377" y="519"/>
                  </a:lnTo>
                  <a:lnTo>
                    <a:pt x="372" y="521"/>
                  </a:lnTo>
                  <a:lnTo>
                    <a:pt x="365" y="526"/>
                  </a:lnTo>
                  <a:lnTo>
                    <a:pt x="362" y="530"/>
                  </a:lnTo>
                  <a:lnTo>
                    <a:pt x="362" y="535"/>
                  </a:lnTo>
                  <a:lnTo>
                    <a:pt x="360" y="540"/>
                  </a:lnTo>
                  <a:lnTo>
                    <a:pt x="358" y="545"/>
                  </a:lnTo>
                  <a:lnTo>
                    <a:pt x="355" y="549"/>
                  </a:lnTo>
                  <a:lnTo>
                    <a:pt x="353" y="552"/>
                  </a:lnTo>
                  <a:lnTo>
                    <a:pt x="346" y="554"/>
                  </a:lnTo>
                  <a:lnTo>
                    <a:pt x="334" y="561"/>
                  </a:lnTo>
                  <a:lnTo>
                    <a:pt x="334" y="561"/>
                  </a:lnTo>
                  <a:lnTo>
                    <a:pt x="332" y="561"/>
                  </a:lnTo>
                  <a:lnTo>
                    <a:pt x="332" y="561"/>
                  </a:lnTo>
                  <a:lnTo>
                    <a:pt x="329" y="561"/>
                  </a:lnTo>
                  <a:lnTo>
                    <a:pt x="327" y="559"/>
                  </a:lnTo>
                  <a:lnTo>
                    <a:pt x="322" y="559"/>
                  </a:lnTo>
                  <a:lnTo>
                    <a:pt x="313" y="559"/>
                  </a:lnTo>
                  <a:lnTo>
                    <a:pt x="310" y="559"/>
                  </a:lnTo>
                  <a:lnTo>
                    <a:pt x="308" y="559"/>
                  </a:lnTo>
                  <a:lnTo>
                    <a:pt x="306" y="559"/>
                  </a:lnTo>
                  <a:lnTo>
                    <a:pt x="296" y="552"/>
                  </a:lnTo>
                  <a:lnTo>
                    <a:pt x="294" y="549"/>
                  </a:lnTo>
                  <a:lnTo>
                    <a:pt x="291" y="549"/>
                  </a:lnTo>
                  <a:lnTo>
                    <a:pt x="291" y="552"/>
                  </a:lnTo>
                  <a:lnTo>
                    <a:pt x="291" y="556"/>
                  </a:lnTo>
                  <a:lnTo>
                    <a:pt x="291" y="559"/>
                  </a:lnTo>
                  <a:lnTo>
                    <a:pt x="289" y="561"/>
                  </a:lnTo>
                  <a:lnTo>
                    <a:pt x="287" y="561"/>
                  </a:lnTo>
                  <a:lnTo>
                    <a:pt x="287" y="564"/>
                  </a:lnTo>
                  <a:lnTo>
                    <a:pt x="287" y="564"/>
                  </a:lnTo>
                  <a:lnTo>
                    <a:pt x="280" y="561"/>
                  </a:lnTo>
                  <a:lnTo>
                    <a:pt x="277" y="561"/>
                  </a:lnTo>
                  <a:lnTo>
                    <a:pt x="272" y="564"/>
                  </a:lnTo>
                  <a:lnTo>
                    <a:pt x="270" y="566"/>
                  </a:lnTo>
                  <a:lnTo>
                    <a:pt x="268" y="568"/>
                  </a:lnTo>
                  <a:lnTo>
                    <a:pt x="268" y="573"/>
                  </a:lnTo>
                  <a:lnTo>
                    <a:pt x="265" y="575"/>
                  </a:lnTo>
                  <a:lnTo>
                    <a:pt x="261" y="578"/>
                  </a:lnTo>
                  <a:lnTo>
                    <a:pt x="258" y="578"/>
                  </a:lnTo>
                  <a:lnTo>
                    <a:pt x="256" y="578"/>
                  </a:lnTo>
                  <a:lnTo>
                    <a:pt x="254" y="578"/>
                  </a:lnTo>
                  <a:lnTo>
                    <a:pt x="225" y="585"/>
                  </a:lnTo>
                  <a:lnTo>
                    <a:pt x="223" y="587"/>
                  </a:lnTo>
                  <a:lnTo>
                    <a:pt x="220" y="590"/>
                  </a:lnTo>
                  <a:lnTo>
                    <a:pt x="211" y="599"/>
                  </a:lnTo>
                  <a:lnTo>
                    <a:pt x="204" y="597"/>
                  </a:lnTo>
                  <a:lnTo>
                    <a:pt x="199" y="597"/>
                  </a:lnTo>
                  <a:lnTo>
                    <a:pt x="197" y="594"/>
                  </a:lnTo>
                  <a:lnTo>
                    <a:pt x="192" y="587"/>
                  </a:lnTo>
                  <a:lnTo>
                    <a:pt x="192" y="585"/>
                  </a:lnTo>
                  <a:lnTo>
                    <a:pt x="187" y="585"/>
                  </a:lnTo>
                  <a:lnTo>
                    <a:pt x="185" y="583"/>
                  </a:lnTo>
                  <a:lnTo>
                    <a:pt x="185" y="580"/>
                  </a:lnTo>
                  <a:lnTo>
                    <a:pt x="187" y="578"/>
                  </a:lnTo>
                  <a:lnTo>
                    <a:pt x="190" y="573"/>
                  </a:lnTo>
                  <a:lnTo>
                    <a:pt x="192" y="571"/>
                  </a:lnTo>
                  <a:lnTo>
                    <a:pt x="192" y="568"/>
                  </a:lnTo>
                  <a:lnTo>
                    <a:pt x="194" y="566"/>
                  </a:lnTo>
                  <a:lnTo>
                    <a:pt x="194" y="564"/>
                  </a:lnTo>
                  <a:lnTo>
                    <a:pt x="194" y="564"/>
                  </a:lnTo>
                  <a:lnTo>
                    <a:pt x="194" y="564"/>
                  </a:lnTo>
                  <a:lnTo>
                    <a:pt x="192" y="561"/>
                  </a:lnTo>
                  <a:lnTo>
                    <a:pt x="190" y="554"/>
                  </a:lnTo>
                  <a:lnTo>
                    <a:pt x="190" y="552"/>
                  </a:lnTo>
                  <a:lnTo>
                    <a:pt x="187" y="552"/>
                  </a:lnTo>
                  <a:lnTo>
                    <a:pt x="183" y="549"/>
                  </a:lnTo>
                  <a:lnTo>
                    <a:pt x="173" y="547"/>
                  </a:lnTo>
                  <a:lnTo>
                    <a:pt x="168" y="545"/>
                  </a:lnTo>
                  <a:lnTo>
                    <a:pt x="166" y="540"/>
                  </a:lnTo>
                  <a:lnTo>
                    <a:pt x="152" y="523"/>
                  </a:lnTo>
                  <a:lnTo>
                    <a:pt x="152" y="519"/>
                  </a:lnTo>
                  <a:lnTo>
                    <a:pt x="149" y="516"/>
                  </a:lnTo>
                  <a:lnTo>
                    <a:pt x="149" y="514"/>
                  </a:lnTo>
                  <a:lnTo>
                    <a:pt x="149" y="512"/>
                  </a:lnTo>
                  <a:lnTo>
                    <a:pt x="147" y="509"/>
                  </a:lnTo>
                  <a:lnTo>
                    <a:pt x="142" y="509"/>
                  </a:lnTo>
                  <a:lnTo>
                    <a:pt x="138" y="514"/>
                  </a:lnTo>
                  <a:lnTo>
                    <a:pt x="135" y="514"/>
                  </a:lnTo>
                  <a:lnTo>
                    <a:pt x="133" y="514"/>
                  </a:lnTo>
                  <a:lnTo>
                    <a:pt x="109" y="509"/>
                  </a:lnTo>
                  <a:lnTo>
                    <a:pt x="105" y="509"/>
                  </a:lnTo>
                  <a:lnTo>
                    <a:pt x="100" y="509"/>
                  </a:lnTo>
                  <a:lnTo>
                    <a:pt x="97" y="507"/>
                  </a:lnTo>
                  <a:lnTo>
                    <a:pt x="95" y="504"/>
                  </a:lnTo>
                  <a:lnTo>
                    <a:pt x="93" y="502"/>
                  </a:lnTo>
                  <a:lnTo>
                    <a:pt x="90" y="497"/>
                  </a:lnTo>
                  <a:lnTo>
                    <a:pt x="90" y="495"/>
                  </a:lnTo>
                  <a:lnTo>
                    <a:pt x="95" y="483"/>
                  </a:lnTo>
                  <a:lnTo>
                    <a:pt x="100" y="478"/>
                  </a:lnTo>
                  <a:lnTo>
                    <a:pt x="100" y="476"/>
                  </a:lnTo>
                  <a:lnTo>
                    <a:pt x="100" y="471"/>
                  </a:lnTo>
                  <a:lnTo>
                    <a:pt x="100" y="467"/>
                  </a:lnTo>
                  <a:lnTo>
                    <a:pt x="100" y="459"/>
                  </a:lnTo>
                  <a:lnTo>
                    <a:pt x="100" y="457"/>
                  </a:lnTo>
                  <a:lnTo>
                    <a:pt x="100" y="457"/>
                  </a:lnTo>
                  <a:lnTo>
                    <a:pt x="100" y="455"/>
                  </a:lnTo>
                  <a:lnTo>
                    <a:pt x="100" y="450"/>
                  </a:lnTo>
                  <a:lnTo>
                    <a:pt x="97" y="448"/>
                  </a:lnTo>
                  <a:lnTo>
                    <a:pt x="90" y="441"/>
                  </a:lnTo>
                  <a:lnTo>
                    <a:pt x="88" y="438"/>
                  </a:lnTo>
                  <a:lnTo>
                    <a:pt x="86" y="436"/>
                  </a:lnTo>
                  <a:lnTo>
                    <a:pt x="86" y="433"/>
                  </a:lnTo>
                  <a:lnTo>
                    <a:pt x="86" y="429"/>
                  </a:lnTo>
                  <a:lnTo>
                    <a:pt x="86" y="426"/>
                  </a:lnTo>
                  <a:lnTo>
                    <a:pt x="88" y="426"/>
                  </a:lnTo>
                  <a:lnTo>
                    <a:pt x="93" y="426"/>
                  </a:lnTo>
                  <a:lnTo>
                    <a:pt x="95" y="426"/>
                  </a:lnTo>
                  <a:lnTo>
                    <a:pt x="95" y="426"/>
                  </a:lnTo>
                  <a:lnTo>
                    <a:pt x="97" y="424"/>
                  </a:lnTo>
                  <a:lnTo>
                    <a:pt x="95" y="422"/>
                  </a:lnTo>
                  <a:lnTo>
                    <a:pt x="95" y="417"/>
                  </a:lnTo>
                  <a:lnTo>
                    <a:pt x="95" y="412"/>
                  </a:lnTo>
                  <a:lnTo>
                    <a:pt x="95" y="407"/>
                  </a:lnTo>
                  <a:lnTo>
                    <a:pt x="97" y="405"/>
                  </a:lnTo>
                  <a:lnTo>
                    <a:pt x="97" y="403"/>
                  </a:lnTo>
                  <a:lnTo>
                    <a:pt x="97" y="400"/>
                  </a:lnTo>
                  <a:lnTo>
                    <a:pt x="93" y="391"/>
                  </a:lnTo>
                  <a:lnTo>
                    <a:pt x="90" y="386"/>
                  </a:lnTo>
                  <a:lnTo>
                    <a:pt x="88" y="374"/>
                  </a:lnTo>
                  <a:lnTo>
                    <a:pt x="83" y="370"/>
                  </a:lnTo>
                  <a:lnTo>
                    <a:pt x="81" y="367"/>
                  </a:lnTo>
                  <a:lnTo>
                    <a:pt x="78" y="365"/>
                  </a:lnTo>
                  <a:lnTo>
                    <a:pt x="76" y="362"/>
                  </a:lnTo>
                  <a:lnTo>
                    <a:pt x="74" y="360"/>
                  </a:lnTo>
                  <a:lnTo>
                    <a:pt x="74" y="355"/>
                  </a:lnTo>
                  <a:lnTo>
                    <a:pt x="74" y="353"/>
                  </a:lnTo>
                  <a:lnTo>
                    <a:pt x="74" y="351"/>
                  </a:lnTo>
                  <a:lnTo>
                    <a:pt x="74" y="351"/>
                  </a:lnTo>
                  <a:lnTo>
                    <a:pt x="78" y="351"/>
                  </a:lnTo>
                  <a:lnTo>
                    <a:pt x="81" y="348"/>
                  </a:lnTo>
                  <a:lnTo>
                    <a:pt x="83" y="346"/>
                  </a:lnTo>
                  <a:lnTo>
                    <a:pt x="86" y="343"/>
                  </a:lnTo>
                  <a:lnTo>
                    <a:pt x="86" y="341"/>
                  </a:lnTo>
                  <a:lnTo>
                    <a:pt x="81" y="339"/>
                  </a:lnTo>
                  <a:lnTo>
                    <a:pt x="78" y="336"/>
                  </a:lnTo>
                  <a:lnTo>
                    <a:pt x="74" y="336"/>
                  </a:lnTo>
                  <a:lnTo>
                    <a:pt x="71" y="334"/>
                  </a:lnTo>
                  <a:lnTo>
                    <a:pt x="69" y="332"/>
                  </a:lnTo>
                  <a:lnTo>
                    <a:pt x="64" y="325"/>
                  </a:lnTo>
                  <a:lnTo>
                    <a:pt x="64" y="320"/>
                  </a:lnTo>
                  <a:lnTo>
                    <a:pt x="67" y="313"/>
                  </a:lnTo>
                  <a:lnTo>
                    <a:pt x="67" y="310"/>
                  </a:lnTo>
                  <a:lnTo>
                    <a:pt x="64" y="303"/>
                  </a:lnTo>
                  <a:lnTo>
                    <a:pt x="64" y="29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DAC6379F-22FC-B471-F4C4-CB4231E3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051" y="1601788"/>
              <a:ext cx="942975" cy="741363"/>
            </a:xfrm>
            <a:custGeom>
              <a:avLst/>
              <a:gdLst>
                <a:gd name="T0" fmla="*/ 14 w 594"/>
                <a:gd name="T1" fmla="*/ 116 h 467"/>
                <a:gd name="T2" fmla="*/ 4 w 594"/>
                <a:gd name="T3" fmla="*/ 107 h 467"/>
                <a:gd name="T4" fmla="*/ 4 w 594"/>
                <a:gd name="T5" fmla="*/ 93 h 467"/>
                <a:gd name="T6" fmla="*/ 49 w 594"/>
                <a:gd name="T7" fmla="*/ 64 h 467"/>
                <a:gd name="T8" fmla="*/ 78 w 594"/>
                <a:gd name="T9" fmla="*/ 15 h 467"/>
                <a:gd name="T10" fmla="*/ 118 w 594"/>
                <a:gd name="T11" fmla="*/ 24 h 467"/>
                <a:gd name="T12" fmla="*/ 168 w 594"/>
                <a:gd name="T13" fmla="*/ 10 h 467"/>
                <a:gd name="T14" fmla="*/ 184 w 594"/>
                <a:gd name="T15" fmla="*/ 12 h 467"/>
                <a:gd name="T16" fmla="*/ 229 w 594"/>
                <a:gd name="T17" fmla="*/ 24 h 467"/>
                <a:gd name="T18" fmla="*/ 305 w 594"/>
                <a:gd name="T19" fmla="*/ 41 h 467"/>
                <a:gd name="T20" fmla="*/ 331 w 594"/>
                <a:gd name="T21" fmla="*/ 50 h 467"/>
                <a:gd name="T22" fmla="*/ 357 w 594"/>
                <a:gd name="T23" fmla="*/ 57 h 467"/>
                <a:gd name="T24" fmla="*/ 371 w 594"/>
                <a:gd name="T25" fmla="*/ 57 h 467"/>
                <a:gd name="T26" fmla="*/ 418 w 594"/>
                <a:gd name="T27" fmla="*/ 52 h 467"/>
                <a:gd name="T28" fmla="*/ 440 w 594"/>
                <a:gd name="T29" fmla="*/ 48 h 467"/>
                <a:gd name="T30" fmla="*/ 478 w 594"/>
                <a:gd name="T31" fmla="*/ 48 h 467"/>
                <a:gd name="T32" fmla="*/ 482 w 594"/>
                <a:gd name="T33" fmla="*/ 76 h 467"/>
                <a:gd name="T34" fmla="*/ 534 w 594"/>
                <a:gd name="T35" fmla="*/ 116 h 467"/>
                <a:gd name="T36" fmla="*/ 544 w 594"/>
                <a:gd name="T37" fmla="*/ 135 h 467"/>
                <a:gd name="T38" fmla="*/ 572 w 594"/>
                <a:gd name="T39" fmla="*/ 154 h 467"/>
                <a:gd name="T40" fmla="*/ 553 w 594"/>
                <a:gd name="T41" fmla="*/ 164 h 467"/>
                <a:gd name="T42" fmla="*/ 553 w 594"/>
                <a:gd name="T43" fmla="*/ 180 h 467"/>
                <a:gd name="T44" fmla="*/ 558 w 594"/>
                <a:gd name="T45" fmla="*/ 190 h 467"/>
                <a:gd name="T46" fmla="*/ 568 w 594"/>
                <a:gd name="T47" fmla="*/ 197 h 467"/>
                <a:gd name="T48" fmla="*/ 570 w 594"/>
                <a:gd name="T49" fmla="*/ 225 h 467"/>
                <a:gd name="T50" fmla="*/ 584 w 594"/>
                <a:gd name="T51" fmla="*/ 235 h 467"/>
                <a:gd name="T52" fmla="*/ 577 w 594"/>
                <a:gd name="T53" fmla="*/ 272 h 467"/>
                <a:gd name="T54" fmla="*/ 558 w 594"/>
                <a:gd name="T55" fmla="*/ 284 h 467"/>
                <a:gd name="T56" fmla="*/ 558 w 594"/>
                <a:gd name="T57" fmla="*/ 303 h 467"/>
                <a:gd name="T58" fmla="*/ 558 w 594"/>
                <a:gd name="T59" fmla="*/ 325 h 467"/>
                <a:gd name="T60" fmla="*/ 542 w 594"/>
                <a:gd name="T61" fmla="*/ 351 h 467"/>
                <a:gd name="T62" fmla="*/ 485 w 594"/>
                <a:gd name="T63" fmla="*/ 353 h 467"/>
                <a:gd name="T64" fmla="*/ 459 w 594"/>
                <a:gd name="T65" fmla="*/ 360 h 467"/>
                <a:gd name="T66" fmla="*/ 454 w 594"/>
                <a:gd name="T67" fmla="*/ 374 h 467"/>
                <a:gd name="T68" fmla="*/ 454 w 594"/>
                <a:gd name="T69" fmla="*/ 391 h 467"/>
                <a:gd name="T70" fmla="*/ 454 w 594"/>
                <a:gd name="T71" fmla="*/ 407 h 467"/>
                <a:gd name="T72" fmla="*/ 435 w 594"/>
                <a:gd name="T73" fmla="*/ 426 h 467"/>
                <a:gd name="T74" fmla="*/ 402 w 594"/>
                <a:gd name="T75" fmla="*/ 459 h 467"/>
                <a:gd name="T76" fmla="*/ 395 w 594"/>
                <a:gd name="T77" fmla="*/ 450 h 467"/>
                <a:gd name="T78" fmla="*/ 371 w 594"/>
                <a:gd name="T79" fmla="*/ 459 h 467"/>
                <a:gd name="T80" fmla="*/ 303 w 594"/>
                <a:gd name="T81" fmla="*/ 467 h 467"/>
                <a:gd name="T82" fmla="*/ 295 w 594"/>
                <a:gd name="T83" fmla="*/ 455 h 467"/>
                <a:gd name="T84" fmla="*/ 310 w 594"/>
                <a:gd name="T85" fmla="*/ 450 h 467"/>
                <a:gd name="T86" fmla="*/ 312 w 594"/>
                <a:gd name="T87" fmla="*/ 433 h 467"/>
                <a:gd name="T88" fmla="*/ 288 w 594"/>
                <a:gd name="T89" fmla="*/ 410 h 467"/>
                <a:gd name="T90" fmla="*/ 250 w 594"/>
                <a:gd name="T91" fmla="*/ 381 h 467"/>
                <a:gd name="T92" fmla="*/ 232 w 594"/>
                <a:gd name="T93" fmla="*/ 386 h 467"/>
                <a:gd name="T94" fmla="*/ 217 w 594"/>
                <a:gd name="T95" fmla="*/ 379 h 467"/>
                <a:gd name="T96" fmla="*/ 156 w 594"/>
                <a:gd name="T97" fmla="*/ 403 h 467"/>
                <a:gd name="T98" fmla="*/ 163 w 594"/>
                <a:gd name="T99" fmla="*/ 384 h 467"/>
                <a:gd name="T100" fmla="*/ 149 w 594"/>
                <a:gd name="T101" fmla="*/ 355 h 467"/>
                <a:gd name="T102" fmla="*/ 137 w 594"/>
                <a:gd name="T103" fmla="*/ 332 h 467"/>
                <a:gd name="T104" fmla="*/ 94 w 594"/>
                <a:gd name="T105" fmla="*/ 310 h 467"/>
                <a:gd name="T106" fmla="*/ 94 w 594"/>
                <a:gd name="T107" fmla="*/ 291 h 467"/>
                <a:gd name="T108" fmla="*/ 78 w 594"/>
                <a:gd name="T109" fmla="*/ 272 h 467"/>
                <a:gd name="T110" fmla="*/ 52 w 594"/>
                <a:gd name="T111" fmla="*/ 242 h 467"/>
                <a:gd name="T112" fmla="*/ 40 w 594"/>
                <a:gd name="T113" fmla="*/ 223 h 467"/>
                <a:gd name="T114" fmla="*/ 47 w 594"/>
                <a:gd name="T115" fmla="*/ 204 h 467"/>
                <a:gd name="T116" fmla="*/ 38 w 594"/>
                <a:gd name="T117" fmla="*/ 187 h 467"/>
                <a:gd name="T118" fmla="*/ 35 w 594"/>
                <a:gd name="T119" fmla="*/ 161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4" h="467">
                  <a:moveTo>
                    <a:pt x="35" y="161"/>
                  </a:moveTo>
                  <a:lnTo>
                    <a:pt x="35" y="161"/>
                  </a:lnTo>
                  <a:lnTo>
                    <a:pt x="30" y="154"/>
                  </a:lnTo>
                  <a:lnTo>
                    <a:pt x="14" y="126"/>
                  </a:lnTo>
                  <a:lnTo>
                    <a:pt x="14" y="119"/>
                  </a:lnTo>
                  <a:lnTo>
                    <a:pt x="14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2" y="109"/>
                  </a:lnTo>
                  <a:lnTo>
                    <a:pt x="9" y="109"/>
                  </a:lnTo>
                  <a:lnTo>
                    <a:pt x="7" y="109"/>
                  </a:lnTo>
                  <a:lnTo>
                    <a:pt x="4" y="107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4" y="97"/>
                  </a:lnTo>
                  <a:lnTo>
                    <a:pt x="4" y="95"/>
                  </a:lnTo>
                  <a:lnTo>
                    <a:pt x="4" y="93"/>
                  </a:lnTo>
                  <a:lnTo>
                    <a:pt x="2" y="90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2" y="78"/>
                  </a:lnTo>
                  <a:lnTo>
                    <a:pt x="38" y="69"/>
                  </a:lnTo>
                  <a:lnTo>
                    <a:pt x="49" y="64"/>
                  </a:lnTo>
                  <a:lnTo>
                    <a:pt x="61" y="17"/>
                  </a:lnTo>
                  <a:lnTo>
                    <a:pt x="71" y="0"/>
                  </a:lnTo>
                  <a:lnTo>
                    <a:pt x="73" y="3"/>
                  </a:lnTo>
                  <a:lnTo>
                    <a:pt x="75" y="7"/>
                  </a:lnTo>
                  <a:lnTo>
                    <a:pt x="75" y="12"/>
                  </a:lnTo>
                  <a:lnTo>
                    <a:pt x="78" y="15"/>
                  </a:lnTo>
                  <a:lnTo>
                    <a:pt x="80" y="17"/>
                  </a:lnTo>
                  <a:lnTo>
                    <a:pt x="85" y="17"/>
                  </a:lnTo>
                  <a:lnTo>
                    <a:pt x="87" y="19"/>
                  </a:lnTo>
                  <a:lnTo>
                    <a:pt x="97" y="19"/>
                  </a:lnTo>
                  <a:lnTo>
                    <a:pt x="109" y="22"/>
                  </a:lnTo>
                  <a:lnTo>
                    <a:pt x="118" y="24"/>
                  </a:lnTo>
                  <a:lnTo>
                    <a:pt x="123" y="26"/>
                  </a:lnTo>
                  <a:lnTo>
                    <a:pt x="132" y="22"/>
                  </a:lnTo>
                  <a:lnTo>
                    <a:pt x="146" y="22"/>
                  </a:lnTo>
                  <a:lnTo>
                    <a:pt x="151" y="22"/>
                  </a:lnTo>
                  <a:lnTo>
                    <a:pt x="156" y="19"/>
                  </a:lnTo>
                  <a:lnTo>
                    <a:pt x="168" y="10"/>
                  </a:lnTo>
                  <a:lnTo>
                    <a:pt x="170" y="7"/>
                  </a:lnTo>
                  <a:lnTo>
                    <a:pt x="175" y="5"/>
                  </a:lnTo>
                  <a:lnTo>
                    <a:pt x="177" y="5"/>
                  </a:lnTo>
                  <a:lnTo>
                    <a:pt x="180" y="7"/>
                  </a:lnTo>
                  <a:lnTo>
                    <a:pt x="182" y="10"/>
                  </a:lnTo>
                  <a:lnTo>
                    <a:pt x="184" y="12"/>
                  </a:lnTo>
                  <a:lnTo>
                    <a:pt x="191" y="17"/>
                  </a:lnTo>
                  <a:lnTo>
                    <a:pt x="196" y="17"/>
                  </a:lnTo>
                  <a:lnTo>
                    <a:pt x="203" y="17"/>
                  </a:lnTo>
                  <a:lnTo>
                    <a:pt x="222" y="24"/>
                  </a:lnTo>
                  <a:lnTo>
                    <a:pt x="224" y="26"/>
                  </a:lnTo>
                  <a:lnTo>
                    <a:pt x="229" y="24"/>
                  </a:lnTo>
                  <a:lnTo>
                    <a:pt x="239" y="19"/>
                  </a:lnTo>
                  <a:lnTo>
                    <a:pt x="243" y="17"/>
                  </a:lnTo>
                  <a:lnTo>
                    <a:pt x="248" y="19"/>
                  </a:lnTo>
                  <a:lnTo>
                    <a:pt x="298" y="45"/>
                  </a:lnTo>
                  <a:lnTo>
                    <a:pt x="300" y="45"/>
                  </a:lnTo>
                  <a:lnTo>
                    <a:pt x="305" y="41"/>
                  </a:lnTo>
                  <a:lnTo>
                    <a:pt x="307" y="43"/>
                  </a:lnTo>
                  <a:lnTo>
                    <a:pt x="310" y="45"/>
                  </a:lnTo>
                  <a:lnTo>
                    <a:pt x="310" y="48"/>
                  </a:lnTo>
                  <a:lnTo>
                    <a:pt x="312" y="50"/>
                  </a:lnTo>
                  <a:lnTo>
                    <a:pt x="319" y="55"/>
                  </a:lnTo>
                  <a:lnTo>
                    <a:pt x="331" y="50"/>
                  </a:lnTo>
                  <a:lnTo>
                    <a:pt x="338" y="50"/>
                  </a:lnTo>
                  <a:lnTo>
                    <a:pt x="343" y="57"/>
                  </a:lnTo>
                  <a:lnTo>
                    <a:pt x="345" y="59"/>
                  </a:lnTo>
                  <a:lnTo>
                    <a:pt x="350" y="57"/>
                  </a:lnTo>
                  <a:lnTo>
                    <a:pt x="355" y="55"/>
                  </a:lnTo>
                  <a:lnTo>
                    <a:pt x="357" y="57"/>
                  </a:lnTo>
                  <a:lnTo>
                    <a:pt x="359" y="59"/>
                  </a:lnTo>
                  <a:lnTo>
                    <a:pt x="362" y="59"/>
                  </a:lnTo>
                  <a:lnTo>
                    <a:pt x="364" y="62"/>
                  </a:lnTo>
                  <a:lnTo>
                    <a:pt x="366" y="62"/>
                  </a:lnTo>
                  <a:lnTo>
                    <a:pt x="369" y="59"/>
                  </a:lnTo>
                  <a:lnTo>
                    <a:pt x="371" y="57"/>
                  </a:lnTo>
                  <a:lnTo>
                    <a:pt x="371" y="55"/>
                  </a:lnTo>
                  <a:lnTo>
                    <a:pt x="376" y="52"/>
                  </a:lnTo>
                  <a:lnTo>
                    <a:pt x="378" y="52"/>
                  </a:lnTo>
                  <a:lnTo>
                    <a:pt x="381" y="52"/>
                  </a:lnTo>
                  <a:lnTo>
                    <a:pt x="395" y="57"/>
                  </a:lnTo>
                  <a:lnTo>
                    <a:pt x="418" y="52"/>
                  </a:lnTo>
                  <a:lnTo>
                    <a:pt x="423" y="50"/>
                  </a:lnTo>
                  <a:lnTo>
                    <a:pt x="426" y="50"/>
                  </a:lnTo>
                  <a:lnTo>
                    <a:pt x="430" y="55"/>
                  </a:lnTo>
                  <a:lnTo>
                    <a:pt x="430" y="55"/>
                  </a:lnTo>
                  <a:lnTo>
                    <a:pt x="435" y="50"/>
                  </a:lnTo>
                  <a:lnTo>
                    <a:pt x="440" y="48"/>
                  </a:lnTo>
                  <a:lnTo>
                    <a:pt x="442" y="48"/>
                  </a:lnTo>
                  <a:lnTo>
                    <a:pt x="447" y="48"/>
                  </a:lnTo>
                  <a:lnTo>
                    <a:pt x="452" y="45"/>
                  </a:lnTo>
                  <a:lnTo>
                    <a:pt x="456" y="41"/>
                  </a:lnTo>
                  <a:lnTo>
                    <a:pt x="475" y="45"/>
                  </a:lnTo>
                  <a:lnTo>
                    <a:pt x="478" y="48"/>
                  </a:lnTo>
                  <a:lnTo>
                    <a:pt x="480" y="52"/>
                  </a:lnTo>
                  <a:lnTo>
                    <a:pt x="485" y="62"/>
                  </a:lnTo>
                  <a:lnTo>
                    <a:pt x="485" y="67"/>
                  </a:lnTo>
                  <a:lnTo>
                    <a:pt x="485" y="71"/>
                  </a:lnTo>
                  <a:lnTo>
                    <a:pt x="482" y="74"/>
                  </a:lnTo>
                  <a:lnTo>
                    <a:pt x="482" y="76"/>
                  </a:lnTo>
                  <a:lnTo>
                    <a:pt x="482" y="78"/>
                  </a:lnTo>
                  <a:lnTo>
                    <a:pt x="485" y="81"/>
                  </a:lnTo>
                  <a:lnTo>
                    <a:pt x="485" y="83"/>
                  </a:lnTo>
                  <a:lnTo>
                    <a:pt x="527" y="119"/>
                  </a:lnTo>
                  <a:lnTo>
                    <a:pt x="532" y="119"/>
                  </a:lnTo>
                  <a:lnTo>
                    <a:pt x="534" y="116"/>
                  </a:lnTo>
                  <a:lnTo>
                    <a:pt x="537" y="116"/>
                  </a:lnTo>
                  <a:lnTo>
                    <a:pt x="539" y="116"/>
                  </a:lnTo>
                  <a:lnTo>
                    <a:pt x="542" y="119"/>
                  </a:lnTo>
                  <a:lnTo>
                    <a:pt x="542" y="126"/>
                  </a:lnTo>
                  <a:lnTo>
                    <a:pt x="544" y="130"/>
                  </a:lnTo>
                  <a:lnTo>
                    <a:pt x="544" y="135"/>
                  </a:lnTo>
                  <a:lnTo>
                    <a:pt x="546" y="138"/>
                  </a:lnTo>
                  <a:lnTo>
                    <a:pt x="556" y="145"/>
                  </a:lnTo>
                  <a:lnTo>
                    <a:pt x="560" y="147"/>
                  </a:lnTo>
                  <a:lnTo>
                    <a:pt x="565" y="147"/>
                  </a:lnTo>
                  <a:lnTo>
                    <a:pt x="572" y="147"/>
                  </a:lnTo>
                  <a:lnTo>
                    <a:pt x="572" y="154"/>
                  </a:lnTo>
                  <a:lnTo>
                    <a:pt x="572" y="157"/>
                  </a:lnTo>
                  <a:lnTo>
                    <a:pt x="570" y="161"/>
                  </a:lnTo>
                  <a:lnTo>
                    <a:pt x="568" y="161"/>
                  </a:lnTo>
                  <a:lnTo>
                    <a:pt x="558" y="161"/>
                  </a:lnTo>
                  <a:lnTo>
                    <a:pt x="556" y="164"/>
                  </a:lnTo>
                  <a:lnTo>
                    <a:pt x="553" y="164"/>
                  </a:lnTo>
                  <a:lnTo>
                    <a:pt x="556" y="166"/>
                  </a:lnTo>
                  <a:lnTo>
                    <a:pt x="560" y="171"/>
                  </a:lnTo>
                  <a:lnTo>
                    <a:pt x="560" y="173"/>
                  </a:lnTo>
                  <a:lnTo>
                    <a:pt x="558" y="175"/>
                  </a:lnTo>
                  <a:lnTo>
                    <a:pt x="553" y="178"/>
                  </a:lnTo>
                  <a:lnTo>
                    <a:pt x="553" y="180"/>
                  </a:lnTo>
                  <a:lnTo>
                    <a:pt x="551" y="185"/>
                  </a:lnTo>
                  <a:lnTo>
                    <a:pt x="551" y="187"/>
                  </a:lnTo>
                  <a:lnTo>
                    <a:pt x="553" y="190"/>
                  </a:lnTo>
                  <a:lnTo>
                    <a:pt x="553" y="190"/>
                  </a:lnTo>
                  <a:lnTo>
                    <a:pt x="553" y="190"/>
                  </a:lnTo>
                  <a:lnTo>
                    <a:pt x="558" y="190"/>
                  </a:lnTo>
                  <a:lnTo>
                    <a:pt x="558" y="190"/>
                  </a:lnTo>
                  <a:lnTo>
                    <a:pt x="560" y="190"/>
                  </a:lnTo>
                  <a:lnTo>
                    <a:pt x="560" y="192"/>
                  </a:lnTo>
                  <a:lnTo>
                    <a:pt x="563" y="194"/>
                  </a:lnTo>
                  <a:lnTo>
                    <a:pt x="565" y="197"/>
                  </a:lnTo>
                  <a:lnTo>
                    <a:pt x="568" y="197"/>
                  </a:lnTo>
                  <a:lnTo>
                    <a:pt x="568" y="199"/>
                  </a:lnTo>
                  <a:lnTo>
                    <a:pt x="570" y="201"/>
                  </a:lnTo>
                  <a:lnTo>
                    <a:pt x="570" y="204"/>
                  </a:lnTo>
                  <a:lnTo>
                    <a:pt x="572" y="211"/>
                  </a:lnTo>
                  <a:lnTo>
                    <a:pt x="572" y="216"/>
                  </a:lnTo>
                  <a:lnTo>
                    <a:pt x="570" y="225"/>
                  </a:lnTo>
                  <a:lnTo>
                    <a:pt x="570" y="232"/>
                  </a:lnTo>
                  <a:lnTo>
                    <a:pt x="572" y="235"/>
                  </a:lnTo>
                  <a:lnTo>
                    <a:pt x="575" y="237"/>
                  </a:lnTo>
                  <a:lnTo>
                    <a:pt x="577" y="235"/>
                  </a:lnTo>
                  <a:lnTo>
                    <a:pt x="582" y="235"/>
                  </a:lnTo>
                  <a:lnTo>
                    <a:pt x="584" y="235"/>
                  </a:lnTo>
                  <a:lnTo>
                    <a:pt x="586" y="235"/>
                  </a:lnTo>
                  <a:lnTo>
                    <a:pt x="589" y="237"/>
                  </a:lnTo>
                  <a:lnTo>
                    <a:pt x="594" y="246"/>
                  </a:lnTo>
                  <a:lnTo>
                    <a:pt x="582" y="258"/>
                  </a:lnTo>
                  <a:lnTo>
                    <a:pt x="579" y="265"/>
                  </a:lnTo>
                  <a:lnTo>
                    <a:pt x="577" y="272"/>
                  </a:lnTo>
                  <a:lnTo>
                    <a:pt x="575" y="277"/>
                  </a:lnTo>
                  <a:lnTo>
                    <a:pt x="572" y="282"/>
                  </a:lnTo>
                  <a:lnTo>
                    <a:pt x="568" y="282"/>
                  </a:lnTo>
                  <a:lnTo>
                    <a:pt x="565" y="282"/>
                  </a:lnTo>
                  <a:lnTo>
                    <a:pt x="560" y="284"/>
                  </a:lnTo>
                  <a:lnTo>
                    <a:pt x="558" y="284"/>
                  </a:lnTo>
                  <a:lnTo>
                    <a:pt x="558" y="287"/>
                  </a:lnTo>
                  <a:lnTo>
                    <a:pt x="560" y="291"/>
                  </a:lnTo>
                  <a:lnTo>
                    <a:pt x="563" y="296"/>
                  </a:lnTo>
                  <a:lnTo>
                    <a:pt x="563" y="296"/>
                  </a:lnTo>
                  <a:lnTo>
                    <a:pt x="563" y="299"/>
                  </a:lnTo>
                  <a:lnTo>
                    <a:pt x="558" y="303"/>
                  </a:lnTo>
                  <a:lnTo>
                    <a:pt x="556" y="308"/>
                  </a:lnTo>
                  <a:lnTo>
                    <a:pt x="556" y="310"/>
                  </a:lnTo>
                  <a:lnTo>
                    <a:pt x="558" y="315"/>
                  </a:lnTo>
                  <a:lnTo>
                    <a:pt x="560" y="317"/>
                  </a:lnTo>
                  <a:lnTo>
                    <a:pt x="558" y="320"/>
                  </a:lnTo>
                  <a:lnTo>
                    <a:pt x="558" y="325"/>
                  </a:lnTo>
                  <a:lnTo>
                    <a:pt x="558" y="329"/>
                  </a:lnTo>
                  <a:lnTo>
                    <a:pt x="558" y="334"/>
                  </a:lnTo>
                  <a:lnTo>
                    <a:pt x="551" y="341"/>
                  </a:lnTo>
                  <a:lnTo>
                    <a:pt x="549" y="351"/>
                  </a:lnTo>
                  <a:lnTo>
                    <a:pt x="546" y="351"/>
                  </a:lnTo>
                  <a:lnTo>
                    <a:pt x="542" y="351"/>
                  </a:lnTo>
                  <a:lnTo>
                    <a:pt x="537" y="351"/>
                  </a:lnTo>
                  <a:lnTo>
                    <a:pt x="534" y="348"/>
                  </a:lnTo>
                  <a:lnTo>
                    <a:pt x="506" y="355"/>
                  </a:lnTo>
                  <a:lnTo>
                    <a:pt x="501" y="355"/>
                  </a:lnTo>
                  <a:lnTo>
                    <a:pt x="499" y="353"/>
                  </a:lnTo>
                  <a:lnTo>
                    <a:pt x="485" y="353"/>
                  </a:lnTo>
                  <a:lnTo>
                    <a:pt x="482" y="353"/>
                  </a:lnTo>
                  <a:lnTo>
                    <a:pt x="478" y="355"/>
                  </a:lnTo>
                  <a:lnTo>
                    <a:pt x="478" y="355"/>
                  </a:lnTo>
                  <a:lnTo>
                    <a:pt x="475" y="358"/>
                  </a:lnTo>
                  <a:lnTo>
                    <a:pt x="473" y="358"/>
                  </a:lnTo>
                  <a:lnTo>
                    <a:pt x="459" y="360"/>
                  </a:lnTo>
                  <a:lnTo>
                    <a:pt x="456" y="360"/>
                  </a:lnTo>
                  <a:lnTo>
                    <a:pt x="456" y="362"/>
                  </a:lnTo>
                  <a:lnTo>
                    <a:pt x="456" y="365"/>
                  </a:lnTo>
                  <a:lnTo>
                    <a:pt x="456" y="370"/>
                  </a:lnTo>
                  <a:lnTo>
                    <a:pt x="454" y="372"/>
                  </a:lnTo>
                  <a:lnTo>
                    <a:pt x="454" y="374"/>
                  </a:lnTo>
                  <a:lnTo>
                    <a:pt x="452" y="377"/>
                  </a:lnTo>
                  <a:lnTo>
                    <a:pt x="452" y="379"/>
                  </a:lnTo>
                  <a:lnTo>
                    <a:pt x="452" y="381"/>
                  </a:lnTo>
                  <a:lnTo>
                    <a:pt x="452" y="386"/>
                  </a:lnTo>
                  <a:lnTo>
                    <a:pt x="452" y="388"/>
                  </a:lnTo>
                  <a:lnTo>
                    <a:pt x="454" y="391"/>
                  </a:lnTo>
                  <a:lnTo>
                    <a:pt x="454" y="393"/>
                  </a:lnTo>
                  <a:lnTo>
                    <a:pt x="456" y="396"/>
                  </a:lnTo>
                  <a:lnTo>
                    <a:pt x="456" y="398"/>
                  </a:lnTo>
                  <a:lnTo>
                    <a:pt x="456" y="403"/>
                  </a:lnTo>
                  <a:lnTo>
                    <a:pt x="456" y="405"/>
                  </a:lnTo>
                  <a:lnTo>
                    <a:pt x="454" y="407"/>
                  </a:lnTo>
                  <a:lnTo>
                    <a:pt x="454" y="407"/>
                  </a:lnTo>
                  <a:lnTo>
                    <a:pt x="452" y="412"/>
                  </a:lnTo>
                  <a:lnTo>
                    <a:pt x="449" y="417"/>
                  </a:lnTo>
                  <a:lnTo>
                    <a:pt x="447" y="419"/>
                  </a:lnTo>
                  <a:lnTo>
                    <a:pt x="437" y="424"/>
                  </a:lnTo>
                  <a:lnTo>
                    <a:pt x="435" y="426"/>
                  </a:lnTo>
                  <a:lnTo>
                    <a:pt x="433" y="429"/>
                  </a:lnTo>
                  <a:lnTo>
                    <a:pt x="433" y="431"/>
                  </a:lnTo>
                  <a:lnTo>
                    <a:pt x="430" y="436"/>
                  </a:lnTo>
                  <a:lnTo>
                    <a:pt x="430" y="443"/>
                  </a:lnTo>
                  <a:lnTo>
                    <a:pt x="430" y="448"/>
                  </a:lnTo>
                  <a:lnTo>
                    <a:pt x="402" y="459"/>
                  </a:lnTo>
                  <a:lnTo>
                    <a:pt x="397" y="459"/>
                  </a:lnTo>
                  <a:lnTo>
                    <a:pt x="392" y="459"/>
                  </a:lnTo>
                  <a:lnTo>
                    <a:pt x="392" y="457"/>
                  </a:lnTo>
                  <a:lnTo>
                    <a:pt x="392" y="455"/>
                  </a:lnTo>
                  <a:lnTo>
                    <a:pt x="395" y="450"/>
                  </a:lnTo>
                  <a:lnTo>
                    <a:pt x="395" y="450"/>
                  </a:lnTo>
                  <a:lnTo>
                    <a:pt x="390" y="448"/>
                  </a:lnTo>
                  <a:lnTo>
                    <a:pt x="383" y="448"/>
                  </a:lnTo>
                  <a:lnTo>
                    <a:pt x="378" y="450"/>
                  </a:lnTo>
                  <a:lnTo>
                    <a:pt x="376" y="452"/>
                  </a:lnTo>
                  <a:lnTo>
                    <a:pt x="374" y="457"/>
                  </a:lnTo>
                  <a:lnTo>
                    <a:pt x="371" y="459"/>
                  </a:lnTo>
                  <a:lnTo>
                    <a:pt x="366" y="464"/>
                  </a:lnTo>
                  <a:lnTo>
                    <a:pt x="362" y="464"/>
                  </a:lnTo>
                  <a:lnTo>
                    <a:pt x="321" y="462"/>
                  </a:lnTo>
                  <a:lnTo>
                    <a:pt x="317" y="464"/>
                  </a:lnTo>
                  <a:lnTo>
                    <a:pt x="307" y="467"/>
                  </a:lnTo>
                  <a:lnTo>
                    <a:pt x="303" y="467"/>
                  </a:lnTo>
                  <a:lnTo>
                    <a:pt x="300" y="467"/>
                  </a:lnTo>
                  <a:lnTo>
                    <a:pt x="295" y="464"/>
                  </a:lnTo>
                  <a:lnTo>
                    <a:pt x="295" y="462"/>
                  </a:lnTo>
                  <a:lnTo>
                    <a:pt x="293" y="459"/>
                  </a:lnTo>
                  <a:lnTo>
                    <a:pt x="295" y="457"/>
                  </a:lnTo>
                  <a:lnTo>
                    <a:pt x="295" y="455"/>
                  </a:lnTo>
                  <a:lnTo>
                    <a:pt x="298" y="452"/>
                  </a:lnTo>
                  <a:lnTo>
                    <a:pt x="300" y="452"/>
                  </a:lnTo>
                  <a:lnTo>
                    <a:pt x="307" y="452"/>
                  </a:lnTo>
                  <a:lnTo>
                    <a:pt x="310" y="452"/>
                  </a:lnTo>
                  <a:lnTo>
                    <a:pt x="310" y="452"/>
                  </a:lnTo>
                  <a:lnTo>
                    <a:pt x="310" y="450"/>
                  </a:lnTo>
                  <a:lnTo>
                    <a:pt x="310" y="448"/>
                  </a:lnTo>
                  <a:lnTo>
                    <a:pt x="307" y="443"/>
                  </a:lnTo>
                  <a:lnTo>
                    <a:pt x="307" y="443"/>
                  </a:lnTo>
                  <a:lnTo>
                    <a:pt x="307" y="441"/>
                  </a:lnTo>
                  <a:lnTo>
                    <a:pt x="312" y="436"/>
                  </a:lnTo>
                  <a:lnTo>
                    <a:pt x="312" y="433"/>
                  </a:lnTo>
                  <a:lnTo>
                    <a:pt x="312" y="431"/>
                  </a:lnTo>
                  <a:lnTo>
                    <a:pt x="310" y="426"/>
                  </a:lnTo>
                  <a:lnTo>
                    <a:pt x="305" y="424"/>
                  </a:lnTo>
                  <a:lnTo>
                    <a:pt x="288" y="412"/>
                  </a:lnTo>
                  <a:lnTo>
                    <a:pt x="288" y="412"/>
                  </a:lnTo>
                  <a:lnTo>
                    <a:pt x="288" y="410"/>
                  </a:lnTo>
                  <a:lnTo>
                    <a:pt x="284" y="396"/>
                  </a:lnTo>
                  <a:lnTo>
                    <a:pt x="281" y="391"/>
                  </a:lnTo>
                  <a:lnTo>
                    <a:pt x="277" y="386"/>
                  </a:lnTo>
                  <a:lnTo>
                    <a:pt x="267" y="388"/>
                  </a:lnTo>
                  <a:lnTo>
                    <a:pt x="253" y="381"/>
                  </a:lnTo>
                  <a:lnTo>
                    <a:pt x="250" y="381"/>
                  </a:lnTo>
                  <a:lnTo>
                    <a:pt x="248" y="381"/>
                  </a:lnTo>
                  <a:lnTo>
                    <a:pt x="248" y="386"/>
                  </a:lnTo>
                  <a:lnTo>
                    <a:pt x="243" y="388"/>
                  </a:lnTo>
                  <a:lnTo>
                    <a:pt x="236" y="391"/>
                  </a:lnTo>
                  <a:lnTo>
                    <a:pt x="234" y="388"/>
                  </a:lnTo>
                  <a:lnTo>
                    <a:pt x="232" y="386"/>
                  </a:lnTo>
                  <a:lnTo>
                    <a:pt x="232" y="384"/>
                  </a:lnTo>
                  <a:lnTo>
                    <a:pt x="229" y="381"/>
                  </a:lnTo>
                  <a:lnTo>
                    <a:pt x="227" y="379"/>
                  </a:lnTo>
                  <a:lnTo>
                    <a:pt x="222" y="377"/>
                  </a:lnTo>
                  <a:lnTo>
                    <a:pt x="220" y="377"/>
                  </a:lnTo>
                  <a:lnTo>
                    <a:pt x="217" y="379"/>
                  </a:lnTo>
                  <a:lnTo>
                    <a:pt x="215" y="384"/>
                  </a:lnTo>
                  <a:lnTo>
                    <a:pt x="215" y="386"/>
                  </a:lnTo>
                  <a:lnTo>
                    <a:pt x="213" y="388"/>
                  </a:lnTo>
                  <a:lnTo>
                    <a:pt x="203" y="393"/>
                  </a:lnTo>
                  <a:lnTo>
                    <a:pt x="161" y="405"/>
                  </a:lnTo>
                  <a:lnTo>
                    <a:pt x="156" y="403"/>
                  </a:lnTo>
                  <a:lnTo>
                    <a:pt x="156" y="400"/>
                  </a:lnTo>
                  <a:lnTo>
                    <a:pt x="156" y="398"/>
                  </a:lnTo>
                  <a:lnTo>
                    <a:pt x="158" y="396"/>
                  </a:lnTo>
                  <a:lnTo>
                    <a:pt x="161" y="393"/>
                  </a:lnTo>
                  <a:lnTo>
                    <a:pt x="163" y="386"/>
                  </a:lnTo>
                  <a:lnTo>
                    <a:pt x="163" y="384"/>
                  </a:lnTo>
                  <a:lnTo>
                    <a:pt x="163" y="381"/>
                  </a:lnTo>
                  <a:lnTo>
                    <a:pt x="158" y="379"/>
                  </a:lnTo>
                  <a:lnTo>
                    <a:pt x="156" y="374"/>
                  </a:lnTo>
                  <a:lnTo>
                    <a:pt x="153" y="370"/>
                  </a:lnTo>
                  <a:lnTo>
                    <a:pt x="151" y="360"/>
                  </a:lnTo>
                  <a:lnTo>
                    <a:pt x="149" y="355"/>
                  </a:lnTo>
                  <a:lnTo>
                    <a:pt x="146" y="353"/>
                  </a:lnTo>
                  <a:lnTo>
                    <a:pt x="144" y="351"/>
                  </a:lnTo>
                  <a:lnTo>
                    <a:pt x="142" y="346"/>
                  </a:lnTo>
                  <a:lnTo>
                    <a:pt x="139" y="344"/>
                  </a:lnTo>
                  <a:lnTo>
                    <a:pt x="139" y="334"/>
                  </a:lnTo>
                  <a:lnTo>
                    <a:pt x="137" y="332"/>
                  </a:lnTo>
                  <a:lnTo>
                    <a:pt x="127" y="334"/>
                  </a:lnTo>
                  <a:lnTo>
                    <a:pt x="120" y="332"/>
                  </a:lnTo>
                  <a:lnTo>
                    <a:pt x="106" y="325"/>
                  </a:lnTo>
                  <a:lnTo>
                    <a:pt x="101" y="320"/>
                  </a:lnTo>
                  <a:lnTo>
                    <a:pt x="99" y="317"/>
                  </a:lnTo>
                  <a:lnTo>
                    <a:pt x="94" y="310"/>
                  </a:lnTo>
                  <a:lnTo>
                    <a:pt x="94" y="310"/>
                  </a:lnTo>
                  <a:lnTo>
                    <a:pt x="94" y="308"/>
                  </a:lnTo>
                  <a:lnTo>
                    <a:pt x="94" y="301"/>
                  </a:lnTo>
                  <a:lnTo>
                    <a:pt x="94" y="299"/>
                  </a:lnTo>
                  <a:lnTo>
                    <a:pt x="94" y="296"/>
                  </a:lnTo>
                  <a:lnTo>
                    <a:pt x="94" y="291"/>
                  </a:lnTo>
                  <a:lnTo>
                    <a:pt x="92" y="289"/>
                  </a:lnTo>
                  <a:lnTo>
                    <a:pt x="90" y="284"/>
                  </a:lnTo>
                  <a:lnTo>
                    <a:pt x="87" y="282"/>
                  </a:lnTo>
                  <a:lnTo>
                    <a:pt x="83" y="280"/>
                  </a:lnTo>
                  <a:lnTo>
                    <a:pt x="80" y="277"/>
                  </a:lnTo>
                  <a:lnTo>
                    <a:pt x="78" y="272"/>
                  </a:lnTo>
                  <a:lnTo>
                    <a:pt x="78" y="268"/>
                  </a:lnTo>
                  <a:lnTo>
                    <a:pt x="75" y="263"/>
                  </a:lnTo>
                  <a:lnTo>
                    <a:pt x="73" y="261"/>
                  </a:lnTo>
                  <a:lnTo>
                    <a:pt x="56" y="251"/>
                  </a:lnTo>
                  <a:lnTo>
                    <a:pt x="54" y="246"/>
                  </a:lnTo>
                  <a:lnTo>
                    <a:pt x="52" y="242"/>
                  </a:lnTo>
                  <a:lnTo>
                    <a:pt x="47" y="235"/>
                  </a:lnTo>
                  <a:lnTo>
                    <a:pt x="45" y="232"/>
                  </a:lnTo>
                  <a:lnTo>
                    <a:pt x="42" y="230"/>
                  </a:lnTo>
                  <a:lnTo>
                    <a:pt x="40" y="228"/>
                  </a:lnTo>
                  <a:lnTo>
                    <a:pt x="40" y="225"/>
                  </a:lnTo>
                  <a:lnTo>
                    <a:pt x="40" y="223"/>
                  </a:lnTo>
                  <a:lnTo>
                    <a:pt x="42" y="220"/>
                  </a:lnTo>
                  <a:lnTo>
                    <a:pt x="47" y="213"/>
                  </a:lnTo>
                  <a:lnTo>
                    <a:pt x="47" y="211"/>
                  </a:lnTo>
                  <a:lnTo>
                    <a:pt x="49" y="206"/>
                  </a:lnTo>
                  <a:lnTo>
                    <a:pt x="49" y="206"/>
                  </a:lnTo>
                  <a:lnTo>
                    <a:pt x="47" y="204"/>
                  </a:lnTo>
                  <a:lnTo>
                    <a:pt x="40" y="199"/>
                  </a:lnTo>
                  <a:lnTo>
                    <a:pt x="38" y="197"/>
                  </a:lnTo>
                  <a:lnTo>
                    <a:pt x="38" y="197"/>
                  </a:lnTo>
                  <a:lnTo>
                    <a:pt x="38" y="192"/>
                  </a:lnTo>
                  <a:lnTo>
                    <a:pt x="38" y="190"/>
                  </a:lnTo>
                  <a:lnTo>
                    <a:pt x="38" y="187"/>
                  </a:lnTo>
                  <a:lnTo>
                    <a:pt x="38" y="185"/>
                  </a:lnTo>
                  <a:lnTo>
                    <a:pt x="38" y="178"/>
                  </a:lnTo>
                  <a:lnTo>
                    <a:pt x="40" y="175"/>
                  </a:lnTo>
                  <a:lnTo>
                    <a:pt x="40" y="171"/>
                  </a:lnTo>
                  <a:lnTo>
                    <a:pt x="38" y="164"/>
                  </a:lnTo>
                  <a:lnTo>
                    <a:pt x="35" y="161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2" name="Freeform 43">
              <a:extLst>
                <a:ext uri="{FF2B5EF4-FFF2-40B4-BE49-F238E27FC236}">
                  <a16:creationId xmlns:a16="http://schemas.microsoft.com/office/drawing/2014/main" id="{763C23B9-0721-94DD-E788-1A480D115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913" y="3484563"/>
              <a:ext cx="919163" cy="1030288"/>
            </a:xfrm>
            <a:custGeom>
              <a:avLst/>
              <a:gdLst>
                <a:gd name="T0" fmla="*/ 400 w 579"/>
                <a:gd name="T1" fmla="*/ 634 h 649"/>
                <a:gd name="T2" fmla="*/ 352 w 579"/>
                <a:gd name="T3" fmla="*/ 649 h 649"/>
                <a:gd name="T4" fmla="*/ 324 w 579"/>
                <a:gd name="T5" fmla="*/ 634 h 649"/>
                <a:gd name="T6" fmla="*/ 281 w 579"/>
                <a:gd name="T7" fmla="*/ 606 h 649"/>
                <a:gd name="T8" fmla="*/ 265 w 579"/>
                <a:gd name="T9" fmla="*/ 606 h 649"/>
                <a:gd name="T10" fmla="*/ 239 w 579"/>
                <a:gd name="T11" fmla="*/ 601 h 649"/>
                <a:gd name="T12" fmla="*/ 232 w 579"/>
                <a:gd name="T13" fmla="*/ 568 h 649"/>
                <a:gd name="T14" fmla="*/ 194 w 579"/>
                <a:gd name="T15" fmla="*/ 554 h 649"/>
                <a:gd name="T16" fmla="*/ 187 w 579"/>
                <a:gd name="T17" fmla="*/ 537 h 649"/>
                <a:gd name="T18" fmla="*/ 194 w 579"/>
                <a:gd name="T19" fmla="*/ 514 h 649"/>
                <a:gd name="T20" fmla="*/ 184 w 579"/>
                <a:gd name="T21" fmla="*/ 488 h 649"/>
                <a:gd name="T22" fmla="*/ 206 w 579"/>
                <a:gd name="T23" fmla="*/ 459 h 649"/>
                <a:gd name="T24" fmla="*/ 191 w 579"/>
                <a:gd name="T25" fmla="*/ 450 h 649"/>
                <a:gd name="T26" fmla="*/ 187 w 579"/>
                <a:gd name="T27" fmla="*/ 433 h 649"/>
                <a:gd name="T28" fmla="*/ 146 w 579"/>
                <a:gd name="T29" fmla="*/ 412 h 649"/>
                <a:gd name="T30" fmla="*/ 151 w 579"/>
                <a:gd name="T31" fmla="*/ 393 h 649"/>
                <a:gd name="T32" fmla="*/ 111 w 579"/>
                <a:gd name="T33" fmla="*/ 360 h 649"/>
                <a:gd name="T34" fmla="*/ 73 w 579"/>
                <a:gd name="T35" fmla="*/ 362 h 649"/>
                <a:gd name="T36" fmla="*/ 40 w 579"/>
                <a:gd name="T37" fmla="*/ 365 h 649"/>
                <a:gd name="T38" fmla="*/ 26 w 579"/>
                <a:gd name="T39" fmla="*/ 327 h 649"/>
                <a:gd name="T40" fmla="*/ 16 w 579"/>
                <a:gd name="T41" fmla="*/ 294 h 649"/>
                <a:gd name="T42" fmla="*/ 42 w 579"/>
                <a:gd name="T43" fmla="*/ 284 h 649"/>
                <a:gd name="T44" fmla="*/ 49 w 579"/>
                <a:gd name="T45" fmla="*/ 242 h 649"/>
                <a:gd name="T46" fmla="*/ 68 w 579"/>
                <a:gd name="T47" fmla="*/ 225 h 649"/>
                <a:gd name="T48" fmla="*/ 71 w 579"/>
                <a:gd name="T49" fmla="*/ 187 h 649"/>
                <a:gd name="T50" fmla="*/ 47 w 579"/>
                <a:gd name="T51" fmla="*/ 166 h 649"/>
                <a:gd name="T52" fmla="*/ 54 w 579"/>
                <a:gd name="T53" fmla="*/ 137 h 649"/>
                <a:gd name="T54" fmla="*/ 52 w 579"/>
                <a:gd name="T55" fmla="*/ 97 h 649"/>
                <a:gd name="T56" fmla="*/ 97 w 579"/>
                <a:gd name="T57" fmla="*/ 76 h 649"/>
                <a:gd name="T58" fmla="*/ 111 w 579"/>
                <a:gd name="T59" fmla="*/ 55 h 649"/>
                <a:gd name="T60" fmla="*/ 135 w 579"/>
                <a:gd name="T61" fmla="*/ 40 h 649"/>
                <a:gd name="T62" fmla="*/ 177 w 579"/>
                <a:gd name="T63" fmla="*/ 38 h 649"/>
                <a:gd name="T64" fmla="*/ 208 w 579"/>
                <a:gd name="T65" fmla="*/ 29 h 649"/>
                <a:gd name="T66" fmla="*/ 262 w 579"/>
                <a:gd name="T67" fmla="*/ 17 h 649"/>
                <a:gd name="T68" fmla="*/ 284 w 579"/>
                <a:gd name="T69" fmla="*/ 29 h 649"/>
                <a:gd name="T70" fmla="*/ 322 w 579"/>
                <a:gd name="T71" fmla="*/ 21 h 649"/>
                <a:gd name="T72" fmla="*/ 329 w 579"/>
                <a:gd name="T73" fmla="*/ 0 h 649"/>
                <a:gd name="T74" fmla="*/ 357 w 579"/>
                <a:gd name="T75" fmla="*/ 5 h 649"/>
                <a:gd name="T76" fmla="*/ 428 w 579"/>
                <a:gd name="T77" fmla="*/ 12 h 649"/>
                <a:gd name="T78" fmla="*/ 499 w 579"/>
                <a:gd name="T79" fmla="*/ 50 h 649"/>
                <a:gd name="T80" fmla="*/ 525 w 579"/>
                <a:gd name="T81" fmla="*/ 69 h 649"/>
                <a:gd name="T82" fmla="*/ 556 w 579"/>
                <a:gd name="T83" fmla="*/ 104 h 649"/>
                <a:gd name="T84" fmla="*/ 570 w 579"/>
                <a:gd name="T85" fmla="*/ 159 h 649"/>
                <a:gd name="T86" fmla="*/ 579 w 579"/>
                <a:gd name="T87" fmla="*/ 199 h 649"/>
                <a:gd name="T88" fmla="*/ 563 w 579"/>
                <a:gd name="T89" fmla="*/ 230 h 649"/>
                <a:gd name="T90" fmla="*/ 542 w 579"/>
                <a:gd name="T91" fmla="*/ 244 h 649"/>
                <a:gd name="T92" fmla="*/ 530 w 579"/>
                <a:gd name="T93" fmla="*/ 275 h 649"/>
                <a:gd name="T94" fmla="*/ 544 w 579"/>
                <a:gd name="T95" fmla="*/ 294 h 649"/>
                <a:gd name="T96" fmla="*/ 563 w 579"/>
                <a:gd name="T97" fmla="*/ 331 h 649"/>
                <a:gd name="T98" fmla="*/ 549 w 579"/>
                <a:gd name="T99" fmla="*/ 350 h 649"/>
                <a:gd name="T100" fmla="*/ 556 w 579"/>
                <a:gd name="T101" fmla="*/ 400 h 649"/>
                <a:gd name="T102" fmla="*/ 551 w 579"/>
                <a:gd name="T103" fmla="*/ 447 h 649"/>
                <a:gd name="T104" fmla="*/ 516 w 579"/>
                <a:gd name="T105" fmla="*/ 440 h 649"/>
                <a:gd name="T106" fmla="*/ 520 w 579"/>
                <a:gd name="T107" fmla="*/ 450 h 649"/>
                <a:gd name="T108" fmla="*/ 513 w 579"/>
                <a:gd name="T109" fmla="*/ 471 h 649"/>
                <a:gd name="T110" fmla="*/ 482 w 579"/>
                <a:gd name="T111" fmla="*/ 500 h 649"/>
                <a:gd name="T112" fmla="*/ 471 w 579"/>
                <a:gd name="T113" fmla="*/ 537 h 649"/>
                <a:gd name="T114" fmla="*/ 461 w 579"/>
                <a:gd name="T115" fmla="*/ 580 h 649"/>
                <a:gd name="T116" fmla="*/ 454 w 579"/>
                <a:gd name="T117" fmla="*/ 61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9" h="649">
                  <a:moveTo>
                    <a:pt x="449" y="623"/>
                  </a:moveTo>
                  <a:lnTo>
                    <a:pt x="449" y="623"/>
                  </a:lnTo>
                  <a:lnTo>
                    <a:pt x="437" y="625"/>
                  </a:lnTo>
                  <a:lnTo>
                    <a:pt x="430" y="627"/>
                  </a:lnTo>
                  <a:lnTo>
                    <a:pt x="414" y="630"/>
                  </a:lnTo>
                  <a:lnTo>
                    <a:pt x="409" y="630"/>
                  </a:lnTo>
                  <a:lnTo>
                    <a:pt x="407" y="630"/>
                  </a:lnTo>
                  <a:lnTo>
                    <a:pt x="400" y="634"/>
                  </a:lnTo>
                  <a:lnTo>
                    <a:pt x="397" y="634"/>
                  </a:lnTo>
                  <a:lnTo>
                    <a:pt x="395" y="634"/>
                  </a:lnTo>
                  <a:lnTo>
                    <a:pt x="395" y="632"/>
                  </a:lnTo>
                  <a:lnTo>
                    <a:pt x="390" y="632"/>
                  </a:lnTo>
                  <a:lnTo>
                    <a:pt x="388" y="632"/>
                  </a:lnTo>
                  <a:lnTo>
                    <a:pt x="385" y="632"/>
                  </a:lnTo>
                  <a:lnTo>
                    <a:pt x="369" y="642"/>
                  </a:lnTo>
                  <a:lnTo>
                    <a:pt x="352" y="649"/>
                  </a:lnTo>
                  <a:lnTo>
                    <a:pt x="348" y="649"/>
                  </a:lnTo>
                  <a:lnTo>
                    <a:pt x="343" y="646"/>
                  </a:lnTo>
                  <a:lnTo>
                    <a:pt x="340" y="646"/>
                  </a:lnTo>
                  <a:lnTo>
                    <a:pt x="340" y="644"/>
                  </a:lnTo>
                  <a:lnTo>
                    <a:pt x="336" y="642"/>
                  </a:lnTo>
                  <a:lnTo>
                    <a:pt x="333" y="639"/>
                  </a:lnTo>
                  <a:lnTo>
                    <a:pt x="326" y="637"/>
                  </a:lnTo>
                  <a:lnTo>
                    <a:pt x="324" y="634"/>
                  </a:lnTo>
                  <a:lnTo>
                    <a:pt x="324" y="632"/>
                  </a:lnTo>
                  <a:lnTo>
                    <a:pt x="322" y="630"/>
                  </a:lnTo>
                  <a:lnTo>
                    <a:pt x="322" y="627"/>
                  </a:lnTo>
                  <a:lnTo>
                    <a:pt x="310" y="618"/>
                  </a:lnTo>
                  <a:lnTo>
                    <a:pt x="300" y="611"/>
                  </a:lnTo>
                  <a:lnTo>
                    <a:pt x="296" y="608"/>
                  </a:lnTo>
                  <a:lnTo>
                    <a:pt x="286" y="606"/>
                  </a:lnTo>
                  <a:lnTo>
                    <a:pt x="281" y="606"/>
                  </a:lnTo>
                  <a:lnTo>
                    <a:pt x="277" y="608"/>
                  </a:lnTo>
                  <a:lnTo>
                    <a:pt x="274" y="608"/>
                  </a:lnTo>
                  <a:lnTo>
                    <a:pt x="274" y="606"/>
                  </a:lnTo>
                  <a:lnTo>
                    <a:pt x="272" y="604"/>
                  </a:lnTo>
                  <a:lnTo>
                    <a:pt x="272" y="601"/>
                  </a:lnTo>
                  <a:lnTo>
                    <a:pt x="269" y="601"/>
                  </a:lnTo>
                  <a:lnTo>
                    <a:pt x="267" y="604"/>
                  </a:lnTo>
                  <a:lnTo>
                    <a:pt x="265" y="606"/>
                  </a:lnTo>
                  <a:lnTo>
                    <a:pt x="262" y="608"/>
                  </a:lnTo>
                  <a:lnTo>
                    <a:pt x="258" y="608"/>
                  </a:lnTo>
                  <a:lnTo>
                    <a:pt x="255" y="611"/>
                  </a:lnTo>
                  <a:lnTo>
                    <a:pt x="255" y="613"/>
                  </a:lnTo>
                  <a:lnTo>
                    <a:pt x="251" y="615"/>
                  </a:lnTo>
                  <a:lnTo>
                    <a:pt x="246" y="608"/>
                  </a:lnTo>
                  <a:lnTo>
                    <a:pt x="241" y="604"/>
                  </a:lnTo>
                  <a:lnTo>
                    <a:pt x="239" y="601"/>
                  </a:lnTo>
                  <a:lnTo>
                    <a:pt x="236" y="597"/>
                  </a:lnTo>
                  <a:lnTo>
                    <a:pt x="234" y="592"/>
                  </a:lnTo>
                  <a:lnTo>
                    <a:pt x="232" y="585"/>
                  </a:lnTo>
                  <a:lnTo>
                    <a:pt x="229" y="582"/>
                  </a:lnTo>
                  <a:lnTo>
                    <a:pt x="229" y="578"/>
                  </a:lnTo>
                  <a:lnTo>
                    <a:pt x="229" y="575"/>
                  </a:lnTo>
                  <a:lnTo>
                    <a:pt x="232" y="573"/>
                  </a:lnTo>
                  <a:lnTo>
                    <a:pt x="232" y="568"/>
                  </a:lnTo>
                  <a:lnTo>
                    <a:pt x="229" y="566"/>
                  </a:lnTo>
                  <a:lnTo>
                    <a:pt x="227" y="563"/>
                  </a:lnTo>
                  <a:lnTo>
                    <a:pt x="210" y="566"/>
                  </a:lnTo>
                  <a:lnTo>
                    <a:pt x="208" y="566"/>
                  </a:lnTo>
                  <a:lnTo>
                    <a:pt x="203" y="563"/>
                  </a:lnTo>
                  <a:lnTo>
                    <a:pt x="199" y="559"/>
                  </a:lnTo>
                  <a:lnTo>
                    <a:pt x="194" y="556"/>
                  </a:lnTo>
                  <a:lnTo>
                    <a:pt x="194" y="554"/>
                  </a:lnTo>
                  <a:lnTo>
                    <a:pt x="194" y="552"/>
                  </a:lnTo>
                  <a:lnTo>
                    <a:pt x="196" y="549"/>
                  </a:lnTo>
                  <a:lnTo>
                    <a:pt x="199" y="544"/>
                  </a:lnTo>
                  <a:lnTo>
                    <a:pt x="199" y="542"/>
                  </a:lnTo>
                  <a:lnTo>
                    <a:pt x="196" y="540"/>
                  </a:lnTo>
                  <a:lnTo>
                    <a:pt x="194" y="537"/>
                  </a:lnTo>
                  <a:lnTo>
                    <a:pt x="191" y="537"/>
                  </a:lnTo>
                  <a:lnTo>
                    <a:pt x="187" y="537"/>
                  </a:lnTo>
                  <a:lnTo>
                    <a:pt x="182" y="535"/>
                  </a:lnTo>
                  <a:lnTo>
                    <a:pt x="182" y="535"/>
                  </a:lnTo>
                  <a:lnTo>
                    <a:pt x="182" y="530"/>
                  </a:lnTo>
                  <a:lnTo>
                    <a:pt x="182" y="528"/>
                  </a:lnTo>
                  <a:lnTo>
                    <a:pt x="184" y="526"/>
                  </a:lnTo>
                  <a:lnTo>
                    <a:pt x="191" y="518"/>
                  </a:lnTo>
                  <a:lnTo>
                    <a:pt x="194" y="516"/>
                  </a:lnTo>
                  <a:lnTo>
                    <a:pt x="194" y="514"/>
                  </a:lnTo>
                  <a:lnTo>
                    <a:pt x="191" y="511"/>
                  </a:lnTo>
                  <a:lnTo>
                    <a:pt x="189" y="509"/>
                  </a:lnTo>
                  <a:lnTo>
                    <a:pt x="184" y="504"/>
                  </a:lnTo>
                  <a:lnTo>
                    <a:pt x="182" y="502"/>
                  </a:lnTo>
                  <a:lnTo>
                    <a:pt x="182" y="500"/>
                  </a:lnTo>
                  <a:lnTo>
                    <a:pt x="184" y="497"/>
                  </a:lnTo>
                  <a:lnTo>
                    <a:pt x="184" y="492"/>
                  </a:lnTo>
                  <a:lnTo>
                    <a:pt x="184" y="488"/>
                  </a:lnTo>
                  <a:lnTo>
                    <a:pt x="187" y="485"/>
                  </a:lnTo>
                  <a:lnTo>
                    <a:pt x="187" y="483"/>
                  </a:lnTo>
                  <a:lnTo>
                    <a:pt x="191" y="481"/>
                  </a:lnTo>
                  <a:lnTo>
                    <a:pt x="196" y="473"/>
                  </a:lnTo>
                  <a:lnTo>
                    <a:pt x="203" y="469"/>
                  </a:lnTo>
                  <a:lnTo>
                    <a:pt x="206" y="464"/>
                  </a:lnTo>
                  <a:lnTo>
                    <a:pt x="208" y="462"/>
                  </a:lnTo>
                  <a:lnTo>
                    <a:pt x="206" y="459"/>
                  </a:lnTo>
                  <a:lnTo>
                    <a:pt x="206" y="457"/>
                  </a:lnTo>
                  <a:lnTo>
                    <a:pt x="201" y="457"/>
                  </a:lnTo>
                  <a:lnTo>
                    <a:pt x="199" y="457"/>
                  </a:lnTo>
                  <a:lnTo>
                    <a:pt x="196" y="459"/>
                  </a:lnTo>
                  <a:lnTo>
                    <a:pt x="194" y="457"/>
                  </a:lnTo>
                  <a:lnTo>
                    <a:pt x="191" y="455"/>
                  </a:lnTo>
                  <a:lnTo>
                    <a:pt x="189" y="452"/>
                  </a:lnTo>
                  <a:lnTo>
                    <a:pt x="191" y="450"/>
                  </a:lnTo>
                  <a:lnTo>
                    <a:pt x="191" y="447"/>
                  </a:lnTo>
                  <a:lnTo>
                    <a:pt x="194" y="443"/>
                  </a:lnTo>
                  <a:lnTo>
                    <a:pt x="196" y="440"/>
                  </a:lnTo>
                  <a:lnTo>
                    <a:pt x="196" y="438"/>
                  </a:lnTo>
                  <a:lnTo>
                    <a:pt x="194" y="433"/>
                  </a:lnTo>
                  <a:lnTo>
                    <a:pt x="191" y="433"/>
                  </a:lnTo>
                  <a:lnTo>
                    <a:pt x="191" y="433"/>
                  </a:lnTo>
                  <a:lnTo>
                    <a:pt x="187" y="433"/>
                  </a:lnTo>
                  <a:lnTo>
                    <a:pt x="177" y="426"/>
                  </a:lnTo>
                  <a:lnTo>
                    <a:pt x="168" y="429"/>
                  </a:lnTo>
                  <a:lnTo>
                    <a:pt x="161" y="424"/>
                  </a:lnTo>
                  <a:lnTo>
                    <a:pt x="156" y="421"/>
                  </a:lnTo>
                  <a:lnTo>
                    <a:pt x="151" y="419"/>
                  </a:lnTo>
                  <a:lnTo>
                    <a:pt x="149" y="417"/>
                  </a:lnTo>
                  <a:lnTo>
                    <a:pt x="146" y="414"/>
                  </a:lnTo>
                  <a:lnTo>
                    <a:pt x="146" y="412"/>
                  </a:lnTo>
                  <a:lnTo>
                    <a:pt x="149" y="410"/>
                  </a:lnTo>
                  <a:lnTo>
                    <a:pt x="149" y="410"/>
                  </a:lnTo>
                  <a:lnTo>
                    <a:pt x="151" y="405"/>
                  </a:lnTo>
                  <a:lnTo>
                    <a:pt x="154" y="402"/>
                  </a:lnTo>
                  <a:lnTo>
                    <a:pt x="156" y="400"/>
                  </a:lnTo>
                  <a:lnTo>
                    <a:pt x="156" y="398"/>
                  </a:lnTo>
                  <a:lnTo>
                    <a:pt x="154" y="395"/>
                  </a:lnTo>
                  <a:lnTo>
                    <a:pt x="151" y="393"/>
                  </a:lnTo>
                  <a:lnTo>
                    <a:pt x="139" y="391"/>
                  </a:lnTo>
                  <a:lnTo>
                    <a:pt x="132" y="388"/>
                  </a:lnTo>
                  <a:lnTo>
                    <a:pt x="130" y="386"/>
                  </a:lnTo>
                  <a:lnTo>
                    <a:pt x="128" y="384"/>
                  </a:lnTo>
                  <a:lnTo>
                    <a:pt x="120" y="372"/>
                  </a:lnTo>
                  <a:lnTo>
                    <a:pt x="116" y="365"/>
                  </a:lnTo>
                  <a:lnTo>
                    <a:pt x="113" y="362"/>
                  </a:lnTo>
                  <a:lnTo>
                    <a:pt x="111" y="360"/>
                  </a:lnTo>
                  <a:lnTo>
                    <a:pt x="106" y="360"/>
                  </a:lnTo>
                  <a:lnTo>
                    <a:pt x="101" y="362"/>
                  </a:lnTo>
                  <a:lnTo>
                    <a:pt x="99" y="362"/>
                  </a:lnTo>
                  <a:lnTo>
                    <a:pt x="92" y="360"/>
                  </a:lnTo>
                  <a:lnTo>
                    <a:pt x="90" y="360"/>
                  </a:lnTo>
                  <a:lnTo>
                    <a:pt x="80" y="365"/>
                  </a:lnTo>
                  <a:lnTo>
                    <a:pt x="75" y="365"/>
                  </a:lnTo>
                  <a:lnTo>
                    <a:pt x="73" y="362"/>
                  </a:lnTo>
                  <a:lnTo>
                    <a:pt x="71" y="360"/>
                  </a:lnTo>
                  <a:lnTo>
                    <a:pt x="68" y="360"/>
                  </a:lnTo>
                  <a:lnTo>
                    <a:pt x="66" y="362"/>
                  </a:lnTo>
                  <a:lnTo>
                    <a:pt x="61" y="367"/>
                  </a:lnTo>
                  <a:lnTo>
                    <a:pt x="59" y="369"/>
                  </a:lnTo>
                  <a:lnTo>
                    <a:pt x="54" y="369"/>
                  </a:lnTo>
                  <a:lnTo>
                    <a:pt x="45" y="367"/>
                  </a:lnTo>
                  <a:lnTo>
                    <a:pt x="40" y="365"/>
                  </a:lnTo>
                  <a:lnTo>
                    <a:pt x="35" y="362"/>
                  </a:lnTo>
                  <a:lnTo>
                    <a:pt x="38" y="360"/>
                  </a:lnTo>
                  <a:lnTo>
                    <a:pt x="40" y="348"/>
                  </a:lnTo>
                  <a:lnTo>
                    <a:pt x="40" y="343"/>
                  </a:lnTo>
                  <a:lnTo>
                    <a:pt x="40" y="341"/>
                  </a:lnTo>
                  <a:lnTo>
                    <a:pt x="33" y="334"/>
                  </a:lnTo>
                  <a:lnTo>
                    <a:pt x="28" y="329"/>
                  </a:lnTo>
                  <a:lnTo>
                    <a:pt x="26" y="327"/>
                  </a:lnTo>
                  <a:lnTo>
                    <a:pt x="21" y="327"/>
                  </a:lnTo>
                  <a:lnTo>
                    <a:pt x="14" y="327"/>
                  </a:lnTo>
                  <a:lnTo>
                    <a:pt x="4" y="327"/>
                  </a:lnTo>
                  <a:lnTo>
                    <a:pt x="0" y="322"/>
                  </a:lnTo>
                  <a:lnTo>
                    <a:pt x="4" y="303"/>
                  </a:lnTo>
                  <a:lnTo>
                    <a:pt x="7" y="301"/>
                  </a:lnTo>
                  <a:lnTo>
                    <a:pt x="14" y="296"/>
                  </a:lnTo>
                  <a:lnTo>
                    <a:pt x="16" y="294"/>
                  </a:lnTo>
                  <a:lnTo>
                    <a:pt x="19" y="289"/>
                  </a:lnTo>
                  <a:lnTo>
                    <a:pt x="21" y="284"/>
                  </a:lnTo>
                  <a:lnTo>
                    <a:pt x="23" y="282"/>
                  </a:lnTo>
                  <a:lnTo>
                    <a:pt x="26" y="282"/>
                  </a:lnTo>
                  <a:lnTo>
                    <a:pt x="31" y="284"/>
                  </a:lnTo>
                  <a:lnTo>
                    <a:pt x="33" y="286"/>
                  </a:lnTo>
                  <a:lnTo>
                    <a:pt x="40" y="286"/>
                  </a:lnTo>
                  <a:lnTo>
                    <a:pt x="42" y="284"/>
                  </a:lnTo>
                  <a:lnTo>
                    <a:pt x="42" y="282"/>
                  </a:lnTo>
                  <a:lnTo>
                    <a:pt x="45" y="277"/>
                  </a:lnTo>
                  <a:lnTo>
                    <a:pt x="45" y="272"/>
                  </a:lnTo>
                  <a:lnTo>
                    <a:pt x="47" y="253"/>
                  </a:lnTo>
                  <a:lnTo>
                    <a:pt x="47" y="251"/>
                  </a:lnTo>
                  <a:lnTo>
                    <a:pt x="47" y="246"/>
                  </a:lnTo>
                  <a:lnTo>
                    <a:pt x="49" y="244"/>
                  </a:lnTo>
                  <a:lnTo>
                    <a:pt x="49" y="242"/>
                  </a:lnTo>
                  <a:lnTo>
                    <a:pt x="49" y="234"/>
                  </a:lnTo>
                  <a:lnTo>
                    <a:pt x="49" y="230"/>
                  </a:lnTo>
                  <a:lnTo>
                    <a:pt x="52" y="227"/>
                  </a:lnTo>
                  <a:lnTo>
                    <a:pt x="54" y="227"/>
                  </a:lnTo>
                  <a:lnTo>
                    <a:pt x="61" y="227"/>
                  </a:lnTo>
                  <a:lnTo>
                    <a:pt x="64" y="227"/>
                  </a:lnTo>
                  <a:lnTo>
                    <a:pt x="66" y="227"/>
                  </a:lnTo>
                  <a:lnTo>
                    <a:pt x="68" y="225"/>
                  </a:lnTo>
                  <a:lnTo>
                    <a:pt x="73" y="223"/>
                  </a:lnTo>
                  <a:lnTo>
                    <a:pt x="78" y="220"/>
                  </a:lnTo>
                  <a:lnTo>
                    <a:pt x="83" y="215"/>
                  </a:lnTo>
                  <a:lnTo>
                    <a:pt x="83" y="211"/>
                  </a:lnTo>
                  <a:lnTo>
                    <a:pt x="83" y="208"/>
                  </a:lnTo>
                  <a:lnTo>
                    <a:pt x="75" y="192"/>
                  </a:lnTo>
                  <a:lnTo>
                    <a:pt x="73" y="189"/>
                  </a:lnTo>
                  <a:lnTo>
                    <a:pt x="71" y="187"/>
                  </a:lnTo>
                  <a:lnTo>
                    <a:pt x="68" y="187"/>
                  </a:lnTo>
                  <a:lnTo>
                    <a:pt x="66" y="189"/>
                  </a:lnTo>
                  <a:lnTo>
                    <a:pt x="64" y="189"/>
                  </a:lnTo>
                  <a:lnTo>
                    <a:pt x="61" y="187"/>
                  </a:lnTo>
                  <a:lnTo>
                    <a:pt x="49" y="173"/>
                  </a:lnTo>
                  <a:lnTo>
                    <a:pt x="49" y="171"/>
                  </a:lnTo>
                  <a:lnTo>
                    <a:pt x="47" y="168"/>
                  </a:lnTo>
                  <a:lnTo>
                    <a:pt x="47" y="166"/>
                  </a:lnTo>
                  <a:lnTo>
                    <a:pt x="47" y="163"/>
                  </a:lnTo>
                  <a:lnTo>
                    <a:pt x="47" y="156"/>
                  </a:lnTo>
                  <a:lnTo>
                    <a:pt x="47" y="154"/>
                  </a:lnTo>
                  <a:lnTo>
                    <a:pt x="47" y="152"/>
                  </a:lnTo>
                  <a:lnTo>
                    <a:pt x="45" y="140"/>
                  </a:lnTo>
                  <a:lnTo>
                    <a:pt x="52" y="142"/>
                  </a:lnTo>
                  <a:lnTo>
                    <a:pt x="54" y="140"/>
                  </a:lnTo>
                  <a:lnTo>
                    <a:pt x="54" y="137"/>
                  </a:lnTo>
                  <a:lnTo>
                    <a:pt x="52" y="121"/>
                  </a:lnTo>
                  <a:lnTo>
                    <a:pt x="49" y="116"/>
                  </a:lnTo>
                  <a:lnTo>
                    <a:pt x="47" y="114"/>
                  </a:lnTo>
                  <a:lnTo>
                    <a:pt x="45" y="109"/>
                  </a:lnTo>
                  <a:lnTo>
                    <a:pt x="42" y="104"/>
                  </a:lnTo>
                  <a:lnTo>
                    <a:pt x="45" y="100"/>
                  </a:lnTo>
                  <a:lnTo>
                    <a:pt x="47" y="100"/>
                  </a:lnTo>
                  <a:lnTo>
                    <a:pt x="52" y="97"/>
                  </a:lnTo>
                  <a:lnTo>
                    <a:pt x="54" y="97"/>
                  </a:lnTo>
                  <a:lnTo>
                    <a:pt x="59" y="95"/>
                  </a:lnTo>
                  <a:lnTo>
                    <a:pt x="66" y="85"/>
                  </a:lnTo>
                  <a:lnTo>
                    <a:pt x="73" y="81"/>
                  </a:lnTo>
                  <a:lnTo>
                    <a:pt x="75" y="78"/>
                  </a:lnTo>
                  <a:lnTo>
                    <a:pt x="78" y="78"/>
                  </a:lnTo>
                  <a:lnTo>
                    <a:pt x="94" y="78"/>
                  </a:lnTo>
                  <a:lnTo>
                    <a:pt x="97" y="76"/>
                  </a:lnTo>
                  <a:lnTo>
                    <a:pt x="101" y="76"/>
                  </a:lnTo>
                  <a:lnTo>
                    <a:pt x="101" y="73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9" y="59"/>
                  </a:lnTo>
                  <a:lnTo>
                    <a:pt x="111" y="55"/>
                  </a:lnTo>
                  <a:lnTo>
                    <a:pt x="116" y="47"/>
                  </a:lnTo>
                  <a:lnTo>
                    <a:pt x="118" y="45"/>
                  </a:lnTo>
                  <a:lnTo>
                    <a:pt x="120" y="43"/>
                  </a:lnTo>
                  <a:lnTo>
                    <a:pt x="123" y="40"/>
                  </a:lnTo>
                  <a:lnTo>
                    <a:pt x="128" y="40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35" y="40"/>
                  </a:lnTo>
                  <a:lnTo>
                    <a:pt x="139" y="40"/>
                  </a:lnTo>
                  <a:lnTo>
                    <a:pt x="154" y="31"/>
                  </a:lnTo>
                  <a:lnTo>
                    <a:pt x="156" y="31"/>
                  </a:lnTo>
                  <a:lnTo>
                    <a:pt x="161" y="33"/>
                  </a:lnTo>
                  <a:lnTo>
                    <a:pt x="165" y="36"/>
                  </a:lnTo>
                  <a:lnTo>
                    <a:pt x="170" y="38"/>
                  </a:lnTo>
                  <a:lnTo>
                    <a:pt x="172" y="38"/>
                  </a:lnTo>
                  <a:lnTo>
                    <a:pt x="177" y="38"/>
                  </a:lnTo>
                  <a:lnTo>
                    <a:pt x="189" y="36"/>
                  </a:lnTo>
                  <a:lnTo>
                    <a:pt x="194" y="36"/>
                  </a:lnTo>
                  <a:lnTo>
                    <a:pt x="196" y="33"/>
                  </a:lnTo>
                  <a:lnTo>
                    <a:pt x="196" y="31"/>
                  </a:lnTo>
                  <a:lnTo>
                    <a:pt x="199" y="26"/>
                  </a:lnTo>
                  <a:lnTo>
                    <a:pt x="203" y="26"/>
                  </a:lnTo>
                  <a:lnTo>
                    <a:pt x="206" y="26"/>
                  </a:lnTo>
                  <a:lnTo>
                    <a:pt x="208" y="29"/>
                  </a:lnTo>
                  <a:lnTo>
                    <a:pt x="210" y="31"/>
                  </a:lnTo>
                  <a:lnTo>
                    <a:pt x="210" y="33"/>
                  </a:lnTo>
                  <a:lnTo>
                    <a:pt x="213" y="36"/>
                  </a:lnTo>
                  <a:lnTo>
                    <a:pt x="227" y="45"/>
                  </a:lnTo>
                  <a:lnTo>
                    <a:pt x="236" y="38"/>
                  </a:lnTo>
                  <a:lnTo>
                    <a:pt x="255" y="17"/>
                  </a:lnTo>
                  <a:lnTo>
                    <a:pt x="258" y="17"/>
                  </a:lnTo>
                  <a:lnTo>
                    <a:pt x="262" y="17"/>
                  </a:lnTo>
                  <a:lnTo>
                    <a:pt x="265" y="19"/>
                  </a:lnTo>
                  <a:lnTo>
                    <a:pt x="269" y="19"/>
                  </a:lnTo>
                  <a:lnTo>
                    <a:pt x="277" y="19"/>
                  </a:lnTo>
                  <a:lnTo>
                    <a:pt x="279" y="19"/>
                  </a:lnTo>
                  <a:lnTo>
                    <a:pt x="281" y="21"/>
                  </a:lnTo>
                  <a:lnTo>
                    <a:pt x="281" y="24"/>
                  </a:lnTo>
                  <a:lnTo>
                    <a:pt x="281" y="26"/>
                  </a:lnTo>
                  <a:lnTo>
                    <a:pt x="284" y="29"/>
                  </a:lnTo>
                  <a:lnTo>
                    <a:pt x="288" y="31"/>
                  </a:lnTo>
                  <a:lnTo>
                    <a:pt x="293" y="29"/>
                  </a:lnTo>
                  <a:lnTo>
                    <a:pt x="296" y="26"/>
                  </a:lnTo>
                  <a:lnTo>
                    <a:pt x="298" y="24"/>
                  </a:lnTo>
                  <a:lnTo>
                    <a:pt x="303" y="21"/>
                  </a:lnTo>
                  <a:lnTo>
                    <a:pt x="305" y="21"/>
                  </a:lnTo>
                  <a:lnTo>
                    <a:pt x="317" y="24"/>
                  </a:lnTo>
                  <a:lnTo>
                    <a:pt x="322" y="21"/>
                  </a:lnTo>
                  <a:lnTo>
                    <a:pt x="324" y="19"/>
                  </a:lnTo>
                  <a:lnTo>
                    <a:pt x="324" y="17"/>
                  </a:lnTo>
                  <a:lnTo>
                    <a:pt x="326" y="14"/>
                  </a:lnTo>
                  <a:lnTo>
                    <a:pt x="326" y="12"/>
                  </a:lnTo>
                  <a:lnTo>
                    <a:pt x="324" y="10"/>
                  </a:lnTo>
                  <a:lnTo>
                    <a:pt x="324" y="7"/>
                  </a:lnTo>
                  <a:lnTo>
                    <a:pt x="326" y="2"/>
                  </a:lnTo>
                  <a:lnTo>
                    <a:pt x="329" y="0"/>
                  </a:lnTo>
                  <a:lnTo>
                    <a:pt x="331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43" y="10"/>
                  </a:lnTo>
                  <a:lnTo>
                    <a:pt x="345" y="12"/>
                  </a:lnTo>
                  <a:lnTo>
                    <a:pt x="348" y="12"/>
                  </a:lnTo>
                  <a:lnTo>
                    <a:pt x="350" y="10"/>
                  </a:lnTo>
                  <a:lnTo>
                    <a:pt x="357" y="5"/>
                  </a:lnTo>
                  <a:lnTo>
                    <a:pt x="359" y="5"/>
                  </a:lnTo>
                  <a:lnTo>
                    <a:pt x="362" y="5"/>
                  </a:lnTo>
                  <a:lnTo>
                    <a:pt x="390" y="5"/>
                  </a:lnTo>
                  <a:lnTo>
                    <a:pt x="393" y="5"/>
                  </a:lnTo>
                  <a:lnTo>
                    <a:pt x="400" y="7"/>
                  </a:lnTo>
                  <a:lnTo>
                    <a:pt x="402" y="10"/>
                  </a:lnTo>
                  <a:lnTo>
                    <a:pt x="419" y="7"/>
                  </a:lnTo>
                  <a:lnTo>
                    <a:pt x="428" y="12"/>
                  </a:lnTo>
                  <a:lnTo>
                    <a:pt x="445" y="7"/>
                  </a:lnTo>
                  <a:lnTo>
                    <a:pt x="473" y="10"/>
                  </a:lnTo>
                  <a:lnTo>
                    <a:pt x="482" y="24"/>
                  </a:lnTo>
                  <a:lnTo>
                    <a:pt x="492" y="31"/>
                  </a:lnTo>
                  <a:lnTo>
                    <a:pt x="494" y="36"/>
                  </a:lnTo>
                  <a:lnTo>
                    <a:pt x="494" y="40"/>
                  </a:lnTo>
                  <a:lnTo>
                    <a:pt x="497" y="47"/>
                  </a:lnTo>
                  <a:lnTo>
                    <a:pt x="499" y="50"/>
                  </a:lnTo>
                  <a:lnTo>
                    <a:pt x="501" y="52"/>
                  </a:lnTo>
                  <a:lnTo>
                    <a:pt x="508" y="55"/>
                  </a:lnTo>
                  <a:lnTo>
                    <a:pt x="516" y="55"/>
                  </a:lnTo>
                  <a:lnTo>
                    <a:pt x="518" y="57"/>
                  </a:lnTo>
                  <a:lnTo>
                    <a:pt x="520" y="59"/>
                  </a:lnTo>
                  <a:lnTo>
                    <a:pt x="523" y="64"/>
                  </a:lnTo>
                  <a:lnTo>
                    <a:pt x="523" y="66"/>
                  </a:lnTo>
                  <a:lnTo>
                    <a:pt x="525" y="69"/>
                  </a:lnTo>
                  <a:lnTo>
                    <a:pt x="527" y="71"/>
                  </a:lnTo>
                  <a:lnTo>
                    <a:pt x="530" y="66"/>
                  </a:lnTo>
                  <a:lnTo>
                    <a:pt x="532" y="66"/>
                  </a:lnTo>
                  <a:lnTo>
                    <a:pt x="537" y="66"/>
                  </a:lnTo>
                  <a:lnTo>
                    <a:pt x="539" y="71"/>
                  </a:lnTo>
                  <a:lnTo>
                    <a:pt x="551" y="90"/>
                  </a:lnTo>
                  <a:lnTo>
                    <a:pt x="553" y="95"/>
                  </a:lnTo>
                  <a:lnTo>
                    <a:pt x="556" y="104"/>
                  </a:lnTo>
                  <a:lnTo>
                    <a:pt x="558" y="107"/>
                  </a:lnTo>
                  <a:lnTo>
                    <a:pt x="561" y="111"/>
                  </a:lnTo>
                  <a:lnTo>
                    <a:pt x="565" y="121"/>
                  </a:lnTo>
                  <a:lnTo>
                    <a:pt x="568" y="128"/>
                  </a:lnTo>
                  <a:lnTo>
                    <a:pt x="568" y="147"/>
                  </a:lnTo>
                  <a:lnTo>
                    <a:pt x="568" y="152"/>
                  </a:lnTo>
                  <a:lnTo>
                    <a:pt x="568" y="156"/>
                  </a:lnTo>
                  <a:lnTo>
                    <a:pt x="570" y="159"/>
                  </a:lnTo>
                  <a:lnTo>
                    <a:pt x="575" y="168"/>
                  </a:lnTo>
                  <a:lnTo>
                    <a:pt x="579" y="175"/>
                  </a:lnTo>
                  <a:lnTo>
                    <a:pt x="579" y="178"/>
                  </a:lnTo>
                  <a:lnTo>
                    <a:pt x="579" y="182"/>
                  </a:lnTo>
                  <a:lnTo>
                    <a:pt x="579" y="185"/>
                  </a:lnTo>
                  <a:lnTo>
                    <a:pt x="579" y="187"/>
                  </a:lnTo>
                  <a:lnTo>
                    <a:pt x="579" y="192"/>
                  </a:lnTo>
                  <a:lnTo>
                    <a:pt x="579" y="199"/>
                  </a:lnTo>
                  <a:lnTo>
                    <a:pt x="577" y="201"/>
                  </a:lnTo>
                  <a:lnTo>
                    <a:pt x="575" y="206"/>
                  </a:lnTo>
                  <a:lnTo>
                    <a:pt x="572" y="208"/>
                  </a:lnTo>
                  <a:lnTo>
                    <a:pt x="570" y="213"/>
                  </a:lnTo>
                  <a:lnTo>
                    <a:pt x="568" y="215"/>
                  </a:lnTo>
                  <a:lnTo>
                    <a:pt x="565" y="223"/>
                  </a:lnTo>
                  <a:lnTo>
                    <a:pt x="565" y="227"/>
                  </a:lnTo>
                  <a:lnTo>
                    <a:pt x="563" y="230"/>
                  </a:lnTo>
                  <a:lnTo>
                    <a:pt x="561" y="232"/>
                  </a:lnTo>
                  <a:lnTo>
                    <a:pt x="558" y="234"/>
                  </a:lnTo>
                  <a:lnTo>
                    <a:pt x="553" y="242"/>
                  </a:lnTo>
                  <a:lnTo>
                    <a:pt x="553" y="242"/>
                  </a:lnTo>
                  <a:lnTo>
                    <a:pt x="551" y="242"/>
                  </a:lnTo>
                  <a:lnTo>
                    <a:pt x="551" y="242"/>
                  </a:lnTo>
                  <a:lnTo>
                    <a:pt x="544" y="242"/>
                  </a:lnTo>
                  <a:lnTo>
                    <a:pt x="542" y="244"/>
                  </a:lnTo>
                  <a:lnTo>
                    <a:pt x="539" y="244"/>
                  </a:lnTo>
                  <a:lnTo>
                    <a:pt x="534" y="249"/>
                  </a:lnTo>
                  <a:lnTo>
                    <a:pt x="532" y="253"/>
                  </a:lnTo>
                  <a:lnTo>
                    <a:pt x="527" y="256"/>
                  </a:lnTo>
                  <a:lnTo>
                    <a:pt x="523" y="260"/>
                  </a:lnTo>
                  <a:lnTo>
                    <a:pt x="523" y="263"/>
                  </a:lnTo>
                  <a:lnTo>
                    <a:pt x="523" y="268"/>
                  </a:lnTo>
                  <a:lnTo>
                    <a:pt x="530" y="275"/>
                  </a:lnTo>
                  <a:lnTo>
                    <a:pt x="532" y="277"/>
                  </a:lnTo>
                  <a:lnTo>
                    <a:pt x="532" y="282"/>
                  </a:lnTo>
                  <a:lnTo>
                    <a:pt x="534" y="286"/>
                  </a:lnTo>
                  <a:lnTo>
                    <a:pt x="534" y="289"/>
                  </a:lnTo>
                  <a:lnTo>
                    <a:pt x="537" y="291"/>
                  </a:lnTo>
                  <a:lnTo>
                    <a:pt x="539" y="291"/>
                  </a:lnTo>
                  <a:lnTo>
                    <a:pt x="542" y="291"/>
                  </a:lnTo>
                  <a:lnTo>
                    <a:pt x="544" y="294"/>
                  </a:lnTo>
                  <a:lnTo>
                    <a:pt x="546" y="294"/>
                  </a:lnTo>
                  <a:lnTo>
                    <a:pt x="546" y="296"/>
                  </a:lnTo>
                  <a:lnTo>
                    <a:pt x="549" y="296"/>
                  </a:lnTo>
                  <a:lnTo>
                    <a:pt x="558" y="308"/>
                  </a:lnTo>
                  <a:lnTo>
                    <a:pt x="563" y="315"/>
                  </a:lnTo>
                  <a:lnTo>
                    <a:pt x="563" y="317"/>
                  </a:lnTo>
                  <a:lnTo>
                    <a:pt x="563" y="324"/>
                  </a:lnTo>
                  <a:lnTo>
                    <a:pt x="563" y="331"/>
                  </a:lnTo>
                  <a:lnTo>
                    <a:pt x="563" y="336"/>
                  </a:lnTo>
                  <a:lnTo>
                    <a:pt x="561" y="339"/>
                  </a:lnTo>
                  <a:lnTo>
                    <a:pt x="561" y="339"/>
                  </a:lnTo>
                  <a:lnTo>
                    <a:pt x="561" y="341"/>
                  </a:lnTo>
                  <a:lnTo>
                    <a:pt x="558" y="343"/>
                  </a:lnTo>
                  <a:lnTo>
                    <a:pt x="553" y="346"/>
                  </a:lnTo>
                  <a:lnTo>
                    <a:pt x="551" y="348"/>
                  </a:lnTo>
                  <a:lnTo>
                    <a:pt x="549" y="350"/>
                  </a:lnTo>
                  <a:lnTo>
                    <a:pt x="546" y="365"/>
                  </a:lnTo>
                  <a:lnTo>
                    <a:pt x="546" y="367"/>
                  </a:lnTo>
                  <a:lnTo>
                    <a:pt x="549" y="372"/>
                  </a:lnTo>
                  <a:lnTo>
                    <a:pt x="553" y="376"/>
                  </a:lnTo>
                  <a:lnTo>
                    <a:pt x="556" y="381"/>
                  </a:lnTo>
                  <a:lnTo>
                    <a:pt x="556" y="386"/>
                  </a:lnTo>
                  <a:lnTo>
                    <a:pt x="556" y="393"/>
                  </a:lnTo>
                  <a:lnTo>
                    <a:pt x="556" y="400"/>
                  </a:lnTo>
                  <a:lnTo>
                    <a:pt x="558" y="405"/>
                  </a:lnTo>
                  <a:lnTo>
                    <a:pt x="558" y="405"/>
                  </a:lnTo>
                  <a:lnTo>
                    <a:pt x="563" y="410"/>
                  </a:lnTo>
                  <a:lnTo>
                    <a:pt x="558" y="436"/>
                  </a:lnTo>
                  <a:lnTo>
                    <a:pt x="556" y="445"/>
                  </a:lnTo>
                  <a:lnTo>
                    <a:pt x="553" y="447"/>
                  </a:lnTo>
                  <a:lnTo>
                    <a:pt x="551" y="447"/>
                  </a:lnTo>
                  <a:lnTo>
                    <a:pt x="551" y="447"/>
                  </a:lnTo>
                  <a:lnTo>
                    <a:pt x="542" y="447"/>
                  </a:lnTo>
                  <a:lnTo>
                    <a:pt x="534" y="443"/>
                  </a:lnTo>
                  <a:lnTo>
                    <a:pt x="530" y="440"/>
                  </a:lnTo>
                  <a:lnTo>
                    <a:pt x="527" y="438"/>
                  </a:lnTo>
                  <a:lnTo>
                    <a:pt x="525" y="438"/>
                  </a:lnTo>
                  <a:lnTo>
                    <a:pt x="523" y="438"/>
                  </a:lnTo>
                  <a:lnTo>
                    <a:pt x="520" y="438"/>
                  </a:lnTo>
                  <a:lnTo>
                    <a:pt x="516" y="440"/>
                  </a:lnTo>
                  <a:lnTo>
                    <a:pt x="513" y="440"/>
                  </a:lnTo>
                  <a:lnTo>
                    <a:pt x="513" y="443"/>
                  </a:lnTo>
                  <a:lnTo>
                    <a:pt x="516" y="443"/>
                  </a:lnTo>
                  <a:lnTo>
                    <a:pt x="516" y="445"/>
                  </a:lnTo>
                  <a:lnTo>
                    <a:pt x="516" y="445"/>
                  </a:lnTo>
                  <a:lnTo>
                    <a:pt x="518" y="447"/>
                  </a:lnTo>
                  <a:lnTo>
                    <a:pt x="518" y="447"/>
                  </a:lnTo>
                  <a:lnTo>
                    <a:pt x="520" y="450"/>
                  </a:lnTo>
                  <a:lnTo>
                    <a:pt x="520" y="450"/>
                  </a:lnTo>
                  <a:lnTo>
                    <a:pt x="520" y="452"/>
                  </a:lnTo>
                  <a:lnTo>
                    <a:pt x="520" y="455"/>
                  </a:lnTo>
                  <a:lnTo>
                    <a:pt x="520" y="455"/>
                  </a:lnTo>
                  <a:lnTo>
                    <a:pt x="520" y="457"/>
                  </a:lnTo>
                  <a:lnTo>
                    <a:pt x="516" y="464"/>
                  </a:lnTo>
                  <a:lnTo>
                    <a:pt x="513" y="469"/>
                  </a:lnTo>
                  <a:lnTo>
                    <a:pt x="513" y="471"/>
                  </a:lnTo>
                  <a:lnTo>
                    <a:pt x="511" y="473"/>
                  </a:lnTo>
                  <a:lnTo>
                    <a:pt x="508" y="473"/>
                  </a:lnTo>
                  <a:lnTo>
                    <a:pt x="499" y="490"/>
                  </a:lnTo>
                  <a:lnTo>
                    <a:pt x="497" y="492"/>
                  </a:lnTo>
                  <a:lnTo>
                    <a:pt x="492" y="495"/>
                  </a:lnTo>
                  <a:lnTo>
                    <a:pt x="485" y="497"/>
                  </a:lnTo>
                  <a:lnTo>
                    <a:pt x="485" y="500"/>
                  </a:lnTo>
                  <a:lnTo>
                    <a:pt x="482" y="500"/>
                  </a:lnTo>
                  <a:lnTo>
                    <a:pt x="482" y="509"/>
                  </a:lnTo>
                  <a:lnTo>
                    <a:pt x="480" y="511"/>
                  </a:lnTo>
                  <a:lnTo>
                    <a:pt x="468" y="521"/>
                  </a:lnTo>
                  <a:lnTo>
                    <a:pt x="468" y="523"/>
                  </a:lnTo>
                  <a:lnTo>
                    <a:pt x="468" y="526"/>
                  </a:lnTo>
                  <a:lnTo>
                    <a:pt x="468" y="530"/>
                  </a:lnTo>
                  <a:lnTo>
                    <a:pt x="471" y="533"/>
                  </a:lnTo>
                  <a:lnTo>
                    <a:pt x="471" y="537"/>
                  </a:lnTo>
                  <a:lnTo>
                    <a:pt x="473" y="540"/>
                  </a:lnTo>
                  <a:lnTo>
                    <a:pt x="475" y="542"/>
                  </a:lnTo>
                  <a:lnTo>
                    <a:pt x="473" y="549"/>
                  </a:lnTo>
                  <a:lnTo>
                    <a:pt x="468" y="561"/>
                  </a:lnTo>
                  <a:lnTo>
                    <a:pt x="466" y="566"/>
                  </a:lnTo>
                  <a:lnTo>
                    <a:pt x="466" y="571"/>
                  </a:lnTo>
                  <a:lnTo>
                    <a:pt x="463" y="575"/>
                  </a:lnTo>
                  <a:lnTo>
                    <a:pt x="461" y="580"/>
                  </a:lnTo>
                  <a:lnTo>
                    <a:pt x="459" y="582"/>
                  </a:lnTo>
                  <a:lnTo>
                    <a:pt x="447" y="592"/>
                  </a:lnTo>
                  <a:lnTo>
                    <a:pt x="445" y="594"/>
                  </a:lnTo>
                  <a:lnTo>
                    <a:pt x="445" y="599"/>
                  </a:lnTo>
                  <a:lnTo>
                    <a:pt x="447" y="601"/>
                  </a:lnTo>
                  <a:lnTo>
                    <a:pt x="452" y="613"/>
                  </a:lnTo>
                  <a:lnTo>
                    <a:pt x="454" y="615"/>
                  </a:lnTo>
                  <a:lnTo>
                    <a:pt x="454" y="615"/>
                  </a:lnTo>
                  <a:lnTo>
                    <a:pt x="454" y="618"/>
                  </a:lnTo>
                  <a:lnTo>
                    <a:pt x="454" y="618"/>
                  </a:lnTo>
                  <a:lnTo>
                    <a:pt x="454" y="620"/>
                  </a:lnTo>
                  <a:lnTo>
                    <a:pt x="452" y="623"/>
                  </a:lnTo>
                  <a:lnTo>
                    <a:pt x="449" y="623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FF1E0588-8E8E-A41C-6C2C-5CF284D11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763" y="919163"/>
              <a:ext cx="1160463" cy="1724025"/>
            </a:xfrm>
            <a:custGeom>
              <a:avLst/>
              <a:gdLst>
                <a:gd name="T0" fmla="*/ 326 w 731"/>
                <a:gd name="T1" fmla="*/ 63 h 1086"/>
                <a:gd name="T2" fmla="*/ 379 w 731"/>
                <a:gd name="T3" fmla="*/ 7 h 1086"/>
                <a:gd name="T4" fmla="*/ 362 w 731"/>
                <a:gd name="T5" fmla="*/ 92 h 1086"/>
                <a:gd name="T6" fmla="*/ 379 w 731"/>
                <a:gd name="T7" fmla="*/ 139 h 1086"/>
                <a:gd name="T8" fmla="*/ 461 w 731"/>
                <a:gd name="T9" fmla="*/ 187 h 1086"/>
                <a:gd name="T10" fmla="*/ 509 w 731"/>
                <a:gd name="T11" fmla="*/ 222 h 1086"/>
                <a:gd name="T12" fmla="*/ 530 w 731"/>
                <a:gd name="T13" fmla="*/ 234 h 1086"/>
                <a:gd name="T14" fmla="*/ 480 w 731"/>
                <a:gd name="T15" fmla="*/ 246 h 1086"/>
                <a:gd name="T16" fmla="*/ 457 w 731"/>
                <a:gd name="T17" fmla="*/ 267 h 1086"/>
                <a:gd name="T18" fmla="*/ 461 w 731"/>
                <a:gd name="T19" fmla="*/ 298 h 1086"/>
                <a:gd name="T20" fmla="*/ 450 w 731"/>
                <a:gd name="T21" fmla="*/ 366 h 1086"/>
                <a:gd name="T22" fmla="*/ 438 w 731"/>
                <a:gd name="T23" fmla="*/ 452 h 1086"/>
                <a:gd name="T24" fmla="*/ 450 w 731"/>
                <a:gd name="T25" fmla="*/ 494 h 1086"/>
                <a:gd name="T26" fmla="*/ 428 w 731"/>
                <a:gd name="T27" fmla="*/ 530 h 1086"/>
                <a:gd name="T28" fmla="*/ 428 w 731"/>
                <a:gd name="T29" fmla="*/ 582 h 1086"/>
                <a:gd name="T30" fmla="*/ 476 w 731"/>
                <a:gd name="T31" fmla="*/ 660 h 1086"/>
                <a:gd name="T32" fmla="*/ 589 w 731"/>
                <a:gd name="T33" fmla="*/ 729 h 1086"/>
                <a:gd name="T34" fmla="*/ 594 w 731"/>
                <a:gd name="T35" fmla="*/ 759 h 1086"/>
                <a:gd name="T36" fmla="*/ 641 w 731"/>
                <a:gd name="T37" fmla="*/ 783 h 1086"/>
                <a:gd name="T38" fmla="*/ 670 w 731"/>
                <a:gd name="T39" fmla="*/ 811 h 1086"/>
                <a:gd name="T40" fmla="*/ 658 w 731"/>
                <a:gd name="T41" fmla="*/ 859 h 1086"/>
                <a:gd name="T42" fmla="*/ 698 w 731"/>
                <a:gd name="T43" fmla="*/ 894 h 1086"/>
                <a:gd name="T44" fmla="*/ 731 w 731"/>
                <a:gd name="T45" fmla="*/ 932 h 1086"/>
                <a:gd name="T46" fmla="*/ 681 w 731"/>
                <a:gd name="T47" fmla="*/ 998 h 1086"/>
                <a:gd name="T48" fmla="*/ 644 w 731"/>
                <a:gd name="T49" fmla="*/ 1050 h 1086"/>
                <a:gd name="T50" fmla="*/ 589 w 731"/>
                <a:gd name="T51" fmla="*/ 1081 h 1086"/>
                <a:gd name="T52" fmla="*/ 558 w 731"/>
                <a:gd name="T53" fmla="*/ 1074 h 1086"/>
                <a:gd name="T54" fmla="*/ 525 w 731"/>
                <a:gd name="T55" fmla="*/ 1055 h 1086"/>
                <a:gd name="T56" fmla="*/ 490 w 731"/>
                <a:gd name="T57" fmla="*/ 1041 h 1086"/>
                <a:gd name="T58" fmla="*/ 466 w 731"/>
                <a:gd name="T59" fmla="*/ 1022 h 1086"/>
                <a:gd name="T60" fmla="*/ 473 w 731"/>
                <a:gd name="T61" fmla="*/ 996 h 1086"/>
                <a:gd name="T62" fmla="*/ 431 w 731"/>
                <a:gd name="T63" fmla="*/ 951 h 1086"/>
                <a:gd name="T64" fmla="*/ 395 w 731"/>
                <a:gd name="T65" fmla="*/ 918 h 1086"/>
                <a:gd name="T66" fmla="*/ 345 w 731"/>
                <a:gd name="T67" fmla="*/ 937 h 1086"/>
                <a:gd name="T68" fmla="*/ 248 w 731"/>
                <a:gd name="T69" fmla="*/ 946 h 1086"/>
                <a:gd name="T70" fmla="*/ 227 w 731"/>
                <a:gd name="T71" fmla="*/ 958 h 1086"/>
                <a:gd name="T72" fmla="*/ 189 w 731"/>
                <a:gd name="T73" fmla="*/ 960 h 1086"/>
                <a:gd name="T74" fmla="*/ 151 w 731"/>
                <a:gd name="T75" fmla="*/ 942 h 1086"/>
                <a:gd name="T76" fmla="*/ 118 w 731"/>
                <a:gd name="T77" fmla="*/ 885 h 1086"/>
                <a:gd name="T78" fmla="*/ 90 w 731"/>
                <a:gd name="T79" fmla="*/ 875 h 1086"/>
                <a:gd name="T80" fmla="*/ 71 w 731"/>
                <a:gd name="T81" fmla="*/ 830 h 1086"/>
                <a:gd name="T82" fmla="*/ 14 w 731"/>
                <a:gd name="T83" fmla="*/ 774 h 1086"/>
                <a:gd name="T84" fmla="*/ 12 w 731"/>
                <a:gd name="T85" fmla="*/ 726 h 1086"/>
                <a:gd name="T86" fmla="*/ 31 w 731"/>
                <a:gd name="T87" fmla="*/ 688 h 1086"/>
                <a:gd name="T88" fmla="*/ 21 w 731"/>
                <a:gd name="T89" fmla="*/ 641 h 1086"/>
                <a:gd name="T90" fmla="*/ 2 w 731"/>
                <a:gd name="T91" fmla="*/ 620 h 1086"/>
                <a:gd name="T92" fmla="*/ 7 w 731"/>
                <a:gd name="T93" fmla="*/ 591 h 1086"/>
                <a:gd name="T94" fmla="*/ 52 w 731"/>
                <a:gd name="T95" fmla="*/ 527 h 1086"/>
                <a:gd name="T96" fmla="*/ 64 w 731"/>
                <a:gd name="T97" fmla="*/ 497 h 1086"/>
                <a:gd name="T98" fmla="*/ 59 w 731"/>
                <a:gd name="T99" fmla="*/ 473 h 1086"/>
                <a:gd name="T100" fmla="*/ 83 w 731"/>
                <a:gd name="T101" fmla="*/ 447 h 1086"/>
                <a:gd name="T102" fmla="*/ 73 w 731"/>
                <a:gd name="T103" fmla="*/ 423 h 1086"/>
                <a:gd name="T104" fmla="*/ 99 w 731"/>
                <a:gd name="T105" fmla="*/ 364 h 1086"/>
                <a:gd name="T106" fmla="*/ 144 w 731"/>
                <a:gd name="T107" fmla="*/ 352 h 1086"/>
                <a:gd name="T108" fmla="*/ 170 w 731"/>
                <a:gd name="T109" fmla="*/ 331 h 1086"/>
                <a:gd name="T110" fmla="*/ 173 w 731"/>
                <a:gd name="T111" fmla="*/ 284 h 1086"/>
                <a:gd name="T112" fmla="*/ 163 w 731"/>
                <a:gd name="T113" fmla="*/ 239 h 1086"/>
                <a:gd name="T114" fmla="*/ 201 w 731"/>
                <a:gd name="T115" fmla="*/ 205 h 1086"/>
                <a:gd name="T116" fmla="*/ 215 w 731"/>
                <a:gd name="T117" fmla="*/ 134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1" h="1086">
                  <a:moveTo>
                    <a:pt x="203" y="113"/>
                  </a:moveTo>
                  <a:lnTo>
                    <a:pt x="203" y="113"/>
                  </a:lnTo>
                  <a:lnTo>
                    <a:pt x="203" y="104"/>
                  </a:lnTo>
                  <a:lnTo>
                    <a:pt x="203" y="97"/>
                  </a:lnTo>
                  <a:lnTo>
                    <a:pt x="220" y="92"/>
                  </a:lnTo>
                  <a:lnTo>
                    <a:pt x="263" y="101"/>
                  </a:lnTo>
                  <a:lnTo>
                    <a:pt x="272" y="101"/>
                  </a:lnTo>
                  <a:lnTo>
                    <a:pt x="308" y="80"/>
                  </a:lnTo>
                  <a:lnTo>
                    <a:pt x="319" y="78"/>
                  </a:lnTo>
                  <a:lnTo>
                    <a:pt x="322" y="75"/>
                  </a:lnTo>
                  <a:lnTo>
                    <a:pt x="324" y="71"/>
                  </a:lnTo>
                  <a:lnTo>
                    <a:pt x="326" y="63"/>
                  </a:lnTo>
                  <a:lnTo>
                    <a:pt x="326" y="49"/>
                  </a:lnTo>
                  <a:lnTo>
                    <a:pt x="326" y="47"/>
                  </a:lnTo>
                  <a:lnTo>
                    <a:pt x="326" y="45"/>
                  </a:lnTo>
                  <a:lnTo>
                    <a:pt x="324" y="42"/>
                  </a:lnTo>
                  <a:lnTo>
                    <a:pt x="326" y="37"/>
                  </a:lnTo>
                  <a:lnTo>
                    <a:pt x="326" y="35"/>
                  </a:lnTo>
                  <a:lnTo>
                    <a:pt x="355" y="2"/>
                  </a:lnTo>
                  <a:lnTo>
                    <a:pt x="362" y="0"/>
                  </a:lnTo>
                  <a:lnTo>
                    <a:pt x="362" y="4"/>
                  </a:lnTo>
                  <a:lnTo>
                    <a:pt x="367" y="7"/>
                  </a:lnTo>
                  <a:lnTo>
                    <a:pt x="374" y="4"/>
                  </a:lnTo>
                  <a:lnTo>
                    <a:pt x="379" y="7"/>
                  </a:lnTo>
                  <a:lnTo>
                    <a:pt x="379" y="14"/>
                  </a:lnTo>
                  <a:lnTo>
                    <a:pt x="376" y="23"/>
                  </a:lnTo>
                  <a:lnTo>
                    <a:pt x="376" y="30"/>
                  </a:lnTo>
                  <a:lnTo>
                    <a:pt x="374" y="28"/>
                  </a:lnTo>
                  <a:lnTo>
                    <a:pt x="371" y="28"/>
                  </a:lnTo>
                  <a:lnTo>
                    <a:pt x="367" y="40"/>
                  </a:lnTo>
                  <a:lnTo>
                    <a:pt x="367" y="45"/>
                  </a:lnTo>
                  <a:lnTo>
                    <a:pt x="367" y="47"/>
                  </a:lnTo>
                  <a:lnTo>
                    <a:pt x="369" y="52"/>
                  </a:lnTo>
                  <a:lnTo>
                    <a:pt x="360" y="80"/>
                  </a:lnTo>
                  <a:lnTo>
                    <a:pt x="357" y="85"/>
                  </a:lnTo>
                  <a:lnTo>
                    <a:pt x="362" y="92"/>
                  </a:lnTo>
                  <a:lnTo>
                    <a:pt x="376" y="97"/>
                  </a:lnTo>
                  <a:lnTo>
                    <a:pt x="381" y="104"/>
                  </a:lnTo>
                  <a:lnTo>
                    <a:pt x="381" y="108"/>
                  </a:lnTo>
                  <a:lnTo>
                    <a:pt x="381" y="113"/>
                  </a:lnTo>
                  <a:lnTo>
                    <a:pt x="379" y="116"/>
                  </a:lnTo>
                  <a:lnTo>
                    <a:pt x="379" y="123"/>
                  </a:lnTo>
                  <a:lnTo>
                    <a:pt x="379" y="125"/>
                  </a:lnTo>
                  <a:lnTo>
                    <a:pt x="376" y="127"/>
                  </a:lnTo>
                  <a:lnTo>
                    <a:pt x="376" y="130"/>
                  </a:lnTo>
                  <a:lnTo>
                    <a:pt x="376" y="132"/>
                  </a:lnTo>
                  <a:lnTo>
                    <a:pt x="379" y="137"/>
                  </a:lnTo>
                  <a:lnTo>
                    <a:pt x="379" y="139"/>
                  </a:lnTo>
                  <a:lnTo>
                    <a:pt x="381" y="153"/>
                  </a:lnTo>
                  <a:lnTo>
                    <a:pt x="383" y="158"/>
                  </a:lnTo>
                  <a:lnTo>
                    <a:pt x="390" y="158"/>
                  </a:lnTo>
                  <a:lnTo>
                    <a:pt x="397" y="156"/>
                  </a:lnTo>
                  <a:lnTo>
                    <a:pt x="409" y="151"/>
                  </a:lnTo>
                  <a:lnTo>
                    <a:pt x="414" y="151"/>
                  </a:lnTo>
                  <a:lnTo>
                    <a:pt x="419" y="153"/>
                  </a:lnTo>
                  <a:lnTo>
                    <a:pt x="431" y="163"/>
                  </a:lnTo>
                  <a:lnTo>
                    <a:pt x="435" y="165"/>
                  </a:lnTo>
                  <a:lnTo>
                    <a:pt x="445" y="168"/>
                  </a:lnTo>
                  <a:lnTo>
                    <a:pt x="450" y="170"/>
                  </a:lnTo>
                  <a:lnTo>
                    <a:pt x="461" y="187"/>
                  </a:lnTo>
                  <a:lnTo>
                    <a:pt x="466" y="191"/>
                  </a:lnTo>
                  <a:lnTo>
                    <a:pt x="471" y="194"/>
                  </a:lnTo>
                  <a:lnTo>
                    <a:pt x="478" y="196"/>
                  </a:lnTo>
                  <a:lnTo>
                    <a:pt x="490" y="191"/>
                  </a:lnTo>
                  <a:lnTo>
                    <a:pt x="497" y="191"/>
                  </a:lnTo>
                  <a:lnTo>
                    <a:pt x="502" y="196"/>
                  </a:lnTo>
                  <a:lnTo>
                    <a:pt x="509" y="203"/>
                  </a:lnTo>
                  <a:lnTo>
                    <a:pt x="511" y="208"/>
                  </a:lnTo>
                  <a:lnTo>
                    <a:pt x="509" y="210"/>
                  </a:lnTo>
                  <a:lnTo>
                    <a:pt x="509" y="213"/>
                  </a:lnTo>
                  <a:lnTo>
                    <a:pt x="506" y="217"/>
                  </a:lnTo>
                  <a:lnTo>
                    <a:pt x="509" y="222"/>
                  </a:lnTo>
                  <a:lnTo>
                    <a:pt x="509" y="224"/>
                  </a:lnTo>
                  <a:lnTo>
                    <a:pt x="513" y="224"/>
                  </a:lnTo>
                  <a:lnTo>
                    <a:pt x="516" y="224"/>
                  </a:lnTo>
                  <a:lnTo>
                    <a:pt x="518" y="222"/>
                  </a:lnTo>
                  <a:lnTo>
                    <a:pt x="518" y="220"/>
                  </a:lnTo>
                  <a:lnTo>
                    <a:pt x="518" y="217"/>
                  </a:lnTo>
                  <a:lnTo>
                    <a:pt x="521" y="217"/>
                  </a:lnTo>
                  <a:lnTo>
                    <a:pt x="525" y="220"/>
                  </a:lnTo>
                  <a:lnTo>
                    <a:pt x="532" y="222"/>
                  </a:lnTo>
                  <a:lnTo>
                    <a:pt x="535" y="224"/>
                  </a:lnTo>
                  <a:lnTo>
                    <a:pt x="535" y="231"/>
                  </a:lnTo>
                  <a:lnTo>
                    <a:pt x="530" y="234"/>
                  </a:lnTo>
                  <a:lnTo>
                    <a:pt x="525" y="236"/>
                  </a:lnTo>
                  <a:lnTo>
                    <a:pt x="513" y="250"/>
                  </a:lnTo>
                  <a:lnTo>
                    <a:pt x="509" y="253"/>
                  </a:lnTo>
                  <a:lnTo>
                    <a:pt x="504" y="253"/>
                  </a:lnTo>
                  <a:lnTo>
                    <a:pt x="504" y="253"/>
                  </a:lnTo>
                  <a:lnTo>
                    <a:pt x="502" y="250"/>
                  </a:lnTo>
                  <a:lnTo>
                    <a:pt x="502" y="248"/>
                  </a:lnTo>
                  <a:lnTo>
                    <a:pt x="499" y="246"/>
                  </a:lnTo>
                  <a:lnTo>
                    <a:pt x="497" y="246"/>
                  </a:lnTo>
                  <a:lnTo>
                    <a:pt x="485" y="248"/>
                  </a:lnTo>
                  <a:lnTo>
                    <a:pt x="483" y="248"/>
                  </a:lnTo>
                  <a:lnTo>
                    <a:pt x="480" y="246"/>
                  </a:lnTo>
                  <a:lnTo>
                    <a:pt x="471" y="241"/>
                  </a:lnTo>
                  <a:lnTo>
                    <a:pt x="466" y="239"/>
                  </a:lnTo>
                  <a:lnTo>
                    <a:pt x="464" y="239"/>
                  </a:lnTo>
                  <a:lnTo>
                    <a:pt x="459" y="243"/>
                  </a:lnTo>
                  <a:lnTo>
                    <a:pt x="457" y="246"/>
                  </a:lnTo>
                  <a:lnTo>
                    <a:pt x="457" y="248"/>
                  </a:lnTo>
                  <a:lnTo>
                    <a:pt x="457" y="250"/>
                  </a:lnTo>
                  <a:lnTo>
                    <a:pt x="457" y="253"/>
                  </a:lnTo>
                  <a:lnTo>
                    <a:pt x="457" y="253"/>
                  </a:lnTo>
                  <a:lnTo>
                    <a:pt x="457" y="258"/>
                  </a:lnTo>
                  <a:lnTo>
                    <a:pt x="457" y="260"/>
                  </a:lnTo>
                  <a:lnTo>
                    <a:pt x="457" y="267"/>
                  </a:lnTo>
                  <a:lnTo>
                    <a:pt x="452" y="272"/>
                  </a:lnTo>
                  <a:lnTo>
                    <a:pt x="452" y="274"/>
                  </a:lnTo>
                  <a:lnTo>
                    <a:pt x="450" y="276"/>
                  </a:lnTo>
                  <a:lnTo>
                    <a:pt x="450" y="276"/>
                  </a:lnTo>
                  <a:lnTo>
                    <a:pt x="450" y="276"/>
                  </a:lnTo>
                  <a:lnTo>
                    <a:pt x="454" y="286"/>
                  </a:lnTo>
                  <a:lnTo>
                    <a:pt x="454" y="288"/>
                  </a:lnTo>
                  <a:lnTo>
                    <a:pt x="459" y="291"/>
                  </a:lnTo>
                  <a:lnTo>
                    <a:pt x="459" y="291"/>
                  </a:lnTo>
                  <a:lnTo>
                    <a:pt x="459" y="293"/>
                  </a:lnTo>
                  <a:lnTo>
                    <a:pt x="459" y="295"/>
                  </a:lnTo>
                  <a:lnTo>
                    <a:pt x="461" y="298"/>
                  </a:lnTo>
                  <a:lnTo>
                    <a:pt x="464" y="305"/>
                  </a:lnTo>
                  <a:lnTo>
                    <a:pt x="464" y="307"/>
                  </a:lnTo>
                  <a:lnTo>
                    <a:pt x="464" y="312"/>
                  </a:lnTo>
                  <a:lnTo>
                    <a:pt x="459" y="326"/>
                  </a:lnTo>
                  <a:lnTo>
                    <a:pt x="454" y="333"/>
                  </a:lnTo>
                  <a:lnTo>
                    <a:pt x="447" y="347"/>
                  </a:lnTo>
                  <a:lnTo>
                    <a:pt x="445" y="352"/>
                  </a:lnTo>
                  <a:lnTo>
                    <a:pt x="445" y="355"/>
                  </a:lnTo>
                  <a:lnTo>
                    <a:pt x="447" y="357"/>
                  </a:lnTo>
                  <a:lnTo>
                    <a:pt x="447" y="359"/>
                  </a:lnTo>
                  <a:lnTo>
                    <a:pt x="450" y="364"/>
                  </a:lnTo>
                  <a:lnTo>
                    <a:pt x="450" y="366"/>
                  </a:lnTo>
                  <a:lnTo>
                    <a:pt x="450" y="369"/>
                  </a:lnTo>
                  <a:lnTo>
                    <a:pt x="450" y="371"/>
                  </a:lnTo>
                  <a:lnTo>
                    <a:pt x="442" y="378"/>
                  </a:lnTo>
                  <a:lnTo>
                    <a:pt x="433" y="390"/>
                  </a:lnTo>
                  <a:lnTo>
                    <a:pt x="433" y="402"/>
                  </a:lnTo>
                  <a:lnTo>
                    <a:pt x="431" y="409"/>
                  </a:lnTo>
                  <a:lnTo>
                    <a:pt x="428" y="414"/>
                  </a:lnTo>
                  <a:lnTo>
                    <a:pt x="428" y="416"/>
                  </a:lnTo>
                  <a:lnTo>
                    <a:pt x="428" y="421"/>
                  </a:lnTo>
                  <a:lnTo>
                    <a:pt x="435" y="440"/>
                  </a:lnTo>
                  <a:lnTo>
                    <a:pt x="438" y="447"/>
                  </a:lnTo>
                  <a:lnTo>
                    <a:pt x="438" y="452"/>
                  </a:lnTo>
                  <a:lnTo>
                    <a:pt x="440" y="471"/>
                  </a:lnTo>
                  <a:lnTo>
                    <a:pt x="442" y="475"/>
                  </a:lnTo>
                  <a:lnTo>
                    <a:pt x="442" y="478"/>
                  </a:lnTo>
                  <a:lnTo>
                    <a:pt x="450" y="478"/>
                  </a:lnTo>
                  <a:lnTo>
                    <a:pt x="452" y="480"/>
                  </a:lnTo>
                  <a:lnTo>
                    <a:pt x="454" y="485"/>
                  </a:lnTo>
                  <a:lnTo>
                    <a:pt x="454" y="487"/>
                  </a:lnTo>
                  <a:lnTo>
                    <a:pt x="454" y="489"/>
                  </a:lnTo>
                  <a:lnTo>
                    <a:pt x="454" y="489"/>
                  </a:lnTo>
                  <a:lnTo>
                    <a:pt x="452" y="489"/>
                  </a:lnTo>
                  <a:lnTo>
                    <a:pt x="452" y="492"/>
                  </a:lnTo>
                  <a:lnTo>
                    <a:pt x="450" y="494"/>
                  </a:lnTo>
                  <a:lnTo>
                    <a:pt x="450" y="499"/>
                  </a:lnTo>
                  <a:lnTo>
                    <a:pt x="452" y="504"/>
                  </a:lnTo>
                  <a:lnTo>
                    <a:pt x="452" y="508"/>
                  </a:lnTo>
                  <a:lnTo>
                    <a:pt x="452" y="513"/>
                  </a:lnTo>
                  <a:lnTo>
                    <a:pt x="450" y="516"/>
                  </a:lnTo>
                  <a:lnTo>
                    <a:pt x="450" y="518"/>
                  </a:lnTo>
                  <a:lnTo>
                    <a:pt x="447" y="520"/>
                  </a:lnTo>
                  <a:lnTo>
                    <a:pt x="447" y="520"/>
                  </a:lnTo>
                  <a:lnTo>
                    <a:pt x="445" y="523"/>
                  </a:lnTo>
                  <a:lnTo>
                    <a:pt x="435" y="525"/>
                  </a:lnTo>
                  <a:lnTo>
                    <a:pt x="433" y="527"/>
                  </a:lnTo>
                  <a:lnTo>
                    <a:pt x="428" y="530"/>
                  </a:lnTo>
                  <a:lnTo>
                    <a:pt x="428" y="534"/>
                  </a:lnTo>
                  <a:lnTo>
                    <a:pt x="426" y="544"/>
                  </a:lnTo>
                  <a:lnTo>
                    <a:pt x="426" y="549"/>
                  </a:lnTo>
                  <a:lnTo>
                    <a:pt x="428" y="551"/>
                  </a:lnTo>
                  <a:lnTo>
                    <a:pt x="428" y="556"/>
                  </a:lnTo>
                  <a:lnTo>
                    <a:pt x="431" y="558"/>
                  </a:lnTo>
                  <a:lnTo>
                    <a:pt x="431" y="563"/>
                  </a:lnTo>
                  <a:lnTo>
                    <a:pt x="426" y="570"/>
                  </a:lnTo>
                  <a:lnTo>
                    <a:pt x="424" y="575"/>
                  </a:lnTo>
                  <a:lnTo>
                    <a:pt x="424" y="577"/>
                  </a:lnTo>
                  <a:lnTo>
                    <a:pt x="426" y="579"/>
                  </a:lnTo>
                  <a:lnTo>
                    <a:pt x="428" y="582"/>
                  </a:lnTo>
                  <a:lnTo>
                    <a:pt x="438" y="589"/>
                  </a:lnTo>
                  <a:lnTo>
                    <a:pt x="447" y="596"/>
                  </a:lnTo>
                  <a:lnTo>
                    <a:pt x="447" y="598"/>
                  </a:lnTo>
                  <a:lnTo>
                    <a:pt x="452" y="608"/>
                  </a:lnTo>
                  <a:lnTo>
                    <a:pt x="452" y="620"/>
                  </a:lnTo>
                  <a:lnTo>
                    <a:pt x="454" y="622"/>
                  </a:lnTo>
                  <a:lnTo>
                    <a:pt x="457" y="636"/>
                  </a:lnTo>
                  <a:lnTo>
                    <a:pt x="457" y="641"/>
                  </a:lnTo>
                  <a:lnTo>
                    <a:pt x="459" y="643"/>
                  </a:lnTo>
                  <a:lnTo>
                    <a:pt x="461" y="648"/>
                  </a:lnTo>
                  <a:lnTo>
                    <a:pt x="466" y="653"/>
                  </a:lnTo>
                  <a:lnTo>
                    <a:pt x="476" y="660"/>
                  </a:lnTo>
                  <a:lnTo>
                    <a:pt x="490" y="667"/>
                  </a:lnTo>
                  <a:lnTo>
                    <a:pt x="511" y="681"/>
                  </a:lnTo>
                  <a:lnTo>
                    <a:pt x="535" y="693"/>
                  </a:lnTo>
                  <a:lnTo>
                    <a:pt x="539" y="695"/>
                  </a:lnTo>
                  <a:lnTo>
                    <a:pt x="549" y="693"/>
                  </a:lnTo>
                  <a:lnTo>
                    <a:pt x="554" y="695"/>
                  </a:lnTo>
                  <a:lnTo>
                    <a:pt x="556" y="695"/>
                  </a:lnTo>
                  <a:lnTo>
                    <a:pt x="556" y="698"/>
                  </a:lnTo>
                  <a:lnTo>
                    <a:pt x="556" y="698"/>
                  </a:lnTo>
                  <a:lnTo>
                    <a:pt x="558" y="700"/>
                  </a:lnTo>
                  <a:lnTo>
                    <a:pt x="561" y="705"/>
                  </a:lnTo>
                  <a:lnTo>
                    <a:pt x="589" y="729"/>
                  </a:lnTo>
                  <a:lnTo>
                    <a:pt x="587" y="736"/>
                  </a:lnTo>
                  <a:lnTo>
                    <a:pt x="582" y="743"/>
                  </a:lnTo>
                  <a:lnTo>
                    <a:pt x="582" y="745"/>
                  </a:lnTo>
                  <a:lnTo>
                    <a:pt x="582" y="750"/>
                  </a:lnTo>
                  <a:lnTo>
                    <a:pt x="584" y="752"/>
                  </a:lnTo>
                  <a:lnTo>
                    <a:pt x="584" y="759"/>
                  </a:lnTo>
                  <a:lnTo>
                    <a:pt x="584" y="764"/>
                  </a:lnTo>
                  <a:lnTo>
                    <a:pt x="587" y="766"/>
                  </a:lnTo>
                  <a:lnTo>
                    <a:pt x="589" y="766"/>
                  </a:lnTo>
                  <a:lnTo>
                    <a:pt x="591" y="764"/>
                  </a:lnTo>
                  <a:lnTo>
                    <a:pt x="594" y="762"/>
                  </a:lnTo>
                  <a:lnTo>
                    <a:pt x="594" y="759"/>
                  </a:lnTo>
                  <a:lnTo>
                    <a:pt x="596" y="759"/>
                  </a:lnTo>
                  <a:lnTo>
                    <a:pt x="599" y="757"/>
                  </a:lnTo>
                  <a:lnTo>
                    <a:pt x="601" y="757"/>
                  </a:lnTo>
                  <a:lnTo>
                    <a:pt x="606" y="757"/>
                  </a:lnTo>
                  <a:lnTo>
                    <a:pt x="610" y="759"/>
                  </a:lnTo>
                  <a:lnTo>
                    <a:pt x="615" y="764"/>
                  </a:lnTo>
                  <a:lnTo>
                    <a:pt x="622" y="776"/>
                  </a:lnTo>
                  <a:lnTo>
                    <a:pt x="627" y="781"/>
                  </a:lnTo>
                  <a:lnTo>
                    <a:pt x="629" y="783"/>
                  </a:lnTo>
                  <a:lnTo>
                    <a:pt x="634" y="785"/>
                  </a:lnTo>
                  <a:lnTo>
                    <a:pt x="639" y="783"/>
                  </a:lnTo>
                  <a:lnTo>
                    <a:pt x="641" y="783"/>
                  </a:lnTo>
                  <a:lnTo>
                    <a:pt x="646" y="783"/>
                  </a:lnTo>
                  <a:lnTo>
                    <a:pt x="648" y="785"/>
                  </a:lnTo>
                  <a:lnTo>
                    <a:pt x="648" y="788"/>
                  </a:lnTo>
                  <a:lnTo>
                    <a:pt x="651" y="788"/>
                  </a:lnTo>
                  <a:lnTo>
                    <a:pt x="651" y="790"/>
                  </a:lnTo>
                  <a:lnTo>
                    <a:pt x="651" y="792"/>
                  </a:lnTo>
                  <a:lnTo>
                    <a:pt x="651" y="797"/>
                  </a:lnTo>
                  <a:lnTo>
                    <a:pt x="651" y="797"/>
                  </a:lnTo>
                  <a:lnTo>
                    <a:pt x="651" y="800"/>
                  </a:lnTo>
                  <a:lnTo>
                    <a:pt x="653" y="802"/>
                  </a:lnTo>
                  <a:lnTo>
                    <a:pt x="662" y="807"/>
                  </a:lnTo>
                  <a:lnTo>
                    <a:pt x="670" y="811"/>
                  </a:lnTo>
                  <a:lnTo>
                    <a:pt x="672" y="816"/>
                  </a:lnTo>
                  <a:lnTo>
                    <a:pt x="672" y="818"/>
                  </a:lnTo>
                  <a:lnTo>
                    <a:pt x="667" y="823"/>
                  </a:lnTo>
                  <a:lnTo>
                    <a:pt x="665" y="826"/>
                  </a:lnTo>
                  <a:lnTo>
                    <a:pt x="665" y="828"/>
                  </a:lnTo>
                  <a:lnTo>
                    <a:pt x="665" y="830"/>
                  </a:lnTo>
                  <a:lnTo>
                    <a:pt x="665" y="835"/>
                  </a:lnTo>
                  <a:lnTo>
                    <a:pt x="665" y="837"/>
                  </a:lnTo>
                  <a:lnTo>
                    <a:pt x="665" y="840"/>
                  </a:lnTo>
                  <a:lnTo>
                    <a:pt x="660" y="852"/>
                  </a:lnTo>
                  <a:lnTo>
                    <a:pt x="660" y="854"/>
                  </a:lnTo>
                  <a:lnTo>
                    <a:pt x="658" y="859"/>
                  </a:lnTo>
                  <a:lnTo>
                    <a:pt x="658" y="861"/>
                  </a:lnTo>
                  <a:lnTo>
                    <a:pt x="658" y="863"/>
                  </a:lnTo>
                  <a:lnTo>
                    <a:pt x="658" y="863"/>
                  </a:lnTo>
                  <a:lnTo>
                    <a:pt x="665" y="868"/>
                  </a:lnTo>
                  <a:lnTo>
                    <a:pt x="674" y="878"/>
                  </a:lnTo>
                  <a:lnTo>
                    <a:pt x="679" y="882"/>
                  </a:lnTo>
                  <a:lnTo>
                    <a:pt x="684" y="885"/>
                  </a:lnTo>
                  <a:lnTo>
                    <a:pt x="686" y="885"/>
                  </a:lnTo>
                  <a:lnTo>
                    <a:pt x="689" y="887"/>
                  </a:lnTo>
                  <a:lnTo>
                    <a:pt x="693" y="887"/>
                  </a:lnTo>
                  <a:lnTo>
                    <a:pt x="696" y="892"/>
                  </a:lnTo>
                  <a:lnTo>
                    <a:pt x="698" y="894"/>
                  </a:lnTo>
                  <a:lnTo>
                    <a:pt x="700" y="897"/>
                  </a:lnTo>
                  <a:lnTo>
                    <a:pt x="700" y="899"/>
                  </a:lnTo>
                  <a:lnTo>
                    <a:pt x="700" y="908"/>
                  </a:lnTo>
                  <a:lnTo>
                    <a:pt x="700" y="911"/>
                  </a:lnTo>
                  <a:lnTo>
                    <a:pt x="700" y="916"/>
                  </a:lnTo>
                  <a:lnTo>
                    <a:pt x="703" y="918"/>
                  </a:lnTo>
                  <a:lnTo>
                    <a:pt x="705" y="918"/>
                  </a:lnTo>
                  <a:lnTo>
                    <a:pt x="707" y="916"/>
                  </a:lnTo>
                  <a:lnTo>
                    <a:pt x="710" y="913"/>
                  </a:lnTo>
                  <a:lnTo>
                    <a:pt x="715" y="913"/>
                  </a:lnTo>
                  <a:lnTo>
                    <a:pt x="729" y="927"/>
                  </a:lnTo>
                  <a:lnTo>
                    <a:pt x="731" y="932"/>
                  </a:lnTo>
                  <a:lnTo>
                    <a:pt x="731" y="934"/>
                  </a:lnTo>
                  <a:lnTo>
                    <a:pt x="729" y="937"/>
                  </a:lnTo>
                  <a:lnTo>
                    <a:pt x="726" y="939"/>
                  </a:lnTo>
                  <a:lnTo>
                    <a:pt x="724" y="939"/>
                  </a:lnTo>
                  <a:lnTo>
                    <a:pt x="722" y="942"/>
                  </a:lnTo>
                  <a:lnTo>
                    <a:pt x="719" y="944"/>
                  </a:lnTo>
                  <a:lnTo>
                    <a:pt x="715" y="953"/>
                  </a:lnTo>
                  <a:lnTo>
                    <a:pt x="710" y="958"/>
                  </a:lnTo>
                  <a:lnTo>
                    <a:pt x="681" y="982"/>
                  </a:lnTo>
                  <a:lnTo>
                    <a:pt x="679" y="987"/>
                  </a:lnTo>
                  <a:lnTo>
                    <a:pt x="679" y="991"/>
                  </a:lnTo>
                  <a:lnTo>
                    <a:pt x="681" y="998"/>
                  </a:lnTo>
                  <a:lnTo>
                    <a:pt x="681" y="1003"/>
                  </a:lnTo>
                  <a:lnTo>
                    <a:pt x="681" y="1010"/>
                  </a:lnTo>
                  <a:lnTo>
                    <a:pt x="681" y="1015"/>
                  </a:lnTo>
                  <a:lnTo>
                    <a:pt x="681" y="1020"/>
                  </a:lnTo>
                  <a:lnTo>
                    <a:pt x="681" y="1024"/>
                  </a:lnTo>
                  <a:lnTo>
                    <a:pt x="681" y="1027"/>
                  </a:lnTo>
                  <a:lnTo>
                    <a:pt x="681" y="1034"/>
                  </a:lnTo>
                  <a:lnTo>
                    <a:pt x="679" y="1036"/>
                  </a:lnTo>
                  <a:lnTo>
                    <a:pt x="677" y="1039"/>
                  </a:lnTo>
                  <a:lnTo>
                    <a:pt x="651" y="1050"/>
                  </a:lnTo>
                  <a:lnTo>
                    <a:pt x="648" y="1050"/>
                  </a:lnTo>
                  <a:lnTo>
                    <a:pt x="644" y="1050"/>
                  </a:lnTo>
                  <a:lnTo>
                    <a:pt x="641" y="1050"/>
                  </a:lnTo>
                  <a:lnTo>
                    <a:pt x="625" y="1041"/>
                  </a:lnTo>
                  <a:lnTo>
                    <a:pt x="620" y="1041"/>
                  </a:lnTo>
                  <a:lnTo>
                    <a:pt x="615" y="1043"/>
                  </a:lnTo>
                  <a:lnTo>
                    <a:pt x="608" y="1046"/>
                  </a:lnTo>
                  <a:lnTo>
                    <a:pt x="606" y="1046"/>
                  </a:lnTo>
                  <a:lnTo>
                    <a:pt x="603" y="1048"/>
                  </a:lnTo>
                  <a:lnTo>
                    <a:pt x="601" y="1050"/>
                  </a:lnTo>
                  <a:lnTo>
                    <a:pt x="599" y="1053"/>
                  </a:lnTo>
                  <a:lnTo>
                    <a:pt x="591" y="1076"/>
                  </a:lnTo>
                  <a:lnTo>
                    <a:pt x="589" y="1079"/>
                  </a:lnTo>
                  <a:lnTo>
                    <a:pt x="589" y="1081"/>
                  </a:lnTo>
                  <a:lnTo>
                    <a:pt x="587" y="1081"/>
                  </a:lnTo>
                  <a:lnTo>
                    <a:pt x="584" y="1081"/>
                  </a:lnTo>
                  <a:lnTo>
                    <a:pt x="582" y="1079"/>
                  </a:lnTo>
                  <a:lnTo>
                    <a:pt x="580" y="1076"/>
                  </a:lnTo>
                  <a:lnTo>
                    <a:pt x="577" y="1076"/>
                  </a:lnTo>
                  <a:lnTo>
                    <a:pt x="575" y="1079"/>
                  </a:lnTo>
                  <a:lnTo>
                    <a:pt x="568" y="1086"/>
                  </a:lnTo>
                  <a:lnTo>
                    <a:pt x="565" y="1086"/>
                  </a:lnTo>
                  <a:lnTo>
                    <a:pt x="563" y="1086"/>
                  </a:lnTo>
                  <a:lnTo>
                    <a:pt x="561" y="1081"/>
                  </a:lnTo>
                  <a:lnTo>
                    <a:pt x="561" y="1074"/>
                  </a:lnTo>
                  <a:lnTo>
                    <a:pt x="558" y="1074"/>
                  </a:lnTo>
                  <a:lnTo>
                    <a:pt x="556" y="1072"/>
                  </a:lnTo>
                  <a:lnTo>
                    <a:pt x="554" y="1072"/>
                  </a:lnTo>
                  <a:lnTo>
                    <a:pt x="547" y="1067"/>
                  </a:lnTo>
                  <a:lnTo>
                    <a:pt x="542" y="1062"/>
                  </a:lnTo>
                  <a:lnTo>
                    <a:pt x="537" y="1060"/>
                  </a:lnTo>
                  <a:lnTo>
                    <a:pt x="537" y="1058"/>
                  </a:lnTo>
                  <a:lnTo>
                    <a:pt x="537" y="1055"/>
                  </a:lnTo>
                  <a:lnTo>
                    <a:pt x="535" y="1053"/>
                  </a:lnTo>
                  <a:lnTo>
                    <a:pt x="532" y="1050"/>
                  </a:lnTo>
                  <a:lnTo>
                    <a:pt x="530" y="1050"/>
                  </a:lnTo>
                  <a:lnTo>
                    <a:pt x="528" y="1053"/>
                  </a:lnTo>
                  <a:lnTo>
                    <a:pt x="525" y="1055"/>
                  </a:lnTo>
                  <a:lnTo>
                    <a:pt x="525" y="1058"/>
                  </a:lnTo>
                  <a:lnTo>
                    <a:pt x="523" y="1060"/>
                  </a:lnTo>
                  <a:lnTo>
                    <a:pt x="523" y="1062"/>
                  </a:lnTo>
                  <a:lnTo>
                    <a:pt x="518" y="1062"/>
                  </a:lnTo>
                  <a:lnTo>
                    <a:pt x="516" y="1065"/>
                  </a:lnTo>
                  <a:lnTo>
                    <a:pt x="513" y="1062"/>
                  </a:lnTo>
                  <a:lnTo>
                    <a:pt x="511" y="1062"/>
                  </a:lnTo>
                  <a:lnTo>
                    <a:pt x="504" y="1060"/>
                  </a:lnTo>
                  <a:lnTo>
                    <a:pt x="502" y="1055"/>
                  </a:lnTo>
                  <a:lnTo>
                    <a:pt x="499" y="1053"/>
                  </a:lnTo>
                  <a:lnTo>
                    <a:pt x="494" y="1046"/>
                  </a:lnTo>
                  <a:lnTo>
                    <a:pt x="490" y="1041"/>
                  </a:lnTo>
                  <a:lnTo>
                    <a:pt x="487" y="1041"/>
                  </a:lnTo>
                  <a:lnTo>
                    <a:pt x="485" y="1043"/>
                  </a:lnTo>
                  <a:lnTo>
                    <a:pt x="483" y="1048"/>
                  </a:lnTo>
                  <a:lnTo>
                    <a:pt x="480" y="1048"/>
                  </a:lnTo>
                  <a:lnTo>
                    <a:pt x="478" y="1050"/>
                  </a:lnTo>
                  <a:lnTo>
                    <a:pt x="476" y="1048"/>
                  </a:lnTo>
                  <a:lnTo>
                    <a:pt x="473" y="1046"/>
                  </a:lnTo>
                  <a:lnTo>
                    <a:pt x="471" y="1041"/>
                  </a:lnTo>
                  <a:lnTo>
                    <a:pt x="468" y="1039"/>
                  </a:lnTo>
                  <a:lnTo>
                    <a:pt x="466" y="1024"/>
                  </a:lnTo>
                  <a:lnTo>
                    <a:pt x="466" y="1022"/>
                  </a:lnTo>
                  <a:lnTo>
                    <a:pt x="466" y="1022"/>
                  </a:lnTo>
                  <a:lnTo>
                    <a:pt x="464" y="1020"/>
                  </a:lnTo>
                  <a:lnTo>
                    <a:pt x="461" y="1017"/>
                  </a:lnTo>
                  <a:lnTo>
                    <a:pt x="459" y="1013"/>
                  </a:lnTo>
                  <a:lnTo>
                    <a:pt x="459" y="1010"/>
                  </a:lnTo>
                  <a:lnTo>
                    <a:pt x="461" y="1008"/>
                  </a:lnTo>
                  <a:lnTo>
                    <a:pt x="464" y="1005"/>
                  </a:lnTo>
                  <a:lnTo>
                    <a:pt x="471" y="1005"/>
                  </a:lnTo>
                  <a:lnTo>
                    <a:pt x="473" y="1005"/>
                  </a:lnTo>
                  <a:lnTo>
                    <a:pt x="476" y="1003"/>
                  </a:lnTo>
                  <a:lnTo>
                    <a:pt x="476" y="1001"/>
                  </a:lnTo>
                  <a:lnTo>
                    <a:pt x="476" y="998"/>
                  </a:lnTo>
                  <a:lnTo>
                    <a:pt x="473" y="996"/>
                  </a:lnTo>
                  <a:lnTo>
                    <a:pt x="468" y="984"/>
                  </a:lnTo>
                  <a:lnTo>
                    <a:pt x="461" y="972"/>
                  </a:lnTo>
                  <a:lnTo>
                    <a:pt x="445" y="956"/>
                  </a:lnTo>
                  <a:lnTo>
                    <a:pt x="442" y="956"/>
                  </a:lnTo>
                  <a:lnTo>
                    <a:pt x="440" y="956"/>
                  </a:lnTo>
                  <a:lnTo>
                    <a:pt x="438" y="960"/>
                  </a:lnTo>
                  <a:lnTo>
                    <a:pt x="438" y="963"/>
                  </a:lnTo>
                  <a:lnTo>
                    <a:pt x="435" y="963"/>
                  </a:lnTo>
                  <a:lnTo>
                    <a:pt x="433" y="960"/>
                  </a:lnTo>
                  <a:lnTo>
                    <a:pt x="431" y="956"/>
                  </a:lnTo>
                  <a:lnTo>
                    <a:pt x="431" y="953"/>
                  </a:lnTo>
                  <a:lnTo>
                    <a:pt x="431" y="951"/>
                  </a:lnTo>
                  <a:lnTo>
                    <a:pt x="433" y="946"/>
                  </a:lnTo>
                  <a:lnTo>
                    <a:pt x="435" y="944"/>
                  </a:lnTo>
                  <a:lnTo>
                    <a:pt x="435" y="942"/>
                  </a:lnTo>
                  <a:lnTo>
                    <a:pt x="433" y="939"/>
                  </a:lnTo>
                  <a:lnTo>
                    <a:pt x="431" y="937"/>
                  </a:lnTo>
                  <a:lnTo>
                    <a:pt x="421" y="934"/>
                  </a:lnTo>
                  <a:lnTo>
                    <a:pt x="416" y="934"/>
                  </a:lnTo>
                  <a:lnTo>
                    <a:pt x="416" y="930"/>
                  </a:lnTo>
                  <a:lnTo>
                    <a:pt x="419" y="925"/>
                  </a:lnTo>
                  <a:lnTo>
                    <a:pt x="416" y="923"/>
                  </a:lnTo>
                  <a:lnTo>
                    <a:pt x="414" y="920"/>
                  </a:lnTo>
                  <a:lnTo>
                    <a:pt x="395" y="918"/>
                  </a:lnTo>
                  <a:lnTo>
                    <a:pt x="386" y="911"/>
                  </a:lnTo>
                  <a:lnTo>
                    <a:pt x="379" y="916"/>
                  </a:lnTo>
                  <a:lnTo>
                    <a:pt x="376" y="918"/>
                  </a:lnTo>
                  <a:lnTo>
                    <a:pt x="371" y="918"/>
                  </a:lnTo>
                  <a:lnTo>
                    <a:pt x="362" y="916"/>
                  </a:lnTo>
                  <a:lnTo>
                    <a:pt x="357" y="916"/>
                  </a:lnTo>
                  <a:lnTo>
                    <a:pt x="353" y="918"/>
                  </a:lnTo>
                  <a:lnTo>
                    <a:pt x="348" y="925"/>
                  </a:lnTo>
                  <a:lnTo>
                    <a:pt x="348" y="927"/>
                  </a:lnTo>
                  <a:lnTo>
                    <a:pt x="348" y="932"/>
                  </a:lnTo>
                  <a:lnTo>
                    <a:pt x="348" y="934"/>
                  </a:lnTo>
                  <a:lnTo>
                    <a:pt x="345" y="937"/>
                  </a:lnTo>
                  <a:lnTo>
                    <a:pt x="343" y="939"/>
                  </a:lnTo>
                  <a:lnTo>
                    <a:pt x="282" y="949"/>
                  </a:lnTo>
                  <a:lnTo>
                    <a:pt x="272" y="960"/>
                  </a:lnTo>
                  <a:lnTo>
                    <a:pt x="267" y="960"/>
                  </a:lnTo>
                  <a:lnTo>
                    <a:pt x="265" y="958"/>
                  </a:lnTo>
                  <a:lnTo>
                    <a:pt x="263" y="956"/>
                  </a:lnTo>
                  <a:lnTo>
                    <a:pt x="258" y="949"/>
                  </a:lnTo>
                  <a:lnTo>
                    <a:pt x="253" y="942"/>
                  </a:lnTo>
                  <a:lnTo>
                    <a:pt x="251" y="939"/>
                  </a:lnTo>
                  <a:lnTo>
                    <a:pt x="248" y="942"/>
                  </a:lnTo>
                  <a:lnTo>
                    <a:pt x="248" y="944"/>
                  </a:lnTo>
                  <a:lnTo>
                    <a:pt x="248" y="946"/>
                  </a:lnTo>
                  <a:lnTo>
                    <a:pt x="248" y="949"/>
                  </a:lnTo>
                  <a:lnTo>
                    <a:pt x="248" y="951"/>
                  </a:lnTo>
                  <a:lnTo>
                    <a:pt x="248" y="953"/>
                  </a:lnTo>
                  <a:lnTo>
                    <a:pt x="246" y="953"/>
                  </a:lnTo>
                  <a:lnTo>
                    <a:pt x="244" y="953"/>
                  </a:lnTo>
                  <a:lnTo>
                    <a:pt x="241" y="951"/>
                  </a:lnTo>
                  <a:lnTo>
                    <a:pt x="239" y="949"/>
                  </a:lnTo>
                  <a:lnTo>
                    <a:pt x="234" y="949"/>
                  </a:lnTo>
                  <a:lnTo>
                    <a:pt x="232" y="951"/>
                  </a:lnTo>
                  <a:lnTo>
                    <a:pt x="229" y="953"/>
                  </a:lnTo>
                  <a:lnTo>
                    <a:pt x="229" y="956"/>
                  </a:lnTo>
                  <a:lnTo>
                    <a:pt x="227" y="958"/>
                  </a:lnTo>
                  <a:lnTo>
                    <a:pt x="225" y="958"/>
                  </a:lnTo>
                  <a:lnTo>
                    <a:pt x="222" y="958"/>
                  </a:lnTo>
                  <a:lnTo>
                    <a:pt x="218" y="958"/>
                  </a:lnTo>
                  <a:lnTo>
                    <a:pt x="211" y="958"/>
                  </a:lnTo>
                  <a:lnTo>
                    <a:pt x="208" y="956"/>
                  </a:lnTo>
                  <a:lnTo>
                    <a:pt x="206" y="958"/>
                  </a:lnTo>
                  <a:lnTo>
                    <a:pt x="203" y="963"/>
                  </a:lnTo>
                  <a:lnTo>
                    <a:pt x="201" y="963"/>
                  </a:lnTo>
                  <a:lnTo>
                    <a:pt x="199" y="965"/>
                  </a:lnTo>
                  <a:lnTo>
                    <a:pt x="194" y="963"/>
                  </a:lnTo>
                  <a:lnTo>
                    <a:pt x="189" y="960"/>
                  </a:lnTo>
                  <a:lnTo>
                    <a:pt x="189" y="960"/>
                  </a:lnTo>
                  <a:lnTo>
                    <a:pt x="187" y="960"/>
                  </a:lnTo>
                  <a:lnTo>
                    <a:pt x="175" y="963"/>
                  </a:lnTo>
                  <a:lnTo>
                    <a:pt x="168" y="963"/>
                  </a:lnTo>
                  <a:lnTo>
                    <a:pt x="166" y="960"/>
                  </a:lnTo>
                  <a:lnTo>
                    <a:pt x="163" y="958"/>
                  </a:lnTo>
                  <a:lnTo>
                    <a:pt x="161" y="956"/>
                  </a:lnTo>
                  <a:lnTo>
                    <a:pt x="161" y="951"/>
                  </a:lnTo>
                  <a:lnTo>
                    <a:pt x="161" y="944"/>
                  </a:lnTo>
                  <a:lnTo>
                    <a:pt x="161" y="942"/>
                  </a:lnTo>
                  <a:lnTo>
                    <a:pt x="159" y="939"/>
                  </a:lnTo>
                  <a:lnTo>
                    <a:pt x="156" y="939"/>
                  </a:lnTo>
                  <a:lnTo>
                    <a:pt x="151" y="942"/>
                  </a:lnTo>
                  <a:lnTo>
                    <a:pt x="147" y="942"/>
                  </a:lnTo>
                  <a:lnTo>
                    <a:pt x="142" y="937"/>
                  </a:lnTo>
                  <a:lnTo>
                    <a:pt x="140" y="937"/>
                  </a:lnTo>
                  <a:lnTo>
                    <a:pt x="140" y="934"/>
                  </a:lnTo>
                  <a:lnTo>
                    <a:pt x="140" y="934"/>
                  </a:lnTo>
                  <a:lnTo>
                    <a:pt x="140" y="932"/>
                  </a:lnTo>
                  <a:lnTo>
                    <a:pt x="144" y="930"/>
                  </a:lnTo>
                  <a:lnTo>
                    <a:pt x="147" y="930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23" y="889"/>
                  </a:lnTo>
                  <a:lnTo>
                    <a:pt x="118" y="885"/>
                  </a:lnTo>
                  <a:lnTo>
                    <a:pt x="114" y="880"/>
                  </a:lnTo>
                  <a:lnTo>
                    <a:pt x="114" y="878"/>
                  </a:lnTo>
                  <a:lnTo>
                    <a:pt x="111" y="873"/>
                  </a:lnTo>
                  <a:lnTo>
                    <a:pt x="111" y="871"/>
                  </a:lnTo>
                  <a:lnTo>
                    <a:pt x="109" y="868"/>
                  </a:lnTo>
                  <a:lnTo>
                    <a:pt x="104" y="866"/>
                  </a:lnTo>
                  <a:lnTo>
                    <a:pt x="102" y="866"/>
                  </a:lnTo>
                  <a:lnTo>
                    <a:pt x="99" y="868"/>
                  </a:lnTo>
                  <a:lnTo>
                    <a:pt x="99" y="871"/>
                  </a:lnTo>
                  <a:lnTo>
                    <a:pt x="99" y="873"/>
                  </a:lnTo>
                  <a:lnTo>
                    <a:pt x="92" y="875"/>
                  </a:lnTo>
                  <a:lnTo>
                    <a:pt x="90" y="875"/>
                  </a:lnTo>
                  <a:lnTo>
                    <a:pt x="85" y="871"/>
                  </a:lnTo>
                  <a:lnTo>
                    <a:pt x="76" y="863"/>
                  </a:lnTo>
                  <a:lnTo>
                    <a:pt x="64" y="859"/>
                  </a:lnTo>
                  <a:lnTo>
                    <a:pt x="64" y="856"/>
                  </a:lnTo>
                  <a:lnTo>
                    <a:pt x="66" y="854"/>
                  </a:lnTo>
                  <a:lnTo>
                    <a:pt x="71" y="849"/>
                  </a:lnTo>
                  <a:lnTo>
                    <a:pt x="73" y="847"/>
                  </a:lnTo>
                  <a:lnTo>
                    <a:pt x="73" y="845"/>
                  </a:lnTo>
                  <a:lnTo>
                    <a:pt x="73" y="842"/>
                  </a:lnTo>
                  <a:lnTo>
                    <a:pt x="71" y="835"/>
                  </a:lnTo>
                  <a:lnTo>
                    <a:pt x="71" y="833"/>
                  </a:lnTo>
                  <a:lnTo>
                    <a:pt x="71" y="830"/>
                  </a:lnTo>
                  <a:lnTo>
                    <a:pt x="71" y="828"/>
                  </a:lnTo>
                  <a:lnTo>
                    <a:pt x="69" y="823"/>
                  </a:lnTo>
                  <a:lnTo>
                    <a:pt x="64" y="816"/>
                  </a:lnTo>
                  <a:lnTo>
                    <a:pt x="45" y="792"/>
                  </a:lnTo>
                  <a:lnTo>
                    <a:pt x="40" y="790"/>
                  </a:lnTo>
                  <a:lnTo>
                    <a:pt x="35" y="785"/>
                  </a:lnTo>
                  <a:lnTo>
                    <a:pt x="26" y="781"/>
                  </a:lnTo>
                  <a:lnTo>
                    <a:pt x="21" y="781"/>
                  </a:lnTo>
                  <a:lnTo>
                    <a:pt x="17" y="783"/>
                  </a:lnTo>
                  <a:lnTo>
                    <a:pt x="17" y="781"/>
                  </a:lnTo>
                  <a:lnTo>
                    <a:pt x="14" y="776"/>
                  </a:lnTo>
                  <a:lnTo>
                    <a:pt x="14" y="774"/>
                  </a:lnTo>
                  <a:lnTo>
                    <a:pt x="12" y="769"/>
                  </a:lnTo>
                  <a:lnTo>
                    <a:pt x="7" y="764"/>
                  </a:lnTo>
                  <a:lnTo>
                    <a:pt x="7" y="759"/>
                  </a:lnTo>
                  <a:lnTo>
                    <a:pt x="7" y="755"/>
                  </a:lnTo>
                  <a:lnTo>
                    <a:pt x="7" y="750"/>
                  </a:lnTo>
                  <a:lnTo>
                    <a:pt x="9" y="747"/>
                  </a:lnTo>
                  <a:lnTo>
                    <a:pt x="7" y="745"/>
                  </a:lnTo>
                  <a:lnTo>
                    <a:pt x="5" y="740"/>
                  </a:lnTo>
                  <a:lnTo>
                    <a:pt x="5" y="738"/>
                  </a:lnTo>
                  <a:lnTo>
                    <a:pt x="7" y="733"/>
                  </a:lnTo>
                  <a:lnTo>
                    <a:pt x="12" y="729"/>
                  </a:lnTo>
                  <a:lnTo>
                    <a:pt x="12" y="726"/>
                  </a:lnTo>
                  <a:lnTo>
                    <a:pt x="12" y="726"/>
                  </a:lnTo>
                  <a:lnTo>
                    <a:pt x="9" y="721"/>
                  </a:lnTo>
                  <a:lnTo>
                    <a:pt x="7" y="717"/>
                  </a:lnTo>
                  <a:lnTo>
                    <a:pt x="7" y="714"/>
                  </a:lnTo>
                  <a:lnTo>
                    <a:pt x="9" y="714"/>
                  </a:lnTo>
                  <a:lnTo>
                    <a:pt x="14" y="712"/>
                  </a:lnTo>
                  <a:lnTo>
                    <a:pt x="17" y="712"/>
                  </a:lnTo>
                  <a:lnTo>
                    <a:pt x="21" y="712"/>
                  </a:lnTo>
                  <a:lnTo>
                    <a:pt x="24" y="707"/>
                  </a:lnTo>
                  <a:lnTo>
                    <a:pt x="26" y="702"/>
                  </a:lnTo>
                  <a:lnTo>
                    <a:pt x="28" y="695"/>
                  </a:lnTo>
                  <a:lnTo>
                    <a:pt x="31" y="688"/>
                  </a:lnTo>
                  <a:lnTo>
                    <a:pt x="43" y="676"/>
                  </a:lnTo>
                  <a:lnTo>
                    <a:pt x="38" y="667"/>
                  </a:lnTo>
                  <a:lnTo>
                    <a:pt x="35" y="665"/>
                  </a:lnTo>
                  <a:lnTo>
                    <a:pt x="33" y="665"/>
                  </a:lnTo>
                  <a:lnTo>
                    <a:pt x="31" y="665"/>
                  </a:lnTo>
                  <a:lnTo>
                    <a:pt x="26" y="665"/>
                  </a:lnTo>
                  <a:lnTo>
                    <a:pt x="24" y="667"/>
                  </a:lnTo>
                  <a:lnTo>
                    <a:pt x="21" y="665"/>
                  </a:lnTo>
                  <a:lnTo>
                    <a:pt x="19" y="662"/>
                  </a:lnTo>
                  <a:lnTo>
                    <a:pt x="19" y="655"/>
                  </a:lnTo>
                  <a:lnTo>
                    <a:pt x="21" y="646"/>
                  </a:lnTo>
                  <a:lnTo>
                    <a:pt x="21" y="641"/>
                  </a:lnTo>
                  <a:lnTo>
                    <a:pt x="19" y="634"/>
                  </a:lnTo>
                  <a:lnTo>
                    <a:pt x="19" y="631"/>
                  </a:lnTo>
                  <a:lnTo>
                    <a:pt x="17" y="629"/>
                  </a:lnTo>
                  <a:lnTo>
                    <a:pt x="17" y="627"/>
                  </a:lnTo>
                  <a:lnTo>
                    <a:pt x="14" y="627"/>
                  </a:lnTo>
                  <a:lnTo>
                    <a:pt x="12" y="624"/>
                  </a:lnTo>
                  <a:lnTo>
                    <a:pt x="9" y="622"/>
                  </a:lnTo>
                  <a:lnTo>
                    <a:pt x="9" y="620"/>
                  </a:lnTo>
                  <a:lnTo>
                    <a:pt x="7" y="620"/>
                  </a:lnTo>
                  <a:lnTo>
                    <a:pt x="7" y="620"/>
                  </a:lnTo>
                  <a:lnTo>
                    <a:pt x="2" y="620"/>
                  </a:lnTo>
                  <a:lnTo>
                    <a:pt x="2" y="620"/>
                  </a:lnTo>
                  <a:lnTo>
                    <a:pt x="2" y="620"/>
                  </a:lnTo>
                  <a:lnTo>
                    <a:pt x="0" y="617"/>
                  </a:lnTo>
                  <a:lnTo>
                    <a:pt x="0" y="615"/>
                  </a:lnTo>
                  <a:lnTo>
                    <a:pt x="2" y="610"/>
                  </a:lnTo>
                  <a:lnTo>
                    <a:pt x="2" y="608"/>
                  </a:lnTo>
                  <a:lnTo>
                    <a:pt x="7" y="605"/>
                  </a:lnTo>
                  <a:lnTo>
                    <a:pt x="9" y="603"/>
                  </a:lnTo>
                  <a:lnTo>
                    <a:pt x="9" y="601"/>
                  </a:lnTo>
                  <a:lnTo>
                    <a:pt x="5" y="596"/>
                  </a:lnTo>
                  <a:lnTo>
                    <a:pt x="2" y="594"/>
                  </a:lnTo>
                  <a:lnTo>
                    <a:pt x="5" y="594"/>
                  </a:lnTo>
                  <a:lnTo>
                    <a:pt x="7" y="591"/>
                  </a:lnTo>
                  <a:lnTo>
                    <a:pt x="17" y="591"/>
                  </a:lnTo>
                  <a:lnTo>
                    <a:pt x="19" y="591"/>
                  </a:lnTo>
                  <a:lnTo>
                    <a:pt x="21" y="587"/>
                  </a:lnTo>
                  <a:lnTo>
                    <a:pt x="21" y="584"/>
                  </a:lnTo>
                  <a:lnTo>
                    <a:pt x="21" y="577"/>
                  </a:lnTo>
                  <a:lnTo>
                    <a:pt x="26" y="568"/>
                  </a:lnTo>
                  <a:lnTo>
                    <a:pt x="28" y="560"/>
                  </a:lnTo>
                  <a:lnTo>
                    <a:pt x="31" y="558"/>
                  </a:lnTo>
                  <a:lnTo>
                    <a:pt x="47" y="539"/>
                  </a:lnTo>
                  <a:lnTo>
                    <a:pt x="50" y="537"/>
                  </a:lnTo>
                  <a:lnTo>
                    <a:pt x="50" y="532"/>
                  </a:lnTo>
                  <a:lnTo>
                    <a:pt x="52" y="527"/>
                  </a:lnTo>
                  <a:lnTo>
                    <a:pt x="54" y="525"/>
                  </a:lnTo>
                  <a:lnTo>
                    <a:pt x="59" y="520"/>
                  </a:lnTo>
                  <a:lnTo>
                    <a:pt x="62" y="516"/>
                  </a:lnTo>
                  <a:lnTo>
                    <a:pt x="66" y="511"/>
                  </a:lnTo>
                  <a:lnTo>
                    <a:pt x="69" y="508"/>
                  </a:lnTo>
                  <a:lnTo>
                    <a:pt x="71" y="506"/>
                  </a:lnTo>
                  <a:lnTo>
                    <a:pt x="73" y="504"/>
                  </a:lnTo>
                  <a:lnTo>
                    <a:pt x="73" y="499"/>
                  </a:lnTo>
                  <a:lnTo>
                    <a:pt x="71" y="497"/>
                  </a:lnTo>
                  <a:lnTo>
                    <a:pt x="69" y="497"/>
                  </a:lnTo>
                  <a:lnTo>
                    <a:pt x="66" y="497"/>
                  </a:lnTo>
                  <a:lnTo>
                    <a:pt x="64" y="497"/>
                  </a:lnTo>
                  <a:lnTo>
                    <a:pt x="54" y="497"/>
                  </a:lnTo>
                  <a:lnTo>
                    <a:pt x="52" y="497"/>
                  </a:lnTo>
                  <a:lnTo>
                    <a:pt x="50" y="494"/>
                  </a:lnTo>
                  <a:lnTo>
                    <a:pt x="47" y="494"/>
                  </a:lnTo>
                  <a:lnTo>
                    <a:pt x="47" y="492"/>
                  </a:lnTo>
                  <a:lnTo>
                    <a:pt x="47" y="489"/>
                  </a:lnTo>
                  <a:lnTo>
                    <a:pt x="47" y="487"/>
                  </a:lnTo>
                  <a:lnTo>
                    <a:pt x="47" y="485"/>
                  </a:lnTo>
                  <a:lnTo>
                    <a:pt x="52" y="482"/>
                  </a:lnTo>
                  <a:lnTo>
                    <a:pt x="54" y="480"/>
                  </a:lnTo>
                  <a:lnTo>
                    <a:pt x="57" y="478"/>
                  </a:lnTo>
                  <a:lnTo>
                    <a:pt x="59" y="473"/>
                  </a:lnTo>
                  <a:lnTo>
                    <a:pt x="59" y="468"/>
                  </a:lnTo>
                  <a:lnTo>
                    <a:pt x="59" y="466"/>
                  </a:lnTo>
                  <a:lnTo>
                    <a:pt x="57" y="459"/>
                  </a:lnTo>
                  <a:lnTo>
                    <a:pt x="57" y="456"/>
                  </a:lnTo>
                  <a:lnTo>
                    <a:pt x="57" y="454"/>
                  </a:lnTo>
                  <a:lnTo>
                    <a:pt x="57" y="452"/>
                  </a:lnTo>
                  <a:lnTo>
                    <a:pt x="59" y="449"/>
                  </a:lnTo>
                  <a:lnTo>
                    <a:pt x="62" y="447"/>
                  </a:lnTo>
                  <a:lnTo>
                    <a:pt x="64" y="447"/>
                  </a:lnTo>
                  <a:lnTo>
                    <a:pt x="66" y="445"/>
                  </a:lnTo>
                  <a:lnTo>
                    <a:pt x="78" y="447"/>
                  </a:lnTo>
                  <a:lnTo>
                    <a:pt x="83" y="447"/>
                  </a:lnTo>
                  <a:lnTo>
                    <a:pt x="85" y="445"/>
                  </a:lnTo>
                  <a:lnTo>
                    <a:pt x="88" y="442"/>
                  </a:lnTo>
                  <a:lnTo>
                    <a:pt x="90" y="440"/>
                  </a:lnTo>
                  <a:lnTo>
                    <a:pt x="90" y="437"/>
                  </a:lnTo>
                  <a:lnTo>
                    <a:pt x="90" y="435"/>
                  </a:lnTo>
                  <a:lnTo>
                    <a:pt x="90" y="433"/>
                  </a:lnTo>
                  <a:lnTo>
                    <a:pt x="85" y="430"/>
                  </a:lnTo>
                  <a:lnTo>
                    <a:pt x="83" y="428"/>
                  </a:lnTo>
                  <a:lnTo>
                    <a:pt x="80" y="426"/>
                  </a:lnTo>
                  <a:lnTo>
                    <a:pt x="78" y="423"/>
                  </a:lnTo>
                  <a:lnTo>
                    <a:pt x="76" y="423"/>
                  </a:lnTo>
                  <a:lnTo>
                    <a:pt x="73" y="423"/>
                  </a:lnTo>
                  <a:lnTo>
                    <a:pt x="71" y="421"/>
                  </a:lnTo>
                  <a:lnTo>
                    <a:pt x="71" y="421"/>
                  </a:lnTo>
                  <a:lnTo>
                    <a:pt x="69" y="418"/>
                  </a:lnTo>
                  <a:lnTo>
                    <a:pt x="69" y="414"/>
                  </a:lnTo>
                  <a:lnTo>
                    <a:pt x="66" y="397"/>
                  </a:lnTo>
                  <a:lnTo>
                    <a:pt x="66" y="392"/>
                  </a:lnTo>
                  <a:lnTo>
                    <a:pt x="66" y="390"/>
                  </a:lnTo>
                  <a:lnTo>
                    <a:pt x="62" y="383"/>
                  </a:lnTo>
                  <a:lnTo>
                    <a:pt x="62" y="381"/>
                  </a:lnTo>
                  <a:lnTo>
                    <a:pt x="66" y="376"/>
                  </a:lnTo>
                  <a:lnTo>
                    <a:pt x="76" y="371"/>
                  </a:lnTo>
                  <a:lnTo>
                    <a:pt x="99" y="364"/>
                  </a:lnTo>
                  <a:lnTo>
                    <a:pt x="116" y="359"/>
                  </a:lnTo>
                  <a:lnTo>
                    <a:pt x="118" y="359"/>
                  </a:lnTo>
                  <a:lnTo>
                    <a:pt x="118" y="357"/>
                  </a:lnTo>
                  <a:lnTo>
                    <a:pt x="118" y="355"/>
                  </a:lnTo>
                  <a:lnTo>
                    <a:pt x="118" y="352"/>
                  </a:lnTo>
                  <a:lnTo>
                    <a:pt x="118" y="350"/>
                  </a:lnTo>
                  <a:lnTo>
                    <a:pt x="121" y="347"/>
                  </a:lnTo>
                  <a:lnTo>
                    <a:pt x="123" y="345"/>
                  </a:lnTo>
                  <a:lnTo>
                    <a:pt x="130" y="345"/>
                  </a:lnTo>
                  <a:lnTo>
                    <a:pt x="132" y="345"/>
                  </a:lnTo>
                  <a:lnTo>
                    <a:pt x="135" y="345"/>
                  </a:lnTo>
                  <a:lnTo>
                    <a:pt x="144" y="352"/>
                  </a:lnTo>
                  <a:lnTo>
                    <a:pt x="147" y="352"/>
                  </a:lnTo>
                  <a:lnTo>
                    <a:pt x="149" y="352"/>
                  </a:lnTo>
                  <a:lnTo>
                    <a:pt x="154" y="347"/>
                  </a:lnTo>
                  <a:lnTo>
                    <a:pt x="156" y="347"/>
                  </a:lnTo>
                  <a:lnTo>
                    <a:pt x="159" y="347"/>
                  </a:lnTo>
                  <a:lnTo>
                    <a:pt x="163" y="352"/>
                  </a:lnTo>
                  <a:lnTo>
                    <a:pt x="166" y="352"/>
                  </a:lnTo>
                  <a:lnTo>
                    <a:pt x="168" y="350"/>
                  </a:lnTo>
                  <a:lnTo>
                    <a:pt x="170" y="347"/>
                  </a:lnTo>
                  <a:lnTo>
                    <a:pt x="170" y="345"/>
                  </a:lnTo>
                  <a:lnTo>
                    <a:pt x="173" y="343"/>
                  </a:lnTo>
                  <a:lnTo>
                    <a:pt x="170" y="331"/>
                  </a:lnTo>
                  <a:lnTo>
                    <a:pt x="168" y="326"/>
                  </a:lnTo>
                  <a:lnTo>
                    <a:pt x="166" y="324"/>
                  </a:lnTo>
                  <a:lnTo>
                    <a:pt x="166" y="319"/>
                  </a:lnTo>
                  <a:lnTo>
                    <a:pt x="168" y="317"/>
                  </a:lnTo>
                  <a:lnTo>
                    <a:pt x="170" y="314"/>
                  </a:lnTo>
                  <a:lnTo>
                    <a:pt x="175" y="314"/>
                  </a:lnTo>
                  <a:lnTo>
                    <a:pt x="173" y="310"/>
                  </a:lnTo>
                  <a:lnTo>
                    <a:pt x="168" y="300"/>
                  </a:lnTo>
                  <a:lnTo>
                    <a:pt x="166" y="298"/>
                  </a:lnTo>
                  <a:lnTo>
                    <a:pt x="166" y="293"/>
                  </a:lnTo>
                  <a:lnTo>
                    <a:pt x="168" y="291"/>
                  </a:lnTo>
                  <a:lnTo>
                    <a:pt x="173" y="284"/>
                  </a:lnTo>
                  <a:lnTo>
                    <a:pt x="173" y="281"/>
                  </a:lnTo>
                  <a:lnTo>
                    <a:pt x="173" y="276"/>
                  </a:lnTo>
                  <a:lnTo>
                    <a:pt x="170" y="274"/>
                  </a:lnTo>
                  <a:lnTo>
                    <a:pt x="170" y="269"/>
                  </a:lnTo>
                  <a:lnTo>
                    <a:pt x="173" y="267"/>
                  </a:lnTo>
                  <a:lnTo>
                    <a:pt x="173" y="262"/>
                  </a:lnTo>
                  <a:lnTo>
                    <a:pt x="173" y="260"/>
                  </a:lnTo>
                  <a:lnTo>
                    <a:pt x="170" y="255"/>
                  </a:lnTo>
                  <a:lnTo>
                    <a:pt x="168" y="253"/>
                  </a:lnTo>
                  <a:lnTo>
                    <a:pt x="168" y="248"/>
                  </a:lnTo>
                  <a:lnTo>
                    <a:pt x="166" y="241"/>
                  </a:lnTo>
                  <a:lnTo>
                    <a:pt x="163" y="239"/>
                  </a:lnTo>
                  <a:lnTo>
                    <a:pt x="166" y="234"/>
                  </a:lnTo>
                  <a:lnTo>
                    <a:pt x="168" y="234"/>
                  </a:lnTo>
                  <a:lnTo>
                    <a:pt x="170" y="231"/>
                  </a:lnTo>
                  <a:lnTo>
                    <a:pt x="177" y="231"/>
                  </a:lnTo>
                  <a:lnTo>
                    <a:pt x="180" y="231"/>
                  </a:lnTo>
                  <a:lnTo>
                    <a:pt x="182" y="227"/>
                  </a:lnTo>
                  <a:lnTo>
                    <a:pt x="187" y="220"/>
                  </a:lnTo>
                  <a:lnTo>
                    <a:pt x="189" y="217"/>
                  </a:lnTo>
                  <a:lnTo>
                    <a:pt x="192" y="215"/>
                  </a:lnTo>
                  <a:lnTo>
                    <a:pt x="194" y="213"/>
                  </a:lnTo>
                  <a:lnTo>
                    <a:pt x="196" y="210"/>
                  </a:lnTo>
                  <a:lnTo>
                    <a:pt x="201" y="205"/>
                  </a:lnTo>
                  <a:lnTo>
                    <a:pt x="211" y="196"/>
                  </a:lnTo>
                  <a:lnTo>
                    <a:pt x="213" y="194"/>
                  </a:lnTo>
                  <a:lnTo>
                    <a:pt x="213" y="189"/>
                  </a:lnTo>
                  <a:lnTo>
                    <a:pt x="213" y="182"/>
                  </a:lnTo>
                  <a:lnTo>
                    <a:pt x="211" y="177"/>
                  </a:lnTo>
                  <a:lnTo>
                    <a:pt x="206" y="175"/>
                  </a:lnTo>
                  <a:lnTo>
                    <a:pt x="206" y="172"/>
                  </a:lnTo>
                  <a:lnTo>
                    <a:pt x="206" y="156"/>
                  </a:lnTo>
                  <a:lnTo>
                    <a:pt x="208" y="151"/>
                  </a:lnTo>
                  <a:lnTo>
                    <a:pt x="213" y="144"/>
                  </a:lnTo>
                  <a:lnTo>
                    <a:pt x="213" y="139"/>
                  </a:lnTo>
                  <a:lnTo>
                    <a:pt x="215" y="134"/>
                  </a:lnTo>
                  <a:lnTo>
                    <a:pt x="215" y="132"/>
                  </a:lnTo>
                  <a:lnTo>
                    <a:pt x="213" y="127"/>
                  </a:lnTo>
                  <a:lnTo>
                    <a:pt x="208" y="120"/>
                  </a:lnTo>
                  <a:lnTo>
                    <a:pt x="206" y="116"/>
                  </a:lnTo>
                  <a:lnTo>
                    <a:pt x="203" y="113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4EAF525A-BB17-CACD-9A67-452EC098D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213" y="336550"/>
              <a:ext cx="1160463" cy="728663"/>
            </a:xfrm>
            <a:custGeom>
              <a:avLst/>
              <a:gdLst>
                <a:gd name="T0" fmla="*/ 16 w 731"/>
                <a:gd name="T1" fmla="*/ 310 h 459"/>
                <a:gd name="T2" fmla="*/ 14 w 731"/>
                <a:gd name="T3" fmla="*/ 236 h 459"/>
                <a:gd name="T4" fmla="*/ 2 w 731"/>
                <a:gd name="T5" fmla="*/ 165 h 459"/>
                <a:gd name="T6" fmla="*/ 4 w 731"/>
                <a:gd name="T7" fmla="*/ 101 h 459"/>
                <a:gd name="T8" fmla="*/ 28 w 731"/>
                <a:gd name="T9" fmla="*/ 87 h 459"/>
                <a:gd name="T10" fmla="*/ 151 w 731"/>
                <a:gd name="T11" fmla="*/ 33 h 459"/>
                <a:gd name="T12" fmla="*/ 250 w 731"/>
                <a:gd name="T13" fmla="*/ 4 h 459"/>
                <a:gd name="T14" fmla="*/ 279 w 731"/>
                <a:gd name="T15" fmla="*/ 54 h 459"/>
                <a:gd name="T16" fmla="*/ 276 w 731"/>
                <a:gd name="T17" fmla="*/ 97 h 459"/>
                <a:gd name="T18" fmla="*/ 284 w 731"/>
                <a:gd name="T19" fmla="*/ 113 h 459"/>
                <a:gd name="T20" fmla="*/ 300 w 731"/>
                <a:gd name="T21" fmla="*/ 116 h 459"/>
                <a:gd name="T22" fmla="*/ 319 w 731"/>
                <a:gd name="T23" fmla="*/ 137 h 459"/>
                <a:gd name="T24" fmla="*/ 362 w 731"/>
                <a:gd name="T25" fmla="*/ 161 h 459"/>
                <a:gd name="T26" fmla="*/ 426 w 731"/>
                <a:gd name="T27" fmla="*/ 130 h 459"/>
                <a:gd name="T28" fmla="*/ 452 w 731"/>
                <a:gd name="T29" fmla="*/ 161 h 459"/>
                <a:gd name="T30" fmla="*/ 466 w 731"/>
                <a:gd name="T31" fmla="*/ 232 h 459"/>
                <a:gd name="T32" fmla="*/ 508 w 731"/>
                <a:gd name="T33" fmla="*/ 241 h 459"/>
                <a:gd name="T34" fmla="*/ 527 w 731"/>
                <a:gd name="T35" fmla="*/ 236 h 459"/>
                <a:gd name="T36" fmla="*/ 558 w 731"/>
                <a:gd name="T37" fmla="*/ 248 h 459"/>
                <a:gd name="T38" fmla="*/ 584 w 731"/>
                <a:gd name="T39" fmla="*/ 324 h 459"/>
                <a:gd name="T40" fmla="*/ 589 w 731"/>
                <a:gd name="T41" fmla="*/ 314 h 459"/>
                <a:gd name="T42" fmla="*/ 629 w 731"/>
                <a:gd name="T43" fmla="*/ 305 h 459"/>
                <a:gd name="T44" fmla="*/ 674 w 731"/>
                <a:gd name="T45" fmla="*/ 303 h 459"/>
                <a:gd name="T46" fmla="*/ 709 w 731"/>
                <a:gd name="T47" fmla="*/ 336 h 459"/>
                <a:gd name="T48" fmla="*/ 721 w 731"/>
                <a:gd name="T49" fmla="*/ 333 h 459"/>
                <a:gd name="T50" fmla="*/ 712 w 731"/>
                <a:gd name="T51" fmla="*/ 357 h 459"/>
                <a:gd name="T52" fmla="*/ 719 w 731"/>
                <a:gd name="T53" fmla="*/ 388 h 459"/>
                <a:gd name="T54" fmla="*/ 724 w 731"/>
                <a:gd name="T55" fmla="*/ 421 h 459"/>
                <a:gd name="T56" fmla="*/ 712 w 731"/>
                <a:gd name="T57" fmla="*/ 442 h 459"/>
                <a:gd name="T58" fmla="*/ 702 w 731"/>
                <a:gd name="T59" fmla="*/ 459 h 459"/>
                <a:gd name="T60" fmla="*/ 669 w 731"/>
                <a:gd name="T61" fmla="*/ 445 h 459"/>
                <a:gd name="T62" fmla="*/ 657 w 731"/>
                <a:gd name="T63" fmla="*/ 430 h 459"/>
                <a:gd name="T64" fmla="*/ 641 w 731"/>
                <a:gd name="T65" fmla="*/ 438 h 459"/>
                <a:gd name="T66" fmla="*/ 591 w 731"/>
                <a:gd name="T67" fmla="*/ 426 h 459"/>
                <a:gd name="T68" fmla="*/ 563 w 731"/>
                <a:gd name="T69" fmla="*/ 435 h 459"/>
                <a:gd name="T70" fmla="*/ 537 w 731"/>
                <a:gd name="T71" fmla="*/ 440 h 459"/>
                <a:gd name="T72" fmla="*/ 513 w 731"/>
                <a:gd name="T73" fmla="*/ 445 h 459"/>
                <a:gd name="T74" fmla="*/ 492 w 731"/>
                <a:gd name="T75" fmla="*/ 447 h 459"/>
                <a:gd name="T76" fmla="*/ 409 w 731"/>
                <a:gd name="T77" fmla="*/ 428 h 459"/>
                <a:gd name="T78" fmla="*/ 392 w 731"/>
                <a:gd name="T79" fmla="*/ 435 h 459"/>
                <a:gd name="T80" fmla="*/ 369 w 731"/>
                <a:gd name="T81" fmla="*/ 447 h 459"/>
                <a:gd name="T82" fmla="*/ 359 w 731"/>
                <a:gd name="T83" fmla="*/ 442 h 459"/>
                <a:gd name="T84" fmla="*/ 350 w 731"/>
                <a:gd name="T85" fmla="*/ 430 h 459"/>
                <a:gd name="T86" fmla="*/ 331 w 731"/>
                <a:gd name="T87" fmla="*/ 438 h 459"/>
                <a:gd name="T88" fmla="*/ 329 w 731"/>
                <a:gd name="T89" fmla="*/ 414 h 459"/>
                <a:gd name="T90" fmla="*/ 317 w 731"/>
                <a:gd name="T91" fmla="*/ 414 h 459"/>
                <a:gd name="T92" fmla="*/ 314 w 731"/>
                <a:gd name="T93" fmla="*/ 428 h 459"/>
                <a:gd name="T94" fmla="*/ 286 w 731"/>
                <a:gd name="T95" fmla="*/ 419 h 459"/>
                <a:gd name="T96" fmla="*/ 279 w 731"/>
                <a:gd name="T97" fmla="*/ 407 h 459"/>
                <a:gd name="T98" fmla="*/ 258 w 731"/>
                <a:gd name="T99" fmla="*/ 409 h 459"/>
                <a:gd name="T100" fmla="*/ 239 w 731"/>
                <a:gd name="T101" fmla="*/ 423 h 459"/>
                <a:gd name="T102" fmla="*/ 227 w 731"/>
                <a:gd name="T103" fmla="*/ 412 h 459"/>
                <a:gd name="T104" fmla="*/ 239 w 731"/>
                <a:gd name="T105" fmla="*/ 393 h 459"/>
                <a:gd name="T106" fmla="*/ 236 w 731"/>
                <a:gd name="T107" fmla="*/ 369 h 459"/>
                <a:gd name="T108" fmla="*/ 217 w 731"/>
                <a:gd name="T109" fmla="*/ 369 h 459"/>
                <a:gd name="T110" fmla="*/ 208 w 731"/>
                <a:gd name="T111" fmla="*/ 369 h 459"/>
                <a:gd name="T112" fmla="*/ 182 w 731"/>
                <a:gd name="T113" fmla="*/ 376 h 459"/>
                <a:gd name="T114" fmla="*/ 142 w 731"/>
                <a:gd name="T115" fmla="*/ 374 h 459"/>
                <a:gd name="T116" fmla="*/ 130 w 731"/>
                <a:gd name="T117" fmla="*/ 355 h 459"/>
                <a:gd name="T118" fmla="*/ 108 w 731"/>
                <a:gd name="T119" fmla="*/ 329 h 459"/>
                <a:gd name="T120" fmla="*/ 92 w 731"/>
                <a:gd name="T121" fmla="*/ 333 h 459"/>
                <a:gd name="T122" fmla="*/ 68 w 731"/>
                <a:gd name="T123" fmla="*/ 317 h 459"/>
                <a:gd name="T124" fmla="*/ 23 w 731"/>
                <a:gd name="T125" fmla="*/ 32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1" h="459">
                  <a:moveTo>
                    <a:pt x="21" y="322"/>
                  </a:moveTo>
                  <a:lnTo>
                    <a:pt x="21" y="322"/>
                  </a:lnTo>
                  <a:lnTo>
                    <a:pt x="14" y="312"/>
                  </a:lnTo>
                  <a:lnTo>
                    <a:pt x="11" y="312"/>
                  </a:lnTo>
                  <a:lnTo>
                    <a:pt x="16" y="312"/>
                  </a:lnTo>
                  <a:lnTo>
                    <a:pt x="16" y="310"/>
                  </a:lnTo>
                  <a:lnTo>
                    <a:pt x="0" y="298"/>
                  </a:lnTo>
                  <a:lnTo>
                    <a:pt x="0" y="296"/>
                  </a:lnTo>
                  <a:lnTo>
                    <a:pt x="4" y="281"/>
                  </a:lnTo>
                  <a:lnTo>
                    <a:pt x="4" y="260"/>
                  </a:lnTo>
                  <a:lnTo>
                    <a:pt x="7" y="243"/>
                  </a:lnTo>
                  <a:lnTo>
                    <a:pt x="14" y="236"/>
                  </a:lnTo>
                  <a:lnTo>
                    <a:pt x="7" y="225"/>
                  </a:lnTo>
                  <a:lnTo>
                    <a:pt x="4" y="220"/>
                  </a:lnTo>
                  <a:lnTo>
                    <a:pt x="4" y="198"/>
                  </a:lnTo>
                  <a:lnTo>
                    <a:pt x="0" y="182"/>
                  </a:lnTo>
                  <a:lnTo>
                    <a:pt x="0" y="172"/>
                  </a:lnTo>
                  <a:lnTo>
                    <a:pt x="2" y="165"/>
                  </a:lnTo>
                  <a:lnTo>
                    <a:pt x="7" y="149"/>
                  </a:lnTo>
                  <a:lnTo>
                    <a:pt x="9" y="142"/>
                  </a:lnTo>
                  <a:lnTo>
                    <a:pt x="11" y="135"/>
                  </a:lnTo>
                  <a:lnTo>
                    <a:pt x="9" y="123"/>
                  </a:lnTo>
                  <a:lnTo>
                    <a:pt x="4" y="109"/>
                  </a:lnTo>
                  <a:lnTo>
                    <a:pt x="4" y="101"/>
                  </a:lnTo>
                  <a:lnTo>
                    <a:pt x="2" y="99"/>
                  </a:lnTo>
                  <a:lnTo>
                    <a:pt x="9" y="94"/>
                  </a:lnTo>
                  <a:lnTo>
                    <a:pt x="11" y="94"/>
                  </a:lnTo>
                  <a:lnTo>
                    <a:pt x="19" y="92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5" y="75"/>
                  </a:lnTo>
                  <a:lnTo>
                    <a:pt x="42" y="68"/>
                  </a:lnTo>
                  <a:lnTo>
                    <a:pt x="94" y="45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51" y="33"/>
                  </a:lnTo>
                  <a:lnTo>
                    <a:pt x="196" y="16"/>
                  </a:lnTo>
                  <a:lnTo>
                    <a:pt x="198" y="14"/>
                  </a:lnTo>
                  <a:lnTo>
                    <a:pt x="201" y="14"/>
                  </a:lnTo>
                  <a:lnTo>
                    <a:pt x="217" y="16"/>
                  </a:lnTo>
                  <a:lnTo>
                    <a:pt x="239" y="9"/>
                  </a:lnTo>
                  <a:lnTo>
                    <a:pt x="250" y="4"/>
                  </a:lnTo>
                  <a:lnTo>
                    <a:pt x="253" y="0"/>
                  </a:lnTo>
                  <a:lnTo>
                    <a:pt x="258" y="9"/>
                  </a:lnTo>
                  <a:lnTo>
                    <a:pt x="262" y="28"/>
                  </a:lnTo>
                  <a:lnTo>
                    <a:pt x="265" y="38"/>
                  </a:lnTo>
                  <a:lnTo>
                    <a:pt x="274" y="47"/>
                  </a:lnTo>
                  <a:lnTo>
                    <a:pt x="279" y="54"/>
                  </a:lnTo>
                  <a:lnTo>
                    <a:pt x="279" y="61"/>
                  </a:lnTo>
                  <a:lnTo>
                    <a:pt x="279" y="64"/>
                  </a:lnTo>
                  <a:lnTo>
                    <a:pt x="272" y="71"/>
                  </a:lnTo>
                  <a:lnTo>
                    <a:pt x="272" y="75"/>
                  </a:lnTo>
                  <a:lnTo>
                    <a:pt x="276" y="94"/>
                  </a:lnTo>
                  <a:lnTo>
                    <a:pt x="276" y="97"/>
                  </a:lnTo>
                  <a:lnTo>
                    <a:pt x="274" y="101"/>
                  </a:lnTo>
                  <a:lnTo>
                    <a:pt x="274" y="104"/>
                  </a:lnTo>
                  <a:lnTo>
                    <a:pt x="276" y="104"/>
                  </a:lnTo>
                  <a:lnTo>
                    <a:pt x="279" y="106"/>
                  </a:lnTo>
                  <a:lnTo>
                    <a:pt x="279" y="106"/>
                  </a:lnTo>
                  <a:lnTo>
                    <a:pt x="284" y="113"/>
                  </a:lnTo>
                  <a:lnTo>
                    <a:pt x="284" y="116"/>
                  </a:lnTo>
                  <a:lnTo>
                    <a:pt x="286" y="116"/>
                  </a:lnTo>
                  <a:lnTo>
                    <a:pt x="291" y="116"/>
                  </a:lnTo>
                  <a:lnTo>
                    <a:pt x="293" y="116"/>
                  </a:lnTo>
                  <a:lnTo>
                    <a:pt x="298" y="116"/>
                  </a:lnTo>
                  <a:lnTo>
                    <a:pt x="300" y="116"/>
                  </a:lnTo>
                  <a:lnTo>
                    <a:pt x="302" y="118"/>
                  </a:lnTo>
                  <a:lnTo>
                    <a:pt x="305" y="120"/>
                  </a:lnTo>
                  <a:lnTo>
                    <a:pt x="305" y="123"/>
                  </a:lnTo>
                  <a:lnTo>
                    <a:pt x="307" y="125"/>
                  </a:lnTo>
                  <a:lnTo>
                    <a:pt x="319" y="135"/>
                  </a:lnTo>
                  <a:lnTo>
                    <a:pt x="319" y="137"/>
                  </a:lnTo>
                  <a:lnTo>
                    <a:pt x="324" y="146"/>
                  </a:lnTo>
                  <a:lnTo>
                    <a:pt x="326" y="149"/>
                  </a:lnTo>
                  <a:lnTo>
                    <a:pt x="331" y="154"/>
                  </a:lnTo>
                  <a:lnTo>
                    <a:pt x="355" y="163"/>
                  </a:lnTo>
                  <a:lnTo>
                    <a:pt x="357" y="163"/>
                  </a:lnTo>
                  <a:lnTo>
                    <a:pt x="362" y="161"/>
                  </a:lnTo>
                  <a:lnTo>
                    <a:pt x="369" y="146"/>
                  </a:lnTo>
                  <a:lnTo>
                    <a:pt x="373" y="142"/>
                  </a:lnTo>
                  <a:lnTo>
                    <a:pt x="381" y="137"/>
                  </a:lnTo>
                  <a:lnTo>
                    <a:pt x="414" y="125"/>
                  </a:lnTo>
                  <a:lnTo>
                    <a:pt x="421" y="125"/>
                  </a:lnTo>
                  <a:lnTo>
                    <a:pt x="426" y="130"/>
                  </a:lnTo>
                  <a:lnTo>
                    <a:pt x="435" y="144"/>
                  </a:lnTo>
                  <a:lnTo>
                    <a:pt x="440" y="154"/>
                  </a:lnTo>
                  <a:lnTo>
                    <a:pt x="442" y="156"/>
                  </a:lnTo>
                  <a:lnTo>
                    <a:pt x="444" y="156"/>
                  </a:lnTo>
                  <a:lnTo>
                    <a:pt x="449" y="156"/>
                  </a:lnTo>
                  <a:lnTo>
                    <a:pt x="452" y="161"/>
                  </a:lnTo>
                  <a:lnTo>
                    <a:pt x="454" y="170"/>
                  </a:lnTo>
                  <a:lnTo>
                    <a:pt x="452" y="177"/>
                  </a:lnTo>
                  <a:lnTo>
                    <a:pt x="454" y="189"/>
                  </a:lnTo>
                  <a:lnTo>
                    <a:pt x="463" y="213"/>
                  </a:lnTo>
                  <a:lnTo>
                    <a:pt x="463" y="227"/>
                  </a:lnTo>
                  <a:lnTo>
                    <a:pt x="466" y="232"/>
                  </a:lnTo>
                  <a:lnTo>
                    <a:pt x="470" y="236"/>
                  </a:lnTo>
                  <a:lnTo>
                    <a:pt x="473" y="239"/>
                  </a:lnTo>
                  <a:lnTo>
                    <a:pt x="485" y="246"/>
                  </a:lnTo>
                  <a:lnTo>
                    <a:pt x="489" y="246"/>
                  </a:lnTo>
                  <a:lnTo>
                    <a:pt x="496" y="246"/>
                  </a:lnTo>
                  <a:lnTo>
                    <a:pt x="508" y="241"/>
                  </a:lnTo>
                  <a:lnTo>
                    <a:pt x="511" y="236"/>
                  </a:lnTo>
                  <a:lnTo>
                    <a:pt x="515" y="234"/>
                  </a:lnTo>
                  <a:lnTo>
                    <a:pt x="518" y="232"/>
                  </a:lnTo>
                  <a:lnTo>
                    <a:pt x="520" y="232"/>
                  </a:lnTo>
                  <a:lnTo>
                    <a:pt x="525" y="234"/>
                  </a:lnTo>
                  <a:lnTo>
                    <a:pt x="527" y="236"/>
                  </a:lnTo>
                  <a:lnTo>
                    <a:pt x="527" y="239"/>
                  </a:lnTo>
                  <a:lnTo>
                    <a:pt x="525" y="243"/>
                  </a:lnTo>
                  <a:lnTo>
                    <a:pt x="527" y="246"/>
                  </a:lnTo>
                  <a:lnTo>
                    <a:pt x="546" y="246"/>
                  </a:lnTo>
                  <a:lnTo>
                    <a:pt x="551" y="246"/>
                  </a:lnTo>
                  <a:lnTo>
                    <a:pt x="558" y="248"/>
                  </a:lnTo>
                  <a:lnTo>
                    <a:pt x="563" y="253"/>
                  </a:lnTo>
                  <a:lnTo>
                    <a:pt x="567" y="262"/>
                  </a:lnTo>
                  <a:lnTo>
                    <a:pt x="570" y="279"/>
                  </a:lnTo>
                  <a:lnTo>
                    <a:pt x="572" y="298"/>
                  </a:lnTo>
                  <a:lnTo>
                    <a:pt x="575" y="314"/>
                  </a:lnTo>
                  <a:lnTo>
                    <a:pt x="584" y="324"/>
                  </a:lnTo>
                  <a:lnTo>
                    <a:pt x="586" y="322"/>
                  </a:lnTo>
                  <a:lnTo>
                    <a:pt x="586" y="322"/>
                  </a:lnTo>
                  <a:lnTo>
                    <a:pt x="586" y="322"/>
                  </a:lnTo>
                  <a:lnTo>
                    <a:pt x="589" y="319"/>
                  </a:lnTo>
                  <a:lnTo>
                    <a:pt x="589" y="319"/>
                  </a:lnTo>
                  <a:lnTo>
                    <a:pt x="589" y="314"/>
                  </a:lnTo>
                  <a:lnTo>
                    <a:pt x="594" y="307"/>
                  </a:lnTo>
                  <a:lnTo>
                    <a:pt x="596" y="305"/>
                  </a:lnTo>
                  <a:lnTo>
                    <a:pt x="601" y="303"/>
                  </a:lnTo>
                  <a:lnTo>
                    <a:pt x="612" y="300"/>
                  </a:lnTo>
                  <a:lnTo>
                    <a:pt x="624" y="303"/>
                  </a:lnTo>
                  <a:lnTo>
                    <a:pt x="629" y="305"/>
                  </a:lnTo>
                  <a:lnTo>
                    <a:pt x="634" y="307"/>
                  </a:lnTo>
                  <a:lnTo>
                    <a:pt x="638" y="310"/>
                  </a:lnTo>
                  <a:lnTo>
                    <a:pt x="646" y="310"/>
                  </a:lnTo>
                  <a:lnTo>
                    <a:pt x="662" y="300"/>
                  </a:lnTo>
                  <a:lnTo>
                    <a:pt x="667" y="300"/>
                  </a:lnTo>
                  <a:lnTo>
                    <a:pt x="674" y="303"/>
                  </a:lnTo>
                  <a:lnTo>
                    <a:pt x="683" y="312"/>
                  </a:lnTo>
                  <a:lnTo>
                    <a:pt x="688" y="314"/>
                  </a:lnTo>
                  <a:lnTo>
                    <a:pt x="695" y="319"/>
                  </a:lnTo>
                  <a:lnTo>
                    <a:pt x="702" y="336"/>
                  </a:lnTo>
                  <a:lnTo>
                    <a:pt x="707" y="338"/>
                  </a:lnTo>
                  <a:lnTo>
                    <a:pt x="709" y="336"/>
                  </a:lnTo>
                  <a:lnTo>
                    <a:pt x="709" y="333"/>
                  </a:lnTo>
                  <a:lnTo>
                    <a:pt x="709" y="331"/>
                  </a:lnTo>
                  <a:lnTo>
                    <a:pt x="712" y="329"/>
                  </a:lnTo>
                  <a:lnTo>
                    <a:pt x="714" y="329"/>
                  </a:lnTo>
                  <a:lnTo>
                    <a:pt x="719" y="331"/>
                  </a:lnTo>
                  <a:lnTo>
                    <a:pt x="721" y="333"/>
                  </a:lnTo>
                  <a:lnTo>
                    <a:pt x="724" y="336"/>
                  </a:lnTo>
                  <a:lnTo>
                    <a:pt x="724" y="341"/>
                  </a:lnTo>
                  <a:lnTo>
                    <a:pt x="721" y="345"/>
                  </a:lnTo>
                  <a:lnTo>
                    <a:pt x="714" y="350"/>
                  </a:lnTo>
                  <a:lnTo>
                    <a:pt x="712" y="355"/>
                  </a:lnTo>
                  <a:lnTo>
                    <a:pt x="712" y="357"/>
                  </a:lnTo>
                  <a:lnTo>
                    <a:pt x="709" y="367"/>
                  </a:lnTo>
                  <a:lnTo>
                    <a:pt x="707" y="383"/>
                  </a:lnTo>
                  <a:lnTo>
                    <a:pt x="707" y="390"/>
                  </a:lnTo>
                  <a:lnTo>
                    <a:pt x="709" y="393"/>
                  </a:lnTo>
                  <a:lnTo>
                    <a:pt x="714" y="390"/>
                  </a:lnTo>
                  <a:lnTo>
                    <a:pt x="719" y="388"/>
                  </a:lnTo>
                  <a:lnTo>
                    <a:pt x="721" y="390"/>
                  </a:lnTo>
                  <a:lnTo>
                    <a:pt x="726" y="409"/>
                  </a:lnTo>
                  <a:lnTo>
                    <a:pt x="728" y="412"/>
                  </a:lnTo>
                  <a:lnTo>
                    <a:pt x="731" y="416"/>
                  </a:lnTo>
                  <a:lnTo>
                    <a:pt x="731" y="419"/>
                  </a:lnTo>
                  <a:lnTo>
                    <a:pt x="724" y="421"/>
                  </a:lnTo>
                  <a:lnTo>
                    <a:pt x="719" y="426"/>
                  </a:lnTo>
                  <a:lnTo>
                    <a:pt x="714" y="430"/>
                  </a:lnTo>
                  <a:lnTo>
                    <a:pt x="712" y="435"/>
                  </a:lnTo>
                  <a:lnTo>
                    <a:pt x="709" y="438"/>
                  </a:lnTo>
                  <a:lnTo>
                    <a:pt x="709" y="442"/>
                  </a:lnTo>
                  <a:lnTo>
                    <a:pt x="712" y="442"/>
                  </a:lnTo>
                  <a:lnTo>
                    <a:pt x="712" y="449"/>
                  </a:lnTo>
                  <a:lnTo>
                    <a:pt x="714" y="454"/>
                  </a:lnTo>
                  <a:lnTo>
                    <a:pt x="709" y="456"/>
                  </a:lnTo>
                  <a:lnTo>
                    <a:pt x="707" y="456"/>
                  </a:lnTo>
                  <a:lnTo>
                    <a:pt x="705" y="459"/>
                  </a:lnTo>
                  <a:lnTo>
                    <a:pt x="702" y="459"/>
                  </a:lnTo>
                  <a:lnTo>
                    <a:pt x="698" y="459"/>
                  </a:lnTo>
                  <a:lnTo>
                    <a:pt x="674" y="449"/>
                  </a:lnTo>
                  <a:lnTo>
                    <a:pt x="672" y="449"/>
                  </a:lnTo>
                  <a:lnTo>
                    <a:pt x="672" y="447"/>
                  </a:lnTo>
                  <a:lnTo>
                    <a:pt x="672" y="447"/>
                  </a:lnTo>
                  <a:lnTo>
                    <a:pt x="669" y="445"/>
                  </a:lnTo>
                  <a:lnTo>
                    <a:pt x="669" y="442"/>
                  </a:lnTo>
                  <a:lnTo>
                    <a:pt x="669" y="433"/>
                  </a:lnTo>
                  <a:lnTo>
                    <a:pt x="669" y="430"/>
                  </a:lnTo>
                  <a:lnTo>
                    <a:pt x="667" y="430"/>
                  </a:lnTo>
                  <a:lnTo>
                    <a:pt x="662" y="428"/>
                  </a:lnTo>
                  <a:lnTo>
                    <a:pt x="657" y="430"/>
                  </a:lnTo>
                  <a:lnTo>
                    <a:pt x="655" y="433"/>
                  </a:lnTo>
                  <a:lnTo>
                    <a:pt x="653" y="435"/>
                  </a:lnTo>
                  <a:lnTo>
                    <a:pt x="648" y="440"/>
                  </a:lnTo>
                  <a:lnTo>
                    <a:pt x="646" y="440"/>
                  </a:lnTo>
                  <a:lnTo>
                    <a:pt x="643" y="440"/>
                  </a:lnTo>
                  <a:lnTo>
                    <a:pt x="641" y="438"/>
                  </a:lnTo>
                  <a:lnTo>
                    <a:pt x="638" y="435"/>
                  </a:lnTo>
                  <a:lnTo>
                    <a:pt x="636" y="433"/>
                  </a:lnTo>
                  <a:lnTo>
                    <a:pt x="634" y="430"/>
                  </a:lnTo>
                  <a:lnTo>
                    <a:pt x="605" y="428"/>
                  </a:lnTo>
                  <a:lnTo>
                    <a:pt x="594" y="426"/>
                  </a:lnTo>
                  <a:lnTo>
                    <a:pt x="591" y="426"/>
                  </a:lnTo>
                  <a:lnTo>
                    <a:pt x="586" y="426"/>
                  </a:lnTo>
                  <a:lnTo>
                    <a:pt x="579" y="430"/>
                  </a:lnTo>
                  <a:lnTo>
                    <a:pt x="575" y="433"/>
                  </a:lnTo>
                  <a:lnTo>
                    <a:pt x="572" y="435"/>
                  </a:lnTo>
                  <a:lnTo>
                    <a:pt x="570" y="435"/>
                  </a:lnTo>
                  <a:lnTo>
                    <a:pt x="563" y="435"/>
                  </a:lnTo>
                  <a:lnTo>
                    <a:pt x="556" y="430"/>
                  </a:lnTo>
                  <a:lnTo>
                    <a:pt x="553" y="430"/>
                  </a:lnTo>
                  <a:lnTo>
                    <a:pt x="551" y="430"/>
                  </a:lnTo>
                  <a:lnTo>
                    <a:pt x="544" y="438"/>
                  </a:lnTo>
                  <a:lnTo>
                    <a:pt x="541" y="440"/>
                  </a:lnTo>
                  <a:lnTo>
                    <a:pt x="537" y="440"/>
                  </a:lnTo>
                  <a:lnTo>
                    <a:pt x="537" y="442"/>
                  </a:lnTo>
                  <a:lnTo>
                    <a:pt x="534" y="442"/>
                  </a:lnTo>
                  <a:lnTo>
                    <a:pt x="532" y="445"/>
                  </a:lnTo>
                  <a:lnTo>
                    <a:pt x="527" y="447"/>
                  </a:lnTo>
                  <a:lnTo>
                    <a:pt x="523" y="447"/>
                  </a:lnTo>
                  <a:lnTo>
                    <a:pt x="513" y="445"/>
                  </a:lnTo>
                  <a:lnTo>
                    <a:pt x="506" y="442"/>
                  </a:lnTo>
                  <a:lnTo>
                    <a:pt x="501" y="440"/>
                  </a:lnTo>
                  <a:lnTo>
                    <a:pt x="499" y="440"/>
                  </a:lnTo>
                  <a:lnTo>
                    <a:pt x="496" y="442"/>
                  </a:lnTo>
                  <a:lnTo>
                    <a:pt x="494" y="445"/>
                  </a:lnTo>
                  <a:lnTo>
                    <a:pt x="492" y="447"/>
                  </a:lnTo>
                  <a:lnTo>
                    <a:pt x="487" y="447"/>
                  </a:lnTo>
                  <a:lnTo>
                    <a:pt x="470" y="445"/>
                  </a:lnTo>
                  <a:lnTo>
                    <a:pt x="461" y="445"/>
                  </a:lnTo>
                  <a:lnTo>
                    <a:pt x="442" y="449"/>
                  </a:lnTo>
                  <a:lnTo>
                    <a:pt x="426" y="438"/>
                  </a:lnTo>
                  <a:lnTo>
                    <a:pt x="409" y="428"/>
                  </a:lnTo>
                  <a:lnTo>
                    <a:pt x="407" y="426"/>
                  </a:lnTo>
                  <a:lnTo>
                    <a:pt x="402" y="426"/>
                  </a:lnTo>
                  <a:lnTo>
                    <a:pt x="397" y="426"/>
                  </a:lnTo>
                  <a:lnTo>
                    <a:pt x="392" y="428"/>
                  </a:lnTo>
                  <a:lnTo>
                    <a:pt x="392" y="430"/>
                  </a:lnTo>
                  <a:lnTo>
                    <a:pt x="392" y="435"/>
                  </a:lnTo>
                  <a:lnTo>
                    <a:pt x="392" y="438"/>
                  </a:lnTo>
                  <a:lnTo>
                    <a:pt x="392" y="440"/>
                  </a:lnTo>
                  <a:lnTo>
                    <a:pt x="390" y="442"/>
                  </a:lnTo>
                  <a:lnTo>
                    <a:pt x="385" y="445"/>
                  </a:lnTo>
                  <a:lnTo>
                    <a:pt x="373" y="445"/>
                  </a:lnTo>
                  <a:lnTo>
                    <a:pt x="369" y="447"/>
                  </a:lnTo>
                  <a:lnTo>
                    <a:pt x="364" y="452"/>
                  </a:lnTo>
                  <a:lnTo>
                    <a:pt x="362" y="452"/>
                  </a:lnTo>
                  <a:lnTo>
                    <a:pt x="359" y="452"/>
                  </a:lnTo>
                  <a:lnTo>
                    <a:pt x="359" y="447"/>
                  </a:lnTo>
                  <a:lnTo>
                    <a:pt x="359" y="445"/>
                  </a:lnTo>
                  <a:lnTo>
                    <a:pt x="359" y="442"/>
                  </a:lnTo>
                  <a:lnTo>
                    <a:pt x="359" y="438"/>
                  </a:lnTo>
                  <a:lnTo>
                    <a:pt x="359" y="435"/>
                  </a:lnTo>
                  <a:lnTo>
                    <a:pt x="357" y="433"/>
                  </a:lnTo>
                  <a:lnTo>
                    <a:pt x="355" y="430"/>
                  </a:lnTo>
                  <a:lnTo>
                    <a:pt x="355" y="430"/>
                  </a:lnTo>
                  <a:lnTo>
                    <a:pt x="350" y="430"/>
                  </a:lnTo>
                  <a:lnTo>
                    <a:pt x="340" y="440"/>
                  </a:lnTo>
                  <a:lnTo>
                    <a:pt x="336" y="445"/>
                  </a:lnTo>
                  <a:lnTo>
                    <a:pt x="333" y="445"/>
                  </a:lnTo>
                  <a:lnTo>
                    <a:pt x="331" y="445"/>
                  </a:lnTo>
                  <a:lnTo>
                    <a:pt x="329" y="440"/>
                  </a:lnTo>
                  <a:lnTo>
                    <a:pt x="331" y="438"/>
                  </a:lnTo>
                  <a:lnTo>
                    <a:pt x="333" y="433"/>
                  </a:lnTo>
                  <a:lnTo>
                    <a:pt x="336" y="430"/>
                  </a:lnTo>
                  <a:lnTo>
                    <a:pt x="336" y="428"/>
                  </a:lnTo>
                  <a:lnTo>
                    <a:pt x="333" y="426"/>
                  </a:lnTo>
                  <a:lnTo>
                    <a:pt x="331" y="419"/>
                  </a:lnTo>
                  <a:lnTo>
                    <a:pt x="329" y="414"/>
                  </a:lnTo>
                  <a:lnTo>
                    <a:pt x="324" y="409"/>
                  </a:lnTo>
                  <a:lnTo>
                    <a:pt x="321" y="407"/>
                  </a:lnTo>
                  <a:lnTo>
                    <a:pt x="319" y="407"/>
                  </a:lnTo>
                  <a:lnTo>
                    <a:pt x="317" y="407"/>
                  </a:lnTo>
                  <a:lnTo>
                    <a:pt x="317" y="409"/>
                  </a:lnTo>
                  <a:lnTo>
                    <a:pt x="317" y="414"/>
                  </a:lnTo>
                  <a:lnTo>
                    <a:pt x="317" y="416"/>
                  </a:lnTo>
                  <a:lnTo>
                    <a:pt x="317" y="421"/>
                  </a:lnTo>
                  <a:lnTo>
                    <a:pt x="317" y="423"/>
                  </a:lnTo>
                  <a:lnTo>
                    <a:pt x="317" y="426"/>
                  </a:lnTo>
                  <a:lnTo>
                    <a:pt x="317" y="428"/>
                  </a:lnTo>
                  <a:lnTo>
                    <a:pt x="314" y="428"/>
                  </a:lnTo>
                  <a:lnTo>
                    <a:pt x="312" y="428"/>
                  </a:lnTo>
                  <a:lnTo>
                    <a:pt x="310" y="428"/>
                  </a:lnTo>
                  <a:lnTo>
                    <a:pt x="307" y="426"/>
                  </a:lnTo>
                  <a:lnTo>
                    <a:pt x="302" y="423"/>
                  </a:lnTo>
                  <a:lnTo>
                    <a:pt x="298" y="421"/>
                  </a:lnTo>
                  <a:lnTo>
                    <a:pt x="286" y="419"/>
                  </a:lnTo>
                  <a:lnTo>
                    <a:pt x="281" y="419"/>
                  </a:lnTo>
                  <a:lnTo>
                    <a:pt x="281" y="416"/>
                  </a:lnTo>
                  <a:lnTo>
                    <a:pt x="281" y="412"/>
                  </a:lnTo>
                  <a:lnTo>
                    <a:pt x="281" y="409"/>
                  </a:lnTo>
                  <a:lnTo>
                    <a:pt x="281" y="407"/>
                  </a:lnTo>
                  <a:lnTo>
                    <a:pt x="279" y="407"/>
                  </a:lnTo>
                  <a:lnTo>
                    <a:pt x="274" y="407"/>
                  </a:lnTo>
                  <a:lnTo>
                    <a:pt x="272" y="407"/>
                  </a:lnTo>
                  <a:lnTo>
                    <a:pt x="269" y="409"/>
                  </a:lnTo>
                  <a:lnTo>
                    <a:pt x="267" y="412"/>
                  </a:lnTo>
                  <a:lnTo>
                    <a:pt x="262" y="412"/>
                  </a:lnTo>
                  <a:lnTo>
                    <a:pt x="258" y="409"/>
                  </a:lnTo>
                  <a:lnTo>
                    <a:pt x="250" y="409"/>
                  </a:lnTo>
                  <a:lnTo>
                    <a:pt x="246" y="412"/>
                  </a:lnTo>
                  <a:lnTo>
                    <a:pt x="243" y="414"/>
                  </a:lnTo>
                  <a:lnTo>
                    <a:pt x="241" y="416"/>
                  </a:lnTo>
                  <a:lnTo>
                    <a:pt x="241" y="421"/>
                  </a:lnTo>
                  <a:lnTo>
                    <a:pt x="239" y="423"/>
                  </a:lnTo>
                  <a:lnTo>
                    <a:pt x="236" y="423"/>
                  </a:lnTo>
                  <a:lnTo>
                    <a:pt x="234" y="423"/>
                  </a:lnTo>
                  <a:lnTo>
                    <a:pt x="231" y="421"/>
                  </a:lnTo>
                  <a:lnTo>
                    <a:pt x="229" y="419"/>
                  </a:lnTo>
                  <a:lnTo>
                    <a:pt x="227" y="414"/>
                  </a:lnTo>
                  <a:lnTo>
                    <a:pt x="227" y="412"/>
                  </a:lnTo>
                  <a:lnTo>
                    <a:pt x="227" y="409"/>
                  </a:lnTo>
                  <a:lnTo>
                    <a:pt x="227" y="407"/>
                  </a:lnTo>
                  <a:lnTo>
                    <a:pt x="227" y="404"/>
                  </a:lnTo>
                  <a:lnTo>
                    <a:pt x="229" y="402"/>
                  </a:lnTo>
                  <a:lnTo>
                    <a:pt x="231" y="397"/>
                  </a:lnTo>
                  <a:lnTo>
                    <a:pt x="239" y="393"/>
                  </a:lnTo>
                  <a:lnTo>
                    <a:pt x="246" y="385"/>
                  </a:lnTo>
                  <a:lnTo>
                    <a:pt x="250" y="383"/>
                  </a:lnTo>
                  <a:lnTo>
                    <a:pt x="253" y="381"/>
                  </a:lnTo>
                  <a:lnTo>
                    <a:pt x="250" y="378"/>
                  </a:lnTo>
                  <a:lnTo>
                    <a:pt x="248" y="376"/>
                  </a:lnTo>
                  <a:lnTo>
                    <a:pt x="236" y="369"/>
                  </a:lnTo>
                  <a:lnTo>
                    <a:pt x="231" y="367"/>
                  </a:lnTo>
                  <a:lnTo>
                    <a:pt x="229" y="369"/>
                  </a:lnTo>
                  <a:lnTo>
                    <a:pt x="224" y="371"/>
                  </a:lnTo>
                  <a:lnTo>
                    <a:pt x="224" y="374"/>
                  </a:lnTo>
                  <a:lnTo>
                    <a:pt x="220" y="371"/>
                  </a:lnTo>
                  <a:lnTo>
                    <a:pt x="217" y="369"/>
                  </a:lnTo>
                  <a:lnTo>
                    <a:pt x="217" y="367"/>
                  </a:lnTo>
                  <a:lnTo>
                    <a:pt x="215" y="364"/>
                  </a:lnTo>
                  <a:lnTo>
                    <a:pt x="213" y="362"/>
                  </a:lnTo>
                  <a:lnTo>
                    <a:pt x="210" y="364"/>
                  </a:lnTo>
                  <a:lnTo>
                    <a:pt x="208" y="367"/>
                  </a:lnTo>
                  <a:lnTo>
                    <a:pt x="208" y="369"/>
                  </a:lnTo>
                  <a:lnTo>
                    <a:pt x="205" y="371"/>
                  </a:lnTo>
                  <a:lnTo>
                    <a:pt x="203" y="371"/>
                  </a:lnTo>
                  <a:lnTo>
                    <a:pt x="196" y="374"/>
                  </a:lnTo>
                  <a:lnTo>
                    <a:pt x="189" y="376"/>
                  </a:lnTo>
                  <a:lnTo>
                    <a:pt x="187" y="376"/>
                  </a:lnTo>
                  <a:lnTo>
                    <a:pt x="182" y="376"/>
                  </a:lnTo>
                  <a:lnTo>
                    <a:pt x="179" y="376"/>
                  </a:lnTo>
                  <a:lnTo>
                    <a:pt x="172" y="378"/>
                  </a:lnTo>
                  <a:lnTo>
                    <a:pt x="156" y="381"/>
                  </a:lnTo>
                  <a:lnTo>
                    <a:pt x="151" y="381"/>
                  </a:lnTo>
                  <a:lnTo>
                    <a:pt x="146" y="378"/>
                  </a:lnTo>
                  <a:lnTo>
                    <a:pt x="142" y="374"/>
                  </a:lnTo>
                  <a:lnTo>
                    <a:pt x="139" y="371"/>
                  </a:lnTo>
                  <a:lnTo>
                    <a:pt x="139" y="367"/>
                  </a:lnTo>
                  <a:lnTo>
                    <a:pt x="139" y="364"/>
                  </a:lnTo>
                  <a:lnTo>
                    <a:pt x="139" y="362"/>
                  </a:lnTo>
                  <a:lnTo>
                    <a:pt x="137" y="357"/>
                  </a:lnTo>
                  <a:lnTo>
                    <a:pt x="130" y="355"/>
                  </a:lnTo>
                  <a:lnTo>
                    <a:pt x="106" y="341"/>
                  </a:lnTo>
                  <a:lnTo>
                    <a:pt x="106" y="338"/>
                  </a:lnTo>
                  <a:lnTo>
                    <a:pt x="106" y="336"/>
                  </a:lnTo>
                  <a:lnTo>
                    <a:pt x="108" y="333"/>
                  </a:lnTo>
                  <a:lnTo>
                    <a:pt x="108" y="331"/>
                  </a:lnTo>
                  <a:lnTo>
                    <a:pt x="108" y="329"/>
                  </a:lnTo>
                  <a:lnTo>
                    <a:pt x="106" y="329"/>
                  </a:lnTo>
                  <a:lnTo>
                    <a:pt x="101" y="329"/>
                  </a:lnTo>
                  <a:lnTo>
                    <a:pt x="99" y="331"/>
                  </a:lnTo>
                  <a:lnTo>
                    <a:pt x="97" y="333"/>
                  </a:lnTo>
                  <a:lnTo>
                    <a:pt x="94" y="333"/>
                  </a:lnTo>
                  <a:lnTo>
                    <a:pt x="92" y="333"/>
                  </a:lnTo>
                  <a:lnTo>
                    <a:pt x="87" y="331"/>
                  </a:lnTo>
                  <a:lnTo>
                    <a:pt x="85" y="329"/>
                  </a:lnTo>
                  <a:lnTo>
                    <a:pt x="80" y="324"/>
                  </a:lnTo>
                  <a:lnTo>
                    <a:pt x="78" y="322"/>
                  </a:lnTo>
                  <a:lnTo>
                    <a:pt x="73" y="317"/>
                  </a:lnTo>
                  <a:lnTo>
                    <a:pt x="68" y="317"/>
                  </a:lnTo>
                  <a:lnTo>
                    <a:pt x="64" y="317"/>
                  </a:lnTo>
                  <a:lnTo>
                    <a:pt x="52" y="319"/>
                  </a:lnTo>
                  <a:lnTo>
                    <a:pt x="35" y="324"/>
                  </a:lnTo>
                  <a:lnTo>
                    <a:pt x="33" y="326"/>
                  </a:lnTo>
                  <a:lnTo>
                    <a:pt x="28" y="324"/>
                  </a:lnTo>
                  <a:lnTo>
                    <a:pt x="23" y="324"/>
                  </a:lnTo>
                  <a:lnTo>
                    <a:pt x="21" y="322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5" name="Freeform 49">
              <a:extLst>
                <a:ext uri="{FF2B5EF4-FFF2-40B4-BE49-F238E27FC236}">
                  <a16:creationId xmlns:a16="http://schemas.microsoft.com/office/drawing/2014/main" id="{ED5DBB76-A770-5448-CA30-8514A54E2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6" y="828675"/>
              <a:ext cx="1257300" cy="1006475"/>
            </a:xfrm>
            <a:custGeom>
              <a:avLst/>
              <a:gdLst>
                <a:gd name="T0" fmla="*/ 28 w 792"/>
                <a:gd name="T1" fmla="*/ 80 h 634"/>
                <a:gd name="T2" fmla="*/ 73 w 792"/>
                <a:gd name="T3" fmla="*/ 73 h 634"/>
                <a:gd name="T4" fmla="*/ 45 w 792"/>
                <a:gd name="T5" fmla="*/ 45 h 634"/>
                <a:gd name="T6" fmla="*/ 73 w 792"/>
                <a:gd name="T7" fmla="*/ 14 h 634"/>
                <a:gd name="T8" fmla="*/ 130 w 792"/>
                <a:gd name="T9" fmla="*/ 19 h 634"/>
                <a:gd name="T10" fmla="*/ 153 w 792"/>
                <a:gd name="T11" fmla="*/ 21 h 634"/>
                <a:gd name="T12" fmla="*/ 184 w 792"/>
                <a:gd name="T13" fmla="*/ 57 h 634"/>
                <a:gd name="T14" fmla="*/ 232 w 792"/>
                <a:gd name="T15" fmla="*/ 66 h 634"/>
                <a:gd name="T16" fmla="*/ 260 w 792"/>
                <a:gd name="T17" fmla="*/ 54 h 634"/>
                <a:gd name="T18" fmla="*/ 293 w 792"/>
                <a:gd name="T19" fmla="*/ 66 h 634"/>
                <a:gd name="T20" fmla="*/ 272 w 792"/>
                <a:gd name="T21" fmla="*/ 97 h 634"/>
                <a:gd name="T22" fmla="*/ 286 w 792"/>
                <a:gd name="T23" fmla="*/ 111 h 634"/>
                <a:gd name="T24" fmla="*/ 317 w 792"/>
                <a:gd name="T25" fmla="*/ 97 h 634"/>
                <a:gd name="T26" fmla="*/ 343 w 792"/>
                <a:gd name="T27" fmla="*/ 111 h 634"/>
                <a:gd name="T28" fmla="*/ 362 w 792"/>
                <a:gd name="T29" fmla="*/ 111 h 634"/>
                <a:gd name="T30" fmla="*/ 376 w 792"/>
                <a:gd name="T31" fmla="*/ 109 h 634"/>
                <a:gd name="T32" fmla="*/ 381 w 792"/>
                <a:gd name="T33" fmla="*/ 135 h 634"/>
                <a:gd name="T34" fmla="*/ 404 w 792"/>
                <a:gd name="T35" fmla="*/ 135 h 634"/>
                <a:gd name="T36" fmla="*/ 437 w 792"/>
                <a:gd name="T37" fmla="*/ 130 h 634"/>
                <a:gd name="T38" fmla="*/ 471 w 792"/>
                <a:gd name="T39" fmla="*/ 128 h 634"/>
                <a:gd name="T40" fmla="*/ 546 w 792"/>
                <a:gd name="T41" fmla="*/ 130 h 634"/>
                <a:gd name="T42" fmla="*/ 586 w 792"/>
                <a:gd name="T43" fmla="*/ 130 h 634"/>
                <a:gd name="T44" fmla="*/ 624 w 792"/>
                <a:gd name="T45" fmla="*/ 120 h 634"/>
                <a:gd name="T46" fmla="*/ 688 w 792"/>
                <a:gd name="T47" fmla="*/ 130 h 634"/>
                <a:gd name="T48" fmla="*/ 714 w 792"/>
                <a:gd name="T49" fmla="*/ 123 h 634"/>
                <a:gd name="T50" fmla="*/ 750 w 792"/>
                <a:gd name="T51" fmla="*/ 149 h 634"/>
                <a:gd name="T52" fmla="*/ 780 w 792"/>
                <a:gd name="T53" fmla="*/ 161 h 634"/>
                <a:gd name="T54" fmla="*/ 785 w 792"/>
                <a:gd name="T55" fmla="*/ 208 h 634"/>
                <a:gd name="T56" fmla="*/ 778 w 792"/>
                <a:gd name="T57" fmla="*/ 262 h 634"/>
                <a:gd name="T58" fmla="*/ 747 w 792"/>
                <a:gd name="T59" fmla="*/ 288 h 634"/>
                <a:gd name="T60" fmla="*/ 750 w 792"/>
                <a:gd name="T61" fmla="*/ 319 h 634"/>
                <a:gd name="T62" fmla="*/ 743 w 792"/>
                <a:gd name="T63" fmla="*/ 355 h 634"/>
                <a:gd name="T64" fmla="*/ 747 w 792"/>
                <a:gd name="T65" fmla="*/ 388 h 634"/>
                <a:gd name="T66" fmla="*/ 731 w 792"/>
                <a:gd name="T67" fmla="*/ 404 h 634"/>
                <a:gd name="T68" fmla="*/ 695 w 792"/>
                <a:gd name="T69" fmla="*/ 407 h 634"/>
                <a:gd name="T70" fmla="*/ 639 w 792"/>
                <a:gd name="T71" fmla="*/ 438 h 634"/>
                <a:gd name="T72" fmla="*/ 650 w 792"/>
                <a:gd name="T73" fmla="*/ 480 h 634"/>
                <a:gd name="T74" fmla="*/ 667 w 792"/>
                <a:gd name="T75" fmla="*/ 497 h 634"/>
                <a:gd name="T76" fmla="*/ 634 w 792"/>
                <a:gd name="T77" fmla="*/ 509 h 634"/>
                <a:gd name="T78" fmla="*/ 629 w 792"/>
                <a:gd name="T79" fmla="*/ 539 h 634"/>
                <a:gd name="T80" fmla="*/ 641 w 792"/>
                <a:gd name="T81" fmla="*/ 554 h 634"/>
                <a:gd name="T82" fmla="*/ 639 w 792"/>
                <a:gd name="T83" fmla="*/ 573 h 634"/>
                <a:gd name="T84" fmla="*/ 603 w 792"/>
                <a:gd name="T85" fmla="*/ 625 h 634"/>
                <a:gd name="T86" fmla="*/ 568 w 792"/>
                <a:gd name="T87" fmla="*/ 606 h 634"/>
                <a:gd name="T88" fmla="*/ 508 w 792"/>
                <a:gd name="T89" fmla="*/ 563 h 634"/>
                <a:gd name="T90" fmla="*/ 478 w 792"/>
                <a:gd name="T91" fmla="*/ 532 h 634"/>
                <a:gd name="T92" fmla="*/ 444 w 792"/>
                <a:gd name="T93" fmla="*/ 539 h 634"/>
                <a:gd name="T94" fmla="*/ 390 w 792"/>
                <a:gd name="T95" fmla="*/ 549 h 634"/>
                <a:gd name="T96" fmla="*/ 357 w 792"/>
                <a:gd name="T97" fmla="*/ 537 h 634"/>
                <a:gd name="T98" fmla="*/ 274 w 792"/>
                <a:gd name="T99" fmla="*/ 506 h 634"/>
                <a:gd name="T100" fmla="*/ 210 w 792"/>
                <a:gd name="T101" fmla="*/ 499 h 634"/>
                <a:gd name="T102" fmla="*/ 172 w 792"/>
                <a:gd name="T103" fmla="*/ 509 h 634"/>
                <a:gd name="T104" fmla="*/ 104 w 792"/>
                <a:gd name="T105" fmla="*/ 502 h 634"/>
                <a:gd name="T106" fmla="*/ 99 w 792"/>
                <a:gd name="T107" fmla="*/ 471 h 634"/>
                <a:gd name="T108" fmla="*/ 118 w 792"/>
                <a:gd name="T109" fmla="*/ 478 h 634"/>
                <a:gd name="T110" fmla="*/ 104 w 792"/>
                <a:gd name="T111" fmla="*/ 388 h 634"/>
                <a:gd name="T112" fmla="*/ 109 w 792"/>
                <a:gd name="T113" fmla="*/ 367 h 634"/>
                <a:gd name="T114" fmla="*/ 92 w 792"/>
                <a:gd name="T115" fmla="*/ 338 h 634"/>
                <a:gd name="T116" fmla="*/ 101 w 792"/>
                <a:gd name="T117" fmla="*/ 296 h 634"/>
                <a:gd name="T118" fmla="*/ 87 w 792"/>
                <a:gd name="T119" fmla="*/ 284 h 634"/>
                <a:gd name="T120" fmla="*/ 94 w 792"/>
                <a:gd name="T121" fmla="*/ 22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2" h="634">
                  <a:moveTo>
                    <a:pt x="85" y="206"/>
                  </a:moveTo>
                  <a:lnTo>
                    <a:pt x="85" y="206"/>
                  </a:lnTo>
                  <a:lnTo>
                    <a:pt x="38" y="161"/>
                  </a:lnTo>
                  <a:lnTo>
                    <a:pt x="0" y="132"/>
                  </a:lnTo>
                  <a:lnTo>
                    <a:pt x="4" y="128"/>
                  </a:lnTo>
                  <a:lnTo>
                    <a:pt x="19" y="111"/>
                  </a:lnTo>
                  <a:lnTo>
                    <a:pt x="21" y="109"/>
                  </a:lnTo>
                  <a:lnTo>
                    <a:pt x="23" y="104"/>
                  </a:lnTo>
                  <a:lnTo>
                    <a:pt x="28" y="80"/>
                  </a:lnTo>
                  <a:lnTo>
                    <a:pt x="38" y="68"/>
                  </a:lnTo>
                  <a:lnTo>
                    <a:pt x="47" y="66"/>
                  </a:lnTo>
                  <a:lnTo>
                    <a:pt x="75" y="80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0" y="75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3" y="73"/>
                  </a:lnTo>
                  <a:lnTo>
                    <a:pt x="71" y="68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73" y="66"/>
                  </a:lnTo>
                  <a:lnTo>
                    <a:pt x="66" y="64"/>
                  </a:lnTo>
                  <a:lnTo>
                    <a:pt x="61" y="61"/>
                  </a:lnTo>
                  <a:lnTo>
                    <a:pt x="61" y="57"/>
                  </a:lnTo>
                  <a:lnTo>
                    <a:pt x="56" y="49"/>
                  </a:lnTo>
                  <a:lnTo>
                    <a:pt x="45" y="45"/>
                  </a:lnTo>
                  <a:lnTo>
                    <a:pt x="42" y="42"/>
                  </a:lnTo>
                  <a:lnTo>
                    <a:pt x="42" y="28"/>
                  </a:lnTo>
                  <a:lnTo>
                    <a:pt x="45" y="12"/>
                  </a:lnTo>
                  <a:lnTo>
                    <a:pt x="49" y="0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73" y="14"/>
                  </a:lnTo>
                  <a:lnTo>
                    <a:pt x="78" y="16"/>
                  </a:lnTo>
                  <a:lnTo>
                    <a:pt x="80" y="14"/>
                  </a:lnTo>
                  <a:lnTo>
                    <a:pt x="97" y="9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18" y="7"/>
                  </a:lnTo>
                  <a:lnTo>
                    <a:pt x="123" y="12"/>
                  </a:lnTo>
                  <a:lnTo>
                    <a:pt x="125" y="14"/>
                  </a:lnTo>
                  <a:lnTo>
                    <a:pt x="130" y="19"/>
                  </a:lnTo>
                  <a:lnTo>
                    <a:pt x="132" y="21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42" y="23"/>
                  </a:lnTo>
                  <a:lnTo>
                    <a:pt x="144" y="21"/>
                  </a:lnTo>
                  <a:lnTo>
                    <a:pt x="146" y="19"/>
                  </a:lnTo>
                  <a:lnTo>
                    <a:pt x="151" y="19"/>
                  </a:lnTo>
                  <a:lnTo>
                    <a:pt x="153" y="19"/>
                  </a:lnTo>
                  <a:lnTo>
                    <a:pt x="153" y="21"/>
                  </a:lnTo>
                  <a:lnTo>
                    <a:pt x="153" y="23"/>
                  </a:lnTo>
                  <a:lnTo>
                    <a:pt x="151" y="26"/>
                  </a:lnTo>
                  <a:lnTo>
                    <a:pt x="151" y="28"/>
                  </a:lnTo>
                  <a:lnTo>
                    <a:pt x="151" y="31"/>
                  </a:lnTo>
                  <a:lnTo>
                    <a:pt x="175" y="45"/>
                  </a:lnTo>
                  <a:lnTo>
                    <a:pt x="182" y="47"/>
                  </a:lnTo>
                  <a:lnTo>
                    <a:pt x="184" y="52"/>
                  </a:lnTo>
                  <a:lnTo>
                    <a:pt x="184" y="54"/>
                  </a:lnTo>
                  <a:lnTo>
                    <a:pt x="184" y="57"/>
                  </a:lnTo>
                  <a:lnTo>
                    <a:pt x="184" y="61"/>
                  </a:lnTo>
                  <a:lnTo>
                    <a:pt x="187" y="64"/>
                  </a:lnTo>
                  <a:lnTo>
                    <a:pt x="191" y="68"/>
                  </a:lnTo>
                  <a:lnTo>
                    <a:pt x="196" y="71"/>
                  </a:lnTo>
                  <a:lnTo>
                    <a:pt x="201" y="71"/>
                  </a:lnTo>
                  <a:lnTo>
                    <a:pt x="217" y="68"/>
                  </a:lnTo>
                  <a:lnTo>
                    <a:pt x="224" y="66"/>
                  </a:lnTo>
                  <a:lnTo>
                    <a:pt x="227" y="66"/>
                  </a:lnTo>
                  <a:lnTo>
                    <a:pt x="232" y="66"/>
                  </a:lnTo>
                  <a:lnTo>
                    <a:pt x="234" y="66"/>
                  </a:lnTo>
                  <a:lnTo>
                    <a:pt x="241" y="64"/>
                  </a:lnTo>
                  <a:lnTo>
                    <a:pt x="248" y="61"/>
                  </a:lnTo>
                  <a:lnTo>
                    <a:pt x="250" y="61"/>
                  </a:lnTo>
                  <a:lnTo>
                    <a:pt x="253" y="59"/>
                  </a:lnTo>
                  <a:lnTo>
                    <a:pt x="253" y="57"/>
                  </a:lnTo>
                  <a:lnTo>
                    <a:pt x="255" y="54"/>
                  </a:lnTo>
                  <a:lnTo>
                    <a:pt x="258" y="52"/>
                  </a:lnTo>
                  <a:lnTo>
                    <a:pt x="260" y="54"/>
                  </a:lnTo>
                  <a:lnTo>
                    <a:pt x="262" y="57"/>
                  </a:lnTo>
                  <a:lnTo>
                    <a:pt x="262" y="59"/>
                  </a:lnTo>
                  <a:lnTo>
                    <a:pt x="265" y="61"/>
                  </a:lnTo>
                  <a:lnTo>
                    <a:pt x="269" y="64"/>
                  </a:lnTo>
                  <a:lnTo>
                    <a:pt x="269" y="61"/>
                  </a:lnTo>
                  <a:lnTo>
                    <a:pt x="274" y="59"/>
                  </a:lnTo>
                  <a:lnTo>
                    <a:pt x="276" y="57"/>
                  </a:lnTo>
                  <a:lnTo>
                    <a:pt x="281" y="59"/>
                  </a:lnTo>
                  <a:lnTo>
                    <a:pt x="293" y="66"/>
                  </a:lnTo>
                  <a:lnTo>
                    <a:pt x="295" y="68"/>
                  </a:lnTo>
                  <a:lnTo>
                    <a:pt x="298" y="71"/>
                  </a:lnTo>
                  <a:lnTo>
                    <a:pt x="295" y="73"/>
                  </a:lnTo>
                  <a:lnTo>
                    <a:pt x="291" y="75"/>
                  </a:lnTo>
                  <a:lnTo>
                    <a:pt x="284" y="83"/>
                  </a:lnTo>
                  <a:lnTo>
                    <a:pt x="276" y="87"/>
                  </a:lnTo>
                  <a:lnTo>
                    <a:pt x="274" y="92"/>
                  </a:lnTo>
                  <a:lnTo>
                    <a:pt x="272" y="94"/>
                  </a:lnTo>
                  <a:lnTo>
                    <a:pt x="272" y="97"/>
                  </a:lnTo>
                  <a:lnTo>
                    <a:pt x="272" y="99"/>
                  </a:lnTo>
                  <a:lnTo>
                    <a:pt x="272" y="102"/>
                  </a:lnTo>
                  <a:lnTo>
                    <a:pt x="272" y="104"/>
                  </a:lnTo>
                  <a:lnTo>
                    <a:pt x="274" y="109"/>
                  </a:lnTo>
                  <a:lnTo>
                    <a:pt x="276" y="111"/>
                  </a:lnTo>
                  <a:lnTo>
                    <a:pt x="279" y="113"/>
                  </a:lnTo>
                  <a:lnTo>
                    <a:pt x="281" y="113"/>
                  </a:lnTo>
                  <a:lnTo>
                    <a:pt x="284" y="113"/>
                  </a:lnTo>
                  <a:lnTo>
                    <a:pt x="286" y="111"/>
                  </a:lnTo>
                  <a:lnTo>
                    <a:pt x="286" y="106"/>
                  </a:lnTo>
                  <a:lnTo>
                    <a:pt x="288" y="104"/>
                  </a:lnTo>
                  <a:lnTo>
                    <a:pt x="291" y="102"/>
                  </a:lnTo>
                  <a:lnTo>
                    <a:pt x="295" y="99"/>
                  </a:lnTo>
                  <a:lnTo>
                    <a:pt x="303" y="99"/>
                  </a:lnTo>
                  <a:lnTo>
                    <a:pt x="307" y="102"/>
                  </a:lnTo>
                  <a:lnTo>
                    <a:pt x="312" y="102"/>
                  </a:lnTo>
                  <a:lnTo>
                    <a:pt x="314" y="99"/>
                  </a:lnTo>
                  <a:lnTo>
                    <a:pt x="317" y="97"/>
                  </a:lnTo>
                  <a:lnTo>
                    <a:pt x="319" y="97"/>
                  </a:lnTo>
                  <a:lnTo>
                    <a:pt x="324" y="97"/>
                  </a:lnTo>
                  <a:lnTo>
                    <a:pt x="326" y="97"/>
                  </a:lnTo>
                  <a:lnTo>
                    <a:pt x="326" y="99"/>
                  </a:lnTo>
                  <a:lnTo>
                    <a:pt x="326" y="102"/>
                  </a:lnTo>
                  <a:lnTo>
                    <a:pt x="326" y="106"/>
                  </a:lnTo>
                  <a:lnTo>
                    <a:pt x="326" y="109"/>
                  </a:lnTo>
                  <a:lnTo>
                    <a:pt x="331" y="109"/>
                  </a:lnTo>
                  <a:lnTo>
                    <a:pt x="343" y="111"/>
                  </a:lnTo>
                  <a:lnTo>
                    <a:pt x="347" y="113"/>
                  </a:lnTo>
                  <a:lnTo>
                    <a:pt x="352" y="116"/>
                  </a:lnTo>
                  <a:lnTo>
                    <a:pt x="355" y="118"/>
                  </a:lnTo>
                  <a:lnTo>
                    <a:pt x="357" y="118"/>
                  </a:lnTo>
                  <a:lnTo>
                    <a:pt x="359" y="118"/>
                  </a:lnTo>
                  <a:lnTo>
                    <a:pt x="362" y="118"/>
                  </a:lnTo>
                  <a:lnTo>
                    <a:pt x="362" y="116"/>
                  </a:lnTo>
                  <a:lnTo>
                    <a:pt x="362" y="113"/>
                  </a:lnTo>
                  <a:lnTo>
                    <a:pt x="362" y="111"/>
                  </a:lnTo>
                  <a:lnTo>
                    <a:pt x="362" y="106"/>
                  </a:lnTo>
                  <a:lnTo>
                    <a:pt x="362" y="104"/>
                  </a:lnTo>
                  <a:lnTo>
                    <a:pt x="362" y="99"/>
                  </a:lnTo>
                  <a:lnTo>
                    <a:pt x="362" y="97"/>
                  </a:lnTo>
                  <a:lnTo>
                    <a:pt x="364" y="97"/>
                  </a:lnTo>
                  <a:lnTo>
                    <a:pt x="366" y="97"/>
                  </a:lnTo>
                  <a:lnTo>
                    <a:pt x="369" y="99"/>
                  </a:lnTo>
                  <a:lnTo>
                    <a:pt x="374" y="104"/>
                  </a:lnTo>
                  <a:lnTo>
                    <a:pt x="376" y="109"/>
                  </a:lnTo>
                  <a:lnTo>
                    <a:pt x="378" y="116"/>
                  </a:lnTo>
                  <a:lnTo>
                    <a:pt x="381" y="118"/>
                  </a:lnTo>
                  <a:lnTo>
                    <a:pt x="381" y="120"/>
                  </a:lnTo>
                  <a:lnTo>
                    <a:pt x="378" y="123"/>
                  </a:lnTo>
                  <a:lnTo>
                    <a:pt x="376" y="128"/>
                  </a:lnTo>
                  <a:lnTo>
                    <a:pt x="374" y="130"/>
                  </a:lnTo>
                  <a:lnTo>
                    <a:pt x="376" y="135"/>
                  </a:lnTo>
                  <a:lnTo>
                    <a:pt x="378" y="135"/>
                  </a:lnTo>
                  <a:lnTo>
                    <a:pt x="381" y="135"/>
                  </a:lnTo>
                  <a:lnTo>
                    <a:pt x="385" y="130"/>
                  </a:lnTo>
                  <a:lnTo>
                    <a:pt x="395" y="120"/>
                  </a:lnTo>
                  <a:lnTo>
                    <a:pt x="400" y="120"/>
                  </a:lnTo>
                  <a:lnTo>
                    <a:pt x="400" y="120"/>
                  </a:lnTo>
                  <a:lnTo>
                    <a:pt x="402" y="123"/>
                  </a:lnTo>
                  <a:lnTo>
                    <a:pt x="404" y="125"/>
                  </a:lnTo>
                  <a:lnTo>
                    <a:pt x="404" y="128"/>
                  </a:lnTo>
                  <a:lnTo>
                    <a:pt x="404" y="132"/>
                  </a:lnTo>
                  <a:lnTo>
                    <a:pt x="404" y="135"/>
                  </a:lnTo>
                  <a:lnTo>
                    <a:pt x="404" y="137"/>
                  </a:lnTo>
                  <a:lnTo>
                    <a:pt x="404" y="142"/>
                  </a:lnTo>
                  <a:lnTo>
                    <a:pt x="407" y="142"/>
                  </a:lnTo>
                  <a:lnTo>
                    <a:pt x="409" y="142"/>
                  </a:lnTo>
                  <a:lnTo>
                    <a:pt x="414" y="137"/>
                  </a:lnTo>
                  <a:lnTo>
                    <a:pt x="418" y="135"/>
                  </a:lnTo>
                  <a:lnTo>
                    <a:pt x="430" y="135"/>
                  </a:lnTo>
                  <a:lnTo>
                    <a:pt x="435" y="132"/>
                  </a:lnTo>
                  <a:lnTo>
                    <a:pt x="437" y="130"/>
                  </a:lnTo>
                  <a:lnTo>
                    <a:pt x="437" y="128"/>
                  </a:lnTo>
                  <a:lnTo>
                    <a:pt x="437" y="125"/>
                  </a:lnTo>
                  <a:lnTo>
                    <a:pt x="437" y="120"/>
                  </a:lnTo>
                  <a:lnTo>
                    <a:pt x="437" y="118"/>
                  </a:lnTo>
                  <a:lnTo>
                    <a:pt x="442" y="116"/>
                  </a:lnTo>
                  <a:lnTo>
                    <a:pt x="447" y="116"/>
                  </a:lnTo>
                  <a:lnTo>
                    <a:pt x="452" y="116"/>
                  </a:lnTo>
                  <a:lnTo>
                    <a:pt x="454" y="118"/>
                  </a:lnTo>
                  <a:lnTo>
                    <a:pt x="471" y="128"/>
                  </a:lnTo>
                  <a:lnTo>
                    <a:pt x="487" y="139"/>
                  </a:lnTo>
                  <a:lnTo>
                    <a:pt x="506" y="135"/>
                  </a:lnTo>
                  <a:lnTo>
                    <a:pt x="515" y="135"/>
                  </a:lnTo>
                  <a:lnTo>
                    <a:pt x="532" y="137"/>
                  </a:lnTo>
                  <a:lnTo>
                    <a:pt x="537" y="137"/>
                  </a:lnTo>
                  <a:lnTo>
                    <a:pt x="539" y="135"/>
                  </a:lnTo>
                  <a:lnTo>
                    <a:pt x="541" y="132"/>
                  </a:lnTo>
                  <a:lnTo>
                    <a:pt x="544" y="130"/>
                  </a:lnTo>
                  <a:lnTo>
                    <a:pt x="546" y="130"/>
                  </a:lnTo>
                  <a:lnTo>
                    <a:pt x="551" y="132"/>
                  </a:lnTo>
                  <a:lnTo>
                    <a:pt x="558" y="135"/>
                  </a:lnTo>
                  <a:lnTo>
                    <a:pt x="568" y="137"/>
                  </a:lnTo>
                  <a:lnTo>
                    <a:pt x="572" y="137"/>
                  </a:lnTo>
                  <a:lnTo>
                    <a:pt x="577" y="135"/>
                  </a:lnTo>
                  <a:lnTo>
                    <a:pt x="579" y="132"/>
                  </a:lnTo>
                  <a:lnTo>
                    <a:pt x="582" y="132"/>
                  </a:lnTo>
                  <a:lnTo>
                    <a:pt x="582" y="130"/>
                  </a:lnTo>
                  <a:lnTo>
                    <a:pt x="586" y="130"/>
                  </a:lnTo>
                  <a:lnTo>
                    <a:pt x="589" y="128"/>
                  </a:lnTo>
                  <a:lnTo>
                    <a:pt x="596" y="120"/>
                  </a:lnTo>
                  <a:lnTo>
                    <a:pt x="598" y="120"/>
                  </a:lnTo>
                  <a:lnTo>
                    <a:pt x="601" y="120"/>
                  </a:lnTo>
                  <a:lnTo>
                    <a:pt x="608" y="125"/>
                  </a:lnTo>
                  <a:lnTo>
                    <a:pt x="615" y="125"/>
                  </a:lnTo>
                  <a:lnTo>
                    <a:pt x="617" y="125"/>
                  </a:lnTo>
                  <a:lnTo>
                    <a:pt x="620" y="123"/>
                  </a:lnTo>
                  <a:lnTo>
                    <a:pt x="624" y="120"/>
                  </a:lnTo>
                  <a:lnTo>
                    <a:pt x="631" y="116"/>
                  </a:lnTo>
                  <a:lnTo>
                    <a:pt x="636" y="116"/>
                  </a:lnTo>
                  <a:lnTo>
                    <a:pt x="639" y="116"/>
                  </a:lnTo>
                  <a:lnTo>
                    <a:pt x="650" y="118"/>
                  </a:lnTo>
                  <a:lnTo>
                    <a:pt x="679" y="120"/>
                  </a:lnTo>
                  <a:lnTo>
                    <a:pt x="681" y="123"/>
                  </a:lnTo>
                  <a:lnTo>
                    <a:pt x="683" y="125"/>
                  </a:lnTo>
                  <a:lnTo>
                    <a:pt x="686" y="128"/>
                  </a:lnTo>
                  <a:lnTo>
                    <a:pt x="688" y="130"/>
                  </a:lnTo>
                  <a:lnTo>
                    <a:pt x="691" y="130"/>
                  </a:lnTo>
                  <a:lnTo>
                    <a:pt x="693" y="130"/>
                  </a:lnTo>
                  <a:lnTo>
                    <a:pt x="698" y="125"/>
                  </a:lnTo>
                  <a:lnTo>
                    <a:pt x="700" y="123"/>
                  </a:lnTo>
                  <a:lnTo>
                    <a:pt x="702" y="120"/>
                  </a:lnTo>
                  <a:lnTo>
                    <a:pt x="707" y="118"/>
                  </a:lnTo>
                  <a:lnTo>
                    <a:pt x="712" y="120"/>
                  </a:lnTo>
                  <a:lnTo>
                    <a:pt x="714" y="120"/>
                  </a:lnTo>
                  <a:lnTo>
                    <a:pt x="714" y="123"/>
                  </a:lnTo>
                  <a:lnTo>
                    <a:pt x="714" y="132"/>
                  </a:lnTo>
                  <a:lnTo>
                    <a:pt x="714" y="135"/>
                  </a:lnTo>
                  <a:lnTo>
                    <a:pt x="717" y="137"/>
                  </a:lnTo>
                  <a:lnTo>
                    <a:pt x="717" y="137"/>
                  </a:lnTo>
                  <a:lnTo>
                    <a:pt x="717" y="139"/>
                  </a:lnTo>
                  <a:lnTo>
                    <a:pt x="719" y="139"/>
                  </a:lnTo>
                  <a:lnTo>
                    <a:pt x="743" y="149"/>
                  </a:lnTo>
                  <a:lnTo>
                    <a:pt x="747" y="149"/>
                  </a:lnTo>
                  <a:lnTo>
                    <a:pt x="750" y="149"/>
                  </a:lnTo>
                  <a:lnTo>
                    <a:pt x="752" y="146"/>
                  </a:lnTo>
                  <a:lnTo>
                    <a:pt x="754" y="146"/>
                  </a:lnTo>
                  <a:lnTo>
                    <a:pt x="759" y="144"/>
                  </a:lnTo>
                  <a:lnTo>
                    <a:pt x="759" y="146"/>
                  </a:lnTo>
                  <a:lnTo>
                    <a:pt x="757" y="146"/>
                  </a:lnTo>
                  <a:lnTo>
                    <a:pt x="771" y="154"/>
                  </a:lnTo>
                  <a:lnTo>
                    <a:pt x="776" y="154"/>
                  </a:lnTo>
                  <a:lnTo>
                    <a:pt x="780" y="154"/>
                  </a:lnTo>
                  <a:lnTo>
                    <a:pt x="780" y="161"/>
                  </a:lnTo>
                  <a:lnTo>
                    <a:pt x="780" y="170"/>
                  </a:lnTo>
                  <a:lnTo>
                    <a:pt x="783" y="173"/>
                  </a:lnTo>
                  <a:lnTo>
                    <a:pt x="785" y="177"/>
                  </a:lnTo>
                  <a:lnTo>
                    <a:pt x="790" y="184"/>
                  </a:lnTo>
                  <a:lnTo>
                    <a:pt x="792" y="189"/>
                  </a:lnTo>
                  <a:lnTo>
                    <a:pt x="792" y="191"/>
                  </a:lnTo>
                  <a:lnTo>
                    <a:pt x="790" y="196"/>
                  </a:lnTo>
                  <a:lnTo>
                    <a:pt x="790" y="201"/>
                  </a:lnTo>
                  <a:lnTo>
                    <a:pt x="785" y="208"/>
                  </a:lnTo>
                  <a:lnTo>
                    <a:pt x="783" y="213"/>
                  </a:lnTo>
                  <a:lnTo>
                    <a:pt x="783" y="229"/>
                  </a:lnTo>
                  <a:lnTo>
                    <a:pt x="783" y="232"/>
                  </a:lnTo>
                  <a:lnTo>
                    <a:pt x="788" y="234"/>
                  </a:lnTo>
                  <a:lnTo>
                    <a:pt x="790" y="239"/>
                  </a:lnTo>
                  <a:lnTo>
                    <a:pt x="790" y="246"/>
                  </a:lnTo>
                  <a:lnTo>
                    <a:pt x="790" y="251"/>
                  </a:lnTo>
                  <a:lnTo>
                    <a:pt x="788" y="253"/>
                  </a:lnTo>
                  <a:lnTo>
                    <a:pt x="778" y="262"/>
                  </a:lnTo>
                  <a:lnTo>
                    <a:pt x="773" y="267"/>
                  </a:lnTo>
                  <a:lnTo>
                    <a:pt x="771" y="270"/>
                  </a:lnTo>
                  <a:lnTo>
                    <a:pt x="769" y="272"/>
                  </a:lnTo>
                  <a:lnTo>
                    <a:pt x="766" y="274"/>
                  </a:lnTo>
                  <a:lnTo>
                    <a:pt x="764" y="277"/>
                  </a:lnTo>
                  <a:lnTo>
                    <a:pt x="759" y="284"/>
                  </a:lnTo>
                  <a:lnTo>
                    <a:pt x="757" y="288"/>
                  </a:lnTo>
                  <a:lnTo>
                    <a:pt x="754" y="288"/>
                  </a:lnTo>
                  <a:lnTo>
                    <a:pt x="747" y="288"/>
                  </a:lnTo>
                  <a:lnTo>
                    <a:pt x="745" y="291"/>
                  </a:lnTo>
                  <a:lnTo>
                    <a:pt x="743" y="291"/>
                  </a:lnTo>
                  <a:lnTo>
                    <a:pt x="740" y="296"/>
                  </a:lnTo>
                  <a:lnTo>
                    <a:pt x="743" y="298"/>
                  </a:lnTo>
                  <a:lnTo>
                    <a:pt x="745" y="305"/>
                  </a:lnTo>
                  <a:lnTo>
                    <a:pt x="745" y="310"/>
                  </a:lnTo>
                  <a:lnTo>
                    <a:pt x="747" y="312"/>
                  </a:lnTo>
                  <a:lnTo>
                    <a:pt x="750" y="317"/>
                  </a:lnTo>
                  <a:lnTo>
                    <a:pt x="750" y="319"/>
                  </a:lnTo>
                  <a:lnTo>
                    <a:pt x="750" y="324"/>
                  </a:lnTo>
                  <a:lnTo>
                    <a:pt x="747" y="326"/>
                  </a:lnTo>
                  <a:lnTo>
                    <a:pt x="747" y="331"/>
                  </a:lnTo>
                  <a:lnTo>
                    <a:pt x="750" y="333"/>
                  </a:lnTo>
                  <a:lnTo>
                    <a:pt x="750" y="338"/>
                  </a:lnTo>
                  <a:lnTo>
                    <a:pt x="750" y="341"/>
                  </a:lnTo>
                  <a:lnTo>
                    <a:pt x="745" y="348"/>
                  </a:lnTo>
                  <a:lnTo>
                    <a:pt x="743" y="350"/>
                  </a:lnTo>
                  <a:lnTo>
                    <a:pt x="743" y="355"/>
                  </a:lnTo>
                  <a:lnTo>
                    <a:pt x="745" y="357"/>
                  </a:lnTo>
                  <a:lnTo>
                    <a:pt x="750" y="367"/>
                  </a:lnTo>
                  <a:lnTo>
                    <a:pt x="752" y="371"/>
                  </a:lnTo>
                  <a:lnTo>
                    <a:pt x="747" y="371"/>
                  </a:lnTo>
                  <a:lnTo>
                    <a:pt x="745" y="374"/>
                  </a:lnTo>
                  <a:lnTo>
                    <a:pt x="743" y="376"/>
                  </a:lnTo>
                  <a:lnTo>
                    <a:pt x="743" y="381"/>
                  </a:lnTo>
                  <a:lnTo>
                    <a:pt x="745" y="383"/>
                  </a:lnTo>
                  <a:lnTo>
                    <a:pt x="747" y="388"/>
                  </a:lnTo>
                  <a:lnTo>
                    <a:pt x="750" y="400"/>
                  </a:lnTo>
                  <a:lnTo>
                    <a:pt x="747" y="402"/>
                  </a:lnTo>
                  <a:lnTo>
                    <a:pt x="747" y="404"/>
                  </a:lnTo>
                  <a:lnTo>
                    <a:pt x="745" y="407"/>
                  </a:lnTo>
                  <a:lnTo>
                    <a:pt x="743" y="409"/>
                  </a:lnTo>
                  <a:lnTo>
                    <a:pt x="740" y="409"/>
                  </a:lnTo>
                  <a:lnTo>
                    <a:pt x="736" y="404"/>
                  </a:lnTo>
                  <a:lnTo>
                    <a:pt x="733" y="404"/>
                  </a:lnTo>
                  <a:lnTo>
                    <a:pt x="731" y="404"/>
                  </a:lnTo>
                  <a:lnTo>
                    <a:pt x="726" y="409"/>
                  </a:lnTo>
                  <a:lnTo>
                    <a:pt x="724" y="409"/>
                  </a:lnTo>
                  <a:lnTo>
                    <a:pt x="721" y="409"/>
                  </a:lnTo>
                  <a:lnTo>
                    <a:pt x="712" y="402"/>
                  </a:lnTo>
                  <a:lnTo>
                    <a:pt x="709" y="402"/>
                  </a:lnTo>
                  <a:lnTo>
                    <a:pt x="707" y="402"/>
                  </a:lnTo>
                  <a:lnTo>
                    <a:pt x="700" y="402"/>
                  </a:lnTo>
                  <a:lnTo>
                    <a:pt x="698" y="404"/>
                  </a:lnTo>
                  <a:lnTo>
                    <a:pt x="695" y="407"/>
                  </a:lnTo>
                  <a:lnTo>
                    <a:pt x="695" y="409"/>
                  </a:lnTo>
                  <a:lnTo>
                    <a:pt x="695" y="412"/>
                  </a:lnTo>
                  <a:lnTo>
                    <a:pt x="695" y="414"/>
                  </a:lnTo>
                  <a:lnTo>
                    <a:pt x="695" y="416"/>
                  </a:lnTo>
                  <a:lnTo>
                    <a:pt x="693" y="416"/>
                  </a:lnTo>
                  <a:lnTo>
                    <a:pt x="676" y="421"/>
                  </a:lnTo>
                  <a:lnTo>
                    <a:pt x="653" y="428"/>
                  </a:lnTo>
                  <a:lnTo>
                    <a:pt x="643" y="433"/>
                  </a:lnTo>
                  <a:lnTo>
                    <a:pt x="639" y="438"/>
                  </a:lnTo>
                  <a:lnTo>
                    <a:pt x="639" y="440"/>
                  </a:lnTo>
                  <a:lnTo>
                    <a:pt x="643" y="447"/>
                  </a:lnTo>
                  <a:lnTo>
                    <a:pt x="643" y="449"/>
                  </a:lnTo>
                  <a:lnTo>
                    <a:pt x="643" y="454"/>
                  </a:lnTo>
                  <a:lnTo>
                    <a:pt x="646" y="471"/>
                  </a:lnTo>
                  <a:lnTo>
                    <a:pt x="646" y="475"/>
                  </a:lnTo>
                  <a:lnTo>
                    <a:pt x="648" y="478"/>
                  </a:lnTo>
                  <a:lnTo>
                    <a:pt x="648" y="478"/>
                  </a:lnTo>
                  <a:lnTo>
                    <a:pt x="650" y="480"/>
                  </a:lnTo>
                  <a:lnTo>
                    <a:pt x="653" y="480"/>
                  </a:lnTo>
                  <a:lnTo>
                    <a:pt x="655" y="480"/>
                  </a:lnTo>
                  <a:lnTo>
                    <a:pt x="657" y="483"/>
                  </a:lnTo>
                  <a:lnTo>
                    <a:pt x="660" y="485"/>
                  </a:lnTo>
                  <a:lnTo>
                    <a:pt x="662" y="487"/>
                  </a:lnTo>
                  <a:lnTo>
                    <a:pt x="667" y="490"/>
                  </a:lnTo>
                  <a:lnTo>
                    <a:pt x="667" y="492"/>
                  </a:lnTo>
                  <a:lnTo>
                    <a:pt x="667" y="494"/>
                  </a:lnTo>
                  <a:lnTo>
                    <a:pt x="667" y="497"/>
                  </a:lnTo>
                  <a:lnTo>
                    <a:pt x="665" y="499"/>
                  </a:lnTo>
                  <a:lnTo>
                    <a:pt x="662" y="502"/>
                  </a:lnTo>
                  <a:lnTo>
                    <a:pt x="660" y="504"/>
                  </a:lnTo>
                  <a:lnTo>
                    <a:pt x="655" y="504"/>
                  </a:lnTo>
                  <a:lnTo>
                    <a:pt x="643" y="502"/>
                  </a:lnTo>
                  <a:lnTo>
                    <a:pt x="641" y="504"/>
                  </a:lnTo>
                  <a:lnTo>
                    <a:pt x="639" y="504"/>
                  </a:lnTo>
                  <a:lnTo>
                    <a:pt x="636" y="506"/>
                  </a:lnTo>
                  <a:lnTo>
                    <a:pt x="634" y="509"/>
                  </a:lnTo>
                  <a:lnTo>
                    <a:pt x="634" y="511"/>
                  </a:lnTo>
                  <a:lnTo>
                    <a:pt x="634" y="513"/>
                  </a:lnTo>
                  <a:lnTo>
                    <a:pt x="634" y="516"/>
                  </a:lnTo>
                  <a:lnTo>
                    <a:pt x="636" y="523"/>
                  </a:lnTo>
                  <a:lnTo>
                    <a:pt x="636" y="525"/>
                  </a:lnTo>
                  <a:lnTo>
                    <a:pt x="636" y="530"/>
                  </a:lnTo>
                  <a:lnTo>
                    <a:pt x="634" y="535"/>
                  </a:lnTo>
                  <a:lnTo>
                    <a:pt x="631" y="537"/>
                  </a:lnTo>
                  <a:lnTo>
                    <a:pt x="629" y="539"/>
                  </a:lnTo>
                  <a:lnTo>
                    <a:pt x="624" y="542"/>
                  </a:lnTo>
                  <a:lnTo>
                    <a:pt x="624" y="544"/>
                  </a:lnTo>
                  <a:lnTo>
                    <a:pt x="624" y="546"/>
                  </a:lnTo>
                  <a:lnTo>
                    <a:pt x="624" y="549"/>
                  </a:lnTo>
                  <a:lnTo>
                    <a:pt x="624" y="551"/>
                  </a:lnTo>
                  <a:lnTo>
                    <a:pt x="627" y="551"/>
                  </a:lnTo>
                  <a:lnTo>
                    <a:pt x="629" y="554"/>
                  </a:lnTo>
                  <a:lnTo>
                    <a:pt x="631" y="554"/>
                  </a:lnTo>
                  <a:lnTo>
                    <a:pt x="641" y="554"/>
                  </a:lnTo>
                  <a:lnTo>
                    <a:pt x="643" y="554"/>
                  </a:lnTo>
                  <a:lnTo>
                    <a:pt x="646" y="554"/>
                  </a:lnTo>
                  <a:lnTo>
                    <a:pt x="648" y="554"/>
                  </a:lnTo>
                  <a:lnTo>
                    <a:pt x="650" y="556"/>
                  </a:lnTo>
                  <a:lnTo>
                    <a:pt x="650" y="561"/>
                  </a:lnTo>
                  <a:lnTo>
                    <a:pt x="648" y="563"/>
                  </a:lnTo>
                  <a:lnTo>
                    <a:pt x="646" y="565"/>
                  </a:lnTo>
                  <a:lnTo>
                    <a:pt x="643" y="568"/>
                  </a:lnTo>
                  <a:lnTo>
                    <a:pt x="639" y="573"/>
                  </a:lnTo>
                  <a:lnTo>
                    <a:pt x="636" y="577"/>
                  </a:lnTo>
                  <a:lnTo>
                    <a:pt x="631" y="582"/>
                  </a:lnTo>
                  <a:lnTo>
                    <a:pt x="629" y="584"/>
                  </a:lnTo>
                  <a:lnTo>
                    <a:pt x="627" y="589"/>
                  </a:lnTo>
                  <a:lnTo>
                    <a:pt x="627" y="594"/>
                  </a:lnTo>
                  <a:lnTo>
                    <a:pt x="624" y="596"/>
                  </a:lnTo>
                  <a:lnTo>
                    <a:pt x="608" y="615"/>
                  </a:lnTo>
                  <a:lnTo>
                    <a:pt x="605" y="617"/>
                  </a:lnTo>
                  <a:lnTo>
                    <a:pt x="603" y="625"/>
                  </a:lnTo>
                  <a:lnTo>
                    <a:pt x="598" y="634"/>
                  </a:lnTo>
                  <a:lnTo>
                    <a:pt x="591" y="634"/>
                  </a:lnTo>
                  <a:lnTo>
                    <a:pt x="586" y="634"/>
                  </a:lnTo>
                  <a:lnTo>
                    <a:pt x="582" y="632"/>
                  </a:lnTo>
                  <a:lnTo>
                    <a:pt x="572" y="625"/>
                  </a:lnTo>
                  <a:lnTo>
                    <a:pt x="570" y="622"/>
                  </a:lnTo>
                  <a:lnTo>
                    <a:pt x="570" y="617"/>
                  </a:lnTo>
                  <a:lnTo>
                    <a:pt x="568" y="613"/>
                  </a:lnTo>
                  <a:lnTo>
                    <a:pt x="568" y="606"/>
                  </a:lnTo>
                  <a:lnTo>
                    <a:pt x="565" y="603"/>
                  </a:lnTo>
                  <a:lnTo>
                    <a:pt x="563" y="603"/>
                  </a:lnTo>
                  <a:lnTo>
                    <a:pt x="560" y="603"/>
                  </a:lnTo>
                  <a:lnTo>
                    <a:pt x="558" y="606"/>
                  </a:lnTo>
                  <a:lnTo>
                    <a:pt x="553" y="606"/>
                  </a:lnTo>
                  <a:lnTo>
                    <a:pt x="511" y="570"/>
                  </a:lnTo>
                  <a:lnTo>
                    <a:pt x="511" y="568"/>
                  </a:lnTo>
                  <a:lnTo>
                    <a:pt x="508" y="565"/>
                  </a:lnTo>
                  <a:lnTo>
                    <a:pt x="508" y="563"/>
                  </a:lnTo>
                  <a:lnTo>
                    <a:pt x="508" y="561"/>
                  </a:lnTo>
                  <a:lnTo>
                    <a:pt x="511" y="558"/>
                  </a:lnTo>
                  <a:lnTo>
                    <a:pt x="511" y="554"/>
                  </a:lnTo>
                  <a:lnTo>
                    <a:pt x="511" y="549"/>
                  </a:lnTo>
                  <a:lnTo>
                    <a:pt x="506" y="539"/>
                  </a:lnTo>
                  <a:lnTo>
                    <a:pt x="504" y="535"/>
                  </a:lnTo>
                  <a:lnTo>
                    <a:pt x="501" y="532"/>
                  </a:lnTo>
                  <a:lnTo>
                    <a:pt x="482" y="528"/>
                  </a:lnTo>
                  <a:lnTo>
                    <a:pt x="478" y="532"/>
                  </a:lnTo>
                  <a:lnTo>
                    <a:pt x="473" y="535"/>
                  </a:lnTo>
                  <a:lnTo>
                    <a:pt x="468" y="535"/>
                  </a:lnTo>
                  <a:lnTo>
                    <a:pt x="466" y="535"/>
                  </a:lnTo>
                  <a:lnTo>
                    <a:pt x="461" y="537"/>
                  </a:lnTo>
                  <a:lnTo>
                    <a:pt x="456" y="542"/>
                  </a:lnTo>
                  <a:lnTo>
                    <a:pt x="456" y="542"/>
                  </a:lnTo>
                  <a:lnTo>
                    <a:pt x="452" y="537"/>
                  </a:lnTo>
                  <a:lnTo>
                    <a:pt x="449" y="537"/>
                  </a:lnTo>
                  <a:lnTo>
                    <a:pt x="444" y="539"/>
                  </a:lnTo>
                  <a:lnTo>
                    <a:pt x="421" y="544"/>
                  </a:lnTo>
                  <a:lnTo>
                    <a:pt x="407" y="539"/>
                  </a:lnTo>
                  <a:lnTo>
                    <a:pt x="404" y="539"/>
                  </a:lnTo>
                  <a:lnTo>
                    <a:pt x="402" y="539"/>
                  </a:lnTo>
                  <a:lnTo>
                    <a:pt x="397" y="542"/>
                  </a:lnTo>
                  <a:lnTo>
                    <a:pt x="397" y="544"/>
                  </a:lnTo>
                  <a:lnTo>
                    <a:pt x="395" y="546"/>
                  </a:lnTo>
                  <a:lnTo>
                    <a:pt x="392" y="549"/>
                  </a:lnTo>
                  <a:lnTo>
                    <a:pt x="390" y="549"/>
                  </a:lnTo>
                  <a:lnTo>
                    <a:pt x="388" y="546"/>
                  </a:lnTo>
                  <a:lnTo>
                    <a:pt x="385" y="546"/>
                  </a:lnTo>
                  <a:lnTo>
                    <a:pt x="383" y="544"/>
                  </a:lnTo>
                  <a:lnTo>
                    <a:pt x="381" y="542"/>
                  </a:lnTo>
                  <a:lnTo>
                    <a:pt x="376" y="544"/>
                  </a:lnTo>
                  <a:lnTo>
                    <a:pt x="371" y="546"/>
                  </a:lnTo>
                  <a:lnTo>
                    <a:pt x="369" y="544"/>
                  </a:lnTo>
                  <a:lnTo>
                    <a:pt x="364" y="537"/>
                  </a:lnTo>
                  <a:lnTo>
                    <a:pt x="357" y="537"/>
                  </a:lnTo>
                  <a:lnTo>
                    <a:pt x="345" y="542"/>
                  </a:lnTo>
                  <a:lnTo>
                    <a:pt x="338" y="537"/>
                  </a:lnTo>
                  <a:lnTo>
                    <a:pt x="336" y="535"/>
                  </a:lnTo>
                  <a:lnTo>
                    <a:pt x="336" y="532"/>
                  </a:lnTo>
                  <a:lnTo>
                    <a:pt x="333" y="530"/>
                  </a:lnTo>
                  <a:lnTo>
                    <a:pt x="331" y="528"/>
                  </a:lnTo>
                  <a:lnTo>
                    <a:pt x="326" y="532"/>
                  </a:lnTo>
                  <a:lnTo>
                    <a:pt x="324" y="532"/>
                  </a:lnTo>
                  <a:lnTo>
                    <a:pt x="274" y="506"/>
                  </a:lnTo>
                  <a:lnTo>
                    <a:pt x="269" y="504"/>
                  </a:lnTo>
                  <a:lnTo>
                    <a:pt x="265" y="506"/>
                  </a:lnTo>
                  <a:lnTo>
                    <a:pt x="255" y="511"/>
                  </a:lnTo>
                  <a:lnTo>
                    <a:pt x="250" y="513"/>
                  </a:lnTo>
                  <a:lnTo>
                    <a:pt x="248" y="511"/>
                  </a:lnTo>
                  <a:lnTo>
                    <a:pt x="229" y="504"/>
                  </a:lnTo>
                  <a:lnTo>
                    <a:pt x="222" y="504"/>
                  </a:lnTo>
                  <a:lnTo>
                    <a:pt x="217" y="504"/>
                  </a:lnTo>
                  <a:lnTo>
                    <a:pt x="210" y="499"/>
                  </a:lnTo>
                  <a:lnTo>
                    <a:pt x="208" y="497"/>
                  </a:lnTo>
                  <a:lnTo>
                    <a:pt x="206" y="494"/>
                  </a:lnTo>
                  <a:lnTo>
                    <a:pt x="203" y="492"/>
                  </a:lnTo>
                  <a:lnTo>
                    <a:pt x="201" y="492"/>
                  </a:lnTo>
                  <a:lnTo>
                    <a:pt x="196" y="494"/>
                  </a:lnTo>
                  <a:lnTo>
                    <a:pt x="194" y="497"/>
                  </a:lnTo>
                  <a:lnTo>
                    <a:pt x="182" y="506"/>
                  </a:lnTo>
                  <a:lnTo>
                    <a:pt x="177" y="509"/>
                  </a:lnTo>
                  <a:lnTo>
                    <a:pt x="172" y="509"/>
                  </a:lnTo>
                  <a:lnTo>
                    <a:pt x="158" y="509"/>
                  </a:lnTo>
                  <a:lnTo>
                    <a:pt x="149" y="513"/>
                  </a:lnTo>
                  <a:lnTo>
                    <a:pt x="144" y="511"/>
                  </a:lnTo>
                  <a:lnTo>
                    <a:pt x="135" y="509"/>
                  </a:lnTo>
                  <a:lnTo>
                    <a:pt x="123" y="506"/>
                  </a:lnTo>
                  <a:lnTo>
                    <a:pt x="113" y="506"/>
                  </a:lnTo>
                  <a:lnTo>
                    <a:pt x="111" y="504"/>
                  </a:lnTo>
                  <a:lnTo>
                    <a:pt x="106" y="504"/>
                  </a:lnTo>
                  <a:lnTo>
                    <a:pt x="104" y="502"/>
                  </a:lnTo>
                  <a:lnTo>
                    <a:pt x="101" y="499"/>
                  </a:lnTo>
                  <a:lnTo>
                    <a:pt x="101" y="494"/>
                  </a:lnTo>
                  <a:lnTo>
                    <a:pt x="99" y="490"/>
                  </a:lnTo>
                  <a:lnTo>
                    <a:pt x="97" y="487"/>
                  </a:lnTo>
                  <a:lnTo>
                    <a:pt x="94" y="483"/>
                  </a:lnTo>
                  <a:lnTo>
                    <a:pt x="94" y="478"/>
                  </a:lnTo>
                  <a:lnTo>
                    <a:pt x="94" y="478"/>
                  </a:lnTo>
                  <a:lnTo>
                    <a:pt x="97" y="471"/>
                  </a:lnTo>
                  <a:lnTo>
                    <a:pt x="99" y="471"/>
                  </a:lnTo>
                  <a:lnTo>
                    <a:pt x="104" y="471"/>
                  </a:lnTo>
                  <a:lnTo>
                    <a:pt x="106" y="471"/>
                  </a:lnTo>
                  <a:lnTo>
                    <a:pt x="109" y="473"/>
                  </a:lnTo>
                  <a:lnTo>
                    <a:pt x="111" y="478"/>
                  </a:lnTo>
                  <a:lnTo>
                    <a:pt x="111" y="478"/>
                  </a:lnTo>
                  <a:lnTo>
                    <a:pt x="113" y="480"/>
                  </a:lnTo>
                  <a:lnTo>
                    <a:pt x="116" y="480"/>
                  </a:lnTo>
                  <a:lnTo>
                    <a:pt x="118" y="480"/>
                  </a:lnTo>
                  <a:lnTo>
                    <a:pt x="118" y="478"/>
                  </a:lnTo>
                  <a:lnTo>
                    <a:pt x="118" y="478"/>
                  </a:lnTo>
                  <a:lnTo>
                    <a:pt x="120" y="478"/>
                  </a:lnTo>
                  <a:lnTo>
                    <a:pt x="118" y="471"/>
                  </a:lnTo>
                  <a:lnTo>
                    <a:pt x="109" y="452"/>
                  </a:lnTo>
                  <a:lnTo>
                    <a:pt x="101" y="421"/>
                  </a:lnTo>
                  <a:lnTo>
                    <a:pt x="99" y="404"/>
                  </a:lnTo>
                  <a:lnTo>
                    <a:pt x="99" y="400"/>
                  </a:lnTo>
                  <a:lnTo>
                    <a:pt x="104" y="393"/>
                  </a:lnTo>
                  <a:lnTo>
                    <a:pt x="104" y="388"/>
                  </a:lnTo>
                  <a:lnTo>
                    <a:pt x="106" y="386"/>
                  </a:lnTo>
                  <a:lnTo>
                    <a:pt x="106" y="383"/>
                  </a:lnTo>
                  <a:lnTo>
                    <a:pt x="106" y="383"/>
                  </a:lnTo>
                  <a:lnTo>
                    <a:pt x="109" y="383"/>
                  </a:lnTo>
                  <a:lnTo>
                    <a:pt x="111" y="381"/>
                  </a:lnTo>
                  <a:lnTo>
                    <a:pt x="113" y="376"/>
                  </a:lnTo>
                  <a:lnTo>
                    <a:pt x="113" y="371"/>
                  </a:lnTo>
                  <a:lnTo>
                    <a:pt x="111" y="369"/>
                  </a:lnTo>
                  <a:lnTo>
                    <a:pt x="109" y="367"/>
                  </a:lnTo>
                  <a:lnTo>
                    <a:pt x="106" y="369"/>
                  </a:lnTo>
                  <a:lnTo>
                    <a:pt x="104" y="369"/>
                  </a:lnTo>
                  <a:lnTo>
                    <a:pt x="101" y="371"/>
                  </a:lnTo>
                  <a:lnTo>
                    <a:pt x="99" y="371"/>
                  </a:lnTo>
                  <a:lnTo>
                    <a:pt x="97" y="367"/>
                  </a:lnTo>
                  <a:lnTo>
                    <a:pt x="97" y="362"/>
                  </a:lnTo>
                  <a:lnTo>
                    <a:pt x="94" y="348"/>
                  </a:lnTo>
                  <a:lnTo>
                    <a:pt x="94" y="343"/>
                  </a:lnTo>
                  <a:lnTo>
                    <a:pt x="92" y="338"/>
                  </a:lnTo>
                  <a:lnTo>
                    <a:pt x="90" y="326"/>
                  </a:lnTo>
                  <a:lnTo>
                    <a:pt x="90" y="317"/>
                  </a:lnTo>
                  <a:lnTo>
                    <a:pt x="90" y="315"/>
                  </a:lnTo>
                  <a:lnTo>
                    <a:pt x="87" y="312"/>
                  </a:lnTo>
                  <a:lnTo>
                    <a:pt x="87" y="310"/>
                  </a:lnTo>
                  <a:lnTo>
                    <a:pt x="90" y="307"/>
                  </a:lnTo>
                  <a:lnTo>
                    <a:pt x="94" y="305"/>
                  </a:lnTo>
                  <a:lnTo>
                    <a:pt x="97" y="303"/>
                  </a:lnTo>
                  <a:lnTo>
                    <a:pt x="101" y="296"/>
                  </a:lnTo>
                  <a:lnTo>
                    <a:pt x="101" y="293"/>
                  </a:lnTo>
                  <a:lnTo>
                    <a:pt x="99" y="288"/>
                  </a:lnTo>
                  <a:lnTo>
                    <a:pt x="97" y="288"/>
                  </a:lnTo>
                  <a:lnTo>
                    <a:pt x="94" y="291"/>
                  </a:lnTo>
                  <a:lnTo>
                    <a:pt x="92" y="291"/>
                  </a:lnTo>
                  <a:lnTo>
                    <a:pt x="90" y="291"/>
                  </a:lnTo>
                  <a:lnTo>
                    <a:pt x="87" y="291"/>
                  </a:lnTo>
                  <a:lnTo>
                    <a:pt x="85" y="288"/>
                  </a:lnTo>
                  <a:lnTo>
                    <a:pt x="87" y="284"/>
                  </a:lnTo>
                  <a:lnTo>
                    <a:pt x="97" y="267"/>
                  </a:lnTo>
                  <a:lnTo>
                    <a:pt x="99" y="265"/>
                  </a:lnTo>
                  <a:lnTo>
                    <a:pt x="104" y="260"/>
                  </a:lnTo>
                  <a:lnTo>
                    <a:pt x="106" y="258"/>
                  </a:lnTo>
                  <a:lnTo>
                    <a:pt x="106" y="253"/>
                  </a:lnTo>
                  <a:lnTo>
                    <a:pt x="104" y="251"/>
                  </a:lnTo>
                  <a:lnTo>
                    <a:pt x="101" y="246"/>
                  </a:lnTo>
                  <a:lnTo>
                    <a:pt x="97" y="236"/>
                  </a:lnTo>
                  <a:lnTo>
                    <a:pt x="94" y="229"/>
                  </a:lnTo>
                  <a:lnTo>
                    <a:pt x="90" y="213"/>
                  </a:lnTo>
                  <a:lnTo>
                    <a:pt x="85" y="206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045339B8-AB96-0619-D664-A51D0AC48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2330450"/>
              <a:ext cx="841375" cy="1203325"/>
            </a:xfrm>
            <a:custGeom>
              <a:avLst/>
              <a:gdLst>
                <a:gd name="T0" fmla="*/ 518 w 530"/>
                <a:gd name="T1" fmla="*/ 195 h 758"/>
                <a:gd name="T2" fmla="*/ 480 w 530"/>
                <a:gd name="T3" fmla="*/ 202 h 758"/>
                <a:gd name="T4" fmla="*/ 468 w 530"/>
                <a:gd name="T5" fmla="*/ 230 h 758"/>
                <a:gd name="T6" fmla="*/ 494 w 530"/>
                <a:gd name="T7" fmla="*/ 254 h 758"/>
                <a:gd name="T8" fmla="*/ 496 w 530"/>
                <a:gd name="T9" fmla="*/ 273 h 758"/>
                <a:gd name="T10" fmla="*/ 466 w 530"/>
                <a:gd name="T11" fmla="*/ 322 h 758"/>
                <a:gd name="T12" fmla="*/ 425 w 530"/>
                <a:gd name="T13" fmla="*/ 374 h 758"/>
                <a:gd name="T14" fmla="*/ 390 w 530"/>
                <a:gd name="T15" fmla="*/ 424 h 758"/>
                <a:gd name="T16" fmla="*/ 352 w 530"/>
                <a:gd name="T17" fmla="*/ 483 h 758"/>
                <a:gd name="T18" fmla="*/ 350 w 530"/>
                <a:gd name="T19" fmla="*/ 514 h 758"/>
                <a:gd name="T20" fmla="*/ 326 w 530"/>
                <a:gd name="T21" fmla="*/ 550 h 758"/>
                <a:gd name="T22" fmla="*/ 255 w 530"/>
                <a:gd name="T23" fmla="*/ 654 h 758"/>
                <a:gd name="T24" fmla="*/ 255 w 530"/>
                <a:gd name="T25" fmla="*/ 670 h 758"/>
                <a:gd name="T26" fmla="*/ 239 w 530"/>
                <a:gd name="T27" fmla="*/ 701 h 758"/>
                <a:gd name="T28" fmla="*/ 217 w 530"/>
                <a:gd name="T29" fmla="*/ 729 h 758"/>
                <a:gd name="T30" fmla="*/ 160 w 530"/>
                <a:gd name="T31" fmla="*/ 748 h 758"/>
                <a:gd name="T32" fmla="*/ 137 w 530"/>
                <a:gd name="T33" fmla="*/ 720 h 758"/>
                <a:gd name="T34" fmla="*/ 123 w 530"/>
                <a:gd name="T35" fmla="*/ 734 h 758"/>
                <a:gd name="T36" fmla="*/ 113 w 530"/>
                <a:gd name="T37" fmla="*/ 741 h 758"/>
                <a:gd name="T38" fmla="*/ 101 w 530"/>
                <a:gd name="T39" fmla="*/ 756 h 758"/>
                <a:gd name="T40" fmla="*/ 85 w 530"/>
                <a:gd name="T41" fmla="*/ 748 h 758"/>
                <a:gd name="T42" fmla="*/ 75 w 530"/>
                <a:gd name="T43" fmla="*/ 732 h 758"/>
                <a:gd name="T44" fmla="*/ 52 w 530"/>
                <a:gd name="T45" fmla="*/ 708 h 758"/>
                <a:gd name="T46" fmla="*/ 40 w 530"/>
                <a:gd name="T47" fmla="*/ 675 h 758"/>
                <a:gd name="T48" fmla="*/ 59 w 530"/>
                <a:gd name="T49" fmla="*/ 654 h 758"/>
                <a:gd name="T50" fmla="*/ 45 w 530"/>
                <a:gd name="T51" fmla="*/ 630 h 758"/>
                <a:gd name="T52" fmla="*/ 59 w 530"/>
                <a:gd name="T53" fmla="*/ 611 h 758"/>
                <a:gd name="T54" fmla="*/ 49 w 530"/>
                <a:gd name="T55" fmla="*/ 561 h 758"/>
                <a:gd name="T56" fmla="*/ 42 w 530"/>
                <a:gd name="T57" fmla="*/ 538 h 758"/>
                <a:gd name="T58" fmla="*/ 42 w 530"/>
                <a:gd name="T59" fmla="*/ 521 h 758"/>
                <a:gd name="T60" fmla="*/ 61 w 530"/>
                <a:gd name="T61" fmla="*/ 505 h 758"/>
                <a:gd name="T62" fmla="*/ 33 w 530"/>
                <a:gd name="T63" fmla="*/ 493 h 758"/>
                <a:gd name="T64" fmla="*/ 16 w 530"/>
                <a:gd name="T65" fmla="*/ 441 h 758"/>
                <a:gd name="T66" fmla="*/ 16 w 530"/>
                <a:gd name="T67" fmla="*/ 422 h 758"/>
                <a:gd name="T68" fmla="*/ 63 w 530"/>
                <a:gd name="T69" fmla="*/ 363 h 758"/>
                <a:gd name="T70" fmla="*/ 61 w 530"/>
                <a:gd name="T71" fmla="*/ 303 h 758"/>
                <a:gd name="T72" fmla="*/ 49 w 530"/>
                <a:gd name="T73" fmla="*/ 275 h 758"/>
                <a:gd name="T74" fmla="*/ 37 w 530"/>
                <a:gd name="T75" fmla="*/ 254 h 758"/>
                <a:gd name="T76" fmla="*/ 35 w 530"/>
                <a:gd name="T77" fmla="*/ 235 h 758"/>
                <a:gd name="T78" fmla="*/ 52 w 530"/>
                <a:gd name="T79" fmla="*/ 221 h 758"/>
                <a:gd name="T80" fmla="*/ 49 w 530"/>
                <a:gd name="T81" fmla="*/ 199 h 758"/>
                <a:gd name="T82" fmla="*/ 42 w 530"/>
                <a:gd name="T83" fmla="*/ 180 h 758"/>
                <a:gd name="T84" fmla="*/ 26 w 530"/>
                <a:gd name="T85" fmla="*/ 164 h 758"/>
                <a:gd name="T86" fmla="*/ 52 w 530"/>
                <a:gd name="T87" fmla="*/ 152 h 758"/>
                <a:gd name="T88" fmla="*/ 108 w 530"/>
                <a:gd name="T89" fmla="*/ 145 h 758"/>
                <a:gd name="T90" fmla="*/ 108 w 530"/>
                <a:gd name="T91" fmla="*/ 109 h 758"/>
                <a:gd name="T92" fmla="*/ 149 w 530"/>
                <a:gd name="T93" fmla="*/ 53 h 758"/>
                <a:gd name="T94" fmla="*/ 160 w 530"/>
                <a:gd name="T95" fmla="*/ 36 h 758"/>
                <a:gd name="T96" fmla="*/ 175 w 530"/>
                <a:gd name="T97" fmla="*/ 19 h 758"/>
                <a:gd name="T98" fmla="*/ 184 w 530"/>
                <a:gd name="T99" fmla="*/ 29 h 758"/>
                <a:gd name="T100" fmla="*/ 208 w 530"/>
                <a:gd name="T101" fmla="*/ 3 h 758"/>
                <a:gd name="T102" fmla="*/ 239 w 530"/>
                <a:gd name="T103" fmla="*/ 22 h 758"/>
                <a:gd name="T104" fmla="*/ 267 w 530"/>
                <a:gd name="T105" fmla="*/ 29 h 758"/>
                <a:gd name="T106" fmla="*/ 331 w 530"/>
                <a:gd name="T107" fmla="*/ 38 h 758"/>
                <a:gd name="T108" fmla="*/ 354 w 530"/>
                <a:gd name="T109" fmla="*/ 29 h 758"/>
                <a:gd name="T110" fmla="*/ 380 w 530"/>
                <a:gd name="T111" fmla="*/ 34 h 758"/>
                <a:gd name="T112" fmla="*/ 437 w 530"/>
                <a:gd name="T113" fmla="*/ 64 h 758"/>
                <a:gd name="T114" fmla="*/ 496 w 530"/>
                <a:gd name="T115" fmla="*/ 109 h 758"/>
                <a:gd name="T116" fmla="*/ 494 w 530"/>
                <a:gd name="T117" fmla="*/ 135 h 758"/>
                <a:gd name="T118" fmla="*/ 496 w 530"/>
                <a:gd name="T119" fmla="*/ 154 h 758"/>
                <a:gd name="T120" fmla="*/ 530 w 530"/>
                <a:gd name="T121" fmla="*/ 183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0" h="758">
                  <a:moveTo>
                    <a:pt x="530" y="190"/>
                  </a:moveTo>
                  <a:lnTo>
                    <a:pt x="530" y="190"/>
                  </a:lnTo>
                  <a:lnTo>
                    <a:pt x="530" y="195"/>
                  </a:lnTo>
                  <a:lnTo>
                    <a:pt x="530" y="199"/>
                  </a:lnTo>
                  <a:lnTo>
                    <a:pt x="527" y="199"/>
                  </a:lnTo>
                  <a:lnTo>
                    <a:pt x="525" y="197"/>
                  </a:lnTo>
                  <a:lnTo>
                    <a:pt x="518" y="195"/>
                  </a:lnTo>
                  <a:lnTo>
                    <a:pt x="504" y="199"/>
                  </a:lnTo>
                  <a:lnTo>
                    <a:pt x="496" y="199"/>
                  </a:lnTo>
                  <a:lnTo>
                    <a:pt x="494" y="197"/>
                  </a:lnTo>
                  <a:lnTo>
                    <a:pt x="489" y="197"/>
                  </a:lnTo>
                  <a:lnTo>
                    <a:pt x="487" y="197"/>
                  </a:lnTo>
                  <a:lnTo>
                    <a:pt x="485" y="199"/>
                  </a:lnTo>
                  <a:lnTo>
                    <a:pt x="480" y="202"/>
                  </a:lnTo>
                  <a:lnTo>
                    <a:pt x="482" y="206"/>
                  </a:lnTo>
                  <a:lnTo>
                    <a:pt x="485" y="213"/>
                  </a:lnTo>
                  <a:lnTo>
                    <a:pt x="487" y="218"/>
                  </a:lnTo>
                  <a:lnTo>
                    <a:pt x="485" y="221"/>
                  </a:lnTo>
                  <a:lnTo>
                    <a:pt x="480" y="225"/>
                  </a:lnTo>
                  <a:lnTo>
                    <a:pt x="478" y="228"/>
                  </a:lnTo>
                  <a:lnTo>
                    <a:pt x="468" y="230"/>
                  </a:lnTo>
                  <a:lnTo>
                    <a:pt x="470" y="240"/>
                  </a:lnTo>
                  <a:lnTo>
                    <a:pt x="463" y="244"/>
                  </a:lnTo>
                  <a:lnTo>
                    <a:pt x="459" y="249"/>
                  </a:lnTo>
                  <a:lnTo>
                    <a:pt x="456" y="256"/>
                  </a:lnTo>
                  <a:lnTo>
                    <a:pt x="454" y="263"/>
                  </a:lnTo>
                  <a:lnTo>
                    <a:pt x="489" y="256"/>
                  </a:lnTo>
                  <a:lnTo>
                    <a:pt x="494" y="254"/>
                  </a:lnTo>
                  <a:lnTo>
                    <a:pt x="499" y="256"/>
                  </a:lnTo>
                  <a:lnTo>
                    <a:pt x="504" y="258"/>
                  </a:lnTo>
                  <a:lnTo>
                    <a:pt x="506" y="263"/>
                  </a:lnTo>
                  <a:lnTo>
                    <a:pt x="504" y="268"/>
                  </a:lnTo>
                  <a:lnTo>
                    <a:pt x="501" y="270"/>
                  </a:lnTo>
                  <a:lnTo>
                    <a:pt x="499" y="270"/>
                  </a:lnTo>
                  <a:lnTo>
                    <a:pt x="496" y="273"/>
                  </a:lnTo>
                  <a:lnTo>
                    <a:pt x="492" y="280"/>
                  </a:lnTo>
                  <a:lnTo>
                    <a:pt x="492" y="280"/>
                  </a:lnTo>
                  <a:lnTo>
                    <a:pt x="489" y="280"/>
                  </a:lnTo>
                  <a:lnTo>
                    <a:pt x="485" y="287"/>
                  </a:lnTo>
                  <a:lnTo>
                    <a:pt x="482" y="296"/>
                  </a:lnTo>
                  <a:lnTo>
                    <a:pt x="485" y="306"/>
                  </a:lnTo>
                  <a:lnTo>
                    <a:pt x="466" y="322"/>
                  </a:lnTo>
                  <a:lnTo>
                    <a:pt x="459" y="332"/>
                  </a:lnTo>
                  <a:lnTo>
                    <a:pt x="454" y="341"/>
                  </a:lnTo>
                  <a:lnTo>
                    <a:pt x="437" y="360"/>
                  </a:lnTo>
                  <a:lnTo>
                    <a:pt x="428" y="365"/>
                  </a:lnTo>
                  <a:lnTo>
                    <a:pt x="430" y="372"/>
                  </a:lnTo>
                  <a:lnTo>
                    <a:pt x="425" y="374"/>
                  </a:lnTo>
                  <a:lnTo>
                    <a:pt x="425" y="374"/>
                  </a:lnTo>
                  <a:lnTo>
                    <a:pt x="423" y="377"/>
                  </a:lnTo>
                  <a:lnTo>
                    <a:pt x="416" y="382"/>
                  </a:lnTo>
                  <a:lnTo>
                    <a:pt x="414" y="384"/>
                  </a:lnTo>
                  <a:lnTo>
                    <a:pt x="411" y="391"/>
                  </a:lnTo>
                  <a:lnTo>
                    <a:pt x="414" y="398"/>
                  </a:lnTo>
                  <a:lnTo>
                    <a:pt x="409" y="408"/>
                  </a:lnTo>
                  <a:lnTo>
                    <a:pt x="390" y="424"/>
                  </a:lnTo>
                  <a:lnTo>
                    <a:pt x="362" y="438"/>
                  </a:lnTo>
                  <a:lnTo>
                    <a:pt x="347" y="448"/>
                  </a:lnTo>
                  <a:lnTo>
                    <a:pt x="345" y="462"/>
                  </a:lnTo>
                  <a:lnTo>
                    <a:pt x="345" y="467"/>
                  </a:lnTo>
                  <a:lnTo>
                    <a:pt x="350" y="474"/>
                  </a:lnTo>
                  <a:lnTo>
                    <a:pt x="352" y="479"/>
                  </a:lnTo>
                  <a:lnTo>
                    <a:pt x="352" y="483"/>
                  </a:lnTo>
                  <a:lnTo>
                    <a:pt x="350" y="488"/>
                  </a:lnTo>
                  <a:lnTo>
                    <a:pt x="347" y="490"/>
                  </a:lnTo>
                  <a:lnTo>
                    <a:pt x="345" y="505"/>
                  </a:lnTo>
                  <a:lnTo>
                    <a:pt x="345" y="507"/>
                  </a:lnTo>
                  <a:lnTo>
                    <a:pt x="345" y="509"/>
                  </a:lnTo>
                  <a:lnTo>
                    <a:pt x="347" y="512"/>
                  </a:lnTo>
                  <a:lnTo>
                    <a:pt x="350" y="514"/>
                  </a:lnTo>
                  <a:lnTo>
                    <a:pt x="350" y="521"/>
                  </a:lnTo>
                  <a:lnTo>
                    <a:pt x="350" y="526"/>
                  </a:lnTo>
                  <a:lnTo>
                    <a:pt x="347" y="528"/>
                  </a:lnTo>
                  <a:lnTo>
                    <a:pt x="345" y="533"/>
                  </a:lnTo>
                  <a:lnTo>
                    <a:pt x="336" y="538"/>
                  </a:lnTo>
                  <a:lnTo>
                    <a:pt x="328" y="547"/>
                  </a:lnTo>
                  <a:lnTo>
                    <a:pt x="326" y="550"/>
                  </a:lnTo>
                  <a:lnTo>
                    <a:pt x="305" y="564"/>
                  </a:lnTo>
                  <a:lnTo>
                    <a:pt x="269" y="602"/>
                  </a:lnTo>
                  <a:lnTo>
                    <a:pt x="265" y="609"/>
                  </a:lnTo>
                  <a:lnTo>
                    <a:pt x="267" y="613"/>
                  </a:lnTo>
                  <a:lnTo>
                    <a:pt x="274" y="621"/>
                  </a:lnTo>
                  <a:lnTo>
                    <a:pt x="265" y="635"/>
                  </a:lnTo>
                  <a:lnTo>
                    <a:pt x="255" y="654"/>
                  </a:lnTo>
                  <a:lnTo>
                    <a:pt x="253" y="656"/>
                  </a:lnTo>
                  <a:lnTo>
                    <a:pt x="253" y="658"/>
                  </a:lnTo>
                  <a:lnTo>
                    <a:pt x="253" y="661"/>
                  </a:lnTo>
                  <a:lnTo>
                    <a:pt x="253" y="663"/>
                  </a:lnTo>
                  <a:lnTo>
                    <a:pt x="253" y="666"/>
                  </a:lnTo>
                  <a:lnTo>
                    <a:pt x="255" y="666"/>
                  </a:lnTo>
                  <a:lnTo>
                    <a:pt x="255" y="670"/>
                  </a:lnTo>
                  <a:lnTo>
                    <a:pt x="255" y="673"/>
                  </a:lnTo>
                  <a:lnTo>
                    <a:pt x="255" y="675"/>
                  </a:lnTo>
                  <a:lnTo>
                    <a:pt x="253" y="680"/>
                  </a:lnTo>
                  <a:lnTo>
                    <a:pt x="253" y="680"/>
                  </a:lnTo>
                  <a:lnTo>
                    <a:pt x="243" y="694"/>
                  </a:lnTo>
                  <a:lnTo>
                    <a:pt x="241" y="696"/>
                  </a:lnTo>
                  <a:lnTo>
                    <a:pt x="239" y="701"/>
                  </a:lnTo>
                  <a:lnTo>
                    <a:pt x="229" y="713"/>
                  </a:lnTo>
                  <a:lnTo>
                    <a:pt x="229" y="715"/>
                  </a:lnTo>
                  <a:lnTo>
                    <a:pt x="224" y="722"/>
                  </a:lnTo>
                  <a:lnTo>
                    <a:pt x="224" y="725"/>
                  </a:lnTo>
                  <a:lnTo>
                    <a:pt x="222" y="725"/>
                  </a:lnTo>
                  <a:lnTo>
                    <a:pt x="220" y="727"/>
                  </a:lnTo>
                  <a:lnTo>
                    <a:pt x="217" y="729"/>
                  </a:lnTo>
                  <a:lnTo>
                    <a:pt x="217" y="732"/>
                  </a:lnTo>
                  <a:lnTo>
                    <a:pt x="215" y="734"/>
                  </a:lnTo>
                  <a:lnTo>
                    <a:pt x="205" y="744"/>
                  </a:lnTo>
                  <a:lnTo>
                    <a:pt x="203" y="746"/>
                  </a:lnTo>
                  <a:lnTo>
                    <a:pt x="201" y="746"/>
                  </a:lnTo>
                  <a:lnTo>
                    <a:pt x="194" y="748"/>
                  </a:lnTo>
                  <a:lnTo>
                    <a:pt x="160" y="748"/>
                  </a:lnTo>
                  <a:lnTo>
                    <a:pt x="158" y="748"/>
                  </a:lnTo>
                  <a:lnTo>
                    <a:pt x="156" y="746"/>
                  </a:lnTo>
                  <a:lnTo>
                    <a:pt x="156" y="744"/>
                  </a:lnTo>
                  <a:lnTo>
                    <a:pt x="156" y="741"/>
                  </a:lnTo>
                  <a:lnTo>
                    <a:pt x="153" y="737"/>
                  </a:lnTo>
                  <a:lnTo>
                    <a:pt x="151" y="732"/>
                  </a:lnTo>
                  <a:lnTo>
                    <a:pt x="137" y="720"/>
                  </a:lnTo>
                  <a:lnTo>
                    <a:pt x="134" y="720"/>
                  </a:lnTo>
                  <a:lnTo>
                    <a:pt x="130" y="725"/>
                  </a:lnTo>
                  <a:lnTo>
                    <a:pt x="130" y="725"/>
                  </a:lnTo>
                  <a:lnTo>
                    <a:pt x="127" y="729"/>
                  </a:lnTo>
                  <a:lnTo>
                    <a:pt x="125" y="729"/>
                  </a:lnTo>
                  <a:lnTo>
                    <a:pt x="123" y="732"/>
                  </a:lnTo>
                  <a:lnTo>
                    <a:pt x="123" y="734"/>
                  </a:lnTo>
                  <a:lnTo>
                    <a:pt x="123" y="734"/>
                  </a:lnTo>
                  <a:lnTo>
                    <a:pt x="123" y="739"/>
                  </a:lnTo>
                  <a:lnTo>
                    <a:pt x="120" y="739"/>
                  </a:lnTo>
                  <a:lnTo>
                    <a:pt x="120" y="741"/>
                  </a:lnTo>
                  <a:lnTo>
                    <a:pt x="118" y="741"/>
                  </a:lnTo>
                  <a:lnTo>
                    <a:pt x="116" y="741"/>
                  </a:lnTo>
                  <a:lnTo>
                    <a:pt x="113" y="741"/>
                  </a:lnTo>
                  <a:lnTo>
                    <a:pt x="113" y="744"/>
                  </a:lnTo>
                  <a:lnTo>
                    <a:pt x="113" y="744"/>
                  </a:lnTo>
                  <a:lnTo>
                    <a:pt x="111" y="748"/>
                  </a:lnTo>
                  <a:lnTo>
                    <a:pt x="108" y="748"/>
                  </a:lnTo>
                  <a:lnTo>
                    <a:pt x="108" y="751"/>
                  </a:lnTo>
                  <a:lnTo>
                    <a:pt x="101" y="753"/>
                  </a:lnTo>
                  <a:lnTo>
                    <a:pt x="101" y="756"/>
                  </a:lnTo>
                  <a:lnTo>
                    <a:pt x="99" y="756"/>
                  </a:lnTo>
                  <a:lnTo>
                    <a:pt x="99" y="758"/>
                  </a:lnTo>
                  <a:lnTo>
                    <a:pt x="97" y="758"/>
                  </a:lnTo>
                  <a:lnTo>
                    <a:pt x="89" y="756"/>
                  </a:lnTo>
                  <a:lnTo>
                    <a:pt x="87" y="756"/>
                  </a:lnTo>
                  <a:lnTo>
                    <a:pt x="85" y="753"/>
                  </a:lnTo>
                  <a:lnTo>
                    <a:pt x="85" y="748"/>
                  </a:lnTo>
                  <a:lnTo>
                    <a:pt x="85" y="744"/>
                  </a:lnTo>
                  <a:lnTo>
                    <a:pt x="85" y="741"/>
                  </a:lnTo>
                  <a:lnTo>
                    <a:pt x="85" y="739"/>
                  </a:lnTo>
                  <a:lnTo>
                    <a:pt x="85" y="737"/>
                  </a:lnTo>
                  <a:lnTo>
                    <a:pt x="82" y="734"/>
                  </a:lnTo>
                  <a:lnTo>
                    <a:pt x="78" y="734"/>
                  </a:lnTo>
                  <a:lnTo>
                    <a:pt x="75" y="732"/>
                  </a:lnTo>
                  <a:lnTo>
                    <a:pt x="71" y="727"/>
                  </a:lnTo>
                  <a:lnTo>
                    <a:pt x="66" y="725"/>
                  </a:lnTo>
                  <a:lnTo>
                    <a:pt x="59" y="725"/>
                  </a:lnTo>
                  <a:lnTo>
                    <a:pt x="56" y="722"/>
                  </a:lnTo>
                  <a:lnTo>
                    <a:pt x="54" y="718"/>
                  </a:lnTo>
                  <a:lnTo>
                    <a:pt x="52" y="713"/>
                  </a:lnTo>
                  <a:lnTo>
                    <a:pt x="52" y="708"/>
                  </a:lnTo>
                  <a:lnTo>
                    <a:pt x="49" y="706"/>
                  </a:lnTo>
                  <a:lnTo>
                    <a:pt x="47" y="701"/>
                  </a:lnTo>
                  <a:lnTo>
                    <a:pt x="45" y="701"/>
                  </a:lnTo>
                  <a:lnTo>
                    <a:pt x="37" y="699"/>
                  </a:lnTo>
                  <a:lnTo>
                    <a:pt x="35" y="694"/>
                  </a:lnTo>
                  <a:lnTo>
                    <a:pt x="33" y="680"/>
                  </a:lnTo>
                  <a:lnTo>
                    <a:pt x="40" y="675"/>
                  </a:lnTo>
                  <a:lnTo>
                    <a:pt x="59" y="668"/>
                  </a:lnTo>
                  <a:lnTo>
                    <a:pt x="61" y="668"/>
                  </a:lnTo>
                  <a:lnTo>
                    <a:pt x="63" y="666"/>
                  </a:lnTo>
                  <a:lnTo>
                    <a:pt x="66" y="661"/>
                  </a:lnTo>
                  <a:lnTo>
                    <a:pt x="66" y="658"/>
                  </a:lnTo>
                  <a:lnTo>
                    <a:pt x="61" y="654"/>
                  </a:lnTo>
                  <a:lnTo>
                    <a:pt x="59" y="654"/>
                  </a:lnTo>
                  <a:lnTo>
                    <a:pt x="52" y="649"/>
                  </a:lnTo>
                  <a:lnTo>
                    <a:pt x="49" y="649"/>
                  </a:lnTo>
                  <a:lnTo>
                    <a:pt x="47" y="647"/>
                  </a:lnTo>
                  <a:lnTo>
                    <a:pt x="47" y="644"/>
                  </a:lnTo>
                  <a:lnTo>
                    <a:pt x="45" y="640"/>
                  </a:lnTo>
                  <a:lnTo>
                    <a:pt x="45" y="635"/>
                  </a:lnTo>
                  <a:lnTo>
                    <a:pt x="45" y="630"/>
                  </a:lnTo>
                  <a:lnTo>
                    <a:pt x="47" y="625"/>
                  </a:lnTo>
                  <a:lnTo>
                    <a:pt x="49" y="625"/>
                  </a:lnTo>
                  <a:lnTo>
                    <a:pt x="54" y="621"/>
                  </a:lnTo>
                  <a:lnTo>
                    <a:pt x="56" y="621"/>
                  </a:lnTo>
                  <a:lnTo>
                    <a:pt x="56" y="616"/>
                  </a:lnTo>
                  <a:lnTo>
                    <a:pt x="59" y="613"/>
                  </a:lnTo>
                  <a:lnTo>
                    <a:pt x="59" y="611"/>
                  </a:lnTo>
                  <a:lnTo>
                    <a:pt x="59" y="606"/>
                  </a:lnTo>
                  <a:lnTo>
                    <a:pt x="59" y="604"/>
                  </a:lnTo>
                  <a:lnTo>
                    <a:pt x="61" y="602"/>
                  </a:lnTo>
                  <a:lnTo>
                    <a:pt x="61" y="597"/>
                  </a:lnTo>
                  <a:lnTo>
                    <a:pt x="59" y="590"/>
                  </a:lnTo>
                  <a:lnTo>
                    <a:pt x="52" y="566"/>
                  </a:lnTo>
                  <a:lnTo>
                    <a:pt x="49" y="561"/>
                  </a:lnTo>
                  <a:lnTo>
                    <a:pt x="45" y="557"/>
                  </a:lnTo>
                  <a:lnTo>
                    <a:pt x="42" y="554"/>
                  </a:lnTo>
                  <a:lnTo>
                    <a:pt x="42" y="552"/>
                  </a:lnTo>
                  <a:lnTo>
                    <a:pt x="45" y="545"/>
                  </a:lnTo>
                  <a:lnTo>
                    <a:pt x="47" y="542"/>
                  </a:lnTo>
                  <a:lnTo>
                    <a:pt x="45" y="540"/>
                  </a:lnTo>
                  <a:lnTo>
                    <a:pt x="42" y="538"/>
                  </a:lnTo>
                  <a:lnTo>
                    <a:pt x="37" y="535"/>
                  </a:lnTo>
                  <a:lnTo>
                    <a:pt x="35" y="533"/>
                  </a:lnTo>
                  <a:lnTo>
                    <a:pt x="35" y="531"/>
                  </a:lnTo>
                  <a:lnTo>
                    <a:pt x="35" y="528"/>
                  </a:lnTo>
                  <a:lnTo>
                    <a:pt x="35" y="524"/>
                  </a:lnTo>
                  <a:lnTo>
                    <a:pt x="37" y="524"/>
                  </a:lnTo>
                  <a:lnTo>
                    <a:pt x="42" y="521"/>
                  </a:lnTo>
                  <a:lnTo>
                    <a:pt x="59" y="519"/>
                  </a:lnTo>
                  <a:lnTo>
                    <a:pt x="61" y="516"/>
                  </a:lnTo>
                  <a:lnTo>
                    <a:pt x="63" y="514"/>
                  </a:lnTo>
                  <a:lnTo>
                    <a:pt x="63" y="509"/>
                  </a:lnTo>
                  <a:lnTo>
                    <a:pt x="66" y="507"/>
                  </a:lnTo>
                  <a:lnTo>
                    <a:pt x="63" y="505"/>
                  </a:lnTo>
                  <a:lnTo>
                    <a:pt x="61" y="505"/>
                  </a:lnTo>
                  <a:lnTo>
                    <a:pt x="54" y="502"/>
                  </a:lnTo>
                  <a:lnTo>
                    <a:pt x="52" y="500"/>
                  </a:lnTo>
                  <a:lnTo>
                    <a:pt x="49" y="498"/>
                  </a:lnTo>
                  <a:lnTo>
                    <a:pt x="45" y="495"/>
                  </a:lnTo>
                  <a:lnTo>
                    <a:pt x="40" y="495"/>
                  </a:lnTo>
                  <a:lnTo>
                    <a:pt x="37" y="493"/>
                  </a:lnTo>
                  <a:lnTo>
                    <a:pt x="33" y="493"/>
                  </a:lnTo>
                  <a:lnTo>
                    <a:pt x="26" y="488"/>
                  </a:lnTo>
                  <a:lnTo>
                    <a:pt x="9" y="471"/>
                  </a:lnTo>
                  <a:lnTo>
                    <a:pt x="0" y="457"/>
                  </a:lnTo>
                  <a:lnTo>
                    <a:pt x="4" y="453"/>
                  </a:lnTo>
                  <a:lnTo>
                    <a:pt x="14" y="445"/>
                  </a:lnTo>
                  <a:lnTo>
                    <a:pt x="16" y="443"/>
                  </a:lnTo>
                  <a:lnTo>
                    <a:pt x="16" y="441"/>
                  </a:lnTo>
                  <a:lnTo>
                    <a:pt x="16" y="438"/>
                  </a:lnTo>
                  <a:lnTo>
                    <a:pt x="14" y="436"/>
                  </a:lnTo>
                  <a:lnTo>
                    <a:pt x="14" y="431"/>
                  </a:lnTo>
                  <a:lnTo>
                    <a:pt x="14" y="429"/>
                  </a:lnTo>
                  <a:lnTo>
                    <a:pt x="14" y="427"/>
                  </a:lnTo>
                  <a:lnTo>
                    <a:pt x="14" y="424"/>
                  </a:lnTo>
                  <a:lnTo>
                    <a:pt x="16" y="422"/>
                  </a:lnTo>
                  <a:lnTo>
                    <a:pt x="23" y="419"/>
                  </a:lnTo>
                  <a:lnTo>
                    <a:pt x="26" y="415"/>
                  </a:lnTo>
                  <a:lnTo>
                    <a:pt x="30" y="412"/>
                  </a:lnTo>
                  <a:lnTo>
                    <a:pt x="35" y="410"/>
                  </a:lnTo>
                  <a:lnTo>
                    <a:pt x="37" y="408"/>
                  </a:lnTo>
                  <a:lnTo>
                    <a:pt x="42" y="403"/>
                  </a:lnTo>
                  <a:lnTo>
                    <a:pt x="63" y="363"/>
                  </a:lnTo>
                  <a:lnTo>
                    <a:pt x="63" y="358"/>
                  </a:lnTo>
                  <a:lnTo>
                    <a:pt x="66" y="346"/>
                  </a:lnTo>
                  <a:lnTo>
                    <a:pt x="71" y="320"/>
                  </a:lnTo>
                  <a:lnTo>
                    <a:pt x="66" y="315"/>
                  </a:lnTo>
                  <a:lnTo>
                    <a:pt x="63" y="313"/>
                  </a:lnTo>
                  <a:lnTo>
                    <a:pt x="63" y="306"/>
                  </a:lnTo>
                  <a:lnTo>
                    <a:pt x="61" y="303"/>
                  </a:lnTo>
                  <a:lnTo>
                    <a:pt x="61" y="292"/>
                  </a:lnTo>
                  <a:lnTo>
                    <a:pt x="61" y="287"/>
                  </a:lnTo>
                  <a:lnTo>
                    <a:pt x="59" y="285"/>
                  </a:lnTo>
                  <a:lnTo>
                    <a:pt x="56" y="282"/>
                  </a:lnTo>
                  <a:lnTo>
                    <a:pt x="54" y="282"/>
                  </a:lnTo>
                  <a:lnTo>
                    <a:pt x="52" y="280"/>
                  </a:lnTo>
                  <a:lnTo>
                    <a:pt x="49" y="275"/>
                  </a:lnTo>
                  <a:lnTo>
                    <a:pt x="47" y="270"/>
                  </a:lnTo>
                  <a:lnTo>
                    <a:pt x="47" y="266"/>
                  </a:lnTo>
                  <a:lnTo>
                    <a:pt x="47" y="263"/>
                  </a:lnTo>
                  <a:lnTo>
                    <a:pt x="45" y="261"/>
                  </a:lnTo>
                  <a:lnTo>
                    <a:pt x="45" y="256"/>
                  </a:lnTo>
                  <a:lnTo>
                    <a:pt x="42" y="254"/>
                  </a:lnTo>
                  <a:lnTo>
                    <a:pt x="37" y="254"/>
                  </a:lnTo>
                  <a:lnTo>
                    <a:pt x="35" y="254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47"/>
                  </a:lnTo>
                  <a:lnTo>
                    <a:pt x="33" y="244"/>
                  </a:lnTo>
                  <a:lnTo>
                    <a:pt x="33" y="237"/>
                  </a:lnTo>
                  <a:lnTo>
                    <a:pt x="35" y="235"/>
                  </a:lnTo>
                  <a:lnTo>
                    <a:pt x="37" y="232"/>
                  </a:lnTo>
                  <a:lnTo>
                    <a:pt x="40" y="232"/>
                  </a:lnTo>
                  <a:lnTo>
                    <a:pt x="45" y="232"/>
                  </a:lnTo>
                  <a:lnTo>
                    <a:pt x="45" y="230"/>
                  </a:lnTo>
                  <a:lnTo>
                    <a:pt x="47" y="230"/>
                  </a:lnTo>
                  <a:lnTo>
                    <a:pt x="49" y="225"/>
                  </a:lnTo>
                  <a:lnTo>
                    <a:pt x="52" y="221"/>
                  </a:lnTo>
                  <a:lnTo>
                    <a:pt x="54" y="218"/>
                  </a:lnTo>
                  <a:lnTo>
                    <a:pt x="54" y="213"/>
                  </a:lnTo>
                  <a:lnTo>
                    <a:pt x="54" y="211"/>
                  </a:lnTo>
                  <a:lnTo>
                    <a:pt x="54" y="209"/>
                  </a:lnTo>
                  <a:lnTo>
                    <a:pt x="54" y="204"/>
                  </a:lnTo>
                  <a:lnTo>
                    <a:pt x="52" y="202"/>
                  </a:lnTo>
                  <a:lnTo>
                    <a:pt x="49" y="199"/>
                  </a:lnTo>
                  <a:lnTo>
                    <a:pt x="47" y="197"/>
                  </a:lnTo>
                  <a:lnTo>
                    <a:pt x="47" y="195"/>
                  </a:lnTo>
                  <a:lnTo>
                    <a:pt x="49" y="192"/>
                  </a:lnTo>
                  <a:lnTo>
                    <a:pt x="47" y="190"/>
                  </a:lnTo>
                  <a:lnTo>
                    <a:pt x="47" y="185"/>
                  </a:lnTo>
                  <a:lnTo>
                    <a:pt x="45" y="183"/>
                  </a:lnTo>
                  <a:lnTo>
                    <a:pt x="42" y="180"/>
                  </a:lnTo>
                  <a:lnTo>
                    <a:pt x="40" y="180"/>
                  </a:lnTo>
                  <a:lnTo>
                    <a:pt x="37" y="180"/>
                  </a:lnTo>
                  <a:lnTo>
                    <a:pt x="33" y="185"/>
                  </a:lnTo>
                  <a:lnTo>
                    <a:pt x="33" y="187"/>
                  </a:lnTo>
                  <a:lnTo>
                    <a:pt x="28" y="190"/>
                  </a:lnTo>
                  <a:lnTo>
                    <a:pt x="18" y="187"/>
                  </a:lnTo>
                  <a:lnTo>
                    <a:pt x="26" y="164"/>
                  </a:lnTo>
                  <a:lnTo>
                    <a:pt x="28" y="161"/>
                  </a:lnTo>
                  <a:lnTo>
                    <a:pt x="30" y="159"/>
                  </a:lnTo>
                  <a:lnTo>
                    <a:pt x="33" y="157"/>
                  </a:lnTo>
                  <a:lnTo>
                    <a:pt x="35" y="157"/>
                  </a:lnTo>
                  <a:lnTo>
                    <a:pt x="42" y="154"/>
                  </a:lnTo>
                  <a:lnTo>
                    <a:pt x="47" y="152"/>
                  </a:lnTo>
                  <a:lnTo>
                    <a:pt x="52" y="152"/>
                  </a:lnTo>
                  <a:lnTo>
                    <a:pt x="68" y="161"/>
                  </a:lnTo>
                  <a:lnTo>
                    <a:pt x="71" y="161"/>
                  </a:lnTo>
                  <a:lnTo>
                    <a:pt x="75" y="161"/>
                  </a:lnTo>
                  <a:lnTo>
                    <a:pt x="78" y="161"/>
                  </a:lnTo>
                  <a:lnTo>
                    <a:pt x="104" y="150"/>
                  </a:lnTo>
                  <a:lnTo>
                    <a:pt x="106" y="147"/>
                  </a:lnTo>
                  <a:lnTo>
                    <a:pt x="108" y="145"/>
                  </a:lnTo>
                  <a:lnTo>
                    <a:pt x="108" y="138"/>
                  </a:lnTo>
                  <a:lnTo>
                    <a:pt x="108" y="135"/>
                  </a:lnTo>
                  <a:lnTo>
                    <a:pt x="108" y="131"/>
                  </a:lnTo>
                  <a:lnTo>
                    <a:pt x="108" y="126"/>
                  </a:lnTo>
                  <a:lnTo>
                    <a:pt x="108" y="121"/>
                  </a:lnTo>
                  <a:lnTo>
                    <a:pt x="108" y="114"/>
                  </a:lnTo>
                  <a:lnTo>
                    <a:pt x="108" y="109"/>
                  </a:lnTo>
                  <a:lnTo>
                    <a:pt x="106" y="102"/>
                  </a:lnTo>
                  <a:lnTo>
                    <a:pt x="106" y="98"/>
                  </a:lnTo>
                  <a:lnTo>
                    <a:pt x="108" y="93"/>
                  </a:lnTo>
                  <a:lnTo>
                    <a:pt x="137" y="69"/>
                  </a:lnTo>
                  <a:lnTo>
                    <a:pt x="142" y="64"/>
                  </a:lnTo>
                  <a:lnTo>
                    <a:pt x="146" y="55"/>
                  </a:lnTo>
                  <a:lnTo>
                    <a:pt x="149" y="53"/>
                  </a:lnTo>
                  <a:lnTo>
                    <a:pt x="151" y="50"/>
                  </a:lnTo>
                  <a:lnTo>
                    <a:pt x="153" y="50"/>
                  </a:lnTo>
                  <a:lnTo>
                    <a:pt x="156" y="48"/>
                  </a:lnTo>
                  <a:lnTo>
                    <a:pt x="158" y="45"/>
                  </a:lnTo>
                  <a:lnTo>
                    <a:pt x="158" y="43"/>
                  </a:lnTo>
                  <a:lnTo>
                    <a:pt x="156" y="38"/>
                  </a:lnTo>
                  <a:lnTo>
                    <a:pt x="160" y="36"/>
                  </a:lnTo>
                  <a:lnTo>
                    <a:pt x="163" y="34"/>
                  </a:lnTo>
                  <a:lnTo>
                    <a:pt x="165" y="31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72" y="17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7" y="22"/>
                  </a:lnTo>
                  <a:lnTo>
                    <a:pt x="177" y="24"/>
                  </a:lnTo>
                  <a:lnTo>
                    <a:pt x="175" y="29"/>
                  </a:lnTo>
                  <a:lnTo>
                    <a:pt x="177" y="31"/>
                  </a:lnTo>
                  <a:lnTo>
                    <a:pt x="177" y="34"/>
                  </a:lnTo>
                  <a:lnTo>
                    <a:pt x="182" y="31"/>
                  </a:lnTo>
                  <a:lnTo>
                    <a:pt x="184" y="29"/>
                  </a:lnTo>
                  <a:lnTo>
                    <a:pt x="186" y="27"/>
                  </a:lnTo>
                  <a:lnTo>
                    <a:pt x="194" y="19"/>
                  </a:lnTo>
                  <a:lnTo>
                    <a:pt x="196" y="17"/>
                  </a:lnTo>
                  <a:lnTo>
                    <a:pt x="198" y="10"/>
                  </a:lnTo>
                  <a:lnTo>
                    <a:pt x="203" y="5"/>
                  </a:lnTo>
                  <a:lnTo>
                    <a:pt x="205" y="3"/>
                  </a:lnTo>
                  <a:lnTo>
                    <a:pt x="208" y="3"/>
                  </a:lnTo>
                  <a:lnTo>
                    <a:pt x="213" y="0"/>
                  </a:lnTo>
                  <a:lnTo>
                    <a:pt x="227" y="3"/>
                  </a:lnTo>
                  <a:lnTo>
                    <a:pt x="231" y="8"/>
                  </a:lnTo>
                  <a:lnTo>
                    <a:pt x="236" y="10"/>
                  </a:lnTo>
                  <a:lnTo>
                    <a:pt x="236" y="12"/>
                  </a:lnTo>
                  <a:lnTo>
                    <a:pt x="239" y="17"/>
                  </a:lnTo>
                  <a:lnTo>
                    <a:pt x="239" y="22"/>
                  </a:lnTo>
                  <a:lnTo>
                    <a:pt x="239" y="24"/>
                  </a:lnTo>
                  <a:lnTo>
                    <a:pt x="241" y="24"/>
                  </a:lnTo>
                  <a:lnTo>
                    <a:pt x="248" y="27"/>
                  </a:lnTo>
                  <a:lnTo>
                    <a:pt x="250" y="29"/>
                  </a:lnTo>
                  <a:lnTo>
                    <a:pt x="255" y="31"/>
                  </a:lnTo>
                  <a:lnTo>
                    <a:pt x="262" y="31"/>
                  </a:lnTo>
                  <a:lnTo>
                    <a:pt x="267" y="29"/>
                  </a:lnTo>
                  <a:lnTo>
                    <a:pt x="269" y="27"/>
                  </a:lnTo>
                  <a:lnTo>
                    <a:pt x="272" y="24"/>
                  </a:lnTo>
                  <a:lnTo>
                    <a:pt x="276" y="22"/>
                  </a:lnTo>
                  <a:lnTo>
                    <a:pt x="293" y="19"/>
                  </a:lnTo>
                  <a:lnTo>
                    <a:pt x="302" y="22"/>
                  </a:lnTo>
                  <a:lnTo>
                    <a:pt x="328" y="36"/>
                  </a:lnTo>
                  <a:lnTo>
                    <a:pt x="331" y="38"/>
                  </a:lnTo>
                  <a:lnTo>
                    <a:pt x="336" y="38"/>
                  </a:lnTo>
                  <a:lnTo>
                    <a:pt x="340" y="38"/>
                  </a:lnTo>
                  <a:lnTo>
                    <a:pt x="345" y="36"/>
                  </a:lnTo>
                  <a:lnTo>
                    <a:pt x="347" y="36"/>
                  </a:lnTo>
                  <a:lnTo>
                    <a:pt x="352" y="34"/>
                  </a:lnTo>
                  <a:lnTo>
                    <a:pt x="354" y="31"/>
                  </a:lnTo>
                  <a:lnTo>
                    <a:pt x="354" y="29"/>
                  </a:lnTo>
                  <a:lnTo>
                    <a:pt x="357" y="22"/>
                  </a:lnTo>
                  <a:lnTo>
                    <a:pt x="359" y="19"/>
                  </a:lnTo>
                  <a:lnTo>
                    <a:pt x="362" y="19"/>
                  </a:lnTo>
                  <a:lnTo>
                    <a:pt x="364" y="19"/>
                  </a:lnTo>
                  <a:lnTo>
                    <a:pt x="369" y="19"/>
                  </a:lnTo>
                  <a:lnTo>
                    <a:pt x="373" y="27"/>
                  </a:lnTo>
                  <a:lnTo>
                    <a:pt x="380" y="34"/>
                  </a:lnTo>
                  <a:lnTo>
                    <a:pt x="383" y="36"/>
                  </a:lnTo>
                  <a:lnTo>
                    <a:pt x="385" y="38"/>
                  </a:lnTo>
                  <a:lnTo>
                    <a:pt x="395" y="41"/>
                  </a:lnTo>
                  <a:lnTo>
                    <a:pt x="399" y="43"/>
                  </a:lnTo>
                  <a:lnTo>
                    <a:pt x="407" y="48"/>
                  </a:lnTo>
                  <a:lnTo>
                    <a:pt x="430" y="64"/>
                  </a:lnTo>
                  <a:lnTo>
                    <a:pt x="437" y="64"/>
                  </a:lnTo>
                  <a:lnTo>
                    <a:pt x="440" y="71"/>
                  </a:lnTo>
                  <a:lnTo>
                    <a:pt x="440" y="74"/>
                  </a:lnTo>
                  <a:lnTo>
                    <a:pt x="442" y="76"/>
                  </a:lnTo>
                  <a:lnTo>
                    <a:pt x="485" y="95"/>
                  </a:lnTo>
                  <a:lnTo>
                    <a:pt x="489" y="100"/>
                  </a:lnTo>
                  <a:lnTo>
                    <a:pt x="494" y="105"/>
                  </a:lnTo>
                  <a:lnTo>
                    <a:pt x="496" y="109"/>
                  </a:lnTo>
                  <a:lnTo>
                    <a:pt x="496" y="119"/>
                  </a:lnTo>
                  <a:lnTo>
                    <a:pt x="496" y="121"/>
                  </a:lnTo>
                  <a:lnTo>
                    <a:pt x="499" y="124"/>
                  </a:lnTo>
                  <a:lnTo>
                    <a:pt x="496" y="128"/>
                  </a:lnTo>
                  <a:lnTo>
                    <a:pt x="496" y="131"/>
                  </a:lnTo>
                  <a:lnTo>
                    <a:pt x="496" y="133"/>
                  </a:lnTo>
                  <a:lnTo>
                    <a:pt x="494" y="135"/>
                  </a:lnTo>
                  <a:lnTo>
                    <a:pt x="489" y="142"/>
                  </a:lnTo>
                  <a:lnTo>
                    <a:pt x="489" y="145"/>
                  </a:lnTo>
                  <a:lnTo>
                    <a:pt x="489" y="147"/>
                  </a:lnTo>
                  <a:lnTo>
                    <a:pt x="489" y="152"/>
                  </a:lnTo>
                  <a:lnTo>
                    <a:pt x="492" y="154"/>
                  </a:lnTo>
                  <a:lnTo>
                    <a:pt x="494" y="154"/>
                  </a:lnTo>
                  <a:lnTo>
                    <a:pt x="496" y="154"/>
                  </a:lnTo>
                  <a:lnTo>
                    <a:pt x="499" y="154"/>
                  </a:lnTo>
                  <a:lnTo>
                    <a:pt x="504" y="154"/>
                  </a:lnTo>
                  <a:lnTo>
                    <a:pt x="506" y="157"/>
                  </a:lnTo>
                  <a:lnTo>
                    <a:pt x="525" y="173"/>
                  </a:lnTo>
                  <a:lnTo>
                    <a:pt x="527" y="176"/>
                  </a:lnTo>
                  <a:lnTo>
                    <a:pt x="530" y="180"/>
                  </a:lnTo>
                  <a:lnTo>
                    <a:pt x="530" y="183"/>
                  </a:lnTo>
                  <a:lnTo>
                    <a:pt x="530" y="185"/>
                  </a:lnTo>
                  <a:lnTo>
                    <a:pt x="530" y="187"/>
                  </a:lnTo>
                  <a:lnTo>
                    <a:pt x="530" y="190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7" name="Freeform 53">
              <a:extLst>
                <a:ext uri="{FF2B5EF4-FFF2-40B4-BE49-F238E27FC236}">
                  <a16:creationId xmlns:a16="http://schemas.microsoft.com/office/drawing/2014/main" id="{D0EA6585-16A6-D9A5-96FA-779DDA4A6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4088" y="1568450"/>
              <a:ext cx="538163" cy="1119188"/>
            </a:xfrm>
            <a:custGeom>
              <a:avLst/>
              <a:gdLst>
                <a:gd name="T0" fmla="*/ 327 w 339"/>
                <a:gd name="T1" fmla="*/ 50 h 705"/>
                <a:gd name="T2" fmla="*/ 301 w 339"/>
                <a:gd name="T3" fmla="*/ 102 h 705"/>
                <a:gd name="T4" fmla="*/ 296 w 339"/>
                <a:gd name="T5" fmla="*/ 116 h 705"/>
                <a:gd name="T6" fmla="*/ 280 w 339"/>
                <a:gd name="T7" fmla="*/ 137 h 705"/>
                <a:gd name="T8" fmla="*/ 256 w 339"/>
                <a:gd name="T9" fmla="*/ 163 h 705"/>
                <a:gd name="T10" fmla="*/ 244 w 339"/>
                <a:gd name="T11" fmla="*/ 230 h 705"/>
                <a:gd name="T12" fmla="*/ 237 w 339"/>
                <a:gd name="T13" fmla="*/ 256 h 705"/>
                <a:gd name="T14" fmla="*/ 242 w 339"/>
                <a:gd name="T15" fmla="*/ 293 h 705"/>
                <a:gd name="T16" fmla="*/ 228 w 339"/>
                <a:gd name="T17" fmla="*/ 331 h 705"/>
                <a:gd name="T18" fmla="*/ 206 w 339"/>
                <a:gd name="T19" fmla="*/ 388 h 705"/>
                <a:gd name="T20" fmla="*/ 218 w 339"/>
                <a:gd name="T21" fmla="*/ 447 h 705"/>
                <a:gd name="T22" fmla="*/ 211 w 339"/>
                <a:gd name="T23" fmla="*/ 490 h 705"/>
                <a:gd name="T24" fmla="*/ 206 w 339"/>
                <a:gd name="T25" fmla="*/ 502 h 705"/>
                <a:gd name="T26" fmla="*/ 204 w 339"/>
                <a:gd name="T27" fmla="*/ 523 h 705"/>
                <a:gd name="T28" fmla="*/ 202 w 339"/>
                <a:gd name="T29" fmla="*/ 573 h 705"/>
                <a:gd name="T30" fmla="*/ 213 w 339"/>
                <a:gd name="T31" fmla="*/ 599 h 705"/>
                <a:gd name="T32" fmla="*/ 228 w 339"/>
                <a:gd name="T33" fmla="*/ 620 h 705"/>
                <a:gd name="T34" fmla="*/ 199 w 339"/>
                <a:gd name="T35" fmla="*/ 646 h 705"/>
                <a:gd name="T36" fmla="*/ 204 w 339"/>
                <a:gd name="T37" fmla="*/ 658 h 705"/>
                <a:gd name="T38" fmla="*/ 202 w 339"/>
                <a:gd name="T39" fmla="*/ 665 h 705"/>
                <a:gd name="T40" fmla="*/ 190 w 339"/>
                <a:gd name="T41" fmla="*/ 670 h 705"/>
                <a:gd name="T42" fmla="*/ 185 w 339"/>
                <a:gd name="T43" fmla="*/ 679 h 705"/>
                <a:gd name="T44" fmla="*/ 147 w 339"/>
                <a:gd name="T45" fmla="*/ 701 h 705"/>
                <a:gd name="T46" fmla="*/ 128 w 339"/>
                <a:gd name="T47" fmla="*/ 701 h 705"/>
                <a:gd name="T48" fmla="*/ 105 w 339"/>
                <a:gd name="T49" fmla="*/ 679 h 705"/>
                <a:gd name="T50" fmla="*/ 105 w 339"/>
                <a:gd name="T51" fmla="*/ 660 h 705"/>
                <a:gd name="T52" fmla="*/ 71 w 339"/>
                <a:gd name="T53" fmla="*/ 634 h 705"/>
                <a:gd name="T54" fmla="*/ 64 w 339"/>
                <a:gd name="T55" fmla="*/ 622 h 705"/>
                <a:gd name="T56" fmla="*/ 71 w 339"/>
                <a:gd name="T57" fmla="*/ 601 h 705"/>
                <a:gd name="T58" fmla="*/ 17 w 339"/>
                <a:gd name="T59" fmla="*/ 556 h 705"/>
                <a:gd name="T60" fmla="*/ 26 w 339"/>
                <a:gd name="T61" fmla="*/ 535 h 705"/>
                <a:gd name="T62" fmla="*/ 24 w 339"/>
                <a:gd name="T63" fmla="*/ 516 h 705"/>
                <a:gd name="T64" fmla="*/ 31 w 339"/>
                <a:gd name="T65" fmla="*/ 483 h 705"/>
                <a:gd name="T66" fmla="*/ 62 w 339"/>
                <a:gd name="T67" fmla="*/ 419 h 705"/>
                <a:gd name="T68" fmla="*/ 60 w 339"/>
                <a:gd name="T69" fmla="*/ 398 h 705"/>
                <a:gd name="T70" fmla="*/ 81 w 339"/>
                <a:gd name="T71" fmla="*/ 317 h 705"/>
                <a:gd name="T72" fmla="*/ 60 w 339"/>
                <a:gd name="T73" fmla="*/ 315 h 705"/>
                <a:gd name="T74" fmla="*/ 62 w 339"/>
                <a:gd name="T75" fmla="*/ 270 h 705"/>
                <a:gd name="T76" fmla="*/ 48 w 339"/>
                <a:gd name="T77" fmla="*/ 239 h 705"/>
                <a:gd name="T78" fmla="*/ 93 w 339"/>
                <a:gd name="T79" fmla="*/ 215 h 705"/>
                <a:gd name="T80" fmla="*/ 102 w 339"/>
                <a:gd name="T81" fmla="*/ 178 h 705"/>
                <a:gd name="T82" fmla="*/ 90 w 339"/>
                <a:gd name="T83" fmla="*/ 166 h 705"/>
                <a:gd name="T84" fmla="*/ 102 w 339"/>
                <a:gd name="T85" fmla="*/ 135 h 705"/>
                <a:gd name="T86" fmla="*/ 79 w 339"/>
                <a:gd name="T87" fmla="*/ 109 h 705"/>
                <a:gd name="T88" fmla="*/ 69 w 339"/>
                <a:gd name="T89" fmla="*/ 97 h 705"/>
                <a:gd name="T90" fmla="*/ 62 w 339"/>
                <a:gd name="T91" fmla="*/ 109 h 705"/>
                <a:gd name="T92" fmla="*/ 48 w 339"/>
                <a:gd name="T93" fmla="*/ 123 h 705"/>
                <a:gd name="T94" fmla="*/ 36 w 339"/>
                <a:gd name="T95" fmla="*/ 116 h 705"/>
                <a:gd name="T96" fmla="*/ 36 w 339"/>
                <a:gd name="T97" fmla="*/ 97 h 705"/>
                <a:gd name="T98" fmla="*/ 5 w 339"/>
                <a:gd name="T99" fmla="*/ 83 h 705"/>
                <a:gd name="T100" fmla="*/ 3 w 339"/>
                <a:gd name="T101" fmla="*/ 66 h 705"/>
                <a:gd name="T102" fmla="*/ 17 w 339"/>
                <a:gd name="T103" fmla="*/ 45 h 705"/>
                <a:gd name="T104" fmla="*/ 22 w 339"/>
                <a:gd name="T105" fmla="*/ 31 h 705"/>
                <a:gd name="T106" fmla="*/ 26 w 339"/>
                <a:gd name="T107" fmla="*/ 9 h 705"/>
                <a:gd name="T108" fmla="*/ 41 w 339"/>
                <a:gd name="T109" fmla="*/ 31 h 705"/>
                <a:gd name="T110" fmla="*/ 83 w 339"/>
                <a:gd name="T111" fmla="*/ 43 h 705"/>
                <a:gd name="T112" fmla="*/ 95 w 339"/>
                <a:gd name="T113" fmla="*/ 54 h 705"/>
                <a:gd name="T114" fmla="*/ 147 w 339"/>
                <a:gd name="T115" fmla="*/ 47 h 705"/>
                <a:gd name="T116" fmla="*/ 168 w 339"/>
                <a:gd name="T117" fmla="*/ 45 h 705"/>
                <a:gd name="T118" fmla="*/ 190 w 339"/>
                <a:gd name="T119" fmla="*/ 5 h 705"/>
                <a:gd name="T120" fmla="*/ 213 w 339"/>
                <a:gd name="T12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9" h="705">
                  <a:moveTo>
                    <a:pt x="308" y="19"/>
                  </a:moveTo>
                  <a:lnTo>
                    <a:pt x="308" y="19"/>
                  </a:lnTo>
                  <a:lnTo>
                    <a:pt x="336" y="24"/>
                  </a:lnTo>
                  <a:lnTo>
                    <a:pt x="339" y="26"/>
                  </a:lnTo>
                  <a:lnTo>
                    <a:pt x="334" y="33"/>
                  </a:lnTo>
                  <a:lnTo>
                    <a:pt x="327" y="50"/>
                  </a:lnTo>
                  <a:lnTo>
                    <a:pt x="318" y="85"/>
                  </a:lnTo>
                  <a:lnTo>
                    <a:pt x="315" y="92"/>
                  </a:lnTo>
                  <a:lnTo>
                    <a:pt x="315" y="95"/>
                  </a:lnTo>
                  <a:lnTo>
                    <a:pt x="306" y="102"/>
                  </a:lnTo>
                  <a:lnTo>
                    <a:pt x="303" y="102"/>
                  </a:lnTo>
                  <a:lnTo>
                    <a:pt x="301" y="102"/>
                  </a:lnTo>
                  <a:lnTo>
                    <a:pt x="301" y="104"/>
                  </a:lnTo>
                  <a:lnTo>
                    <a:pt x="299" y="107"/>
                  </a:lnTo>
                  <a:lnTo>
                    <a:pt x="299" y="109"/>
                  </a:lnTo>
                  <a:lnTo>
                    <a:pt x="299" y="111"/>
                  </a:lnTo>
                  <a:lnTo>
                    <a:pt x="299" y="114"/>
                  </a:lnTo>
                  <a:lnTo>
                    <a:pt x="296" y="116"/>
                  </a:lnTo>
                  <a:lnTo>
                    <a:pt x="287" y="116"/>
                  </a:lnTo>
                  <a:lnTo>
                    <a:pt x="284" y="116"/>
                  </a:lnTo>
                  <a:lnTo>
                    <a:pt x="284" y="121"/>
                  </a:lnTo>
                  <a:lnTo>
                    <a:pt x="284" y="130"/>
                  </a:lnTo>
                  <a:lnTo>
                    <a:pt x="282" y="133"/>
                  </a:lnTo>
                  <a:lnTo>
                    <a:pt x="280" y="137"/>
                  </a:lnTo>
                  <a:lnTo>
                    <a:pt x="277" y="142"/>
                  </a:lnTo>
                  <a:lnTo>
                    <a:pt x="275" y="144"/>
                  </a:lnTo>
                  <a:lnTo>
                    <a:pt x="268" y="154"/>
                  </a:lnTo>
                  <a:lnTo>
                    <a:pt x="263" y="159"/>
                  </a:lnTo>
                  <a:lnTo>
                    <a:pt x="258" y="159"/>
                  </a:lnTo>
                  <a:lnTo>
                    <a:pt x="256" y="163"/>
                  </a:lnTo>
                  <a:lnTo>
                    <a:pt x="247" y="182"/>
                  </a:lnTo>
                  <a:lnTo>
                    <a:pt x="244" y="196"/>
                  </a:lnTo>
                  <a:lnTo>
                    <a:pt x="247" y="211"/>
                  </a:lnTo>
                  <a:lnTo>
                    <a:pt x="251" y="220"/>
                  </a:lnTo>
                  <a:lnTo>
                    <a:pt x="251" y="222"/>
                  </a:lnTo>
                  <a:lnTo>
                    <a:pt x="244" y="230"/>
                  </a:lnTo>
                  <a:lnTo>
                    <a:pt x="242" y="232"/>
                  </a:lnTo>
                  <a:lnTo>
                    <a:pt x="242" y="237"/>
                  </a:lnTo>
                  <a:lnTo>
                    <a:pt x="242" y="244"/>
                  </a:lnTo>
                  <a:lnTo>
                    <a:pt x="239" y="249"/>
                  </a:lnTo>
                  <a:lnTo>
                    <a:pt x="239" y="251"/>
                  </a:lnTo>
                  <a:lnTo>
                    <a:pt x="237" y="256"/>
                  </a:lnTo>
                  <a:lnTo>
                    <a:pt x="237" y="260"/>
                  </a:lnTo>
                  <a:lnTo>
                    <a:pt x="235" y="272"/>
                  </a:lnTo>
                  <a:lnTo>
                    <a:pt x="235" y="277"/>
                  </a:lnTo>
                  <a:lnTo>
                    <a:pt x="237" y="284"/>
                  </a:lnTo>
                  <a:lnTo>
                    <a:pt x="239" y="289"/>
                  </a:lnTo>
                  <a:lnTo>
                    <a:pt x="242" y="293"/>
                  </a:lnTo>
                  <a:lnTo>
                    <a:pt x="242" y="301"/>
                  </a:lnTo>
                  <a:lnTo>
                    <a:pt x="237" y="305"/>
                  </a:lnTo>
                  <a:lnTo>
                    <a:pt x="232" y="310"/>
                  </a:lnTo>
                  <a:lnTo>
                    <a:pt x="230" y="315"/>
                  </a:lnTo>
                  <a:lnTo>
                    <a:pt x="228" y="322"/>
                  </a:lnTo>
                  <a:lnTo>
                    <a:pt x="228" y="331"/>
                  </a:lnTo>
                  <a:lnTo>
                    <a:pt x="228" y="338"/>
                  </a:lnTo>
                  <a:lnTo>
                    <a:pt x="225" y="346"/>
                  </a:lnTo>
                  <a:lnTo>
                    <a:pt x="209" y="372"/>
                  </a:lnTo>
                  <a:lnTo>
                    <a:pt x="209" y="379"/>
                  </a:lnTo>
                  <a:lnTo>
                    <a:pt x="209" y="383"/>
                  </a:lnTo>
                  <a:lnTo>
                    <a:pt x="206" y="388"/>
                  </a:lnTo>
                  <a:lnTo>
                    <a:pt x="206" y="391"/>
                  </a:lnTo>
                  <a:lnTo>
                    <a:pt x="204" y="393"/>
                  </a:lnTo>
                  <a:lnTo>
                    <a:pt x="202" y="400"/>
                  </a:lnTo>
                  <a:lnTo>
                    <a:pt x="202" y="409"/>
                  </a:lnTo>
                  <a:lnTo>
                    <a:pt x="204" y="426"/>
                  </a:lnTo>
                  <a:lnTo>
                    <a:pt x="218" y="447"/>
                  </a:lnTo>
                  <a:lnTo>
                    <a:pt x="220" y="459"/>
                  </a:lnTo>
                  <a:lnTo>
                    <a:pt x="218" y="466"/>
                  </a:lnTo>
                  <a:lnTo>
                    <a:pt x="211" y="473"/>
                  </a:lnTo>
                  <a:lnTo>
                    <a:pt x="211" y="480"/>
                  </a:lnTo>
                  <a:lnTo>
                    <a:pt x="211" y="488"/>
                  </a:lnTo>
                  <a:lnTo>
                    <a:pt x="211" y="490"/>
                  </a:lnTo>
                  <a:lnTo>
                    <a:pt x="211" y="492"/>
                  </a:lnTo>
                  <a:lnTo>
                    <a:pt x="209" y="495"/>
                  </a:lnTo>
                  <a:lnTo>
                    <a:pt x="206" y="497"/>
                  </a:lnTo>
                  <a:lnTo>
                    <a:pt x="206" y="499"/>
                  </a:lnTo>
                  <a:lnTo>
                    <a:pt x="206" y="502"/>
                  </a:lnTo>
                  <a:lnTo>
                    <a:pt x="206" y="502"/>
                  </a:lnTo>
                  <a:lnTo>
                    <a:pt x="206" y="504"/>
                  </a:lnTo>
                  <a:lnTo>
                    <a:pt x="206" y="507"/>
                  </a:lnTo>
                  <a:lnTo>
                    <a:pt x="209" y="514"/>
                  </a:lnTo>
                  <a:lnTo>
                    <a:pt x="209" y="518"/>
                  </a:lnTo>
                  <a:lnTo>
                    <a:pt x="206" y="521"/>
                  </a:lnTo>
                  <a:lnTo>
                    <a:pt x="204" y="523"/>
                  </a:lnTo>
                  <a:lnTo>
                    <a:pt x="202" y="537"/>
                  </a:lnTo>
                  <a:lnTo>
                    <a:pt x="202" y="542"/>
                  </a:lnTo>
                  <a:lnTo>
                    <a:pt x="206" y="556"/>
                  </a:lnTo>
                  <a:lnTo>
                    <a:pt x="206" y="563"/>
                  </a:lnTo>
                  <a:lnTo>
                    <a:pt x="206" y="568"/>
                  </a:lnTo>
                  <a:lnTo>
                    <a:pt x="202" y="573"/>
                  </a:lnTo>
                  <a:lnTo>
                    <a:pt x="202" y="575"/>
                  </a:lnTo>
                  <a:lnTo>
                    <a:pt x="202" y="585"/>
                  </a:lnTo>
                  <a:lnTo>
                    <a:pt x="204" y="589"/>
                  </a:lnTo>
                  <a:lnTo>
                    <a:pt x="204" y="592"/>
                  </a:lnTo>
                  <a:lnTo>
                    <a:pt x="209" y="592"/>
                  </a:lnTo>
                  <a:lnTo>
                    <a:pt x="213" y="599"/>
                  </a:lnTo>
                  <a:lnTo>
                    <a:pt x="220" y="611"/>
                  </a:lnTo>
                  <a:lnTo>
                    <a:pt x="223" y="613"/>
                  </a:lnTo>
                  <a:lnTo>
                    <a:pt x="225" y="613"/>
                  </a:lnTo>
                  <a:lnTo>
                    <a:pt x="228" y="615"/>
                  </a:lnTo>
                  <a:lnTo>
                    <a:pt x="228" y="620"/>
                  </a:lnTo>
                  <a:lnTo>
                    <a:pt x="228" y="620"/>
                  </a:lnTo>
                  <a:lnTo>
                    <a:pt x="228" y="625"/>
                  </a:lnTo>
                  <a:lnTo>
                    <a:pt x="225" y="625"/>
                  </a:lnTo>
                  <a:lnTo>
                    <a:pt x="228" y="625"/>
                  </a:lnTo>
                  <a:lnTo>
                    <a:pt x="216" y="630"/>
                  </a:lnTo>
                  <a:lnTo>
                    <a:pt x="211" y="634"/>
                  </a:lnTo>
                  <a:lnTo>
                    <a:pt x="199" y="646"/>
                  </a:lnTo>
                  <a:lnTo>
                    <a:pt x="199" y="646"/>
                  </a:lnTo>
                  <a:lnTo>
                    <a:pt x="204" y="651"/>
                  </a:lnTo>
                  <a:lnTo>
                    <a:pt x="206" y="649"/>
                  </a:lnTo>
                  <a:lnTo>
                    <a:pt x="206" y="653"/>
                  </a:lnTo>
                  <a:lnTo>
                    <a:pt x="206" y="656"/>
                  </a:lnTo>
                  <a:lnTo>
                    <a:pt x="204" y="658"/>
                  </a:lnTo>
                  <a:lnTo>
                    <a:pt x="199" y="658"/>
                  </a:lnTo>
                  <a:lnTo>
                    <a:pt x="199" y="658"/>
                  </a:lnTo>
                  <a:lnTo>
                    <a:pt x="199" y="660"/>
                  </a:lnTo>
                  <a:lnTo>
                    <a:pt x="199" y="660"/>
                  </a:lnTo>
                  <a:lnTo>
                    <a:pt x="202" y="663"/>
                  </a:lnTo>
                  <a:lnTo>
                    <a:pt x="202" y="665"/>
                  </a:lnTo>
                  <a:lnTo>
                    <a:pt x="202" y="665"/>
                  </a:lnTo>
                  <a:lnTo>
                    <a:pt x="202" y="667"/>
                  </a:lnTo>
                  <a:lnTo>
                    <a:pt x="202" y="667"/>
                  </a:lnTo>
                  <a:lnTo>
                    <a:pt x="197" y="672"/>
                  </a:lnTo>
                  <a:lnTo>
                    <a:pt x="192" y="672"/>
                  </a:lnTo>
                  <a:lnTo>
                    <a:pt x="190" y="670"/>
                  </a:lnTo>
                  <a:lnTo>
                    <a:pt x="185" y="670"/>
                  </a:lnTo>
                  <a:lnTo>
                    <a:pt x="183" y="670"/>
                  </a:lnTo>
                  <a:lnTo>
                    <a:pt x="183" y="672"/>
                  </a:lnTo>
                  <a:lnTo>
                    <a:pt x="183" y="675"/>
                  </a:lnTo>
                  <a:lnTo>
                    <a:pt x="185" y="677"/>
                  </a:lnTo>
                  <a:lnTo>
                    <a:pt x="185" y="679"/>
                  </a:lnTo>
                  <a:lnTo>
                    <a:pt x="187" y="682"/>
                  </a:lnTo>
                  <a:lnTo>
                    <a:pt x="187" y="684"/>
                  </a:lnTo>
                  <a:lnTo>
                    <a:pt x="180" y="693"/>
                  </a:lnTo>
                  <a:lnTo>
                    <a:pt x="173" y="696"/>
                  </a:lnTo>
                  <a:lnTo>
                    <a:pt x="154" y="698"/>
                  </a:lnTo>
                  <a:lnTo>
                    <a:pt x="147" y="701"/>
                  </a:lnTo>
                  <a:lnTo>
                    <a:pt x="135" y="705"/>
                  </a:lnTo>
                  <a:lnTo>
                    <a:pt x="133" y="705"/>
                  </a:lnTo>
                  <a:lnTo>
                    <a:pt x="131" y="705"/>
                  </a:lnTo>
                  <a:lnTo>
                    <a:pt x="131" y="703"/>
                  </a:lnTo>
                  <a:lnTo>
                    <a:pt x="128" y="703"/>
                  </a:lnTo>
                  <a:lnTo>
                    <a:pt x="128" y="701"/>
                  </a:lnTo>
                  <a:lnTo>
                    <a:pt x="119" y="701"/>
                  </a:lnTo>
                  <a:lnTo>
                    <a:pt x="114" y="696"/>
                  </a:lnTo>
                  <a:lnTo>
                    <a:pt x="112" y="689"/>
                  </a:lnTo>
                  <a:lnTo>
                    <a:pt x="114" y="677"/>
                  </a:lnTo>
                  <a:lnTo>
                    <a:pt x="107" y="679"/>
                  </a:lnTo>
                  <a:lnTo>
                    <a:pt x="105" y="679"/>
                  </a:lnTo>
                  <a:lnTo>
                    <a:pt x="105" y="675"/>
                  </a:lnTo>
                  <a:lnTo>
                    <a:pt x="105" y="670"/>
                  </a:lnTo>
                  <a:lnTo>
                    <a:pt x="105" y="667"/>
                  </a:lnTo>
                  <a:lnTo>
                    <a:pt x="105" y="665"/>
                  </a:lnTo>
                  <a:lnTo>
                    <a:pt x="105" y="663"/>
                  </a:lnTo>
                  <a:lnTo>
                    <a:pt x="105" y="660"/>
                  </a:lnTo>
                  <a:lnTo>
                    <a:pt x="102" y="656"/>
                  </a:lnTo>
                  <a:lnTo>
                    <a:pt x="100" y="653"/>
                  </a:lnTo>
                  <a:lnTo>
                    <a:pt x="81" y="637"/>
                  </a:lnTo>
                  <a:lnTo>
                    <a:pt x="79" y="634"/>
                  </a:lnTo>
                  <a:lnTo>
                    <a:pt x="74" y="634"/>
                  </a:lnTo>
                  <a:lnTo>
                    <a:pt x="71" y="634"/>
                  </a:lnTo>
                  <a:lnTo>
                    <a:pt x="69" y="634"/>
                  </a:lnTo>
                  <a:lnTo>
                    <a:pt x="67" y="634"/>
                  </a:lnTo>
                  <a:lnTo>
                    <a:pt x="64" y="632"/>
                  </a:lnTo>
                  <a:lnTo>
                    <a:pt x="64" y="627"/>
                  </a:lnTo>
                  <a:lnTo>
                    <a:pt x="64" y="625"/>
                  </a:lnTo>
                  <a:lnTo>
                    <a:pt x="64" y="622"/>
                  </a:lnTo>
                  <a:lnTo>
                    <a:pt x="69" y="615"/>
                  </a:lnTo>
                  <a:lnTo>
                    <a:pt x="71" y="613"/>
                  </a:lnTo>
                  <a:lnTo>
                    <a:pt x="71" y="611"/>
                  </a:lnTo>
                  <a:lnTo>
                    <a:pt x="71" y="608"/>
                  </a:lnTo>
                  <a:lnTo>
                    <a:pt x="74" y="604"/>
                  </a:lnTo>
                  <a:lnTo>
                    <a:pt x="71" y="601"/>
                  </a:lnTo>
                  <a:lnTo>
                    <a:pt x="71" y="599"/>
                  </a:lnTo>
                  <a:lnTo>
                    <a:pt x="71" y="589"/>
                  </a:lnTo>
                  <a:lnTo>
                    <a:pt x="69" y="585"/>
                  </a:lnTo>
                  <a:lnTo>
                    <a:pt x="64" y="580"/>
                  </a:lnTo>
                  <a:lnTo>
                    <a:pt x="60" y="575"/>
                  </a:lnTo>
                  <a:lnTo>
                    <a:pt x="17" y="556"/>
                  </a:lnTo>
                  <a:lnTo>
                    <a:pt x="15" y="554"/>
                  </a:lnTo>
                  <a:lnTo>
                    <a:pt x="15" y="551"/>
                  </a:lnTo>
                  <a:lnTo>
                    <a:pt x="12" y="544"/>
                  </a:lnTo>
                  <a:lnTo>
                    <a:pt x="17" y="544"/>
                  </a:lnTo>
                  <a:lnTo>
                    <a:pt x="24" y="540"/>
                  </a:lnTo>
                  <a:lnTo>
                    <a:pt x="26" y="535"/>
                  </a:lnTo>
                  <a:lnTo>
                    <a:pt x="26" y="533"/>
                  </a:lnTo>
                  <a:lnTo>
                    <a:pt x="29" y="528"/>
                  </a:lnTo>
                  <a:lnTo>
                    <a:pt x="26" y="525"/>
                  </a:lnTo>
                  <a:lnTo>
                    <a:pt x="24" y="523"/>
                  </a:lnTo>
                  <a:lnTo>
                    <a:pt x="24" y="518"/>
                  </a:lnTo>
                  <a:lnTo>
                    <a:pt x="24" y="516"/>
                  </a:lnTo>
                  <a:lnTo>
                    <a:pt x="29" y="507"/>
                  </a:lnTo>
                  <a:lnTo>
                    <a:pt x="29" y="502"/>
                  </a:lnTo>
                  <a:lnTo>
                    <a:pt x="31" y="497"/>
                  </a:lnTo>
                  <a:lnTo>
                    <a:pt x="31" y="492"/>
                  </a:lnTo>
                  <a:lnTo>
                    <a:pt x="31" y="488"/>
                  </a:lnTo>
                  <a:lnTo>
                    <a:pt x="31" y="483"/>
                  </a:lnTo>
                  <a:lnTo>
                    <a:pt x="34" y="478"/>
                  </a:lnTo>
                  <a:lnTo>
                    <a:pt x="43" y="464"/>
                  </a:lnTo>
                  <a:lnTo>
                    <a:pt x="45" y="459"/>
                  </a:lnTo>
                  <a:lnTo>
                    <a:pt x="50" y="450"/>
                  </a:lnTo>
                  <a:lnTo>
                    <a:pt x="57" y="426"/>
                  </a:lnTo>
                  <a:lnTo>
                    <a:pt x="62" y="419"/>
                  </a:lnTo>
                  <a:lnTo>
                    <a:pt x="64" y="414"/>
                  </a:lnTo>
                  <a:lnTo>
                    <a:pt x="62" y="409"/>
                  </a:lnTo>
                  <a:lnTo>
                    <a:pt x="62" y="405"/>
                  </a:lnTo>
                  <a:lnTo>
                    <a:pt x="60" y="402"/>
                  </a:lnTo>
                  <a:lnTo>
                    <a:pt x="60" y="400"/>
                  </a:lnTo>
                  <a:lnTo>
                    <a:pt x="60" y="398"/>
                  </a:lnTo>
                  <a:lnTo>
                    <a:pt x="60" y="393"/>
                  </a:lnTo>
                  <a:lnTo>
                    <a:pt x="90" y="329"/>
                  </a:lnTo>
                  <a:lnTo>
                    <a:pt x="90" y="324"/>
                  </a:lnTo>
                  <a:lnTo>
                    <a:pt x="88" y="322"/>
                  </a:lnTo>
                  <a:lnTo>
                    <a:pt x="83" y="320"/>
                  </a:lnTo>
                  <a:lnTo>
                    <a:pt x="81" y="317"/>
                  </a:lnTo>
                  <a:lnTo>
                    <a:pt x="71" y="320"/>
                  </a:lnTo>
                  <a:lnTo>
                    <a:pt x="69" y="320"/>
                  </a:lnTo>
                  <a:lnTo>
                    <a:pt x="67" y="320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0" y="315"/>
                  </a:lnTo>
                  <a:lnTo>
                    <a:pt x="60" y="312"/>
                  </a:lnTo>
                  <a:lnTo>
                    <a:pt x="60" y="308"/>
                  </a:lnTo>
                  <a:lnTo>
                    <a:pt x="62" y="301"/>
                  </a:lnTo>
                  <a:lnTo>
                    <a:pt x="62" y="296"/>
                  </a:lnTo>
                  <a:lnTo>
                    <a:pt x="62" y="291"/>
                  </a:lnTo>
                  <a:lnTo>
                    <a:pt x="62" y="270"/>
                  </a:lnTo>
                  <a:lnTo>
                    <a:pt x="60" y="256"/>
                  </a:lnTo>
                  <a:lnTo>
                    <a:pt x="62" y="251"/>
                  </a:lnTo>
                  <a:lnTo>
                    <a:pt x="64" y="251"/>
                  </a:lnTo>
                  <a:lnTo>
                    <a:pt x="67" y="249"/>
                  </a:lnTo>
                  <a:lnTo>
                    <a:pt x="62" y="246"/>
                  </a:lnTo>
                  <a:lnTo>
                    <a:pt x="48" y="239"/>
                  </a:lnTo>
                  <a:lnTo>
                    <a:pt x="50" y="237"/>
                  </a:lnTo>
                  <a:lnTo>
                    <a:pt x="76" y="232"/>
                  </a:lnTo>
                  <a:lnTo>
                    <a:pt x="79" y="232"/>
                  </a:lnTo>
                  <a:lnTo>
                    <a:pt x="81" y="227"/>
                  </a:lnTo>
                  <a:lnTo>
                    <a:pt x="81" y="225"/>
                  </a:lnTo>
                  <a:lnTo>
                    <a:pt x="93" y="215"/>
                  </a:lnTo>
                  <a:lnTo>
                    <a:pt x="95" y="213"/>
                  </a:lnTo>
                  <a:lnTo>
                    <a:pt x="97" y="208"/>
                  </a:lnTo>
                  <a:lnTo>
                    <a:pt x="97" y="204"/>
                  </a:lnTo>
                  <a:lnTo>
                    <a:pt x="100" y="194"/>
                  </a:lnTo>
                  <a:lnTo>
                    <a:pt x="102" y="182"/>
                  </a:lnTo>
                  <a:lnTo>
                    <a:pt x="102" y="178"/>
                  </a:lnTo>
                  <a:lnTo>
                    <a:pt x="100" y="175"/>
                  </a:lnTo>
                  <a:lnTo>
                    <a:pt x="97" y="175"/>
                  </a:lnTo>
                  <a:lnTo>
                    <a:pt x="95" y="173"/>
                  </a:lnTo>
                  <a:lnTo>
                    <a:pt x="93" y="173"/>
                  </a:lnTo>
                  <a:lnTo>
                    <a:pt x="90" y="170"/>
                  </a:lnTo>
                  <a:lnTo>
                    <a:pt x="90" y="166"/>
                  </a:lnTo>
                  <a:lnTo>
                    <a:pt x="93" y="161"/>
                  </a:lnTo>
                  <a:lnTo>
                    <a:pt x="97" y="156"/>
                  </a:lnTo>
                  <a:lnTo>
                    <a:pt x="102" y="142"/>
                  </a:lnTo>
                  <a:lnTo>
                    <a:pt x="102" y="140"/>
                  </a:lnTo>
                  <a:lnTo>
                    <a:pt x="102" y="137"/>
                  </a:lnTo>
                  <a:lnTo>
                    <a:pt x="102" y="135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0" y="130"/>
                  </a:lnTo>
                  <a:lnTo>
                    <a:pt x="97" y="128"/>
                  </a:lnTo>
                  <a:lnTo>
                    <a:pt x="81" y="111"/>
                  </a:lnTo>
                  <a:lnTo>
                    <a:pt x="79" y="109"/>
                  </a:lnTo>
                  <a:lnTo>
                    <a:pt x="74" y="109"/>
                  </a:lnTo>
                  <a:lnTo>
                    <a:pt x="71" y="107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69" y="99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4" y="97"/>
                  </a:lnTo>
                  <a:lnTo>
                    <a:pt x="64" y="99"/>
                  </a:lnTo>
                  <a:lnTo>
                    <a:pt x="64" y="104"/>
                  </a:lnTo>
                  <a:lnTo>
                    <a:pt x="64" y="107"/>
                  </a:lnTo>
                  <a:lnTo>
                    <a:pt x="62" y="109"/>
                  </a:lnTo>
                  <a:lnTo>
                    <a:pt x="60" y="111"/>
                  </a:lnTo>
                  <a:lnTo>
                    <a:pt x="57" y="114"/>
                  </a:lnTo>
                  <a:lnTo>
                    <a:pt x="55" y="114"/>
                  </a:lnTo>
                  <a:lnTo>
                    <a:pt x="53" y="116"/>
                  </a:lnTo>
                  <a:lnTo>
                    <a:pt x="50" y="121"/>
                  </a:lnTo>
                  <a:lnTo>
                    <a:pt x="48" y="123"/>
                  </a:lnTo>
                  <a:lnTo>
                    <a:pt x="45" y="125"/>
                  </a:lnTo>
                  <a:lnTo>
                    <a:pt x="43" y="125"/>
                  </a:lnTo>
                  <a:lnTo>
                    <a:pt x="41" y="125"/>
                  </a:lnTo>
                  <a:lnTo>
                    <a:pt x="41" y="123"/>
                  </a:lnTo>
                  <a:lnTo>
                    <a:pt x="38" y="118"/>
                  </a:lnTo>
                  <a:lnTo>
                    <a:pt x="36" y="116"/>
                  </a:lnTo>
                  <a:lnTo>
                    <a:pt x="34" y="114"/>
                  </a:lnTo>
                  <a:lnTo>
                    <a:pt x="31" y="111"/>
                  </a:lnTo>
                  <a:lnTo>
                    <a:pt x="31" y="109"/>
                  </a:lnTo>
                  <a:lnTo>
                    <a:pt x="34" y="107"/>
                  </a:lnTo>
                  <a:lnTo>
                    <a:pt x="36" y="99"/>
                  </a:lnTo>
                  <a:lnTo>
                    <a:pt x="36" y="97"/>
                  </a:lnTo>
                  <a:lnTo>
                    <a:pt x="36" y="97"/>
                  </a:lnTo>
                  <a:lnTo>
                    <a:pt x="29" y="95"/>
                  </a:lnTo>
                  <a:lnTo>
                    <a:pt x="12" y="90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5" y="83"/>
                  </a:lnTo>
                  <a:lnTo>
                    <a:pt x="3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3" y="69"/>
                  </a:lnTo>
                  <a:lnTo>
                    <a:pt x="3" y="66"/>
                  </a:lnTo>
                  <a:lnTo>
                    <a:pt x="5" y="64"/>
                  </a:lnTo>
                  <a:lnTo>
                    <a:pt x="8" y="59"/>
                  </a:lnTo>
                  <a:lnTo>
                    <a:pt x="15" y="50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9" y="33"/>
                  </a:lnTo>
                  <a:lnTo>
                    <a:pt x="22" y="31"/>
                  </a:lnTo>
                  <a:lnTo>
                    <a:pt x="24" y="26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6" y="9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41" y="26"/>
                  </a:lnTo>
                  <a:lnTo>
                    <a:pt x="41" y="31"/>
                  </a:lnTo>
                  <a:lnTo>
                    <a:pt x="45" y="31"/>
                  </a:lnTo>
                  <a:lnTo>
                    <a:pt x="48" y="33"/>
                  </a:lnTo>
                  <a:lnTo>
                    <a:pt x="60" y="36"/>
                  </a:lnTo>
                  <a:lnTo>
                    <a:pt x="69" y="38"/>
                  </a:lnTo>
                  <a:lnTo>
                    <a:pt x="81" y="40"/>
                  </a:lnTo>
                  <a:lnTo>
                    <a:pt x="83" y="43"/>
                  </a:lnTo>
                  <a:lnTo>
                    <a:pt x="86" y="43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90" y="52"/>
                  </a:lnTo>
                  <a:lnTo>
                    <a:pt x="93" y="52"/>
                  </a:lnTo>
                  <a:lnTo>
                    <a:pt x="95" y="54"/>
                  </a:lnTo>
                  <a:lnTo>
                    <a:pt x="102" y="54"/>
                  </a:lnTo>
                  <a:lnTo>
                    <a:pt x="112" y="54"/>
                  </a:lnTo>
                  <a:lnTo>
                    <a:pt x="140" y="45"/>
                  </a:lnTo>
                  <a:lnTo>
                    <a:pt x="142" y="45"/>
                  </a:lnTo>
                  <a:lnTo>
                    <a:pt x="145" y="45"/>
                  </a:lnTo>
                  <a:lnTo>
                    <a:pt x="147" y="47"/>
                  </a:lnTo>
                  <a:lnTo>
                    <a:pt x="157" y="52"/>
                  </a:lnTo>
                  <a:lnTo>
                    <a:pt x="159" y="52"/>
                  </a:lnTo>
                  <a:lnTo>
                    <a:pt x="161" y="52"/>
                  </a:lnTo>
                  <a:lnTo>
                    <a:pt x="164" y="50"/>
                  </a:lnTo>
                  <a:lnTo>
                    <a:pt x="166" y="50"/>
                  </a:lnTo>
                  <a:lnTo>
                    <a:pt x="168" y="45"/>
                  </a:lnTo>
                  <a:lnTo>
                    <a:pt x="171" y="40"/>
                  </a:lnTo>
                  <a:lnTo>
                    <a:pt x="176" y="26"/>
                  </a:lnTo>
                  <a:lnTo>
                    <a:pt x="183" y="7"/>
                  </a:lnTo>
                  <a:lnTo>
                    <a:pt x="183" y="7"/>
                  </a:lnTo>
                  <a:lnTo>
                    <a:pt x="187" y="7"/>
                  </a:lnTo>
                  <a:lnTo>
                    <a:pt x="190" y="5"/>
                  </a:lnTo>
                  <a:lnTo>
                    <a:pt x="192" y="5"/>
                  </a:lnTo>
                  <a:lnTo>
                    <a:pt x="197" y="5"/>
                  </a:lnTo>
                  <a:lnTo>
                    <a:pt x="202" y="5"/>
                  </a:lnTo>
                  <a:lnTo>
                    <a:pt x="204" y="5"/>
                  </a:lnTo>
                  <a:lnTo>
                    <a:pt x="209" y="5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42" y="5"/>
                  </a:lnTo>
                  <a:lnTo>
                    <a:pt x="256" y="0"/>
                  </a:lnTo>
                  <a:lnTo>
                    <a:pt x="261" y="0"/>
                  </a:lnTo>
                  <a:lnTo>
                    <a:pt x="308" y="19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4CFB803E-8AAC-AE51-4EFC-C358AE282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2549525"/>
              <a:ext cx="60325" cy="49213"/>
            </a:xfrm>
            <a:custGeom>
              <a:avLst/>
              <a:gdLst>
                <a:gd name="T0" fmla="*/ 33 w 38"/>
                <a:gd name="T1" fmla="*/ 14 h 31"/>
                <a:gd name="T2" fmla="*/ 33 w 38"/>
                <a:gd name="T3" fmla="*/ 14 h 31"/>
                <a:gd name="T4" fmla="*/ 26 w 38"/>
                <a:gd name="T5" fmla="*/ 16 h 31"/>
                <a:gd name="T6" fmla="*/ 38 w 38"/>
                <a:gd name="T7" fmla="*/ 21 h 31"/>
                <a:gd name="T8" fmla="*/ 38 w 38"/>
                <a:gd name="T9" fmla="*/ 28 h 31"/>
                <a:gd name="T10" fmla="*/ 35 w 38"/>
                <a:gd name="T11" fmla="*/ 31 h 31"/>
                <a:gd name="T12" fmla="*/ 33 w 38"/>
                <a:gd name="T13" fmla="*/ 28 h 31"/>
                <a:gd name="T14" fmla="*/ 30 w 38"/>
                <a:gd name="T15" fmla="*/ 26 h 31"/>
                <a:gd name="T16" fmla="*/ 28 w 38"/>
                <a:gd name="T17" fmla="*/ 26 h 31"/>
                <a:gd name="T18" fmla="*/ 26 w 38"/>
                <a:gd name="T19" fmla="*/ 23 h 31"/>
                <a:gd name="T20" fmla="*/ 26 w 38"/>
                <a:gd name="T21" fmla="*/ 26 h 31"/>
                <a:gd name="T22" fmla="*/ 21 w 38"/>
                <a:gd name="T23" fmla="*/ 28 h 31"/>
                <a:gd name="T24" fmla="*/ 19 w 38"/>
                <a:gd name="T25" fmla="*/ 26 h 31"/>
                <a:gd name="T26" fmla="*/ 16 w 38"/>
                <a:gd name="T27" fmla="*/ 26 h 31"/>
                <a:gd name="T28" fmla="*/ 14 w 38"/>
                <a:gd name="T29" fmla="*/ 26 h 31"/>
                <a:gd name="T30" fmla="*/ 11 w 38"/>
                <a:gd name="T31" fmla="*/ 23 h 31"/>
                <a:gd name="T32" fmla="*/ 2 w 38"/>
                <a:gd name="T33" fmla="*/ 19 h 31"/>
                <a:gd name="T34" fmla="*/ 0 w 38"/>
                <a:gd name="T35" fmla="*/ 19 h 31"/>
                <a:gd name="T36" fmla="*/ 2 w 38"/>
                <a:gd name="T37" fmla="*/ 16 h 31"/>
                <a:gd name="T38" fmla="*/ 7 w 38"/>
                <a:gd name="T39" fmla="*/ 12 h 31"/>
                <a:gd name="T40" fmla="*/ 19 w 38"/>
                <a:gd name="T41" fmla="*/ 7 h 31"/>
                <a:gd name="T42" fmla="*/ 19 w 38"/>
                <a:gd name="T43" fmla="*/ 7 h 31"/>
                <a:gd name="T44" fmla="*/ 33 w 38"/>
                <a:gd name="T45" fmla="*/ 2 h 31"/>
                <a:gd name="T46" fmla="*/ 38 w 38"/>
                <a:gd name="T47" fmla="*/ 0 h 31"/>
                <a:gd name="T48" fmla="*/ 35 w 38"/>
                <a:gd name="T49" fmla="*/ 12 h 31"/>
                <a:gd name="T50" fmla="*/ 33 w 38"/>
                <a:gd name="T5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1">
                  <a:moveTo>
                    <a:pt x="33" y="14"/>
                  </a:moveTo>
                  <a:lnTo>
                    <a:pt x="33" y="14"/>
                  </a:lnTo>
                  <a:lnTo>
                    <a:pt x="26" y="16"/>
                  </a:lnTo>
                  <a:lnTo>
                    <a:pt x="38" y="21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1" y="2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7" y="12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35" y="12"/>
                  </a:lnTo>
                  <a:lnTo>
                    <a:pt x="33" y="14"/>
                  </a:lnTo>
                  <a:close/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  <p:sp>
          <p:nvSpPr>
            <p:cNvPr id="39" name="Freeform 56">
              <a:extLst>
                <a:ext uri="{FF2B5EF4-FFF2-40B4-BE49-F238E27FC236}">
                  <a16:creationId xmlns:a16="http://schemas.microsoft.com/office/drawing/2014/main" id="{458AB24B-5C7B-39D6-D491-5F7BF8CDC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6" y="2549525"/>
              <a:ext cx="60325" cy="49213"/>
            </a:xfrm>
            <a:custGeom>
              <a:avLst/>
              <a:gdLst>
                <a:gd name="T0" fmla="*/ 33 w 38"/>
                <a:gd name="T1" fmla="*/ 14 h 31"/>
                <a:gd name="T2" fmla="*/ 33 w 38"/>
                <a:gd name="T3" fmla="*/ 14 h 31"/>
                <a:gd name="T4" fmla="*/ 26 w 38"/>
                <a:gd name="T5" fmla="*/ 16 h 31"/>
                <a:gd name="T6" fmla="*/ 38 w 38"/>
                <a:gd name="T7" fmla="*/ 21 h 31"/>
                <a:gd name="T8" fmla="*/ 38 w 38"/>
                <a:gd name="T9" fmla="*/ 28 h 31"/>
                <a:gd name="T10" fmla="*/ 35 w 38"/>
                <a:gd name="T11" fmla="*/ 31 h 31"/>
                <a:gd name="T12" fmla="*/ 33 w 38"/>
                <a:gd name="T13" fmla="*/ 28 h 31"/>
                <a:gd name="T14" fmla="*/ 30 w 38"/>
                <a:gd name="T15" fmla="*/ 26 h 31"/>
                <a:gd name="T16" fmla="*/ 28 w 38"/>
                <a:gd name="T17" fmla="*/ 26 h 31"/>
                <a:gd name="T18" fmla="*/ 26 w 38"/>
                <a:gd name="T19" fmla="*/ 23 h 31"/>
                <a:gd name="T20" fmla="*/ 26 w 38"/>
                <a:gd name="T21" fmla="*/ 26 h 31"/>
                <a:gd name="T22" fmla="*/ 21 w 38"/>
                <a:gd name="T23" fmla="*/ 28 h 31"/>
                <a:gd name="T24" fmla="*/ 19 w 38"/>
                <a:gd name="T25" fmla="*/ 26 h 31"/>
                <a:gd name="T26" fmla="*/ 16 w 38"/>
                <a:gd name="T27" fmla="*/ 26 h 31"/>
                <a:gd name="T28" fmla="*/ 14 w 38"/>
                <a:gd name="T29" fmla="*/ 26 h 31"/>
                <a:gd name="T30" fmla="*/ 11 w 38"/>
                <a:gd name="T31" fmla="*/ 23 h 31"/>
                <a:gd name="T32" fmla="*/ 2 w 38"/>
                <a:gd name="T33" fmla="*/ 19 h 31"/>
                <a:gd name="T34" fmla="*/ 0 w 38"/>
                <a:gd name="T35" fmla="*/ 19 h 31"/>
                <a:gd name="T36" fmla="*/ 2 w 38"/>
                <a:gd name="T37" fmla="*/ 16 h 31"/>
                <a:gd name="T38" fmla="*/ 7 w 38"/>
                <a:gd name="T39" fmla="*/ 12 h 31"/>
                <a:gd name="T40" fmla="*/ 19 w 38"/>
                <a:gd name="T41" fmla="*/ 7 h 31"/>
                <a:gd name="T42" fmla="*/ 19 w 38"/>
                <a:gd name="T43" fmla="*/ 7 h 31"/>
                <a:gd name="T44" fmla="*/ 33 w 38"/>
                <a:gd name="T45" fmla="*/ 2 h 31"/>
                <a:gd name="T46" fmla="*/ 38 w 38"/>
                <a:gd name="T47" fmla="*/ 0 h 31"/>
                <a:gd name="T48" fmla="*/ 35 w 38"/>
                <a:gd name="T49" fmla="*/ 12 h 31"/>
                <a:gd name="T50" fmla="*/ 33 w 38"/>
                <a:gd name="T5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1">
                  <a:moveTo>
                    <a:pt x="33" y="14"/>
                  </a:moveTo>
                  <a:lnTo>
                    <a:pt x="33" y="14"/>
                  </a:lnTo>
                  <a:lnTo>
                    <a:pt x="26" y="16"/>
                  </a:lnTo>
                  <a:lnTo>
                    <a:pt x="38" y="21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1" y="2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7" y="12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35" y="12"/>
                  </a:lnTo>
                  <a:lnTo>
                    <a:pt x="33" y="14"/>
                  </a:lnTo>
                </a:path>
              </a:pathLst>
            </a:custGeom>
            <a:grpFill/>
            <a:ln w="3175" cap="rnd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>
                <a:solidFill>
                  <a:srgbClr val="57565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287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2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62820" y="2022478"/>
            <a:ext cx="2965820" cy="6460913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1025" y="2022478"/>
            <a:ext cx="2965820" cy="6460913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0381AD4-CF79-1DE5-87B6-DEBEE39306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871BFDE-9B19-8650-C44B-2196452493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00968F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fr-FR" noProof="0"/>
              <a:t>Insérer un Titre</a:t>
            </a:r>
          </a:p>
        </p:txBody>
      </p:sp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275C6651-A3CD-CDA5-D5E2-FC855379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9AD6A131-F7F1-A280-8487-65D86C032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33451"/>
            <a:ext cx="626231" cy="13916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5191D1F-1B09-D315-71DB-984F29BD3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0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24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62820" y="2022478"/>
            <a:ext cx="2965820" cy="6460913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5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1025" y="2022478"/>
            <a:ext cx="2965820" cy="6460913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060F8E5-EEB9-2715-B4A6-A9BDDD7D76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3" name="Espace réservé du numéro de diapositive 9">
            <a:extLst>
              <a:ext uri="{FF2B5EF4-FFF2-40B4-BE49-F238E27FC236}">
                <a16:creationId xmlns:a16="http://schemas.microsoft.com/office/drawing/2014/main" id="{1ACBB371-DBA2-5633-8C77-EE9DD033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DFC060E6-6F66-57DF-68A9-168EEE5BD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34253"/>
            <a:ext cx="626231" cy="13916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F6DA119-7FDE-0F2B-3EEE-12DF315F3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DA21740-6FFF-6D17-0262-C6D2AF90C5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6BA539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en-US" noProof="0"/>
              <a:t>Insérer un Titre</a:t>
            </a:r>
          </a:p>
        </p:txBody>
      </p:sp>
    </p:spTree>
    <p:extLst>
      <p:ext uri="{BB962C8B-B14F-4D97-AF65-F5344CB8AC3E}">
        <p14:creationId xmlns:p14="http://schemas.microsoft.com/office/powerpoint/2010/main" val="108439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26245" y="715433"/>
            <a:ext cx="5988844" cy="7944063"/>
          </a:xfrm>
          <a:prstGeom prst="rect">
            <a:avLst/>
          </a:prstGeom>
        </p:spPr>
        <p:txBody>
          <a:bodyPr/>
          <a:lstStyle>
            <a:lvl1pPr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A6DF971-6341-137A-5A17-5201256D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8" name="Espace réservé du numéro de diapositive 9">
            <a:extLst>
              <a:ext uri="{FF2B5EF4-FFF2-40B4-BE49-F238E27FC236}">
                <a16:creationId xmlns:a16="http://schemas.microsoft.com/office/drawing/2014/main" id="{426998F6-C482-DE5B-DFEB-1DADEFE0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1179D64-741E-9F20-D490-079260B5A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10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26245" y="715435"/>
            <a:ext cx="5988844" cy="82924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numéro de diapositive 9">
            <a:extLst>
              <a:ext uri="{FF2B5EF4-FFF2-40B4-BE49-F238E27FC236}">
                <a16:creationId xmlns:a16="http://schemas.microsoft.com/office/drawing/2014/main" id="{426998F6-C482-DE5B-DFEB-1DADEFE0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EEA2199-6788-0D2F-A4FA-37E73FD82C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8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2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9295BC-924E-8EB4-6A76-928E3960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9CF90A21-F800-C932-492D-7CD807B3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09B6AB7-4F17-935A-C669-370CDEFE6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1380" y="1923730"/>
            <a:ext cx="4326568" cy="516624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CC7D9E6-E196-AF66-DF9A-7746937F3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1380" y="3575375"/>
            <a:ext cx="4326568" cy="1919243"/>
          </a:xfrm>
          <a:ln>
            <a:noFill/>
          </a:ln>
        </p:spPr>
        <p:txBody>
          <a:bodyPr anchor="b">
            <a:noAutofit/>
          </a:bodyPr>
          <a:lstStyle>
            <a:lvl1pPr algn="ctr">
              <a:defRPr sz="2700" b="0" i="0" spc="0" baseline="0">
                <a:solidFill>
                  <a:srgbClr val="007377"/>
                </a:solidFill>
                <a:latin typeface="Ubuntu Medium" panose="020B0604020202020204" pitchFamily="34" charset="0"/>
                <a:ea typeface="Ubuntu Condensed" charset="0"/>
                <a:cs typeface="Ubuntu Condensed" charset="0"/>
              </a:defRPr>
            </a:lvl1pPr>
          </a:lstStyle>
          <a:p>
            <a:r>
              <a:rPr lang="fr-FR" noProof="0"/>
              <a:t>Insérer </a:t>
            </a:r>
            <a:br>
              <a:rPr lang="fr-FR" noProof="0"/>
            </a:br>
            <a:r>
              <a:rPr lang="fr-FR" noProof="0"/>
              <a:t>un titre</a:t>
            </a:r>
          </a:p>
        </p:txBody>
      </p:sp>
    </p:spTree>
    <p:extLst>
      <p:ext uri="{BB962C8B-B14F-4D97-AF65-F5344CB8AC3E}">
        <p14:creationId xmlns:p14="http://schemas.microsoft.com/office/powerpoint/2010/main" val="1634865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26245" y="715435"/>
            <a:ext cx="5988844" cy="829245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numéro de diapositive 9">
            <a:extLst>
              <a:ext uri="{FF2B5EF4-FFF2-40B4-BE49-F238E27FC236}">
                <a16:creationId xmlns:a16="http://schemas.microsoft.com/office/drawing/2014/main" id="{426998F6-C482-DE5B-DFEB-1DADEFE0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115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77681" y="5938984"/>
            <a:ext cx="232858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1350" b="0" i="0" u="none" strike="noStrike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Bâtiment L’Initial </a:t>
            </a:r>
          </a:p>
          <a:p>
            <a:pPr algn="ctr" rtl="0"/>
            <a:r>
              <a:rPr lang="fr-FR" sz="1350" b="0" i="0" u="none" strike="noStrike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17, rue </a:t>
            </a:r>
            <a:r>
              <a:rPr lang="fr-FR" sz="1350" b="0" i="0" u="none" strike="noStrike" kern="1200" baseline="300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Crépet</a:t>
            </a:r>
            <a:r>
              <a:rPr lang="fr-FR" sz="1350" b="0" i="0" u="none" strike="noStrike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69007 Lyon</a:t>
            </a:r>
          </a:p>
          <a:p>
            <a:pPr algn="ctr" rtl="0"/>
            <a:r>
              <a:rPr lang="is-IS" sz="1350" b="0" i="0" u="none" strike="noStrike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contact@mabdesign.fr | + 33 (0)4 78 02 39 88</a:t>
            </a:r>
          </a:p>
          <a:p>
            <a:pPr algn="ctr" rtl="0"/>
            <a:r>
              <a:rPr lang="is-IS" sz="1350" b="0" i="0" u="none" strike="noStrike" kern="1200" baseline="30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RCS  808 389 381</a:t>
            </a:r>
            <a:endParaRPr lang="fr-FR" sz="135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F820F8B-9930-425F-BD9E-891966A672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13267" y="2215763"/>
            <a:ext cx="2634476" cy="1799064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169011C7-0E28-C055-AE91-4F6F0E167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3374" y="5505163"/>
            <a:ext cx="457200" cy="3302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FDA4673A-A84D-FD57-6067-88F7E4B2F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200400" y="7728012"/>
            <a:ext cx="457200" cy="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72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3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avec coin diagonal arrondi 10"/>
          <p:cNvSpPr/>
          <p:nvPr/>
        </p:nvSpPr>
        <p:spPr>
          <a:xfrm>
            <a:off x="1805530" y="2434865"/>
            <a:ext cx="3119859" cy="4135283"/>
          </a:xfrm>
          <a:prstGeom prst="round2DiagRect">
            <a:avLst/>
          </a:prstGeom>
          <a:gradFill>
            <a:gsLst>
              <a:gs pos="0">
                <a:srgbClr val="00968F"/>
              </a:gs>
              <a:gs pos="100000">
                <a:srgbClr val="007377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15">
              <a:solidFill>
                <a:srgbClr val="00968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79965" y="3841488"/>
            <a:ext cx="5564529" cy="1524841"/>
          </a:xfrm>
          <a:ln>
            <a:noFill/>
          </a:ln>
        </p:spPr>
        <p:txBody>
          <a:bodyPr anchor="b">
            <a:noAutofit/>
          </a:bodyPr>
          <a:lstStyle>
            <a:lvl1pPr algn="ctr">
              <a:defRPr sz="2160" b="0" i="0" spc="203" baseline="0">
                <a:solidFill>
                  <a:schemeClr val="bg1"/>
                </a:solidFill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r>
              <a:rPr lang="fr-FR"/>
              <a:t>Insérer </a:t>
            </a:r>
            <a:br>
              <a:rPr lang="fr-FR"/>
            </a:br>
            <a:r>
              <a:rPr lang="fr-FR"/>
              <a:t>un titre</a:t>
            </a:r>
            <a:endParaRPr lang="en-US"/>
          </a:p>
        </p:txBody>
      </p:sp>
      <p:sp>
        <p:nvSpPr>
          <p:cNvPr id="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pic>
        <p:nvPicPr>
          <p:cNvPr id="15" name="Image 14"/>
          <p:cNvPicPr/>
          <p:nvPr/>
        </p:nvPicPr>
        <p:blipFill>
          <a:blip r:embed="rId2"/>
          <a:stretch>
            <a:fillRect/>
          </a:stretch>
        </p:blipFill>
        <p:spPr>
          <a:xfrm rot="17371708">
            <a:off x="4960844" y="433589"/>
            <a:ext cx="3360293" cy="22032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71" y="8905267"/>
            <a:ext cx="199447" cy="803536"/>
          </a:xfrm>
          <a:prstGeom prst="rect">
            <a:avLst/>
          </a:prstGeom>
        </p:spPr>
      </p:pic>
      <p:sp>
        <p:nvSpPr>
          <p:cNvPr id="16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06EEF11-09B1-4536-A563-356449600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058" y="8663352"/>
            <a:ext cx="1218363" cy="8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6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69963-9805-FE6F-E039-277D63BFF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429D7B-C1F6-E92F-6DB8-8F0F44CD7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D6C647-CF29-D671-9CEC-8A675B03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3EE221-5EB1-7198-31E9-2A7D5DD5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6702AC-DD7B-6F83-11C3-08D3F8D8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67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2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9295BC-924E-8EB4-6A76-928E3960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9CF90A21-F800-C932-492D-7CD807B3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09B6AB7-4F17-935A-C669-370CDEFE6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0101" y="2423714"/>
            <a:ext cx="3481848" cy="415758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CC7D9E6-E196-AF66-DF9A-7746937F3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6052" y="3575375"/>
            <a:ext cx="3465898" cy="1919243"/>
          </a:xfrm>
          <a:ln>
            <a:noFill/>
          </a:ln>
        </p:spPr>
        <p:txBody>
          <a:bodyPr anchor="b">
            <a:noAutofit/>
          </a:bodyPr>
          <a:lstStyle>
            <a:lvl1pPr algn="ctr">
              <a:defRPr sz="2430" b="0" i="0" spc="0" baseline="0">
                <a:solidFill>
                  <a:srgbClr val="007377"/>
                </a:solidFill>
                <a:latin typeface="Ubuntu Medium" panose="020B0604020202020204" pitchFamily="34" charset="0"/>
                <a:ea typeface="Ubuntu Condensed" charset="0"/>
                <a:cs typeface="Ubuntu Condensed" charset="0"/>
              </a:defRPr>
            </a:lvl1pPr>
          </a:lstStyle>
          <a:p>
            <a:r>
              <a:rPr lang="fr-FR" noProof="0"/>
              <a:t>Insérer </a:t>
            </a:r>
            <a:br>
              <a:rPr lang="fr-FR" noProof="0"/>
            </a:br>
            <a:r>
              <a:rPr lang="fr-FR" noProof="0"/>
              <a:t>un titre</a:t>
            </a:r>
          </a:p>
        </p:txBody>
      </p:sp>
    </p:spTree>
    <p:extLst>
      <p:ext uri="{BB962C8B-B14F-4D97-AF65-F5344CB8AC3E}">
        <p14:creationId xmlns:p14="http://schemas.microsoft.com/office/powerpoint/2010/main" val="290536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2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9295BC-924E-8EB4-6A76-928E3960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9CF90A21-F800-C932-492D-7CD807B3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09B6AB7-4F17-935A-C669-370CDEFE6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0754" y="2836731"/>
            <a:ext cx="2832421" cy="338212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CC7D9E6-E196-AF66-DF9A-7746937F3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0754" y="3575375"/>
            <a:ext cx="2832421" cy="1919243"/>
          </a:xfrm>
          <a:ln>
            <a:noFill/>
          </a:ln>
        </p:spPr>
        <p:txBody>
          <a:bodyPr anchor="b">
            <a:noAutofit/>
          </a:bodyPr>
          <a:lstStyle>
            <a:lvl1pPr algn="ctr">
              <a:defRPr sz="2025" b="0" i="0" spc="0" baseline="0">
                <a:solidFill>
                  <a:srgbClr val="007377"/>
                </a:solidFill>
                <a:latin typeface="Ubuntu Medium" panose="020B0604020202020204" pitchFamily="34" charset="0"/>
                <a:ea typeface="Ubuntu Condensed" charset="0"/>
                <a:cs typeface="Ubuntu Condensed" charset="0"/>
              </a:defRPr>
            </a:lvl1pPr>
          </a:lstStyle>
          <a:p>
            <a:r>
              <a:rPr lang="fr-FR" noProof="0"/>
              <a:t>Insérer </a:t>
            </a:r>
            <a:br>
              <a:rPr lang="fr-FR" noProof="0"/>
            </a:br>
            <a:r>
              <a:rPr lang="fr-FR" noProof="0"/>
              <a:t>un titre</a:t>
            </a:r>
          </a:p>
        </p:txBody>
      </p:sp>
    </p:spTree>
    <p:extLst>
      <p:ext uri="{BB962C8B-B14F-4D97-AF65-F5344CB8AC3E}">
        <p14:creationId xmlns:p14="http://schemas.microsoft.com/office/powerpoint/2010/main" val="3853541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2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9295BC-924E-8EB4-6A76-928E3960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9CF90A21-F800-C932-492D-7CD807B3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09B6AB7-4F17-935A-C669-370CDEFE6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1513" y="1935828"/>
            <a:ext cx="4316435" cy="515414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CC7D9E6-E196-AF66-DF9A-7746937F3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0053" y="3575375"/>
            <a:ext cx="4316435" cy="1919243"/>
          </a:xfrm>
          <a:ln>
            <a:noFill/>
          </a:ln>
        </p:spPr>
        <p:txBody>
          <a:bodyPr anchor="b">
            <a:noAutofit/>
          </a:bodyPr>
          <a:lstStyle>
            <a:lvl1pPr algn="ctr">
              <a:defRPr sz="2700" b="0" i="0" spc="0" baseline="0">
                <a:solidFill>
                  <a:srgbClr val="6BA539"/>
                </a:solidFill>
                <a:latin typeface="Ubuntu Medium" panose="020B0604020202020204" pitchFamily="34" charset="0"/>
                <a:ea typeface="Ubuntu Condensed" charset="0"/>
                <a:cs typeface="Ubuntu Condensed" charset="0"/>
              </a:defRPr>
            </a:lvl1pPr>
          </a:lstStyle>
          <a:p>
            <a:r>
              <a:rPr lang="en-US" noProof="0"/>
              <a:t>Insert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522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2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9295BC-924E-8EB4-6A76-928E3960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9CF90A21-F800-C932-492D-7CD807B3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09B6AB7-4F17-935A-C669-370CDEFE6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0101" y="2423714"/>
            <a:ext cx="3481848" cy="415758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CC7D9E6-E196-AF66-DF9A-7746937F3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0102" y="3575375"/>
            <a:ext cx="3497798" cy="1919243"/>
          </a:xfrm>
          <a:ln>
            <a:noFill/>
          </a:ln>
        </p:spPr>
        <p:txBody>
          <a:bodyPr anchor="b">
            <a:noAutofit/>
          </a:bodyPr>
          <a:lstStyle>
            <a:lvl1pPr algn="ctr">
              <a:defRPr sz="2430" b="0" i="0" spc="0" baseline="0">
                <a:solidFill>
                  <a:srgbClr val="6BA539"/>
                </a:solidFill>
                <a:latin typeface="Ubuntu Medium" panose="020B0604020202020204" pitchFamily="34" charset="0"/>
                <a:ea typeface="Ubuntu Condensed" charset="0"/>
                <a:cs typeface="Ubuntu Condensed" charset="0"/>
              </a:defRPr>
            </a:lvl1pPr>
          </a:lstStyle>
          <a:p>
            <a:r>
              <a:rPr lang="en-US" noProof="0"/>
              <a:t>Insert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1081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RE 2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9295BC-924E-8EB4-6A76-928E396038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9CF90A21-F800-C932-492D-7CD807B3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CC7D9E6-E196-AF66-DF9A-7746937F3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0754" y="3575375"/>
            <a:ext cx="2832421" cy="1919243"/>
          </a:xfrm>
          <a:ln>
            <a:noFill/>
          </a:ln>
        </p:spPr>
        <p:txBody>
          <a:bodyPr anchor="b">
            <a:noAutofit/>
          </a:bodyPr>
          <a:lstStyle>
            <a:lvl1pPr algn="ctr">
              <a:defRPr sz="2025" b="0" i="0" spc="0" baseline="0">
                <a:solidFill>
                  <a:srgbClr val="6BA539"/>
                </a:solidFill>
                <a:latin typeface="Ubuntu Medium" panose="020B0604020202020204" pitchFamily="34" charset="0"/>
                <a:ea typeface="Ubuntu Condensed" charset="0"/>
                <a:cs typeface="Ubuntu Condensed" charset="0"/>
              </a:defRPr>
            </a:lvl1pPr>
          </a:lstStyle>
          <a:p>
            <a:r>
              <a:rPr lang="en-US" noProof="0"/>
              <a:t>Insert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2C9F6E58-BAA8-0DB2-63B8-F5BAB7607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0754" y="2836731"/>
            <a:ext cx="2832421" cy="338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00968F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fr-FR" noProof="0"/>
              <a:t>Insérer un Titre</a:t>
            </a:r>
          </a:p>
        </p:txBody>
      </p:sp>
      <p:sp>
        <p:nvSpPr>
          <p:cNvPr id="1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89440" y="1932878"/>
            <a:ext cx="6025648" cy="6687760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CBF81D6-E456-3E14-57A2-1BC0367834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3" name="Espace réservé du numéro de diapositive 9">
            <a:extLst>
              <a:ext uri="{FF2B5EF4-FFF2-40B4-BE49-F238E27FC236}">
                <a16:creationId xmlns:a16="http://schemas.microsoft.com/office/drawing/2014/main" id="{EBF0925D-FCE1-9F31-FE6F-61B4C2EF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4D7B184-1DD6-D393-21F3-6C04D6D99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42256"/>
            <a:ext cx="626231" cy="1391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CE66985-E700-A81F-C522-447FDB0EE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7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re et conten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09430" y="597675"/>
            <a:ext cx="5564529" cy="625031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1620" spc="203" baseline="0">
                <a:solidFill>
                  <a:srgbClr val="00968F"/>
                </a:solidFill>
                <a:latin typeface="Unica One" panose="02000506000000020004" pitchFamily="2" charset="0"/>
                <a:ea typeface="Unica One" panose="02000506000000020004" pitchFamily="2" charset="0"/>
                <a:cs typeface="Unica One" panose="02000506000000020004" pitchFamily="2" charset="0"/>
              </a:defRPr>
            </a:lvl1pPr>
          </a:lstStyle>
          <a:p>
            <a:r>
              <a:rPr lang="fr-FR" noProof="0"/>
              <a:t>Insérer un Titre</a:t>
            </a:r>
          </a:p>
        </p:txBody>
      </p:sp>
      <p:sp>
        <p:nvSpPr>
          <p:cNvPr id="15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26720" y="9181398"/>
            <a:ext cx="2994306" cy="527403"/>
          </a:xfrm>
        </p:spPr>
        <p:txBody>
          <a:bodyPr/>
          <a:lstStyle>
            <a:lvl1pPr>
              <a:defRPr sz="540" b="0" i="0"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16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89440" y="1932878"/>
            <a:ext cx="6025648" cy="6687760"/>
          </a:xfrm>
          <a:prstGeom prst="rect">
            <a:avLst/>
          </a:prstGeom>
        </p:spPr>
        <p:txBody>
          <a:bodyPr/>
          <a:lstStyle>
            <a:lvl1pPr marL="115729" marR="0" indent="-115729" algn="l" defTabSz="462915" rtl="0" eaLnBrk="1" fontAlgn="auto" latinLnBrk="0" hangingPunct="1">
              <a:lnSpc>
                <a:spcPct val="90000"/>
              </a:lnSpc>
              <a:spcBef>
                <a:spcPts val="50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1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7186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8644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10101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4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41559" marR="0" indent="-115729" algn="l" defTabSz="462915" rtl="0" eaLnBrk="1" fontAlgn="auto" latinLnBrk="0" hangingPunct="1">
              <a:lnSpc>
                <a:spcPct val="90000"/>
              </a:lnSpc>
              <a:spcBef>
                <a:spcPts val="25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CBF81D6-E456-3E14-57A2-1BC0367834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40730" y="9037564"/>
            <a:ext cx="866570" cy="591774"/>
          </a:xfrm>
          <a:prstGeom prst="rect">
            <a:avLst/>
          </a:prstGeom>
        </p:spPr>
      </p:pic>
      <p:sp>
        <p:nvSpPr>
          <p:cNvPr id="13" name="Espace réservé du numéro de diapositive 9">
            <a:extLst>
              <a:ext uri="{FF2B5EF4-FFF2-40B4-BE49-F238E27FC236}">
                <a16:creationId xmlns:a16="http://schemas.microsoft.com/office/drawing/2014/main" id="{EBF0925D-FCE1-9F31-FE6F-61B4C2EF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07" y="9181399"/>
            <a:ext cx="290513" cy="527403"/>
          </a:xfrm>
        </p:spPr>
        <p:txBody>
          <a:bodyPr/>
          <a:lstStyle>
            <a:lvl1pPr>
              <a:defRPr>
                <a:solidFill>
                  <a:srgbClr val="6BA539"/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64D7B184-1DD6-D393-21F3-6C04D6D99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4296" y="1242256"/>
            <a:ext cx="626231" cy="1391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CE66985-E700-A81F-C522-447FDB0EE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096" y="-695262"/>
            <a:ext cx="1435119" cy="323119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F50442-EF49-B555-E8EB-3DD5E34E3A50}"/>
              </a:ext>
            </a:extLst>
          </p:cNvPr>
          <p:cNvGrpSpPr/>
          <p:nvPr/>
        </p:nvGrpSpPr>
        <p:grpSpPr>
          <a:xfrm>
            <a:off x="0" y="-12095"/>
            <a:ext cx="6876635" cy="10154333"/>
            <a:chOff x="-341709" y="-621042"/>
            <a:chExt cx="9985772" cy="6380228"/>
          </a:xfrm>
          <a:solidFill>
            <a:schemeClr val="bg1">
              <a:lumMod val="85000"/>
              <a:alpha val="42000"/>
            </a:schemeClr>
          </a:solidFill>
        </p:grpSpPr>
        <p:sp>
          <p:nvSpPr>
            <p:cNvPr id="3" name="Freeform 247">
              <a:extLst>
                <a:ext uri="{FF2B5EF4-FFF2-40B4-BE49-F238E27FC236}">
                  <a16:creationId xmlns:a16="http://schemas.microsoft.com/office/drawing/2014/main" id="{EADDEBBE-C6C4-D04E-CE16-10F27D37D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829" y="3288732"/>
              <a:ext cx="211665" cy="250784"/>
            </a:xfrm>
            <a:custGeom>
              <a:avLst/>
              <a:gdLst>
                <a:gd name="connsiteX0" fmla="*/ 74991 w 282220"/>
                <a:gd name="connsiteY0" fmla="*/ 0 h 334378"/>
                <a:gd name="connsiteX1" fmla="*/ 80892 w 282220"/>
                <a:gd name="connsiteY1" fmla="*/ 7868 h 334378"/>
                <a:gd name="connsiteX2" fmla="*/ 84515 w 282220"/>
                <a:gd name="connsiteY2" fmla="*/ 7143 h 334378"/>
                <a:gd name="connsiteX3" fmla="*/ 104968 w 282220"/>
                <a:gd name="connsiteY3" fmla="*/ 34413 h 334378"/>
                <a:gd name="connsiteX4" fmla="*/ 117750 w 282220"/>
                <a:gd name="connsiteY4" fmla="*/ 63629 h 334378"/>
                <a:gd name="connsiteX5" fmla="*/ 154528 w 282220"/>
                <a:gd name="connsiteY5" fmla="*/ 63629 h 334378"/>
                <a:gd name="connsiteX6" fmla="*/ 157469 w 282220"/>
                <a:gd name="connsiteY6" fmla="*/ 70772 h 334378"/>
                <a:gd name="connsiteX7" fmla="*/ 164052 w 282220"/>
                <a:gd name="connsiteY7" fmla="*/ 70772 h 334378"/>
                <a:gd name="connsiteX8" fmla="*/ 179959 w 282220"/>
                <a:gd name="connsiteY8" fmla="*/ 109404 h 334378"/>
                <a:gd name="connsiteX9" fmla="*/ 154962 w 282220"/>
                <a:gd name="connsiteY9" fmla="*/ 113949 h 334378"/>
                <a:gd name="connsiteX10" fmla="*/ 148982 w 282220"/>
                <a:gd name="connsiteY10" fmla="*/ 129894 h 334378"/>
                <a:gd name="connsiteX11" fmla="*/ 181797 w 282220"/>
                <a:gd name="connsiteY11" fmla="*/ 145438 h 334378"/>
                <a:gd name="connsiteX12" fmla="*/ 184776 w 282220"/>
                <a:gd name="connsiteY12" fmla="*/ 149481 h 334378"/>
                <a:gd name="connsiteX13" fmla="*/ 191321 w 282220"/>
                <a:gd name="connsiteY13" fmla="*/ 152581 h 334378"/>
                <a:gd name="connsiteX14" fmla="*/ 223136 w 282220"/>
                <a:gd name="connsiteY14" fmla="*/ 195758 h 334378"/>
                <a:gd name="connsiteX15" fmla="*/ 245861 w 282220"/>
                <a:gd name="connsiteY15" fmla="*/ 234390 h 334378"/>
                <a:gd name="connsiteX16" fmla="*/ 273130 w 282220"/>
                <a:gd name="connsiteY16" fmla="*/ 259387 h 334378"/>
                <a:gd name="connsiteX17" fmla="*/ 282220 w 282220"/>
                <a:gd name="connsiteY17" fmla="*/ 286656 h 334378"/>
                <a:gd name="connsiteX18" fmla="*/ 277675 w 282220"/>
                <a:gd name="connsiteY18" fmla="*/ 325288 h 334378"/>
                <a:gd name="connsiteX19" fmla="*/ 239043 w 282220"/>
                <a:gd name="connsiteY19" fmla="*/ 309381 h 334378"/>
                <a:gd name="connsiteX20" fmla="*/ 223136 w 282220"/>
                <a:gd name="connsiteY20" fmla="*/ 334378 h 334378"/>
                <a:gd name="connsiteX21" fmla="*/ 195866 w 282220"/>
                <a:gd name="connsiteY21" fmla="*/ 318471 h 334378"/>
                <a:gd name="connsiteX22" fmla="*/ 196666 w 282220"/>
                <a:gd name="connsiteY22" fmla="*/ 317351 h 334378"/>
                <a:gd name="connsiteX23" fmla="*/ 186342 w 282220"/>
                <a:gd name="connsiteY23" fmla="*/ 311328 h 334378"/>
                <a:gd name="connsiteX24" fmla="*/ 197705 w 282220"/>
                <a:gd name="connsiteY24" fmla="*/ 295421 h 334378"/>
                <a:gd name="connsiteX25" fmla="*/ 197705 w 282220"/>
                <a:gd name="connsiteY25" fmla="*/ 263606 h 334378"/>
                <a:gd name="connsiteX26" fmla="*/ 170435 w 282220"/>
                <a:gd name="connsiteY26" fmla="*/ 231792 h 334378"/>
                <a:gd name="connsiteX27" fmla="*/ 165890 w 282220"/>
                <a:gd name="connsiteY27" fmla="*/ 193160 h 334378"/>
                <a:gd name="connsiteX28" fmla="*/ 144743 w 282220"/>
                <a:gd name="connsiteY28" fmla="*/ 168488 h 334378"/>
                <a:gd name="connsiteX29" fmla="*/ 120875 w 282220"/>
                <a:gd name="connsiteY29" fmla="*/ 168488 h 334378"/>
                <a:gd name="connsiteX30" fmla="*/ 116330 w 282220"/>
                <a:gd name="connsiteY30" fmla="*/ 179851 h 334378"/>
                <a:gd name="connsiteX31" fmla="*/ 89060 w 282220"/>
                <a:gd name="connsiteY31" fmla="*/ 184396 h 334378"/>
                <a:gd name="connsiteX32" fmla="*/ 85786 w 282220"/>
                <a:gd name="connsiteY32" fmla="*/ 176211 h 334378"/>
                <a:gd name="connsiteX33" fmla="*/ 79536 w 282220"/>
                <a:gd name="connsiteY33" fmla="*/ 177253 h 334378"/>
                <a:gd name="connsiteX34" fmla="*/ 79008 w 282220"/>
                <a:gd name="connsiteY34" fmla="*/ 175932 h 334378"/>
                <a:gd name="connsiteX35" fmla="*/ 41339 w 282220"/>
                <a:gd name="connsiteY35" fmla="*/ 195758 h 334378"/>
                <a:gd name="connsiteX36" fmla="*/ 41339 w 282220"/>
                <a:gd name="connsiteY36" fmla="*/ 183602 h 334378"/>
                <a:gd name="connsiteX37" fmla="*/ 31815 w 282220"/>
                <a:gd name="connsiteY37" fmla="*/ 188615 h 334378"/>
                <a:gd name="connsiteX38" fmla="*/ 31815 w 282220"/>
                <a:gd name="connsiteY38" fmla="*/ 156800 h 334378"/>
                <a:gd name="connsiteX39" fmla="*/ 41619 w 282220"/>
                <a:gd name="connsiteY39" fmla="*/ 123465 h 334378"/>
                <a:gd name="connsiteX40" fmla="*/ 25431 w 282220"/>
                <a:gd name="connsiteY40" fmla="*/ 120767 h 334378"/>
                <a:gd name="connsiteX41" fmla="*/ 25431 w 282220"/>
                <a:gd name="connsiteY41" fmla="*/ 115211 h 334378"/>
                <a:gd name="connsiteX42" fmla="*/ 15907 w 282220"/>
                <a:gd name="connsiteY42" fmla="*/ 113624 h 334378"/>
                <a:gd name="connsiteX43" fmla="*/ 15907 w 282220"/>
                <a:gd name="connsiteY43" fmla="*/ 92600 h 334378"/>
                <a:gd name="connsiteX44" fmla="*/ 9524 w 282220"/>
                <a:gd name="connsiteY44" fmla="*/ 88952 h 334378"/>
                <a:gd name="connsiteX45" fmla="*/ 9896 w 282220"/>
                <a:gd name="connsiteY45" fmla="*/ 87464 h 334378"/>
                <a:gd name="connsiteX46" fmla="*/ 0 w 282220"/>
                <a:gd name="connsiteY46" fmla="*/ 81809 h 334378"/>
                <a:gd name="connsiteX47" fmla="*/ 4545 w 282220"/>
                <a:gd name="connsiteY47" fmla="*/ 63629 h 334378"/>
                <a:gd name="connsiteX48" fmla="*/ 36359 w 282220"/>
                <a:gd name="connsiteY48" fmla="*/ 38632 h 334378"/>
                <a:gd name="connsiteX49" fmla="*/ 43177 w 282220"/>
                <a:gd name="connsiteY49" fmla="*/ 47722 h 334378"/>
                <a:gd name="connsiteX50" fmla="*/ 43405 w 282220"/>
                <a:gd name="connsiteY50" fmla="*/ 47722 h 334378"/>
                <a:gd name="connsiteX51" fmla="*/ 45883 w 282220"/>
                <a:gd name="connsiteY51" fmla="*/ 45775 h 334378"/>
                <a:gd name="connsiteX52" fmla="*/ 47343 w 282220"/>
                <a:gd name="connsiteY52" fmla="*/ 47722 h 334378"/>
                <a:gd name="connsiteX53" fmla="*/ 59084 w 282220"/>
                <a:gd name="connsiteY53" fmla="*/ 47722 h 334378"/>
                <a:gd name="connsiteX54" fmla="*/ 52267 w 282220"/>
                <a:gd name="connsiteY54" fmla="*/ 4545 h 33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82220" h="334378">
                  <a:moveTo>
                    <a:pt x="74991" y="0"/>
                  </a:moveTo>
                  <a:lnTo>
                    <a:pt x="80892" y="7868"/>
                  </a:lnTo>
                  <a:lnTo>
                    <a:pt x="84515" y="7143"/>
                  </a:lnTo>
                  <a:lnTo>
                    <a:pt x="104968" y="34413"/>
                  </a:lnTo>
                  <a:lnTo>
                    <a:pt x="117750" y="63629"/>
                  </a:lnTo>
                  <a:lnTo>
                    <a:pt x="154528" y="63629"/>
                  </a:lnTo>
                  <a:lnTo>
                    <a:pt x="157469" y="70772"/>
                  </a:lnTo>
                  <a:lnTo>
                    <a:pt x="164052" y="70772"/>
                  </a:lnTo>
                  <a:lnTo>
                    <a:pt x="179959" y="109404"/>
                  </a:lnTo>
                  <a:lnTo>
                    <a:pt x="154962" y="113949"/>
                  </a:lnTo>
                  <a:lnTo>
                    <a:pt x="148982" y="129894"/>
                  </a:lnTo>
                  <a:lnTo>
                    <a:pt x="181797" y="145438"/>
                  </a:lnTo>
                  <a:lnTo>
                    <a:pt x="184776" y="149481"/>
                  </a:lnTo>
                  <a:lnTo>
                    <a:pt x="191321" y="152581"/>
                  </a:lnTo>
                  <a:lnTo>
                    <a:pt x="223136" y="195758"/>
                  </a:lnTo>
                  <a:lnTo>
                    <a:pt x="245861" y="234390"/>
                  </a:lnTo>
                  <a:lnTo>
                    <a:pt x="273130" y="259387"/>
                  </a:lnTo>
                  <a:lnTo>
                    <a:pt x="282220" y="286656"/>
                  </a:lnTo>
                  <a:lnTo>
                    <a:pt x="277675" y="325288"/>
                  </a:lnTo>
                  <a:lnTo>
                    <a:pt x="239043" y="309381"/>
                  </a:lnTo>
                  <a:lnTo>
                    <a:pt x="223136" y="334378"/>
                  </a:lnTo>
                  <a:lnTo>
                    <a:pt x="195866" y="318471"/>
                  </a:lnTo>
                  <a:lnTo>
                    <a:pt x="196666" y="317351"/>
                  </a:lnTo>
                  <a:lnTo>
                    <a:pt x="186342" y="311328"/>
                  </a:lnTo>
                  <a:lnTo>
                    <a:pt x="197705" y="295421"/>
                  </a:lnTo>
                  <a:lnTo>
                    <a:pt x="197705" y="263606"/>
                  </a:lnTo>
                  <a:lnTo>
                    <a:pt x="170435" y="231792"/>
                  </a:lnTo>
                  <a:lnTo>
                    <a:pt x="165890" y="193160"/>
                  </a:lnTo>
                  <a:lnTo>
                    <a:pt x="144743" y="168488"/>
                  </a:lnTo>
                  <a:lnTo>
                    <a:pt x="120875" y="168488"/>
                  </a:lnTo>
                  <a:lnTo>
                    <a:pt x="116330" y="179851"/>
                  </a:lnTo>
                  <a:lnTo>
                    <a:pt x="89060" y="184396"/>
                  </a:lnTo>
                  <a:lnTo>
                    <a:pt x="85786" y="176211"/>
                  </a:lnTo>
                  <a:lnTo>
                    <a:pt x="79536" y="177253"/>
                  </a:lnTo>
                  <a:lnTo>
                    <a:pt x="79008" y="175932"/>
                  </a:lnTo>
                  <a:lnTo>
                    <a:pt x="41339" y="195758"/>
                  </a:lnTo>
                  <a:lnTo>
                    <a:pt x="41339" y="183602"/>
                  </a:lnTo>
                  <a:lnTo>
                    <a:pt x="31815" y="188615"/>
                  </a:lnTo>
                  <a:lnTo>
                    <a:pt x="31815" y="156800"/>
                  </a:lnTo>
                  <a:lnTo>
                    <a:pt x="41619" y="123465"/>
                  </a:lnTo>
                  <a:lnTo>
                    <a:pt x="25431" y="120767"/>
                  </a:lnTo>
                  <a:lnTo>
                    <a:pt x="25431" y="115211"/>
                  </a:lnTo>
                  <a:lnTo>
                    <a:pt x="15907" y="113624"/>
                  </a:lnTo>
                  <a:lnTo>
                    <a:pt x="15907" y="92600"/>
                  </a:lnTo>
                  <a:lnTo>
                    <a:pt x="9524" y="88952"/>
                  </a:lnTo>
                  <a:lnTo>
                    <a:pt x="9896" y="87464"/>
                  </a:lnTo>
                  <a:lnTo>
                    <a:pt x="0" y="81809"/>
                  </a:lnTo>
                  <a:lnTo>
                    <a:pt x="4545" y="63629"/>
                  </a:lnTo>
                  <a:lnTo>
                    <a:pt x="36359" y="38632"/>
                  </a:lnTo>
                  <a:lnTo>
                    <a:pt x="43177" y="47722"/>
                  </a:lnTo>
                  <a:lnTo>
                    <a:pt x="43405" y="47722"/>
                  </a:lnTo>
                  <a:lnTo>
                    <a:pt x="45883" y="45775"/>
                  </a:lnTo>
                  <a:lnTo>
                    <a:pt x="47343" y="47722"/>
                  </a:lnTo>
                  <a:lnTo>
                    <a:pt x="59084" y="47722"/>
                  </a:lnTo>
                  <a:lnTo>
                    <a:pt x="52267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4" name="Freeform 246">
              <a:extLst>
                <a:ext uri="{FF2B5EF4-FFF2-40B4-BE49-F238E27FC236}">
                  <a16:creationId xmlns:a16="http://schemas.microsoft.com/office/drawing/2014/main" id="{D15B68E1-314B-EC9D-00DD-A9FC4A99C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2346" y="3341404"/>
              <a:ext cx="226760" cy="426413"/>
            </a:xfrm>
            <a:custGeom>
              <a:avLst/>
              <a:gdLst>
                <a:gd name="connsiteX0" fmla="*/ 102261 w 302346"/>
                <a:gd name="connsiteY0" fmla="*/ 0 h 568550"/>
                <a:gd name="connsiteX1" fmla="*/ 118168 w 302346"/>
                <a:gd name="connsiteY1" fmla="*/ 15907 h 568550"/>
                <a:gd name="connsiteX2" fmla="*/ 118168 w 302346"/>
                <a:gd name="connsiteY2" fmla="*/ 23050 h 568550"/>
                <a:gd name="connsiteX3" fmla="*/ 120549 w 302346"/>
                <a:gd name="connsiteY3" fmla="*/ 25431 h 568550"/>
                <a:gd name="connsiteX4" fmla="*/ 120549 w 302346"/>
                <a:gd name="connsiteY4" fmla="*/ 39029 h 568550"/>
                <a:gd name="connsiteX5" fmla="*/ 145438 w 302346"/>
                <a:gd name="connsiteY5" fmla="*/ 43177 h 568550"/>
                <a:gd name="connsiteX6" fmla="*/ 142879 w 302346"/>
                <a:gd name="connsiteY6" fmla="*/ 51878 h 568550"/>
                <a:gd name="connsiteX7" fmla="*/ 147819 w 302346"/>
                <a:gd name="connsiteY7" fmla="*/ 52701 h 568550"/>
                <a:gd name="connsiteX8" fmla="*/ 136456 w 302346"/>
                <a:gd name="connsiteY8" fmla="*/ 91333 h 568550"/>
                <a:gd name="connsiteX9" fmla="*/ 139561 w 302346"/>
                <a:gd name="connsiteY9" fmla="*/ 113070 h 568550"/>
                <a:gd name="connsiteX10" fmla="*/ 177252 w 302346"/>
                <a:gd name="connsiteY10" fmla="*/ 90899 h 568550"/>
                <a:gd name="connsiteX11" fmla="*/ 188614 w 302346"/>
                <a:gd name="connsiteY11" fmla="*/ 97716 h 568550"/>
                <a:gd name="connsiteX12" fmla="*/ 209067 w 302346"/>
                <a:gd name="connsiteY12" fmla="*/ 97716 h 568550"/>
                <a:gd name="connsiteX13" fmla="*/ 213611 w 302346"/>
                <a:gd name="connsiteY13" fmla="*/ 86354 h 568550"/>
                <a:gd name="connsiteX14" fmla="*/ 240881 w 302346"/>
                <a:gd name="connsiteY14" fmla="*/ 86354 h 568550"/>
                <a:gd name="connsiteX15" fmla="*/ 272695 w 302346"/>
                <a:gd name="connsiteY15" fmla="*/ 118168 h 568550"/>
                <a:gd name="connsiteX16" fmla="*/ 272695 w 302346"/>
                <a:gd name="connsiteY16" fmla="*/ 125311 h 568550"/>
                <a:gd name="connsiteX17" fmla="*/ 275076 w 302346"/>
                <a:gd name="connsiteY17" fmla="*/ 127692 h 568550"/>
                <a:gd name="connsiteX18" fmla="*/ 275076 w 302346"/>
                <a:gd name="connsiteY18" fmla="*/ 159578 h 568550"/>
                <a:gd name="connsiteX19" fmla="*/ 299965 w 302346"/>
                <a:gd name="connsiteY19" fmla="*/ 188615 h 568550"/>
                <a:gd name="connsiteX20" fmla="*/ 299965 w 302346"/>
                <a:gd name="connsiteY20" fmla="*/ 195361 h 568550"/>
                <a:gd name="connsiteX21" fmla="*/ 302346 w 302346"/>
                <a:gd name="connsiteY21" fmla="*/ 198139 h 568550"/>
                <a:gd name="connsiteX22" fmla="*/ 302346 w 302346"/>
                <a:gd name="connsiteY22" fmla="*/ 229953 h 568550"/>
                <a:gd name="connsiteX23" fmla="*/ 290984 w 302346"/>
                <a:gd name="connsiteY23" fmla="*/ 245860 h 568550"/>
                <a:gd name="connsiteX24" fmla="*/ 259169 w 302346"/>
                <a:gd name="connsiteY24" fmla="*/ 241316 h 568550"/>
                <a:gd name="connsiteX25" fmla="*/ 211448 w 302346"/>
                <a:gd name="connsiteY25" fmla="*/ 252678 h 568550"/>
                <a:gd name="connsiteX26" fmla="*/ 184178 w 302346"/>
                <a:gd name="connsiteY26" fmla="*/ 279947 h 568550"/>
                <a:gd name="connsiteX27" fmla="*/ 195540 w 302346"/>
                <a:gd name="connsiteY27" fmla="*/ 327669 h 568550"/>
                <a:gd name="connsiteX28" fmla="*/ 163726 w 302346"/>
                <a:gd name="connsiteY28" fmla="*/ 311762 h 568550"/>
                <a:gd name="connsiteX29" fmla="*/ 129639 w 302346"/>
                <a:gd name="connsiteY29" fmla="*/ 311762 h 568550"/>
                <a:gd name="connsiteX30" fmla="*/ 131680 w 302346"/>
                <a:gd name="connsiteY30" fmla="*/ 302238 h 568550"/>
                <a:gd name="connsiteX31" fmla="*/ 127258 w 302346"/>
                <a:gd name="connsiteY31" fmla="*/ 302238 h 568550"/>
                <a:gd name="connsiteX32" fmla="*/ 132034 w 302346"/>
                <a:gd name="connsiteY32" fmla="*/ 279947 h 568550"/>
                <a:gd name="connsiteX33" fmla="*/ 104642 w 302346"/>
                <a:gd name="connsiteY33" fmla="*/ 279947 h 568550"/>
                <a:gd name="connsiteX34" fmla="*/ 97824 w 302346"/>
                <a:gd name="connsiteY34" fmla="*/ 323124 h 568550"/>
                <a:gd name="connsiteX35" fmla="*/ 81917 w 302346"/>
                <a:gd name="connsiteY35" fmla="*/ 375391 h 568550"/>
                <a:gd name="connsiteX36" fmla="*/ 66010 w 302346"/>
                <a:gd name="connsiteY36" fmla="*/ 407205 h 568550"/>
                <a:gd name="connsiteX37" fmla="*/ 68968 w 302346"/>
                <a:gd name="connsiteY37" fmla="*/ 424951 h 568550"/>
                <a:gd name="connsiteX38" fmla="*/ 90898 w 302346"/>
                <a:gd name="connsiteY38" fmla="*/ 424951 h 568550"/>
                <a:gd name="connsiteX39" fmla="*/ 106806 w 302346"/>
                <a:gd name="connsiteY39" fmla="*/ 463583 h 568550"/>
                <a:gd name="connsiteX40" fmla="*/ 107854 w 302346"/>
                <a:gd name="connsiteY40" fmla="*/ 469869 h 568550"/>
                <a:gd name="connsiteX41" fmla="*/ 109187 w 302346"/>
                <a:gd name="connsiteY41" fmla="*/ 473107 h 568550"/>
                <a:gd name="connsiteX42" fmla="*/ 112323 w 302346"/>
                <a:gd name="connsiteY42" fmla="*/ 491921 h 568550"/>
                <a:gd name="connsiteX43" fmla="*/ 134075 w 302346"/>
                <a:gd name="connsiteY43" fmla="*/ 515849 h 568550"/>
                <a:gd name="connsiteX44" fmla="*/ 154527 w 302346"/>
                <a:gd name="connsiteY44" fmla="*/ 515849 h 568550"/>
                <a:gd name="connsiteX45" fmla="*/ 177252 w 302346"/>
                <a:gd name="connsiteY45" fmla="*/ 538574 h 568550"/>
                <a:gd name="connsiteX46" fmla="*/ 174276 w 302346"/>
                <a:gd name="connsiteY46" fmla="*/ 542741 h 568550"/>
                <a:gd name="connsiteX47" fmla="*/ 179633 w 302346"/>
                <a:gd name="connsiteY47" fmla="*/ 548098 h 568550"/>
                <a:gd name="connsiteX48" fmla="*/ 168271 w 302346"/>
                <a:gd name="connsiteY48" fmla="*/ 564005 h 568550"/>
                <a:gd name="connsiteX49" fmla="*/ 141001 w 302346"/>
                <a:gd name="connsiteY49" fmla="*/ 568550 h 568550"/>
                <a:gd name="connsiteX50" fmla="*/ 141001 w 302346"/>
                <a:gd name="connsiteY50" fmla="*/ 558629 h 568550"/>
                <a:gd name="connsiteX51" fmla="*/ 138620 w 302346"/>
                <a:gd name="connsiteY51" fmla="*/ 559026 h 568550"/>
                <a:gd name="connsiteX52" fmla="*/ 138620 w 302346"/>
                <a:gd name="connsiteY52" fmla="*/ 546908 h 568550"/>
                <a:gd name="connsiteX53" fmla="*/ 109187 w 302346"/>
                <a:gd name="connsiteY53" fmla="*/ 532191 h 568550"/>
                <a:gd name="connsiteX54" fmla="*/ 104642 w 302346"/>
                <a:gd name="connsiteY54" fmla="*/ 536736 h 568550"/>
                <a:gd name="connsiteX55" fmla="*/ 88735 w 302346"/>
                <a:gd name="connsiteY55" fmla="*/ 525373 h 568550"/>
                <a:gd name="connsiteX56" fmla="*/ 81917 w 302346"/>
                <a:gd name="connsiteY56" fmla="*/ 504921 h 568550"/>
                <a:gd name="connsiteX57" fmla="*/ 61465 w 302346"/>
                <a:gd name="connsiteY57" fmla="*/ 484469 h 568550"/>
                <a:gd name="connsiteX58" fmla="*/ 45558 w 302346"/>
                <a:gd name="connsiteY58" fmla="*/ 466289 h 568550"/>
                <a:gd name="connsiteX59" fmla="*/ 38740 w 302346"/>
                <a:gd name="connsiteY59" fmla="*/ 489014 h 568550"/>
                <a:gd name="connsiteX60" fmla="*/ 29651 w 302346"/>
                <a:gd name="connsiteY60" fmla="*/ 466289 h 568550"/>
                <a:gd name="connsiteX61" fmla="*/ 30161 w 302346"/>
                <a:gd name="connsiteY61" fmla="*/ 463994 h 568550"/>
                <a:gd name="connsiteX62" fmla="*/ 27270 w 302346"/>
                <a:gd name="connsiteY62" fmla="*/ 456765 h 568550"/>
                <a:gd name="connsiteX63" fmla="*/ 31814 w 302346"/>
                <a:gd name="connsiteY63" fmla="*/ 436313 h 568550"/>
                <a:gd name="connsiteX64" fmla="*/ 43177 w 302346"/>
                <a:gd name="connsiteY64" fmla="*/ 397681 h 568550"/>
                <a:gd name="connsiteX65" fmla="*/ 63629 w 302346"/>
                <a:gd name="connsiteY65" fmla="*/ 361322 h 568550"/>
                <a:gd name="connsiteX66" fmla="*/ 79271 w 302346"/>
                <a:gd name="connsiteY66" fmla="*/ 330036 h 568550"/>
                <a:gd name="connsiteX67" fmla="*/ 70555 w 302346"/>
                <a:gd name="connsiteY67" fmla="*/ 300400 h 568550"/>
                <a:gd name="connsiteX68" fmla="*/ 70555 w 302346"/>
                <a:gd name="connsiteY68" fmla="*/ 298971 h 568550"/>
                <a:gd name="connsiteX69" fmla="*/ 68174 w 302346"/>
                <a:gd name="connsiteY69" fmla="*/ 290876 h 568550"/>
                <a:gd name="connsiteX70" fmla="*/ 68174 w 302346"/>
                <a:gd name="connsiteY70" fmla="*/ 274968 h 568550"/>
                <a:gd name="connsiteX71" fmla="*/ 65427 w 302346"/>
                <a:gd name="connsiteY71" fmla="*/ 261233 h 568550"/>
                <a:gd name="connsiteX72" fmla="*/ 38740 w 302346"/>
                <a:gd name="connsiteY72" fmla="*/ 236771 h 568550"/>
                <a:gd name="connsiteX73" fmla="*/ 36942 w 302346"/>
                <a:gd name="connsiteY73" fmla="*/ 227781 h 568550"/>
                <a:gd name="connsiteX74" fmla="*/ 36359 w 302346"/>
                <a:gd name="connsiteY74" fmla="*/ 227247 h 568550"/>
                <a:gd name="connsiteX75" fmla="*/ 31814 w 302346"/>
                <a:gd name="connsiteY75" fmla="*/ 204522 h 568550"/>
                <a:gd name="connsiteX76" fmla="*/ 43177 w 302346"/>
                <a:gd name="connsiteY76" fmla="*/ 199977 h 568550"/>
                <a:gd name="connsiteX77" fmla="*/ 57619 w 302346"/>
                <a:gd name="connsiteY77" fmla="*/ 171093 h 568550"/>
                <a:gd name="connsiteX78" fmla="*/ 45558 w 302346"/>
                <a:gd name="connsiteY78" fmla="*/ 150417 h 568550"/>
                <a:gd name="connsiteX79" fmla="*/ 22833 w 302346"/>
                <a:gd name="connsiteY79" fmla="*/ 123147 h 568550"/>
                <a:gd name="connsiteX80" fmla="*/ 2381 w 302346"/>
                <a:gd name="connsiteY80" fmla="*/ 91333 h 568550"/>
                <a:gd name="connsiteX81" fmla="*/ 4945 w 302346"/>
                <a:gd name="connsiteY81" fmla="*/ 89501 h 568550"/>
                <a:gd name="connsiteX82" fmla="*/ 0 w 302346"/>
                <a:gd name="connsiteY82" fmla="*/ 81809 h 568550"/>
                <a:gd name="connsiteX83" fmla="*/ 15907 w 302346"/>
                <a:gd name="connsiteY83" fmla="*/ 70447 h 568550"/>
                <a:gd name="connsiteX84" fmla="*/ 31814 w 302346"/>
                <a:gd name="connsiteY84" fmla="*/ 31815 h 568550"/>
                <a:gd name="connsiteX85" fmla="*/ 59084 w 302346"/>
                <a:gd name="connsiteY85" fmla="*/ 27270 h 568550"/>
                <a:gd name="connsiteX86" fmla="*/ 79536 w 302346"/>
                <a:gd name="connsiteY86" fmla="*/ 11363 h 56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02346" h="568550">
                  <a:moveTo>
                    <a:pt x="102261" y="0"/>
                  </a:moveTo>
                  <a:lnTo>
                    <a:pt x="118168" y="15907"/>
                  </a:lnTo>
                  <a:lnTo>
                    <a:pt x="118168" y="23050"/>
                  </a:lnTo>
                  <a:lnTo>
                    <a:pt x="120549" y="25431"/>
                  </a:lnTo>
                  <a:lnTo>
                    <a:pt x="120549" y="39029"/>
                  </a:lnTo>
                  <a:lnTo>
                    <a:pt x="145438" y="43177"/>
                  </a:lnTo>
                  <a:lnTo>
                    <a:pt x="142879" y="51878"/>
                  </a:lnTo>
                  <a:lnTo>
                    <a:pt x="147819" y="52701"/>
                  </a:lnTo>
                  <a:lnTo>
                    <a:pt x="136456" y="91333"/>
                  </a:lnTo>
                  <a:lnTo>
                    <a:pt x="139561" y="113070"/>
                  </a:lnTo>
                  <a:lnTo>
                    <a:pt x="177252" y="90899"/>
                  </a:lnTo>
                  <a:lnTo>
                    <a:pt x="188614" y="97716"/>
                  </a:lnTo>
                  <a:lnTo>
                    <a:pt x="209067" y="97716"/>
                  </a:lnTo>
                  <a:lnTo>
                    <a:pt x="213611" y="86354"/>
                  </a:lnTo>
                  <a:lnTo>
                    <a:pt x="240881" y="86354"/>
                  </a:lnTo>
                  <a:lnTo>
                    <a:pt x="272695" y="118168"/>
                  </a:lnTo>
                  <a:lnTo>
                    <a:pt x="272695" y="125311"/>
                  </a:lnTo>
                  <a:lnTo>
                    <a:pt x="275076" y="127692"/>
                  </a:lnTo>
                  <a:lnTo>
                    <a:pt x="275076" y="159578"/>
                  </a:lnTo>
                  <a:lnTo>
                    <a:pt x="299965" y="188615"/>
                  </a:lnTo>
                  <a:lnTo>
                    <a:pt x="299965" y="195361"/>
                  </a:lnTo>
                  <a:lnTo>
                    <a:pt x="302346" y="198139"/>
                  </a:lnTo>
                  <a:lnTo>
                    <a:pt x="302346" y="229953"/>
                  </a:lnTo>
                  <a:lnTo>
                    <a:pt x="290984" y="245860"/>
                  </a:lnTo>
                  <a:lnTo>
                    <a:pt x="259169" y="241316"/>
                  </a:lnTo>
                  <a:lnTo>
                    <a:pt x="211448" y="252678"/>
                  </a:lnTo>
                  <a:lnTo>
                    <a:pt x="184178" y="279947"/>
                  </a:lnTo>
                  <a:lnTo>
                    <a:pt x="195540" y="327669"/>
                  </a:lnTo>
                  <a:lnTo>
                    <a:pt x="163726" y="311762"/>
                  </a:lnTo>
                  <a:lnTo>
                    <a:pt x="129639" y="311762"/>
                  </a:lnTo>
                  <a:lnTo>
                    <a:pt x="131680" y="302238"/>
                  </a:lnTo>
                  <a:lnTo>
                    <a:pt x="127258" y="302238"/>
                  </a:lnTo>
                  <a:lnTo>
                    <a:pt x="132034" y="279947"/>
                  </a:lnTo>
                  <a:lnTo>
                    <a:pt x="104642" y="279947"/>
                  </a:lnTo>
                  <a:lnTo>
                    <a:pt x="97824" y="323124"/>
                  </a:lnTo>
                  <a:lnTo>
                    <a:pt x="81917" y="375391"/>
                  </a:lnTo>
                  <a:lnTo>
                    <a:pt x="66010" y="407205"/>
                  </a:lnTo>
                  <a:lnTo>
                    <a:pt x="68968" y="424951"/>
                  </a:lnTo>
                  <a:lnTo>
                    <a:pt x="90898" y="424951"/>
                  </a:lnTo>
                  <a:lnTo>
                    <a:pt x="106806" y="463583"/>
                  </a:lnTo>
                  <a:lnTo>
                    <a:pt x="107854" y="469869"/>
                  </a:lnTo>
                  <a:lnTo>
                    <a:pt x="109187" y="473107"/>
                  </a:lnTo>
                  <a:lnTo>
                    <a:pt x="112323" y="491921"/>
                  </a:lnTo>
                  <a:lnTo>
                    <a:pt x="134075" y="515849"/>
                  </a:lnTo>
                  <a:lnTo>
                    <a:pt x="154527" y="515849"/>
                  </a:lnTo>
                  <a:lnTo>
                    <a:pt x="177252" y="538574"/>
                  </a:lnTo>
                  <a:lnTo>
                    <a:pt x="174276" y="542741"/>
                  </a:lnTo>
                  <a:lnTo>
                    <a:pt x="179633" y="548098"/>
                  </a:lnTo>
                  <a:lnTo>
                    <a:pt x="168271" y="564005"/>
                  </a:lnTo>
                  <a:lnTo>
                    <a:pt x="141001" y="568550"/>
                  </a:lnTo>
                  <a:lnTo>
                    <a:pt x="141001" y="558629"/>
                  </a:lnTo>
                  <a:lnTo>
                    <a:pt x="138620" y="559026"/>
                  </a:lnTo>
                  <a:lnTo>
                    <a:pt x="138620" y="546908"/>
                  </a:lnTo>
                  <a:lnTo>
                    <a:pt x="109187" y="532191"/>
                  </a:lnTo>
                  <a:lnTo>
                    <a:pt x="104642" y="536736"/>
                  </a:lnTo>
                  <a:lnTo>
                    <a:pt x="88735" y="525373"/>
                  </a:lnTo>
                  <a:lnTo>
                    <a:pt x="81917" y="504921"/>
                  </a:lnTo>
                  <a:lnTo>
                    <a:pt x="61465" y="484469"/>
                  </a:lnTo>
                  <a:lnTo>
                    <a:pt x="45558" y="466289"/>
                  </a:lnTo>
                  <a:lnTo>
                    <a:pt x="38740" y="489014"/>
                  </a:lnTo>
                  <a:lnTo>
                    <a:pt x="29651" y="466289"/>
                  </a:lnTo>
                  <a:lnTo>
                    <a:pt x="30161" y="463994"/>
                  </a:lnTo>
                  <a:lnTo>
                    <a:pt x="27270" y="456765"/>
                  </a:lnTo>
                  <a:lnTo>
                    <a:pt x="31814" y="436313"/>
                  </a:lnTo>
                  <a:lnTo>
                    <a:pt x="43177" y="397681"/>
                  </a:lnTo>
                  <a:lnTo>
                    <a:pt x="63629" y="361322"/>
                  </a:lnTo>
                  <a:lnTo>
                    <a:pt x="79271" y="330036"/>
                  </a:lnTo>
                  <a:lnTo>
                    <a:pt x="70555" y="300400"/>
                  </a:lnTo>
                  <a:lnTo>
                    <a:pt x="70555" y="298971"/>
                  </a:lnTo>
                  <a:lnTo>
                    <a:pt x="68174" y="290876"/>
                  </a:lnTo>
                  <a:lnTo>
                    <a:pt x="68174" y="274968"/>
                  </a:lnTo>
                  <a:lnTo>
                    <a:pt x="65427" y="261233"/>
                  </a:lnTo>
                  <a:lnTo>
                    <a:pt x="38740" y="236771"/>
                  </a:lnTo>
                  <a:lnTo>
                    <a:pt x="36942" y="227781"/>
                  </a:lnTo>
                  <a:lnTo>
                    <a:pt x="36359" y="227247"/>
                  </a:lnTo>
                  <a:lnTo>
                    <a:pt x="31814" y="204522"/>
                  </a:lnTo>
                  <a:lnTo>
                    <a:pt x="43177" y="199977"/>
                  </a:lnTo>
                  <a:lnTo>
                    <a:pt x="57619" y="171093"/>
                  </a:lnTo>
                  <a:lnTo>
                    <a:pt x="45558" y="150417"/>
                  </a:lnTo>
                  <a:lnTo>
                    <a:pt x="22833" y="123147"/>
                  </a:lnTo>
                  <a:lnTo>
                    <a:pt x="2381" y="91333"/>
                  </a:lnTo>
                  <a:lnTo>
                    <a:pt x="4945" y="89501"/>
                  </a:lnTo>
                  <a:lnTo>
                    <a:pt x="0" y="81809"/>
                  </a:lnTo>
                  <a:lnTo>
                    <a:pt x="15907" y="70447"/>
                  </a:lnTo>
                  <a:lnTo>
                    <a:pt x="31814" y="31815"/>
                  </a:lnTo>
                  <a:lnTo>
                    <a:pt x="59084" y="27270"/>
                  </a:lnTo>
                  <a:lnTo>
                    <a:pt x="79536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6" name="Freeform 244">
              <a:extLst>
                <a:ext uri="{FF2B5EF4-FFF2-40B4-BE49-F238E27FC236}">
                  <a16:creationId xmlns:a16="http://schemas.microsoft.com/office/drawing/2014/main" id="{B55B8295-9635-8D56-5971-D94061371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638" y="3109694"/>
              <a:ext cx="88626" cy="53079"/>
            </a:xfrm>
            <a:custGeom>
              <a:avLst/>
              <a:gdLst>
                <a:gd name="connsiteX0" fmla="*/ 40904 w 118168"/>
                <a:gd name="connsiteY0" fmla="*/ 0 h 70772"/>
                <a:gd name="connsiteX1" fmla="*/ 68174 w 118168"/>
                <a:gd name="connsiteY1" fmla="*/ 4545 h 70772"/>
                <a:gd name="connsiteX2" fmla="*/ 84081 w 118168"/>
                <a:gd name="connsiteY2" fmla="*/ 11362 h 70772"/>
                <a:gd name="connsiteX3" fmla="*/ 99988 w 118168"/>
                <a:gd name="connsiteY3" fmla="*/ 20452 h 70772"/>
                <a:gd name="connsiteX4" fmla="*/ 118168 w 118168"/>
                <a:gd name="connsiteY4" fmla="*/ 31815 h 70772"/>
                <a:gd name="connsiteX5" fmla="*/ 118168 w 118168"/>
                <a:gd name="connsiteY5" fmla="*/ 38958 h 70772"/>
                <a:gd name="connsiteX6" fmla="*/ 118168 w 118168"/>
                <a:gd name="connsiteY6" fmla="*/ 59084 h 70772"/>
                <a:gd name="connsiteX7" fmla="*/ 118168 w 118168"/>
                <a:gd name="connsiteY7" fmla="*/ 66227 h 70772"/>
                <a:gd name="connsiteX8" fmla="*/ 84081 w 118168"/>
                <a:gd name="connsiteY8" fmla="*/ 66227 h 70772"/>
                <a:gd name="connsiteX9" fmla="*/ 52267 w 118168"/>
                <a:gd name="connsiteY9" fmla="*/ 66227 h 70772"/>
                <a:gd name="connsiteX10" fmla="*/ 31814 w 118168"/>
                <a:gd name="connsiteY10" fmla="*/ 70772 h 70772"/>
                <a:gd name="connsiteX11" fmla="*/ 0 w 118168"/>
                <a:gd name="connsiteY11" fmla="*/ 54865 h 70772"/>
                <a:gd name="connsiteX12" fmla="*/ 0 w 118168"/>
                <a:gd name="connsiteY12" fmla="*/ 47722 h 70772"/>
                <a:gd name="connsiteX13" fmla="*/ 0 w 118168"/>
                <a:gd name="connsiteY13" fmla="*/ 45775 h 70772"/>
                <a:gd name="connsiteX14" fmla="*/ 0 w 118168"/>
                <a:gd name="connsiteY14" fmla="*/ 38632 h 70772"/>
                <a:gd name="connsiteX15" fmla="*/ 20452 w 118168"/>
                <a:gd name="connsiteY15" fmla="*/ 11362 h 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168" h="70772">
                  <a:moveTo>
                    <a:pt x="40904" y="0"/>
                  </a:moveTo>
                  <a:lnTo>
                    <a:pt x="68174" y="4545"/>
                  </a:lnTo>
                  <a:lnTo>
                    <a:pt x="84081" y="11362"/>
                  </a:lnTo>
                  <a:lnTo>
                    <a:pt x="99988" y="20452"/>
                  </a:lnTo>
                  <a:lnTo>
                    <a:pt x="118168" y="31815"/>
                  </a:lnTo>
                  <a:lnTo>
                    <a:pt x="118168" y="38958"/>
                  </a:lnTo>
                  <a:lnTo>
                    <a:pt x="118168" y="59084"/>
                  </a:lnTo>
                  <a:lnTo>
                    <a:pt x="118168" y="66227"/>
                  </a:lnTo>
                  <a:lnTo>
                    <a:pt x="84081" y="66227"/>
                  </a:lnTo>
                  <a:lnTo>
                    <a:pt x="52267" y="66227"/>
                  </a:lnTo>
                  <a:lnTo>
                    <a:pt x="31814" y="70772"/>
                  </a:lnTo>
                  <a:lnTo>
                    <a:pt x="0" y="54865"/>
                  </a:lnTo>
                  <a:lnTo>
                    <a:pt x="0" y="47722"/>
                  </a:lnTo>
                  <a:lnTo>
                    <a:pt x="0" y="45775"/>
                  </a:lnTo>
                  <a:lnTo>
                    <a:pt x="0" y="38632"/>
                  </a:lnTo>
                  <a:lnTo>
                    <a:pt x="20452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7" name="Freeform 242">
              <a:extLst>
                <a:ext uri="{FF2B5EF4-FFF2-40B4-BE49-F238E27FC236}">
                  <a16:creationId xmlns:a16="http://schemas.microsoft.com/office/drawing/2014/main" id="{178CCBC8-62FA-375F-C821-2BFA3C823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3287" y="3164152"/>
              <a:ext cx="133102" cy="179201"/>
            </a:xfrm>
            <a:custGeom>
              <a:avLst/>
              <a:gdLst>
                <a:gd name="connsiteX0" fmla="*/ 27487 w 177469"/>
                <a:gd name="connsiteY0" fmla="*/ 0 h 238934"/>
                <a:gd name="connsiteX1" fmla="*/ 54756 w 177469"/>
                <a:gd name="connsiteY1" fmla="*/ 15907 h 238934"/>
                <a:gd name="connsiteX2" fmla="*/ 70663 w 177469"/>
                <a:gd name="connsiteY2" fmla="*/ 15907 h 238934"/>
                <a:gd name="connsiteX3" fmla="*/ 75208 w 177469"/>
                <a:gd name="connsiteY3" fmla="*/ 47722 h 238934"/>
                <a:gd name="connsiteX4" fmla="*/ 107023 w 177469"/>
                <a:gd name="connsiteY4" fmla="*/ 54539 h 238934"/>
                <a:gd name="connsiteX5" fmla="*/ 145655 w 177469"/>
                <a:gd name="connsiteY5" fmla="*/ 54539 h 238934"/>
                <a:gd name="connsiteX6" fmla="*/ 166107 w 177469"/>
                <a:gd name="connsiteY6" fmla="*/ 59084 h 238934"/>
                <a:gd name="connsiteX7" fmla="*/ 150199 w 177469"/>
                <a:gd name="connsiteY7" fmla="*/ 90899 h 238934"/>
                <a:gd name="connsiteX8" fmla="*/ 148684 w 177469"/>
                <a:gd name="connsiteY8" fmla="*/ 91548 h 238934"/>
                <a:gd name="connsiteX9" fmla="*/ 145437 w 177469"/>
                <a:gd name="connsiteY9" fmla="*/ 98042 h 238934"/>
                <a:gd name="connsiteX10" fmla="*/ 129530 w 177469"/>
                <a:gd name="connsiteY10" fmla="*/ 104859 h 238934"/>
                <a:gd name="connsiteX11" fmla="*/ 118811 w 177469"/>
                <a:gd name="connsiteY11" fmla="*/ 118641 h 238934"/>
                <a:gd name="connsiteX12" fmla="*/ 136508 w 177469"/>
                <a:gd name="connsiteY12" fmla="*/ 138305 h 238934"/>
                <a:gd name="connsiteX13" fmla="*/ 140893 w 177469"/>
                <a:gd name="connsiteY13" fmla="*/ 120766 h 238934"/>
                <a:gd name="connsiteX14" fmla="*/ 143869 w 177469"/>
                <a:gd name="connsiteY14" fmla="*/ 120766 h 238934"/>
                <a:gd name="connsiteX15" fmla="*/ 145655 w 177469"/>
                <a:gd name="connsiteY15" fmla="*/ 113623 h 238934"/>
                <a:gd name="connsiteX16" fmla="*/ 157017 w 177469"/>
                <a:gd name="connsiteY16" fmla="*/ 113623 h 238934"/>
                <a:gd name="connsiteX17" fmla="*/ 177469 w 177469"/>
                <a:gd name="connsiteY17" fmla="*/ 177252 h 238934"/>
                <a:gd name="connsiteX18" fmla="*/ 177469 w 177469"/>
                <a:gd name="connsiteY18" fmla="*/ 204522 h 238934"/>
                <a:gd name="connsiteX19" fmla="*/ 172707 w 177469"/>
                <a:gd name="connsiteY19" fmla="*/ 203161 h 238934"/>
                <a:gd name="connsiteX20" fmla="*/ 172707 w 177469"/>
                <a:gd name="connsiteY20" fmla="*/ 211665 h 238934"/>
                <a:gd name="connsiteX21" fmla="*/ 162829 w 177469"/>
                <a:gd name="connsiteY21" fmla="*/ 208842 h 238934"/>
                <a:gd name="connsiteX22" fmla="*/ 166107 w 177469"/>
                <a:gd name="connsiteY22" fmla="*/ 231791 h 238934"/>
                <a:gd name="connsiteX23" fmla="*/ 157112 w 177469"/>
                <a:gd name="connsiteY23" fmla="*/ 209305 h 238934"/>
                <a:gd name="connsiteX24" fmla="*/ 161345 w 177469"/>
                <a:gd name="connsiteY24" fmla="*/ 238934 h 238934"/>
                <a:gd name="connsiteX25" fmla="*/ 152255 w 177469"/>
                <a:gd name="connsiteY25" fmla="*/ 216210 h 238934"/>
                <a:gd name="connsiteX26" fmla="*/ 145437 w 177469"/>
                <a:gd name="connsiteY26" fmla="*/ 195757 h 238934"/>
                <a:gd name="connsiteX27" fmla="*/ 140893 w 177469"/>
                <a:gd name="connsiteY27" fmla="*/ 179850 h 238934"/>
                <a:gd name="connsiteX28" fmla="*/ 124985 w 177469"/>
                <a:gd name="connsiteY28" fmla="*/ 152581 h 238934"/>
                <a:gd name="connsiteX29" fmla="*/ 99974 w 177469"/>
                <a:gd name="connsiteY29" fmla="*/ 152581 h 238934"/>
                <a:gd name="connsiteX30" fmla="*/ 102478 w 177469"/>
                <a:gd name="connsiteY30" fmla="*/ 161345 h 238934"/>
                <a:gd name="connsiteX31" fmla="*/ 97647 w 177469"/>
                <a:gd name="connsiteY31" fmla="*/ 168246 h 238934"/>
                <a:gd name="connsiteX32" fmla="*/ 97716 w 177469"/>
                <a:gd name="connsiteY32" fmla="*/ 168488 h 238934"/>
                <a:gd name="connsiteX33" fmla="*/ 81809 w 177469"/>
                <a:gd name="connsiteY33" fmla="*/ 191213 h 238934"/>
                <a:gd name="connsiteX34" fmla="*/ 70446 w 177469"/>
                <a:gd name="connsiteY34" fmla="*/ 184395 h 238934"/>
                <a:gd name="connsiteX35" fmla="*/ 65901 w 177469"/>
                <a:gd name="connsiteY35" fmla="*/ 191213 h 238934"/>
                <a:gd name="connsiteX36" fmla="*/ 49994 w 177469"/>
                <a:gd name="connsiteY36" fmla="*/ 184395 h 238934"/>
                <a:gd name="connsiteX37" fmla="*/ 38632 w 177469"/>
                <a:gd name="connsiteY37" fmla="*/ 179850 h 238934"/>
                <a:gd name="connsiteX38" fmla="*/ 34087 w 177469"/>
                <a:gd name="connsiteY38" fmla="*/ 152581 h 238934"/>
                <a:gd name="connsiteX39" fmla="*/ 22725 w 177469"/>
                <a:gd name="connsiteY39" fmla="*/ 120766 h 238934"/>
                <a:gd name="connsiteX40" fmla="*/ 27270 w 177469"/>
                <a:gd name="connsiteY40" fmla="*/ 98042 h 238934"/>
                <a:gd name="connsiteX41" fmla="*/ 0 w 177469"/>
                <a:gd name="connsiteY41" fmla="*/ 82134 h 238934"/>
                <a:gd name="connsiteX42" fmla="*/ 6266 w 177469"/>
                <a:gd name="connsiteY42" fmla="*/ 75868 h 238934"/>
                <a:gd name="connsiteX43" fmla="*/ 4762 w 177469"/>
                <a:gd name="connsiteY43" fmla="*/ 74991 h 238934"/>
                <a:gd name="connsiteX44" fmla="*/ 16124 w 177469"/>
                <a:gd name="connsiteY44" fmla="*/ 63629 h 238934"/>
                <a:gd name="connsiteX45" fmla="*/ 31460 w 177469"/>
                <a:gd name="connsiteY45" fmla="*/ 52894 h 238934"/>
                <a:gd name="connsiteX46" fmla="*/ 6817 w 177469"/>
                <a:gd name="connsiteY46" fmla="*/ 34413 h 238934"/>
                <a:gd name="connsiteX47" fmla="*/ 22725 w 177469"/>
                <a:gd name="connsiteY47" fmla="*/ 7143 h 238934"/>
                <a:gd name="connsiteX48" fmla="*/ 23169 w 177469"/>
                <a:gd name="connsiteY48" fmla="*/ 7402 h 23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7469" h="238934">
                  <a:moveTo>
                    <a:pt x="27487" y="0"/>
                  </a:moveTo>
                  <a:lnTo>
                    <a:pt x="54756" y="15907"/>
                  </a:lnTo>
                  <a:lnTo>
                    <a:pt x="70663" y="15907"/>
                  </a:lnTo>
                  <a:lnTo>
                    <a:pt x="75208" y="47722"/>
                  </a:lnTo>
                  <a:lnTo>
                    <a:pt x="107023" y="54539"/>
                  </a:lnTo>
                  <a:lnTo>
                    <a:pt x="145655" y="54539"/>
                  </a:lnTo>
                  <a:lnTo>
                    <a:pt x="166107" y="59084"/>
                  </a:lnTo>
                  <a:lnTo>
                    <a:pt x="150199" y="90899"/>
                  </a:lnTo>
                  <a:lnTo>
                    <a:pt x="148684" y="91548"/>
                  </a:lnTo>
                  <a:lnTo>
                    <a:pt x="145437" y="98042"/>
                  </a:lnTo>
                  <a:lnTo>
                    <a:pt x="129530" y="104859"/>
                  </a:lnTo>
                  <a:lnTo>
                    <a:pt x="118811" y="118641"/>
                  </a:lnTo>
                  <a:lnTo>
                    <a:pt x="136508" y="138305"/>
                  </a:lnTo>
                  <a:lnTo>
                    <a:pt x="140893" y="120766"/>
                  </a:lnTo>
                  <a:lnTo>
                    <a:pt x="143869" y="120766"/>
                  </a:lnTo>
                  <a:lnTo>
                    <a:pt x="145655" y="113623"/>
                  </a:lnTo>
                  <a:lnTo>
                    <a:pt x="157017" y="113623"/>
                  </a:lnTo>
                  <a:lnTo>
                    <a:pt x="177469" y="177252"/>
                  </a:lnTo>
                  <a:lnTo>
                    <a:pt x="177469" y="204522"/>
                  </a:lnTo>
                  <a:lnTo>
                    <a:pt x="172707" y="203161"/>
                  </a:lnTo>
                  <a:lnTo>
                    <a:pt x="172707" y="211665"/>
                  </a:lnTo>
                  <a:lnTo>
                    <a:pt x="162829" y="208842"/>
                  </a:lnTo>
                  <a:lnTo>
                    <a:pt x="166107" y="231791"/>
                  </a:lnTo>
                  <a:lnTo>
                    <a:pt x="157112" y="209305"/>
                  </a:lnTo>
                  <a:lnTo>
                    <a:pt x="161345" y="238934"/>
                  </a:lnTo>
                  <a:lnTo>
                    <a:pt x="152255" y="216210"/>
                  </a:lnTo>
                  <a:lnTo>
                    <a:pt x="145437" y="195757"/>
                  </a:lnTo>
                  <a:lnTo>
                    <a:pt x="140893" y="179850"/>
                  </a:lnTo>
                  <a:lnTo>
                    <a:pt x="124985" y="152581"/>
                  </a:lnTo>
                  <a:lnTo>
                    <a:pt x="99974" y="152581"/>
                  </a:lnTo>
                  <a:lnTo>
                    <a:pt x="102478" y="161345"/>
                  </a:lnTo>
                  <a:lnTo>
                    <a:pt x="97647" y="168246"/>
                  </a:lnTo>
                  <a:lnTo>
                    <a:pt x="97716" y="168488"/>
                  </a:lnTo>
                  <a:lnTo>
                    <a:pt x="81809" y="191213"/>
                  </a:lnTo>
                  <a:lnTo>
                    <a:pt x="70446" y="184395"/>
                  </a:lnTo>
                  <a:lnTo>
                    <a:pt x="65901" y="191213"/>
                  </a:lnTo>
                  <a:lnTo>
                    <a:pt x="49994" y="184395"/>
                  </a:lnTo>
                  <a:lnTo>
                    <a:pt x="38632" y="179850"/>
                  </a:lnTo>
                  <a:lnTo>
                    <a:pt x="34087" y="152581"/>
                  </a:lnTo>
                  <a:lnTo>
                    <a:pt x="22725" y="120766"/>
                  </a:lnTo>
                  <a:lnTo>
                    <a:pt x="27270" y="98042"/>
                  </a:lnTo>
                  <a:lnTo>
                    <a:pt x="0" y="82134"/>
                  </a:lnTo>
                  <a:lnTo>
                    <a:pt x="6266" y="75868"/>
                  </a:lnTo>
                  <a:lnTo>
                    <a:pt x="4762" y="74991"/>
                  </a:lnTo>
                  <a:lnTo>
                    <a:pt x="16124" y="63629"/>
                  </a:lnTo>
                  <a:lnTo>
                    <a:pt x="31460" y="52894"/>
                  </a:lnTo>
                  <a:lnTo>
                    <a:pt x="6817" y="34413"/>
                  </a:lnTo>
                  <a:lnTo>
                    <a:pt x="22725" y="7143"/>
                  </a:lnTo>
                  <a:lnTo>
                    <a:pt x="23169" y="740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" name="Freeform 59">
              <a:extLst>
                <a:ext uri="{FF2B5EF4-FFF2-40B4-BE49-F238E27FC236}">
                  <a16:creationId xmlns:a16="http://schemas.microsoft.com/office/drawing/2014/main" id="{631C3D8A-35E8-9FBA-CF59-59F3D37785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1368" y="2179202"/>
              <a:ext cx="1692418" cy="1233948"/>
            </a:xfrm>
            <a:custGeom>
              <a:avLst/>
              <a:gdLst>
                <a:gd name="T0" fmla="*/ 565 w 993"/>
                <a:gd name="T1" fmla="*/ 720 h 724"/>
                <a:gd name="T2" fmla="*/ 600 w 993"/>
                <a:gd name="T3" fmla="*/ 691 h 724"/>
                <a:gd name="T4" fmla="*/ 872 w 993"/>
                <a:gd name="T5" fmla="*/ 97 h 724"/>
                <a:gd name="T6" fmla="*/ 927 w 993"/>
                <a:gd name="T7" fmla="*/ 145 h 724"/>
                <a:gd name="T8" fmla="*/ 984 w 993"/>
                <a:gd name="T9" fmla="*/ 149 h 724"/>
                <a:gd name="T10" fmla="*/ 941 w 993"/>
                <a:gd name="T11" fmla="*/ 201 h 724"/>
                <a:gd name="T12" fmla="*/ 922 w 993"/>
                <a:gd name="T13" fmla="*/ 256 h 724"/>
                <a:gd name="T14" fmla="*/ 879 w 993"/>
                <a:gd name="T15" fmla="*/ 275 h 724"/>
                <a:gd name="T16" fmla="*/ 849 w 993"/>
                <a:gd name="T17" fmla="*/ 294 h 724"/>
                <a:gd name="T18" fmla="*/ 785 w 993"/>
                <a:gd name="T19" fmla="*/ 334 h 724"/>
                <a:gd name="T20" fmla="*/ 785 w 993"/>
                <a:gd name="T21" fmla="*/ 310 h 724"/>
                <a:gd name="T22" fmla="*/ 733 w 993"/>
                <a:gd name="T23" fmla="*/ 334 h 724"/>
                <a:gd name="T24" fmla="*/ 730 w 993"/>
                <a:gd name="T25" fmla="*/ 362 h 724"/>
                <a:gd name="T26" fmla="*/ 778 w 993"/>
                <a:gd name="T27" fmla="*/ 369 h 724"/>
                <a:gd name="T28" fmla="*/ 759 w 993"/>
                <a:gd name="T29" fmla="*/ 398 h 724"/>
                <a:gd name="T30" fmla="*/ 759 w 993"/>
                <a:gd name="T31" fmla="*/ 452 h 724"/>
                <a:gd name="T32" fmla="*/ 768 w 993"/>
                <a:gd name="T33" fmla="*/ 502 h 724"/>
                <a:gd name="T34" fmla="*/ 775 w 993"/>
                <a:gd name="T35" fmla="*/ 549 h 724"/>
                <a:gd name="T36" fmla="*/ 728 w 993"/>
                <a:gd name="T37" fmla="*/ 613 h 724"/>
                <a:gd name="T38" fmla="*/ 655 w 993"/>
                <a:gd name="T39" fmla="*/ 656 h 724"/>
                <a:gd name="T40" fmla="*/ 600 w 993"/>
                <a:gd name="T41" fmla="*/ 670 h 724"/>
                <a:gd name="T42" fmla="*/ 586 w 993"/>
                <a:gd name="T43" fmla="*/ 670 h 724"/>
                <a:gd name="T44" fmla="*/ 532 w 993"/>
                <a:gd name="T45" fmla="*/ 656 h 724"/>
                <a:gd name="T46" fmla="*/ 499 w 993"/>
                <a:gd name="T47" fmla="*/ 644 h 724"/>
                <a:gd name="T48" fmla="*/ 451 w 993"/>
                <a:gd name="T49" fmla="*/ 653 h 724"/>
                <a:gd name="T50" fmla="*/ 444 w 993"/>
                <a:gd name="T51" fmla="*/ 661 h 724"/>
                <a:gd name="T52" fmla="*/ 418 w 993"/>
                <a:gd name="T53" fmla="*/ 642 h 724"/>
                <a:gd name="T54" fmla="*/ 390 w 993"/>
                <a:gd name="T55" fmla="*/ 604 h 724"/>
                <a:gd name="T56" fmla="*/ 397 w 993"/>
                <a:gd name="T57" fmla="*/ 556 h 724"/>
                <a:gd name="T58" fmla="*/ 371 w 993"/>
                <a:gd name="T59" fmla="*/ 537 h 724"/>
                <a:gd name="T60" fmla="*/ 319 w 993"/>
                <a:gd name="T61" fmla="*/ 540 h 724"/>
                <a:gd name="T62" fmla="*/ 276 w 993"/>
                <a:gd name="T63" fmla="*/ 549 h 724"/>
                <a:gd name="T64" fmla="*/ 243 w 993"/>
                <a:gd name="T65" fmla="*/ 549 h 724"/>
                <a:gd name="T66" fmla="*/ 184 w 993"/>
                <a:gd name="T67" fmla="*/ 540 h 724"/>
                <a:gd name="T68" fmla="*/ 139 w 993"/>
                <a:gd name="T69" fmla="*/ 514 h 724"/>
                <a:gd name="T70" fmla="*/ 82 w 993"/>
                <a:gd name="T71" fmla="*/ 488 h 724"/>
                <a:gd name="T72" fmla="*/ 82 w 993"/>
                <a:gd name="T73" fmla="*/ 448 h 724"/>
                <a:gd name="T74" fmla="*/ 35 w 993"/>
                <a:gd name="T75" fmla="*/ 386 h 724"/>
                <a:gd name="T76" fmla="*/ 18 w 993"/>
                <a:gd name="T77" fmla="*/ 353 h 724"/>
                <a:gd name="T78" fmla="*/ 4 w 993"/>
                <a:gd name="T79" fmla="*/ 324 h 724"/>
                <a:gd name="T80" fmla="*/ 44 w 993"/>
                <a:gd name="T81" fmla="*/ 310 h 724"/>
                <a:gd name="T82" fmla="*/ 104 w 993"/>
                <a:gd name="T83" fmla="*/ 272 h 724"/>
                <a:gd name="T84" fmla="*/ 101 w 993"/>
                <a:gd name="T85" fmla="*/ 211 h 724"/>
                <a:gd name="T86" fmla="*/ 184 w 993"/>
                <a:gd name="T87" fmla="*/ 163 h 724"/>
                <a:gd name="T88" fmla="*/ 222 w 993"/>
                <a:gd name="T89" fmla="*/ 109 h 724"/>
                <a:gd name="T90" fmla="*/ 267 w 993"/>
                <a:gd name="T91" fmla="*/ 147 h 724"/>
                <a:gd name="T92" fmla="*/ 298 w 993"/>
                <a:gd name="T93" fmla="*/ 206 h 724"/>
                <a:gd name="T94" fmla="*/ 357 w 993"/>
                <a:gd name="T95" fmla="*/ 246 h 724"/>
                <a:gd name="T96" fmla="*/ 439 w 993"/>
                <a:gd name="T97" fmla="*/ 261 h 724"/>
                <a:gd name="T98" fmla="*/ 506 w 993"/>
                <a:gd name="T99" fmla="*/ 284 h 724"/>
                <a:gd name="T100" fmla="*/ 593 w 993"/>
                <a:gd name="T101" fmla="*/ 256 h 724"/>
                <a:gd name="T102" fmla="*/ 610 w 993"/>
                <a:gd name="T103" fmla="*/ 223 h 724"/>
                <a:gd name="T104" fmla="*/ 659 w 993"/>
                <a:gd name="T105" fmla="*/ 201 h 724"/>
                <a:gd name="T106" fmla="*/ 730 w 993"/>
                <a:gd name="T107" fmla="*/ 166 h 724"/>
                <a:gd name="T108" fmla="*/ 719 w 993"/>
                <a:gd name="T109" fmla="*/ 137 h 724"/>
                <a:gd name="T110" fmla="*/ 676 w 993"/>
                <a:gd name="T111" fmla="*/ 135 h 724"/>
                <a:gd name="T112" fmla="*/ 738 w 993"/>
                <a:gd name="T113" fmla="*/ 85 h 724"/>
                <a:gd name="T114" fmla="*/ 761 w 993"/>
                <a:gd name="T115" fmla="*/ 26 h 724"/>
                <a:gd name="T116" fmla="*/ 806 w 993"/>
                <a:gd name="T117" fmla="*/ 0 h 724"/>
                <a:gd name="T118" fmla="*/ 863 w 993"/>
                <a:gd name="T119" fmla="*/ 55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3" h="724">
                  <a:moveTo>
                    <a:pt x="593" y="715"/>
                  </a:moveTo>
                  <a:lnTo>
                    <a:pt x="593" y="715"/>
                  </a:lnTo>
                  <a:lnTo>
                    <a:pt x="579" y="724"/>
                  </a:lnTo>
                  <a:lnTo>
                    <a:pt x="565" y="720"/>
                  </a:lnTo>
                  <a:lnTo>
                    <a:pt x="565" y="703"/>
                  </a:lnTo>
                  <a:lnTo>
                    <a:pt x="574" y="696"/>
                  </a:lnTo>
                  <a:lnTo>
                    <a:pt x="591" y="691"/>
                  </a:lnTo>
                  <a:lnTo>
                    <a:pt x="600" y="691"/>
                  </a:lnTo>
                  <a:lnTo>
                    <a:pt x="603" y="698"/>
                  </a:lnTo>
                  <a:lnTo>
                    <a:pt x="596" y="706"/>
                  </a:lnTo>
                  <a:lnTo>
                    <a:pt x="593" y="715"/>
                  </a:lnTo>
                  <a:moveTo>
                    <a:pt x="872" y="97"/>
                  </a:moveTo>
                  <a:lnTo>
                    <a:pt x="872" y="97"/>
                  </a:lnTo>
                  <a:lnTo>
                    <a:pt x="901" y="104"/>
                  </a:lnTo>
                  <a:lnTo>
                    <a:pt x="920" y="121"/>
                  </a:lnTo>
                  <a:lnTo>
                    <a:pt x="927" y="145"/>
                  </a:lnTo>
                  <a:lnTo>
                    <a:pt x="950" y="145"/>
                  </a:lnTo>
                  <a:lnTo>
                    <a:pt x="965" y="135"/>
                  </a:lnTo>
                  <a:lnTo>
                    <a:pt x="993" y="128"/>
                  </a:lnTo>
                  <a:lnTo>
                    <a:pt x="984" y="149"/>
                  </a:lnTo>
                  <a:lnTo>
                    <a:pt x="976" y="159"/>
                  </a:lnTo>
                  <a:lnTo>
                    <a:pt x="972" y="185"/>
                  </a:lnTo>
                  <a:lnTo>
                    <a:pt x="960" y="206"/>
                  </a:lnTo>
                  <a:lnTo>
                    <a:pt x="941" y="201"/>
                  </a:lnTo>
                  <a:lnTo>
                    <a:pt x="927" y="211"/>
                  </a:lnTo>
                  <a:lnTo>
                    <a:pt x="931" y="230"/>
                  </a:lnTo>
                  <a:lnTo>
                    <a:pt x="929" y="256"/>
                  </a:lnTo>
                  <a:lnTo>
                    <a:pt x="922" y="256"/>
                  </a:lnTo>
                  <a:lnTo>
                    <a:pt x="922" y="268"/>
                  </a:lnTo>
                  <a:lnTo>
                    <a:pt x="910" y="253"/>
                  </a:lnTo>
                  <a:lnTo>
                    <a:pt x="905" y="268"/>
                  </a:lnTo>
                  <a:lnTo>
                    <a:pt x="879" y="275"/>
                  </a:lnTo>
                  <a:lnTo>
                    <a:pt x="882" y="287"/>
                  </a:lnTo>
                  <a:lnTo>
                    <a:pt x="868" y="287"/>
                  </a:lnTo>
                  <a:lnTo>
                    <a:pt x="861" y="279"/>
                  </a:lnTo>
                  <a:lnTo>
                    <a:pt x="849" y="294"/>
                  </a:lnTo>
                  <a:lnTo>
                    <a:pt x="832" y="308"/>
                  </a:lnTo>
                  <a:lnTo>
                    <a:pt x="818" y="320"/>
                  </a:lnTo>
                  <a:lnTo>
                    <a:pt x="797" y="327"/>
                  </a:lnTo>
                  <a:lnTo>
                    <a:pt x="785" y="334"/>
                  </a:lnTo>
                  <a:lnTo>
                    <a:pt x="766" y="341"/>
                  </a:lnTo>
                  <a:lnTo>
                    <a:pt x="775" y="332"/>
                  </a:lnTo>
                  <a:lnTo>
                    <a:pt x="771" y="324"/>
                  </a:lnTo>
                  <a:lnTo>
                    <a:pt x="785" y="310"/>
                  </a:lnTo>
                  <a:lnTo>
                    <a:pt x="775" y="298"/>
                  </a:lnTo>
                  <a:lnTo>
                    <a:pt x="761" y="306"/>
                  </a:lnTo>
                  <a:lnTo>
                    <a:pt x="742" y="320"/>
                  </a:lnTo>
                  <a:lnTo>
                    <a:pt x="733" y="334"/>
                  </a:lnTo>
                  <a:lnTo>
                    <a:pt x="719" y="334"/>
                  </a:lnTo>
                  <a:lnTo>
                    <a:pt x="709" y="346"/>
                  </a:lnTo>
                  <a:lnTo>
                    <a:pt x="719" y="358"/>
                  </a:lnTo>
                  <a:lnTo>
                    <a:pt x="730" y="362"/>
                  </a:lnTo>
                  <a:lnTo>
                    <a:pt x="733" y="372"/>
                  </a:lnTo>
                  <a:lnTo>
                    <a:pt x="745" y="377"/>
                  </a:lnTo>
                  <a:lnTo>
                    <a:pt x="761" y="362"/>
                  </a:lnTo>
                  <a:lnTo>
                    <a:pt x="778" y="369"/>
                  </a:lnTo>
                  <a:lnTo>
                    <a:pt x="787" y="372"/>
                  </a:lnTo>
                  <a:lnTo>
                    <a:pt x="790" y="381"/>
                  </a:lnTo>
                  <a:lnTo>
                    <a:pt x="766" y="386"/>
                  </a:lnTo>
                  <a:lnTo>
                    <a:pt x="759" y="398"/>
                  </a:lnTo>
                  <a:lnTo>
                    <a:pt x="745" y="407"/>
                  </a:lnTo>
                  <a:lnTo>
                    <a:pt x="735" y="421"/>
                  </a:lnTo>
                  <a:lnTo>
                    <a:pt x="752" y="433"/>
                  </a:lnTo>
                  <a:lnTo>
                    <a:pt x="759" y="452"/>
                  </a:lnTo>
                  <a:lnTo>
                    <a:pt x="768" y="469"/>
                  </a:lnTo>
                  <a:lnTo>
                    <a:pt x="780" y="483"/>
                  </a:lnTo>
                  <a:lnTo>
                    <a:pt x="780" y="497"/>
                  </a:lnTo>
                  <a:lnTo>
                    <a:pt x="768" y="502"/>
                  </a:lnTo>
                  <a:lnTo>
                    <a:pt x="773" y="511"/>
                  </a:lnTo>
                  <a:lnTo>
                    <a:pt x="782" y="519"/>
                  </a:lnTo>
                  <a:lnTo>
                    <a:pt x="780" y="533"/>
                  </a:lnTo>
                  <a:lnTo>
                    <a:pt x="775" y="549"/>
                  </a:lnTo>
                  <a:lnTo>
                    <a:pt x="766" y="549"/>
                  </a:lnTo>
                  <a:lnTo>
                    <a:pt x="756" y="571"/>
                  </a:lnTo>
                  <a:lnTo>
                    <a:pt x="742" y="592"/>
                  </a:lnTo>
                  <a:lnTo>
                    <a:pt x="728" y="613"/>
                  </a:lnTo>
                  <a:lnTo>
                    <a:pt x="704" y="630"/>
                  </a:lnTo>
                  <a:lnTo>
                    <a:pt x="683" y="644"/>
                  </a:lnTo>
                  <a:lnTo>
                    <a:pt x="664" y="646"/>
                  </a:lnTo>
                  <a:lnTo>
                    <a:pt x="655" y="656"/>
                  </a:lnTo>
                  <a:lnTo>
                    <a:pt x="650" y="649"/>
                  </a:lnTo>
                  <a:lnTo>
                    <a:pt x="641" y="658"/>
                  </a:lnTo>
                  <a:lnTo>
                    <a:pt x="617" y="665"/>
                  </a:lnTo>
                  <a:lnTo>
                    <a:pt x="600" y="670"/>
                  </a:lnTo>
                  <a:lnTo>
                    <a:pt x="596" y="687"/>
                  </a:lnTo>
                  <a:lnTo>
                    <a:pt x="586" y="689"/>
                  </a:lnTo>
                  <a:lnTo>
                    <a:pt x="581" y="677"/>
                  </a:lnTo>
                  <a:lnTo>
                    <a:pt x="586" y="670"/>
                  </a:lnTo>
                  <a:lnTo>
                    <a:pt x="562" y="663"/>
                  </a:lnTo>
                  <a:lnTo>
                    <a:pt x="555" y="665"/>
                  </a:lnTo>
                  <a:lnTo>
                    <a:pt x="539" y="661"/>
                  </a:lnTo>
                  <a:lnTo>
                    <a:pt x="532" y="656"/>
                  </a:lnTo>
                  <a:lnTo>
                    <a:pt x="534" y="644"/>
                  </a:lnTo>
                  <a:lnTo>
                    <a:pt x="520" y="642"/>
                  </a:lnTo>
                  <a:lnTo>
                    <a:pt x="510" y="635"/>
                  </a:lnTo>
                  <a:lnTo>
                    <a:pt x="499" y="644"/>
                  </a:lnTo>
                  <a:lnTo>
                    <a:pt x="482" y="646"/>
                  </a:lnTo>
                  <a:lnTo>
                    <a:pt x="468" y="646"/>
                  </a:lnTo>
                  <a:lnTo>
                    <a:pt x="461" y="651"/>
                  </a:lnTo>
                  <a:lnTo>
                    <a:pt x="451" y="653"/>
                  </a:lnTo>
                  <a:lnTo>
                    <a:pt x="454" y="672"/>
                  </a:lnTo>
                  <a:lnTo>
                    <a:pt x="447" y="672"/>
                  </a:lnTo>
                  <a:lnTo>
                    <a:pt x="444" y="668"/>
                  </a:lnTo>
                  <a:lnTo>
                    <a:pt x="444" y="661"/>
                  </a:lnTo>
                  <a:lnTo>
                    <a:pt x="432" y="665"/>
                  </a:lnTo>
                  <a:lnTo>
                    <a:pt x="425" y="663"/>
                  </a:lnTo>
                  <a:lnTo>
                    <a:pt x="413" y="656"/>
                  </a:lnTo>
                  <a:lnTo>
                    <a:pt x="418" y="642"/>
                  </a:lnTo>
                  <a:lnTo>
                    <a:pt x="409" y="639"/>
                  </a:lnTo>
                  <a:lnTo>
                    <a:pt x="404" y="623"/>
                  </a:lnTo>
                  <a:lnTo>
                    <a:pt x="387" y="625"/>
                  </a:lnTo>
                  <a:lnTo>
                    <a:pt x="390" y="604"/>
                  </a:lnTo>
                  <a:lnTo>
                    <a:pt x="404" y="590"/>
                  </a:lnTo>
                  <a:lnTo>
                    <a:pt x="404" y="575"/>
                  </a:lnTo>
                  <a:lnTo>
                    <a:pt x="404" y="561"/>
                  </a:lnTo>
                  <a:lnTo>
                    <a:pt x="397" y="556"/>
                  </a:lnTo>
                  <a:lnTo>
                    <a:pt x="392" y="547"/>
                  </a:lnTo>
                  <a:lnTo>
                    <a:pt x="383" y="547"/>
                  </a:lnTo>
                  <a:lnTo>
                    <a:pt x="364" y="545"/>
                  </a:lnTo>
                  <a:lnTo>
                    <a:pt x="371" y="537"/>
                  </a:lnTo>
                  <a:lnTo>
                    <a:pt x="361" y="526"/>
                  </a:lnTo>
                  <a:lnTo>
                    <a:pt x="352" y="533"/>
                  </a:lnTo>
                  <a:lnTo>
                    <a:pt x="338" y="528"/>
                  </a:lnTo>
                  <a:lnTo>
                    <a:pt x="319" y="540"/>
                  </a:lnTo>
                  <a:lnTo>
                    <a:pt x="305" y="554"/>
                  </a:lnTo>
                  <a:lnTo>
                    <a:pt x="290" y="556"/>
                  </a:lnTo>
                  <a:lnTo>
                    <a:pt x="283" y="552"/>
                  </a:lnTo>
                  <a:lnTo>
                    <a:pt x="276" y="549"/>
                  </a:lnTo>
                  <a:lnTo>
                    <a:pt x="264" y="547"/>
                  </a:lnTo>
                  <a:lnTo>
                    <a:pt x="255" y="552"/>
                  </a:lnTo>
                  <a:lnTo>
                    <a:pt x="246" y="566"/>
                  </a:lnTo>
                  <a:lnTo>
                    <a:pt x="243" y="549"/>
                  </a:lnTo>
                  <a:lnTo>
                    <a:pt x="234" y="554"/>
                  </a:lnTo>
                  <a:lnTo>
                    <a:pt x="215" y="552"/>
                  </a:lnTo>
                  <a:lnTo>
                    <a:pt x="196" y="549"/>
                  </a:lnTo>
                  <a:lnTo>
                    <a:pt x="184" y="540"/>
                  </a:lnTo>
                  <a:lnTo>
                    <a:pt x="170" y="537"/>
                  </a:lnTo>
                  <a:lnTo>
                    <a:pt x="165" y="528"/>
                  </a:lnTo>
                  <a:lnTo>
                    <a:pt x="156" y="526"/>
                  </a:lnTo>
                  <a:lnTo>
                    <a:pt x="139" y="514"/>
                  </a:lnTo>
                  <a:lnTo>
                    <a:pt x="127" y="507"/>
                  </a:lnTo>
                  <a:lnTo>
                    <a:pt x="120" y="511"/>
                  </a:lnTo>
                  <a:lnTo>
                    <a:pt x="97" y="500"/>
                  </a:lnTo>
                  <a:lnTo>
                    <a:pt x="82" y="488"/>
                  </a:lnTo>
                  <a:lnTo>
                    <a:pt x="78" y="466"/>
                  </a:lnTo>
                  <a:lnTo>
                    <a:pt x="89" y="469"/>
                  </a:lnTo>
                  <a:lnTo>
                    <a:pt x="89" y="459"/>
                  </a:lnTo>
                  <a:lnTo>
                    <a:pt x="82" y="448"/>
                  </a:lnTo>
                  <a:lnTo>
                    <a:pt x="85" y="433"/>
                  </a:lnTo>
                  <a:lnTo>
                    <a:pt x="68" y="410"/>
                  </a:lnTo>
                  <a:lnTo>
                    <a:pt x="40" y="403"/>
                  </a:lnTo>
                  <a:lnTo>
                    <a:pt x="35" y="386"/>
                  </a:lnTo>
                  <a:lnTo>
                    <a:pt x="23" y="377"/>
                  </a:lnTo>
                  <a:lnTo>
                    <a:pt x="21" y="372"/>
                  </a:lnTo>
                  <a:lnTo>
                    <a:pt x="18" y="360"/>
                  </a:lnTo>
                  <a:lnTo>
                    <a:pt x="18" y="353"/>
                  </a:lnTo>
                  <a:lnTo>
                    <a:pt x="9" y="348"/>
                  </a:lnTo>
                  <a:lnTo>
                    <a:pt x="4" y="350"/>
                  </a:lnTo>
                  <a:lnTo>
                    <a:pt x="0" y="332"/>
                  </a:lnTo>
                  <a:lnTo>
                    <a:pt x="4" y="324"/>
                  </a:lnTo>
                  <a:lnTo>
                    <a:pt x="2" y="320"/>
                  </a:lnTo>
                  <a:lnTo>
                    <a:pt x="18" y="310"/>
                  </a:lnTo>
                  <a:lnTo>
                    <a:pt x="28" y="308"/>
                  </a:lnTo>
                  <a:lnTo>
                    <a:pt x="44" y="310"/>
                  </a:lnTo>
                  <a:lnTo>
                    <a:pt x="52" y="296"/>
                  </a:lnTo>
                  <a:lnTo>
                    <a:pt x="73" y="294"/>
                  </a:lnTo>
                  <a:lnTo>
                    <a:pt x="78" y="284"/>
                  </a:lnTo>
                  <a:lnTo>
                    <a:pt x="104" y="272"/>
                  </a:lnTo>
                  <a:lnTo>
                    <a:pt x="106" y="268"/>
                  </a:lnTo>
                  <a:lnTo>
                    <a:pt x="104" y="256"/>
                  </a:lnTo>
                  <a:lnTo>
                    <a:pt x="115" y="249"/>
                  </a:lnTo>
                  <a:lnTo>
                    <a:pt x="101" y="211"/>
                  </a:lnTo>
                  <a:lnTo>
                    <a:pt x="134" y="201"/>
                  </a:lnTo>
                  <a:lnTo>
                    <a:pt x="141" y="197"/>
                  </a:lnTo>
                  <a:lnTo>
                    <a:pt x="153" y="154"/>
                  </a:lnTo>
                  <a:lnTo>
                    <a:pt x="184" y="163"/>
                  </a:lnTo>
                  <a:lnTo>
                    <a:pt x="193" y="152"/>
                  </a:lnTo>
                  <a:lnTo>
                    <a:pt x="196" y="128"/>
                  </a:lnTo>
                  <a:lnTo>
                    <a:pt x="208" y="126"/>
                  </a:lnTo>
                  <a:lnTo>
                    <a:pt x="222" y="109"/>
                  </a:lnTo>
                  <a:lnTo>
                    <a:pt x="227" y="107"/>
                  </a:lnTo>
                  <a:lnTo>
                    <a:pt x="231" y="123"/>
                  </a:lnTo>
                  <a:lnTo>
                    <a:pt x="246" y="137"/>
                  </a:lnTo>
                  <a:lnTo>
                    <a:pt x="267" y="147"/>
                  </a:lnTo>
                  <a:lnTo>
                    <a:pt x="279" y="166"/>
                  </a:lnTo>
                  <a:lnTo>
                    <a:pt x="274" y="192"/>
                  </a:lnTo>
                  <a:lnTo>
                    <a:pt x="279" y="204"/>
                  </a:lnTo>
                  <a:lnTo>
                    <a:pt x="298" y="206"/>
                  </a:lnTo>
                  <a:lnTo>
                    <a:pt x="319" y="211"/>
                  </a:lnTo>
                  <a:lnTo>
                    <a:pt x="340" y="225"/>
                  </a:lnTo>
                  <a:lnTo>
                    <a:pt x="350" y="227"/>
                  </a:lnTo>
                  <a:lnTo>
                    <a:pt x="357" y="246"/>
                  </a:lnTo>
                  <a:lnTo>
                    <a:pt x="366" y="261"/>
                  </a:lnTo>
                  <a:lnTo>
                    <a:pt x="385" y="261"/>
                  </a:lnTo>
                  <a:lnTo>
                    <a:pt x="418" y="265"/>
                  </a:lnTo>
                  <a:lnTo>
                    <a:pt x="439" y="261"/>
                  </a:lnTo>
                  <a:lnTo>
                    <a:pt x="456" y="265"/>
                  </a:lnTo>
                  <a:lnTo>
                    <a:pt x="480" y="277"/>
                  </a:lnTo>
                  <a:lnTo>
                    <a:pt x="499" y="277"/>
                  </a:lnTo>
                  <a:lnTo>
                    <a:pt x="506" y="284"/>
                  </a:lnTo>
                  <a:lnTo>
                    <a:pt x="525" y="272"/>
                  </a:lnTo>
                  <a:lnTo>
                    <a:pt x="551" y="265"/>
                  </a:lnTo>
                  <a:lnTo>
                    <a:pt x="574" y="265"/>
                  </a:lnTo>
                  <a:lnTo>
                    <a:pt x="593" y="256"/>
                  </a:lnTo>
                  <a:lnTo>
                    <a:pt x="605" y="246"/>
                  </a:lnTo>
                  <a:lnTo>
                    <a:pt x="617" y="237"/>
                  </a:lnTo>
                  <a:lnTo>
                    <a:pt x="615" y="230"/>
                  </a:lnTo>
                  <a:lnTo>
                    <a:pt x="610" y="223"/>
                  </a:lnTo>
                  <a:lnTo>
                    <a:pt x="617" y="206"/>
                  </a:lnTo>
                  <a:lnTo>
                    <a:pt x="626" y="208"/>
                  </a:lnTo>
                  <a:lnTo>
                    <a:pt x="643" y="213"/>
                  </a:lnTo>
                  <a:lnTo>
                    <a:pt x="659" y="201"/>
                  </a:lnTo>
                  <a:lnTo>
                    <a:pt x="683" y="192"/>
                  </a:lnTo>
                  <a:lnTo>
                    <a:pt x="695" y="178"/>
                  </a:lnTo>
                  <a:lnTo>
                    <a:pt x="707" y="171"/>
                  </a:lnTo>
                  <a:lnTo>
                    <a:pt x="730" y="166"/>
                  </a:lnTo>
                  <a:lnTo>
                    <a:pt x="745" y="171"/>
                  </a:lnTo>
                  <a:lnTo>
                    <a:pt x="745" y="161"/>
                  </a:lnTo>
                  <a:lnTo>
                    <a:pt x="730" y="145"/>
                  </a:lnTo>
                  <a:lnTo>
                    <a:pt x="719" y="137"/>
                  </a:lnTo>
                  <a:lnTo>
                    <a:pt x="704" y="147"/>
                  </a:lnTo>
                  <a:lnTo>
                    <a:pt x="690" y="142"/>
                  </a:lnTo>
                  <a:lnTo>
                    <a:pt x="681" y="145"/>
                  </a:lnTo>
                  <a:lnTo>
                    <a:pt x="676" y="135"/>
                  </a:lnTo>
                  <a:lnTo>
                    <a:pt x="688" y="111"/>
                  </a:lnTo>
                  <a:lnTo>
                    <a:pt x="695" y="92"/>
                  </a:lnTo>
                  <a:lnTo>
                    <a:pt x="714" y="102"/>
                  </a:lnTo>
                  <a:lnTo>
                    <a:pt x="738" y="85"/>
                  </a:lnTo>
                  <a:lnTo>
                    <a:pt x="738" y="76"/>
                  </a:lnTo>
                  <a:lnTo>
                    <a:pt x="752" y="48"/>
                  </a:lnTo>
                  <a:lnTo>
                    <a:pt x="761" y="40"/>
                  </a:lnTo>
                  <a:lnTo>
                    <a:pt x="761" y="26"/>
                  </a:lnTo>
                  <a:lnTo>
                    <a:pt x="752" y="19"/>
                  </a:lnTo>
                  <a:lnTo>
                    <a:pt x="766" y="5"/>
                  </a:lnTo>
                  <a:lnTo>
                    <a:pt x="785" y="0"/>
                  </a:lnTo>
                  <a:lnTo>
                    <a:pt x="806" y="0"/>
                  </a:lnTo>
                  <a:lnTo>
                    <a:pt x="832" y="7"/>
                  </a:lnTo>
                  <a:lnTo>
                    <a:pt x="846" y="17"/>
                  </a:lnTo>
                  <a:lnTo>
                    <a:pt x="856" y="45"/>
                  </a:lnTo>
                  <a:lnTo>
                    <a:pt x="863" y="55"/>
                  </a:lnTo>
                  <a:lnTo>
                    <a:pt x="868" y="71"/>
                  </a:lnTo>
                  <a:lnTo>
                    <a:pt x="872" y="97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" name="Freeform 241">
              <a:extLst>
                <a:ext uri="{FF2B5EF4-FFF2-40B4-BE49-F238E27FC236}">
                  <a16:creationId xmlns:a16="http://schemas.microsoft.com/office/drawing/2014/main" id="{07451103-791E-27AA-6C18-829541564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500" y="3257892"/>
              <a:ext cx="203062" cy="429821"/>
            </a:xfrm>
            <a:custGeom>
              <a:avLst/>
              <a:gdLst>
                <a:gd name="connsiteX0" fmla="*/ 118494 w 270749"/>
                <a:gd name="connsiteY0" fmla="*/ 0 h 573095"/>
                <a:gd name="connsiteX1" fmla="*/ 141218 w 270749"/>
                <a:gd name="connsiteY1" fmla="*/ 15907 h 573095"/>
                <a:gd name="connsiteX2" fmla="*/ 173033 w 270749"/>
                <a:gd name="connsiteY2" fmla="*/ 24997 h 573095"/>
                <a:gd name="connsiteX3" fmla="*/ 168488 w 270749"/>
                <a:gd name="connsiteY3" fmla="*/ 47722 h 573095"/>
                <a:gd name="connsiteX4" fmla="*/ 184395 w 270749"/>
                <a:gd name="connsiteY4" fmla="*/ 63629 h 573095"/>
                <a:gd name="connsiteX5" fmla="*/ 220755 w 270749"/>
                <a:gd name="connsiteY5" fmla="*/ 74992 h 573095"/>
                <a:gd name="connsiteX6" fmla="*/ 208749 w 270749"/>
                <a:gd name="connsiteY6" fmla="*/ 82996 h 573095"/>
                <a:gd name="connsiteX7" fmla="*/ 213612 w 270749"/>
                <a:gd name="connsiteY7" fmla="*/ 84516 h 573095"/>
                <a:gd name="connsiteX8" fmla="*/ 165890 w 270749"/>
                <a:gd name="connsiteY8" fmla="*/ 116330 h 573095"/>
                <a:gd name="connsiteX9" fmla="*/ 140865 w 270749"/>
                <a:gd name="connsiteY9" fmla="*/ 144929 h 573095"/>
                <a:gd name="connsiteX10" fmla="*/ 136674 w 270749"/>
                <a:gd name="connsiteY10" fmla="*/ 165890 h 573095"/>
                <a:gd name="connsiteX11" fmla="*/ 161671 w 270749"/>
                <a:gd name="connsiteY11" fmla="*/ 209067 h 573095"/>
                <a:gd name="connsiteX12" fmla="*/ 195758 w 270749"/>
                <a:gd name="connsiteY12" fmla="*/ 256789 h 573095"/>
                <a:gd name="connsiteX13" fmla="*/ 232117 w 270749"/>
                <a:gd name="connsiteY13" fmla="*/ 284058 h 573095"/>
                <a:gd name="connsiteX14" fmla="*/ 254842 w 270749"/>
                <a:gd name="connsiteY14" fmla="*/ 311328 h 573095"/>
                <a:gd name="connsiteX15" fmla="*/ 270749 w 270749"/>
                <a:gd name="connsiteY15" fmla="*/ 381774 h 573095"/>
                <a:gd name="connsiteX16" fmla="*/ 263932 w 270749"/>
                <a:gd name="connsiteY16" fmla="*/ 449948 h 573095"/>
                <a:gd name="connsiteX17" fmla="*/ 257265 w 270749"/>
                <a:gd name="connsiteY17" fmla="*/ 454710 h 573095"/>
                <a:gd name="connsiteX18" fmla="*/ 256789 w 270749"/>
                <a:gd name="connsiteY18" fmla="*/ 459472 h 573095"/>
                <a:gd name="connsiteX19" fmla="*/ 224974 w 270749"/>
                <a:gd name="connsiteY19" fmla="*/ 482197 h 573095"/>
                <a:gd name="connsiteX20" fmla="*/ 188615 w 270749"/>
                <a:gd name="connsiteY20" fmla="*/ 509466 h 573095"/>
                <a:gd name="connsiteX21" fmla="*/ 154528 w 270749"/>
                <a:gd name="connsiteY21" fmla="*/ 541281 h 573095"/>
                <a:gd name="connsiteX22" fmla="*/ 106806 w 270749"/>
                <a:gd name="connsiteY22" fmla="*/ 573095 h 573095"/>
                <a:gd name="connsiteX23" fmla="*/ 95444 w 270749"/>
                <a:gd name="connsiteY23" fmla="*/ 545826 h 573095"/>
                <a:gd name="connsiteX24" fmla="*/ 106806 w 270749"/>
                <a:gd name="connsiteY24" fmla="*/ 525373 h 573095"/>
                <a:gd name="connsiteX25" fmla="*/ 79536 w 270749"/>
                <a:gd name="connsiteY25" fmla="*/ 502649 h 573095"/>
                <a:gd name="connsiteX26" fmla="*/ 91144 w 270749"/>
                <a:gd name="connsiteY26" fmla="*/ 496845 h 573095"/>
                <a:gd name="connsiteX27" fmla="*/ 86679 w 270749"/>
                <a:gd name="connsiteY27" fmla="*/ 493125 h 573095"/>
                <a:gd name="connsiteX28" fmla="*/ 118494 w 270749"/>
                <a:gd name="connsiteY28" fmla="*/ 477218 h 573095"/>
                <a:gd name="connsiteX29" fmla="*/ 144427 w 270749"/>
                <a:gd name="connsiteY29" fmla="*/ 477218 h 573095"/>
                <a:gd name="connsiteX30" fmla="*/ 134075 w 270749"/>
                <a:gd name="connsiteY30" fmla="*/ 459472 h 573095"/>
                <a:gd name="connsiteX31" fmla="*/ 144260 w 270749"/>
                <a:gd name="connsiteY31" fmla="*/ 455163 h 573095"/>
                <a:gd name="connsiteX32" fmla="*/ 141218 w 270749"/>
                <a:gd name="connsiteY32" fmla="*/ 449948 h 573095"/>
                <a:gd name="connsiteX33" fmla="*/ 193876 w 270749"/>
                <a:gd name="connsiteY33" fmla="*/ 427670 h 573095"/>
                <a:gd name="connsiteX34" fmla="*/ 197704 w 270749"/>
                <a:gd name="connsiteY34" fmla="*/ 391298 h 573095"/>
                <a:gd name="connsiteX35" fmla="*/ 193160 w 270749"/>
                <a:gd name="connsiteY35" fmla="*/ 364029 h 573095"/>
                <a:gd name="connsiteX36" fmla="*/ 197704 w 270749"/>
                <a:gd name="connsiteY36" fmla="*/ 325397 h 573095"/>
                <a:gd name="connsiteX37" fmla="*/ 188615 w 270749"/>
                <a:gd name="connsiteY37" fmla="*/ 298127 h 573095"/>
                <a:gd name="connsiteX38" fmla="*/ 161345 w 270749"/>
                <a:gd name="connsiteY38" fmla="*/ 273130 h 573095"/>
                <a:gd name="connsiteX39" fmla="*/ 138620 w 270749"/>
                <a:gd name="connsiteY39" fmla="*/ 239043 h 573095"/>
                <a:gd name="connsiteX40" fmla="*/ 106806 w 270749"/>
                <a:gd name="connsiteY40" fmla="*/ 191321 h 573095"/>
                <a:gd name="connsiteX41" fmla="*/ 63629 w 270749"/>
                <a:gd name="connsiteY41" fmla="*/ 170869 h 573095"/>
                <a:gd name="connsiteX42" fmla="*/ 72387 w 270749"/>
                <a:gd name="connsiteY42" fmla="*/ 162110 h 573095"/>
                <a:gd name="connsiteX43" fmla="*/ 70772 w 270749"/>
                <a:gd name="connsiteY43" fmla="*/ 161345 h 573095"/>
                <a:gd name="connsiteX44" fmla="*/ 82134 w 270749"/>
                <a:gd name="connsiteY44" fmla="*/ 149983 h 573095"/>
                <a:gd name="connsiteX45" fmla="*/ 93582 w 270749"/>
                <a:gd name="connsiteY45" fmla="*/ 143623 h 573095"/>
                <a:gd name="connsiteX46" fmla="*/ 79536 w 270749"/>
                <a:gd name="connsiteY46" fmla="*/ 109513 h 573095"/>
                <a:gd name="connsiteX47" fmla="*/ 36359 w 270749"/>
                <a:gd name="connsiteY47" fmla="*/ 109513 h 573095"/>
                <a:gd name="connsiteX48" fmla="*/ 20452 w 270749"/>
                <a:gd name="connsiteY48" fmla="*/ 77698 h 573095"/>
                <a:gd name="connsiteX49" fmla="*/ 0 w 270749"/>
                <a:gd name="connsiteY49" fmla="*/ 45884 h 573095"/>
                <a:gd name="connsiteX50" fmla="*/ 9775 w 270749"/>
                <a:gd name="connsiteY50" fmla="*/ 40453 h 573095"/>
                <a:gd name="connsiteX51" fmla="*/ 7143 w 270749"/>
                <a:gd name="connsiteY51" fmla="*/ 36360 h 573095"/>
                <a:gd name="connsiteX52" fmla="*/ 27595 w 270749"/>
                <a:gd name="connsiteY52" fmla="*/ 24997 h 573095"/>
                <a:gd name="connsiteX53" fmla="*/ 54865 w 270749"/>
                <a:gd name="connsiteY53" fmla="*/ 24997 h 573095"/>
                <a:gd name="connsiteX54" fmla="*/ 93497 w 270749"/>
                <a:gd name="connsiteY54" fmla="*/ 24997 h 57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70749" h="573095">
                  <a:moveTo>
                    <a:pt x="118494" y="0"/>
                  </a:moveTo>
                  <a:lnTo>
                    <a:pt x="141218" y="15907"/>
                  </a:lnTo>
                  <a:lnTo>
                    <a:pt x="173033" y="24997"/>
                  </a:lnTo>
                  <a:lnTo>
                    <a:pt x="168488" y="47722"/>
                  </a:lnTo>
                  <a:lnTo>
                    <a:pt x="184395" y="63629"/>
                  </a:lnTo>
                  <a:lnTo>
                    <a:pt x="220755" y="74992"/>
                  </a:lnTo>
                  <a:lnTo>
                    <a:pt x="208749" y="82996"/>
                  </a:lnTo>
                  <a:lnTo>
                    <a:pt x="213612" y="84516"/>
                  </a:lnTo>
                  <a:lnTo>
                    <a:pt x="165890" y="116330"/>
                  </a:lnTo>
                  <a:lnTo>
                    <a:pt x="140865" y="144929"/>
                  </a:lnTo>
                  <a:lnTo>
                    <a:pt x="136674" y="165890"/>
                  </a:lnTo>
                  <a:lnTo>
                    <a:pt x="161671" y="209067"/>
                  </a:lnTo>
                  <a:lnTo>
                    <a:pt x="195758" y="256789"/>
                  </a:lnTo>
                  <a:lnTo>
                    <a:pt x="232117" y="284058"/>
                  </a:lnTo>
                  <a:lnTo>
                    <a:pt x="254842" y="311328"/>
                  </a:lnTo>
                  <a:lnTo>
                    <a:pt x="270749" y="381774"/>
                  </a:lnTo>
                  <a:lnTo>
                    <a:pt x="263932" y="449948"/>
                  </a:lnTo>
                  <a:lnTo>
                    <a:pt x="257265" y="454710"/>
                  </a:lnTo>
                  <a:lnTo>
                    <a:pt x="256789" y="459472"/>
                  </a:lnTo>
                  <a:lnTo>
                    <a:pt x="224974" y="482197"/>
                  </a:lnTo>
                  <a:lnTo>
                    <a:pt x="188615" y="509466"/>
                  </a:lnTo>
                  <a:lnTo>
                    <a:pt x="154528" y="541281"/>
                  </a:lnTo>
                  <a:lnTo>
                    <a:pt x="106806" y="573095"/>
                  </a:lnTo>
                  <a:lnTo>
                    <a:pt x="95444" y="545826"/>
                  </a:lnTo>
                  <a:lnTo>
                    <a:pt x="106806" y="525373"/>
                  </a:lnTo>
                  <a:lnTo>
                    <a:pt x="79536" y="502649"/>
                  </a:lnTo>
                  <a:lnTo>
                    <a:pt x="91144" y="496845"/>
                  </a:lnTo>
                  <a:lnTo>
                    <a:pt x="86679" y="493125"/>
                  </a:lnTo>
                  <a:lnTo>
                    <a:pt x="118494" y="477218"/>
                  </a:lnTo>
                  <a:lnTo>
                    <a:pt x="144427" y="477218"/>
                  </a:lnTo>
                  <a:lnTo>
                    <a:pt x="134075" y="459472"/>
                  </a:lnTo>
                  <a:lnTo>
                    <a:pt x="144260" y="455163"/>
                  </a:lnTo>
                  <a:lnTo>
                    <a:pt x="141218" y="449948"/>
                  </a:lnTo>
                  <a:lnTo>
                    <a:pt x="193876" y="427670"/>
                  </a:lnTo>
                  <a:lnTo>
                    <a:pt x="197704" y="391298"/>
                  </a:lnTo>
                  <a:lnTo>
                    <a:pt x="193160" y="364029"/>
                  </a:lnTo>
                  <a:lnTo>
                    <a:pt x="197704" y="325397"/>
                  </a:lnTo>
                  <a:lnTo>
                    <a:pt x="188615" y="298127"/>
                  </a:lnTo>
                  <a:lnTo>
                    <a:pt x="161345" y="273130"/>
                  </a:lnTo>
                  <a:lnTo>
                    <a:pt x="138620" y="239043"/>
                  </a:lnTo>
                  <a:lnTo>
                    <a:pt x="106806" y="191321"/>
                  </a:lnTo>
                  <a:lnTo>
                    <a:pt x="63629" y="170869"/>
                  </a:lnTo>
                  <a:lnTo>
                    <a:pt x="72387" y="162110"/>
                  </a:lnTo>
                  <a:lnTo>
                    <a:pt x="70772" y="161345"/>
                  </a:lnTo>
                  <a:lnTo>
                    <a:pt x="82134" y="149983"/>
                  </a:lnTo>
                  <a:lnTo>
                    <a:pt x="93582" y="143623"/>
                  </a:lnTo>
                  <a:lnTo>
                    <a:pt x="79536" y="109513"/>
                  </a:lnTo>
                  <a:lnTo>
                    <a:pt x="36359" y="109513"/>
                  </a:lnTo>
                  <a:lnTo>
                    <a:pt x="20452" y="77698"/>
                  </a:lnTo>
                  <a:lnTo>
                    <a:pt x="0" y="45884"/>
                  </a:lnTo>
                  <a:lnTo>
                    <a:pt x="9775" y="40453"/>
                  </a:lnTo>
                  <a:lnTo>
                    <a:pt x="7143" y="36360"/>
                  </a:lnTo>
                  <a:lnTo>
                    <a:pt x="27595" y="24997"/>
                  </a:lnTo>
                  <a:lnTo>
                    <a:pt x="54865" y="24997"/>
                  </a:lnTo>
                  <a:lnTo>
                    <a:pt x="93497" y="2499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" name="Freeform 240">
              <a:extLst>
                <a:ext uri="{FF2B5EF4-FFF2-40B4-BE49-F238E27FC236}">
                  <a16:creationId xmlns:a16="http://schemas.microsoft.com/office/drawing/2014/main" id="{CC5B639E-5B74-55FE-14A2-A2301FB57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955" y="2973428"/>
              <a:ext cx="17126" cy="40904"/>
            </a:xfrm>
            <a:custGeom>
              <a:avLst/>
              <a:gdLst>
                <a:gd name="connsiteX0" fmla="*/ 4545 w 22834"/>
                <a:gd name="connsiteY0" fmla="*/ 0 h 54539"/>
                <a:gd name="connsiteX1" fmla="*/ 6719 w 22834"/>
                <a:gd name="connsiteY1" fmla="*/ 1553 h 54539"/>
                <a:gd name="connsiteX2" fmla="*/ 6926 w 22834"/>
                <a:gd name="connsiteY2" fmla="*/ 0 h 54539"/>
                <a:gd name="connsiteX3" fmla="*/ 22834 w 22834"/>
                <a:gd name="connsiteY3" fmla="*/ 11362 h 54539"/>
                <a:gd name="connsiteX4" fmla="*/ 22834 w 22834"/>
                <a:gd name="connsiteY4" fmla="*/ 38632 h 54539"/>
                <a:gd name="connsiteX5" fmla="*/ 18289 w 22834"/>
                <a:gd name="connsiteY5" fmla="*/ 49994 h 54539"/>
                <a:gd name="connsiteX6" fmla="*/ 2381 w 22834"/>
                <a:gd name="connsiteY6" fmla="*/ 54539 h 54539"/>
                <a:gd name="connsiteX7" fmla="*/ 2381 w 22834"/>
                <a:gd name="connsiteY7" fmla="*/ 53859 h 54539"/>
                <a:gd name="connsiteX8" fmla="*/ 0 w 22834"/>
                <a:gd name="connsiteY8" fmla="*/ 54539 h 54539"/>
                <a:gd name="connsiteX9" fmla="*/ 0 w 22834"/>
                <a:gd name="connsiteY9" fmla="*/ 43177 h 54539"/>
                <a:gd name="connsiteX10" fmla="*/ 9090 w 22834"/>
                <a:gd name="connsiteY10" fmla="*/ 38632 h 54539"/>
                <a:gd name="connsiteX11" fmla="*/ 0 w 22834"/>
                <a:gd name="connsiteY11" fmla="*/ 34087 h 5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34" h="54539">
                  <a:moveTo>
                    <a:pt x="4545" y="0"/>
                  </a:moveTo>
                  <a:lnTo>
                    <a:pt x="6719" y="1553"/>
                  </a:lnTo>
                  <a:lnTo>
                    <a:pt x="6926" y="0"/>
                  </a:lnTo>
                  <a:lnTo>
                    <a:pt x="22834" y="11362"/>
                  </a:lnTo>
                  <a:lnTo>
                    <a:pt x="22834" y="38632"/>
                  </a:lnTo>
                  <a:lnTo>
                    <a:pt x="18289" y="49994"/>
                  </a:lnTo>
                  <a:lnTo>
                    <a:pt x="2381" y="54539"/>
                  </a:lnTo>
                  <a:lnTo>
                    <a:pt x="2381" y="53859"/>
                  </a:lnTo>
                  <a:lnTo>
                    <a:pt x="0" y="54539"/>
                  </a:lnTo>
                  <a:lnTo>
                    <a:pt x="0" y="43177"/>
                  </a:lnTo>
                  <a:lnTo>
                    <a:pt x="9090" y="38632"/>
                  </a:lnTo>
                  <a:lnTo>
                    <a:pt x="0" y="3408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" name="Freeform 238">
              <a:extLst>
                <a:ext uri="{FF2B5EF4-FFF2-40B4-BE49-F238E27FC236}">
                  <a16:creationId xmlns:a16="http://schemas.microsoft.com/office/drawing/2014/main" id="{4F3EC854-0274-C481-DA04-B64FDA370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170" y="2947782"/>
              <a:ext cx="121253" cy="138296"/>
            </a:xfrm>
            <a:custGeom>
              <a:avLst/>
              <a:gdLst>
                <a:gd name="connsiteX0" fmla="*/ 138621 w 161671"/>
                <a:gd name="connsiteY0" fmla="*/ 0 h 184395"/>
                <a:gd name="connsiteX1" fmla="*/ 141471 w 161671"/>
                <a:gd name="connsiteY1" fmla="*/ 9774 h 184395"/>
                <a:gd name="connsiteX2" fmla="*/ 145764 w 161671"/>
                <a:gd name="connsiteY2" fmla="*/ 7143 h 184395"/>
                <a:gd name="connsiteX3" fmla="*/ 161671 w 161671"/>
                <a:gd name="connsiteY3" fmla="*/ 61682 h 184395"/>
                <a:gd name="connsiteX4" fmla="*/ 157126 w 161671"/>
                <a:gd name="connsiteY4" fmla="*/ 66227 h 184395"/>
                <a:gd name="connsiteX5" fmla="*/ 82135 w 161671"/>
                <a:gd name="connsiteY5" fmla="*/ 88952 h 184395"/>
                <a:gd name="connsiteX6" fmla="*/ 104227 w 161671"/>
                <a:gd name="connsiteY6" fmla="*/ 111044 h 184395"/>
                <a:gd name="connsiteX7" fmla="*/ 118494 w 161671"/>
                <a:gd name="connsiteY7" fmla="*/ 125311 h 184395"/>
                <a:gd name="connsiteX8" fmla="*/ 102587 w 161671"/>
                <a:gd name="connsiteY8" fmla="*/ 136673 h 184395"/>
                <a:gd name="connsiteX9" fmla="*/ 98042 w 161671"/>
                <a:gd name="connsiteY9" fmla="*/ 152581 h 184395"/>
                <a:gd name="connsiteX10" fmla="*/ 70772 w 161671"/>
                <a:gd name="connsiteY10" fmla="*/ 159398 h 184395"/>
                <a:gd name="connsiteX11" fmla="*/ 59410 w 161671"/>
                <a:gd name="connsiteY11" fmla="*/ 168488 h 184395"/>
                <a:gd name="connsiteX12" fmla="*/ 43503 w 161671"/>
                <a:gd name="connsiteY12" fmla="*/ 184395 h 184395"/>
                <a:gd name="connsiteX13" fmla="*/ 7143 w 161671"/>
                <a:gd name="connsiteY13" fmla="*/ 175305 h 184395"/>
                <a:gd name="connsiteX14" fmla="*/ 7143 w 161671"/>
                <a:gd name="connsiteY14" fmla="*/ 169948 h 184395"/>
                <a:gd name="connsiteX15" fmla="*/ 0 w 161671"/>
                <a:gd name="connsiteY15" fmla="*/ 168162 h 184395"/>
                <a:gd name="connsiteX16" fmla="*/ 0 w 161671"/>
                <a:gd name="connsiteY16" fmla="*/ 161345 h 184395"/>
                <a:gd name="connsiteX17" fmla="*/ 15908 w 161671"/>
                <a:gd name="connsiteY17" fmla="*/ 97716 h 184395"/>
                <a:gd name="connsiteX18" fmla="*/ 15908 w 161671"/>
                <a:gd name="connsiteY18" fmla="*/ 81809 h 184395"/>
                <a:gd name="connsiteX19" fmla="*/ 20452 w 161671"/>
                <a:gd name="connsiteY19" fmla="*/ 65902 h 184395"/>
                <a:gd name="connsiteX20" fmla="*/ 20452 w 161671"/>
                <a:gd name="connsiteY20" fmla="*/ 43177 h 184395"/>
                <a:gd name="connsiteX21" fmla="*/ 27270 w 161671"/>
                <a:gd name="connsiteY21" fmla="*/ 27270 h 184395"/>
                <a:gd name="connsiteX22" fmla="*/ 68174 w 161671"/>
                <a:gd name="connsiteY22" fmla="*/ 43177 h 1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671" h="184395">
                  <a:moveTo>
                    <a:pt x="138621" y="0"/>
                  </a:moveTo>
                  <a:lnTo>
                    <a:pt x="141471" y="9774"/>
                  </a:lnTo>
                  <a:lnTo>
                    <a:pt x="145764" y="7143"/>
                  </a:lnTo>
                  <a:lnTo>
                    <a:pt x="161671" y="61682"/>
                  </a:lnTo>
                  <a:lnTo>
                    <a:pt x="157126" y="66227"/>
                  </a:lnTo>
                  <a:lnTo>
                    <a:pt x="82135" y="88952"/>
                  </a:lnTo>
                  <a:lnTo>
                    <a:pt x="104227" y="111044"/>
                  </a:lnTo>
                  <a:lnTo>
                    <a:pt x="118494" y="125311"/>
                  </a:lnTo>
                  <a:lnTo>
                    <a:pt x="102587" y="136673"/>
                  </a:lnTo>
                  <a:lnTo>
                    <a:pt x="98042" y="152581"/>
                  </a:lnTo>
                  <a:lnTo>
                    <a:pt x="70772" y="159398"/>
                  </a:lnTo>
                  <a:lnTo>
                    <a:pt x="59410" y="168488"/>
                  </a:lnTo>
                  <a:lnTo>
                    <a:pt x="43503" y="184395"/>
                  </a:lnTo>
                  <a:lnTo>
                    <a:pt x="7143" y="175305"/>
                  </a:lnTo>
                  <a:lnTo>
                    <a:pt x="7143" y="169948"/>
                  </a:lnTo>
                  <a:lnTo>
                    <a:pt x="0" y="168162"/>
                  </a:lnTo>
                  <a:lnTo>
                    <a:pt x="0" y="161345"/>
                  </a:lnTo>
                  <a:lnTo>
                    <a:pt x="15908" y="97716"/>
                  </a:lnTo>
                  <a:lnTo>
                    <a:pt x="15908" y="81809"/>
                  </a:lnTo>
                  <a:lnTo>
                    <a:pt x="20452" y="65902"/>
                  </a:lnTo>
                  <a:lnTo>
                    <a:pt x="20452" y="43177"/>
                  </a:lnTo>
                  <a:lnTo>
                    <a:pt x="27270" y="27270"/>
                  </a:lnTo>
                  <a:lnTo>
                    <a:pt x="68174" y="431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" name="Freeform 232">
              <a:extLst>
                <a:ext uri="{FF2B5EF4-FFF2-40B4-BE49-F238E27FC236}">
                  <a16:creationId xmlns:a16="http://schemas.microsoft.com/office/drawing/2014/main" id="{C06B14FD-52CD-EEBD-3EB8-C0FE2302D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150" y="2910367"/>
              <a:ext cx="42690" cy="51293"/>
            </a:xfrm>
            <a:custGeom>
              <a:avLst/>
              <a:gdLst>
                <a:gd name="connsiteX0" fmla="*/ 31815 w 56920"/>
                <a:gd name="connsiteY0" fmla="*/ 0 h 68391"/>
                <a:gd name="connsiteX1" fmla="*/ 47722 w 56920"/>
                <a:gd name="connsiteY1" fmla="*/ 0 h 68391"/>
                <a:gd name="connsiteX2" fmla="*/ 49763 w 56920"/>
                <a:gd name="connsiteY2" fmla="*/ 4762 h 68391"/>
                <a:gd name="connsiteX3" fmla="*/ 50103 w 56920"/>
                <a:gd name="connsiteY3" fmla="*/ 4762 h 68391"/>
                <a:gd name="connsiteX4" fmla="*/ 56920 w 56920"/>
                <a:gd name="connsiteY4" fmla="*/ 20669 h 68391"/>
                <a:gd name="connsiteX5" fmla="*/ 41013 w 56920"/>
                <a:gd name="connsiteY5" fmla="*/ 36577 h 68391"/>
                <a:gd name="connsiteX6" fmla="*/ 29651 w 56920"/>
                <a:gd name="connsiteY6" fmla="*/ 57029 h 68391"/>
                <a:gd name="connsiteX7" fmla="*/ 18288 w 56920"/>
                <a:gd name="connsiteY7" fmla="*/ 63846 h 68391"/>
                <a:gd name="connsiteX8" fmla="*/ 13744 w 56920"/>
                <a:gd name="connsiteY8" fmla="*/ 68391 h 68391"/>
                <a:gd name="connsiteX9" fmla="*/ 2381 w 56920"/>
                <a:gd name="connsiteY9" fmla="*/ 68391 h 68391"/>
                <a:gd name="connsiteX10" fmla="*/ 4082 w 56920"/>
                <a:gd name="connsiteY10" fmla="*/ 63629 h 68391"/>
                <a:gd name="connsiteX11" fmla="*/ 0 w 56920"/>
                <a:gd name="connsiteY11" fmla="*/ 63629 h 68391"/>
                <a:gd name="connsiteX12" fmla="*/ 11363 w 56920"/>
                <a:gd name="connsiteY12" fmla="*/ 31815 h 6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920" h="68391">
                  <a:moveTo>
                    <a:pt x="31815" y="0"/>
                  </a:moveTo>
                  <a:lnTo>
                    <a:pt x="47722" y="0"/>
                  </a:lnTo>
                  <a:lnTo>
                    <a:pt x="49763" y="4762"/>
                  </a:lnTo>
                  <a:lnTo>
                    <a:pt x="50103" y="4762"/>
                  </a:lnTo>
                  <a:lnTo>
                    <a:pt x="56920" y="20669"/>
                  </a:lnTo>
                  <a:lnTo>
                    <a:pt x="41013" y="36577"/>
                  </a:lnTo>
                  <a:lnTo>
                    <a:pt x="29651" y="57029"/>
                  </a:lnTo>
                  <a:lnTo>
                    <a:pt x="18288" y="63846"/>
                  </a:lnTo>
                  <a:lnTo>
                    <a:pt x="13744" y="68391"/>
                  </a:lnTo>
                  <a:lnTo>
                    <a:pt x="2381" y="68391"/>
                  </a:lnTo>
                  <a:lnTo>
                    <a:pt x="4082" y="63629"/>
                  </a:lnTo>
                  <a:lnTo>
                    <a:pt x="0" y="63629"/>
                  </a:lnTo>
                  <a:lnTo>
                    <a:pt x="11363" y="3181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9" name="Freeform 230">
              <a:extLst>
                <a:ext uri="{FF2B5EF4-FFF2-40B4-BE49-F238E27FC236}">
                  <a16:creationId xmlns:a16="http://schemas.microsoft.com/office/drawing/2014/main" id="{DD285BE0-2DCF-2CD9-460F-2DFBE9CC8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194" y="2814842"/>
              <a:ext cx="180661" cy="170680"/>
            </a:xfrm>
            <a:custGeom>
              <a:avLst/>
              <a:gdLst>
                <a:gd name="connsiteX0" fmla="*/ 240881 w 240881"/>
                <a:gd name="connsiteY0" fmla="*/ 0 h 227573"/>
                <a:gd name="connsiteX1" fmla="*/ 235354 w 240881"/>
                <a:gd name="connsiteY1" fmla="*/ 8598 h 227573"/>
                <a:gd name="connsiteX2" fmla="*/ 240881 w 240881"/>
                <a:gd name="connsiteY2" fmla="*/ 7143 h 227573"/>
                <a:gd name="connsiteX3" fmla="*/ 220429 w 240881"/>
                <a:gd name="connsiteY3" fmla="*/ 38958 h 227573"/>
                <a:gd name="connsiteX4" fmla="*/ 203599 w 240881"/>
                <a:gd name="connsiteY4" fmla="*/ 49476 h 227573"/>
                <a:gd name="connsiteX5" fmla="*/ 209067 w 240881"/>
                <a:gd name="connsiteY5" fmla="*/ 74992 h 227573"/>
                <a:gd name="connsiteX6" fmla="*/ 208184 w 240881"/>
                <a:gd name="connsiteY6" fmla="*/ 78017 h 227573"/>
                <a:gd name="connsiteX7" fmla="*/ 209067 w 240881"/>
                <a:gd name="connsiteY7" fmla="*/ 82135 h 227573"/>
                <a:gd name="connsiteX8" fmla="*/ 193160 w 240881"/>
                <a:gd name="connsiteY8" fmla="*/ 136674 h 227573"/>
                <a:gd name="connsiteX9" fmla="*/ 111351 w 240881"/>
                <a:gd name="connsiteY9" fmla="*/ 184396 h 227573"/>
                <a:gd name="connsiteX10" fmla="*/ 40905 w 240881"/>
                <a:gd name="connsiteY10" fmla="*/ 227573 h 227573"/>
                <a:gd name="connsiteX11" fmla="*/ 0 w 240881"/>
                <a:gd name="connsiteY11" fmla="*/ 211666 h 227573"/>
                <a:gd name="connsiteX12" fmla="*/ 4545 w 240881"/>
                <a:gd name="connsiteY12" fmla="*/ 207121 h 227573"/>
                <a:gd name="connsiteX13" fmla="*/ 4545 w 240881"/>
                <a:gd name="connsiteY13" fmla="*/ 206290 h 227573"/>
                <a:gd name="connsiteX14" fmla="*/ 0 w 240881"/>
                <a:gd name="connsiteY14" fmla="*/ 204523 h 227573"/>
                <a:gd name="connsiteX15" fmla="*/ 4545 w 240881"/>
                <a:gd name="connsiteY15" fmla="*/ 199978 h 227573"/>
                <a:gd name="connsiteX16" fmla="*/ 4545 w 240881"/>
                <a:gd name="connsiteY16" fmla="*/ 184396 h 227573"/>
                <a:gd name="connsiteX17" fmla="*/ 4545 w 240881"/>
                <a:gd name="connsiteY17" fmla="*/ 177253 h 227573"/>
                <a:gd name="connsiteX18" fmla="*/ 9090 w 240881"/>
                <a:gd name="connsiteY18" fmla="*/ 156801 h 227573"/>
                <a:gd name="connsiteX19" fmla="*/ 29460 w 240881"/>
                <a:gd name="connsiteY19" fmla="*/ 142542 h 227573"/>
                <a:gd name="connsiteX20" fmla="*/ 24997 w 240881"/>
                <a:gd name="connsiteY20" fmla="*/ 132129 h 227573"/>
                <a:gd name="connsiteX21" fmla="*/ 9090 w 240881"/>
                <a:gd name="connsiteY21" fmla="*/ 125312 h 227573"/>
                <a:gd name="connsiteX22" fmla="*/ 9090 w 240881"/>
                <a:gd name="connsiteY22" fmla="*/ 118169 h 227573"/>
                <a:gd name="connsiteX23" fmla="*/ 9090 w 240881"/>
                <a:gd name="connsiteY23" fmla="*/ 93497 h 227573"/>
                <a:gd name="connsiteX24" fmla="*/ 9090 w 240881"/>
                <a:gd name="connsiteY24" fmla="*/ 86354 h 227573"/>
                <a:gd name="connsiteX25" fmla="*/ 15907 w 240881"/>
                <a:gd name="connsiteY25" fmla="*/ 65902 h 227573"/>
                <a:gd name="connsiteX26" fmla="*/ 24997 w 240881"/>
                <a:gd name="connsiteY26" fmla="*/ 54540 h 227573"/>
                <a:gd name="connsiteX27" fmla="*/ 36360 w 240881"/>
                <a:gd name="connsiteY27" fmla="*/ 47722 h 227573"/>
                <a:gd name="connsiteX28" fmla="*/ 36360 w 240881"/>
                <a:gd name="connsiteY28" fmla="*/ 29868 h 227573"/>
                <a:gd name="connsiteX29" fmla="*/ 36360 w 240881"/>
                <a:gd name="connsiteY29" fmla="*/ 22725 h 227573"/>
                <a:gd name="connsiteX30" fmla="*/ 47722 w 240881"/>
                <a:gd name="connsiteY30" fmla="*/ 31815 h 227573"/>
                <a:gd name="connsiteX31" fmla="*/ 90899 w 240881"/>
                <a:gd name="connsiteY31" fmla="*/ 15907 h 227573"/>
                <a:gd name="connsiteX32" fmla="*/ 111351 w 240881"/>
                <a:gd name="connsiteY32" fmla="*/ 27270 h 227573"/>
                <a:gd name="connsiteX33" fmla="*/ 138620 w 240881"/>
                <a:gd name="connsiteY33" fmla="*/ 27270 h 227573"/>
                <a:gd name="connsiteX34" fmla="*/ 181797 w 240881"/>
                <a:gd name="connsiteY34" fmla="*/ 11362 h 227573"/>
                <a:gd name="connsiteX35" fmla="*/ 197704 w 240881"/>
                <a:gd name="connsiteY35" fmla="*/ 11362 h 22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0881" h="227573">
                  <a:moveTo>
                    <a:pt x="240881" y="0"/>
                  </a:moveTo>
                  <a:lnTo>
                    <a:pt x="235354" y="8598"/>
                  </a:lnTo>
                  <a:lnTo>
                    <a:pt x="240881" y="7143"/>
                  </a:lnTo>
                  <a:lnTo>
                    <a:pt x="220429" y="38958"/>
                  </a:lnTo>
                  <a:lnTo>
                    <a:pt x="203599" y="49476"/>
                  </a:lnTo>
                  <a:lnTo>
                    <a:pt x="209067" y="74992"/>
                  </a:lnTo>
                  <a:lnTo>
                    <a:pt x="208184" y="78017"/>
                  </a:lnTo>
                  <a:lnTo>
                    <a:pt x="209067" y="82135"/>
                  </a:lnTo>
                  <a:lnTo>
                    <a:pt x="193160" y="136674"/>
                  </a:lnTo>
                  <a:lnTo>
                    <a:pt x="111351" y="184396"/>
                  </a:lnTo>
                  <a:lnTo>
                    <a:pt x="40905" y="227573"/>
                  </a:lnTo>
                  <a:lnTo>
                    <a:pt x="0" y="211666"/>
                  </a:lnTo>
                  <a:lnTo>
                    <a:pt x="4545" y="207121"/>
                  </a:lnTo>
                  <a:lnTo>
                    <a:pt x="4545" y="206290"/>
                  </a:lnTo>
                  <a:lnTo>
                    <a:pt x="0" y="204523"/>
                  </a:lnTo>
                  <a:lnTo>
                    <a:pt x="4545" y="199978"/>
                  </a:lnTo>
                  <a:lnTo>
                    <a:pt x="4545" y="184396"/>
                  </a:lnTo>
                  <a:lnTo>
                    <a:pt x="4545" y="177253"/>
                  </a:lnTo>
                  <a:lnTo>
                    <a:pt x="9090" y="156801"/>
                  </a:lnTo>
                  <a:lnTo>
                    <a:pt x="29460" y="142542"/>
                  </a:lnTo>
                  <a:lnTo>
                    <a:pt x="24997" y="132129"/>
                  </a:lnTo>
                  <a:lnTo>
                    <a:pt x="9090" y="125312"/>
                  </a:lnTo>
                  <a:lnTo>
                    <a:pt x="9090" y="118169"/>
                  </a:lnTo>
                  <a:lnTo>
                    <a:pt x="9090" y="93497"/>
                  </a:lnTo>
                  <a:lnTo>
                    <a:pt x="9090" y="86354"/>
                  </a:lnTo>
                  <a:lnTo>
                    <a:pt x="15907" y="65902"/>
                  </a:lnTo>
                  <a:lnTo>
                    <a:pt x="24997" y="54540"/>
                  </a:lnTo>
                  <a:lnTo>
                    <a:pt x="36360" y="47722"/>
                  </a:lnTo>
                  <a:lnTo>
                    <a:pt x="36360" y="29868"/>
                  </a:lnTo>
                  <a:lnTo>
                    <a:pt x="36360" y="22725"/>
                  </a:lnTo>
                  <a:lnTo>
                    <a:pt x="47722" y="31815"/>
                  </a:lnTo>
                  <a:lnTo>
                    <a:pt x="90899" y="15907"/>
                  </a:lnTo>
                  <a:lnTo>
                    <a:pt x="111351" y="27270"/>
                  </a:lnTo>
                  <a:lnTo>
                    <a:pt x="138620" y="27270"/>
                  </a:lnTo>
                  <a:lnTo>
                    <a:pt x="181797" y="11362"/>
                  </a:lnTo>
                  <a:lnTo>
                    <a:pt x="197704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0" name="Freeform 228">
              <a:extLst>
                <a:ext uri="{FF2B5EF4-FFF2-40B4-BE49-F238E27FC236}">
                  <a16:creationId xmlns:a16="http://schemas.microsoft.com/office/drawing/2014/main" id="{DA73B80B-6DD0-F63D-25B3-CD01670DA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50" y="2811434"/>
              <a:ext cx="279920" cy="276186"/>
            </a:xfrm>
            <a:custGeom>
              <a:avLst/>
              <a:gdLst>
                <a:gd name="connsiteX0" fmla="*/ 145438 w 373227"/>
                <a:gd name="connsiteY0" fmla="*/ 0 h 368248"/>
                <a:gd name="connsiteX1" fmla="*/ 188615 w 373227"/>
                <a:gd name="connsiteY1" fmla="*/ 4545 h 368248"/>
                <a:gd name="connsiteX2" fmla="*/ 189875 w 373227"/>
                <a:gd name="connsiteY2" fmla="*/ 5806 h 368248"/>
                <a:gd name="connsiteX3" fmla="*/ 200520 w 373227"/>
                <a:gd name="connsiteY3" fmla="*/ 6926 h 368248"/>
                <a:gd name="connsiteX4" fmla="*/ 210583 w 373227"/>
                <a:gd name="connsiteY4" fmla="*/ 16989 h 368248"/>
                <a:gd name="connsiteX5" fmla="*/ 220429 w 373227"/>
                <a:gd name="connsiteY5" fmla="*/ 11362 h 368248"/>
                <a:gd name="connsiteX6" fmla="*/ 223628 w 373227"/>
                <a:gd name="connsiteY6" fmla="*/ 18719 h 368248"/>
                <a:gd name="connsiteX7" fmla="*/ 232334 w 373227"/>
                <a:gd name="connsiteY7" fmla="*/ 13743 h 368248"/>
                <a:gd name="connsiteX8" fmla="*/ 255059 w 373227"/>
                <a:gd name="connsiteY8" fmla="*/ 66010 h 368248"/>
                <a:gd name="connsiteX9" fmla="*/ 280056 w 373227"/>
                <a:gd name="connsiteY9" fmla="*/ 81917 h 368248"/>
                <a:gd name="connsiteX10" fmla="*/ 280056 w 373227"/>
                <a:gd name="connsiteY10" fmla="*/ 109187 h 368248"/>
                <a:gd name="connsiteX11" fmla="*/ 264149 w 373227"/>
                <a:gd name="connsiteY11" fmla="*/ 125094 h 368248"/>
                <a:gd name="connsiteX12" fmla="*/ 255059 w 373227"/>
                <a:gd name="connsiteY12" fmla="*/ 156909 h 368248"/>
                <a:gd name="connsiteX13" fmla="*/ 280056 w 373227"/>
                <a:gd name="connsiteY13" fmla="*/ 200086 h 368248"/>
                <a:gd name="connsiteX14" fmla="*/ 323233 w 373227"/>
                <a:gd name="connsiteY14" fmla="*/ 222810 h 368248"/>
                <a:gd name="connsiteX15" fmla="*/ 345958 w 373227"/>
                <a:gd name="connsiteY15" fmla="*/ 254625 h 368248"/>
                <a:gd name="connsiteX16" fmla="*/ 341413 w 373227"/>
                <a:gd name="connsiteY16" fmla="*/ 286439 h 368248"/>
                <a:gd name="connsiteX17" fmla="*/ 350503 w 373227"/>
                <a:gd name="connsiteY17" fmla="*/ 286439 h 368248"/>
                <a:gd name="connsiteX18" fmla="*/ 350503 w 373227"/>
                <a:gd name="connsiteY18" fmla="*/ 309164 h 368248"/>
                <a:gd name="connsiteX19" fmla="*/ 373227 w 373227"/>
                <a:gd name="connsiteY19" fmla="*/ 329616 h 368248"/>
                <a:gd name="connsiteX20" fmla="*/ 350503 w 373227"/>
                <a:gd name="connsiteY20" fmla="*/ 329616 h 368248"/>
                <a:gd name="connsiteX21" fmla="*/ 323233 w 373227"/>
                <a:gd name="connsiteY21" fmla="*/ 325071 h 368248"/>
                <a:gd name="connsiteX22" fmla="*/ 298236 w 373227"/>
                <a:gd name="connsiteY22" fmla="*/ 368248 h 368248"/>
                <a:gd name="connsiteX23" fmla="*/ 232334 w 373227"/>
                <a:gd name="connsiteY23" fmla="*/ 361431 h 368248"/>
                <a:gd name="connsiteX24" fmla="*/ 230653 w 373227"/>
                <a:gd name="connsiteY24" fmla="*/ 360107 h 368248"/>
                <a:gd name="connsiteX25" fmla="*/ 220429 w 373227"/>
                <a:gd name="connsiteY25" fmla="*/ 359050 h 368248"/>
                <a:gd name="connsiteX26" fmla="*/ 113624 w 373227"/>
                <a:gd name="connsiteY26" fmla="*/ 274969 h 368248"/>
                <a:gd name="connsiteX27" fmla="*/ 59084 w 373227"/>
                <a:gd name="connsiteY27" fmla="*/ 247699 h 368248"/>
                <a:gd name="connsiteX28" fmla="*/ 15908 w 373227"/>
                <a:gd name="connsiteY28" fmla="*/ 236337 h 368248"/>
                <a:gd name="connsiteX29" fmla="*/ 0 w 373227"/>
                <a:gd name="connsiteY29" fmla="*/ 181797 h 368248"/>
                <a:gd name="connsiteX30" fmla="*/ 81809 w 373227"/>
                <a:gd name="connsiteY30" fmla="*/ 134076 h 368248"/>
                <a:gd name="connsiteX31" fmla="*/ 97716 w 373227"/>
                <a:gd name="connsiteY31" fmla="*/ 79536 h 368248"/>
                <a:gd name="connsiteX32" fmla="*/ 90899 w 373227"/>
                <a:gd name="connsiteY32" fmla="*/ 47722 h 368248"/>
                <a:gd name="connsiteX33" fmla="*/ 113624 w 373227"/>
                <a:gd name="connsiteY33" fmla="*/ 36360 h 368248"/>
                <a:gd name="connsiteX34" fmla="*/ 129531 w 373227"/>
                <a:gd name="connsiteY34" fmla="*/ 11362 h 36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73227" h="368248">
                  <a:moveTo>
                    <a:pt x="145438" y="0"/>
                  </a:moveTo>
                  <a:lnTo>
                    <a:pt x="188615" y="4545"/>
                  </a:lnTo>
                  <a:lnTo>
                    <a:pt x="189875" y="5806"/>
                  </a:lnTo>
                  <a:lnTo>
                    <a:pt x="200520" y="6926"/>
                  </a:lnTo>
                  <a:lnTo>
                    <a:pt x="210583" y="16989"/>
                  </a:lnTo>
                  <a:lnTo>
                    <a:pt x="220429" y="11362"/>
                  </a:lnTo>
                  <a:lnTo>
                    <a:pt x="223628" y="18719"/>
                  </a:lnTo>
                  <a:lnTo>
                    <a:pt x="232334" y="13743"/>
                  </a:lnTo>
                  <a:lnTo>
                    <a:pt x="255059" y="66010"/>
                  </a:lnTo>
                  <a:lnTo>
                    <a:pt x="280056" y="81917"/>
                  </a:lnTo>
                  <a:lnTo>
                    <a:pt x="280056" y="109187"/>
                  </a:lnTo>
                  <a:lnTo>
                    <a:pt x="264149" y="125094"/>
                  </a:lnTo>
                  <a:lnTo>
                    <a:pt x="255059" y="156909"/>
                  </a:lnTo>
                  <a:lnTo>
                    <a:pt x="280056" y="200086"/>
                  </a:lnTo>
                  <a:lnTo>
                    <a:pt x="323233" y="222810"/>
                  </a:lnTo>
                  <a:lnTo>
                    <a:pt x="345958" y="254625"/>
                  </a:lnTo>
                  <a:lnTo>
                    <a:pt x="341413" y="286439"/>
                  </a:lnTo>
                  <a:lnTo>
                    <a:pt x="350503" y="286439"/>
                  </a:lnTo>
                  <a:lnTo>
                    <a:pt x="350503" y="309164"/>
                  </a:lnTo>
                  <a:lnTo>
                    <a:pt x="373227" y="329616"/>
                  </a:lnTo>
                  <a:lnTo>
                    <a:pt x="350503" y="329616"/>
                  </a:lnTo>
                  <a:lnTo>
                    <a:pt x="323233" y="325071"/>
                  </a:lnTo>
                  <a:lnTo>
                    <a:pt x="298236" y="368248"/>
                  </a:lnTo>
                  <a:lnTo>
                    <a:pt x="232334" y="361431"/>
                  </a:lnTo>
                  <a:lnTo>
                    <a:pt x="230653" y="360107"/>
                  </a:lnTo>
                  <a:lnTo>
                    <a:pt x="220429" y="359050"/>
                  </a:lnTo>
                  <a:lnTo>
                    <a:pt x="113624" y="274969"/>
                  </a:lnTo>
                  <a:lnTo>
                    <a:pt x="59084" y="247699"/>
                  </a:lnTo>
                  <a:lnTo>
                    <a:pt x="15908" y="236337"/>
                  </a:lnTo>
                  <a:lnTo>
                    <a:pt x="0" y="181797"/>
                  </a:lnTo>
                  <a:lnTo>
                    <a:pt x="81809" y="134076"/>
                  </a:lnTo>
                  <a:lnTo>
                    <a:pt x="97716" y="79536"/>
                  </a:lnTo>
                  <a:lnTo>
                    <a:pt x="90899" y="47722"/>
                  </a:lnTo>
                  <a:lnTo>
                    <a:pt x="113624" y="36360"/>
                  </a:lnTo>
                  <a:lnTo>
                    <a:pt x="129531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1" name="Freeform 226">
              <a:extLst>
                <a:ext uri="{FF2B5EF4-FFF2-40B4-BE49-F238E27FC236}">
                  <a16:creationId xmlns:a16="http://schemas.microsoft.com/office/drawing/2014/main" id="{5129FECF-7EBB-0210-2FA1-820446D7D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333" y="2726054"/>
              <a:ext cx="539063" cy="484361"/>
            </a:xfrm>
            <a:custGeom>
              <a:avLst/>
              <a:gdLst>
                <a:gd name="connsiteX0" fmla="*/ 20452 w 718750"/>
                <a:gd name="connsiteY0" fmla="*/ 0 h 645814"/>
                <a:gd name="connsiteX1" fmla="*/ 25871 w 718750"/>
                <a:gd name="connsiteY1" fmla="*/ 14450 h 645814"/>
                <a:gd name="connsiteX2" fmla="*/ 34738 w 718750"/>
                <a:gd name="connsiteY2" fmla="*/ 9524 h 645814"/>
                <a:gd name="connsiteX3" fmla="*/ 41556 w 718750"/>
                <a:gd name="connsiteY3" fmla="*/ 27704 h 645814"/>
                <a:gd name="connsiteX4" fmla="*/ 53845 w 718750"/>
                <a:gd name="connsiteY4" fmla="*/ 39993 h 645814"/>
                <a:gd name="connsiteX5" fmla="*/ 68174 w 718750"/>
                <a:gd name="connsiteY5" fmla="*/ 43177 h 645814"/>
                <a:gd name="connsiteX6" fmla="*/ 86354 w 718750"/>
                <a:gd name="connsiteY6" fmla="*/ 43177 h 645814"/>
                <a:gd name="connsiteX7" fmla="*/ 129531 w 718750"/>
                <a:gd name="connsiteY7" fmla="*/ 11362 h 645814"/>
                <a:gd name="connsiteX8" fmla="*/ 138621 w 718750"/>
                <a:gd name="connsiteY8" fmla="*/ 6818 h 645814"/>
                <a:gd name="connsiteX9" fmla="*/ 147393 w 718750"/>
                <a:gd name="connsiteY9" fmla="*/ 19099 h 645814"/>
                <a:gd name="connsiteX10" fmla="*/ 152907 w 718750"/>
                <a:gd name="connsiteY10" fmla="*/ 16342 h 645814"/>
                <a:gd name="connsiteX11" fmla="*/ 164269 w 718750"/>
                <a:gd name="connsiteY11" fmla="*/ 32249 h 645814"/>
                <a:gd name="connsiteX12" fmla="*/ 152907 w 718750"/>
                <a:gd name="connsiteY12" fmla="*/ 52701 h 645814"/>
                <a:gd name="connsiteX13" fmla="*/ 166107 w 718750"/>
                <a:gd name="connsiteY13" fmla="*/ 65902 h 645814"/>
                <a:gd name="connsiteX14" fmla="*/ 170435 w 718750"/>
                <a:gd name="connsiteY14" fmla="*/ 65902 h 645814"/>
                <a:gd name="connsiteX15" fmla="*/ 172840 w 718750"/>
                <a:gd name="connsiteY15" fmla="*/ 72634 h 645814"/>
                <a:gd name="connsiteX16" fmla="*/ 175631 w 718750"/>
                <a:gd name="connsiteY16" fmla="*/ 75426 h 645814"/>
                <a:gd name="connsiteX17" fmla="*/ 184721 w 718750"/>
                <a:gd name="connsiteY17" fmla="*/ 75426 h 645814"/>
                <a:gd name="connsiteX18" fmla="*/ 193959 w 718750"/>
                <a:gd name="connsiteY18" fmla="*/ 101293 h 645814"/>
                <a:gd name="connsiteX19" fmla="*/ 220429 w 718750"/>
                <a:gd name="connsiteY19" fmla="*/ 109078 h 645814"/>
                <a:gd name="connsiteX20" fmla="*/ 232104 w 718750"/>
                <a:gd name="connsiteY20" fmla="*/ 117834 h 645814"/>
                <a:gd name="connsiteX21" fmla="*/ 234715 w 718750"/>
                <a:gd name="connsiteY21" fmla="*/ 118602 h 645814"/>
                <a:gd name="connsiteX22" fmla="*/ 250024 w 718750"/>
                <a:gd name="connsiteY22" fmla="*/ 130084 h 645814"/>
                <a:gd name="connsiteX23" fmla="*/ 295421 w 718750"/>
                <a:gd name="connsiteY23" fmla="*/ 140893 h 645814"/>
                <a:gd name="connsiteX24" fmla="*/ 354505 w 718750"/>
                <a:gd name="connsiteY24" fmla="*/ 129531 h 645814"/>
                <a:gd name="connsiteX25" fmla="*/ 359050 w 718750"/>
                <a:gd name="connsiteY25" fmla="*/ 120441 h 645814"/>
                <a:gd name="connsiteX26" fmla="*/ 390864 w 718750"/>
                <a:gd name="connsiteY26" fmla="*/ 109078 h 645814"/>
                <a:gd name="connsiteX27" fmla="*/ 418134 w 718750"/>
                <a:gd name="connsiteY27" fmla="*/ 81809 h 645814"/>
                <a:gd name="connsiteX28" fmla="*/ 440858 w 718750"/>
                <a:gd name="connsiteY28" fmla="*/ 81809 h 645814"/>
                <a:gd name="connsiteX29" fmla="*/ 456766 w 718750"/>
                <a:gd name="connsiteY29" fmla="*/ 77264 h 645814"/>
                <a:gd name="connsiteX30" fmla="*/ 484035 w 718750"/>
                <a:gd name="connsiteY30" fmla="*/ 81809 h 645814"/>
                <a:gd name="connsiteX31" fmla="*/ 520395 w 718750"/>
                <a:gd name="connsiteY31" fmla="*/ 102261 h 645814"/>
                <a:gd name="connsiteX32" fmla="*/ 552209 w 718750"/>
                <a:gd name="connsiteY32" fmla="*/ 109078 h 645814"/>
                <a:gd name="connsiteX33" fmla="*/ 562503 w 718750"/>
                <a:gd name="connsiteY33" fmla="*/ 117747 h 645814"/>
                <a:gd name="connsiteX34" fmla="*/ 566495 w 718750"/>
                <a:gd name="connsiteY34" fmla="*/ 118602 h 645814"/>
                <a:gd name="connsiteX35" fmla="*/ 599619 w 718750"/>
                <a:gd name="connsiteY35" fmla="*/ 146496 h 645814"/>
                <a:gd name="connsiteX36" fmla="*/ 622655 w 718750"/>
                <a:gd name="connsiteY36" fmla="*/ 152255 h 645814"/>
                <a:gd name="connsiteX37" fmla="*/ 622655 w 718750"/>
                <a:gd name="connsiteY37" fmla="*/ 158208 h 645814"/>
                <a:gd name="connsiteX38" fmla="*/ 636941 w 718750"/>
                <a:gd name="connsiteY38" fmla="*/ 161779 h 645814"/>
                <a:gd name="connsiteX39" fmla="*/ 636941 w 718750"/>
                <a:gd name="connsiteY39" fmla="*/ 198139 h 645814"/>
                <a:gd name="connsiteX40" fmla="*/ 625579 w 718750"/>
                <a:gd name="connsiteY40" fmla="*/ 252678 h 645814"/>
                <a:gd name="connsiteX41" fmla="*/ 617355 w 718750"/>
                <a:gd name="connsiteY41" fmla="*/ 281462 h 645814"/>
                <a:gd name="connsiteX42" fmla="*/ 618111 w 718750"/>
                <a:gd name="connsiteY42" fmla="*/ 281786 h 645814"/>
                <a:gd name="connsiteX43" fmla="*/ 616572 w 718750"/>
                <a:gd name="connsiteY43" fmla="*/ 284204 h 645814"/>
                <a:gd name="connsiteX44" fmla="*/ 616489 w 718750"/>
                <a:gd name="connsiteY44" fmla="*/ 284492 h 645814"/>
                <a:gd name="connsiteX45" fmla="*/ 632397 w 718750"/>
                <a:gd name="connsiteY45" fmla="*/ 291310 h 645814"/>
                <a:gd name="connsiteX46" fmla="*/ 616489 w 718750"/>
                <a:gd name="connsiteY46" fmla="*/ 316307 h 645814"/>
                <a:gd name="connsiteX47" fmla="*/ 625579 w 718750"/>
                <a:gd name="connsiteY47" fmla="*/ 350394 h 645814"/>
                <a:gd name="connsiteX48" fmla="*/ 630655 w 718750"/>
                <a:gd name="connsiteY48" fmla="*/ 369003 h 645814"/>
                <a:gd name="connsiteX49" fmla="*/ 645380 w 718750"/>
                <a:gd name="connsiteY49" fmla="*/ 372684 h 645814"/>
                <a:gd name="connsiteX50" fmla="*/ 645380 w 718750"/>
                <a:gd name="connsiteY50" fmla="*/ 378637 h 645814"/>
                <a:gd name="connsiteX51" fmla="*/ 659666 w 718750"/>
                <a:gd name="connsiteY51" fmla="*/ 382208 h 645814"/>
                <a:gd name="connsiteX52" fmla="*/ 659666 w 718750"/>
                <a:gd name="connsiteY52" fmla="*/ 414023 h 645814"/>
                <a:gd name="connsiteX53" fmla="*/ 625579 w 718750"/>
                <a:gd name="connsiteY53" fmla="*/ 452655 h 645814"/>
                <a:gd name="connsiteX54" fmla="*/ 641486 w 718750"/>
                <a:gd name="connsiteY54" fmla="*/ 473107 h 645814"/>
                <a:gd name="connsiteX55" fmla="*/ 656585 w 718750"/>
                <a:gd name="connsiteY55" fmla="*/ 495754 h 645814"/>
                <a:gd name="connsiteX56" fmla="*/ 681740 w 718750"/>
                <a:gd name="connsiteY56" fmla="*/ 506760 h 645814"/>
                <a:gd name="connsiteX57" fmla="*/ 681740 w 718750"/>
                <a:gd name="connsiteY57" fmla="*/ 510034 h 645814"/>
                <a:gd name="connsiteX58" fmla="*/ 696026 w 718750"/>
                <a:gd name="connsiteY58" fmla="*/ 516284 h 645814"/>
                <a:gd name="connsiteX59" fmla="*/ 696026 w 718750"/>
                <a:gd name="connsiteY59" fmla="*/ 549473 h 645814"/>
                <a:gd name="connsiteX60" fmla="*/ 697647 w 718750"/>
                <a:gd name="connsiteY60" fmla="*/ 549937 h 645814"/>
                <a:gd name="connsiteX61" fmla="*/ 699652 w 718750"/>
                <a:gd name="connsiteY61" fmla="*/ 555952 h 645814"/>
                <a:gd name="connsiteX62" fmla="*/ 711933 w 718750"/>
                <a:gd name="connsiteY62" fmla="*/ 559461 h 645814"/>
                <a:gd name="connsiteX63" fmla="*/ 718750 w 718750"/>
                <a:gd name="connsiteY63" fmla="*/ 579913 h 645814"/>
                <a:gd name="connsiteX64" fmla="*/ 664211 w 718750"/>
                <a:gd name="connsiteY64" fmla="*/ 602637 h 645814"/>
                <a:gd name="connsiteX65" fmla="*/ 648304 w 718750"/>
                <a:gd name="connsiteY65" fmla="*/ 645814 h 645814"/>
                <a:gd name="connsiteX66" fmla="*/ 582402 w 718750"/>
                <a:gd name="connsiteY66" fmla="*/ 634452 h 645814"/>
                <a:gd name="connsiteX67" fmla="*/ 541498 w 718750"/>
                <a:gd name="connsiteY67" fmla="*/ 629907 h 645814"/>
                <a:gd name="connsiteX68" fmla="*/ 498321 w 718750"/>
                <a:gd name="connsiteY68" fmla="*/ 623090 h 645814"/>
                <a:gd name="connsiteX69" fmla="*/ 496685 w 718750"/>
                <a:gd name="connsiteY69" fmla="*/ 615563 h 645814"/>
                <a:gd name="connsiteX70" fmla="*/ 484035 w 718750"/>
                <a:gd name="connsiteY70" fmla="*/ 613566 h 645814"/>
                <a:gd name="connsiteX71" fmla="*/ 473891 w 718750"/>
                <a:gd name="connsiteY71" fmla="*/ 566903 h 645814"/>
                <a:gd name="connsiteX72" fmla="*/ 464234 w 718750"/>
                <a:gd name="connsiteY72" fmla="*/ 564006 h 645814"/>
                <a:gd name="connsiteX73" fmla="*/ 439237 w 718750"/>
                <a:gd name="connsiteY73" fmla="*/ 570823 h 645814"/>
                <a:gd name="connsiteX74" fmla="*/ 400605 w 718750"/>
                <a:gd name="connsiteY74" fmla="*/ 591275 h 645814"/>
                <a:gd name="connsiteX75" fmla="*/ 357428 w 718750"/>
                <a:gd name="connsiteY75" fmla="*/ 575368 h 645814"/>
                <a:gd name="connsiteX76" fmla="*/ 349017 w 718750"/>
                <a:gd name="connsiteY76" fmla="*/ 568008 h 645814"/>
                <a:gd name="connsiteX77" fmla="*/ 343142 w 718750"/>
                <a:gd name="connsiteY77" fmla="*/ 565844 h 645814"/>
                <a:gd name="connsiteX78" fmla="*/ 315945 w 718750"/>
                <a:gd name="connsiteY78" fmla="*/ 542046 h 645814"/>
                <a:gd name="connsiteX79" fmla="*/ 282437 w 718750"/>
                <a:gd name="connsiteY79" fmla="*/ 532191 h 645814"/>
                <a:gd name="connsiteX80" fmla="*/ 279100 w 718750"/>
                <a:gd name="connsiteY80" fmla="*/ 525887 h 645814"/>
                <a:gd name="connsiteX81" fmla="*/ 268151 w 718750"/>
                <a:gd name="connsiteY81" fmla="*/ 522667 h 645814"/>
                <a:gd name="connsiteX82" fmla="*/ 247699 w 718750"/>
                <a:gd name="connsiteY82" fmla="*/ 484035 h 645814"/>
                <a:gd name="connsiteX83" fmla="*/ 226679 w 718750"/>
                <a:gd name="connsiteY83" fmla="*/ 438493 h 645814"/>
                <a:gd name="connsiteX84" fmla="*/ 211991 w 718750"/>
                <a:gd name="connsiteY84" fmla="*/ 445837 h 645814"/>
                <a:gd name="connsiteX85" fmla="*/ 198947 w 718750"/>
                <a:gd name="connsiteY85" fmla="*/ 435692 h 645814"/>
                <a:gd name="connsiteX86" fmla="*/ 197705 w 718750"/>
                <a:gd name="connsiteY86" fmla="*/ 436313 h 645814"/>
                <a:gd name="connsiteX87" fmla="*/ 190645 w 718750"/>
                <a:gd name="connsiteY87" fmla="*/ 430823 h 645814"/>
                <a:gd name="connsiteX88" fmla="*/ 175631 w 718750"/>
                <a:gd name="connsiteY88" fmla="*/ 445837 h 645814"/>
                <a:gd name="connsiteX89" fmla="*/ 163100 w 718750"/>
                <a:gd name="connsiteY89" fmla="*/ 434559 h 645814"/>
                <a:gd name="connsiteX90" fmla="*/ 161345 w 718750"/>
                <a:gd name="connsiteY90" fmla="*/ 436313 h 645814"/>
                <a:gd name="connsiteX91" fmla="*/ 138621 w 718750"/>
                <a:gd name="connsiteY91" fmla="*/ 415861 h 645814"/>
                <a:gd name="connsiteX92" fmla="*/ 138621 w 718750"/>
                <a:gd name="connsiteY92" fmla="*/ 393136 h 645814"/>
                <a:gd name="connsiteX93" fmla="*/ 129531 w 718750"/>
                <a:gd name="connsiteY93" fmla="*/ 393136 h 645814"/>
                <a:gd name="connsiteX94" fmla="*/ 134076 w 718750"/>
                <a:gd name="connsiteY94" fmla="*/ 361322 h 645814"/>
                <a:gd name="connsiteX95" fmla="*/ 120129 w 718750"/>
                <a:gd name="connsiteY95" fmla="*/ 333429 h 645814"/>
                <a:gd name="connsiteX96" fmla="*/ 82460 w 718750"/>
                <a:gd name="connsiteY96" fmla="*/ 316307 h 645814"/>
                <a:gd name="connsiteX97" fmla="*/ 80079 w 718750"/>
                <a:gd name="connsiteY97" fmla="*/ 312194 h 645814"/>
                <a:gd name="connsiteX98" fmla="*/ 68174 w 718750"/>
                <a:gd name="connsiteY98" fmla="*/ 306783 h 645814"/>
                <a:gd name="connsiteX99" fmla="*/ 43177 w 718750"/>
                <a:gd name="connsiteY99" fmla="*/ 263606 h 645814"/>
                <a:gd name="connsiteX100" fmla="*/ 52267 w 718750"/>
                <a:gd name="connsiteY100" fmla="*/ 227247 h 645814"/>
                <a:gd name="connsiteX101" fmla="*/ 68174 w 718750"/>
                <a:gd name="connsiteY101" fmla="*/ 211339 h 645814"/>
                <a:gd name="connsiteX102" fmla="*/ 68174 w 718750"/>
                <a:gd name="connsiteY102" fmla="*/ 189048 h 645814"/>
                <a:gd name="connsiteX103" fmla="*/ 57463 w 718750"/>
                <a:gd name="connsiteY103" fmla="*/ 182231 h 645814"/>
                <a:gd name="connsiteX104" fmla="*/ 57203 w 718750"/>
                <a:gd name="connsiteY104" fmla="*/ 181633 h 645814"/>
                <a:gd name="connsiteX105" fmla="*/ 43177 w 718750"/>
                <a:gd name="connsiteY105" fmla="*/ 172707 h 645814"/>
                <a:gd name="connsiteX106" fmla="*/ 20452 w 718750"/>
                <a:gd name="connsiteY106" fmla="*/ 120441 h 645814"/>
                <a:gd name="connsiteX107" fmla="*/ 0 w 718750"/>
                <a:gd name="connsiteY107" fmla="*/ 81809 h 645814"/>
                <a:gd name="connsiteX108" fmla="*/ 4545 w 718750"/>
                <a:gd name="connsiteY108" fmla="*/ 65902 h 645814"/>
                <a:gd name="connsiteX109" fmla="*/ 0 w 718750"/>
                <a:gd name="connsiteY109" fmla="*/ 11362 h 64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18750" h="645814">
                  <a:moveTo>
                    <a:pt x="20452" y="0"/>
                  </a:moveTo>
                  <a:lnTo>
                    <a:pt x="25871" y="14450"/>
                  </a:lnTo>
                  <a:lnTo>
                    <a:pt x="34738" y="9524"/>
                  </a:lnTo>
                  <a:lnTo>
                    <a:pt x="41556" y="27704"/>
                  </a:lnTo>
                  <a:lnTo>
                    <a:pt x="53845" y="39993"/>
                  </a:lnTo>
                  <a:lnTo>
                    <a:pt x="68174" y="43177"/>
                  </a:lnTo>
                  <a:lnTo>
                    <a:pt x="86354" y="43177"/>
                  </a:lnTo>
                  <a:lnTo>
                    <a:pt x="129531" y="11362"/>
                  </a:lnTo>
                  <a:lnTo>
                    <a:pt x="138621" y="6818"/>
                  </a:lnTo>
                  <a:lnTo>
                    <a:pt x="147393" y="19099"/>
                  </a:lnTo>
                  <a:lnTo>
                    <a:pt x="152907" y="16342"/>
                  </a:lnTo>
                  <a:lnTo>
                    <a:pt x="164269" y="32249"/>
                  </a:lnTo>
                  <a:lnTo>
                    <a:pt x="152907" y="52701"/>
                  </a:lnTo>
                  <a:lnTo>
                    <a:pt x="166107" y="65902"/>
                  </a:lnTo>
                  <a:lnTo>
                    <a:pt x="170435" y="65902"/>
                  </a:lnTo>
                  <a:lnTo>
                    <a:pt x="172840" y="72634"/>
                  </a:lnTo>
                  <a:lnTo>
                    <a:pt x="175631" y="75426"/>
                  </a:lnTo>
                  <a:lnTo>
                    <a:pt x="184721" y="75426"/>
                  </a:lnTo>
                  <a:lnTo>
                    <a:pt x="193959" y="101293"/>
                  </a:lnTo>
                  <a:lnTo>
                    <a:pt x="220429" y="109078"/>
                  </a:lnTo>
                  <a:lnTo>
                    <a:pt x="232104" y="117834"/>
                  </a:lnTo>
                  <a:lnTo>
                    <a:pt x="234715" y="118602"/>
                  </a:lnTo>
                  <a:lnTo>
                    <a:pt x="250024" y="130084"/>
                  </a:lnTo>
                  <a:lnTo>
                    <a:pt x="295421" y="140893"/>
                  </a:lnTo>
                  <a:lnTo>
                    <a:pt x="354505" y="129531"/>
                  </a:lnTo>
                  <a:lnTo>
                    <a:pt x="359050" y="120441"/>
                  </a:lnTo>
                  <a:lnTo>
                    <a:pt x="390864" y="109078"/>
                  </a:lnTo>
                  <a:lnTo>
                    <a:pt x="418134" y="81809"/>
                  </a:lnTo>
                  <a:lnTo>
                    <a:pt x="440858" y="81809"/>
                  </a:lnTo>
                  <a:lnTo>
                    <a:pt x="456766" y="77264"/>
                  </a:lnTo>
                  <a:lnTo>
                    <a:pt x="484035" y="81809"/>
                  </a:lnTo>
                  <a:lnTo>
                    <a:pt x="520395" y="102261"/>
                  </a:lnTo>
                  <a:lnTo>
                    <a:pt x="552209" y="109078"/>
                  </a:lnTo>
                  <a:lnTo>
                    <a:pt x="562503" y="117747"/>
                  </a:lnTo>
                  <a:lnTo>
                    <a:pt x="566495" y="118602"/>
                  </a:lnTo>
                  <a:lnTo>
                    <a:pt x="599619" y="146496"/>
                  </a:lnTo>
                  <a:lnTo>
                    <a:pt x="622655" y="152255"/>
                  </a:lnTo>
                  <a:lnTo>
                    <a:pt x="622655" y="158208"/>
                  </a:lnTo>
                  <a:lnTo>
                    <a:pt x="636941" y="161779"/>
                  </a:lnTo>
                  <a:lnTo>
                    <a:pt x="636941" y="198139"/>
                  </a:lnTo>
                  <a:lnTo>
                    <a:pt x="625579" y="252678"/>
                  </a:lnTo>
                  <a:lnTo>
                    <a:pt x="617355" y="281462"/>
                  </a:lnTo>
                  <a:lnTo>
                    <a:pt x="618111" y="281786"/>
                  </a:lnTo>
                  <a:lnTo>
                    <a:pt x="616572" y="284204"/>
                  </a:lnTo>
                  <a:lnTo>
                    <a:pt x="616489" y="284492"/>
                  </a:lnTo>
                  <a:lnTo>
                    <a:pt x="632397" y="291310"/>
                  </a:lnTo>
                  <a:lnTo>
                    <a:pt x="616489" y="316307"/>
                  </a:lnTo>
                  <a:lnTo>
                    <a:pt x="625579" y="350394"/>
                  </a:lnTo>
                  <a:lnTo>
                    <a:pt x="630655" y="369003"/>
                  </a:lnTo>
                  <a:lnTo>
                    <a:pt x="645380" y="372684"/>
                  </a:lnTo>
                  <a:lnTo>
                    <a:pt x="645380" y="378637"/>
                  </a:lnTo>
                  <a:lnTo>
                    <a:pt x="659666" y="382208"/>
                  </a:lnTo>
                  <a:lnTo>
                    <a:pt x="659666" y="414023"/>
                  </a:lnTo>
                  <a:lnTo>
                    <a:pt x="625579" y="452655"/>
                  </a:lnTo>
                  <a:lnTo>
                    <a:pt x="641486" y="473107"/>
                  </a:lnTo>
                  <a:lnTo>
                    <a:pt x="656585" y="495754"/>
                  </a:lnTo>
                  <a:lnTo>
                    <a:pt x="681740" y="506760"/>
                  </a:lnTo>
                  <a:lnTo>
                    <a:pt x="681740" y="510034"/>
                  </a:lnTo>
                  <a:lnTo>
                    <a:pt x="696026" y="516284"/>
                  </a:lnTo>
                  <a:lnTo>
                    <a:pt x="696026" y="549473"/>
                  </a:lnTo>
                  <a:lnTo>
                    <a:pt x="697647" y="549937"/>
                  </a:lnTo>
                  <a:lnTo>
                    <a:pt x="699652" y="555952"/>
                  </a:lnTo>
                  <a:lnTo>
                    <a:pt x="711933" y="559461"/>
                  </a:lnTo>
                  <a:lnTo>
                    <a:pt x="718750" y="579913"/>
                  </a:lnTo>
                  <a:lnTo>
                    <a:pt x="664211" y="602637"/>
                  </a:lnTo>
                  <a:lnTo>
                    <a:pt x="648304" y="645814"/>
                  </a:lnTo>
                  <a:lnTo>
                    <a:pt x="582402" y="634452"/>
                  </a:lnTo>
                  <a:lnTo>
                    <a:pt x="541498" y="629907"/>
                  </a:lnTo>
                  <a:lnTo>
                    <a:pt x="498321" y="623090"/>
                  </a:lnTo>
                  <a:lnTo>
                    <a:pt x="496685" y="615563"/>
                  </a:lnTo>
                  <a:lnTo>
                    <a:pt x="484035" y="613566"/>
                  </a:lnTo>
                  <a:lnTo>
                    <a:pt x="473891" y="566903"/>
                  </a:lnTo>
                  <a:lnTo>
                    <a:pt x="464234" y="564006"/>
                  </a:lnTo>
                  <a:lnTo>
                    <a:pt x="439237" y="570823"/>
                  </a:lnTo>
                  <a:lnTo>
                    <a:pt x="400605" y="591275"/>
                  </a:lnTo>
                  <a:lnTo>
                    <a:pt x="357428" y="575368"/>
                  </a:lnTo>
                  <a:lnTo>
                    <a:pt x="349017" y="568008"/>
                  </a:lnTo>
                  <a:lnTo>
                    <a:pt x="343142" y="565844"/>
                  </a:lnTo>
                  <a:lnTo>
                    <a:pt x="315945" y="542046"/>
                  </a:lnTo>
                  <a:lnTo>
                    <a:pt x="282437" y="532191"/>
                  </a:lnTo>
                  <a:lnTo>
                    <a:pt x="279100" y="525887"/>
                  </a:lnTo>
                  <a:lnTo>
                    <a:pt x="268151" y="522667"/>
                  </a:lnTo>
                  <a:lnTo>
                    <a:pt x="247699" y="484035"/>
                  </a:lnTo>
                  <a:lnTo>
                    <a:pt x="226679" y="438493"/>
                  </a:lnTo>
                  <a:lnTo>
                    <a:pt x="211991" y="445837"/>
                  </a:lnTo>
                  <a:lnTo>
                    <a:pt x="198947" y="435692"/>
                  </a:lnTo>
                  <a:lnTo>
                    <a:pt x="197705" y="436313"/>
                  </a:lnTo>
                  <a:lnTo>
                    <a:pt x="190645" y="430823"/>
                  </a:lnTo>
                  <a:lnTo>
                    <a:pt x="175631" y="445837"/>
                  </a:lnTo>
                  <a:lnTo>
                    <a:pt x="163100" y="434559"/>
                  </a:lnTo>
                  <a:lnTo>
                    <a:pt x="161345" y="436313"/>
                  </a:lnTo>
                  <a:lnTo>
                    <a:pt x="138621" y="415861"/>
                  </a:lnTo>
                  <a:lnTo>
                    <a:pt x="138621" y="393136"/>
                  </a:lnTo>
                  <a:lnTo>
                    <a:pt x="129531" y="393136"/>
                  </a:lnTo>
                  <a:lnTo>
                    <a:pt x="134076" y="361322"/>
                  </a:lnTo>
                  <a:lnTo>
                    <a:pt x="120129" y="333429"/>
                  </a:lnTo>
                  <a:lnTo>
                    <a:pt x="82460" y="316307"/>
                  </a:lnTo>
                  <a:lnTo>
                    <a:pt x="80079" y="312194"/>
                  </a:lnTo>
                  <a:lnTo>
                    <a:pt x="68174" y="306783"/>
                  </a:lnTo>
                  <a:lnTo>
                    <a:pt x="43177" y="263606"/>
                  </a:lnTo>
                  <a:lnTo>
                    <a:pt x="52267" y="227247"/>
                  </a:lnTo>
                  <a:lnTo>
                    <a:pt x="68174" y="211339"/>
                  </a:lnTo>
                  <a:lnTo>
                    <a:pt x="68174" y="189048"/>
                  </a:lnTo>
                  <a:lnTo>
                    <a:pt x="57463" y="182231"/>
                  </a:lnTo>
                  <a:lnTo>
                    <a:pt x="57203" y="181633"/>
                  </a:lnTo>
                  <a:lnTo>
                    <a:pt x="43177" y="172707"/>
                  </a:lnTo>
                  <a:lnTo>
                    <a:pt x="20452" y="120441"/>
                  </a:lnTo>
                  <a:lnTo>
                    <a:pt x="0" y="81809"/>
                  </a:lnTo>
                  <a:lnTo>
                    <a:pt x="4545" y="65902"/>
                  </a:lnTo>
                  <a:lnTo>
                    <a:pt x="0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5582996-0D97-F0B8-A2BA-30FE0C2AC9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2029" y="2654715"/>
              <a:ext cx="153392" cy="129530"/>
            </a:xfrm>
            <a:custGeom>
              <a:avLst/>
              <a:gdLst>
                <a:gd name="T0" fmla="*/ 3 w 90"/>
                <a:gd name="T1" fmla="*/ 45 h 76"/>
                <a:gd name="T2" fmla="*/ 3 w 90"/>
                <a:gd name="T3" fmla="*/ 45 h 76"/>
                <a:gd name="T4" fmla="*/ 7 w 90"/>
                <a:gd name="T5" fmla="*/ 50 h 76"/>
                <a:gd name="T6" fmla="*/ 17 w 90"/>
                <a:gd name="T7" fmla="*/ 50 h 76"/>
                <a:gd name="T8" fmla="*/ 14 w 90"/>
                <a:gd name="T9" fmla="*/ 55 h 76"/>
                <a:gd name="T10" fmla="*/ 21 w 90"/>
                <a:gd name="T11" fmla="*/ 67 h 76"/>
                <a:gd name="T12" fmla="*/ 10 w 90"/>
                <a:gd name="T13" fmla="*/ 64 h 76"/>
                <a:gd name="T14" fmla="*/ 3 w 90"/>
                <a:gd name="T15" fmla="*/ 53 h 76"/>
                <a:gd name="T16" fmla="*/ 0 w 90"/>
                <a:gd name="T17" fmla="*/ 45 h 76"/>
                <a:gd name="T18" fmla="*/ 3 w 90"/>
                <a:gd name="T19" fmla="*/ 45 h 76"/>
                <a:gd name="T20" fmla="*/ 43 w 90"/>
                <a:gd name="T21" fmla="*/ 12 h 76"/>
                <a:gd name="T22" fmla="*/ 43 w 90"/>
                <a:gd name="T23" fmla="*/ 12 h 76"/>
                <a:gd name="T24" fmla="*/ 50 w 90"/>
                <a:gd name="T25" fmla="*/ 15 h 76"/>
                <a:gd name="T26" fmla="*/ 52 w 90"/>
                <a:gd name="T27" fmla="*/ 10 h 76"/>
                <a:gd name="T28" fmla="*/ 62 w 90"/>
                <a:gd name="T29" fmla="*/ 0 h 76"/>
                <a:gd name="T30" fmla="*/ 69 w 90"/>
                <a:gd name="T31" fmla="*/ 12 h 76"/>
                <a:gd name="T32" fmla="*/ 78 w 90"/>
                <a:gd name="T33" fmla="*/ 29 h 76"/>
                <a:gd name="T34" fmla="*/ 85 w 90"/>
                <a:gd name="T35" fmla="*/ 29 h 76"/>
                <a:gd name="T36" fmla="*/ 90 w 90"/>
                <a:gd name="T37" fmla="*/ 34 h 76"/>
                <a:gd name="T38" fmla="*/ 78 w 90"/>
                <a:gd name="T39" fmla="*/ 36 h 76"/>
                <a:gd name="T40" fmla="*/ 74 w 90"/>
                <a:gd name="T41" fmla="*/ 53 h 76"/>
                <a:gd name="T42" fmla="*/ 71 w 90"/>
                <a:gd name="T43" fmla="*/ 60 h 76"/>
                <a:gd name="T44" fmla="*/ 66 w 90"/>
                <a:gd name="T45" fmla="*/ 64 h 76"/>
                <a:gd name="T46" fmla="*/ 66 w 90"/>
                <a:gd name="T47" fmla="*/ 74 h 76"/>
                <a:gd name="T48" fmla="*/ 62 w 90"/>
                <a:gd name="T49" fmla="*/ 76 h 76"/>
                <a:gd name="T50" fmla="*/ 52 w 90"/>
                <a:gd name="T51" fmla="*/ 64 h 76"/>
                <a:gd name="T52" fmla="*/ 57 w 90"/>
                <a:gd name="T53" fmla="*/ 55 h 76"/>
                <a:gd name="T54" fmla="*/ 52 w 90"/>
                <a:gd name="T55" fmla="*/ 48 h 76"/>
                <a:gd name="T56" fmla="*/ 48 w 90"/>
                <a:gd name="T57" fmla="*/ 50 h 76"/>
                <a:gd name="T58" fmla="*/ 29 w 90"/>
                <a:gd name="T59" fmla="*/ 64 h 76"/>
                <a:gd name="T60" fmla="*/ 29 w 90"/>
                <a:gd name="T61" fmla="*/ 50 h 76"/>
                <a:gd name="T62" fmla="*/ 19 w 90"/>
                <a:gd name="T63" fmla="*/ 48 h 76"/>
                <a:gd name="T64" fmla="*/ 14 w 90"/>
                <a:gd name="T65" fmla="*/ 41 h 76"/>
                <a:gd name="T66" fmla="*/ 19 w 90"/>
                <a:gd name="T67" fmla="*/ 36 h 76"/>
                <a:gd name="T68" fmla="*/ 10 w 90"/>
                <a:gd name="T69" fmla="*/ 29 h 76"/>
                <a:gd name="T70" fmla="*/ 12 w 90"/>
                <a:gd name="T71" fmla="*/ 22 h 76"/>
                <a:gd name="T72" fmla="*/ 5 w 90"/>
                <a:gd name="T73" fmla="*/ 19 h 76"/>
                <a:gd name="T74" fmla="*/ 3 w 90"/>
                <a:gd name="T75" fmla="*/ 12 h 76"/>
                <a:gd name="T76" fmla="*/ 7 w 90"/>
                <a:gd name="T77" fmla="*/ 10 h 76"/>
                <a:gd name="T78" fmla="*/ 19 w 90"/>
                <a:gd name="T79" fmla="*/ 15 h 76"/>
                <a:gd name="T80" fmla="*/ 29 w 90"/>
                <a:gd name="T81" fmla="*/ 17 h 76"/>
                <a:gd name="T82" fmla="*/ 31 w 90"/>
                <a:gd name="T83" fmla="*/ 15 h 76"/>
                <a:gd name="T84" fmla="*/ 21 w 90"/>
                <a:gd name="T85" fmla="*/ 3 h 76"/>
                <a:gd name="T86" fmla="*/ 26 w 90"/>
                <a:gd name="T87" fmla="*/ 0 h 76"/>
                <a:gd name="T88" fmla="*/ 31 w 90"/>
                <a:gd name="T89" fmla="*/ 0 h 76"/>
                <a:gd name="T90" fmla="*/ 43 w 90"/>
                <a:gd name="T9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76">
                  <a:moveTo>
                    <a:pt x="3" y="45"/>
                  </a:moveTo>
                  <a:lnTo>
                    <a:pt x="3" y="45"/>
                  </a:lnTo>
                  <a:lnTo>
                    <a:pt x="7" y="50"/>
                  </a:lnTo>
                  <a:lnTo>
                    <a:pt x="17" y="50"/>
                  </a:lnTo>
                  <a:lnTo>
                    <a:pt x="14" y="55"/>
                  </a:lnTo>
                  <a:lnTo>
                    <a:pt x="21" y="67"/>
                  </a:lnTo>
                  <a:lnTo>
                    <a:pt x="10" y="64"/>
                  </a:lnTo>
                  <a:lnTo>
                    <a:pt x="3" y="53"/>
                  </a:lnTo>
                  <a:lnTo>
                    <a:pt x="0" y="45"/>
                  </a:lnTo>
                  <a:lnTo>
                    <a:pt x="3" y="45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50" y="15"/>
                  </a:lnTo>
                  <a:lnTo>
                    <a:pt x="52" y="10"/>
                  </a:lnTo>
                  <a:lnTo>
                    <a:pt x="62" y="0"/>
                  </a:lnTo>
                  <a:lnTo>
                    <a:pt x="69" y="12"/>
                  </a:lnTo>
                  <a:lnTo>
                    <a:pt x="78" y="29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78" y="36"/>
                  </a:lnTo>
                  <a:lnTo>
                    <a:pt x="74" y="53"/>
                  </a:lnTo>
                  <a:lnTo>
                    <a:pt x="71" y="60"/>
                  </a:lnTo>
                  <a:lnTo>
                    <a:pt x="66" y="64"/>
                  </a:lnTo>
                  <a:lnTo>
                    <a:pt x="66" y="74"/>
                  </a:lnTo>
                  <a:lnTo>
                    <a:pt x="62" y="76"/>
                  </a:lnTo>
                  <a:lnTo>
                    <a:pt x="52" y="64"/>
                  </a:lnTo>
                  <a:lnTo>
                    <a:pt x="57" y="55"/>
                  </a:lnTo>
                  <a:lnTo>
                    <a:pt x="52" y="48"/>
                  </a:lnTo>
                  <a:lnTo>
                    <a:pt x="48" y="50"/>
                  </a:lnTo>
                  <a:lnTo>
                    <a:pt x="29" y="64"/>
                  </a:lnTo>
                  <a:lnTo>
                    <a:pt x="29" y="50"/>
                  </a:lnTo>
                  <a:lnTo>
                    <a:pt x="19" y="48"/>
                  </a:lnTo>
                  <a:lnTo>
                    <a:pt x="14" y="41"/>
                  </a:lnTo>
                  <a:lnTo>
                    <a:pt x="19" y="36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9" y="15"/>
                  </a:lnTo>
                  <a:lnTo>
                    <a:pt x="29" y="17"/>
                  </a:lnTo>
                  <a:lnTo>
                    <a:pt x="31" y="15"/>
                  </a:lnTo>
                  <a:lnTo>
                    <a:pt x="21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3" name="Freeform 225">
              <a:extLst>
                <a:ext uri="{FF2B5EF4-FFF2-40B4-BE49-F238E27FC236}">
                  <a16:creationId xmlns:a16="http://schemas.microsoft.com/office/drawing/2014/main" id="{D8191799-EB83-74E0-58EF-D32E9FA69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075" y="2673381"/>
              <a:ext cx="90737" cy="93983"/>
            </a:xfrm>
            <a:custGeom>
              <a:avLst/>
              <a:gdLst>
                <a:gd name="connsiteX0" fmla="*/ 84498 w 120983"/>
                <a:gd name="connsiteY0" fmla="*/ 86354 h 125311"/>
                <a:gd name="connsiteX1" fmla="*/ 86354 w 120983"/>
                <a:gd name="connsiteY1" fmla="*/ 88952 h 125311"/>
                <a:gd name="connsiteX2" fmla="*/ 91533 w 120983"/>
                <a:gd name="connsiteY2" fmla="*/ 89988 h 125311"/>
                <a:gd name="connsiteX3" fmla="*/ 93714 w 120983"/>
                <a:gd name="connsiteY3" fmla="*/ 86354 h 125311"/>
                <a:gd name="connsiteX4" fmla="*/ 61899 w 120983"/>
                <a:gd name="connsiteY4" fmla="*/ 0 h 125311"/>
                <a:gd name="connsiteX5" fmla="*/ 70989 w 120983"/>
                <a:gd name="connsiteY5" fmla="*/ 15907 h 125311"/>
                <a:gd name="connsiteX6" fmla="*/ 82351 w 120983"/>
                <a:gd name="connsiteY6" fmla="*/ 22725 h 125311"/>
                <a:gd name="connsiteX7" fmla="*/ 77807 w 120983"/>
                <a:gd name="connsiteY7" fmla="*/ 38632 h 125311"/>
                <a:gd name="connsiteX8" fmla="*/ 98259 w 120983"/>
                <a:gd name="connsiteY8" fmla="*/ 49994 h 125311"/>
                <a:gd name="connsiteX9" fmla="*/ 86896 w 120983"/>
                <a:gd name="connsiteY9" fmla="*/ 65902 h 125311"/>
                <a:gd name="connsiteX10" fmla="*/ 98259 w 120983"/>
                <a:gd name="connsiteY10" fmla="*/ 81809 h 125311"/>
                <a:gd name="connsiteX11" fmla="*/ 120983 w 120983"/>
                <a:gd name="connsiteY11" fmla="*/ 86354 h 125311"/>
                <a:gd name="connsiteX12" fmla="*/ 120983 w 120983"/>
                <a:gd name="connsiteY12" fmla="*/ 118168 h 125311"/>
                <a:gd name="connsiteX13" fmla="*/ 109078 w 120983"/>
                <a:gd name="connsiteY13" fmla="*/ 118168 h 125311"/>
                <a:gd name="connsiteX14" fmla="*/ 109078 w 120983"/>
                <a:gd name="connsiteY14" fmla="*/ 125311 h 125311"/>
                <a:gd name="connsiteX15" fmla="*/ 90899 w 120983"/>
                <a:gd name="connsiteY15" fmla="*/ 125311 h 125311"/>
                <a:gd name="connsiteX16" fmla="*/ 74991 w 120983"/>
                <a:gd name="connsiteY16" fmla="*/ 104859 h 125311"/>
                <a:gd name="connsiteX17" fmla="*/ 81809 w 120983"/>
                <a:gd name="connsiteY17" fmla="*/ 93497 h 125311"/>
                <a:gd name="connsiteX18" fmla="*/ 65902 w 120983"/>
                <a:gd name="connsiteY18" fmla="*/ 93497 h 125311"/>
                <a:gd name="connsiteX19" fmla="*/ 54539 w 120983"/>
                <a:gd name="connsiteY19" fmla="*/ 82134 h 125311"/>
                <a:gd name="connsiteX20" fmla="*/ 43177 w 120983"/>
                <a:gd name="connsiteY20" fmla="*/ 82134 h 125311"/>
                <a:gd name="connsiteX21" fmla="*/ 31815 w 120983"/>
                <a:gd name="connsiteY21" fmla="*/ 66227 h 125311"/>
                <a:gd name="connsiteX22" fmla="*/ 0 w 120983"/>
                <a:gd name="connsiteY22" fmla="*/ 57137 h 125311"/>
                <a:gd name="connsiteX23" fmla="*/ 6818 w 120983"/>
                <a:gd name="connsiteY23" fmla="*/ 34413 h 125311"/>
                <a:gd name="connsiteX24" fmla="*/ 0 w 120983"/>
                <a:gd name="connsiteY24" fmla="*/ 18505 h 125311"/>
                <a:gd name="connsiteX25" fmla="*/ 13638 w 120983"/>
                <a:gd name="connsiteY25" fmla="*/ 15406 h 125311"/>
                <a:gd name="connsiteX26" fmla="*/ 11905 w 120983"/>
                <a:gd name="connsiteY26" fmla="*/ 11362 h 12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983" h="125311">
                  <a:moveTo>
                    <a:pt x="84498" y="86354"/>
                  </a:moveTo>
                  <a:lnTo>
                    <a:pt x="86354" y="88952"/>
                  </a:lnTo>
                  <a:lnTo>
                    <a:pt x="91533" y="89988"/>
                  </a:lnTo>
                  <a:lnTo>
                    <a:pt x="93714" y="86354"/>
                  </a:lnTo>
                  <a:close/>
                  <a:moveTo>
                    <a:pt x="61899" y="0"/>
                  </a:moveTo>
                  <a:lnTo>
                    <a:pt x="70989" y="15907"/>
                  </a:lnTo>
                  <a:lnTo>
                    <a:pt x="82351" y="22725"/>
                  </a:lnTo>
                  <a:lnTo>
                    <a:pt x="77807" y="38632"/>
                  </a:lnTo>
                  <a:lnTo>
                    <a:pt x="98259" y="49994"/>
                  </a:lnTo>
                  <a:lnTo>
                    <a:pt x="86896" y="65902"/>
                  </a:lnTo>
                  <a:lnTo>
                    <a:pt x="98259" y="81809"/>
                  </a:lnTo>
                  <a:lnTo>
                    <a:pt x="120983" y="86354"/>
                  </a:lnTo>
                  <a:lnTo>
                    <a:pt x="120983" y="118168"/>
                  </a:lnTo>
                  <a:lnTo>
                    <a:pt x="109078" y="118168"/>
                  </a:lnTo>
                  <a:lnTo>
                    <a:pt x="109078" y="125311"/>
                  </a:lnTo>
                  <a:lnTo>
                    <a:pt x="90899" y="125311"/>
                  </a:lnTo>
                  <a:lnTo>
                    <a:pt x="74991" y="104859"/>
                  </a:lnTo>
                  <a:lnTo>
                    <a:pt x="81809" y="93497"/>
                  </a:lnTo>
                  <a:lnTo>
                    <a:pt x="65902" y="93497"/>
                  </a:lnTo>
                  <a:lnTo>
                    <a:pt x="54539" y="82134"/>
                  </a:lnTo>
                  <a:lnTo>
                    <a:pt x="43177" y="82134"/>
                  </a:lnTo>
                  <a:lnTo>
                    <a:pt x="31815" y="66227"/>
                  </a:lnTo>
                  <a:lnTo>
                    <a:pt x="0" y="57137"/>
                  </a:lnTo>
                  <a:lnTo>
                    <a:pt x="6818" y="34413"/>
                  </a:lnTo>
                  <a:lnTo>
                    <a:pt x="0" y="18505"/>
                  </a:lnTo>
                  <a:lnTo>
                    <a:pt x="13638" y="15406"/>
                  </a:lnTo>
                  <a:lnTo>
                    <a:pt x="11905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28F6F505-AD24-4960-7B11-40C7DAE6D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875" y="2588083"/>
              <a:ext cx="186370" cy="100369"/>
            </a:xfrm>
            <a:custGeom>
              <a:avLst/>
              <a:gdLst>
                <a:gd name="connsiteX0" fmla="*/ 6818 w 248493"/>
                <a:gd name="connsiteY0" fmla="*/ 0 h 133825"/>
                <a:gd name="connsiteX1" fmla="*/ 38632 w 248493"/>
                <a:gd name="connsiteY1" fmla="*/ 9090 h 133825"/>
                <a:gd name="connsiteX2" fmla="*/ 90899 w 248493"/>
                <a:gd name="connsiteY2" fmla="*/ 15907 h 133825"/>
                <a:gd name="connsiteX3" fmla="*/ 140893 w 248493"/>
                <a:gd name="connsiteY3" fmla="*/ 43177 h 133825"/>
                <a:gd name="connsiteX4" fmla="*/ 145438 w 248493"/>
                <a:gd name="connsiteY4" fmla="*/ 52267 h 133825"/>
                <a:gd name="connsiteX5" fmla="*/ 165890 w 248493"/>
                <a:gd name="connsiteY5" fmla="*/ 43177 h 133825"/>
                <a:gd name="connsiteX6" fmla="*/ 204522 w 248493"/>
                <a:gd name="connsiteY6" fmla="*/ 52267 h 133825"/>
                <a:gd name="connsiteX7" fmla="*/ 215885 w 248493"/>
                <a:gd name="connsiteY7" fmla="*/ 74991 h 133825"/>
                <a:gd name="connsiteX8" fmla="*/ 236337 w 248493"/>
                <a:gd name="connsiteY8" fmla="*/ 84081 h 133825"/>
                <a:gd name="connsiteX9" fmla="*/ 226036 w 248493"/>
                <a:gd name="connsiteY9" fmla="*/ 90262 h 133825"/>
                <a:gd name="connsiteX10" fmla="*/ 237131 w 248493"/>
                <a:gd name="connsiteY10" fmla="*/ 95193 h 133825"/>
                <a:gd name="connsiteX11" fmla="*/ 231413 w 248493"/>
                <a:gd name="connsiteY11" fmla="*/ 98624 h 133825"/>
                <a:gd name="connsiteX12" fmla="*/ 247699 w 248493"/>
                <a:gd name="connsiteY12" fmla="*/ 118168 h 133825"/>
                <a:gd name="connsiteX13" fmla="*/ 243154 w 248493"/>
                <a:gd name="connsiteY13" fmla="*/ 122713 h 133825"/>
                <a:gd name="connsiteX14" fmla="*/ 242994 w 248493"/>
                <a:gd name="connsiteY14" fmla="*/ 122681 h 133825"/>
                <a:gd name="connsiteX15" fmla="*/ 248493 w 248493"/>
                <a:gd name="connsiteY15" fmla="*/ 129280 h 133825"/>
                <a:gd name="connsiteX16" fmla="*/ 243948 w 248493"/>
                <a:gd name="connsiteY16" fmla="*/ 133825 h 133825"/>
                <a:gd name="connsiteX17" fmla="*/ 221224 w 248493"/>
                <a:gd name="connsiteY17" fmla="*/ 129280 h 133825"/>
                <a:gd name="connsiteX18" fmla="*/ 193954 w 248493"/>
                <a:gd name="connsiteY18" fmla="*/ 117918 h 133825"/>
                <a:gd name="connsiteX19" fmla="*/ 184864 w 248493"/>
                <a:gd name="connsiteY19" fmla="*/ 129280 h 133825"/>
                <a:gd name="connsiteX20" fmla="*/ 134870 w 248493"/>
                <a:gd name="connsiteY20" fmla="*/ 133825 h 133825"/>
                <a:gd name="connsiteX21" fmla="*/ 98510 w 248493"/>
                <a:gd name="connsiteY21" fmla="*/ 113373 h 133825"/>
                <a:gd name="connsiteX22" fmla="*/ 59878 w 248493"/>
                <a:gd name="connsiteY22" fmla="*/ 113373 h 133825"/>
                <a:gd name="connsiteX23" fmla="*/ 63212 w 248493"/>
                <a:gd name="connsiteY23" fmla="*/ 102261 h 133825"/>
                <a:gd name="connsiteX24" fmla="*/ 59084 w 248493"/>
                <a:gd name="connsiteY24" fmla="*/ 102261 h 133825"/>
                <a:gd name="connsiteX25" fmla="*/ 64452 w 248493"/>
                <a:gd name="connsiteY25" fmla="*/ 84367 h 133825"/>
                <a:gd name="connsiteX26" fmla="*/ 55333 w 248493"/>
                <a:gd name="connsiteY26" fmla="*/ 58834 h 133825"/>
                <a:gd name="connsiteX27" fmla="*/ 39426 w 248493"/>
                <a:gd name="connsiteY27" fmla="*/ 36109 h 133825"/>
                <a:gd name="connsiteX28" fmla="*/ 16702 w 248493"/>
                <a:gd name="connsiteY28" fmla="*/ 31564 h 133825"/>
                <a:gd name="connsiteX29" fmla="*/ 794 w 248493"/>
                <a:gd name="connsiteY29" fmla="*/ 20202 h 133825"/>
                <a:gd name="connsiteX30" fmla="*/ 5944 w 248493"/>
                <a:gd name="connsiteY30" fmla="*/ 13336 h 133825"/>
                <a:gd name="connsiteX31" fmla="*/ 0 w 248493"/>
                <a:gd name="connsiteY31" fmla="*/ 9090 h 13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8493" h="133825">
                  <a:moveTo>
                    <a:pt x="6818" y="0"/>
                  </a:moveTo>
                  <a:lnTo>
                    <a:pt x="38632" y="9090"/>
                  </a:lnTo>
                  <a:lnTo>
                    <a:pt x="90899" y="15907"/>
                  </a:lnTo>
                  <a:lnTo>
                    <a:pt x="140893" y="43177"/>
                  </a:lnTo>
                  <a:lnTo>
                    <a:pt x="145438" y="52267"/>
                  </a:lnTo>
                  <a:lnTo>
                    <a:pt x="165890" y="43177"/>
                  </a:lnTo>
                  <a:lnTo>
                    <a:pt x="204522" y="52267"/>
                  </a:lnTo>
                  <a:lnTo>
                    <a:pt x="215885" y="74991"/>
                  </a:lnTo>
                  <a:lnTo>
                    <a:pt x="236337" y="84081"/>
                  </a:lnTo>
                  <a:lnTo>
                    <a:pt x="226036" y="90262"/>
                  </a:lnTo>
                  <a:lnTo>
                    <a:pt x="237131" y="95193"/>
                  </a:lnTo>
                  <a:lnTo>
                    <a:pt x="231413" y="98624"/>
                  </a:lnTo>
                  <a:lnTo>
                    <a:pt x="247699" y="118168"/>
                  </a:lnTo>
                  <a:lnTo>
                    <a:pt x="243154" y="122713"/>
                  </a:lnTo>
                  <a:lnTo>
                    <a:pt x="242994" y="122681"/>
                  </a:lnTo>
                  <a:lnTo>
                    <a:pt x="248493" y="129280"/>
                  </a:lnTo>
                  <a:lnTo>
                    <a:pt x="243948" y="133825"/>
                  </a:lnTo>
                  <a:lnTo>
                    <a:pt x="221224" y="129280"/>
                  </a:lnTo>
                  <a:lnTo>
                    <a:pt x="193954" y="117918"/>
                  </a:lnTo>
                  <a:lnTo>
                    <a:pt x="184864" y="129280"/>
                  </a:lnTo>
                  <a:lnTo>
                    <a:pt x="134870" y="133825"/>
                  </a:lnTo>
                  <a:lnTo>
                    <a:pt x="98510" y="113373"/>
                  </a:lnTo>
                  <a:lnTo>
                    <a:pt x="59878" y="113373"/>
                  </a:lnTo>
                  <a:lnTo>
                    <a:pt x="63212" y="102261"/>
                  </a:lnTo>
                  <a:lnTo>
                    <a:pt x="59084" y="102261"/>
                  </a:lnTo>
                  <a:lnTo>
                    <a:pt x="64452" y="84367"/>
                  </a:lnTo>
                  <a:lnTo>
                    <a:pt x="55333" y="58834"/>
                  </a:lnTo>
                  <a:lnTo>
                    <a:pt x="39426" y="36109"/>
                  </a:lnTo>
                  <a:lnTo>
                    <a:pt x="16702" y="31564"/>
                  </a:lnTo>
                  <a:lnTo>
                    <a:pt x="794" y="20202"/>
                  </a:lnTo>
                  <a:lnTo>
                    <a:pt x="5944" y="13336"/>
                  </a:lnTo>
                  <a:lnTo>
                    <a:pt x="0" y="909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5" name="Freeform 472">
              <a:extLst>
                <a:ext uri="{FF2B5EF4-FFF2-40B4-BE49-F238E27FC236}">
                  <a16:creationId xmlns:a16="http://schemas.microsoft.com/office/drawing/2014/main" id="{AAA201ED-410D-B333-3AE4-C5D208E83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77" y="2620465"/>
              <a:ext cx="386888" cy="269695"/>
            </a:xfrm>
            <a:custGeom>
              <a:avLst/>
              <a:gdLst>
                <a:gd name="connsiteX0" fmla="*/ 40905 w 515850"/>
                <a:gd name="connsiteY0" fmla="*/ 31815 h 359593"/>
                <a:gd name="connsiteX1" fmla="*/ 15908 w 515850"/>
                <a:gd name="connsiteY1" fmla="*/ 40905 h 359593"/>
                <a:gd name="connsiteX2" fmla="*/ 15204 w 515850"/>
                <a:gd name="connsiteY2" fmla="*/ 44423 h 359593"/>
                <a:gd name="connsiteX3" fmla="*/ 15908 w 515850"/>
                <a:gd name="connsiteY3" fmla="*/ 43720 h 359593"/>
                <a:gd name="connsiteX4" fmla="*/ 42414 w 515850"/>
                <a:gd name="connsiteY4" fmla="*/ 35436 h 359593"/>
                <a:gd name="connsiteX5" fmla="*/ 224974 w 515850"/>
                <a:gd name="connsiteY5" fmla="*/ 0 h 359593"/>
                <a:gd name="connsiteX6" fmla="*/ 272696 w 515850"/>
                <a:gd name="connsiteY6" fmla="*/ 24997 h 359593"/>
                <a:gd name="connsiteX7" fmla="*/ 279514 w 515850"/>
                <a:gd name="connsiteY7" fmla="*/ 63629 h 359593"/>
                <a:gd name="connsiteX8" fmla="*/ 288604 w 515850"/>
                <a:gd name="connsiteY8" fmla="*/ 74992 h 359593"/>
                <a:gd name="connsiteX9" fmla="*/ 331780 w 515850"/>
                <a:gd name="connsiteY9" fmla="*/ 68174 h 359593"/>
                <a:gd name="connsiteX10" fmla="*/ 343143 w 515850"/>
                <a:gd name="connsiteY10" fmla="*/ 79537 h 359593"/>
                <a:gd name="connsiteX11" fmla="*/ 363595 w 515850"/>
                <a:gd name="connsiteY11" fmla="*/ 127258 h 359593"/>
                <a:gd name="connsiteX12" fmla="*/ 402227 w 515850"/>
                <a:gd name="connsiteY12" fmla="*/ 161346 h 359593"/>
                <a:gd name="connsiteX13" fmla="*/ 429496 w 515850"/>
                <a:gd name="connsiteY13" fmla="*/ 181798 h 359593"/>
                <a:gd name="connsiteX14" fmla="*/ 465856 w 515850"/>
                <a:gd name="connsiteY14" fmla="*/ 209067 h 359593"/>
                <a:gd name="connsiteX15" fmla="*/ 515850 w 515850"/>
                <a:gd name="connsiteY15" fmla="*/ 224975 h 359593"/>
                <a:gd name="connsiteX16" fmla="*/ 515850 w 515850"/>
                <a:gd name="connsiteY16" fmla="*/ 236880 h 359593"/>
                <a:gd name="connsiteX17" fmla="*/ 515850 w 515850"/>
                <a:gd name="connsiteY17" fmla="*/ 252244 h 359593"/>
                <a:gd name="connsiteX18" fmla="*/ 515850 w 515850"/>
                <a:gd name="connsiteY18" fmla="*/ 264149 h 359593"/>
                <a:gd name="connsiteX19" fmla="*/ 504488 w 515850"/>
                <a:gd name="connsiteY19" fmla="*/ 264149 h 359593"/>
                <a:gd name="connsiteX20" fmla="*/ 488581 w 515850"/>
                <a:gd name="connsiteY20" fmla="*/ 252787 h 359593"/>
                <a:gd name="connsiteX21" fmla="*/ 481763 w 515850"/>
                <a:gd name="connsiteY21" fmla="*/ 268694 h 359593"/>
                <a:gd name="connsiteX22" fmla="*/ 449949 w 515850"/>
                <a:gd name="connsiteY22" fmla="*/ 275512 h 359593"/>
                <a:gd name="connsiteX23" fmla="*/ 440859 w 515850"/>
                <a:gd name="connsiteY23" fmla="*/ 311871 h 359593"/>
                <a:gd name="connsiteX24" fmla="*/ 422679 w 515850"/>
                <a:gd name="connsiteY24" fmla="*/ 327779 h 359593"/>
                <a:gd name="connsiteX25" fmla="*/ 390865 w 515850"/>
                <a:gd name="connsiteY25" fmla="*/ 334596 h 359593"/>
                <a:gd name="connsiteX26" fmla="*/ 386320 w 515850"/>
                <a:gd name="connsiteY26" fmla="*/ 355048 h 359593"/>
                <a:gd name="connsiteX27" fmla="*/ 354505 w 515850"/>
                <a:gd name="connsiteY27" fmla="*/ 359593 h 359593"/>
                <a:gd name="connsiteX28" fmla="*/ 315873 w 515850"/>
                <a:gd name="connsiteY28" fmla="*/ 343686 h 359593"/>
                <a:gd name="connsiteX29" fmla="*/ 315873 w 515850"/>
                <a:gd name="connsiteY29" fmla="*/ 331781 h 359593"/>
                <a:gd name="connsiteX30" fmla="*/ 315873 w 515850"/>
                <a:gd name="connsiteY30" fmla="*/ 307326 h 359593"/>
                <a:gd name="connsiteX31" fmla="*/ 288604 w 515850"/>
                <a:gd name="connsiteY31" fmla="*/ 300509 h 359593"/>
                <a:gd name="connsiteX32" fmla="*/ 245427 w 515850"/>
                <a:gd name="connsiteY32" fmla="*/ 264149 h 359593"/>
                <a:gd name="connsiteX33" fmla="*/ 213612 w 515850"/>
                <a:gd name="connsiteY33" fmla="*/ 257332 h 359593"/>
                <a:gd name="connsiteX34" fmla="*/ 177253 w 515850"/>
                <a:gd name="connsiteY34" fmla="*/ 236880 h 359593"/>
                <a:gd name="connsiteX35" fmla="*/ 149983 w 515850"/>
                <a:gd name="connsiteY35" fmla="*/ 232335 h 359593"/>
                <a:gd name="connsiteX36" fmla="*/ 134076 w 515850"/>
                <a:gd name="connsiteY36" fmla="*/ 236880 h 359593"/>
                <a:gd name="connsiteX37" fmla="*/ 111351 w 515850"/>
                <a:gd name="connsiteY37" fmla="*/ 236880 h 359593"/>
                <a:gd name="connsiteX38" fmla="*/ 84082 w 515850"/>
                <a:gd name="connsiteY38" fmla="*/ 264149 h 359593"/>
                <a:gd name="connsiteX39" fmla="*/ 52267 w 515850"/>
                <a:gd name="connsiteY39" fmla="*/ 275512 h 359593"/>
                <a:gd name="connsiteX40" fmla="*/ 40905 w 515850"/>
                <a:gd name="connsiteY40" fmla="*/ 241425 h 359593"/>
                <a:gd name="connsiteX41" fmla="*/ 42095 w 515850"/>
                <a:gd name="connsiteY41" fmla="*/ 233091 h 359593"/>
                <a:gd name="connsiteX42" fmla="*/ 40905 w 515850"/>
                <a:gd name="connsiteY42" fmla="*/ 229520 h 359593"/>
                <a:gd name="connsiteX43" fmla="*/ 46152 w 515850"/>
                <a:gd name="connsiteY43" fmla="*/ 192787 h 359593"/>
                <a:gd name="connsiteX44" fmla="*/ 20452 w 515850"/>
                <a:gd name="connsiteY44" fmla="*/ 177795 h 359593"/>
                <a:gd name="connsiteX45" fmla="*/ 23971 w 515850"/>
                <a:gd name="connsiteY45" fmla="*/ 167943 h 359593"/>
                <a:gd name="connsiteX46" fmla="*/ 20452 w 515850"/>
                <a:gd name="connsiteY46" fmla="*/ 165890 h 359593"/>
                <a:gd name="connsiteX47" fmla="*/ 27911 w 515850"/>
                <a:gd name="connsiteY47" fmla="*/ 145005 h 359593"/>
                <a:gd name="connsiteX48" fmla="*/ 4545 w 515850"/>
                <a:gd name="connsiteY48" fmla="*/ 139163 h 359593"/>
                <a:gd name="connsiteX49" fmla="*/ 7996 w 515850"/>
                <a:gd name="connsiteY49" fmla="*/ 128121 h 359593"/>
                <a:gd name="connsiteX50" fmla="*/ 4545 w 515850"/>
                <a:gd name="connsiteY50" fmla="*/ 127258 h 359593"/>
                <a:gd name="connsiteX51" fmla="*/ 15908 w 515850"/>
                <a:gd name="connsiteY51" fmla="*/ 90899 h 359593"/>
                <a:gd name="connsiteX52" fmla="*/ 47722 w 515850"/>
                <a:gd name="connsiteY52" fmla="*/ 102261 h 359593"/>
                <a:gd name="connsiteX53" fmla="*/ 71537 w 515850"/>
                <a:gd name="connsiteY53" fmla="*/ 88653 h 359593"/>
                <a:gd name="connsiteX54" fmla="*/ 52267 w 515850"/>
                <a:gd name="connsiteY54" fmla="*/ 70989 h 359593"/>
                <a:gd name="connsiteX55" fmla="*/ 40905 w 515850"/>
                <a:gd name="connsiteY55" fmla="*/ 43720 h 359593"/>
                <a:gd name="connsiteX56" fmla="*/ 15908 w 515850"/>
                <a:gd name="connsiteY56" fmla="*/ 52810 h 359593"/>
                <a:gd name="connsiteX57" fmla="*/ 9090 w 515850"/>
                <a:gd name="connsiteY57" fmla="*/ 86897 h 359593"/>
                <a:gd name="connsiteX58" fmla="*/ 0 w 515850"/>
                <a:gd name="connsiteY58" fmla="*/ 59627 h 359593"/>
                <a:gd name="connsiteX59" fmla="*/ 2977 w 515850"/>
                <a:gd name="connsiteY59" fmla="*/ 56651 h 359593"/>
                <a:gd name="connsiteX60" fmla="*/ 0 w 515850"/>
                <a:gd name="connsiteY60" fmla="*/ 47722 h 359593"/>
                <a:gd name="connsiteX61" fmla="*/ 15908 w 515850"/>
                <a:gd name="connsiteY61" fmla="*/ 31815 h 359593"/>
                <a:gd name="connsiteX62" fmla="*/ 52267 w 515850"/>
                <a:gd name="connsiteY62" fmla="*/ 20452 h 359593"/>
                <a:gd name="connsiteX63" fmla="*/ 79537 w 515850"/>
                <a:gd name="connsiteY63" fmla="*/ 31815 h 359593"/>
                <a:gd name="connsiteX64" fmla="*/ 106806 w 515850"/>
                <a:gd name="connsiteY64" fmla="*/ 68174 h 359593"/>
                <a:gd name="connsiteX65" fmla="*/ 122713 w 515850"/>
                <a:gd name="connsiteY65" fmla="*/ 68174 h 359593"/>
                <a:gd name="connsiteX66" fmla="*/ 166467 w 515850"/>
                <a:gd name="connsiteY66" fmla="*/ 68174 h 359593"/>
                <a:gd name="connsiteX67" fmla="*/ 161345 w 515850"/>
                <a:gd name="connsiteY67" fmla="*/ 52810 h 359593"/>
                <a:gd name="connsiteX68" fmla="*/ 164747 w 515850"/>
                <a:gd name="connsiteY68" fmla="*/ 51109 h 359593"/>
                <a:gd name="connsiteX69" fmla="*/ 161345 w 515850"/>
                <a:gd name="connsiteY69" fmla="*/ 40905 h 359593"/>
                <a:gd name="connsiteX70" fmla="*/ 193160 w 515850"/>
                <a:gd name="connsiteY70" fmla="*/ 24997 h 35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15850" h="359593">
                  <a:moveTo>
                    <a:pt x="40905" y="31815"/>
                  </a:moveTo>
                  <a:lnTo>
                    <a:pt x="15908" y="40905"/>
                  </a:lnTo>
                  <a:lnTo>
                    <a:pt x="15204" y="44423"/>
                  </a:lnTo>
                  <a:lnTo>
                    <a:pt x="15908" y="43720"/>
                  </a:lnTo>
                  <a:lnTo>
                    <a:pt x="42414" y="35436"/>
                  </a:lnTo>
                  <a:close/>
                  <a:moveTo>
                    <a:pt x="224974" y="0"/>
                  </a:moveTo>
                  <a:lnTo>
                    <a:pt x="272696" y="24997"/>
                  </a:lnTo>
                  <a:lnTo>
                    <a:pt x="279514" y="63629"/>
                  </a:lnTo>
                  <a:lnTo>
                    <a:pt x="288604" y="74992"/>
                  </a:lnTo>
                  <a:lnTo>
                    <a:pt x="331780" y="68174"/>
                  </a:lnTo>
                  <a:lnTo>
                    <a:pt x="343143" y="79537"/>
                  </a:lnTo>
                  <a:lnTo>
                    <a:pt x="363595" y="127258"/>
                  </a:lnTo>
                  <a:lnTo>
                    <a:pt x="402227" y="161346"/>
                  </a:lnTo>
                  <a:lnTo>
                    <a:pt x="429496" y="181798"/>
                  </a:lnTo>
                  <a:lnTo>
                    <a:pt x="465856" y="209067"/>
                  </a:lnTo>
                  <a:lnTo>
                    <a:pt x="515850" y="224975"/>
                  </a:lnTo>
                  <a:lnTo>
                    <a:pt x="515850" y="236880"/>
                  </a:lnTo>
                  <a:lnTo>
                    <a:pt x="515850" y="252244"/>
                  </a:lnTo>
                  <a:lnTo>
                    <a:pt x="515850" y="264149"/>
                  </a:lnTo>
                  <a:lnTo>
                    <a:pt x="504488" y="264149"/>
                  </a:lnTo>
                  <a:lnTo>
                    <a:pt x="488581" y="252787"/>
                  </a:lnTo>
                  <a:lnTo>
                    <a:pt x="481763" y="268694"/>
                  </a:lnTo>
                  <a:lnTo>
                    <a:pt x="449949" y="275512"/>
                  </a:lnTo>
                  <a:lnTo>
                    <a:pt x="440859" y="311871"/>
                  </a:lnTo>
                  <a:lnTo>
                    <a:pt x="422679" y="327779"/>
                  </a:lnTo>
                  <a:lnTo>
                    <a:pt x="390865" y="334596"/>
                  </a:lnTo>
                  <a:lnTo>
                    <a:pt x="386320" y="355048"/>
                  </a:lnTo>
                  <a:lnTo>
                    <a:pt x="354505" y="359593"/>
                  </a:lnTo>
                  <a:lnTo>
                    <a:pt x="315873" y="343686"/>
                  </a:lnTo>
                  <a:lnTo>
                    <a:pt x="315873" y="331781"/>
                  </a:lnTo>
                  <a:lnTo>
                    <a:pt x="315873" y="307326"/>
                  </a:lnTo>
                  <a:lnTo>
                    <a:pt x="288604" y="300509"/>
                  </a:lnTo>
                  <a:lnTo>
                    <a:pt x="245427" y="264149"/>
                  </a:lnTo>
                  <a:lnTo>
                    <a:pt x="213612" y="257332"/>
                  </a:lnTo>
                  <a:lnTo>
                    <a:pt x="177253" y="236880"/>
                  </a:lnTo>
                  <a:lnTo>
                    <a:pt x="149983" y="232335"/>
                  </a:lnTo>
                  <a:lnTo>
                    <a:pt x="134076" y="236880"/>
                  </a:lnTo>
                  <a:lnTo>
                    <a:pt x="111351" y="236880"/>
                  </a:lnTo>
                  <a:lnTo>
                    <a:pt x="84082" y="264149"/>
                  </a:lnTo>
                  <a:lnTo>
                    <a:pt x="52267" y="275512"/>
                  </a:lnTo>
                  <a:lnTo>
                    <a:pt x="40905" y="241425"/>
                  </a:lnTo>
                  <a:lnTo>
                    <a:pt x="42095" y="233091"/>
                  </a:lnTo>
                  <a:lnTo>
                    <a:pt x="40905" y="229520"/>
                  </a:lnTo>
                  <a:lnTo>
                    <a:pt x="46152" y="192787"/>
                  </a:lnTo>
                  <a:lnTo>
                    <a:pt x="20452" y="177795"/>
                  </a:lnTo>
                  <a:lnTo>
                    <a:pt x="23971" y="167943"/>
                  </a:lnTo>
                  <a:lnTo>
                    <a:pt x="20452" y="165890"/>
                  </a:lnTo>
                  <a:lnTo>
                    <a:pt x="27911" y="145005"/>
                  </a:lnTo>
                  <a:lnTo>
                    <a:pt x="4545" y="139163"/>
                  </a:lnTo>
                  <a:lnTo>
                    <a:pt x="7996" y="128121"/>
                  </a:lnTo>
                  <a:lnTo>
                    <a:pt x="4545" y="127258"/>
                  </a:lnTo>
                  <a:lnTo>
                    <a:pt x="15908" y="90899"/>
                  </a:lnTo>
                  <a:lnTo>
                    <a:pt x="47722" y="102261"/>
                  </a:lnTo>
                  <a:lnTo>
                    <a:pt x="71537" y="88653"/>
                  </a:lnTo>
                  <a:lnTo>
                    <a:pt x="52267" y="70989"/>
                  </a:lnTo>
                  <a:lnTo>
                    <a:pt x="40905" y="43720"/>
                  </a:lnTo>
                  <a:lnTo>
                    <a:pt x="15908" y="52810"/>
                  </a:lnTo>
                  <a:lnTo>
                    <a:pt x="9090" y="86897"/>
                  </a:lnTo>
                  <a:lnTo>
                    <a:pt x="0" y="59627"/>
                  </a:lnTo>
                  <a:lnTo>
                    <a:pt x="2977" y="56651"/>
                  </a:lnTo>
                  <a:lnTo>
                    <a:pt x="0" y="47722"/>
                  </a:lnTo>
                  <a:lnTo>
                    <a:pt x="15908" y="31815"/>
                  </a:lnTo>
                  <a:lnTo>
                    <a:pt x="52267" y="20452"/>
                  </a:lnTo>
                  <a:lnTo>
                    <a:pt x="79537" y="31815"/>
                  </a:lnTo>
                  <a:lnTo>
                    <a:pt x="106806" y="68174"/>
                  </a:lnTo>
                  <a:lnTo>
                    <a:pt x="122713" y="68174"/>
                  </a:lnTo>
                  <a:lnTo>
                    <a:pt x="166467" y="68174"/>
                  </a:lnTo>
                  <a:lnTo>
                    <a:pt x="161345" y="52810"/>
                  </a:lnTo>
                  <a:lnTo>
                    <a:pt x="164747" y="51109"/>
                  </a:lnTo>
                  <a:lnTo>
                    <a:pt x="161345" y="40905"/>
                  </a:lnTo>
                  <a:lnTo>
                    <a:pt x="193160" y="2499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6" name="Freeform 471">
              <a:extLst>
                <a:ext uri="{FF2B5EF4-FFF2-40B4-BE49-F238E27FC236}">
                  <a16:creationId xmlns:a16="http://schemas.microsoft.com/office/drawing/2014/main" id="{2B3B0D1A-17B7-CCF9-4C86-E159BD658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342" y="2770367"/>
              <a:ext cx="402226" cy="314089"/>
            </a:xfrm>
            <a:custGeom>
              <a:avLst/>
              <a:gdLst>
                <a:gd name="connsiteX0" fmla="*/ 420069 w 536301"/>
                <a:gd name="connsiteY0" fmla="*/ 91466 h 418785"/>
                <a:gd name="connsiteX1" fmla="*/ 413588 w 536301"/>
                <a:gd name="connsiteY1" fmla="*/ 93171 h 418785"/>
                <a:gd name="connsiteX2" fmla="*/ 412499 w 536301"/>
                <a:gd name="connsiteY2" fmla="*/ 94571 h 418785"/>
                <a:gd name="connsiteX3" fmla="*/ 413588 w 536301"/>
                <a:gd name="connsiteY3" fmla="*/ 96095 h 418785"/>
                <a:gd name="connsiteX4" fmla="*/ 374956 w 536301"/>
                <a:gd name="connsiteY4" fmla="*/ 0 h 418785"/>
                <a:gd name="connsiteX5" fmla="*/ 397681 w 536301"/>
                <a:gd name="connsiteY5" fmla="*/ 11362 h 418785"/>
                <a:gd name="connsiteX6" fmla="*/ 392638 w 536301"/>
                <a:gd name="connsiteY6" fmla="*/ 23127 h 418785"/>
                <a:gd name="connsiteX7" fmla="*/ 397681 w 536301"/>
                <a:gd name="connsiteY7" fmla="*/ 25648 h 418785"/>
                <a:gd name="connsiteX8" fmla="*/ 396986 w 536301"/>
                <a:gd name="connsiteY8" fmla="*/ 27270 h 418785"/>
                <a:gd name="connsiteX9" fmla="*/ 402226 w 536301"/>
                <a:gd name="connsiteY9" fmla="*/ 27270 h 418785"/>
                <a:gd name="connsiteX10" fmla="*/ 402226 w 536301"/>
                <a:gd name="connsiteY10" fmla="*/ 41556 h 418785"/>
                <a:gd name="connsiteX11" fmla="*/ 402226 w 536301"/>
                <a:gd name="connsiteY11" fmla="*/ 65902 h 418785"/>
                <a:gd name="connsiteX12" fmla="*/ 413588 w 536301"/>
                <a:gd name="connsiteY12" fmla="*/ 81809 h 418785"/>
                <a:gd name="connsiteX13" fmla="*/ 429495 w 536301"/>
                <a:gd name="connsiteY13" fmla="*/ 70447 h 418785"/>
                <a:gd name="connsiteX14" fmla="*/ 445403 w 536301"/>
                <a:gd name="connsiteY14" fmla="*/ 65902 h 418785"/>
                <a:gd name="connsiteX15" fmla="*/ 465855 w 536301"/>
                <a:gd name="connsiteY15" fmla="*/ 49994 h 418785"/>
                <a:gd name="connsiteX16" fmla="*/ 493124 w 536301"/>
                <a:gd name="connsiteY16" fmla="*/ 49994 h 418785"/>
                <a:gd name="connsiteX17" fmla="*/ 531756 w 536301"/>
                <a:gd name="connsiteY17" fmla="*/ 49994 h 418785"/>
                <a:gd name="connsiteX18" fmla="*/ 536301 w 536301"/>
                <a:gd name="connsiteY18" fmla="*/ 65902 h 418785"/>
                <a:gd name="connsiteX19" fmla="*/ 532463 w 536301"/>
                <a:gd name="connsiteY19" fmla="*/ 66755 h 418785"/>
                <a:gd name="connsiteX20" fmla="*/ 536301 w 536301"/>
                <a:gd name="connsiteY20" fmla="*/ 80188 h 418785"/>
                <a:gd name="connsiteX21" fmla="*/ 515849 w 536301"/>
                <a:gd name="connsiteY21" fmla="*/ 84733 h 418785"/>
                <a:gd name="connsiteX22" fmla="*/ 499942 w 536301"/>
                <a:gd name="connsiteY22" fmla="*/ 91550 h 418785"/>
                <a:gd name="connsiteX23" fmla="*/ 456765 w 536301"/>
                <a:gd name="connsiteY23" fmla="*/ 96095 h 418785"/>
                <a:gd name="connsiteX24" fmla="*/ 413588 w 536301"/>
                <a:gd name="connsiteY24" fmla="*/ 107457 h 418785"/>
                <a:gd name="connsiteX25" fmla="*/ 400666 w 536301"/>
                <a:gd name="connsiteY25" fmla="*/ 124071 h 418785"/>
                <a:gd name="connsiteX26" fmla="*/ 402226 w 536301"/>
                <a:gd name="connsiteY26" fmla="*/ 129531 h 418785"/>
                <a:gd name="connsiteX27" fmla="*/ 406771 w 536301"/>
                <a:gd name="connsiteY27" fmla="*/ 152255 h 418785"/>
                <a:gd name="connsiteX28" fmla="*/ 404498 w 536301"/>
                <a:gd name="connsiteY28" fmla="*/ 155177 h 418785"/>
                <a:gd name="connsiteX29" fmla="*/ 406771 w 536301"/>
                <a:gd name="connsiteY29" fmla="*/ 166541 h 418785"/>
                <a:gd name="connsiteX30" fmla="*/ 390863 w 536301"/>
                <a:gd name="connsiteY30" fmla="*/ 186994 h 418785"/>
                <a:gd name="connsiteX31" fmla="*/ 390863 w 536301"/>
                <a:gd name="connsiteY31" fmla="*/ 188615 h 418785"/>
                <a:gd name="connsiteX32" fmla="*/ 390863 w 536301"/>
                <a:gd name="connsiteY32" fmla="*/ 202901 h 418785"/>
                <a:gd name="connsiteX33" fmla="*/ 381774 w 536301"/>
                <a:gd name="connsiteY33" fmla="*/ 218808 h 418785"/>
                <a:gd name="connsiteX34" fmla="*/ 350731 w 536301"/>
                <a:gd name="connsiteY34" fmla="*/ 215156 h 418785"/>
                <a:gd name="connsiteX35" fmla="*/ 359049 w 536301"/>
                <a:gd name="connsiteY35" fmla="*/ 231792 h 418785"/>
                <a:gd name="connsiteX36" fmla="*/ 353459 w 536301"/>
                <a:gd name="connsiteY36" fmla="*/ 234897 h 418785"/>
                <a:gd name="connsiteX37" fmla="*/ 359049 w 536301"/>
                <a:gd name="connsiteY37" fmla="*/ 246078 h 418785"/>
                <a:gd name="connsiteX38" fmla="*/ 338597 w 536301"/>
                <a:gd name="connsiteY38" fmla="*/ 257440 h 418785"/>
                <a:gd name="connsiteX39" fmla="*/ 322690 w 536301"/>
                <a:gd name="connsiteY39" fmla="*/ 284710 h 418785"/>
                <a:gd name="connsiteX40" fmla="*/ 322690 w 536301"/>
                <a:gd name="connsiteY40" fmla="*/ 297693 h 418785"/>
                <a:gd name="connsiteX41" fmla="*/ 322690 w 536301"/>
                <a:gd name="connsiteY41" fmla="*/ 311979 h 418785"/>
                <a:gd name="connsiteX42" fmla="*/ 304510 w 536301"/>
                <a:gd name="connsiteY42" fmla="*/ 321069 h 418785"/>
                <a:gd name="connsiteX43" fmla="*/ 295420 w 536301"/>
                <a:gd name="connsiteY43" fmla="*/ 316524 h 418785"/>
                <a:gd name="connsiteX44" fmla="*/ 268151 w 536301"/>
                <a:gd name="connsiteY44" fmla="*/ 321069 h 418785"/>
                <a:gd name="connsiteX45" fmla="*/ 263606 w 536301"/>
                <a:gd name="connsiteY45" fmla="*/ 339249 h 418785"/>
                <a:gd name="connsiteX46" fmla="*/ 236336 w 536301"/>
                <a:gd name="connsiteY46" fmla="*/ 339249 h 418785"/>
                <a:gd name="connsiteX47" fmla="*/ 213612 w 536301"/>
                <a:gd name="connsiteY47" fmla="*/ 359701 h 418785"/>
                <a:gd name="connsiteX48" fmla="*/ 213612 w 536301"/>
                <a:gd name="connsiteY48" fmla="*/ 384047 h 418785"/>
                <a:gd name="connsiteX49" fmla="*/ 213612 w 536301"/>
                <a:gd name="connsiteY49" fmla="*/ 398333 h 418785"/>
                <a:gd name="connsiteX50" fmla="*/ 165890 w 536301"/>
                <a:gd name="connsiteY50" fmla="*/ 414240 h 418785"/>
                <a:gd name="connsiteX51" fmla="*/ 138620 w 536301"/>
                <a:gd name="connsiteY51" fmla="*/ 407423 h 418785"/>
                <a:gd name="connsiteX52" fmla="*/ 127258 w 536301"/>
                <a:gd name="connsiteY52" fmla="*/ 418785 h 418785"/>
                <a:gd name="connsiteX53" fmla="*/ 111351 w 536301"/>
                <a:gd name="connsiteY53" fmla="*/ 414240 h 418785"/>
                <a:gd name="connsiteX54" fmla="*/ 74991 w 536301"/>
                <a:gd name="connsiteY54" fmla="*/ 418785 h 418785"/>
                <a:gd name="connsiteX55" fmla="*/ 9090 w 536301"/>
                <a:gd name="connsiteY55" fmla="*/ 398333 h 418785"/>
                <a:gd name="connsiteX56" fmla="*/ 18986 w 536301"/>
                <a:gd name="connsiteY56" fmla="*/ 387118 h 418785"/>
                <a:gd name="connsiteX57" fmla="*/ 9090 w 536301"/>
                <a:gd name="connsiteY57" fmla="*/ 384047 h 418785"/>
                <a:gd name="connsiteX58" fmla="*/ 43177 w 536301"/>
                <a:gd name="connsiteY58" fmla="*/ 345415 h 418785"/>
                <a:gd name="connsiteX59" fmla="*/ 43177 w 536301"/>
                <a:gd name="connsiteY59" fmla="*/ 332431 h 418785"/>
                <a:gd name="connsiteX60" fmla="*/ 15907 w 536301"/>
                <a:gd name="connsiteY60" fmla="*/ 327886 h 418785"/>
                <a:gd name="connsiteX61" fmla="*/ 9090 w 536301"/>
                <a:gd name="connsiteY61" fmla="*/ 296072 h 418785"/>
                <a:gd name="connsiteX62" fmla="*/ 0 w 536301"/>
                <a:gd name="connsiteY62" fmla="*/ 261985 h 418785"/>
                <a:gd name="connsiteX63" fmla="*/ 2837 w 536301"/>
                <a:gd name="connsiteY63" fmla="*/ 258337 h 418785"/>
                <a:gd name="connsiteX64" fmla="*/ 0 w 536301"/>
                <a:gd name="connsiteY64" fmla="*/ 247699 h 418785"/>
                <a:gd name="connsiteX65" fmla="*/ 8764 w 536301"/>
                <a:gd name="connsiteY65" fmla="*/ 236431 h 418785"/>
                <a:gd name="connsiteX66" fmla="*/ 0 w 536301"/>
                <a:gd name="connsiteY66" fmla="*/ 230170 h 418785"/>
                <a:gd name="connsiteX67" fmla="*/ 3390 w 536301"/>
                <a:gd name="connsiteY67" fmla="*/ 218306 h 418785"/>
                <a:gd name="connsiteX68" fmla="*/ 0 w 536301"/>
                <a:gd name="connsiteY68" fmla="*/ 215884 h 418785"/>
                <a:gd name="connsiteX69" fmla="*/ 9090 w 536301"/>
                <a:gd name="connsiteY69" fmla="*/ 184070 h 418785"/>
                <a:gd name="connsiteX70" fmla="*/ 20452 w 536301"/>
                <a:gd name="connsiteY70" fmla="*/ 129531 h 418785"/>
                <a:gd name="connsiteX71" fmla="*/ 59084 w 536301"/>
                <a:gd name="connsiteY71" fmla="*/ 145438 h 418785"/>
                <a:gd name="connsiteX72" fmla="*/ 90899 w 536301"/>
                <a:gd name="connsiteY72" fmla="*/ 140893 h 418785"/>
                <a:gd name="connsiteX73" fmla="*/ 95444 w 536301"/>
                <a:gd name="connsiteY73" fmla="*/ 120441 h 418785"/>
                <a:gd name="connsiteX74" fmla="*/ 127258 w 536301"/>
                <a:gd name="connsiteY74" fmla="*/ 113623 h 418785"/>
                <a:gd name="connsiteX75" fmla="*/ 145438 w 536301"/>
                <a:gd name="connsiteY75" fmla="*/ 97716 h 418785"/>
                <a:gd name="connsiteX76" fmla="*/ 154528 w 536301"/>
                <a:gd name="connsiteY76" fmla="*/ 65902 h 418785"/>
                <a:gd name="connsiteX77" fmla="*/ 186342 w 536301"/>
                <a:gd name="connsiteY77" fmla="*/ 54539 h 418785"/>
                <a:gd name="connsiteX78" fmla="*/ 193160 w 536301"/>
                <a:gd name="connsiteY78" fmla="*/ 38632 h 418785"/>
                <a:gd name="connsiteX79" fmla="*/ 209067 w 536301"/>
                <a:gd name="connsiteY79" fmla="*/ 49994 h 418785"/>
                <a:gd name="connsiteX80" fmla="*/ 220429 w 536301"/>
                <a:gd name="connsiteY80" fmla="*/ 49994 h 418785"/>
                <a:gd name="connsiteX81" fmla="*/ 240881 w 536301"/>
                <a:gd name="connsiteY81" fmla="*/ 49994 h 418785"/>
                <a:gd name="connsiteX82" fmla="*/ 268151 w 536301"/>
                <a:gd name="connsiteY82" fmla="*/ 61357 h 418785"/>
                <a:gd name="connsiteX83" fmla="*/ 279513 w 536301"/>
                <a:gd name="connsiteY83" fmla="*/ 70447 h 418785"/>
                <a:gd name="connsiteX84" fmla="*/ 304510 w 536301"/>
                <a:gd name="connsiteY84" fmla="*/ 54539 h 418785"/>
                <a:gd name="connsiteX85" fmla="*/ 315872 w 536301"/>
                <a:gd name="connsiteY85" fmla="*/ 61357 h 418785"/>
                <a:gd name="connsiteX86" fmla="*/ 331779 w 536301"/>
                <a:gd name="connsiteY86" fmla="*/ 43177 h 418785"/>
                <a:gd name="connsiteX87" fmla="*/ 354504 w 536301"/>
                <a:gd name="connsiteY87" fmla="*/ 43177 h 418785"/>
                <a:gd name="connsiteX88" fmla="*/ 354504 w 536301"/>
                <a:gd name="connsiteY88" fmla="*/ 38632 h 418785"/>
                <a:gd name="connsiteX89" fmla="*/ 359049 w 536301"/>
                <a:gd name="connsiteY89" fmla="*/ 18180 h 41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36301" h="418785">
                  <a:moveTo>
                    <a:pt x="420069" y="91466"/>
                  </a:moveTo>
                  <a:lnTo>
                    <a:pt x="413588" y="93171"/>
                  </a:lnTo>
                  <a:lnTo>
                    <a:pt x="412499" y="94571"/>
                  </a:lnTo>
                  <a:lnTo>
                    <a:pt x="413588" y="96095"/>
                  </a:lnTo>
                  <a:close/>
                  <a:moveTo>
                    <a:pt x="374956" y="0"/>
                  </a:moveTo>
                  <a:lnTo>
                    <a:pt x="397681" y="11362"/>
                  </a:lnTo>
                  <a:lnTo>
                    <a:pt x="392638" y="23127"/>
                  </a:lnTo>
                  <a:lnTo>
                    <a:pt x="397681" y="25648"/>
                  </a:lnTo>
                  <a:lnTo>
                    <a:pt x="396986" y="27270"/>
                  </a:lnTo>
                  <a:lnTo>
                    <a:pt x="402226" y="27270"/>
                  </a:lnTo>
                  <a:lnTo>
                    <a:pt x="402226" y="41556"/>
                  </a:lnTo>
                  <a:lnTo>
                    <a:pt x="402226" y="65902"/>
                  </a:lnTo>
                  <a:lnTo>
                    <a:pt x="413588" y="81809"/>
                  </a:lnTo>
                  <a:lnTo>
                    <a:pt x="429495" y="70447"/>
                  </a:lnTo>
                  <a:lnTo>
                    <a:pt x="445403" y="65902"/>
                  </a:lnTo>
                  <a:lnTo>
                    <a:pt x="465855" y="49994"/>
                  </a:lnTo>
                  <a:lnTo>
                    <a:pt x="493124" y="49994"/>
                  </a:lnTo>
                  <a:lnTo>
                    <a:pt x="531756" y="49994"/>
                  </a:lnTo>
                  <a:lnTo>
                    <a:pt x="536301" y="65902"/>
                  </a:lnTo>
                  <a:lnTo>
                    <a:pt x="532463" y="66755"/>
                  </a:lnTo>
                  <a:lnTo>
                    <a:pt x="536301" y="80188"/>
                  </a:lnTo>
                  <a:lnTo>
                    <a:pt x="515849" y="84733"/>
                  </a:lnTo>
                  <a:lnTo>
                    <a:pt x="499942" y="91550"/>
                  </a:lnTo>
                  <a:lnTo>
                    <a:pt x="456765" y="96095"/>
                  </a:lnTo>
                  <a:lnTo>
                    <a:pt x="413588" y="107457"/>
                  </a:lnTo>
                  <a:lnTo>
                    <a:pt x="400666" y="124071"/>
                  </a:lnTo>
                  <a:lnTo>
                    <a:pt x="402226" y="129531"/>
                  </a:lnTo>
                  <a:lnTo>
                    <a:pt x="406771" y="152255"/>
                  </a:lnTo>
                  <a:lnTo>
                    <a:pt x="404498" y="155177"/>
                  </a:lnTo>
                  <a:lnTo>
                    <a:pt x="406771" y="166541"/>
                  </a:lnTo>
                  <a:lnTo>
                    <a:pt x="390863" y="186994"/>
                  </a:lnTo>
                  <a:lnTo>
                    <a:pt x="390863" y="188615"/>
                  </a:lnTo>
                  <a:lnTo>
                    <a:pt x="390863" y="202901"/>
                  </a:lnTo>
                  <a:lnTo>
                    <a:pt x="381774" y="218808"/>
                  </a:lnTo>
                  <a:lnTo>
                    <a:pt x="350731" y="215156"/>
                  </a:lnTo>
                  <a:lnTo>
                    <a:pt x="359049" y="231792"/>
                  </a:lnTo>
                  <a:lnTo>
                    <a:pt x="353459" y="234897"/>
                  </a:lnTo>
                  <a:lnTo>
                    <a:pt x="359049" y="246078"/>
                  </a:lnTo>
                  <a:lnTo>
                    <a:pt x="338597" y="257440"/>
                  </a:lnTo>
                  <a:lnTo>
                    <a:pt x="322690" y="284710"/>
                  </a:lnTo>
                  <a:lnTo>
                    <a:pt x="322690" y="297693"/>
                  </a:lnTo>
                  <a:lnTo>
                    <a:pt x="322690" y="311979"/>
                  </a:lnTo>
                  <a:lnTo>
                    <a:pt x="304510" y="321069"/>
                  </a:lnTo>
                  <a:lnTo>
                    <a:pt x="295420" y="316524"/>
                  </a:lnTo>
                  <a:lnTo>
                    <a:pt x="268151" y="321069"/>
                  </a:lnTo>
                  <a:lnTo>
                    <a:pt x="263606" y="339249"/>
                  </a:lnTo>
                  <a:lnTo>
                    <a:pt x="236336" y="339249"/>
                  </a:lnTo>
                  <a:lnTo>
                    <a:pt x="213612" y="359701"/>
                  </a:lnTo>
                  <a:lnTo>
                    <a:pt x="213612" y="384047"/>
                  </a:lnTo>
                  <a:lnTo>
                    <a:pt x="213612" y="398333"/>
                  </a:lnTo>
                  <a:lnTo>
                    <a:pt x="165890" y="414240"/>
                  </a:lnTo>
                  <a:lnTo>
                    <a:pt x="138620" y="407423"/>
                  </a:lnTo>
                  <a:lnTo>
                    <a:pt x="127258" y="418785"/>
                  </a:lnTo>
                  <a:lnTo>
                    <a:pt x="111351" y="414240"/>
                  </a:lnTo>
                  <a:lnTo>
                    <a:pt x="74991" y="418785"/>
                  </a:lnTo>
                  <a:lnTo>
                    <a:pt x="9090" y="398333"/>
                  </a:lnTo>
                  <a:lnTo>
                    <a:pt x="18986" y="387118"/>
                  </a:lnTo>
                  <a:lnTo>
                    <a:pt x="9090" y="384047"/>
                  </a:lnTo>
                  <a:lnTo>
                    <a:pt x="43177" y="345415"/>
                  </a:lnTo>
                  <a:lnTo>
                    <a:pt x="43177" y="332431"/>
                  </a:lnTo>
                  <a:lnTo>
                    <a:pt x="15907" y="327886"/>
                  </a:lnTo>
                  <a:lnTo>
                    <a:pt x="9090" y="296072"/>
                  </a:lnTo>
                  <a:lnTo>
                    <a:pt x="0" y="261985"/>
                  </a:lnTo>
                  <a:lnTo>
                    <a:pt x="2837" y="258337"/>
                  </a:lnTo>
                  <a:lnTo>
                    <a:pt x="0" y="247699"/>
                  </a:lnTo>
                  <a:lnTo>
                    <a:pt x="8764" y="236431"/>
                  </a:lnTo>
                  <a:lnTo>
                    <a:pt x="0" y="230170"/>
                  </a:lnTo>
                  <a:lnTo>
                    <a:pt x="3390" y="218306"/>
                  </a:lnTo>
                  <a:lnTo>
                    <a:pt x="0" y="215884"/>
                  </a:lnTo>
                  <a:lnTo>
                    <a:pt x="9090" y="184070"/>
                  </a:lnTo>
                  <a:lnTo>
                    <a:pt x="20452" y="129531"/>
                  </a:lnTo>
                  <a:lnTo>
                    <a:pt x="59084" y="145438"/>
                  </a:lnTo>
                  <a:lnTo>
                    <a:pt x="90899" y="140893"/>
                  </a:lnTo>
                  <a:lnTo>
                    <a:pt x="95444" y="120441"/>
                  </a:lnTo>
                  <a:lnTo>
                    <a:pt x="127258" y="113623"/>
                  </a:lnTo>
                  <a:lnTo>
                    <a:pt x="145438" y="97716"/>
                  </a:lnTo>
                  <a:lnTo>
                    <a:pt x="154528" y="65902"/>
                  </a:lnTo>
                  <a:lnTo>
                    <a:pt x="186342" y="54539"/>
                  </a:lnTo>
                  <a:lnTo>
                    <a:pt x="193160" y="38632"/>
                  </a:lnTo>
                  <a:lnTo>
                    <a:pt x="209067" y="49994"/>
                  </a:lnTo>
                  <a:lnTo>
                    <a:pt x="220429" y="49994"/>
                  </a:lnTo>
                  <a:lnTo>
                    <a:pt x="240881" y="49994"/>
                  </a:lnTo>
                  <a:lnTo>
                    <a:pt x="268151" y="61357"/>
                  </a:lnTo>
                  <a:lnTo>
                    <a:pt x="279513" y="70447"/>
                  </a:lnTo>
                  <a:lnTo>
                    <a:pt x="304510" y="54539"/>
                  </a:lnTo>
                  <a:lnTo>
                    <a:pt x="315872" y="61357"/>
                  </a:lnTo>
                  <a:lnTo>
                    <a:pt x="331779" y="43177"/>
                  </a:lnTo>
                  <a:lnTo>
                    <a:pt x="354504" y="43177"/>
                  </a:lnTo>
                  <a:lnTo>
                    <a:pt x="354504" y="38632"/>
                  </a:lnTo>
                  <a:lnTo>
                    <a:pt x="359049" y="1818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7" name="Freeform 470">
              <a:extLst>
                <a:ext uri="{FF2B5EF4-FFF2-40B4-BE49-F238E27FC236}">
                  <a16:creationId xmlns:a16="http://schemas.microsoft.com/office/drawing/2014/main" id="{BED062A8-66E3-5293-2D15-F6457D919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525" y="2683526"/>
              <a:ext cx="209636" cy="160697"/>
            </a:xfrm>
            <a:custGeom>
              <a:avLst/>
              <a:gdLst>
                <a:gd name="connsiteX0" fmla="*/ 118169 w 279514"/>
                <a:gd name="connsiteY0" fmla="*/ 0 h 214263"/>
                <a:gd name="connsiteX1" fmla="*/ 115169 w 279514"/>
                <a:gd name="connsiteY1" fmla="*/ 15000 h 214263"/>
                <a:gd name="connsiteX2" fmla="*/ 118169 w 279514"/>
                <a:gd name="connsiteY2" fmla="*/ 14286 h 214263"/>
                <a:gd name="connsiteX3" fmla="*/ 115305 w 279514"/>
                <a:gd name="connsiteY3" fmla="*/ 28607 h 214263"/>
                <a:gd name="connsiteX4" fmla="*/ 118169 w 279514"/>
                <a:gd name="connsiteY4" fmla="*/ 38632 h 214263"/>
                <a:gd name="connsiteX5" fmla="*/ 134076 w 279514"/>
                <a:gd name="connsiteY5" fmla="*/ 34087 h 214263"/>
                <a:gd name="connsiteX6" fmla="*/ 118169 w 279514"/>
                <a:gd name="connsiteY6" fmla="*/ 49994 h 214263"/>
                <a:gd name="connsiteX7" fmla="*/ 117289 w 279514"/>
                <a:gd name="connsiteY7" fmla="*/ 49839 h 214263"/>
                <a:gd name="connsiteX8" fmla="*/ 118169 w 279514"/>
                <a:gd name="connsiteY8" fmla="*/ 52918 h 214263"/>
                <a:gd name="connsiteX9" fmla="*/ 134076 w 279514"/>
                <a:gd name="connsiteY9" fmla="*/ 48373 h 214263"/>
                <a:gd name="connsiteX10" fmla="*/ 118169 w 279514"/>
                <a:gd name="connsiteY10" fmla="*/ 64280 h 214263"/>
                <a:gd name="connsiteX11" fmla="*/ 79537 w 279514"/>
                <a:gd name="connsiteY11" fmla="*/ 57463 h 214263"/>
                <a:gd name="connsiteX12" fmla="*/ 77421 w 279514"/>
                <a:gd name="connsiteY12" fmla="*/ 70161 h 214263"/>
                <a:gd name="connsiteX13" fmla="*/ 113624 w 279514"/>
                <a:gd name="connsiteY13" fmla="*/ 65902 h 214263"/>
                <a:gd name="connsiteX14" fmla="*/ 161345 w 279514"/>
                <a:gd name="connsiteY14" fmla="*/ 81809 h 214263"/>
                <a:gd name="connsiteX15" fmla="*/ 231792 w 279514"/>
                <a:gd name="connsiteY15" fmla="*/ 77264 h 214263"/>
                <a:gd name="connsiteX16" fmla="*/ 240882 w 279514"/>
                <a:gd name="connsiteY16" fmla="*/ 118168 h 214263"/>
                <a:gd name="connsiteX17" fmla="*/ 252244 w 279514"/>
                <a:gd name="connsiteY17" fmla="*/ 113623 h 214263"/>
                <a:gd name="connsiteX18" fmla="*/ 272697 w 279514"/>
                <a:gd name="connsiteY18" fmla="*/ 124986 h 214263"/>
                <a:gd name="connsiteX19" fmla="*/ 272697 w 279514"/>
                <a:gd name="connsiteY19" fmla="*/ 139272 h 214263"/>
                <a:gd name="connsiteX20" fmla="*/ 272697 w 279514"/>
                <a:gd name="connsiteY20" fmla="*/ 140893 h 214263"/>
                <a:gd name="connsiteX21" fmla="*/ 279514 w 279514"/>
                <a:gd name="connsiteY21" fmla="*/ 168163 h 214263"/>
                <a:gd name="connsiteX22" fmla="*/ 275943 w 279514"/>
                <a:gd name="connsiteY22" fmla="*/ 168163 h 214263"/>
                <a:gd name="connsiteX23" fmla="*/ 279514 w 279514"/>
                <a:gd name="connsiteY23" fmla="*/ 182449 h 214263"/>
                <a:gd name="connsiteX24" fmla="*/ 240882 w 279514"/>
                <a:gd name="connsiteY24" fmla="*/ 182449 h 214263"/>
                <a:gd name="connsiteX25" fmla="*/ 213612 w 279514"/>
                <a:gd name="connsiteY25" fmla="*/ 175631 h 214263"/>
                <a:gd name="connsiteX26" fmla="*/ 193160 w 279514"/>
                <a:gd name="connsiteY26" fmla="*/ 198356 h 214263"/>
                <a:gd name="connsiteX27" fmla="*/ 177253 w 279514"/>
                <a:gd name="connsiteY27" fmla="*/ 202901 h 214263"/>
                <a:gd name="connsiteX28" fmla="*/ 161345 w 279514"/>
                <a:gd name="connsiteY28" fmla="*/ 214263 h 214263"/>
                <a:gd name="connsiteX29" fmla="*/ 149983 w 279514"/>
                <a:gd name="connsiteY29" fmla="*/ 198356 h 214263"/>
                <a:gd name="connsiteX30" fmla="*/ 149983 w 279514"/>
                <a:gd name="connsiteY30" fmla="*/ 184070 h 214263"/>
                <a:gd name="connsiteX31" fmla="*/ 149983 w 279514"/>
                <a:gd name="connsiteY31" fmla="*/ 159724 h 214263"/>
                <a:gd name="connsiteX32" fmla="*/ 138621 w 279514"/>
                <a:gd name="connsiteY32" fmla="*/ 159724 h 214263"/>
                <a:gd name="connsiteX33" fmla="*/ 144743 w 279514"/>
                <a:gd name="connsiteY33" fmla="*/ 145438 h 214263"/>
                <a:gd name="connsiteX34" fmla="*/ 138621 w 279514"/>
                <a:gd name="connsiteY34" fmla="*/ 145438 h 214263"/>
                <a:gd name="connsiteX35" fmla="*/ 140396 w 279514"/>
                <a:gd name="connsiteY35" fmla="*/ 141296 h 214263"/>
                <a:gd name="connsiteX36" fmla="*/ 122713 w 279514"/>
                <a:gd name="connsiteY36" fmla="*/ 132454 h 214263"/>
                <a:gd name="connsiteX37" fmla="*/ 106806 w 279514"/>
                <a:gd name="connsiteY37" fmla="*/ 150634 h 214263"/>
                <a:gd name="connsiteX38" fmla="*/ 102261 w 279514"/>
                <a:gd name="connsiteY38" fmla="*/ 166541 h 214263"/>
                <a:gd name="connsiteX39" fmla="*/ 102261 w 279514"/>
                <a:gd name="connsiteY39" fmla="*/ 171086 h 214263"/>
                <a:gd name="connsiteX40" fmla="*/ 79537 w 279514"/>
                <a:gd name="connsiteY40" fmla="*/ 171086 h 214263"/>
                <a:gd name="connsiteX41" fmla="*/ 63629 w 279514"/>
                <a:gd name="connsiteY41" fmla="*/ 193811 h 214263"/>
                <a:gd name="connsiteX42" fmla="*/ 52267 w 279514"/>
                <a:gd name="connsiteY42" fmla="*/ 186994 h 214263"/>
                <a:gd name="connsiteX43" fmla="*/ 27270 w 279514"/>
                <a:gd name="connsiteY43" fmla="*/ 202901 h 214263"/>
                <a:gd name="connsiteX44" fmla="*/ 15908 w 279514"/>
                <a:gd name="connsiteY44" fmla="*/ 193811 h 214263"/>
                <a:gd name="connsiteX45" fmla="*/ 20815 w 279514"/>
                <a:gd name="connsiteY45" fmla="*/ 183451 h 214263"/>
                <a:gd name="connsiteX46" fmla="*/ 15908 w 279514"/>
                <a:gd name="connsiteY46" fmla="*/ 179525 h 214263"/>
                <a:gd name="connsiteX47" fmla="*/ 35013 w 279514"/>
                <a:gd name="connsiteY47" fmla="*/ 139190 h 214263"/>
                <a:gd name="connsiteX48" fmla="*/ 31815 w 279514"/>
                <a:gd name="connsiteY48" fmla="*/ 112002 h 214263"/>
                <a:gd name="connsiteX49" fmla="*/ 0 w 279514"/>
                <a:gd name="connsiteY49" fmla="*/ 100640 h 214263"/>
                <a:gd name="connsiteX50" fmla="*/ 6623 w 279514"/>
                <a:gd name="connsiteY50" fmla="*/ 88719 h 214263"/>
                <a:gd name="connsiteX51" fmla="*/ 0 w 279514"/>
                <a:gd name="connsiteY51" fmla="*/ 86354 h 214263"/>
                <a:gd name="connsiteX52" fmla="*/ 11363 w 279514"/>
                <a:gd name="connsiteY52" fmla="*/ 65902 h 214263"/>
                <a:gd name="connsiteX53" fmla="*/ 43177 w 279514"/>
                <a:gd name="connsiteY53" fmla="*/ 70447 h 214263"/>
                <a:gd name="connsiteX54" fmla="*/ 59084 w 279514"/>
                <a:gd name="connsiteY54" fmla="*/ 43177 h 214263"/>
                <a:gd name="connsiteX55" fmla="*/ 70447 w 279514"/>
                <a:gd name="connsiteY55" fmla="*/ 11362 h 2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9514" h="214263">
                  <a:moveTo>
                    <a:pt x="118169" y="0"/>
                  </a:moveTo>
                  <a:lnTo>
                    <a:pt x="115169" y="15000"/>
                  </a:lnTo>
                  <a:lnTo>
                    <a:pt x="118169" y="14286"/>
                  </a:lnTo>
                  <a:lnTo>
                    <a:pt x="115305" y="28607"/>
                  </a:lnTo>
                  <a:lnTo>
                    <a:pt x="118169" y="38632"/>
                  </a:lnTo>
                  <a:lnTo>
                    <a:pt x="134076" y="34087"/>
                  </a:lnTo>
                  <a:lnTo>
                    <a:pt x="118169" y="49994"/>
                  </a:lnTo>
                  <a:lnTo>
                    <a:pt x="117289" y="49839"/>
                  </a:lnTo>
                  <a:lnTo>
                    <a:pt x="118169" y="52918"/>
                  </a:lnTo>
                  <a:lnTo>
                    <a:pt x="134076" y="48373"/>
                  </a:lnTo>
                  <a:lnTo>
                    <a:pt x="118169" y="64280"/>
                  </a:lnTo>
                  <a:lnTo>
                    <a:pt x="79537" y="57463"/>
                  </a:lnTo>
                  <a:lnTo>
                    <a:pt x="77421" y="70161"/>
                  </a:lnTo>
                  <a:lnTo>
                    <a:pt x="113624" y="65902"/>
                  </a:lnTo>
                  <a:lnTo>
                    <a:pt x="161345" y="81809"/>
                  </a:lnTo>
                  <a:lnTo>
                    <a:pt x="231792" y="77264"/>
                  </a:lnTo>
                  <a:lnTo>
                    <a:pt x="240882" y="118168"/>
                  </a:lnTo>
                  <a:lnTo>
                    <a:pt x="252244" y="113623"/>
                  </a:lnTo>
                  <a:lnTo>
                    <a:pt x="272697" y="124986"/>
                  </a:lnTo>
                  <a:lnTo>
                    <a:pt x="272697" y="139272"/>
                  </a:lnTo>
                  <a:lnTo>
                    <a:pt x="272697" y="140893"/>
                  </a:lnTo>
                  <a:lnTo>
                    <a:pt x="279514" y="168163"/>
                  </a:lnTo>
                  <a:lnTo>
                    <a:pt x="275943" y="168163"/>
                  </a:lnTo>
                  <a:lnTo>
                    <a:pt x="279514" y="182449"/>
                  </a:lnTo>
                  <a:lnTo>
                    <a:pt x="240882" y="182449"/>
                  </a:lnTo>
                  <a:lnTo>
                    <a:pt x="213612" y="175631"/>
                  </a:lnTo>
                  <a:lnTo>
                    <a:pt x="193160" y="198356"/>
                  </a:lnTo>
                  <a:lnTo>
                    <a:pt x="177253" y="202901"/>
                  </a:lnTo>
                  <a:lnTo>
                    <a:pt x="161345" y="214263"/>
                  </a:lnTo>
                  <a:lnTo>
                    <a:pt x="149983" y="198356"/>
                  </a:lnTo>
                  <a:lnTo>
                    <a:pt x="149983" y="184070"/>
                  </a:lnTo>
                  <a:lnTo>
                    <a:pt x="149983" y="159724"/>
                  </a:lnTo>
                  <a:lnTo>
                    <a:pt x="138621" y="159724"/>
                  </a:lnTo>
                  <a:lnTo>
                    <a:pt x="144743" y="145438"/>
                  </a:lnTo>
                  <a:lnTo>
                    <a:pt x="138621" y="145438"/>
                  </a:lnTo>
                  <a:lnTo>
                    <a:pt x="140396" y="141296"/>
                  </a:lnTo>
                  <a:lnTo>
                    <a:pt x="122713" y="132454"/>
                  </a:lnTo>
                  <a:lnTo>
                    <a:pt x="106806" y="150634"/>
                  </a:lnTo>
                  <a:lnTo>
                    <a:pt x="102261" y="166541"/>
                  </a:lnTo>
                  <a:lnTo>
                    <a:pt x="102261" y="171086"/>
                  </a:lnTo>
                  <a:lnTo>
                    <a:pt x="79537" y="171086"/>
                  </a:lnTo>
                  <a:lnTo>
                    <a:pt x="63629" y="193811"/>
                  </a:lnTo>
                  <a:lnTo>
                    <a:pt x="52267" y="186994"/>
                  </a:lnTo>
                  <a:lnTo>
                    <a:pt x="27270" y="202901"/>
                  </a:lnTo>
                  <a:lnTo>
                    <a:pt x="15908" y="193811"/>
                  </a:lnTo>
                  <a:lnTo>
                    <a:pt x="20815" y="183451"/>
                  </a:lnTo>
                  <a:lnTo>
                    <a:pt x="15908" y="179525"/>
                  </a:lnTo>
                  <a:lnTo>
                    <a:pt x="35013" y="139190"/>
                  </a:lnTo>
                  <a:lnTo>
                    <a:pt x="31815" y="112002"/>
                  </a:lnTo>
                  <a:lnTo>
                    <a:pt x="0" y="100640"/>
                  </a:lnTo>
                  <a:lnTo>
                    <a:pt x="6623" y="88719"/>
                  </a:lnTo>
                  <a:lnTo>
                    <a:pt x="0" y="86354"/>
                  </a:lnTo>
                  <a:lnTo>
                    <a:pt x="11363" y="65902"/>
                  </a:lnTo>
                  <a:lnTo>
                    <a:pt x="43177" y="70447"/>
                  </a:lnTo>
                  <a:lnTo>
                    <a:pt x="59084" y="43177"/>
                  </a:lnTo>
                  <a:lnTo>
                    <a:pt x="70447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8" name="Freeform 469">
              <a:extLst>
                <a:ext uri="{FF2B5EF4-FFF2-40B4-BE49-F238E27FC236}">
                  <a16:creationId xmlns:a16="http://schemas.microsoft.com/office/drawing/2014/main" id="{1DBA327F-A930-313A-220A-7C1CA9FF8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82" y="2596686"/>
              <a:ext cx="305405" cy="160697"/>
            </a:xfrm>
            <a:custGeom>
              <a:avLst/>
              <a:gdLst>
                <a:gd name="connsiteX0" fmla="*/ 177253 w 407206"/>
                <a:gd name="connsiteY0" fmla="*/ 0 h 214263"/>
                <a:gd name="connsiteX1" fmla="*/ 224974 w 407206"/>
                <a:gd name="connsiteY1" fmla="*/ 22725 h 214263"/>
                <a:gd name="connsiteX2" fmla="*/ 240882 w 407206"/>
                <a:gd name="connsiteY2" fmla="*/ 15907 h 214263"/>
                <a:gd name="connsiteX3" fmla="*/ 299966 w 407206"/>
                <a:gd name="connsiteY3" fmla="*/ 22725 h 214263"/>
                <a:gd name="connsiteX4" fmla="*/ 359050 w 407206"/>
                <a:gd name="connsiteY4" fmla="*/ 27270 h 214263"/>
                <a:gd name="connsiteX5" fmla="*/ 377230 w 407206"/>
                <a:gd name="connsiteY5" fmla="*/ 43177 h 214263"/>
                <a:gd name="connsiteX6" fmla="*/ 397682 w 407206"/>
                <a:gd name="connsiteY6" fmla="*/ 49994 h 214263"/>
                <a:gd name="connsiteX7" fmla="*/ 393137 w 407206"/>
                <a:gd name="connsiteY7" fmla="*/ 59084 h 214263"/>
                <a:gd name="connsiteX8" fmla="*/ 392500 w 407206"/>
                <a:gd name="connsiteY8" fmla="*/ 59378 h 214263"/>
                <a:gd name="connsiteX9" fmla="*/ 407206 w 407206"/>
                <a:gd name="connsiteY9" fmla="*/ 64280 h 214263"/>
                <a:gd name="connsiteX10" fmla="*/ 402661 w 407206"/>
                <a:gd name="connsiteY10" fmla="*/ 73370 h 214263"/>
                <a:gd name="connsiteX11" fmla="*/ 343577 w 407206"/>
                <a:gd name="connsiteY11" fmla="*/ 100640 h 214263"/>
                <a:gd name="connsiteX12" fmla="*/ 332215 w 407206"/>
                <a:gd name="connsiteY12" fmla="*/ 123364 h 214263"/>
                <a:gd name="connsiteX13" fmla="*/ 284493 w 407206"/>
                <a:gd name="connsiteY13" fmla="*/ 127909 h 214263"/>
                <a:gd name="connsiteX14" fmla="*/ 273130 w 407206"/>
                <a:gd name="connsiteY14" fmla="*/ 155179 h 214263"/>
                <a:gd name="connsiteX15" fmla="*/ 229953 w 407206"/>
                <a:gd name="connsiteY15" fmla="*/ 150634 h 214263"/>
                <a:gd name="connsiteX16" fmla="*/ 207229 w 407206"/>
                <a:gd name="connsiteY16" fmla="*/ 159724 h 214263"/>
                <a:gd name="connsiteX17" fmla="*/ 170869 w 407206"/>
                <a:gd name="connsiteY17" fmla="*/ 182449 h 214263"/>
                <a:gd name="connsiteX18" fmla="*/ 175414 w 407206"/>
                <a:gd name="connsiteY18" fmla="*/ 191538 h 214263"/>
                <a:gd name="connsiteX19" fmla="*/ 166324 w 407206"/>
                <a:gd name="connsiteY19" fmla="*/ 202901 h 214263"/>
                <a:gd name="connsiteX20" fmla="*/ 95878 w 407206"/>
                <a:gd name="connsiteY20" fmla="*/ 214263 h 214263"/>
                <a:gd name="connsiteX21" fmla="*/ 48156 w 407206"/>
                <a:gd name="connsiteY21" fmla="*/ 198356 h 214263"/>
                <a:gd name="connsiteX22" fmla="*/ 9524 w 407206"/>
                <a:gd name="connsiteY22" fmla="*/ 198356 h 214263"/>
                <a:gd name="connsiteX23" fmla="*/ 11905 w 407206"/>
                <a:gd name="connsiteY23" fmla="*/ 184070 h 214263"/>
                <a:gd name="connsiteX24" fmla="*/ 0 w 407206"/>
                <a:gd name="connsiteY24" fmla="*/ 184070 h 214263"/>
                <a:gd name="connsiteX25" fmla="*/ 4545 w 407206"/>
                <a:gd name="connsiteY25" fmla="*/ 156800 h 214263"/>
                <a:gd name="connsiteX26" fmla="*/ 43177 w 407206"/>
                <a:gd name="connsiteY26" fmla="*/ 168163 h 214263"/>
                <a:gd name="connsiteX27" fmla="*/ 59084 w 407206"/>
                <a:gd name="connsiteY27" fmla="*/ 152255 h 214263"/>
                <a:gd name="connsiteX28" fmla="*/ 86354 w 407206"/>
                <a:gd name="connsiteY28" fmla="*/ 156800 h 214263"/>
                <a:gd name="connsiteX29" fmla="*/ 127705 w 407206"/>
                <a:gd name="connsiteY29" fmla="*/ 129233 h 214263"/>
                <a:gd name="connsiteX30" fmla="*/ 100423 w 407206"/>
                <a:gd name="connsiteY30" fmla="*/ 112002 h 214263"/>
                <a:gd name="connsiteX31" fmla="*/ 73153 w 407206"/>
                <a:gd name="connsiteY31" fmla="*/ 123364 h 214263"/>
                <a:gd name="connsiteX32" fmla="*/ 48156 w 407206"/>
                <a:gd name="connsiteY32" fmla="*/ 107457 h 214263"/>
                <a:gd name="connsiteX33" fmla="*/ 52972 w 407206"/>
                <a:gd name="connsiteY33" fmla="*/ 102297 h 214263"/>
                <a:gd name="connsiteX34" fmla="*/ 38632 w 407206"/>
                <a:gd name="connsiteY34" fmla="*/ 93171 h 214263"/>
                <a:gd name="connsiteX35" fmla="*/ 66525 w 407206"/>
                <a:gd name="connsiteY35" fmla="*/ 63286 h 214263"/>
                <a:gd name="connsiteX36" fmla="*/ 68624 w 407206"/>
                <a:gd name="connsiteY36" fmla="*/ 58563 h 214263"/>
                <a:gd name="connsiteX37" fmla="*/ 54539 w 407206"/>
                <a:gd name="connsiteY37" fmla="*/ 54539 h 214263"/>
                <a:gd name="connsiteX38" fmla="*/ 63629 w 407206"/>
                <a:gd name="connsiteY38" fmla="*/ 34087 h 214263"/>
                <a:gd name="connsiteX39" fmla="*/ 86354 w 407206"/>
                <a:gd name="connsiteY39" fmla="*/ 27270 h 214263"/>
                <a:gd name="connsiteX40" fmla="*/ 149983 w 407206"/>
                <a:gd name="connsiteY40" fmla="*/ 43177 h 214263"/>
                <a:gd name="connsiteX41" fmla="*/ 156800 w 407206"/>
                <a:gd name="connsiteY41" fmla="*/ 11362 h 2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07206" h="214263">
                  <a:moveTo>
                    <a:pt x="177253" y="0"/>
                  </a:moveTo>
                  <a:lnTo>
                    <a:pt x="224974" y="22725"/>
                  </a:lnTo>
                  <a:lnTo>
                    <a:pt x="240882" y="15907"/>
                  </a:lnTo>
                  <a:lnTo>
                    <a:pt x="299966" y="22725"/>
                  </a:lnTo>
                  <a:lnTo>
                    <a:pt x="359050" y="27270"/>
                  </a:lnTo>
                  <a:lnTo>
                    <a:pt x="377230" y="43177"/>
                  </a:lnTo>
                  <a:lnTo>
                    <a:pt x="397682" y="49994"/>
                  </a:lnTo>
                  <a:lnTo>
                    <a:pt x="393137" y="59084"/>
                  </a:lnTo>
                  <a:lnTo>
                    <a:pt x="392500" y="59378"/>
                  </a:lnTo>
                  <a:lnTo>
                    <a:pt x="407206" y="64280"/>
                  </a:lnTo>
                  <a:lnTo>
                    <a:pt x="402661" y="73370"/>
                  </a:lnTo>
                  <a:lnTo>
                    <a:pt x="343577" y="100640"/>
                  </a:lnTo>
                  <a:lnTo>
                    <a:pt x="332215" y="123364"/>
                  </a:lnTo>
                  <a:lnTo>
                    <a:pt x="284493" y="127909"/>
                  </a:lnTo>
                  <a:lnTo>
                    <a:pt x="273130" y="155179"/>
                  </a:lnTo>
                  <a:lnTo>
                    <a:pt x="229953" y="150634"/>
                  </a:lnTo>
                  <a:lnTo>
                    <a:pt x="207229" y="159724"/>
                  </a:lnTo>
                  <a:lnTo>
                    <a:pt x="170869" y="182449"/>
                  </a:lnTo>
                  <a:lnTo>
                    <a:pt x="175414" y="191538"/>
                  </a:lnTo>
                  <a:lnTo>
                    <a:pt x="166324" y="202901"/>
                  </a:lnTo>
                  <a:lnTo>
                    <a:pt x="95878" y="214263"/>
                  </a:lnTo>
                  <a:lnTo>
                    <a:pt x="48156" y="198356"/>
                  </a:lnTo>
                  <a:lnTo>
                    <a:pt x="9524" y="198356"/>
                  </a:lnTo>
                  <a:lnTo>
                    <a:pt x="11905" y="184070"/>
                  </a:lnTo>
                  <a:lnTo>
                    <a:pt x="0" y="184070"/>
                  </a:lnTo>
                  <a:lnTo>
                    <a:pt x="4545" y="156800"/>
                  </a:lnTo>
                  <a:lnTo>
                    <a:pt x="43177" y="168163"/>
                  </a:lnTo>
                  <a:lnTo>
                    <a:pt x="59084" y="152255"/>
                  </a:lnTo>
                  <a:lnTo>
                    <a:pt x="86354" y="156800"/>
                  </a:lnTo>
                  <a:lnTo>
                    <a:pt x="127705" y="129233"/>
                  </a:lnTo>
                  <a:lnTo>
                    <a:pt x="100423" y="112002"/>
                  </a:lnTo>
                  <a:lnTo>
                    <a:pt x="73153" y="123364"/>
                  </a:lnTo>
                  <a:lnTo>
                    <a:pt x="48156" y="107457"/>
                  </a:lnTo>
                  <a:lnTo>
                    <a:pt x="52972" y="102297"/>
                  </a:lnTo>
                  <a:lnTo>
                    <a:pt x="38632" y="93171"/>
                  </a:lnTo>
                  <a:lnTo>
                    <a:pt x="66525" y="63286"/>
                  </a:lnTo>
                  <a:lnTo>
                    <a:pt x="68624" y="58563"/>
                  </a:lnTo>
                  <a:lnTo>
                    <a:pt x="54539" y="54539"/>
                  </a:lnTo>
                  <a:lnTo>
                    <a:pt x="63629" y="34087"/>
                  </a:lnTo>
                  <a:lnTo>
                    <a:pt x="86354" y="27270"/>
                  </a:lnTo>
                  <a:lnTo>
                    <a:pt x="149983" y="43177"/>
                  </a:lnTo>
                  <a:lnTo>
                    <a:pt x="156800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29" name="Freeform 468">
              <a:extLst>
                <a:ext uri="{FF2B5EF4-FFF2-40B4-BE49-F238E27FC236}">
                  <a16:creationId xmlns:a16="http://schemas.microsoft.com/office/drawing/2014/main" id="{D4A2B627-A5E6-6A9C-410E-5A61AE272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35" y="2514959"/>
              <a:ext cx="479248" cy="310355"/>
            </a:xfrm>
            <a:custGeom>
              <a:avLst/>
              <a:gdLst>
                <a:gd name="connsiteX0" fmla="*/ 102695 w 638997"/>
                <a:gd name="connsiteY0" fmla="*/ 0 h 413806"/>
                <a:gd name="connsiteX1" fmla="*/ 107240 w 638997"/>
                <a:gd name="connsiteY1" fmla="*/ 4545 h 413806"/>
                <a:gd name="connsiteX2" fmla="*/ 166324 w 638997"/>
                <a:gd name="connsiteY2" fmla="*/ 36360 h 413806"/>
                <a:gd name="connsiteX3" fmla="*/ 198139 w 638997"/>
                <a:gd name="connsiteY3" fmla="*/ 59084 h 413806"/>
                <a:gd name="connsiteX4" fmla="*/ 229953 w 638997"/>
                <a:gd name="connsiteY4" fmla="*/ 106806 h 413806"/>
                <a:gd name="connsiteX5" fmla="*/ 273130 w 638997"/>
                <a:gd name="connsiteY5" fmla="*/ 95444 h 413806"/>
                <a:gd name="connsiteX6" fmla="*/ 339032 w 638997"/>
                <a:gd name="connsiteY6" fmla="*/ 90899 h 413806"/>
                <a:gd name="connsiteX7" fmla="*/ 382209 w 638997"/>
                <a:gd name="connsiteY7" fmla="*/ 127258 h 413806"/>
                <a:gd name="connsiteX8" fmla="*/ 382209 w 638997"/>
                <a:gd name="connsiteY8" fmla="*/ 177253 h 413806"/>
                <a:gd name="connsiteX9" fmla="*/ 398116 w 638997"/>
                <a:gd name="connsiteY9" fmla="*/ 177253 h 413806"/>
                <a:gd name="connsiteX10" fmla="*/ 402661 w 638997"/>
                <a:gd name="connsiteY10" fmla="*/ 220429 h 413806"/>
                <a:gd name="connsiteX11" fmla="*/ 450383 w 638997"/>
                <a:gd name="connsiteY11" fmla="*/ 220429 h 413806"/>
                <a:gd name="connsiteX12" fmla="*/ 461745 w 638997"/>
                <a:gd name="connsiteY12" fmla="*/ 247699 h 413806"/>
                <a:gd name="connsiteX13" fmla="*/ 466104 w 638997"/>
                <a:gd name="connsiteY13" fmla="*/ 247699 h 413806"/>
                <a:gd name="connsiteX14" fmla="*/ 484035 w 638997"/>
                <a:gd name="connsiteY14" fmla="*/ 213829 h 413806"/>
                <a:gd name="connsiteX15" fmla="*/ 527212 w 638997"/>
                <a:gd name="connsiteY15" fmla="*/ 182015 h 413806"/>
                <a:gd name="connsiteX16" fmla="*/ 536736 w 638997"/>
                <a:gd name="connsiteY16" fmla="*/ 177253 h 413806"/>
                <a:gd name="connsiteX17" fmla="*/ 536736 w 638997"/>
                <a:gd name="connsiteY17" fmla="*/ 177253 h 413806"/>
                <a:gd name="connsiteX18" fmla="*/ 544525 w 638997"/>
                <a:gd name="connsiteY18" fmla="*/ 173358 h 413806"/>
                <a:gd name="connsiteX19" fmla="*/ 549937 w 638997"/>
                <a:gd name="connsiteY19" fmla="*/ 170652 h 413806"/>
                <a:gd name="connsiteX20" fmla="*/ 549937 w 638997"/>
                <a:gd name="connsiteY20" fmla="*/ 170652 h 413806"/>
                <a:gd name="connsiteX21" fmla="*/ 559461 w 638997"/>
                <a:gd name="connsiteY21" fmla="*/ 165890 h 413806"/>
                <a:gd name="connsiteX22" fmla="*/ 568551 w 638997"/>
                <a:gd name="connsiteY22" fmla="*/ 170435 h 413806"/>
                <a:gd name="connsiteX23" fmla="*/ 543553 w 638997"/>
                <a:gd name="connsiteY23" fmla="*/ 204522 h 413806"/>
                <a:gd name="connsiteX24" fmla="*/ 564006 w 638997"/>
                <a:gd name="connsiteY24" fmla="*/ 220429 h 413806"/>
                <a:gd name="connsiteX25" fmla="*/ 595820 w 638997"/>
                <a:gd name="connsiteY25" fmla="*/ 209067 h 413806"/>
                <a:gd name="connsiteX26" fmla="*/ 638997 w 638997"/>
                <a:gd name="connsiteY26" fmla="*/ 236337 h 413806"/>
                <a:gd name="connsiteX27" fmla="*/ 591275 w 638997"/>
                <a:gd name="connsiteY27" fmla="*/ 268151 h 413806"/>
                <a:gd name="connsiteX28" fmla="*/ 589370 w 638997"/>
                <a:gd name="connsiteY28" fmla="*/ 267834 h 413806"/>
                <a:gd name="connsiteX29" fmla="*/ 581751 w 638997"/>
                <a:gd name="connsiteY29" fmla="*/ 272913 h 413806"/>
                <a:gd name="connsiteX30" fmla="*/ 554482 w 638997"/>
                <a:gd name="connsiteY30" fmla="*/ 268368 h 413806"/>
                <a:gd name="connsiteX31" fmla="*/ 538574 w 638997"/>
                <a:gd name="connsiteY31" fmla="*/ 272913 h 413806"/>
                <a:gd name="connsiteX32" fmla="*/ 534029 w 638997"/>
                <a:gd name="connsiteY32" fmla="*/ 257006 h 413806"/>
                <a:gd name="connsiteX33" fmla="*/ 538574 w 638997"/>
                <a:gd name="connsiteY33" fmla="*/ 234281 h 413806"/>
                <a:gd name="connsiteX34" fmla="*/ 499403 w 638997"/>
                <a:gd name="connsiteY34" fmla="*/ 243608 h 413806"/>
                <a:gd name="connsiteX35" fmla="*/ 489014 w 638997"/>
                <a:gd name="connsiteY35" fmla="*/ 272696 h 413806"/>
                <a:gd name="connsiteX36" fmla="*/ 473107 w 638997"/>
                <a:gd name="connsiteY36" fmla="*/ 299966 h 413806"/>
                <a:gd name="connsiteX37" fmla="*/ 466880 w 638997"/>
                <a:gd name="connsiteY37" fmla="*/ 299076 h 413806"/>
                <a:gd name="connsiteX38" fmla="*/ 463583 w 638997"/>
                <a:gd name="connsiteY38" fmla="*/ 304728 h 413806"/>
                <a:gd name="connsiteX39" fmla="*/ 438141 w 638997"/>
                <a:gd name="connsiteY39" fmla="*/ 301093 h 413806"/>
                <a:gd name="connsiteX40" fmla="*/ 429930 w 638997"/>
                <a:gd name="connsiteY40" fmla="*/ 315873 h 413806"/>
                <a:gd name="connsiteX41" fmla="*/ 457200 w 638997"/>
                <a:gd name="connsiteY41" fmla="*/ 327235 h 413806"/>
                <a:gd name="connsiteX42" fmla="*/ 466290 w 638997"/>
                <a:gd name="connsiteY42" fmla="*/ 365867 h 413806"/>
                <a:gd name="connsiteX43" fmla="*/ 445838 w 638997"/>
                <a:gd name="connsiteY43" fmla="*/ 409044 h 413806"/>
                <a:gd name="connsiteX44" fmla="*/ 439767 w 638997"/>
                <a:gd name="connsiteY44" fmla="*/ 406515 h 413806"/>
                <a:gd name="connsiteX45" fmla="*/ 436314 w 638997"/>
                <a:gd name="connsiteY45" fmla="*/ 413806 h 413806"/>
                <a:gd name="connsiteX46" fmla="*/ 409044 w 638997"/>
                <a:gd name="connsiteY46" fmla="*/ 402444 h 413806"/>
                <a:gd name="connsiteX47" fmla="*/ 388592 w 638997"/>
                <a:gd name="connsiteY47" fmla="*/ 402444 h 413806"/>
                <a:gd name="connsiteX48" fmla="*/ 388592 w 638997"/>
                <a:gd name="connsiteY48" fmla="*/ 375174 h 413806"/>
                <a:gd name="connsiteX49" fmla="*/ 338598 w 638997"/>
                <a:gd name="connsiteY49" fmla="*/ 359267 h 413806"/>
                <a:gd name="connsiteX50" fmla="*/ 302238 w 638997"/>
                <a:gd name="connsiteY50" fmla="*/ 331997 h 413806"/>
                <a:gd name="connsiteX51" fmla="*/ 274969 w 638997"/>
                <a:gd name="connsiteY51" fmla="*/ 311545 h 413806"/>
                <a:gd name="connsiteX52" fmla="*/ 236337 w 638997"/>
                <a:gd name="connsiteY52" fmla="*/ 277458 h 413806"/>
                <a:gd name="connsiteX53" fmla="*/ 215884 w 638997"/>
                <a:gd name="connsiteY53" fmla="*/ 229736 h 413806"/>
                <a:gd name="connsiteX54" fmla="*/ 204522 w 638997"/>
                <a:gd name="connsiteY54" fmla="*/ 218374 h 413806"/>
                <a:gd name="connsiteX55" fmla="*/ 161345 w 638997"/>
                <a:gd name="connsiteY55" fmla="*/ 225191 h 413806"/>
                <a:gd name="connsiteX56" fmla="*/ 152255 w 638997"/>
                <a:gd name="connsiteY56" fmla="*/ 213829 h 413806"/>
                <a:gd name="connsiteX57" fmla="*/ 145438 w 638997"/>
                <a:gd name="connsiteY57" fmla="*/ 175197 h 413806"/>
                <a:gd name="connsiteX58" fmla="*/ 99794 w 638997"/>
                <a:gd name="connsiteY58" fmla="*/ 151288 h 413806"/>
                <a:gd name="connsiteX59" fmla="*/ 75426 w 638997"/>
                <a:gd name="connsiteY59" fmla="*/ 170435 h 413806"/>
                <a:gd name="connsiteX60" fmla="*/ 59298 w 638997"/>
                <a:gd name="connsiteY60" fmla="*/ 178499 h 413806"/>
                <a:gd name="connsiteX61" fmla="*/ 43611 w 638997"/>
                <a:gd name="connsiteY61" fmla="*/ 186342 h 413806"/>
                <a:gd name="connsiteX62" fmla="*/ 52701 w 638997"/>
                <a:gd name="connsiteY62" fmla="*/ 213612 h 413806"/>
                <a:gd name="connsiteX63" fmla="*/ 41590 w 638997"/>
                <a:gd name="connsiteY63" fmla="*/ 213612 h 413806"/>
                <a:gd name="connsiteX64" fmla="*/ 43177 w 638997"/>
                <a:gd name="connsiteY64" fmla="*/ 218374 h 413806"/>
                <a:gd name="connsiteX65" fmla="*/ 0 w 638997"/>
                <a:gd name="connsiteY65" fmla="*/ 218374 h 413806"/>
                <a:gd name="connsiteX66" fmla="*/ 0 w 638997"/>
                <a:gd name="connsiteY66" fmla="*/ 29759 h 413806"/>
                <a:gd name="connsiteX67" fmla="*/ 9524 w 638997"/>
                <a:gd name="connsiteY67" fmla="*/ 27204 h 413806"/>
                <a:gd name="connsiteX68" fmla="*/ 9524 w 638997"/>
                <a:gd name="connsiteY68" fmla="*/ 24997 h 41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38997" h="413806">
                  <a:moveTo>
                    <a:pt x="102695" y="0"/>
                  </a:moveTo>
                  <a:lnTo>
                    <a:pt x="107240" y="4545"/>
                  </a:lnTo>
                  <a:lnTo>
                    <a:pt x="166324" y="36360"/>
                  </a:lnTo>
                  <a:lnTo>
                    <a:pt x="198139" y="59084"/>
                  </a:lnTo>
                  <a:lnTo>
                    <a:pt x="229953" y="106806"/>
                  </a:lnTo>
                  <a:lnTo>
                    <a:pt x="273130" y="95444"/>
                  </a:lnTo>
                  <a:lnTo>
                    <a:pt x="339032" y="90899"/>
                  </a:lnTo>
                  <a:lnTo>
                    <a:pt x="382209" y="127258"/>
                  </a:lnTo>
                  <a:lnTo>
                    <a:pt x="382209" y="177253"/>
                  </a:lnTo>
                  <a:lnTo>
                    <a:pt x="398116" y="177253"/>
                  </a:lnTo>
                  <a:lnTo>
                    <a:pt x="402661" y="220429"/>
                  </a:lnTo>
                  <a:lnTo>
                    <a:pt x="450383" y="220429"/>
                  </a:lnTo>
                  <a:lnTo>
                    <a:pt x="461745" y="247699"/>
                  </a:lnTo>
                  <a:lnTo>
                    <a:pt x="466104" y="247699"/>
                  </a:lnTo>
                  <a:lnTo>
                    <a:pt x="484035" y="213829"/>
                  </a:lnTo>
                  <a:lnTo>
                    <a:pt x="527212" y="182015"/>
                  </a:lnTo>
                  <a:lnTo>
                    <a:pt x="536736" y="177253"/>
                  </a:lnTo>
                  <a:lnTo>
                    <a:pt x="536736" y="177253"/>
                  </a:lnTo>
                  <a:lnTo>
                    <a:pt x="544525" y="173358"/>
                  </a:lnTo>
                  <a:lnTo>
                    <a:pt x="549937" y="170652"/>
                  </a:lnTo>
                  <a:lnTo>
                    <a:pt x="549937" y="170652"/>
                  </a:lnTo>
                  <a:lnTo>
                    <a:pt x="559461" y="165890"/>
                  </a:lnTo>
                  <a:lnTo>
                    <a:pt x="568551" y="170435"/>
                  </a:lnTo>
                  <a:lnTo>
                    <a:pt x="543553" y="204522"/>
                  </a:lnTo>
                  <a:lnTo>
                    <a:pt x="564006" y="220429"/>
                  </a:lnTo>
                  <a:lnTo>
                    <a:pt x="595820" y="209067"/>
                  </a:lnTo>
                  <a:lnTo>
                    <a:pt x="638997" y="236337"/>
                  </a:lnTo>
                  <a:lnTo>
                    <a:pt x="591275" y="268151"/>
                  </a:lnTo>
                  <a:lnTo>
                    <a:pt x="589370" y="267834"/>
                  </a:lnTo>
                  <a:lnTo>
                    <a:pt x="581751" y="272913"/>
                  </a:lnTo>
                  <a:lnTo>
                    <a:pt x="554482" y="268368"/>
                  </a:lnTo>
                  <a:lnTo>
                    <a:pt x="538574" y="272913"/>
                  </a:lnTo>
                  <a:lnTo>
                    <a:pt x="534029" y="257006"/>
                  </a:lnTo>
                  <a:lnTo>
                    <a:pt x="538574" y="234281"/>
                  </a:lnTo>
                  <a:lnTo>
                    <a:pt x="499403" y="243608"/>
                  </a:lnTo>
                  <a:lnTo>
                    <a:pt x="489014" y="272696"/>
                  </a:lnTo>
                  <a:lnTo>
                    <a:pt x="473107" y="299966"/>
                  </a:lnTo>
                  <a:lnTo>
                    <a:pt x="466880" y="299076"/>
                  </a:lnTo>
                  <a:lnTo>
                    <a:pt x="463583" y="304728"/>
                  </a:lnTo>
                  <a:lnTo>
                    <a:pt x="438141" y="301093"/>
                  </a:lnTo>
                  <a:lnTo>
                    <a:pt x="429930" y="315873"/>
                  </a:lnTo>
                  <a:lnTo>
                    <a:pt x="457200" y="327235"/>
                  </a:lnTo>
                  <a:lnTo>
                    <a:pt x="466290" y="365867"/>
                  </a:lnTo>
                  <a:lnTo>
                    <a:pt x="445838" y="409044"/>
                  </a:lnTo>
                  <a:lnTo>
                    <a:pt x="439767" y="406515"/>
                  </a:lnTo>
                  <a:lnTo>
                    <a:pt x="436314" y="413806"/>
                  </a:lnTo>
                  <a:lnTo>
                    <a:pt x="409044" y="402444"/>
                  </a:lnTo>
                  <a:lnTo>
                    <a:pt x="388592" y="402444"/>
                  </a:lnTo>
                  <a:lnTo>
                    <a:pt x="388592" y="375174"/>
                  </a:lnTo>
                  <a:lnTo>
                    <a:pt x="338598" y="359267"/>
                  </a:lnTo>
                  <a:lnTo>
                    <a:pt x="302238" y="331997"/>
                  </a:lnTo>
                  <a:lnTo>
                    <a:pt x="274969" y="311545"/>
                  </a:lnTo>
                  <a:lnTo>
                    <a:pt x="236337" y="277458"/>
                  </a:lnTo>
                  <a:lnTo>
                    <a:pt x="215884" y="229736"/>
                  </a:lnTo>
                  <a:lnTo>
                    <a:pt x="204522" y="218374"/>
                  </a:lnTo>
                  <a:lnTo>
                    <a:pt x="161345" y="225191"/>
                  </a:lnTo>
                  <a:lnTo>
                    <a:pt x="152255" y="213829"/>
                  </a:lnTo>
                  <a:lnTo>
                    <a:pt x="145438" y="175197"/>
                  </a:lnTo>
                  <a:lnTo>
                    <a:pt x="99794" y="151288"/>
                  </a:lnTo>
                  <a:lnTo>
                    <a:pt x="75426" y="170435"/>
                  </a:lnTo>
                  <a:lnTo>
                    <a:pt x="59298" y="178499"/>
                  </a:lnTo>
                  <a:lnTo>
                    <a:pt x="43611" y="186342"/>
                  </a:lnTo>
                  <a:lnTo>
                    <a:pt x="52701" y="213612"/>
                  </a:lnTo>
                  <a:lnTo>
                    <a:pt x="41590" y="213612"/>
                  </a:lnTo>
                  <a:lnTo>
                    <a:pt x="43177" y="218374"/>
                  </a:lnTo>
                  <a:lnTo>
                    <a:pt x="0" y="218374"/>
                  </a:lnTo>
                  <a:lnTo>
                    <a:pt x="0" y="29759"/>
                  </a:lnTo>
                  <a:lnTo>
                    <a:pt x="9524" y="27204"/>
                  </a:lnTo>
                  <a:lnTo>
                    <a:pt x="9524" y="2499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0" name="Freeform 467">
              <a:extLst>
                <a:ext uri="{FF2B5EF4-FFF2-40B4-BE49-F238E27FC236}">
                  <a16:creationId xmlns:a16="http://schemas.microsoft.com/office/drawing/2014/main" id="{1DE383E8-41FF-57F2-CFCD-92FD7D2E7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311" y="2085382"/>
              <a:ext cx="1137207" cy="620708"/>
            </a:xfrm>
            <a:custGeom>
              <a:avLst/>
              <a:gdLst>
                <a:gd name="connsiteX0" fmla="*/ 831722 w 1516276"/>
                <a:gd name="connsiteY0" fmla="*/ 0 h 827611"/>
                <a:gd name="connsiteX1" fmla="*/ 897623 w 1516276"/>
                <a:gd name="connsiteY1" fmla="*/ 15907 h 827611"/>
                <a:gd name="connsiteX2" fmla="*/ 898607 w 1516276"/>
                <a:gd name="connsiteY2" fmla="*/ 22795 h 827611"/>
                <a:gd name="connsiteX3" fmla="*/ 909528 w 1516276"/>
                <a:gd name="connsiteY3" fmla="*/ 25431 h 827611"/>
                <a:gd name="connsiteX4" fmla="*/ 916672 w 1516276"/>
                <a:gd name="connsiteY4" fmla="*/ 75436 h 827611"/>
                <a:gd name="connsiteX5" fmla="*/ 945345 w 1516276"/>
                <a:gd name="connsiteY5" fmla="*/ 63629 h 827611"/>
                <a:gd name="connsiteX6" fmla="*/ 993067 w 1516276"/>
                <a:gd name="connsiteY6" fmla="*/ 90899 h 827611"/>
                <a:gd name="connsiteX7" fmla="*/ 992653 w 1516276"/>
                <a:gd name="connsiteY7" fmla="*/ 93383 h 827611"/>
                <a:gd name="connsiteX8" fmla="*/ 1004972 w 1516276"/>
                <a:gd name="connsiteY8" fmla="*/ 100423 h 827611"/>
                <a:gd name="connsiteX9" fmla="*/ 1002014 w 1516276"/>
                <a:gd name="connsiteY9" fmla="*/ 118168 h 827611"/>
                <a:gd name="connsiteX10" fmla="*/ 1024881 w 1516276"/>
                <a:gd name="connsiteY10" fmla="*/ 118168 h 827611"/>
                <a:gd name="connsiteX11" fmla="*/ 1118052 w 1516276"/>
                <a:gd name="connsiteY11" fmla="*/ 59084 h 827611"/>
                <a:gd name="connsiteX12" fmla="*/ 1099873 w 1516276"/>
                <a:gd name="connsiteY12" fmla="*/ 79536 h 827611"/>
                <a:gd name="connsiteX13" fmla="*/ 1104860 w 1516276"/>
                <a:gd name="connsiteY13" fmla="*/ 84523 h 827611"/>
                <a:gd name="connsiteX14" fmla="*/ 1129957 w 1516276"/>
                <a:gd name="connsiteY14" fmla="*/ 68608 h 827611"/>
                <a:gd name="connsiteX15" fmla="*/ 1111777 w 1516276"/>
                <a:gd name="connsiteY15" fmla="*/ 89060 h 827611"/>
                <a:gd name="connsiteX16" fmla="*/ 1161772 w 1516276"/>
                <a:gd name="connsiteY16" fmla="*/ 139055 h 827611"/>
                <a:gd name="connsiteX17" fmla="*/ 1233337 w 1516276"/>
                <a:gd name="connsiteY17" fmla="*/ 274006 h 827611"/>
                <a:gd name="connsiteX18" fmla="*/ 1252127 w 1516276"/>
                <a:gd name="connsiteY18" fmla="*/ 247699 h 827611"/>
                <a:gd name="connsiteX19" fmla="*/ 1304394 w 1516276"/>
                <a:gd name="connsiteY19" fmla="*/ 279513 h 827611"/>
                <a:gd name="connsiteX20" fmla="*/ 1354388 w 1516276"/>
                <a:gd name="connsiteY20" fmla="*/ 263606 h 827611"/>
                <a:gd name="connsiteX21" fmla="*/ 1374841 w 1516276"/>
                <a:gd name="connsiteY21" fmla="*/ 272696 h 827611"/>
                <a:gd name="connsiteX22" fmla="*/ 1376974 w 1516276"/>
                <a:gd name="connsiteY22" fmla="*/ 277877 h 827611"/>
                <a:gd name="connsiteX23" fmla="*/ 1386746 w 1516276"/>
                <a:gd name="connsiteY23" fmla="*/ 282220 h 827611"/>
                <a:gd name="connsiteX24" fmla="*/ 1400385 w 1516276"/>
                <a:gd name="connsiteY24" fmla="*/ 315343 h 827611"/>
                <a:gd name="connsiteX25" fmla="*/ 1418017 w 1516276"/>
                <a:gd name="connsiteY25" fmla="*/ 322690 h 827611"/>
                <a:gd name="connsiteX26" fmla="*/ 1423269 w 1516276"/>
                <a:gd name="connsiteY26" fmla="*/ 329442 h 827611"/>
                <a:gd name="connsiteX27" fmla="*/ 1429922 w 1516276"/>
                <a:gd name="connsiteY27" fmla="*/ 332214 h 827611"/>
                <a:gd name="connsiteX28" fmla="*/ 1438112 w 1516276"/>
                <a:gd name="connsiteY28" fmla="*/ 342743 h 827611"/>
                <a:gd name="connsiteX29" fmla="*/ 1481646 w 1516276"/>
                <a:gd name="connsiteY29" fmla="*/ 338597 h 827611"/>
                <a:gd name="connsiteX30" fmla="*/ 1488774 w 1516276"/>
                <a:gd name="connsiteY30" fmla="*/ 348576 h 827611"/>
                <a:gd name="connsiteX31" fmla="*/ 1493551 w 1516276"/>
                <a:gd name="connsiteY31" fmla="*/ 348121 h 827611"/>
                <a:gd name="connsiteX32" fmla="*/ 1516276 w 1516276"/>
                <a:gd name="connsiteY32" fmla="*/ 379936 h 827611"/>
                <a:gd name="connsiteX33" fmla="*/ 1484461 w 1516276"/>
                <a:gd name="connsiteY33" fmla="*/ 418568 h 827611"/>
                <a:gd name="connsiteX34" fmla="*/ 1457192 w 1516276"/>
                <a:gd name="connsiteY34" fmla="*/ 423113 h 827611"/>
                <a:gd name="connsiteX35" fmla="*/ 1450375 w 1516276"/>
                <a:gd name="connsiteY35" fmla="*/ 477652 h 827611"/>
                <a:gd name="connsiteX36" fmla="*/ 1429922 w 1516276"/>
                <a:gd name="connsiteY36" fmla="*/ 502649 h 827611"/>
                <a:gd name="connsiteX37" fmla="*/ 1359476 w 1516276"/>
                <a:gd name="connsiteY37" fmla="*/ 482197 h 827611"/>
                <a:gd name="connsiteX38" fmla="*/ 1332206 w 1516276"/>
                <a:gd name="connsiteY38" fmla="*/ 579913 h 827611"/>
                <a:gd name="connsiteX39" fmla="*/ 1316299 w 1516276"/>
                <a:gd name="connsiteY39" fmla="*/ 589002 h 827611"/>
                <a:gd name="connsiteX40" fmla="*/ 1241308 w 1516276"/>
                <a:gd name="connsiteY40" fmla="*/ 611727 h 827611"/>
                <a:gd name="connsiteX41" fmla="*/ 1273122 w 1516276"/>
                <a:gd name="connsiteY41" fmla="*/ 698081 h 827611"/>
                <a:gd name="connsiteX42" fmla="*/ 1248125 w 1516276"/>
                <a:gd name="connsiteY42" fmla="*/ 713988 h 827611"/>
                <a:gd name="connsiteX43" fmla="*/ 1252670 w 1516276"/>
                <a:gd name="connsiteY43" fmla="*/ 741258 h 827611"/>
                <a:gd name="connsiteX44" fmla="*/ 1232218 w 1516276"/>
                <a:gd name="connsiteY44" fmla="*/ 734440 h 827611"/>
                <a:gd name="connsiteX45" fmla="*/ 1221961 w 1516276"/>
                <a:gd name="connsiteY45" fmla="*/ 725466 h 827611"/>
                <a:gd name="connsiteX46" fmla="*/ 1220313 w 1516276"/>
                <a:gd name="connsiteY46" fmla="*/ 724916 h 827611"/>
                <a:gd name="connsiteX47" fmla="*/ 1212919 w 1516276"/>
                <a:gd name="connsiteY47" fmla="*/ 718447 h 827611"/>
                <a:gd name="connsiteX48" fmla="*/ 1154954 w 1516276"/>
                <a:gd name="connsiteY48" fmla="*/ 713988 h 827611"/>
                <a:gd name="connsiteX49" fmla="*/ 1095870 w 1516276"/>
                <a:gd name="connsiteY49" fmla="*/ 707171 h 827611"/>
                <a:gd name="connsiteX50" fmla="*/ 1079963 w 1516276"/>
                <a:gd name="connsiteY50" fmla="*/ 713988 h 827611"/>
                <a:gd name="connsiteX51" fmla="*/ 1032241 w 1516276"/>
                <a:gd name="connsiteY51" fmla="*/ 691263 h 827611"/>
                <a:gd name="connsiteX52" fmla="*/ 1011789 w 1516276"/>
                <a:gd name="connsiteY52" fmla="*/ 702626 h 827611"/>
                <a:gd name="connsiteX53" fmla="*/ 1004972 w 1516276"/>
                <a:gd name="connsiteY53" fmla="*/ 734440 h 827611"/>
                <a:gd name="connsiteX54" fmla="*/ 941343 w 1516276"/>
                <a:gd name="connsiteY54" fmla="*/ 718533 h 827611"/>
                <a:gd name="connsiteX55" fmla="*/ 918618 w 1516276"/>
                <a:gd name="connsiteY55" fmla="*/ 725350 h 827611"/>
                <a:gd name="connsiteX56" fmla="*/ 909528 w 1516276"/>
                <a:gd name="connsiteY56" fmla="*/ 745802 h 827611"/>
                <a:gd name="connsiteX57" fmla="*/ 886804 w 1516276"/>
                <a:gd name="connsiteY57" fmla="*/ 757165 h 827611"/>
                <a:gd name="connsiteX58" fmla="*/ 843627 w 1516276"/>
                <a:gd name="connsiteY58" fmla="*/ 788979 h 827611"/>
                <a:gd name="connsiteX59" fmla="*/ 823175 w 1516276"/>
                <a:gd name="connsiteY59" fmla="*/ 827611 h 827611"/>
                <a:gd name="connsiteX60" fmla="*/ 811812 w 1516276"/>
                <a:gd name="connsiteY60" fmla="*/ 827611 h 827611"/>
                <a:gd name="connsiteX61" fmla="*/ 807844 w 1516276"/>
                <a:gd name="connsiteY61" fmla="*/ 818087 h 827611"/>
                <a:gd name="connsiteX62" fmla="*/ 799907 w 1516276"/>
                <a:gd name="connsiteY62" fmla="*/ 818087 h 827611"/>
                <a:gd name="connsiteX63" fmla="*/ 792513 w 1516276"/>
                <a:gd name="connsiteY63" fmla="*/ 800342 h 827611"/>
                <a:gd name="connsiteX64" fmla="*/ 752728 w 1516276"/>
                <a:gd name="connsiteY64" fmla="*/ 800342 h 827611"/>
                <a:gd name="connsiteX65" fmla="*/ 751726 w 1516276"/>
                <a:gd name="connsiteY65" fmla="*/ 790818 h 827611"/>
                <a:gd name="connsiteX66" fmla="*/ 740823 w 1516276"/>
                <a:gd name="connsiteY66" fmla="*/ 790818 h 827611"/>
                <a:gd name="connsiteX67" fmla="*/ 737281 w 1516276"/>
                <a:gd name="connsiteY67" fmla="*/ 757165 h 827611"/>
                <a:gd name="connsiteX68" fmla="*/ 732276 w 1516276"/>
                <a:gd name="connsiteY68" fmla="*/ 757165 h 827611"/>
                <a:gd name="connsiteX69" fmla="*/ 732276 w 1516276"/>
                <a:gd name="connsiteY69" fmla="*/ 747641 h 827611"/>
                <a:gd name="connsiteX70" fmla="*/ 720371 w 1516276"/>
                <a:gd name="connsiteY70" fmla="*/ 747641 h 827611"/>
                <a:gd name="connsiteX71" fmla="*/ 720371 w 1516276"/>
                <a:gd name="connsiteY71" fmla="*/ 697647 h 827611"/>
                <a:gd name="connsiteX72" fmla="*/ 688549 w 1516276"/>
                <a:gd name="connsiteY72" fmla="*/ 670849 h 827611"/>
                <a:gd name="connsiteX73" fmla="*/ 623198 w 1516276"/>
                <a:gd name="connsiteY73" fmla="*/ 675356 h 827611"/>
                <a:gd name="connsiteX74" fmla="*/ 580021 w 1516276"/>
                <a:gd name="connsiteY74" fmla="*/ 686718 h 827611"/>
                <a:gd name="connsiteX75" fmla="*/ 572843 w 1516276"/>
                <a:gd name="connsiteY75" fmla="*/ 675951 h 827611"/>
                <a:gd name="connsiteX76" fmla="*/ 568116 w 1516276"/>
                <a:gd name="connsiteY76" fmla="*/ 677194 h 827611"/>
                <a:gd name="connsiteX77" fmla="*/ 537601 w 1516276"/>
                <a:gd name="connsiteY77" fmla="*/ 631421 h 827611"/>
                <a:gd name="connsiteX78" fmla="*/ 516392 w 1516276"/>
                <a:gd name="connsiteY78" fmla="*/ 616272 h 827611"/>
                <a:gd name="connsiteX79" fmla="*/ 457308 w 1516276"/>
                <a:gd name="connsiteY79" fmla="*/ 584458 h 827611"/>
                <a:gd name="connsiteX80" fmla="*/ 452763 w 1516276"/>
                <a:gd name="connsiteY80" fmla="*/ 579913 h 827611"/>
                <a:gd name="connsiteX81" fmla="*/ 359592 w 1516276"/>
                <a:gd name="connsiteY81" fmla="*/ 604910 h 827611"/>
                <a:gd name="connsiteX82" fmla="*/ 359592 w 1516276"/>
                <a:gd name="connsiteY82" fmla="*/ 793524 h 827611"/>
                <a:gd name="connsiteX83" fmla="*/ 339140 w 1516276"/>
                <a:gd name="connsiteY83" fmla="*/ 793524 h 827611"/>
                <a:gd name="connsiteX84" fmla="*/ 333188 w 1516276"/>
                <a:gd name="connsiteY84" fmla="*/ 784000 h 827611"/>
                <a:gd name="connsiteX85" fmla="*/ 327235 w 1516276"/>
                <a:gd name="connsiteY85" fmla="*/ 784000 h 827611"/>
                <a:gd name="connsiteX86" fmla="*/ 308101 w 1516276"/>
                <a:gd name="connsiteY86" fmla="*/ 753385 h 827611"/>
                <a:gd name="connsiteX87" fmla="*/ 291418 w 1516276"/>
                <a:gd name="connsiteY87" fmla="*/ 745802 h 827611"/>
                <a:gd name="connsiteX88" fmla="*/ 248241 w 1516276"/>
                <a:gd name="connsiteY88" fmla="*/ 750347 h 827611"/>
                <a:gd name="connsiteX89" fmla="*/ 232334 w 1516276"/>
                <a:gd name="connsiteY89" fmla="*/ 766255 h 827611"/>
                <a:gd name="connsiteX90" fmla="*/ 232334 w 1516276"/>
                <a:gd name="connsiteY90" fmla="*/ 757165 h 827611"/>
                <a:gd name="connsiteX91" fmla="*/ 235419 w 1516276"/>
                <a:gd name="connsiteY91" fmla="*/ 741740 h 827611"/>
                <a:gd name="connsiteX92" fmla="*/ 220429 w 1516276"/>
                <a:gd name="connsiteY92" fmla="*/ 756731 h 827611"/>
                <a:gd name="connsiteX93" fmla="*/ 220429 w 1516276"/>
                <a:gd name="connsiteY93" fmla="*/ 747641 h 827611"/>
                <a:gd name="connsiteX94" fmla="*/ 224974 w 1516276"/>
                <a:gd name="connsiteY94" fmla="*/ 724916 h 827611"/>
                <a:gd name="connsiteX95" fmla="*/ 222070 w 1516276"/>
                <a:gd name="connsiteY95" fmla="*/ 714751 h 827611"/>
                <a:gd name="connsiteX96" fmla="*/ 189157 w 1516276"/>
                <a:gd name="connsiteY96" fmla="*/ 702626 h 827611"/>
                <a:gd name="connsiteX97" fmla="*/ 187205 w 1516276"/>
                <a:gd name="connsiteY97" fmla="*/ 696768 h 827611"/>
                <a:gd name="connsiteX98" fmla="*/ 177252 w 1516276"/>
                <a:gd name="connsiteY98" fmla="*/ 693102 h 827611"/>
                <a:gd name="connsiteX99" fmla="*/ 162774 w 1516276"/>
                <a:gd name="connsiteY99" fmla="*/ 649666 h 827611"/>
                <a:gd name="connsiteX100" fmla="*/ 150526 w 1516276"/>
                <a:gd name="connsiteY100" fmla="*/ 643542 h 827611"/>
                <a:gd name="connsiteX101" fmla="*/ 150526 w 1516276"/>
                <a:gd name="connsiteY101" fmla="*/ 639970 h 827611"/>
                <a:gd name="connsiteX102" fmla="*/ 138621 w 1516276"/>
                <a:gd name="connsiteY102" fmla="*/ 634018 h 827611"/>
                <a:gd name="connsiteX103" fmla="*/ 138621 w 1516276"/>
                <a:gd name="connsiteY103" fmla="*/ 618110 h 827611"/>
                <a:gd name="connsiteX104" fmla="*/ 177252 w 1516276"/>
                <a:gd name="connsiteY104" fmla="*/ 622655 h 827611"/>
                <a:gd name="connsiteX105" fmla="*/ 177252 w 1516276"/>
                <a:gd name="connsiteY105" fmla="*/ 586296 h 827611"/>
                <a:gd name="connsiteX106" fmla="*/ 209067 w 1516276"/>
                <a:gd name="connsiteY106" fmla="*/ 579478 h 827611"/>
                <a:gd name="connsiteX107" fmla="*/ 240881 w 1516276"/>
                <a:gd name="connsiteY107" fmla="*/ 586296 h 827611"/>
                <a:gd name="connsiteX108" fmla="*/ 245426 w 1516276"/>
                <a:gd name="connsiteY108" fmla="*/ 531757 h 827611"/>
                <a:gd name="connsiteX109" fmla="*/ 242242 w 1516276"/>
                <a:gd name="connsiteY109" fmla="*/ 509466 h 827611"/>
                <a:gd name="connsiteX110" fmla="*/ 214155 w 1516276"/>
                <a:gd name="connsiteY110" fmla="*/ 509466 h 827611"/>
                <a:gd name="connsiteX111" fmla="*/ 182340 w 1516276"/>
                <a:gd name="connsiteY111" fmla="*/ 498104 h 827611"/>
                <a:gd name="connsiteX112" fmla="*/ 139163 w 1516276"/>
                <a:gd name="connsiteY112" fmla="*/ 525373 h 827611"/>
                <a:gd name="connsiteX113" fmla="*/ 107349 w 1516276"/>
                <a:gd name="connsiteY113" fmla="*/ 536736 h 827611"/>
                <a:gd name="connsiteX114" fmla="*/ 86897 w 1516276"/>
                <a:gd name="connsiteY114" fmla="*/ 525373 h 827611"/>
                <a:gd name="connsiteX115" fmla="*/ 87341 w 1516276"/>
                <a:gd name="connsiteY115" fmla="*/ 522710 h 827611"/>
                <a:gd name="connsiteX116" fmla="*/ 74992 w 1516276"/>
                <a:gd name="connsiteY116" fmla="*/ 515849 h 827611"/>
                <a:gd name="connsiteX117" fmla="*/ 79536 w 1516276"/>
                <a:gd name="connsiteY117" fmla="*/ 488580 h 827611"/>
                <a:gd name="connsiteX118" fmla="*/ 64441 w 1516276"/>
                <a:gd name="connsiteY118" fmla="*/ 461744 h 827611"/>
                <a:gd name="connsiteX119" fmla="*/ 36902 w 1516276"/>
                <a:gd name="connsiteY119" fmla="*/ 461744 h 827611"/>
                <a:gd name="connsiteX120" fmla="*/ 29918 w 1516276"/>
                <a:gd name="connsiteY120" fmla="*/ 452220 h 827611"/>
                <a:gd name="connsiteX121" fmla="*/ 24997 w 1516276"/>
                <a:gd name="connsiteY121" fmla="*/ 452220 h 827611"/>
                <a:gd name="connsiteX122" fmla="*/ 0 w 1516276"/>
                <a:gd name="connsiteY122" fmla="*/ 418133 h 827611"/>
                <a:gd name="connsiteX123" fmla="*/ 20452 w 1516276"/>
                <a:gd name="connsiteY123" fmla="*/ 374957 h 827611"/>
                <a:gd name="connsiteX124" fmla="*/ 9090 w 1516276"/>
                <a:gd name="connsiteY124" fmla="*/ 365867 h 827611"/>
                <a:gd name="connsiteX125" fmla="*/ 36360 w 1516276"/>
                <a:gd name="connsiteY125" fmla="*/ 299965 h 827611"/>
                <a:gd name="connsiteX126" fmla="*/ 48178 w 1516276"/>
                <a:gd name="connsiteY126" fmla="*/ 309698 h 827611"/>
                <a:gd name="connsiteX127" fmla="*/ 48265 w 1516276"/>
                <a:gd name="connsiteY127" fmla="*/ 309489 h 827611"/>
                <a:gd name="connsiteX128" fmla="*/ 75024 w 1516276"/>
                <a:gd name="connsiteY128" fmla="*/ 331526 h 827611"/>
                <a:gd name="connsiteX129" fmla="*/ 79536 w 1516276"/>
                <a:gd name="connsiteY129" fmla="*/ 295420 h 827611"/>
                <a:gd name="connsiteX130" fmla="*/ 154528 w 1516276"/>
                <a:gd name="connsiteY130" fmla="*/ 231791 h 827611"/>
                <a:gd name="connsiteX131" fmla="*/ 213612 w 1516276"/>
                <a:gd name="connsiteY131" fmla="*/ 224974 h 827611"/>
                <a:gd name="connsiteX132" fmla="*/ 295421 w 1516276"/>
                <a:gd name="connsiteY132" fmla="*/ 268151 h 827611"/>
                <a:gd name="connsiteX133" fmla="*/ 338597 w 1516276"/>
                <a:gd name="connsiteY133" fmla="*/ 295420 h 827611"/>
                <a:gd name="connsiteX134" fmla="*/ 374957 w 1516276"/>
                <a:gd name="connsiteY134" fmla="*/ 268151 h 827611"/>
                <a:gd name="connsiteX135" fmla="*/ 434041 w 1516276"/>
                <a:gd name="connsiteY135" fmla="*/ 263606 h 827611"/>
                <a:gd name="connsiteX136" fmla="*/ 481763 w 1516276"/>
                <a:gd name="connsiteY136" fmla="*/ 295420 h 827611"/>
                <a:gd name="connsiteX137" fmla="*/ 493125 w 1516276"/>
                <a:gd name="connsiteY137" fmla="*/ 279513 h 827611"/>
                <a:gd name="connsiteX138" fmla="*/ 547664 w 1516276"/>
                <a:gd name="connsiteY138" fmla="*/ 284058 h 827611"/>
                <a:gd name="connsiteX139" fmla="*/ 551981 w 1516276"/>
                <a:gd name="connsiteY139" fmla="*/ 253835 h 827611"/>
                <a:gd name="connsiteX140" fmla="*/ 505030 w 1516276"/>
                <a:gd name="connsiteY140" fmla="*/ 223136 h 827611"/>
                <a:gd name="connsiteX141" fmla="*/ 506367 w 1516276"/>
                <a:gd name="connsiteY141" fmla="*/ 222270 h 827611"/>
                <a:gd name="connsiteX142" fmla="*/ 493125 w 1516276"/>
                <a:gd name="connsiteY142" fmla="*/ 213612 h 827611"/>
                <a:gd name="connsiteX143" fmla="*/ 531757 w 1516276"/>
                <a:gd name="connsiteY143" fmla="*/ 188615 h 827611"/>
                <a:gd name="connsiteX144" fmla="*/ 520394 w 1516276"/>
                <a:gd name="connsiteY144" fmla="*/ 165890 h 827611"/>
                <a:gd name="connsiteX145" fmla="*/ 559026 w 1516276"/>
                <a:gd name="connsiteY145" fmla="*/ 149983 h 827611"/>
                <a:gd name="connsiteX146" fmla="*/ 531757 w 1516276"/>
                <a:gd name="connsiteY146" fmla="*/ 111351 h 827611"/>
                <a:gd name="connsiteX147" fmla="*/ 547664 w 1516276"/>
                <a:gd name="connsiteY147" fmla="*/ 90899 h 827611"/>
                <a:gd name="connsiteX148" fmla="*/ 686284 w 1516276"/>
                <a:gd name="connsiteY148" fmla="*/ 70447 h 827611"/>
                <a:gd name="connsiteX149" fmla="*/ 702192 w 1516276"/>
                <a:gd name="connsiteY149" fmla="*/ 52267 h 827611"/>
                <a:gd name="connsiteX150" fmla="*/ 795363 w 1516276"/>
                <a:gd name="connsiteY150" fmla="*/ 27270 h 82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516276" h="827611">
                  <a:moveTo>
                    <a:pt x="831722" y="0"/>
                  </a:moveTo>
                  <a:lnTo>
                    <a:pt x="897623" y="15907"/>
                  </a:lnTo>
                  <a:lnTo>
                    <a:pt x="898607" y="22795"/>
                  </a:lnTo>
                  <a:lnTo>
                    <a:pt x="909528" y="25431"/>
                  </a:lnTo>
                  <a:lnTo>
                    <a:pt x="916672" y="75436"/>
                  </a:lnTo>
                  <a:lnTo>
                    <a:pt x="945345" y="63629"/>
                  </a:lnTo>
                  <a:lnTo>
                    <a:pt x="993067" y="90899"/>
                  </a:lnTo>
                  <a:lnTo>
                    <a:pt x="992653" y="93383"/>
                  </a:lnTo>
                  <a:lnTo>
                    <a:pt x="1004972" y="100423"/>
                  </a:lnTo>
                  <a:lnTo>
                    <a:pt x="1002014" y="118168"/>
                  </a:lnTo>
                  <a:lnTo>
                    <a:pt x="1024881" y="118168"/>
                  </a:lnTo>
                  <a:lnTo>
                    <a:pt x="1118052" y="59084"/>
                  </a:lnTo>
                  <a:lnTo>
                    <a:pt x="1099873" y="79536"/>
                  </a:lnTo>
                  <a:lnTo>
                    <a:pt x="1104860" y="84523"/>
                  </a:lnTo>
                  <a:lnTo>
                    <a:pt x="1129957" y="68608"/>
                  </a:lnTo>
                  <a:lnTo>
                    <a:pt x="1111777" y="89060"/>
                  </a:lnTo>
                  <a:lnTo>
                    <a:pt x="1161772" y="139055"/>
                  </a:lnTo>
                  <a:lnTo>
                    <a:pt x="1233337" y="274006"/>
                  </a:lnTo>
                  <a:lnTo>
                    <a:pt x="1252127" y="247699"/>
                  </a:lnTo>
                  <a:lnTo>
                    <a:pt x="1304394" y="279513"/>
                  </a:lnTo>
                  <a:lnTo>
                    <a:pt x="1354388" y="263606"/>
                  </a:lnTo>
                  <a:lnTo>
                    <a:pt x="1374841" y="272696"/>
                  </a:lnTo>
                  <a:lnTo>
                    <a:pt x="1376974" y="277877"/>
                  </a:lnTo>
                  <a:lnTo>
                    <a:pt x="1386746" y="282220"/>
                  </a:lnTo>
                  <a:lnTo>
                    <a:pt x="1400385" y="315343"/>
                  </a:lnTo>
                  <a:lnTo>
                    <a:pt x="1418017" y="322690"/>
                  </a:lnTo>
                  <a:lnTo>
                    <a:pt x="1423269" y="329442"/>
                  </a:lnTo>
                  <a:lnTo>
                    <a:pt x="1429922" y="332214"/>
                  </a:lnTo>
                  <a:lnTo>
                    <a:pt x="1438112" y="342743"/>
                  </a:lnTo>
                  <a:lnTo>
                    <a:pt x="1481646" y="338597"/>
                  </a:lnTo>
                  <a:lnTo>
                    <a:pt x="1488774" y="348576"/>
                  </a:lnTo>
                  <a:lnTo>
                    <a:pt x="1493551" y="348121"/>
                  </a:lnTo>
                  <a:lnTo>
                    <a:pt x="1516276" y="379936"/>
                  </a:lnTo>
                  <a:lnTo>
                    <a:pt x="1484461" y="418568"/>
                  </a:lnTo>
                  <a:lnTo>
                    <a:pt x="1457192" y="423113"/>
                  </a:lnTo>
                  <a:lnTo>
                    <a:pt x="1450375" y="477652"/>
                  </a:lnTo>
                  <a:lnTo>
                    <a:pt x="1429922" y="502649"/>
                  </a:lnTo>
                  <a:lnTo>
                    <a:pt x="1359476" y="482197"/>
                  </a:lnTo>
                  <a:lnTo>
                    <a:pt x="1332206" y="579913"/>
                  </a:lnTo>
                  <a:lnTo>
                    <a:pt x="1316299" y="589002"/>
                  </a:lnTo>
                  <a:lnTo>
                    <a:pt x="1241308" y="611727"/>
                  </a:lnTo>
                  <a:lnTo>
                    <a:pt x="1273122" y="698081"/>
                  </a:lnTo>
                  <a:lnTo>
                    <a:pt x="1248125" y="713988"/>
                  </a:lnTo>
                  <a:lnTo>
                    <a:pt x="1252670" y="741258"/>
                  </a:lnTo>
                  <a:lnTo>
                    <a:pt x="1232218" y="734440"/>
                  </a:lnTo>
                  <a:lnTo>
                    <a:pt x="1221961" y="725466"/>
                  </a:lnTo>
                  <a:lnTo>
                    <a:pt x="1220313" y="724916"/>
                  </a:lnTo>
                  <a:lnTo>
                    <a:pt x="1212919" y="718447"/>
                  </a:lnTo>
                  <a:lnTo>
                    <a:pt x="1154954" y="713988"/>
                  </a:lnTo>
                  <a:lnTo>
                    <a:pt x="1095870" y="707171"/>
                  </a:lnTo>
                  <a:lnTo>
                    <a:pt x="1079963" y="713988"/>
                  </a:lnTo>
                  <a:lnTo>
                    <a:pt x="1032241" y="691263"/>
                  </a:lnTo>
                  <a:lnTo>
                    <a:pt x="1011789" y="702626"/>
                  </a:lnTo>
                  <a:lnTo>
                    <a:pt x="1004972" y="734440"/>
                  </a:lnTo>
                  <a:lnTo>
                    <a:pt x="941343" y="718533"/>
                  </a:lnTo>
                  <a:lnTo>
                    <a:pt x="918618" y="725350"/>
                  </a:lnTo>
                  <a:lnTo>
                    <a:pt x="909528" y="745802"/>
                  </a:lnTo>
                  <a:lnTo>
                    <a:pt x="886804" y="757165"/>
                  </a:lnTo>
                  <a:lnTo>
                    <a:pt x="843627" y="788979"/>
                  </a:lnTo>
                  <a:lnTo>
                    <a:pt x="823175" y="827611"/>
                  </a:lnTo>
                  <a:lnTo>
                    <a:pt x="811812" y="827611"/>
                  </a:lnTo>
                  <a:lnTo>
                    <a:pt x="807844" y="818087"/>
                  </a:lnTo>
                  <a:lnTo>
                    <a:pt x="799907" y="818087"/>
                  </a:lnTo>
                  <a:lnTo>
                    <a:pt x="792513" y="800342"/>
                  </a:lnTo>
                  <a:lnTo>
                    <a:pt x="752728" y="800342"/>
                  </a:lnTo>
                  <a:lnTo>
                    <a:pt x="751726" y="790818"/>
                  </a:lnTo>
                  <a:lnTo>
                    <a:pt x="740823" y="790818"/>
                  </a:lnTo>
                  <a:lnTo>
                    <a:pt x="737281" y="757165"/>
                  </a:lnTo>
                  <a:lnTo>
                    <a:pt x="732276" y="757165"/>
                  </a:lnTo>
                  <a:lnTo>
                    <a:pt x="732276" y="747641"/>
                  </a:lnTo>
                  <a:lnTo>
                    <a:pt x="720371" y="747641"/>
                  </a:lnTo>
                  <a:lnTo>
                    <a:pt x="720371" y="697647"/>
                  </a:lnTo>
                  <a:lnTo>
                    <a:pt x="688549" y="670849"/>
                  </a:lnTo>
                  <a:lnTo>
                    <a:pt x="623198" y="675356"/>
                  </a:lnTo>
                  <a:lnTo>
                    <a:pt x="580021" y="686718"/>
                  </a:lnTo>
                  <a:lnTo>
                    <a:pt x="572843" y="675951"/>
                  </a:lnTo>
                  <a:lnTo>
                    <a:pt x="568116" y="677194"/>
                  </a:lnTo>
                  <a:lnTo>
                    <a:pt x="537601" y="631421"/>
                  </a:lnTo>
                  <a:lnTo>
                    <a:pt x="516392" y="616272"/>
                  </a:lnTo>
                  <a:lnTo>
                    <a:pt x="457308" y="584458"/>
                  </a:lnTo>
                  <a:lnTo>
                    <a:pt x="452763" y="579913"/>
                  </a:lnTo>
                  <a:lnTo>
                    <a:pt x="359592" y="604910"/>
                  </a:lnTo>
                  <a:lnTo>
                    <a:pt x="359592" y="793524"/>
                  </a:lnTo>
                  <a:lnTo>
                    <a:pt x="339140" y="793524"/>
                  </a:lnTo>
                  <a:lnTo>
                    <a:pt x="333188" y="784000"/>
                  </a:lnTo>
                  <a:lnTo>
                    <a:pt x="327235" y="784000"/>
                  </a:lnTo>
                  <a:lnTo>
                    <a:pt x="308101" y="753385"/>
                  </a:lnTo>
                  <a:lnTo>
                    <a:pt x="291418" y="745802"/>
                  </a:lnTo>
                  <a:lnTo>
                    <a:pt x="248241" y="750347"/>
                  </a:lnTo>
                  <a:lnTo>
                    <a:pt x="232334" y="766255"/>
                  </a:lnTo>
                  <a:lnTo>
                    <a:pt x="232334" y="757165"/>
                  </a:lnTo>
                  <a:lnTo>
                    <a:pt x="235419" y="741740"/>
                  </a:lnTo>
                  <a:lnTo>
                    <a:pt x="220429" y="756731"/>
                  </a:lnTo>
                  <a:lnTo>
                    <a:pt x="220429" y="747641"/>
                  </a:lnTo>
                  <a:lnTo>
                    <a:pt x="224974" y="724916"/>
                  </a:lnTo>
                  <a:lnTo>
                    <a:pt x="222070" y="714751"/>
                  </a:lnTo>
                  <a:lnTo>
                    <a:pt x="189157" y="702626"/>
                  </a:lnTo>
                  <a:lnTo>
                    <a:pt x="187205" y="696768"/>
                  </a:lnTo>
                  <a:lnTo>
                    <a:pt x="177252" y="693102"/>
                  </a:lnTo>
                  <a:lnTo>
                    <a:pt x="162774" y="649666"/>
                  </a:lnTo>
                  <a:lnTo>
                    <a:pt x="150526" y="643542"/>
                  </a:lnTo>
                  <a:lnTo>
                    <a:pt x="150526" y="639970"/>
                  </a:lnTo>
                  <a:lnTo>
                    <a:pt x="138621" y="634018"/>
                  </a:lnTo>
                  <a:lnTo>
                    <a:pt x="138621" y="618110"/>
                  </a:lnTo>
                  <a:lnTo>
                    <a:pt x="177252" y="622655"/>
                  </a:lnTo>
                  <a:lnTo>
                    <a:pt x="177252" y="586296"/>
                  </a:lnTo>
                  <a:lnTo>
                    <a:pt x="209067" y="579478"/>
                  </a:lnTo>
                  <a:lnTo>
                    <a:pt x="240881" y="586296"/>
                  </a:lnTo>
                  <a:lnTo>
                    <a:pt x="245426" y="531757"/>
                  </a:lnTo>
                  <a:lnTo>
                    <a:pt x="242242" y="509466"/>
                  </a:lnTo>
                  <a:lnTo>
                    <a:pt x="214155" y="509466"/>
                  </a:lnTo>
                  <a:lnTo>
                    <a:pt x="182340" y="498104"/>
                  </a:lnTo>
                  <a:lnTo>
                    <a:pt x="139163" y="525373"/>
                  </a:lnTo>
                  <a:lnTo>
                    <a:pt x="107349" y="536736"/>
                  </a:lnTo>
                  <a:lnTo>
                    <a:pt x="86897" y="525373"/>
                  </a:lnTo>
                  <a:lnTo>
                    <a:pt x="87341" y="522710"/>
                  </a:lnTo>
                  <a:lnTo>
                    <a:pt x="74992" y="515849"/>
                  </a:lnTo>
                  <a:lnTo>
                    <a:pt x="79536" y="488580"/>
                  </a:lnTo>
                  <a:lnTo>
                    <a:pt x="64441" y="461744"/>
                  </a:lnTo>
                  <a:lnTo>
                    <a:pt x="36902" y="461744"/>
                  </a:lnTo>
                  <a:lnTo>
                    <a:pt x="29918" y="452220"/>
                  </a:lnTo>
                  <a:lnTo>
                    <a:pt x="24997" y="452220"/>
                  </a:lnTo>
                  <a:lnTo>
                    <a:pt x="0" y="418133"/>
                  </a:lnTo>
                  <a:lnTo>
                    <a:pt x="20452" y="374957"/>
                  </a:lnTo>
                  <a:lnTo>
                    <a:pt x="9090" y="365867"/>
                  </a:lnTo>
                  <a:lnTo>
                    <a:pt x="36360" y="299965"/>
                  </a:lnTo>
                  <a:lnTo>
                    <a:pt x="48178" y="309698"/>
                  </a:lnTo>
                  <a:lnTo>
                    <a:pt x="48265" y="309489"/>
                  </a:lnTo>
                  <a:lnTo>
                    <a:pt x="75024" y="331526"/>
                  </a:lnTo>
                  <a:lnTo>
                    <a:pt x="79536" y="295420"/>
                  </a:lnTo>
                  <a:lnTo>
                    <a:pt x="154528" y="231791"/>
                  </a:lnTo>
                  <a:lnTo>
                    <a:pt x="213612" y="224974"/>
                  </a:lnTo>
                  <a:lnTo>
                    <a:pt x="295421" y="268151"/>
                  </a:lnTo>
                  <a:lnTo>
                    <a:pt x="338597" y="295420"/>
                  </a:lnTo>
                  <a:lnTo>
                    <a:pt x="374957" y="268151"/>
                  </a:lnTo>
                  <a:lnTo>
                    <a:pt x="434041" y="263606"/>
                  </a:lnTo>
                  <a:lnTo>
                    <a:pt x="481763" y="295420"/>
                  </a:lnTo>
                  <a:lnTo>
                    <a:pt x="493125" y="279513"/>
                  </a:lnTo>
                  <a:lnTo>
                    <a:pt x="547664" y="284058"/>
                  </a:lnTo>
                  <a:lnTo>
                    <a:pt x="551981" y="253835"/>
                  </a:lnTo>
                  <a:lnTo>
                    <a:pt x="505030" y="223136"/>
                  </a:lnTo>
                  <a:lnTo>
                    <a:pt x="506367" y="222270"/>
                  </a:lnTo>
                  <a:lnTo>
                    <a:pt x="493125" y="213612"/>
                  </a:lnTo>
                  <a:lnTo>
                    <a:pt x="531757" y="188615"/>
                  </a:lnTo>
                  <a:lnTo>
                    <a:pt x="520394" y="165890"/>
                  </a:lnTo>
                  <a:lnTo>
                    <a:pt x="559026" y="149983"/>
                  </a:lnTo>
                  <a:lnTo>
                    <a:pt x="531757" y="111351"/>
                  </a:lnTo>
                  <a:lnTo>
                    <a:pt x="547664" y="90899"/>
                  </a:lnTo>
                  <a:lnTo>
                    <a:pt x="686284" y="70447"/>
                  </a:lnTo>
                  <a:lnTo>
                    <a:pt x="702192" y="52267"/>
                  </a:lnTo>
                  <a:lnTo>
                    <a:pt x="795363" y="272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1" name="Freeform 466">
              <a:extLst>
                <a:ext uri="{FF2B5EF4-FFF2-40B4-BE49-F238E27FC236}">
                  <a16:creationId xmlns:a16="http://schemas.microsoft.com/office/drawing/2014/main" id="{4BA2A435-E790-4582-03E8-CEE2A3F30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469" y="2238609"/>
              <a:ext cx="888209" cy="431770"/>
            </a:xfrm>
            <a:custGeom>
              <a:avLst/>
              <a:gdLst>
                <a:gd name="connsiteX0" fmla="*/ 406771 w 1184279"/>
                <a:gd name="connsiteY0" fmla="*/ 0 h 575693"/>
                <a:gd name="connsiteX1" fmla="*/ 449948 w 1184279"/>
                <a:gd name="connsiteY1" fmla="*/ 27270 h 575693"/>
                <a:gd name="connsiteX2" fmla="*/ 481762 w 1184279"/>
                <a:gd name="connsiteY2" fmla="*/ 31815 h 575693"/>
                <a:gd name="connsiteX3" fmla="*/ 524939 w 1184279"/>
                <a:gd name="connsiteY3" fmla="*/ 47722 h 575693"/>
                <a:gd name="connsiteX4" fmla="*/ 527292 w 1184279"/>
                <a:gd name="connsiteY4" fmla="*/ 62624 h 575693"/>
                <a:gd name="connsiteX5" fmla="*/ 532082 w 1184279"/>
                <a:gd name="connsiteY5" fmla="*/ 64389 h 575693"/>
                <a:gd name="connsiteX6" fmla="*/ 536600 w 1184279"/>
                <a:gd name="connsiteY6" fmla="*/ 93005 h 575693"/>
                <a:gd name="connsiteX7" fmla="*/ 584023 w 1184279"/>
                <a:gd name="connsiteY7" fmla="*/ 113623 h 575693"/>
                <a:gd name="connsiteX8" fmla="*/ 622655 w 1184279"/>
                <a:gd name="connsiteY8" fmla="*/ 102261 h 575693"/>
                <a:gd name="connsiteX9" fmla="*/ 665832 w 1184279"/>
                <a:gd name="connsiteY9" fmla="*/ 97716 h 575693"/>
                <a:gd name="connsiteX10" fmla="*/ 702191 w 1184279"/>
                <a:gd name="connsiteY10" fmla="*/ 102261 h 575693"/>
                <a:gd name="connsiteX11" fmla="*/ 740823 w 1184279"/>
                <a:gd name="connsiteY11" fmla="*/ 129531 h 575693"/>
                <a:gd name="connsiteX12" fmla="*/ 761275 w 1184279"/>
                <a:gd name="connsiteY12" fmla="*/ 161345 h 575693"/>
                <a:gd name="connsiteX13" fmla="*/ 795362 w 1184279"/>
                <a:gd name="connsiteY13" fmla="*/ 161345 h 575693"/>
                <a:gd name="connsiteX14" fmla="*/ 843084 w 1184279"/>
                <a:gd name="connsiteY14" fmla="*/ 165890 h 575693"/>
                <a:gd name="connsiteX15" fmla="*/ 874898 w 1184279"/>
                <a:gd name="connsiteY15" fmla="*/ 156800 h 575693"/>
                <a:gd name="connsiteX16" fmla="*/ 922620 w 1184279"/>
                <a:gd name="connsiteY16" fmla="*/ 145438 h 575693"/>
                <a:gd name="connsiteX17" fmla="*/ 977159 w 1184279"/>
                <a:gd name="connsiteY17" fmla="*/ 106806 h 575693"/>
                <a:gd name="connsiteX18" fmla="*/ 1004429 w 1184279"/>
                <a:gd name="connsiteY18" fmla="*/ 113623 h 575693"/>
                <a:gd name="connsiteX19" fmla="*/ 1020336 w 1184279"/>
                <a:gd name="connsiteY19" fmla="*/ 129531 h 575693"/>
                <a:gd name="connsiteX20" fmla="*/ 1063513 w 1184279"/>
                <a:gd name="connsiteY20" fmla="*/ 122713 h 575693"/>
                <a:gd name="connsiteX21" fmla="*/ 1056552 w 1184279"/>
                <a:gd name="connsiteY21" fmla="*/ 141607 h 575693"/>
                <a:gd name="connsiteX22" fmla="*/ 1070656 w 1184279"/>
                <a:gd name="connsiteY22" fmla="*/ 139380 h 575693"/>
                <a:gd name="connsiteX23" fmla="*/ 1054749 w 1184279"/>
                <a:gd name="connsiteY23" fmla="*/ 182557 h 575693"/>
                <a:gd name="connsiteX24" fmla="*/ 1027479 w 1184279"/>
                <a:gd name="connsiteY24" fmla="*/ 237096 h 575693"/>
                <a:gd name="connsiteX25" fmla="*/ 1031859 w 1184279"/>
                <a:gd name="connsiteY25" fmla="*/ 247609 h 575693"/>
                <a:gd name="connsiteX26" fmla="*/ 1052151 w 1184279"/>
                <a:gd name="connsiteY26" fmla="*/ 236336 h 575693"/>
                <a:gd name="connsiteX27" fmla="*/ 1083965 w 1184279"/>
                <a:gd name="connsiteY27" fmla="*/ 247699 h 575693"/>
                <a:gd name="connsiteX28" fmla="*/ 1118052 w 1184279"/>
                <a:gd name="connsiteY28" fmla="*/ 224974 h 575693"/>
                <a:gd name="connsiteX29" fmla="*/ 1143049 w 1184279"/>
                <a:gd name="connsiteY29" fmla="*/ 243154 h 575693"/>
                <a:gd name="connsiteX30" fmla="*/ 1177136 w 1184279"/>
                <a:gd name="connsiteY30" fmla="*/ 279513 h 575693"/>
                <a:gd name="connsiteX31" fmla="*/ 1177136 w 1184279"/>
                <a:gd name="connsiteY31" fmla="*/ 288561 h 575693"/>
                <a:gd name="connsiteX32" fmla="*/ 1184279 w 1184279"/>
                <a:gd name="connsiteY32" fmla="*/ 296180 h 575693"/>
                <a:gd name="connsiteX33" fmla="*/ 1184279 w 1184279"/>
                <a:gd name="connsiteY33" fmla="*/ 318905 h 575693"/>
                <a:gd name="connsiteX34" fmla="*/ 1150192 w 1184279"/>
                <a:gd name="connsiteY34" fmla="*/ 312087 h 575693"/>
                <a:gd name="connsiteX35" fmla="*/ 1097925 w 1184279"/>
                <a:gd name="connsiteY35" fmla="*/ 318905 h 575693"/>
                <a:gd name="connsiteX36" fmla="*/ 1070656 w 1184279"/>
                <a:gd name="connsiteY36" fmla="*/ 334812 h 575693"/>
                <a:gd name="connsiteX37" fmla="*/ 1047931 w 1184279"/>
                <a:gd name="connsiteY37" fmla="*/ 371171 h 575693"/>
                <a:gd name="connsiteX38" fmla="*/ 988847 w 1184279"/>
                <a:gd name="connsiteY38" fmla="*/ 387079 h 575693"/>
                <a:gd name="connsiteX39" fmla="*/ 952488 w 1184279"/>
                <a:gd name="connsiteY39" fmla="*/ 414348 h 575693"/>
                <a:gd name="connsiteX40" fmla="*/ 913856 w 1184279"/>
                <a:gd name="connsiteY40" fmla="*/ 402986 h 575693"/>
                <a:gd name="connsiteX41" fmla="*/ 893404 w 1184279"/>
                <a:gd name="connsiteY41" fmla="*/ 398441 h 575693"/>
                <a:gd name="connsiteX42" fmla="*/ 879238 w 1184279"/>
                <a:gd name="connsiteY42" fmla="*/ 432844 h 575693"/>
                <a:gd name="connsiteX43" fmla="*/ 881716 w 1184279"/>
                <a:gd name="connsiteY43" fmla="*/ 436313 h 575693"/>
                <a:gd name="connsiteX44" fmla="*/ 884891 w 1184279"/>
                <a:gd name="connsiteY44" fmla="*/ 447425 h 575693"/>
                <a:gd name="connsiteX45" fmla="*/ 888859 w 1184279"/>
                <a:gd name="connsiteY45" fmla="*/ 452980 h 575693"/>
                <a:gd name="connsiteX46" fmla="*/ 893404 w 1184279"/>
                <a:gd name="connsiteY46" fmla="*/ 468887 h 575693"/>
                <a:gd name="connsiteX47" fmla="*/ 866134 w 1184279"/>
                <a:gd name="connsiteY47" fmla="*/ 489340 h 575693"/>
                <a:gd name="connsiteX48" fmla="*/ 838865 w 1184279"/>
                <a:gd name="connsiteY48" fmla="*/ 512064 h 575693"/>
                <a:gd name="connsiteX49" fmla="*/ 795688 w 1184279"/>
                <a:gd name="connsiteY49" fmla="*/ 532516 h 575693"/>
                <a:gd name="connsiteX50" fmla="*/ 743421 w 1184279"/>
                <a:gd name="connsiteY50" fmla="*/ 532516 h 575693"/>
                <a:gd name="connsiteX51" fmla="*/ 684337 w 1184279"/>
                <a:gd name="connsiteY51" fmla="*/ 548424 h 575693"/>
                <a:gd name="connsiteX52" fmla="*/ 641160 w 1184279"/>
                <a:gd name="connsiteY52" fmla="*/ 575693 h 575693"/>
                <a:gd name="connsiteX53" fmla="*/ 625253 w 1184279"/>
                <a:gd name="connsiteY53" fmla="*/ 559786 h 575693"/>
                <a:gd name="connsiteX54" fmla="*/ 582076 w 1184279"/>
                <a:gd name="connsiteY54" fmla="*/ 559786 h 575693"/>
                <a:gd name="connsiteX55" fmla="*/ 527537 w 1184279"/>
                <a:gd name="connsiteY55" fmla="*/ 532516 h 575693"/>
                <a:gd name="connsiteX56" fmla="*/ 488905 w 1184279"/>
                <a:gd name="connsiteY56" fmla="*/ 523426 h 575693"/>
                <a:gd name="connsiteX57" fmla="*/ 441183 w 1184279"/>
                <a:gd name="connsiteY57" fmla="*/ 532516 h 575693"/>
                <a:gd name="connsiteX58" fmla="*/ 361647 w 1184279"/>
                <a:gd name="connsiteY58" fmla="*/ 523426 h 575693"/>
                <a:gd name="connsiteX59" fmla="*/ 323015 w 1184279"/>
                <a:gd name="connsiteY59" fmla="*/ 523426 h 575693"/>
                <a:gd name="connsiteX60" fmla="*/ 302563 w 1184279"/>
                <a:gd name="connsiteY60" fmla="*/ 489340 h 575693"/>
                <a:gd name="connsiteX61" fmla="*/ 298018 w 1184279"/>
                <a:gd name="connsiteY61" fmla="*/ 477002 h 575693"/>
                <a:gd name="connsiteX62" fmla="*/ 295420 w 1184279"/>
                <a:gd name="connsiteY62" fmla="*/ 472673 h 575693"/>
                <a:gd name="connsiteX63" fmla="*/ 285574 w 1184279"/>
                <a:gd name="connsiteY63" fmla="*/ 445946 h 575693"/>
                <a:gd name="connsiteX64" fmla="*/ 263931 w 1184279"/>
                <a:gd name="connsiteY64" fmla="*/ 441618 h 575693"/>
                <a:gd name="connsiteX65" fmla="*/ 216210 w 1184279"/>
                <a:gd name="connsiteY65" fmla="*/ 409803 h 575693"/>
                <a:gd name="connsiteX66" fmla="*/ 168488 w 1184279"/>
                <a:gd name="connsiteY66" fmla="*/ 398441 h 575693"/>
                <a:gd name="connsiteX67" fmla="*/ 125311 w 1184279"/>
                <a:gd name="connsiteY67" fmla="*/ 393896 h 575693"/>
                <a:gd name="connsiteX68" fmla="*/ 113949 w 1184279"/>
                <a:gd name="connsiteY68" fmla="*/ 371171 h 575693"/>
                <a:gd name="connsiteX69" fmla="*/ 114262 w 1184279"/>
                <a:gd name="connsiteY69" fmla="*/ 369417 h 575693"/>
                <a:gd name="connsiteX70" fmla="*/ 106806 w 1184279"/>
                <a:gd name="connsiteY70" fmla="*/ 354504 h 575693"/>
                <a:gd name="connsiteX71" fmla="*/ 117422 w 1184279"/>
                <a:gd name="connsiteY71" fmla="*/ 295052 h 575693"/>
                <a:gd name="connsiteX72" fmla="*/ 98042 w 1184279"/>
                <a:gd name="connsiteY72" fmla="*/ 264366 h 575693"/>
                <a:gd name="connsiteX73" fmla="*/ 50320 w 1184279"/>
                <a:gd name="connsiteY73" fmla="*/ 241641 h 575693"/>
                <a:gd name="connsiteX74" fmla="*/ 16233 w 1184279"/>
                <a:gd name="connsiteY74" fmla="*/ 216644 h 575693"/>
                <a:gd name="connsiteX75" fmla="*/ 12983 w 1184279"/>
                <a:gd name="connsiteY75" fmla="*/ 202832 h 575693"/>
                <a:gd name="connsiteX76" fmla="*/ 9090 w 1184279"/>
                <a:gd name="connsiteY76" fmla="*/ 199977 h 575693"/>
                <a:gd name="connsiteX77" fmla="*/ 0 w 1184279"/>
                <a:gd name="connsiteY77" fmla="*/ 161345 h 575693"/>
                <a:gd name="connsiteX78" fmla="*/ 43177 w 1184279"/>
                <a:gd name="connsiteY78" fmla="*/ 149983 h 575693"/>
                <a:gd name="connsiteX79" fmla="*/ 106806 w 1184279"/>
                <a:gd name="connsiteY79" fmla="*/ 102261 h 575693"/>
                <a:gd name="connsiteX80" fmla="*/ 165890 w 1184279"/>
                <a:gd name="connsiteY80" fmla="*/ 74991 h 575693"/>
                <a:gd name="connsiteX81" fmla="*/ 197704 w 1184279"/>
                <a:gd name="connsiteY81" fmla="*/ 90899 h 575693"/>
                <a:gd name="connsiteX82" fmla="*/ 236336 w 1184279"/>
                <a:gd name="connsiteY82" fmla="*/ 90899 h 575693"/>
                <a:gd name="connsiteX83" fmla="*/ 263606 w 1184279"/>
                <a:gd name="connsiteY83" fmla="*/ 118168 h 575693"/>
                <a:gd name="connsiteX84" fmla="*/ 295420 w 1184279"/>
                <a:gd name="connsiteY84" fmla="*/ 118168 h 575693"/>
                <a:gd name="connsiteX85" fmla="*/ 347687 w 1184279"/>
                <a:gd name="connsiteY85" fmla="*/ 134075 h 575693"/>
                <a:gd name="connsiteX86" fmla="*/ 385878 w 1184279"/>
                <a:gd name="connsiteY86" fmla="*/ 98131 h 575693"/>
                <a:gd name="connsiteX87" fmla="*/ 377555 w 1184279"/>
                <a:gd name="connsiteY87" fmla="*/ 80296 h 575693"/>
                <a:gd name="connsiteX88" fmla="*/ 377904 w 1184279"/>
                <a:gd name="connsiteY88" fmla="*/ 79685 h 575693"/>
                <a:gd name="connsiteX89" fmla="*/ 370412 w 1184279"/>
                <a:gd name="connsiteY89" fmla="*/ 63629 h 5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184279" h="575693">
                  <a:moveTo>
                    <a:pt x="406771" y="0"/>
                  </a:moveTo>
                  <a:lnTo>
                    <a:pt x="449948" y="27270"/>
                  </a:lnTo>
                  <a:lnTo>
                    <a:pt x="481762" y="31815"/>
                  </a:lnTo>
                  <a:lnTo>
                    <a:pt x="524939" y="47722"/>
                  </a:lnTo>
                  <a:lnTo>
                    <a:pt x="527292" y="62624"/>
                  </a:lnTo>
                  <a:lnTo>
                    <a:pt x="532082" y="64389"/>
                  </a:lnTo>
                  <a:lnTo>
                    <a:pt x="536600" y="93005"/>
                  </a:lnTo>
                  <a:lnTo>
                    <a:pt x="584023" y="113623"/>
                  </a:lnTo>
                  <a:lnTo>
                    <a:pt x="622655" y="102261"/>
                  </a:lnTo>
                  <a:lnTo>
                    <a:pt x="665832" y="97716"/>
                  </a:lnTo>
                  <a:lnTo>
                    <a:pt x="702191" y="102261"/>
                  </a:lnTo>
                  <a:lnTo>
                    <a:pt x="740823" y="129531"/>
                  </a:lnTo>
                  <a:lnTo>
                    <a:pt x="761275" y="161345"/>
                  </a:lnTo>
                  <a:lnTo>
                    <a:pt x="795362" y="161345"/>
                  </a:lnTo>
                  <a:lnTo>
                    <a:pt x="843084" y="165890"/>
                  </a:lnTo>
                  <a:lnTo>
                    <a:pt x="874898" y="156800"/>
                  </a:lnTo>
                  <a:lnTo>
                    <a:pt x="922620" y="145438"/>
                  </a:lnTo>
                  <a:lnTo>
                    <a:pt x="977159" y="106806"/>
                  </a:lnTo>
                  <a:lnTo>
                    <a:pt x="1004429" y="113623"/>
                  </a:lnTo>
                  <a:lnTo>
                    <a:pt x="1020336" y="129531"/>
                  </a:lnTo>
                  <a:lnTo>
                    <a:pt x="1063513" y="122713"/>
                  </a:lnTo>
                  <a:lnTo>
                    <a:pt x="1056552" y="141607"/>
                  </a:lnTo>
                  <a:lnTo>
                    <a:pt x="1070656" y="139380"/>
                  </a:lnTo>
                  <a:lnTo>
                    <a:pt x="1054749" y="182557"/>
                  </a:lnTo>
                  <a:lnTo>
                    <a:pt x="1027479" y="237096"/>
                  </a:lnTo>
                  <a:lnTo>
                    <a:pt x="1031859" y="247609"/>
                  </a:lnTo>
                  <a:lnTo>
                    <a:pt x="1052151" y="236336"/>
                  </a:lnTo>
                  <a:lnTo>
                    <a:pt x="1083965" y="247699"/>
                  </a:lnTo>
                  <a:lnTo>
                    <a:pt x="1118052" y="224974"/>
                  </a:lnTo>
                  <a:lnTo>
                    <a:pt x="1143049" y="243154"/>
                  </a:lnTo>
                  <a:lnTo>
                    <a:pt x="1177136" y="279513"/>
                  </a:lnTo>
                  <a:lnTo>
                    <a:pt x="1177136" y="288561"/>
                  </a:lnTo>
                  <a:lnTo>
                    <a:pt x="1184279" y="296180"/>
                  </a:lnTo>
                  <a:lnTo>
                    <a:pt x="1184279" y="318905"/>
                  </a:lnTo>
                  <a:lnTo>
                    <a:pt x="1150192" y="312087"/>
                  </a:lnTo>
                  <a:lnTo>
                    <a:pt x="1097925" y="318905"/>
                  </a:lnTo>
                  <a:lnTo>
                    <a:pt x="1070656" y="334812"/>
                  </a:lnTo>
                  <a:lnTo>
                    <a:pt x="1047931" y="371171"/>
                  </a:lnTo>
                  <a:lnTo>
                    <a:pt x="988847" y="387079"/>
                  </a:lnTo>
                  <a:lnTo>
                    <a:pt x="952488" y="414348"/>
                  </a:lnTo>
                  <a:lnTo>
                    <a:pt x="913856" y="402986"/>
                  </a:lnTo>
                  <a:lnTo>
                    <a:pt x="893404" y="398441"/>
                  </a:lnTo>
                  <a:lnTo>
                    <a:pt x="879238" y="432844"/>
                  </a:lnTo>
                  <a:lnTo>
                    <a:pt x="881716" y="436313"/>
                  </a:lnTo>
                  <a:lnTo>
                    <a:pt x="884891" y="447425"/>
                  </a:lnTo>
                  <a:lnTo>
                    <a:pt x="888859" y="452980"/>
                  </a:lnTo>
                  <a:lnTo>
                    <a:pt x="893404" y="468887"/>
                  </a:lnTo>
                  <a:lnTo>
                    <a:pt x="866134" y="489340"/>
                  </a:lnTo>
                  <a:lnTo>
                    <a:pt x="838865" y="512064"/>
                  </a:lnTo>
                  <a:lnTo>
                    <a:pt x="795688" y="532516"/>
                  </a:lnTo>
                  <a:lnTo>
                    <a:pt x="743421" y="532516"/>
                  </a:lnTo>
                  <a:lnTo>
                    <a:pt x="684337" y="548424"/>
                  </a:lnTo>
                  <a:lnTo>
                    <a:pt x="641160" y="575693"/>
                  </a:lnTo>
                  <a:lnTo>
                    <a:pt x="625253" y="559786"/>
                  </a:lnTo>
                  <a:lnTo>
                    <a:pt x="582076" y="559786"/>
                  </a:lnTo>
                  <a:lnTo>
                    <a:pt x="527537" y="532516"/>
                  </a:lnTo>
                  <a:lnTo>
                    <a:pt x="488905" y="523426"/>
                  </a:lnTo>
                  <a:lnTo>
                    <a:pt x="441183" y="532516"/>
                  </a:lnTo>
                  <a:lnTo>
                    <a:pt x="361647" y="523426"/>
                  </a:lnTo>
                  <a:lnTo>
                    <a:pt x="323015" y="523426"/>
                  </a:lnTo>
                  <a:lnTo>
                    <a:pt x="302563" y="489340"/>
                  </a:lnTo>
                  <a:lnTo>
                    <a:pt x="298018" y="477002"/>
                  </a:lnTo>
                  <a:lnTo>
                    <a:pt x="295420" y="472673"/>
                  </a:lnTo>
                  <a:lnTo>
                    <a:pt x="285574" y="445946"/>
                  </a:lnTo>
                  <a:lnTo>
                    <a:pt x="263931" y="441618"/>
                  </a:lnTo>
                  <a:lnTo>
                    <a:pt x="216210" y="409803"/>
                  </a:lnTo>
                  <a:lnTo>
                    <a:pt x="168488" y="398441"/>
                  </a:lnTo>
                  <a:lnTo>
                    <a:pt x="125311" y="393896"/>
                  </a:lnTo>
                  <a:lnTo>
                    <a:pt x="113949" y="371171"/>
                  </a:lnTo>
                  <a:lnTo>
                    <a:pt x="114262" y="369417"/>
                  </a:lnTo>
                  <a:lnTo>
                    <a:pt x="106806" y="354504"/>
                  </a:lnTo>
                  <a:lnTo>
                    <a:pt x="117422" y="295052"/>
                  </a:lnTo>
                  <a:lnTo>
                    <a:pt x="98042" y="264366"/>
                  </a:lnTo>
                  <a:lnTo>
                    <a:pt x="50320" y="241641"/>
                  </a:lnTo>
                  <a:lnTo>
                    <a:pt x="16233" y="216644"/>
                  </a:lnTo>
                  <a:lnTo>
                    <a:pt x="12983" y="202832"/>
                  </a:lnTo>
                  <a:lnTo>
                    <a:pt x="9090" y="199977"/>
                  </a:lnTo>
                  <a:lnTo>
                    <a:pt x="0" y="161345"/>
                  </a:lnTo>
                  <a:lnTo>
                    <a:pt x="43177" y="149983"/>
                  </a:lnTo>
                  <a:lnTo>
                    <a:pt x="106806" y="102261"/>
                  </a:lnTo>
                  <a:lnTo>
                    <a:pt x="165890" y="74991"/>
                  </a:lnTo>
                  <a:lnTo>
                    <a:pt x="197704" y="90899"/>
                  </a:lnTo>
                  <a:lnTo>
                    <a:pt x="236336" y="90899"/>
                  </a:lnTo>
                  <a:lnTo>
                    <a:pt x="263606" y="118168"/>
                  </a:lnTo>
                  <a:lnTo>
                    <a:pt x="295420" y="118168"/>
                  </a:lnTo>
                  <a:lnTo>
                    <a:pt x="347687" y="134075"/>
                  </a:lnTo>
                  <a:lnTo>
                    <a:pt x="385878" y="98131"/>
                  </a:lnTo>
                  <a:lnTo>
                    <a:pt x="377555" y="80296"/>
                  </a:lnTo>
                  <a:lnTo>
                    <a:pt x="377904" y="79685"/>
                  </a:lnTo>
                  <a:lnTo>
                    <a:pt x="370412" y="6362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2" name="Freeform 461">
              <a:extLst>
                <a:ext uri="{FF2B5EF4-FFF2-40B4-BE49-F238E27FC236}">
                  <a16:creationId xmlns:a16="http://schemas.microsoft.com/office/drawing/2014/main" id="{CD732941-976E-E708-7E44-CE3C3C47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835" y="3041358"/>
              <a:ext cx="228708" cy="126367"/>
            </a:xfrm>
            <a:custGeom>
              <a:avLst/>
              <a:gdLst>
                <a:gd name="connsiteX0" fmla="*/ 61791 w 304944"/>
                <a:gd name="connsiteY0" fmla="*/ 0 h 168489"/>
                <a:gd name="connsiteX1" fmla="*/ 89060 w 304944"/>
                <a:gd name="connsiteY1" fmla="*/ 11363 h 168489"/>
                <a:gd name="connsiteX2" fmla="*/ 127692 w 304944"/>
                <a:gd name="connsiteY2" fmla="*/ 38632 h 168489"/>
                <a:gd name="connsiteX3" fmla="*/ 148144 w 304944"/>
                <a:gd name="connsiteY3" fmla="*/ 43177 h 168489"/>
                <a:gd name="connsiteX4" fmla="*/ 159506 w 304944"/>
                <a:gd name="connsiteY4" fmla="*/ 63630 h 168489"/>
                <a:gd name="connsiteX5" fmla="*/ 191321 w 304944"/>
                <a:gd name="connsiteY5" fmla="*/ 70447 h 168489"/>
                <a:gd name="connsiteX6" fmla="*/ 218590 w 304944"/>
                <a:gd name="connsiteY6" fmla="*/ 90899 h 168489"/>
                <a:gd name="connsiteX7" fmla="*/ 261767 w 304944"/>
                <a:gd name="connsiteY7" fmla="*/ 97717 h 168489"/>
                <a:gd name="connsiteX8" fmla="*/ 304944 w 304944"/>
                <a:gd name="connsiteY8" fmla="*/ 102262 h 168489"/>
                <a:gd name="connsiteX9" fmla="*/ 298127 w 304944"/>
                <a:gd name="connsiteY9" fmla="*/ 118169 h 168489"/>
                <a:gd name="connsiteX10" fmla="*/ 304944 w 304944"/>
                <a:gd name="connsiteY10" fmla="*/ 145439 h 168489"/>
                <a:gd name="connsiteX11" fmla="*/ 298127 w 304944"/>
                <a:gd name="connsiteY11" fmla="*/ 161346 h 168489"/>
                <a:gd name="connsiteX12" fmla="*/ 291664 w 304944"/>
                <a:gd name="connsiteY12" fmla="*/ 161346 h 168489"/>
                <a:gd name="connsiteX13" fmla="*/ 288603 w 304944"/>
                <a:gd name="connsiteY13" fmla="*/ 168489 h 168489"/>
                <a:gd name="connsiteX14" fmla="*/ 256788 w 304944"/>
                <a:gd name="connsiteY14" fmla="*/ 168489 h 168489"/>
                <a:gd name="connsiteX15" fmla="*/ 213611 w 304944"/>
                <a:gd name="connsiteY15" fmla="*/ 163944 h 168489"/>
                <a:gd name="connsiteX16" fmla="*/ 186342 w 304944"/>
                <a:gd name="connsiteY16" fmla="*/ 157127 h 168489"/>
                <a:gd name="connsiteX17" fmla="*/ 165890 w 304944"/>
                <a:gd name="connsiteY17" fmla="*/ 136674 h 168489"/>
                <a:gd name="connsiteX18" fmla="*/ 118168 w 304944"/>
                <a:gd name="connsiteY18" fmla="*/ 132129 h 168489"/>
                <a:gd name="connsiteX19" fmla="*/ 68174 w 304944"/>
                <a:gd name="connsiteY19" fmla="*/ 109405 h 168489"/>
                <a:gd name="connsiteX20" fmla="*/ 36359 w 304944"/>
                <a:gd name="connsiteY20" fmla="*/ 88952 h 168489"/>
                <a:gd name="connsiteX21" fmla="*/ 0 w 304944"/>
                <a:gd name="connsiteY21" fmla="*/ 70773 h 168489"/>
                <a:gd name="connsiteX22" fmla="*/ 9090 w 304944"/>
                <a:gd name="connsiteY22" fmla="*/ 34413 h 168489"/>
                <a:gd name="connsiteX23" fmla="*/ 36359 w 304944"/>
                <a:gd name="connsiteY23" fmla="*/ 11688 h 168489"/>
                <a:gd name="connsiteX24" fmla="*/ 37809 w 304944"/>
                <a:gd name="connsiteY24" fmla="*/ 11274 h 168489"/>
                <a:gd name="connsiteX25" fmla="*/ 45883 w 304944"/>
                <a:gd name="connsiteY25" fmla="*/ 4545 h 1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4944" h="168489">
                  <a:moveTo>
                    <a:pt x="61791" y="0"/>
                  </a:moveTo>
                  <a:lnTo>
                    <a:pt x="89060" y="11363"/>
                  </a:lnTo>
                  <a:lnTo>
                    <a:pt x="127692" y="38632"/>
                  </a:lnTo>
                  <a:lnTo>
                    <a:pt x="148144" y="43177"/>
                  </a:lnTo>
                  <a:lnTo>
                    <a:pt x="159506" y="63630"/>
                  </a:lnTo>
                  <a:lnTo>
                    <a:pt x="191321" y="70447"/>
                  </a:lnTo>
                  <a:lnTo>
                    <a:pt x="218590" y="90899"/>
                  </a:lnTo>
                  <a:lnTo>
                    <a:pt x="261767" y="97717"/>
                  </a:lnTo>
                  <a:lnTo>
                    <a:pt x="304944" y="102262"/>
                  </a:lnTo>
                  <a:lnTo>
                    <a:pt x="298127" y="118169"/>
                  </a:lnTo>
                  <a:lnTo>
                    <a:pt x="304944" y="145439"/>
                  </a:lnTo>
                  <a:lnTo>
                    <a:pt x="298127" y="161346"/>
                  </a:lnTo>
                  <a:lnTo>
                    <a:pt x="291664" y="161346"/>
                  </a:lnTo>
                  <a:lnTo>
                    <a:pt x="288603" y="168489"/>
                  </a:lnTo>
                  <a:lnTo>
                    <a:pt x="256788" y="168489"/>
                  </a:lnTo>
                  <a:lnTo>
                    <a:pt x="213611" y="163944"/>
                  </a:lnTo>
                  <a:lnTo>
                    <a:pt x="186342" y="157127"/>
                  </a:lnTo>
                  <a:lnTo>
                    <a:pt x="165890" y="136674"/>
                  </a:lnTo>
                  <a:lnTo>
                    <a:pt x="118168" y="132129"/>
                  </a:lnTo>
                  <a:lnTo>
                    <a:pt x="68174" y="109405"/>
                  </a:lnTo>
                  <a:lnTo>
                    <a:pt x="36359" y="88952"/>
                  </a:lnTo>
                  <a:lnTo>
                    <a:pt x="0" y="70773"/>
                  </a:lnTo>
                  <a:lnTo>
                    <a:pt x="9090" y="34413"/>
                  </a:lnTo>
                  <a:lnTo>
                    <a:pt x="36359" y="11688"/>
                  </a:lnTo>
                  <a:lnTo>
                    <a:pt x="37809" y="11274"/>
                  </a:lnTo>
                  <a:lnTo>
                    <a:pt x="45883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3" name="Freeform 460">
              <a:extLst>
                <a:ext uri="{FF2B5EF4-FFF2-40B4-BE49-F238E27FC236}">
                  <a16:creationId xmlns:a16="http://schemas.microsoft.com/office/drawing/2014/main" id="{3E5ED134-3193-2D6C-FFFC-53AB573F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977" y="2871437"/>
              <a:ext cx="813301" cy="827963"/>
            </a:xfrm>
            <a:custGeom>
              <a:avLst/>
              <a:gdLst>
                <a:gd name="connsiteX0" fmla="*/ 364030 w 1084401"/>
                <a:gd name="connsiteY0" fmla="*/ 0 h 1103951"/>
                <a:gd name="connsiteX1" fmla="*/ 400389 w 1084401"/>
                <a:gd name="connsiteY1" fmla="*/ 52267 h 1103951"/>
                <a:gd name="connsiteX2" fmla="*/ 400389 w 1084401"/>
                <a:gd name="connsiteY2" fmla="*/ 86354 h 1103951"/>
                <a:gd name="connsiteX3" fmla="*/ 411751 w 1084401"/>
                <a:gd name="connsiteY3" fmla="*/ 111351 h 1103951"/>
                <a:gd name="connsiteX4" fmla="*/ 411751 w 1084401"/>
                <a:gd name="connsiteY4" fmla="*/ 134076 h 1103951"/>
                <a:gd name="connsiteX5" fmla="*/ 402226 w 1084401"/>
                <a:gd name="connsiteY5" fmla="*/ 130901 h 1103951"/>
                <a:gd name="connsiteX6" fmla="*/ 402226 w 1084401"/>
                <a:gd name="connsiteY6" fmla="*/ 140426 h 1103951"/>
                <a:gd name="connsiteX7" fmla="*/ 392192 w 1084401"/>
                <a:gd name="connsiteY7" fmla="*/ 137081 h 1103951"/>
                <a:gd name="connsiteX8" fmla="*/ 395844 w 1084401"/>
                <a:gd name="connsiteY8" fmla="*/ 177252 h 1103951"/>
                <a:gd name="connsiteX9" fmla="*/ 434476 w 1084401"/>
                <a:gd name="connsiteY9" fmla="*/ 204522 h 1103951"/>
                <a:gd name="connsiteX10" fmla="*/ 486743 w 1084401"/>
                <a:gd name="connsiteY10" fmla="*/ 229519 h 1103951"/>
                <a:gd name="connsiteX11" fmla="*/ 459473 w 1084401"/>
                <a:gd name="connsiteY11" fmla="*/ 252244 h 1103951"/>
                <a:gd name="connsiteX12" fmla="*/ 450383 w 1084401"/>
                <a:gd name="connsiteY12" fmla="*/ 288603 h 1103951"/>
                <a:gd name="connsiteX13" fmla="*/ 482198 w 1084401"/>
                <a:gd name="connsiteY13" fmla="*/ 306783 h 1103951"/>
                <a:gd name="connsiteX14" fmla="*/ 518557 w 1084401"/>
                <a:gd name="connsiteY14" fmla="*/ 327235 h 1103951"/>
                <a:gd name="connsiteX15" fmla="*/ 568551 w 1084401"/>
                <a:gd name="connsiteY15" fmla="*/ 349960 h 1103951"/>
                <a:gd name="connsiteX16" fmla="*/ 616273 w 1084401"/>
                <a:gd name="connsiteY16" fmla="*/ 354505 h 1103951"/>
                <a:gd name="connsiteX17" fmla="*/ 636725 w 1084401"/>
                <a:gd name="connsiteY17" fmla="*/ 374957 h 1103951"/>
                <a:gd name="connsiteX18" fmla="*/ 663995 w 1084401"/>
                <a:gd name="connsiteY18" fmla="*/ 381774 h 1103951"/>
                <a:gd name="connsiteX19" fmla="*/ 713989 w 1084401"/>
                <a:gd name="connsiteY19" fmla="*/ 386319 h 1103951"/>
                <a:gd name="connsiteX20" fmla="*/ 732183 w 1084401"/>
                <a:gd name="connsiteY20" fmla="*/ 386319 h 1103951"/>
                <a:gd name="connsiteX21" fmla="*/ 736279 w 1084401"/>
                <a:gd name="connsiteY21" fmla="*/ 376762 h 1103951"/>
                <a:gd name="connsiteX22" fmla="*/ 729461 w 1084401"/>
                <a:gd name="connsiteY22" fmla="*/ 349492 h 1103951"/>
                <a:gd name="connsiteX23" fmla="*/ 736279 w 1084401"/>
                <a:gd name="connsiteY23" fmla="*/ 333585 h 1103951"/>
                <a:gd name="connsiteX24" fmla="*/ 745209 w 1084401"/>
                <a:gd name="connsiteY24" fmla="*/ 328624 h 1103951"/>
                <a:gd name="connsiteX25" fmla="*/ 745804 w 1084401"/>
                <a:gd name="connsiteY25" fmla="*/ 327235 h 1103951"/>
                <a:gd name="connsiteX26" fmla="*/ 766256 w 1084401"/>
                <a:gd name="connsiteY26" fmla="*/ 315873 h 1103951"/>
                <a:gd name="connsiteX27" fmla="*/ 773073 w 1084401"/>
                <a:gd name="connsiteY27" fmla="*/ 349960 h 1103951"/>
                <a:gd name="connsiteX28" fmla="*/ 773073 w 1084401"/>
                <a:gd name="connsiteY28" fmla="*/ 359050 h 1103951"/>
                <a:gd name="connsiteX29" fmla="*/ 804888 w 1084401"/>
                <a:gd name="connsiteY29" fmla="*/ 374957 h 1103951"/>
                <a:gd name="connsiteX30" fmla="*/ 825340 w 1084401"/>
                <a:gd name="connsiteY30" fmla="*/ 370412 h 1103951"/>
                <a:gd name="connsiteX31" fmla="*/ 857154 w 1084401"/>
                <a:gd name="connsiteY31" fmla="*/ 370412 h 1103951"/>
                <a:gd name="connsiteX32" fmla="*/ 881716 w 1084401"/>
                <a:gd name="connsiteY32" fmla="*/ 370412 h 1103951"/>
                <a:gd name="connsiteX33" fmla="*/ 881716 w 1084401"/>
                <a:gd name="connsiteY33" fmla="*/ 349492 h 1103951"/>
                <a:gd name="connsiteX34" fmla="*/ 863537 w 1084401"/>
                <a:gd name="connsiteY34" fmla="*/ 338130 h 1103951"/>
                <a:gd name="connsiteX35" fmla="*/ 879761 w 1084401"/>
                <a:gd name="connsiteY35" fmla="*/ 335967 h 1103951"/>
                <a:gd name="connsiteX36" fmla="*/ 873062 w 1084401"/>
                <a:gd name="connsiteY36" fmla="*/ 331780 h 1103951"/>
                <a:gd name="connsiteX37" fmla="*/ 903485 w 1084401"/>
                <a:gd name="connsiteY37" fmla="*/ 327724 h 1103951"/>
                <a:gd name="connsiteX38" fmla="*/ 929438 w 1084401"/>
                <a:gd name="connsiteY38" fmla="*/ 301771 h 1103951"/>
                <a:gd name="connsiteX39" fmla="*/ 938056 w 1084401"/>
                <a:gd name="connsiteY39" fmla="*/ 296328 h 1103951"/>
                <a:gd name="connsiteX40" fmla="*/ 938963 w 1084401"/>
                <a:gd name="connsiteY40" fmla="*/ 295421 h 1103951"/>
                <a:gd name="connsiteX41" fmla="*/ 982140 w 1084401"/>
                <a:gd name="connsiteY41" fmla="*/ 268151 h 1103951"/>
                <a:gd name="connsiteX42" fmla="*/ 1013955 w 1084401"/>
                <a:gd name="connsiteY42" fmla="*/ 279513 h 1103951"/>
                <a:gd name="connsiteX43" fmla="*/ 1041224 w 1084401"/>
                <a:gd name="connsiteY43" fmla="*/ 263606 h 1103951"/>
                <a:gd name="connsiteX44" fmla="*/ 1057131 w 1084401"/>
                <a:gd name="connsiteY44" fmla="*/ 288603 h 1103951"/>
                <a:gd name="connsiteX45" fmla="*/ 1045769 w 1084401"/>
                <a:gd name="connsiteY45" fmla="*/ 306783 h 1103951"/>
                <a:gd name="connsiteX46" fmla="*/ 1084401 w 1084401"/>
                <a:gd name="connsiteY46" fmla="*/ 311328 h 1103951"/>
                <a:gd name="connsiteX47" fmla="*/ 1084401 w 1084401"/>
                <a:gd name="connsiteY47" fmla="*/ 327235 h 1103951"/>
                <a:gd name="connsiteX48" fmla="*/ 1074876 w 1084401"/>
                <a:gd name="connsiteY48" fmla="*/ 331045 h 1103951"/>
                <a:gd name="connsiteX49" fmla="*/ 1074876 w 1084401"/>
                <a:gd name="connsiteY49" fmla="*/ 333585 h 1103951"/>
                <a:gd name="connsiteX50" fmla="*/ 1073436 w 1084401"/>
                <a:gd name="connsiteY50" fmla="*/ 334161 h 1103951"/>
                <a:gd name="connsiteX51" fmla="*/ 1077584 w 1084401"/>
                <a:gd name="connsiteY51" fmla="*/ 359050 h 1103951"/>
                <a:gd name="connsiteX52" fmla="*/ 1066471 w 1084401"/>
                <a:gd name="connsiteY52" fmla="*/ 355875 h 1103951"/>
                <a:gd name="connsiteX53" fmla="*/ 1068059 w 1084401"/>
                <a:gd name="connsiteY53" fmla="*/ 365400 h 1103951"/>
                <a:gd name="connsiteX54" fmla="*/ 1036898 w 1084401"/>
                <a:gd name="connsiteY54" fmla="*/ 356497 h 1103951"/>
                <a:gd name="connsiteX55" fmla="*/ 1002592 w 1084401"/>
                <a:gd name="connsiteY55" fmla="*/ 381774 h 1103951"/>
                <a:gd name="connsiteX56" fmla="*/ 1002592 w 1084401"/>
                <a:gd name="connsiteY56" fmla="*/ 402227 h 1103951"/>
                <a:gd name="connsiteX57" fmla="*/ 982140 w 1084401"/>
                <a:gd name="connsiteY57" fmla="*/ 440859 h 1103951"/>
                <a:gd name="connsiteX58" fmla="*/ 982140 w 1084401"/>
                <a:gd name="connsiteY58" fmla="*/ 456766 h 1103951"/>
                <a:gd name="connsiteX59" fmla="*/ 966233 w 1084401"/>
                <a:gd name="connsiteY59" fmla="*/ 488580 h 1103951"/>
                <a:gd name="connsiteX60" fmla="*/ 960280 w 1084401"/>
                <a:gd name="connsiteY60" fmla="*/ 487786 h 1103951"/>
                <a:gd name="connsiteX61" fmla="*/ 956708 w 1084401"/>
                <a:gd name="connsiteY61" fmla="*/ 494930 h 1103951"/>
                <a:gd name="connsiteX62" fmla="*/ 932146 w 1084401"/>
                <a:gd name="connsiteY62" fmla="*/ 491655 h 1103951"/>
                <a:gd name="connsiteX63" fmla="*/ 932146 w 1084401"/>
                <a:gd name="connsiteY63" fmla="*/ 520395 h 1103951"/>
                <a:gd name="connsiteX64" fmla="*/ 923056 w 1084401"/>
                <a:gd name="connsiteY64" fmla="*/ 536302 h 1103951"/>
                <a:gd name="connsiteX65" fmla="*/ 927601 w 1084401"/>
                <a:gd name="connsiteY65" fmla="*/ 552209 h 1103951"/>
                <a:gd name="connsiteX66" fmla="*/ 911694 w 1084401"/>
                <a:gd name="connsiteY66" fmla="*/ 563572 h 1103951"/>
                <a:gd name="connsiteX67" fmla="*/ 911575 w 1084401"/>
                <a:gd name="connsiteY67" fmla="*/ 563203 h 1103951"/>
                <a:gd name="connsiteX68" fmla="*/ 902169 w 1084401"/>
                <a:gd name="connsiteY68" fmla="*/ 569922 h 1103951"/>
                <a:gd name="connsiteX69" fmla="*/ 881716 w 1084401"/>
                <a:gd name="connsiteY69" fmla="*/ 506293 h 1103951"/>
                <a:gd name="connsiteX70" fmla="*/ 878292 w 1084401"/>
                <a:gd name="connsiteY70" fmla="*/ 506293 h 1103951"/>
                <a:gd name="connsiteX71" fmla="*/ 873062 w 1084401"/>
                <a:gd name="connsiteY71" fmla="*/ 527212 h 1103951"/>
                <a:gd name="connsiteX72" fmla="*/ 866850 w 1084401"/>
                <a:gd name="connsiteY72" fmla="*/ 520310 h 1103951"/>
                <a:gd name="connsiteX73" fmla="*/ 863537 w 1084401"/>
                <a:gd name="connsiteY73" fmla="*/ 533562 h 1103951"/>
                <a:gd name="connsiteX74" fmla="*/ 843085 w 1084401"/>
                <a:gd name="connsiteY74" fmla="*/ 510838 h 1103951"/>
                <a:gd name="connsiteX75" fmla="*/ 858992 w 1084401"/>
                <a:gd name="connsiteY75" fmla="*/ 490385 h 1103951"/>
                <a:gd name="connsiteX76" fmla="*/ 865871 w 1084401"/>
                <a:gd name="connsiteY76" fmla="*/ 487437 h 1103951"/>
                <a:gd name="connsiteX77" fmla="*/ 868517 w 1084401"/>
                <a:gd name="connsiteY77" fmla="*/ 484035 h 1103951"/>
                <a:gd name="connsiteX78" fmla="*/ 876342 w 1084401"/>
                <a:gd name="connsiteY78" fmla="*/ 480682 h 1103951"/>
                <a:gd name="connsiteX79" fmla="*/ 890806 w 1084401"/>
                <a:gd name="connsiteY79" fmla="*/ 451754 h 1103951"/>
                <a:gd name="connsiteX80" fmla="*/ 870354 w 1084401"/>
                <a:gd name="connsiteY80" fmla="*/ 447209 h 1103951"/>
                <a:gd name="connsiteX81" fmla="*/ 838540 w 1084401"/>
                <a:gd name="connsiteY81" fmla="*/ 447209 h 1103951"/>
                <a:gd name="connsiteX82" fmla="*/ 799908 w 1084401"/>
                <a:gd name="connsiteY82" fmla="*/ 440391 h 1103951"/>
                <a:gd name="connsiteX83" fmla="*/ 795363 w 1084401"/>
                <a:gd name="connsiteY83" fmla="*/ 408577 h 1103951"/>
                <a:gd name="connsiteX84" fmla="*/ 779456 w 1084401"/>
                <a:gd name="connsiteY84" fmla="*/ 408577 h 1103951"/>
                <a:gd name="connsiteX85" fmla="*/ 756529 w 1084401"/>
                <a:gd name="connsiteY85" fmla="*/ 395203 h 1103951"/>
                <a:gd name="connsiteX86" fmla="*/ 745804 w 1084401"/>
                <a:gd name="connsiteY86" fmla="*/ 413589 h 1103951"/>
                <a:gd name="connsiteX87" fmla="*/ 773073 w 1084401"/>
                <a:gd name="connsiteY87" fmla="*/ 434041 h 1103951"/>
                <a:gd name="connsiteX88" fmla="*/ 750349 w 1084401"/>
                <a:gd name="connsiteY88" fmla="*/ 449948 h 1103951"/>
                <a:gd name="connsiteX89" fmla="*/ 738986 w 1084401"/>
                <a:gd name="connsiteY89" fmla="*/ 461311 h 1103951"/>
                <a:gd name="connsiteX90" fmla="*/ 766256 w 1084401"/>
                <a:gd name="connsiteY90" fmla="*/ 477218 h 1103951"/>
                <a:gd name="connsiteX91" fmla="*/ 761711 w 1084401"/>
                <a:gd name="connsiteY91" fmla="*/ 499943 h 1103951"/>
                <a:gd name="connsiteX92" fmla="*/ 773073 w 1084401"/>
                <a:gd name="connsiteY92" fmla="*/ 531757 h 1103951"/>
                <a:gd name="connsiteX93" fmla="*/ 777618 w 1084401"/>
                <a:gd name="connsiteY93" fmla="*/ 559027 h 1103951"/>
                <a:gd name="connsiteX94" fmla="*/ 773073 w 1084401"/>
                <a:gd name="connsiteY94" fmla="*/ 574934 h 1103951"/>
                <a:gd name="connsiteX95" fmla="*/ 765362 w 1084401"/>
                <a:gd name="connsiteY95" fmla="*/ 574934 h 1103951"/>
                <a:gd name="connsiteX96" fmla="*/ 763548 w 1084401"/>
                <a:gd name="connsiteY96" fmla="*/ 581284 h 1103951"/>
                <a:gd name="connsiteX97" fmla="*/ 736279 w 1084401"/>
                <a:gd name="connsiteY97" fmla="*/ 581284 h 1103951"/>
                <a:gd name="connsiteX98" fmla="*/ 702627 w 1084401"/>
                <a:gd name="connsiteY98" fmla="*/ 590140 h 1103951"/>
                <a:gd name="connsiteX99" fmla="*/ 702627 w 1084401"/>
                <a:gd name="connsiteY99" fmla="*/ 611294 h 1103951"/>
                <a:gd name="connsiteX100" fmla="*/ 686720 w 1084401"/>
                <a:gd name="connsiteY100" fmla="*/ 634018 h 1103951"/>
                <a:gd name="connsiteX101" fmla="*/ 678905 w 1084401"/>
                <a:gd name="connsiteY101" fmla="*/ 637926 h 1103951"/>
                <a:gd name="connsiteX102" fmla="*/ 677195 w 1084401"/>
                <a:gd name="connsiteY102" fmla="*/ 640368 h 1103951"/>
                <a:gd name="connsiteX103" fmla="*/ 629557 w 1084401"/>
                <a:gd name="connsiteY103" fmla="*/ 664187 h 1103951"/>
                <a:gd name="connsiteX104" fmla="*/ 589004 w 1084401"/>
                <a:gd name="connsiteY104" fmla="*/ 709010 h 1103951"/>
                <a:gd name="connsiteX105" fmla="*/ 561734 w 1084401"/>
                <a:gd name="connsiteY105" fmla="*/ 731734 h 1103951"/>
                <a:gd name="connsiteX106" fmla="*/ 525375 w 1084401"/>
                <a:gd name="connsiteY106" fmla="*/ 756731 h 1103951"/>
                <a:gd name="connsiteX107" fmla="*/ 525375 w 1084401"/>
                <a:gd name="connsiteY107" fmla="*/ 774911 h 1103951"/>
                <a:gd name="connsiteX108" fmla="*/ 515850 w 1084401"/>
                <a:gd name="connsiteY108" fmla="*/ 780354 h 1103951"/>
                <a:gd name="connsiteX109" fmla="*/ 515850 w 1084401"/>
                <a:gd name="connsiteY109" fmla="*/ 781261 h 1103951"/>
                <a:gd name="connsiteX110" fmla="*/ 499942 w 1084401"/>
                <a:gd name="connsiteY110" fmla="*/ 790351 h 1103951"/>
                <a:gd name="connsiteX111" fmla="*/ 461310 w 1084401"/>
                <a:gd name="connsiteY111" fmla="*/ 806258 h 1103951"/>
                <a:gd name="connsiteX112" fmla="*/ 452282 w 1084401"/>
                <a:gd name="connsiteY112" fmla="*/ 806258 h 1103951"/>
                <a:gd name="connsiteX113" fmla="*/ 443566 w 1084401"/>
                <a:gd name="connsiteY113" fmla="*/ 827178 h 1103951"/>
                <a:gd name="connsiteX114" fmla="*/ 454928 w 1084401"/>
                <a:gd name="connsiteY114" fmla="*/ 874900 h 1103951"/>
                <a:gd name="connsiteX115" fmla="*/ 454928 w 1084401"/>
                <a:gd name="connsiteY115" fmla="*/ 908987 h 1103951"/>
                <a:gd name="connsiteX116" fmla="*/ 439021 w 1084401"/>
                <a:gd name="connsiteY116" fmla="*/ 945346 h 1103951"/>
                <a:gd name="connsiteX117" fmla="*/ 439021 w 1084401"/>
                <a:gd name="connsiteY117" fmla="*/ 1004430 h 1103951"/>
                <a:gd name="connsiteX118" fmla="*/ 429496 w 1084401"/>
                <a:gd name="connsiteY118" fmla="*/ 1007288 h 1103951"/>
                <a:gd name="connsiteX119" fmla="*/ 429496 w 1084401"/>
                <a:gd name="connsiteY119" fmla="*/ 1010780 h 1103951"/>
                <a:gd name="connsiteX120" fmla="*/ 413549 w 1084401"/>
                <a:gd name="connsiteY120" fmla="*/ 1015564 h 1103951"/>
                <a:gd name="connsiteX121" fmla="*/ 400389 w 1084401"/>
                <a:gd name="connsiteY121" fmla="*/ 1036245 h 1103951"/>
                <a:gd name="connsiteX122" fmla="*/ 411751 w 1084401"/>
                <a:gd name="connsiteY122" fmla="*/ 1047607 h 1103951"/>
                <a:gd name="connsiteX123" fmla="*/ 400054 w 1084401"/>
                <a:gd name="connsiteY123" fmla="*/ 1051785 h 1103951"/>
                <a:gd name="connsiteX124" fmla="*/ 402226 w 1084401"/>
                <a:gd name="connsiteY124" fmla="*/ 1053957 h 1103951"/>
                <a:gd name="connsiteX125" fmla="*/ 378494 w 1084401"/>
                <a:gd name="connsiteY125" fmla="*/ 1062433 h 1103951"/>
                <a:gd name="connsiteX126" fmla="*/ 368574 w 1084401"/>
                <a:gd name="connsiteY126" fmla="*/ 1086239 h 1103951"/>
                <a:gd name="connsiteX127" fmla="*/ 352667 w 1084401"/>
                <a:gd name="connsiteY127" fmla="*/ 1097601 h 1103951"/>
                <a:gd name="connsiteX128" fmla="*/ 352432 w 1084401"/>
                <a:gd name="connsiteY128" fmla="*/ 1097316 h 1103951"/>
                <a:gd name="connsiteX129" fmla="*/ 343142 w 1084401"/>
                <a:gd name="connsiteY129" fmla="*/ 1103951 h 1103951"/>
                <a:gd name="connsiteX130" fmla="*/ 311328 w 1084401"/>
                <a:gd name="connsiteY130" fmla="*/ 1065319 h 1103951"/>
                <a:gd name="connsiteX131" fmla="*/ 288603 w 1084401"/>
                <a:gd name="connsiteY131" fmla="*/ 1017598 h 1103951"/>
                <a:gd name="connsiteX132" fmla="*/ 279513 w 1084401"/>
                <a:gd name="connsiteY132" fmla="*/ 978966 h 1103951"/>
                <a:gd name="connsiteX133" fmla="*/ 263606 w 1084401"/>
                <a:gd name="connsiteY133" fmla="*/ 958513 h 1103951"/>
                <a:gd name="connsiteX134" fmla="*/ 245426 w 1084401"/>
                <a:gd name="connsiteY134" fmla="*/ 924426 h 1103951"/>
                <a:gd name="connsiteX135" fmla="*/ 236336 w 1084401"/>
                <a:gd name="connsiteY135" fmla="*/ 876705 h 1103951"/>
                <a:gd name="connsiteX136" fmla="*/ 229519 w 1084401"/>
                <a:gd name="connsiteY136" fmla="*/ 856252 h 1103951"/>
                <a:gd name="connsiteX137" fmla="*/ 197704 w 1084401"/>
                <a:gd name="connsiteY137" fmla="*/ 801713 h 1103951"/>
                <a:gd name="connsiteX138" fmla="*/ 181797 w 1084401"/>
                <a:gd name="connsiteY138" fmla="*/ 726722 h 1103951"/>
                <a:gd name="connsiteX139" fmla="*/ 170435 w 1084401"/>
                <a:gd name="connsiteY139" fmla="*/ 679000 h 1103951"/>
                <a:gd name="connsiteX140" fmla="*/ 170435 w 1084401"/>
                <a:gd name="connsiteY140" fmla="*/ 635823 h 1103951"/>
                <a:gd name="connsiteX141" fmla="*/ 165890 w 1084401"/>
                <a:gd name="connsiteY141" fmla="*/ 597191 h 1103951"/>
                <a:gd name="connsiteX142" fmla="*/ 111351 w 1084401"/>
                <a:gd name="connsiteY142" fmla="*/ 617644 h 1103951"/>
                <a:gd name="connsiteX143" fmla="*/ 86354 w 1084401"/>
                <a:gd name="connsiteY143" fmla="*/ 613099 h 1103951"/>
                <a:gd name="connsiteX144" fmla="*/ 36359 w 1084401"/>
                <a:gd name="connsiteY144" fmla="*/ 565377 h 1103951"/>
                <a:gd name="connsiteX145" fmla="*/ 52267 w 1084401"/>
                <a:gd name="connsiteY145" fmla="*/ 554014 h 1103951"/>
                <a:gd name="connsiteX146" fmla="*/ 43177 w 1084401"/>
                <a:gd name="connsiteY146" fmla="*/ 538107 h 1103951"/>
                <a:gd name="connsiteX147" fmla="*/ 0 w 1084401"/>
                <a:gd name="connsiteY147" fmla="*/ 499475 h 1103951"/>
                <a:gd name="connsiteX148" fmla="*/ 24997 w 1084401"/>
                <a:gd name="connsiteY148" fmla="*/ 479023 h 1103951"/>
                <a:gd name="connsiteX149" fmla="*/ 26761 w 1084401"/>
                <a:gd name="connsiteY149" fmla="*/ 479023 h 1103951"/>
                <a:gd name="connsiteX150" fmla="*/ 34522 w 1084401"/>
                <a:gd name="connsiteY150" fmla="*/ 472673 h 1103951"/>
                <a:gd name="connsiteX151" fmla="*/ 104938 w 1084401"/>
                <a:gd name="connsiteY151" fmla="*/ 472673 h 1103951"/>
                <a:gd name="connsiteX152" fmla="*/ 95444 w 1084401"/>
                <a:gd name="connsiteY152" fmla="*/ 440391 h 1103951"/>
                <a:gd name="connsiteX153" fmla="*/ 74991 w 1084401"/>
                <a:gd name="connsiteY153" fmla="*/ 419939 h 1103951"/>
                <a:gd name="connsiteX154" fmla="*/ 68174 w 1084401"/>
                <a:gd name="connsiteY154" fmla="*/ 392669 h 1103951"/>
                <a:gd name="connsiteX155" fmla="*/ 47722 w 1084401"/>
                <a:gd name="connsiteY155" fmla="*/ 372217 h 1103951"/>
                <a:gd name="connsiteX156" fmla="*/ 90899 w 1084401"/>
                <a:gd name="connsiteY156" fmla="*/ 329040 h 1103951"/>
                <a:gd name="connsiteX157" fmla="*/ 93772 w 1084401"/>
                <a:gd name="connsiteY157" fmla="*/ 329343 h 1103951"/>
                <a:gd name="connsiteX158" fmla="*/ 100424 w 1084401"/>
                <a:gd name="connsiteY158" fmla="*/ 322690 h 1103951"/>
                <a:gd name="connsiteX159" fmla="*/ 139763 w 1084401"/>
                <a:gd name="connsiteY159" fmla="*/ 326831 h 1103951"/>
                <a:gd name="connsiteX160" fmla="*/ 170435 w 1084401"/>
                <a:gd name="connsiteY160" fmla="*/ 290408 h 1103951"/>
                <a:gd name="connsiteX161" fmla="*/ 193160 w 1084401"/>
                <a:gd name="connsiteY161" fmla="*/ 247232 h 1103951"/>
                <a:gd name="connsiteX162" fmla="*/ 229519 w 1084401"/>
                <a:gd name="connsiteY162" fmla="*/ 204055 h 1103951"/>
                <a:gd name="connsiteX163" fmla="*/ 229519 w 1084401"/>
                <a:gd name="connsiteY163" fmla="*/ 172240 h 1103951"/>
                <a:gd name="connsiteX164" fmla="*/ 256789 w 1084401"/>
                <a:gd name="connsiteY164" fmla="*/ 151788 h 1103951"/>
                <a:gd name="connsiteX165" fmla="*/ 229519 w 1084401"/>
                <a:gd name="connsiteY165" fmla="*/ 124518 h 1103951"/>
                <a:gd name="connsiteX166" fmla="*/ 220429 w 1084401"/>
                <a:gd name="connsiteY166" fmla="*/ 97249 h 1103951"/>
                <a:gd name="connsiteX167" fmla="*/ 204522 w 1084401"/>
                <a:gd name="connsiteY167" fmla="*/ 58617 h 1103951"/>
                <a:gd name="connsiteX168" fmla="*/ 220429 w 1084401"/>
                <a:gd name="connsiteY168" fmla="*/ 38165 h 1103951"/>
                <a:gd name="connsiteX169" fmla="*/ 224419 w 1084401"/>
                <a:gd name="connsiteY169" fmla="*/ 38932 h 1103951"/>
                <a:gd name="connsiteX170" fmla="*/ 229954 w 1084401"/>
                <a:gd name="connsiteY170" fmla="*/ 31815 h 1103951"/>
                <a:gd name="connsiteX171" fmla="*/ 289038 w 1084401"/>
                <a:gd name="connsiteY171" fmla="*/ 43177 h 1103951"/>
                <a:gd name="connsiteX172" fmla="*/ 327610 w 1084401"/>
                <a:gd name="connsiteY172" fmla="*/ 37087 h 1103951"/>
                <a:gd name="connsiteX173" fmla="*/ 354505 w 1084401"/>
                <a:gd name="connsiteY173" fmla="*/ 6350 h 1103951"/>
                <a:gd name="connsiteX174" fmla="*/ 356263 w 1084401"/>
                <a:gd name="connsiteY174" fmla="*/ 8877 h 110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084401" h="1103951">
                  <a:moveTo>
                    <a:pt x="364030" y="0"/>
                  </a:moveTo>
                  <a:lnTo>
                    <a:pt x="400389" y="52267"/>
                  </a:lnTo>
                  <a:lnTo>
                    <a:pt x="400389" y="86354"/>
                  </a:lnTo>
                  <a:lnTo>
                    <a:pt x="411751" y="111351"/>
                  </a:lnTo>
                  <a:lnTo>
                    <a:pt x="411751" y="134076"/>
                  </a:lnTo>
                  <a:lnTo>
                    <a:pt x="402226" y="130901"/>
                  </a:lnTo>
                  <a:lnTo>
                    <a:pt x="402226" y="140426"/>
                  </a:lnTo>
                  <a:lnTo>
                    <a:pt x="392192" y="137081"/>
                  </a:lnTo>
                  <a:lnTo>
                    <a:pt x="395844" y="177252"/>
                  </a:lnTo>
                  <a:lnTo>
                    <a:pt x="434476" y="204522"/>
                  </a:lnTo>
                  <a:lnTo>
                    <a:pt x="486743" y="229519"/>
                  </a:lnTo>
                  <a:lnTo>
                    <a:pt x="459473" y="252244"/>
                  </a:lnTo>
                  <a:lnTo>
                    <a:pt x="450383" y="288603"/>
                  </a:lnTo>
                  <a:lnTo>
                    <a:pt x="482198" y="306783"/>
                  </a:lnTo>
                  <a:lnTo>
                    <a:pt x="518557" y="327235"/>
                  </a:lnTo>
                  <a:lnTo>
                    <a:pt x="568551" y="349960"/>
                  </a:lnTo>
                  <a:lnTo>
                    <a:pt x="616273" y="354505"/>
                  </a:lnTo>
                  <a:lnTo>
                    <a:pt x="636725" y="374957"/>
                  </a:lnTo>
                  <a:lnTo>
                    <a:pt x="663995" y="381774"/>
                  </a:lnTo>
                  <a:lnTo>
                    <a:pt x="713989" y="386319"/>
                  </a:lnTo>
                  <a:lnTo>
                    <a:pt x="732183" y="386319"/>
                  </a:lnTo>
                  <a:lnTo>
                    <a:pt x="736279" y="376762"/>
                  </a:lnTo>
                  <a:lnTo>
                    <a:pt x="729461" y="349492"/>
                  </a:lnTo>
                  <a:lnTo>
                    <a:pt x="736279" y="333585"/>
                  </a:lnTo>
                  <a:lnTo>
                    <a:pt x="745209" y="328624"/>
                  </a:lnTo>
                  <a:lnTo>
                    <a:pt x="745804" y="327235"/>
                  </a:lnTo>
                  <a:lnTo>
                    <a:pt x="766256" y="315873"/>
                  </a:lnTo>
                  <a:lnTo>
                    <a:pt x="773073" y="349960"/>
                  </a:lnTo>
                  <a:lnTo>
                    <a:pt x="773073" y="359050"/>
                  </a:lnTo>
                  <a:lnTo>
                    <a:pt x="804888" y="374957"/>
                  </a:lnTo>
                  <a:lnTo>
                    <a:pt x="825340" y="370412"/>
                  </a:lnTo>
                  <a:lnTo>
                    <a:pt x="857154" y="370412"/>
                  </a:lnTo>
                  <a:lnTo>
                    <a:pt x="881716" y="370412"/>
                  </a:lnTo>
                  <a:lnTo>
                    <a:pt x="881716" y="349492"/>
                  </a:lnTo>
                  <a:lnTo>
                    <a:pt x="863537" y="338130"/>
                  </a:lnTo>
                  <a:lnTo>
                    <a:pt x="879761" y="335967"/>
                  </a:lnTo>
                  <a:lnTo>
                    <a:pt x="873062" y="331780"/>
                  </a:lnTo>
                  <a:lnTo>
                    <a:pt x="903485" y="327724"/>
                  </a:lnTo>
                  <a:lnTo>
                    <a:pt x="929438" y="301771"/>
                  </a:lnTo>
                  <a:lnTo>
                    <a:pt x="938056" y="296328"/>
                  </a:lnTo>
                  <a:lnTo>
                    <a:pt x="938963" y="295421"/>
                  </a:lnTo>
                  <a:lnTo>
                    <a:pt x="982140" y="268151"/>
                  </a:lnTo>
                  <a:lnTo>
                    <a:pt x="1013955" y="279513"/>
                  </a:lnTo>
                  <a:lnTo>
                    <a:pt x="1041224" y="263606"/>
                  </a:lnTo>
                  <a:lnTo>
                    <a:pt x="1057131" y="288603"/>
                  </a:lnTo>
                  <a:lnTo>
                    <a:pt x="1045769" y="306783"/>
                  </a:lnTo>
                  <a:lnTo>
                    <a:pt x="1084401" y="311328"/>
                  </a:lnTo>
                  <a:lnTo>
                    <a:pt x="1084401" y="327235"/>
                  </a:lnTo>
                  <a:lnTo>
                    <a:pt x="1074876" y="331045"/>
                  </a:lnTo>
                  <a:lnTo>
                    <a:pt x="1074876" y="333585"/>
                  </a:lnTo>
                  <a:lnTo>
                    <a:pt x="1073436" y="334161"/>
                  </a:lnTo>
                  <a:lnTo>
                    <a:pt x="1077584" y="359050"/>
                  </a:lnTo>
                  <a:lnTo>
                    <a:pt x="1066471" y="355875"/>
                  </a:lnTo>
                  <a:lnTo>
                    <a:pt x="1068059" y="365400"/>
                  </a:lnTo>
                  <a:lnTo>
                    <a:pt x="1036898" y="356497"/>
                  </a:lnTo>
                  <a:lnTo>
                    <a:pt x="1002592" y="381774"/>
                  </a:lnTo>
                  <a:lnTo>
                    <a:pt x="1002592" y="402227"/>
                  </a:lnTo>
                  <a:lnTo>
                    <a:pt x="982140" y="440859"/>
                  </a:lnTo>
                  <a:lnTo>
                    <a:pt x="982140" y="456766"/>
                  </a:lnTo>
                  <a:lnTo>
                    <a:pt x="966233" y="488580"/>
                  </a:lnTo>
                  <a:lnTo>
                    <a:pt x="960280" y="487786"/>
                  </a:lnTo>
                  <a:lnTo>
                    <a:pt x="956708" y="494930"/>
                  </a:lnTo>
                  <a:lnTo>
                    <a:pt x="932146" y="491655"/>
                  </a:lnTo>
                  <a:lnTo>
                    <a:pt x="932146" y="520395"/>
                  </a:lnTo>
                  <a:lnTo>
                    <a:pt x="923056" y="536302"/>
                  </a:lnTo>
                  <a:lnTo>
                    <a:pt x="927601" y="552209"/>
                  </a:lnTo>
                  <a:lnTo>
                    <a:pt x="911694" y="563572"/>
                  </a:lnTo>
                  <a:lnTo>
                    <a:pt x="911575" y="563203"/>
                  </a:lnTo>
                  <a:lnTo>
                    <a:pt x="902169" y="569922"/>
                  </a:lnTo>
                  <a:lnTo>
                    <a:pt x="881716" y="506293"/>
                  </a:lnTo>
                  <a:lnTo>
                    <a:pt x="878292" y="506293"/>
                  </a:lnTo>
                  <a:lnTo>
                    <a:pt x="873062" y="527212"/>
                  </a:lnTo>
                  <a:lnTo>
                    <a:pt x="866850" y="520310"/>
                  </a:lnTo>
                  <a:lnTo>
                    <a:pt x="863537" y="533562"/>
                  </a:lnTo>
                  <a:lnTo>
                    <a:pt x="843085" y="510838"/>
                  </a:lnTo>
                  <a:lnTo>
                    <a:pt x="858992" y="490385"/>
                  </a:lnTo>
                  <a:lnTo>
                    <a:pt x="865871" y="487437"/>
                  </a:lnTo>
                  <a:lnTo>
                    <a:pt x="868517" y="484035"/>
                  </a:lnTo>
                  <a:lnTo>
                    <a:pt x="876342" y="480682"/>
                  </a:lnTo>
                  <a:lnTo>
                    <a:pt x="890806" y="451754"/>
                  </a:lnTo>
                  <a:lnTo>
                    <a:pt x="870354" y="447209"/>
                  </a:lnTo>
                  <a:lnTo>
                    <a:pt x="838540" y="447209"/>
                  </a:lnTo>
                  <a:lnTo>
                    <a:pt x="799908" y="440391"/>
                  </a:lnTo>
                  <a:lnTo>
                    <a:pt x="795363" y="408577"/>
                  </a:lnTo>
                  <a:lnTo>
                    <a:pt x="779456" y="408577"/>
                  </a:lnTo>
                  <a:lnTo>
                    <a:pt x="756529" y="395203"/>
                  </a:lnTo>
                  <a:lnTo>
                    <a:pt x="745804" y="413589"/>
                  </a:lnTo>
                  <a:lnTo>
                    <a:pt x="773073" y="434041"/>
                  </a:lnTo>
                  <a:lnTo>
                    <a:pt x="750349" y="449948"/>
                  </a:lnTo>
                  <a:lnTo>
                    <a:pt x="738986" y="461311"/>
                  </a:lnTo>
                  <a:lnTo>
                    <a:pt x="766256" y="477218"/>
                  </a:lnTo>
                  <a:lnTo>
                    <a:pt x="761711" y="499943"/>
                  </a:lnTo>
                  <a:lnTo>
                    <a:pt x="773073" y="531757"/>
                  </a:lnTo>
                  <a:lnTo>
                    <a:pt x="777618" y="559027"/>
                  </a:lnTo>
                  <a:lnTo>
                    <a:pt x="773073" y="574934"/>
                  </a:lnTo>
                  <a:lnTo>
                    <a:pt x="765362" y="574934"/>
                  </a:lnTo>
                  <a:lnTo>
                    <a:pt x="763548" y="581284"/>
                  </a:lnTo>
                  <a:lnTo>
                    <a:pt x="736279" y="581284"/>
                  </a:lnTo>
                  <a:lnTo>
                    <a:pt x="702627" y="590140"/>
                  </a:lnTo>
                  <a:lnTo>
                    <a:pt x="702627" y="611294"/>
                  </a:lnTo>
                  <a:lnTo>
                    <a:pt x="686720" y="634018"/>
                  </a:lnTo>
                  <a:lnTo>
                    <a:pt x="678905" y="637926"/>
                  </a:lnTo>
                  <a:lnTo>
                    <a:pt x="677195" y="640368"/>
                  </a:lnTo>
                  <a:lnTo>
                    <a:pt x="629557" y="664187"/>
                  </a:lnTo>
                  <a:lnTo>
                    <a:pt x="589004" y="709010"/>
                  </a:lnTo>
                  <a:lnTo>
                    <a:pt x="561734" y="731734"/>
                  </a:lnTo>
                  <a:lnTo>
                    <a:pt x="525375" y="756731"/>
                  </a:lnTo>
                  <a:lnTo>
                    <a:pt x="525375" y="774911"/>
                  </a:lnTo>
                  <a:lnTo>
                    <a:pt x="515850" y="780354"/>
                  </a:lnTo>
                  <a:lnTo>
                    <a:pt x="515850" y="781261"/>
                  </a:lnTo>
                  <a:lnTo>
                    <a:pt x="499942" y="790351"/>
                  </a:lnTo>
                  <a:lnTo>
                    <a:pt x="461310" y="806258"/>
                  </a:lnTo>
                  <a:lnTo>
                    <a:pt x="452282" y="806258"/>
                  </a:lnTo>
                  <a:lnTo>
                    <a:pt x="443566" y="827178"/>
                  </a:lnTo>
                  <a:lnTo>
                    <a:pt x="454928" y="874900"/>
                  </a:lnTo>
                  <a:lnTo>
                    <a:pt x="454928" y="908987"/>
                  </a:lnTo>
                  <a:lnTo>
                    <a:pt x="439021" y="945346"/>
                  </a:lnTo>
                  <a:lnTo>
                    <a:pt x="439021" y="1004430"/>
                  </a:lnTo>
                  <a:lnTo>
                    <a:pt x="429496" y="1007288"/>
                  </a:lnTo>
                  <a:lnTo>
                    <a:pt x="429496" y="1010780"/>
                  </a:lnTo>
                  <a:lnTo>
                    <a:pt x="413549" y="1015564"/>
                  </a:lnTo>
                  <a:lnTo>
                    <a:pt x="400389" y="1036245"/>
                  </a:lnTo>
                  <a:lnTo>
                    <a:pt x="411751" y="1047607"/>
                  </a:lnTo>
                  <a:lnTo>
                    <a:pt x="400054" y="1051785"/>
                  </a:lnTo>
                  <a:lnTo>
                    <a:pt x="402226" y="1053957"/>
                  </a:lnTo>
                  <a:lnTo>
                    <a:pt x="378494" y="1062433"/>
                  </a:lnTo>
                  <a:lnTo>
                    <a:pt x="368574" y="1086239"/>
                  </a:lnTo>
                  <a:lnTo>
                    <a:pt x="352667" y="1097601"/>
                  </a:lnTo>
                  <a:lnTo>
                    <a:pt x="352432" y="1097316"/>
                  </a:lnTo>
                  <a:lnTo>
                    <a:pt x="343142" y="1103951"/>
                  </a:lnTo>
                  <a:lnTo>
                    <a:pt x="311328" y="1065319"/>
                  </a:lnTo>
                  <a:lnTo>
                    <a:pt x="288603" y="1017598"/>
                  </a:lnTo>
                  <a:lnTo>
                    <a:pt x="279513" y="978966"/>
                  </a:lnTo>
                  <a:lnTo>
                    <a:pt x="263606" y="958513"/>
                  </a:lnTo>
                  <a:lnTo>
                    <a:pt x="245426" y="924426"/>
                  </a:lnTo>
                  <a:lnTo>
                    <a:pt x="236336" y="876705"/>
                  </a:lnTo>
                  <a:lnTo>
                    <a:pt x="229519" y="856252"/>
                  </a:lnTo>
                  <a:lnTo>
                    <a:pt x="197704" y="801713"/>
                  </a:lnTo>
                  <a:lnTo>
                    <a:pt x="181797" y="726722"/>
                  </a:lnTo>
                  <a:lnTo>
                    <a:pt x="170435" y="679000"/>
                  </a:lnTo>
                  <a:lnTo>
                    <a:pt x="170435" y="635823"/>
                  </a:lnTo>
                  <a:lnTo>
                    <a:pt x="165890" y="597191"/>
                  </a:lnTo>
                  <a:lnTo>
                    <a:pt x="111351" y="617644"/>
                  </a:lnTo>
                  <a:lnTo>
                    <a:pt x="86354" y="613099"/>
                  </a:lnTo>
                  <a:lnTo>
                    <a:pt x="36359" y="565377"/>
                  </a:lnTo>
                  <a:lnTo>
                    <a:pt x="52267" y="554014"/>
                  </a:lnTo>
                  <a:lnTo>
                    <a:pt x="43177" y="538107"/>
                  </a:lnTo>
                  <a:lnTo>
                    <a:pt x="0" y="499475"/>
                  </a:lnTo>
                  <a:lnTo>
                    <a:pt x="24997" y="479023"/>
                  </a:lnTo>
                  <a:lnTo>
                    <a:pt x="26761" y="479023"/>
                  </a:lnTo>
                  <a:lnTo>
                    <a:pt x="34522" y="472673"/>
                  </a:lnTo>
                  <a:lnTo>
                    <a:pt x="104938" y="472673"/>
                  </a:lnTo>
                  <a:lnTo>
                    <a:pt x="95444" y="440391"/>
                  </a:lnTo>
                  <a:lnTo>
                    <a:pt x="74991" y="419939"/>
                  </a:lnTo>
                  <a:lnTo>
                    <a:pt x="68174" y="392669"/>
                  </a:lnTo>
                  <a:lnTo>
                    <a:pt x="47722" y="372217"/>
                  </a:lnTo>
                  <a:lnTo>
                    <a:pt x="90899" y="329040"/>
                  </a:lnTo>
                  <a:lnTo>
                    <a:pt x="93772" y="329343"/>
                  </a:lnTo>
                  <a:lnTo>
                    <a:pt x="100424" y="322690"/>
                  </a:lnTo>
                  <a:lnTo>
                    <a:pt x="139763" y="326831"/>
                  </a:lnTo>
                  <a:lnTo>
                    <a:pt x="170435" y="290408"/>
                  </a:lnTo>
                  <a:lnTo>
                    <a:pt x="193160" y="247232"/>
                  </a:lnTo>
                  <a:lnTo>
                    <a:pt x="229519" y="204055"/>
                  </a:lnTo>
                  <a:lnTo>
                    <a:pt x="229519" y="172240"/>
                  </a:lnTo>
                  <a:lnTo>
                    <a:pt x="256789" y="151788"/>
                  </a:lnTo>
                  <a:lnTo>
                    <a:pt x="229519" y="124518"/>
                  </a:lnTo>
                  <a:lnTo>
                    <a:pt x="220429" y="97249"/>
                  </a:lnTo>
                  <a:lnTo>
                    <a:pt x="204522" y="58617"/>
                  </a:lnTo>
                  <a:lnTo>
                    <a:pt x="220429" y="38165"/>
                  </a:lnTo>
                  <a:lnTo>
                    <a:pt x="224419" y="38932"/>
                  </a:lnTo>
                  <a:lnTo>
                    <a:pt x="229954" y="31815"/>
                  </a:lnTo>
                  <a:lnTo>
                    <a:pt x="289038" y="43177"/>
                  </a:lnTo>
                  <a:lnTo>
                    <a:pt x="327610" y="37087"/>
                  </a:lnTo>
                  <a:lnTo>
                    <a:pt x="354505" y="6350"/>
                  </a:lnTo>
                  <a:lnTo>
                    <a:pt x="356263" y="887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4" name="Freeform 459">
              <a:extLst>
                <a:ext uri="{FF2B5EF4-FFF2-40B4-BE49-F238E27FC236}">
                  <a16:creationId xmlns:a16="http://schemas.microsoft.com/office/drawing/2014/main" id="{6E9F4B12-121E-EF2F-BE40-3EC39B79E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212" y="3179655"/>
              <a:ext cx="136511" cy="112650"/>
            </a:xfrm>
            <a:custGeom>
              <a:avLst/>
              <a:gdLst>
                <a:gd name="connsiteX0" fmla="*/ 168162 w 182014"/>
                <a:gd name="connsiteY0" fmla="*/ 0 h 150200"/>
                <a:gd name="connsiteX1" fmla="*/ 170781 w 182014"/>
                <a:gd name="connsiteY1" fmla="*/ 6548 h 150200"/>
                <a:gd name="connsiteX2" fmla="*/ 172924 w 182014"/>
                <a:gd name="connsiteY2" fmla="*/ 4762 h 150200"/>
                <a:gd name="connsiteX3" fmla="*/ 177469 w 182014"/>
                <a:gd name="connsiteY3" fmla="*/ 16125 h 150200"/>
                <a:gd name="connsiteX4" fmla="*/ 182014 w 182014"/>
                <a:gd name="connsiteY4" fmla="*/ 47939 h 150200"/>
                <a:gd name="connsiteX5" fmla="*/ 161562 w 182014"/>
                <a:gd name="connsiteY5" fmla="*/ 47939 h 150200"/>
                <a:gd name="connsiteX6" fmla="*/ 161562 w 182014"/>
                <a:gd name="connsiteY6" fmla="*/ 75209 h 150200"/>
                <a:gd name="connsiteX7" fmla="*/ 166107 w 182014"/>
                <a:gd name="connsiteY7" fmla="*/ 79754 h 150200"/>
                <a:gd name="connsiteX8" fmla="*/ 150200 w 182014"/>
                <a:gd name="connsiteY8" fmla="*/ 91116 h 150200"/>
                <a:gd name="connsiteX9" fmla="*/ 150200 w 182014"/>
                <a:gd name="connsiteY9" fmla="*/ 107023 h 150200"/>
                <a:gd name="connsiteX10" fmla="*/ 141110 w 182014"/>
                <a:gd name="connsiteY10" fmla="*/ 122931 h 150200"/>
                <a:gd name="connsiteX11" fmla="*/ 134293 w 182014"/>
                <a:gd name="connsiteY11" fmla="*/ 138838 h 150200"/>
                <a:gd name="connsiteX12" fmla="*/ 129748 w 182014"/>
                <a:gd name="connsiteY12" fmla="*/ 150200 h 150200"/>
                <a:gd name="connsiteX13" fmla="*/ 20669 w 182014"/>
                <a:gd name="connsiteY13" fmla="*/ 129748 h 150200"/>
                <a:gd name="connsiteX14" fmla="*/ 19138 w 182014"/>
                <a:gd name="connsiteY14" fmla="*/ 125592 h 150200"/>
                <a:gd name="connsiteX15" fmla="*/ 15907 w 182014"/>
                <a:gd name="connsiteY15" fmla="*/ 124986 h 150200"/>
                <a:gd name="connsiteX16" fmla="*/ 0 w 182014"/>
                <a:gd name="connsiteY16" fmla="*/ 81809 h 150200"/>
                <a:gd name="connsiteX17" fmla="*/ 0 w 182014"/>
                <a:gd name="connsiteY17" fmla="*/ 70447 h 150200"/>
                <a:gd name="connsiteX18" fmla="*/ 6818 w 182014"/>
                <a:gd name="connsiteY18" fmla="*/ 70447 h 150200"/>
                <a:gd name="connsiteX19" fmla="*/ 6818 w 182014"/>
                <a:gd name="connsiteY19" fmla="*/ 75209 h 150200"/>
                <a:gd name="connsiteX20" fmla="*/ 11580 w 182014"/>
                <a:gd name="connsiteY20" fmla="*/ 75209 h 150200"/>
                <a:gd name="connsiteX21" fmla="*/ 11580 w 182014"/>
                <a:gd name="connsiteY21" fmla="*/ 80789 h 150200"/>
                <a:gd name="connsiteX22" fmla="*/ 38632 w 182014"/>
                <a:gd name="connsiteY22" fmla="*/ 74992 h 150200"/>
                <a:gd name="connsiteX23" fmla="*/ 65902 w 182014"/>
                <a:gd name="connsiteY23" fmla="*/ 74992 h 150200"/>
                <a:gd name="connsiteX24" fmla="*/ 86354 w 182014"/>
                <a:gd name="connsiteY24" fmla="*/ 74992 h 150200"/>
                <a:gd name="connsiteX25" fmla="*/ 113623 w 182014"/>
                <a:gd name="connsiteY25" fmla="*/ 47722 h 150200"/>
                <a:gd name="connsiteX26" fmla="*/ 140893 w 182014"/>
                <a:gd name="connsiteY26" fmla="*/ 22725 h 15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14" h="150200">
                  <a:moveTo>
                    <a:pt x="168162" y="0"/>
                  </a:moveTo>
                  <a:lnTo>
                    <a:pt x="170781" y="6548"/>
                  </a:lnTo>
                  <a:lnTo>
                    <a:pt x="172924" y="4762"/>
                  </a:lnTo>
                  <a:lnTo>
                    <a:pt x="177469" y="16125"/>
                  </a:lnTo>
                  <a:lnTo>
                    <a:pt x="182014" y="47939"/>
                  </a:lnTo>
                  <a:lnTo>
                    <a:pt x="161562" y="47939"/>
                  </a:lnTo>
                  <a:lnTo>
                    <a:pt x="161562" y="75209"/>
                  </a:lnTo>
                  <a:lnTo>
                    <a:pt x="166107" y="79754"/>
                  </a:lnTo>
                  <a:lnTo>
                    <a:pt x="150200" y="91116"/>
                  </a:lnTo>
                  <a:lnTo>
                    <a:pt x="150200" y="107023"/>
                  </a:lnTo>
                  <a:lnTo>
                    <a:pt x="141110" y="122931"/>
                  </a:lnTo>
                  <a:lnTo>
                    <a:pt x="134293" y="138838"/>
                  </a:lnTo>
                  <a:lnTo>
                    <a:pt x="129748" y="150200"/>
                  </a:lnTo>
                  <a:lnTo>
                    <a:pt x="20669" y="129748"/>
                  </a:lnTo>
                  <a:lnTo>
                    <a:pt x="19138" y="125592"/>
                  </a:lnTo>
                  <a:lnTo>
                    <a:pt x="15907" y="124986"/>
                  </a:lnTo>
                  <a:lnTo>
                    <a:pt x="0" y="81809"/>
                  </a:lnTo>
                  <a:lnTo>
                    <a:pt x="0" y="70447"/>
                  </a:lnTo>
                  <a:lnTo>
                    <a:pt x="6818" y="70447"/>
                  </a:lnTo>
                  <a:lnTo>
                    <a:pt x="6818" y="75209"/>
                  </a:lnTo>
                  <a:lnTo>
                    <a:pt x="11580" y="75209"/>
                  </a:lnTo>
                  <a:lnTo>
                    <a:pt x="11580" y="80789"/>
                  </a:lnTo>
                  <a:lnTo>
                    <a:pt x="38632" y="74992"/>
                  </a:lnTo>
                  <a:lnTo>
                    <a:pt x="65902" y="74992"/>
                  </a:lnTo>
                  <a:lnTo>
                    <a:pt x="86354" y="74992"/>
                  </a:lnTo>
                  <a:lnTo>
                    <a:pt x="113623" y="47722"/>
                  </a:lnTo>
                  <a:lnTo>
                    <a:pt x="140893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5" name="Freeform 241">
              <a:extLst>
                <a:ext uri="{FF2B5EF4-FFF2-40B4-BE49-F238E27FC236}">
                  <a16:creationId xmlns:a16="http://schemas.microsoft.com/office/drawing/2014/main" id="{EB272F93-716D-C875-475F-2437B2CEB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3142" y="3167724"/>
              <a:ext cx="214748" cy="291444"/>
            </a:xfrm>
            <a:custGeom>
              <a:avLst/>
              <a:gdLst>
                <a:gd name="T0" fmla="*/ 109 w 126"/>
                <a:gd name="T1" fmla="*/ 95 h 171"/>
                <a:gd name="T2" fmla="*/ 109 w 126"/>
                <a:gd name="T3" fmla="*/ 95 h 171"/>
                <a:gd name="T4" fmla="*/ 105 w 126"/>
                <a:gd name="T5" fmla="*/ 107 h 171"/>
                <a:gd name="T6" fmla="*/ 97 w 126"/>
                <a:gd name="T7" fmla="*/ 104 h 171"/>
                <a:gd name="T8" fmla="*/ 93 w 126"/>
                <a:gd name="T9" fmla="*/ 109 h 171"/>
                <a:gd name="T10" fmla="*/ 90 w 126"/>
                <a:gd name="T11" fmla="*/ 118 h 171"/>
                <a:gd name="T12" fmla="*/ 93 w 126"/>
                <a:gd name="T13" fmla="*/ 128 h 171"/>
                <a:gd name="T14" fmla="*/ 90 w 126"/>
                <a:gd name="T15" fmla="*/ 130 h 171"/>
                <a:gd name="T16" fmla="*/ 83 w 126"/>
                <a:gd name="T17" fmla="*/ 130 h 171"/>
                <a:gd name="T18" fmla="*/ 74 w 126"/>
                <a:gd name="T19" fmla="*/ 137 h 171"/>
                <a:gd name="T20" fmla="*/ 71 w 126"/>
                <a:gd name="T21" fmla="*/ 147 h 171"/>
                <a:gd name="T22" fmla="*/ 69 w 126"/>
                <a:gd name="T23" fmla="*/ 149 h 171"/>
                <a:gd name="T24" fmla="*/ 60 w 126"/>
                <a:gd name="T25" fmla="*/ 149 h 171"/>
                <a:gd name="T26" fmla="*/ 53 w 126"/>
                <a:gd name="T27" fmla="*/ 154 h 171"/>
                <a:gd name="T28" fmla="*/ 53 w 126"/>
                <a:gd name="T29" fmla="*/ 161 h 171"/>
                <a:gd name="T30" fmla="*/ 45 w 126"/>
                <a:gd name="T31" fmla="*/ 166 h 171"/>
                <a:gd name="T32" fmla="*/ 36 w 126"/>
                <a:gd name="T33" fmla="*/ 163 h 171"/>
                <a:gd name="T34" fmla="*/ 24 w 126"/>
                <a:gd name="T35" fmla="*/ 168 h 171"/>
                <a:gd name="T36" fmla="*/ 17 w 126"/>
                <a:gd name="T37" fmla="*/ 171 h 171"/>
                <a:gd name="T38" fmla="*/ 12 w 126"/>
                <a:gd name="T39" fmla="*/ 159 h 171"/>
                <a:gd name="T40" fmla="*/ 0 w 126"/>
                <a:gd name="T41" fmla="*/ 130 h 171"/>
                <a:gd name="T42" fmla="*/ 48 w 126"/>
                <a:gd name="T43" fmla="*/ 114 h 171"/>
                <a:gd name="T44" fmla="*/ 60 w 126"/>
                <a:gd name="T45" fmla="*/ 78 h 171"/>
                <a:gd name="T46" fmla="*/ 50 w 126"/>
                <a:gd name="T47" fmla="*/ 66 h 171"/>
                <a:gd name="T48" fmla="*/ 53 w 126"/>
                <a:gd name="T49" fmla="*/ 59 h 171"/>
                <a:gd name="T50" fmla="*/ 57 w 126"/>
                <a:gd name="T51" fmla="*/ 52 h 171"/>
                <a:gd name="T52" fmla="*/ 57 w 126"/>
                <a:gd name="T53" fmla="*/ 45 h 171"/>
                <a:gd name="T54" fmla="*/ 62 w 126"/>
                <a:gd name="T55" fmla="*/ 40 h 171"/>
                <a:gd name="T56" fmla="*/ 60 w 126"/>
                <a:gd name="T57" fmla="*/ 38 h 171"/>
                <a:gd name="T58" fmla="*/ 62 w 126"/>
                <a:gd name="T59" fmla="*/ 28 h 171"/>
                <a:gd name="T60" fmla="*/ 69 w 126"/>
                <a:gd name="T61" fmla="*/ 28 h 171"/>
                <a:gd name="T62" fmla="*/ 79 w 126"/>
                <a:gd name="T63" fmla="*/ 40 h 171"/>
                <a:gd name="T64" fmla="*/ 86 w 126"/>
                <a:gd name="T65" fmla="*/ 45 h 171"/>
                <a:gd name="T66" fmla="*/ 97 w 126"/>
                <a:gd name="T67" fmla="*/ 47 h 171"/>
                <a:gd name="T68" fmla="*/ 107 w 126"/>
                <a:gd name="T69" fmla="*/ 52 h 171"/>
                <a:gd name="T70" fmla="*/ 114 w 126"/>
                <a:gd name="T71" fmla="*/ 62 h 171"/>
                <a:gd name="T72" fmla="*/ 119 w 126"/>
                <a:gd name="T73" fmla="*/ 66 h 171"/>
                <a:gd name="T74" fmla="*/ 126 w 126"/>
                <a:gd name="T75" fmla="*/ 69 h 171"/>
                <a:gd name="T76" fmla="*/ 126 w 126"/>
                <a:gd name="T77" fmla="*/ 73 h 171"/>
                <a:gd name="T78" fmla="*/ 119 w 126"/>
                <a:gd name="T79" fmla="*/ 83 h 171"/>
                <a:gd name="T80" fmla="*/ 116 w 126"/>
                <a:gd name="T81" fmla="*/ 88 h 171"/>
                <a:gd name="T82" fmla="*/ 109 w 126"/>
                <a:gd name="T83" fmla="*/ 95 h 171"/>
                <a:gd name="T84" fmla="*/ 69 w 126"/>
                <a:gd name="T85" fmla="*/ 10 h 171"/>
                <a:gd name="T86" fmla="*/ 69 w 126"/>
                <a:gd name="T87" fmla="*/ 10 h 171"/>
                <a:gd name="T88" fmla="*/ 67 w 126"/>
                <a:gd name="T89" fmla="*/ 12 h 171"/>
                <a:gd name="T90" fmla="*/ 64 w 126"/>
                <a:gd name="T91" fmla="*/ 7 h 171"/>
                <a:gd name="T92" fmla="*/ 69 w 126"/>
                <a:gd name="T93" fmla="*/ 0 h 171"/>
                <a:gd name="T94" fmla="*/ 71 w 126"/>
                <a:gd name="T95" fmla="*/ 2 h 171"/>
                <a:gd name="T96" fmla="*/ 69 w 126"/>
                <a:gd name="T97" fmla="*/ 1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" h="171">
                  <a:moveTo>
                    <a:pt x="109" y="95"/>
                  </a:moveTo>
                  <a:lnTo>
                    <a:pt x="109" y="95"/>
                  </a:lnTo>
                  <a:lnTo>
                    <a:pt x="105" y="107"/>
                  </a:lnTo>
                  <a:lnTo>
                    <a:pt x="97" y="104"/>
                  </a:lnTo>
                  <a:lnTo>
                    <a:pt x="93" y="109"/>
                  </a:lnTo>
                  <a:lnTo>
                    <a:pt x="90" y="118"/>
                  </a:lnTo>
                  <a:lnTo>
                    <a:pt x="93" y="128"/>
                  </a:lnTo>
                  <a:lnTo>
                    <a:pt x="90" y="130"/>
                  </a:lnTo>
                  <a:lnTo>
                    <a:pt x="83" y="130"/>
                  </a:lnTo>
                  <a:lnTo>
                    <a:pt x="74" y="137"/>
                  </a:lnTo>
                  <a:lnTo>
                    <a:pt x="71" y="147"/>
                  </a:lnTo>
                  <a:lnTo>
                    <a:pt x="69" y="149"/>
                  </a:lnTo>
                  <a:lnTo>
                    <a:pt x="60" y="149"/>
                  </a:lnTo>
                  <a:lnTo>
                    <a:pt x="53" y="154"/>
                  </a:lnTo>
                  <a:lnTo>
                    <a:pt x="53" y="161"/>
                  </a:lnTo>
                  <a:lnTo>
                    <a:pt x="45" y="166"/>
                  </a:lnTo>
                  <a:lnTo>
                    <a:pt x="36" y="163"/>
                  </a:lnTo>
                  <a:lnTo>
                    <a:pt x="24" y="168"/>
                  </a:lnTo>
                  <a:lnTo>
                    <a:pt x="17" y="171"/>
                  </a:lnTo>
                  <a:lnTo>
                    <a:pt x="12" y="159"/>
                  </a:lnTo>
                  <a:lnTo>
                    <a:pt x="0" y="130"/>
                  </a:lnTo>
                  <a:lnTo>
                    <a:pt x="48" y="114"/>
                  </a:lnTo>
                  <a:lnTo>
                    <a:pt x="60" y="78"/>
                  </a:lnTo>
                  <a:lnTo>
                    <a:pt x="50" y="66"/>
                  </a:lnTo>
                  <a:lnTo>
                    <a:pt x="53" y="59"/>
                  </a:lnTo>
                  <a:lnTo>
                    <a:pt x="57" y="52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28"/>
                  </a:lnTo>
                  <a:lnTo>
                    <a:pt x="69" y="28"/>
                  </a:lnTo>
                  <a:lnTo>
                    <a:pt x="79" y="40"/>
                  </a:lnTo>
                  <a:lnTo>
                    <a:pt x="86" y="45"/>
                  </a:lnTo>
                  <a:lnTo>
                    <a:pt x="97" y="47"/>
                  </a:lnTo>
                  <a:lnTo>
                    <a:pt x="107" y="52"/>
                  </a:lnTo>
                  <a:lnTo>
                    <a:pt x="114" y="62"/>
                  </a:lnTo>
                  <a:lnTo>
                    <a:pt x="119" y="66"/>
                  </a:lnTo>
                  <a:lnTo>
                    <a:pt x="126" y="69"/>
                  </a:lnTo>
                  <a:lnTo>
                    <a:pt x="126" y="73"/>
                  </a:lnTo>
                  <a:lnTo>
                    <a:pt x="119" y="83"/>
                  </a:lnTo>
                  <a:lnTo>
                    <a:pt x="116" y="88"/>
                  </a:lnTo>
                  <a:lnTo>
                    <a:pt x="109" y="95"/>
                  </a:lnTo>
                  <a:moveTo>
                    <a:pt x="69" y="10"/>
                  </a:moveTo>
                  <a:lnTo>
                    <a:pt x="69" y="10"/>
                  </a:lnTo>
                  <a:lnTo>
                    <a:pt x="67" y="12"/>
                  </a:lnTo>
                  <a:lnTo>
                    <a:pt x="64" y="7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69" y="10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36" name="Freeform 458">
              <a:extLst>
                <a:ext uri="{FF2B5EF4-FFF2-40B4-BE49-F238E27FC236}">
                  <a16:creationId xmlns:a16="http://schemas.microsoft.com/office/drawing/2014/main" id="{7869671A-FAE9-62DD-11CA-33E57B268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377" y="3387503"/>
              <a:ext cx="295097" cy="184151"/>
            </a:xfrm>
            <a:custGeom>
              <a:avLst/>
              <a:gdLst>
                <a:gd name="connsiteX0" fmla="*/ 350285 w 393462"/>
                <a:gd name="connsiteY0" fmla="*/ 0 h 245535"/>
                <a:gd name="connsiteX1" fmla="*/ 382100 w 393462"/>
                <a:gd name="connsiteY1" fmla="*/ 65902 h 245535"/>
                <a:gd name="connsiteX2" fmla="*/ 393462 w 393462"/>
                <a:gd name="connsiteY2" fmla="*/ 93171 h 245535"/>
                <a:gd name="connsiteX3" fmla="*/ 366193 w 393462"/>
                <a:gd name="connsiteY3" fmla="*/ 102261 h 245535"/>
                <a:gd name="connsiteX4" fmla="*/ 354830 w 393462"/>
                <a:gd name="connsiteY4" fmla="*/ 118169 h 245535"/>
                <a:gd name="connsiteX5" fmla="*/ 354830 w 393462"/>
                <a:gd name="connsiteY5" fmla="*/ 129531 h 245535"/>
                <a:gd name="connsiteX6" fmla="*/ 323016 w 393462"/>
                <a:gd name="connsiteY6" fmla="*/ 145438 h 245535"/>
                <a:gd name="connsiteX7" fmla="*/ 317857 w 393462"/>
                <a:gd name="connsiteY7" fmla="*/ 146827 h 245535"/>
                <a:gd name="connsiteX8" fmla="*/ 315873 w 393462"/>
                <a:gd name="connsiteY8" fmla="*/ 147819 h 245535"/>
                <a:gd name="connsiteX9" fmla="*/ 263153 w 393462"/>
                <a:gd name="connsiteY9" fmla="*/ 162013 h 245535"/>
                <a:gd name="connsiteX10" fmla="*/ 232117 w 393462"/>
                <a:gd name="connsiteY10" fmla="*/ 188615 h 245535"/>
                <a:gd name="connsiteX11" fmla="*/ 225570 w 393462"/>
                <a:gd name="connsiteY11" fmla="*/ 190486 h 245535"/>
                <a:gd name="connsiteX12" fmla="*/ 224974 w 393462"/>
                <a:gd name="connsiteY12" fmla="*/ 190996 h 245535"/>
                <a:gd name="connsiteX13" fmla="*/ 209067 w 393462"/>
                <a:gd name="connsiteY13" fmla="*/ 195541 h 245535"/>
                <a:gd name="connsiteX14" fmla="*/ 199521 w 393462"/>
                <a:gd name="connsiteY14" fmla="*/ 191723 h 245535"/>
                <a:gd name="connsiteX15" fmla="*/ 177578 w 393462"/>
                <a:gd name="connsiteY15" fmla="*/ 204522 h 245535"/>
                <a:gd name="connsiteX16" fmla="*/ 170435 w 393462"/>
                <a:gd name="connsiteY16" fmla="*/ 206903 h 245535"/>
                <a:gd name="connsiteX17" fmla="*/ 170435 w 393462"/>
                <a:gd name="connsiteY17" fmla="*/ 206903 h 245535"/>
                <a:gd name="connsiteX18" fmla="*/ 149983 w 393462"/>
                <a:gd name="connsiteY18" fmla="*/ 213721 h 245535"/>
                <a:gd name="connsiteX19" fmla="*/ 122713 w 393462"/>
                <a:gd name="connsiteY19" fmla="*/ 218266 h 245535"/>
                <a:gd name="connsiteX20" fmla="*/ 116589 w 393462"/>
                <a:gd name="connsiteY20" fmla="*/ 218266 h 245535"/>
                <a:gd name="connsiteX21" fmla="*/ 109404 w 393462"/>
                <a:gd name="connsiteY21" fmla="*/ 227247 h 245535"/>
                <a:gd name="connsiteX22" fmla="*/ 98042 w 393462"/>
                <a:gd name="connsiteY22" fmla="*/ 231792 h 245535"/>
                <a:gd name="connsiteX23" fmla="*/ 93497 w 393462"/>
                <a:gd name="connsiteY23" fmla="*/ 236337 h 245535"/>
                <a:gd name="connsiteX24" fmla="*/ 88735 w 393462"/>
                <a:gd name="connsiteY24" fmla="*/ 236337 h 245535"/>
                <a:gd name="connsiteX25" fmla="*/ 86354 w 393462"/>
                <a:gd name="connsiteY25" fmla="*/ 238718 h 245535"/>
                <a:gd name="connsiteX26" fmla="*/ 72143 w 393462"/>
                <a:gd name="connsiteY26" fmla="*/ 238718 h 245535"/>
                <a:gd name="connsiteX27" fmla="*/ 66227 w 393462"/>
                <a:gd name="connsiteY27" fmla="*/ 243154 h 245535"/>
                <a:gd name="connsiteX28" fmla="*/ 62259 w 393462"/>
                <a:gd name="connsiteY28" fmla="*/ 243154 h 245535"/>
                <a:gd name="connsiteX29" fmla="*/ 59084 w 393462"/>
                <a:gd name="connsiteY29" fmla="*/ 245535 h 245535"/>
                <a:gd name="connsiteX30" fmla="*/ 31815 w 393462"/>
                <a:gd name="connsiteY30" fmla="*/ 245535 h 245535"/>
                <a:gd name="connsiteX31" fmla="*/ 20452 w 393462"/>
                <a:gd name="connsiteY31" fmla="*/ 222811 h 245535"/>
                <a:gd name="connsiteX32" fmla="*/ 20452 w 393462"/>
                <a:gd name="connsiteY32" fmla="*/ 202358 h 245535"/>
                <a:gd name="connsiteX33" fmla="*/ 15908 w 393462"/>
                <a:gd name="connsiteY33" fmla="*/ 190996 h 245535"/>
                <a:gd name="connsiteX34" fmla="*/ 9090 w 393462"/>
                <a:gd name="connsiteY34" fmla="*/ 159181 h 245535"/>
                <a:gd name="connsiteX35" fmla="*/ 0 w 393462"/>
                <a:gd name="connsiteY35" fmla="*/ 147819 h 245535"/>
                <a:gd name="connsiteX36" fmla="*/ 4545 w 393462"/>
                <a:gd name="connsiteY36" fmla="*/ 143274 h 245535"/>
                <a:gd name="connsiteX37" fmla="*/ 4545 w 393462"/>
                <a:gd name="connsiteY37" fmla="*/ 127367 h 245535"/>
                <a:gd name="connsiteX38" fmla="*/ 9090 w 393462"/>
                <a:gd name="connsiteY38" fmla="*/ 120550 h 245535"/>
                <a:gd name="connsiteX39" fmla="*/ 4545 w 393462"/>
                <a:gd name="connsiteY39" fmla="*/ 104642 h 245535"/>
                <a:gd name="connsiteX40" fmla="*/ 20452 w 393462"/>
                <a:gd name="connsiteY40" fmla="*/ 95552 h 245535"/>
                <a:gd name="connsiteX41" fmla="*/ 15908 w 393462"/>
                <a:gd name="connsiteY41" fmla="*/ 72828 h 245535"/>
                <a:gd name="connsiteX42" fmla="*/ 27270 w 393462"/>
                <a:gd name="connsiteY42" fmla="*/ 56920 h 245535"/>
                <a:gd name="connsiteX43" fmla="*/ 30874 w 393462"/>
                <a:gd name="connsiteY43" fmla="*/ 59494 h 245535"/>
                <a:gd name="connsiteX44" fmla="*/ 34413 w 393462"/>
                <a:gd name="connsiteY44" fmla="*/ 54539 h 245535"/>
                <a:gd name="connsiteX45" fmla="*/ 50320 w 393462"/>
                <a:gd name="connsiteY45" fmla="*/ 65902 h 245535"/>
                <a:gd name="connsiteX46" fmla="*/ 59410 w 393462"/>
                <a:gd name="connsiteY46" fmla="*/ 65902 h 245535"/>
                <a:gd name="connsiteX47" fmla="*/ 102587 w 393462"/>
                <a:gd name="connsiteY47" fmla="*/ 59084 h 245535"/>
                <a:gd name="connsiteX48" fmla="*/ 109404 w 393462"/>
                <a:gd name="connsiteY48" fmla="*/ 65902 h 245535"/>
                <a:gd name="connsiteX49" fmla="*/ 144856 w 393462"/>
                <a:gd name="connsiteY49" fmla="*/ 70333 h 245535"/>
                <a:gd name="connsiteX50" fmla="*/ 149983 w 393462"/>
                <a:gd name="connsiteY50" fmla="*/ 68283 h 245535"/>
                <a:gd name="connsiteX51" fmla="*/ 150380 w 393462"/>
                <a:gd name="connsiteY51" fmla="*/ 68600 h 245535"/>
                <a:gd name="connsiteX52" fmla="*/ 157126 w 393462"/>
                <a:gd name="connsiteY52" fmla="*/ 65902 h 245535"/>
                <a:gd name="connsiteX53" fmla="*/ 168488 w 393462"/>
                <a:gd name="connsiteY53" fmla="*/ 74992 h 245535"/>
                <a:gd name="connsiteX54" fmla="*/ 177553 w 393462"/>
                <a:gd name="connsiteY54" fmla="*/ 72402 h 245535"/>
                <a:gd name="connsiteX55" fmla="*/ 204522 w 393462"/>
                <a:gd name="connsiteY55" fmla="*/ 34196 h 245535"/>
                <a:gd name="connsiteX56" fmla="*/ 236337 w 393462"/>
                <a:gd name="connsiteY56" fmla="*/ 18289 h 245535"/>
                <a:gd name="connsiteX57" fmla="*/ 239728 w 393462"/>
                <a:gd name="connsiteY57" fmla="*/ 17784 h 245535"/>
                <a:gd name="connsiteX58" fmla="*/ 243480 w 393462"/>
                <a:gd name="connsiteY58" fmla="*/ 15908 h 24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93462" h="245535">
                  <a:moveTo>
                    <a:pt x="350285" y="0"/>
                  </a:moveTo>
                  <a:lnTo>
                    <a:pt x="382100" y="65902"/>
                  </a:lnTo>
                  <a:lnTo>
                    <a:pt x="393462" y="93171"/>
                  </a:lnTo>
                  <a:lnTo>
                    <a:pt x="366193" y="102261"/>
                  </a:lnTo>
                  <a:lnTo>
                    <a:pt x="354830" y="118169"/>
                  </a:lnTo>
                  <a:lnTo>
                    <a:pt x="354830" y="129531"/>
                  </a:lnTo>
                  <a:lnTo>
                    <a:pt x="323016" y="145438"/>
                  </a:lnTo>
                  <a:lnTo>
                    <a:pt x="317857" y="146827"/>
                  </a:lnTo>
                  <a:lnTo>
                    <a:pt x="315873" y="147819"/>
                  </a:lnTo>
                  <a:lnTo>
                    <a:pt x="263153" y="162013"/>
                  </a:lnTo>
                  <a:lnTo>
                    <a:pt x="232117" y="188615"/>
                  </a:lnTo>
                  <a:lnTo>
                    <a:pt x="225570" y="190486"/>
                  </a:lnTo>
                  <a:lnTo>
                    <a:pt x="224974" y="190996"/>
                  </a:lnTo>
                  <a:lnTo>
                    <a:pt x="209067" y="195541"/>
                  </a:lnTo>
                  <a:lnTo>
                    <a:pt x="199521" y="191723"/>
                  </a:lnTo>
                  <a:lnTo>
                    <a:pt x="177578" y="204522"/>
                  </a:lnTo>
                  <a:lnTo>
                    <a:pt x="170435" y="206903"/>
                  </a:lnTo>
                  <a:lnTo>
                    <a:pt x="170435" y="206903"/>
                  </a:lnTo>
                  <a:lnTo>
                    <a:pt x="149983" y="213721"/>
                  </a:lnTo>
                  <a:lnTo>
                    <a:pt x="122713" y="218266"/>
                  </a:lnTo>
                  <a:lnTo>
                    <a:pt x="116589" y="218266"/>
                  </a:lnTo>
                  <a:lnTo>
                    <a:pt x="109404" y="227247"/>
                  </a:lnTo>
                  <a:lnTo>
                    <a:pt x="98042" y="231792"/>
                  </a:lnTo>
                  <a:lnTo>
                    <a:pt x="93497" y="236337"/>
                  </a:lnTo>
                  <a:lnTo>
                    <a:pt x="88735" y="236337"/>
                  </a:lnTo>
                  <a:lnTo>
                    <a:pt x="86354" y="238718"/>
                  </a:lnTo>
                  <a:lnTo>
                    <a:pt x="72143" y="238718"/>
                  </a:lnTo>
                  <a:lnTo>
                    <a:pt x="66227" y="243154"/>
                  </a:lnTo>
                  <a:lnTo>
                    <a:pt x="62259" y="243154"/>
                  </a:lnTo>
                  <a:lnTo>
                    <a:pt x="59084" y="245535"/>
                  </a:lnTo>
                  <a:lnTo>
                    <a:pt x="31815" y="245535"/>
                  </a:lnTo>
                  <a:lnTo>
                    <a:pt x="20452" y="222811"/>
                  </a:lnTo>
                  <a:lnTo>
                    <a:pt x="20452" y="202358"/>
                  </a:lnTo>
                  <a:lnTo>
                    <a:pt x="15908" y="190996"/>
                  </a:lnTo>
                  <a:lnTo>
                    <a:pt x="9090" y="159181"/>
                  </a:lnTo>
                  <a:lnTo>
                    <a:pt x="0" y="147819"/>
                  </a:lnTo>
                  <a:lnTo>
                    <a:pt x="4545" y="143274"/>
                  </a:lnTo>
                  <a:lnTo>
                    <a:pt x="4545" y="127367"/>
                  </a:lnTo>
                  <a:lnTo>
                    <a:pt x="9090" y="120550"/>
                  </a:lnTo>
                  <a:lnTo>
                    <a:pt x="4545" y="104642"/>
                  </a:lnTo>
                  <a:lnTo>
                    <a:pt x="20452" y="95552"/>
                  </a:lnTo>
                  <a:lnTo>
                    <a:pt x="15908" y="72828"/>
                  </a:lnTo>
                  <a:lnTo>
                    <a:pt x="27270" y="56920"/>
                  </a:lnTo>
                  <a:lnTo>
                    <a:pt x="30874" y="59494"/>
                  </a:lnTo>
                  <a:lnTo>
                    <a:pt x="34413" y="54539"/>
                  </a:lnTo>
                  <a:lnTo>
                    <a:pt x="50320" y="65902"/>
                  </a:lnTo>
                  <a:lnTo>
                    <a:pt x="59410" y="65902"/>
                  </a:lnTo>
                  <a:lnTo>
                    <a:pt x="102587" y="59084"/>
                  </a:lnTo>
                  <a:lnTo>
                    <a:pt x="109404" y="65902"/>
                  </a:lnTo>
                  <a:lnTo>
                    <a:pt x="144856" y="70333"/>
                  </a:lnTo>
                  <a:lnTo>
                    <a:pt x="149983" y="68283"/>
                  </a:lnTo>
                  <a:lnTo>
                    <a:pt x="150380" y="68600"/>
                  </a:lnTo>
                  <a:lnTo>
                    <a:pt x="157126" y="65902"/>
                  </a:lnTo>
                  <a:lnTo>
                    <a:pt x="168488" y="74992"/>
                  </a:lnTo>
                  <a:lnTo>
                    <a:pt x="177553" y="72402"/>
                  </a:lnTo>
                  <a:lnTo>
                    <a:pt x="204522" y="34196"/>
                  </a:lnTo>
                  <a:lnTo>
                    <a:pt x="236337" y="18289"/>
                  </a:lnTo>
                  <a:lnTo>
                    <a:pt x="239728" y="17784"/>
                  </a:lnTo>
                  <a:lnTo>
                    <a:pt x="243480" y="1590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7" name="Freeform 457">
              <a:extLst>
                <a:ext uri="{FF2B5EF4-FFF2-40B4-BE49-F238E27FC236}">
                  <a16:creationId xmlns:a16="http://schemas.microsoft.com/office/drawing/2014/main" id="{DD5E18D5-1FC2-9573-6D7E-4CCA11D83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648" y="2986899"/>
              <a:ext cx="586541" cy="482657"/>
            </a:xfrm>
            <a:custGeom>
              <a:avLst/>
              <a:gdLst>
                <a:gd name="connsiteX0" fmla="*/ 165890 w 782054"/>
                <a:gd name="connsiteY0" fmla="*/ 0 h 643542"/>
                <a:gd name="connsiteX1" fmla="*/ 209067 w 782054"/>
                <a:gd name="connsiteY1" fmla="*/ 11362 h 643542"/>
                <a:gd name="connsiteX2" fmla="*/ 263606 w 782054"/>
                <a:gd name="connsiteY2" fmla="*/ 38632 h 643542"/>
                <a:gd name="connsiteX3" fmla="*/ 370412 w 782054"/>
                <a:gd name="connsiteY3" fmla="*/ 122713 h 643542"/>
                <a:gd name="connsiteX4" fmla="*/ 436314 w 782054"/>
                <a:gd name="connsiteY4" fmla="*/ 129531 h 643542"/>
                <a:gd name="connsiteX5" fmla="*/ 468128 w 782054"/>
                <a:gd name="connsiteY5" fmla="*/ 129531 h 643542"/>
                <a:gd name="connsiteX6" fmla="*/ 473419 w 782054"/>
                <a:gd name="connsiteY6" fmla="*/ 139055 h 643542"/>
                <a:gd name="connsiteX7" fmla="*/ 475271 w 782054"/>
                <a:gd name="connsiteY7" fmla="*/ 139055 h 643542"/>
                <a:gd name="connsiteX8" fmla="*/ 481343 w 782054"/>
                <a:gd name="connsiteY8" fmla="*/ 149983 h 643542"/>
                <a:gd name="connsiteX9" fmla="*/ 504488 w 782054"/>
                <a:gd name="connsiteY9" fmla="*/ 149983 h 643542"/>
                <a:gd name="connsiteX10" fmla="*/ 509250 w 782054"/>
                <a:gd name="connsiteY10" fmla="*/ 159507 h 643542"/>
                <a:gd name="connsiteX11" fmla="*/ 511631 w 782054"/>
                <a:gd name="connsiteY11" fmla="*/ 159507 h 643542"/>
                <a:gd name="connsiteX12" fmla="*/ 523858 w 782054"/>
                <a:gd name="connsiteY12" fmla="*/ 183962 h 643542"/>
                <a:gd name="connsiteX13" fmla="*/ 538575 w 782054"/>
                <a:gd name="connsiteY13" fmla="*/ 193160 h 643542"/>
                <a:gd name="connsiteX14" fmla="*/ 540335 w 782054"/>
                <a:gd name="connsiteY14" fmla="*/ 199319 h 643542"/>
                <a:gd name="connsiteX15" fmla="*/ 545718 w 782054"/>
                <a:gd name="connsiteY15" fmla="*/ 202684 h 643542"/>
                <a:gd name="connsiteX16" fmla="*/ 548426 w 782054"/>
                <a:gd name="connsiteY16" fmla="*/ 212163 h 643542"/>
                <a:gd name="connsiteX17" fmla="*/ 570389 w 782054"/>
                <a:gd name="connsiteY17" fmla="*/ 224974 h 643542"/>
                <a:gd name="connsiteX18" fmla="*/ 570389 w 782054"/>
                <a:gd name="connsiteY18" fmla="*/ 230332 h 643542"/>
                <a:gd name="connsiteX19" fmla="*/ 577532 w 782054"/>
                <a:gd name="connsiteY19" fmla="*/ 234498 h 643542"/>
                <a:gd name="connsiteX20" fmla="*/ 577532 w 782054"/>
                <a:gd name="connsiteY20" fmla="*/ 250406 h 643542"/>
                <a:gd name="connsiteX21" fmla="*/ 577532 w 782054"/>
                <a:gd name="connsiteY21" fmla="*/ 268585 h 643542"/>
                <a:gd name="connsiteX22" fmla="*/ 577532 w 782054"/>
                <a:gd name="connsiteY22" fmla="*/ 277080 h 643542"/>
                <a:gd name="connsiteX23" fmla="*/ 579479 w 782054"/>
                <a:gd name="connsiteY23" fmla="*/ 279514 h 643542"/>
                <a:gd name="connsiteX24" fmla="*/ 580029 w 782054"/>
                <a:gd name="connsiteY24" fmla="*/ 280796 h 643542"/>
                <a:gd name="connsiteX25" fmla="*/ 586622 w 782054"/>
                <a:gd name="connsiteY25" fmla="*/ 289038 h 643542"/>
                <a:gd name="connsiteX26" fmla="*/ 591511 w 782054"/>
                <a:gd name="connsiteY26" fmla="*/ 300444 h 643542"/>
                <a:gd name="connsiteX27" fmla="*/ 606749 w 782054"/>
                <a:gd name="connsiteY27" fmla="*/ 311328 h 643542"/>
                <a:gd name="connsiteX28" fmla="*/ 613566 w 782054"/>
                <a:gd name="connsiteY28" fmla="*/ 306783 h 643542"/>
                <a:gd name="connsiteX29" fmla="*/ 619478 w 782054"/>
                <a:gd name="connsiteY29" fmla="*/ 317128 h 643542"/>
                <a:gd name="connsiteX30" fmla="*/ 620709 w 782054"/>
                <a:gd name="connsiteY30" fmla="*/ 316307 h 643542"/>
                <a:gd name="connsiteX31" fmla="*/ 629799 w 782054"/>
                <a:gd name="connsiteY31" fmla="*/ 332214 h 643542"/>
                <a:gd name="connsiteX32" fmla="*/ 629799 w 782054"/>
                <a:gd name="connsiteY32" fmla="*/ 343577 h 643542"/>
                <a:gd name="connsiteX33" fmla="*/ 642404 w 782054"/>
                <a:gd name="connsiteY33" fmla="*/ 377790 h 643542"/>
                <a:gd name="connsiteX34" fmla="*/ 747642 w 782054"/>
                <a:gd name="connsiteY34" fmla="*/ 393137 h 643542"/>
                <a:gd name="connsiteX35" fmla="*/ 752187 w 782054"/>
                <a:gd name="connsiteY35" fmla="*/ 386319 h 643542"/>
                <a:gd name="connsiteX36" fmla="*/ 774911 w 782054"/>
                <a:gd name="connsiteY36" fmla="*/ 413589 h 643542"/>
                <a:gd name="connsiteX37" fmla="*/ 774670 w 782054"/>
                <a:gd name="connsiteY37" fmla="*/ 414252 h 643542"/>
                <a:gd name="connsiteX38" fmla="*/ 782054 w 782054"/>
                <a:gd name="connsiteY38" fmla="*/ 423113 h 643542"/>
                <a:gd name="connsiteX39" fmla="*/ 754785 w 782054"/>
                <a:gd name="connsiteY39" fmla="*/ 498104 h 643542"/>
                <a:gd name="connsiteX40" fmla="*/ 645706 w 782054"/>
                <a:gd name="connsiteY40" fmla="*/ 541281 h 643542"/>
                <a:gd name="connsiteX41" fmla="*/ 538900 w 782054"/>
                <a:gd name="connsiteY41" fmla="*/ 557189 h 643542"/>
                <a:gd name="connsiteX42" fmla="*/ 502541 w 782054"/>
                <a:gd name="connsiteY42" fmla="*/ 573096 h 643542"/>
                <a:gd name="connsiteX43" fmla="*/ 479816 w 782054"/>
                <a:gd name="connsiteY43" fmla="*/ 611728 h 643542"/>
                <a:gd name="connsiteX44" fmla="*/ 459364 w 782054"/>
                <a:gd name="connsiteY44" fmla="*/ 616273 h 643542"/>
                <a:gd name="connsiteX45" fmla="*/ 452547 w 782054"/>
                <a:gd name="connsiteY45" fmla="*/ 607183 h 643542"/>
                <a:gd name="connsiteX46" fmla="*/ 436639 w 782054"/>
                <a:gd name="connsiteY46" fmla="*/ 607183 h 643542"/>
                <a:gd name="connsiteX47" fmla="*/ 400280 w 782054"/>
                <a:gd name="connsiteY47" fmla="*/ 607183 h 643542"/>
                <a:gd name="connsiteX48" fmla="*/ 393463 w 782054"/>
                <a:gd name="connsiteY48" fmla="*/ 600365 h 643542"/>
                <a:gd name="connsiteX49" fmla="*/ 350286 w 782054"/>
                <a:gd name="connsiteY49" fmla="*/ 600365 h 643542"/>
                <a:gd name="connsiteX50" fmla="*/ 341196 w 782054"/>
                <a:gd name="connsiteY50" fmla="*/ 607183 h 643542"/>
                <a:gd name="connsiteX51" fmla="*/ 325289 w 782054"/>
                <a:gd name="connsiteY51" fmla="*/ 595820 h 643542"/>
                <a:gd name="connsiteX52" fmla="*/ 313926 w 782054"/>
                <a:gd name="connsiteY52" fmla="*/ 611728 h 643542"/>
                <a:gd name="connsiteX53" fmla="*/ 318471 w 782054"/>
                <a:gd name="connsiteY53" fmla="*/ 627635 h 643542"/>
                <a:gd name="connsiteX54" fmla="*/ 302564 w 782054"/>
                <a:gd name="connsiteY54" fmla="*/ 643542 h 643542"/>
                <a:gd name="connsiteX55" fmla="*/ 302564 w 782054"/>
                <a:gd name="connsiteY55" fmla="*/ 627635 h 643542"/>
                <a:gd name="connsiteX56" fmla="*/ 302121 w 782054"/>
                <a:gd name="connsiteY56" fmla="*/ 627319 h 643542"/>
                <a:gd name="connsiteX57" fmla="*/ 295421 w 782054"/>
                <a:gd name="connsiteY57" fmla="*/ 634018 h 643542"/>
                <a:gd name="connsiteX58" fmla="*/ 295421 w 782054"/>
                <a:gd name="connsiteY58" fmla="*/ 622533 h 643542"/>
                <a:gd name="connsiteX59" fmla="*/ 286657 w 782054"/>
                <a:gd name="connsiteY59" fmla="*/ 616273 h 643542"/>
                <a:gd name="connsiteX60" fmla="*/ 286657 w 782054"/>
                <a:gd name="connsiteY60" fmla="*/ 611851 h 643542"/>
                <a:gd name="connsiteX61" fmla="*/ 279514 w 782054"/>
                <a:gd name="connsiteY61" fmla="*/ 606749 h 643542"/>
                <a:gd name="connsiteX62" fmla="*/ 279514 w 782054"/>
                <a:gd name="connsiteY62" fmla="*/ 594810 h 643542"/>
                <a:gd name="connsiteX63" fmla="*/ 266204 w 782054"/>
                <a:gd name="connsiteY63" fmla="*/ 584458 h 643542"/>
                <a:gd name="connsiteX64" fmla="*/ 262123 w 782054"/>
                <a:gd name="connsiteY64" fmla="*/ 577315 h 643542"/>
                <a:gd name="connsiteX65" fmla="*/ 259061 w 782054"/>
                <a:gd name="connsiteY65" fmla="*/ 574934 h 643542"/>
                <a:gd name="connsiteX66" fmla="*/ 240882 w 782054"/>
                <a:gd name="connsiteY66" fmla="*/ 543120 h 643542"/>
                <a:gd name="connsiteX67" fmla="*/ 232744 w 782054"/>
                <a:gd name="connsiteY67" fmla="*/ 514639 h 643542"/>
                <a:gd name="connsiteX68" fmla="*/ 211665 w 782054"/>
                <a:gd name="connsiteY68" fmla="*/ 493559 h 643542"/>
                <a:gd name="connsiteX69" fmla="*/ 195758 w 782054"/>
                <a:gd name="connsiteY69" fmla="*/ 489015 h 643542"/>
                <a:gd name="connsiteX70" fmla="*/ 190467 w 782054"/>
                <a:gd name="connsiteY70" fmla="*/ 480020 h 643542"/>
                <a:gd name="connsiteX71" fmla="*/ 188615 w 782054"/>
                <a:gd name="connsiteY71" fmla="*/ 479491 h 643542"/>
                <a:gd name="connsiteX72" fmla="*/ 165890 w 782054"/>
                <a:gd name="connsiteY72" fmla="*/ 440859 h 643542"/>
                <a:gd name="connsiteX73" fmla="*/ 161345 w 782054"/>
                <a:gd name="connsiteY73" fmla="*/ 413589 h 643542"/>
                <a:gd name="connsiteX74" fmla="*/ 161345 w 782054"/>
                <a:gd name="connsiteY74" fmla="*/ 393137 h 643542"/>
                <a:gd name="connsiteX75" fmla="*/ 141963 w 782054"/>
                <a:gd name="connsiteY75" fmla="*/ 350495 h 643542"/>
                <a:gd name="connsiteX76" fmla="*/ 129856 w 782054"/>
                <a:gd name="connsiteY76" fmla="*/ 343577 h 643542"/>
                <a:gd name="connsiteX77" fmla="*/ 109404 w 782054"/>
                <a:gd name="connsiteY77" fmla="*/ 332214 h 643542"/>
                <a:gd name="connsiteX78" fmla="*/ 105558 w 782054"/>
                <a:gd name="connsiteY78" fmla="*/ 324522 h 643542"/>
                <a:gd name="connsiteX79" fmla="*/ 102261 w 782054"/>
                <a:gd name="connsiteY79" fmla="*/ 322690 h 643542"/>
                <a:gd name="connsiteX80" fmla="*/ 90899 w 782054"/>
                <a:gd name="connsiteY80" fmla="*/ 299966 h 643542"/>
                <a:gd name="connsiteX81" fmla="*/ 90899 w 782054"/>
                <a:gd name="connsiteY81" fmla="*/ 290876 h 643542"/>
                <a:gd name="connsiteX82" fmla="*/ 83505 w 782054"/>
                <a:gd name="connsiteY82" fmla="*/ 276088 h 643542"/>
                <a:gd name="connsiteX83" fmla="*/ 77590 w 782054"/>
                <a:gd name="connsiteY83" fmla="*/ 273130 h 643542"/>
                <a:gd name="connsiteX84" fmla="*/ 73621 w 782054"/>
                <a:gd name="connsiteY84" fmla="*/ 265194 h 643542"/>
                <a:gd name="connsiteX85" fmla="*/ 70447 w 782054"/>
                <a:gd name="connsiteY85" fmla="*/ 263606 h 643542"/>
                <a:gd name="connsiteX86" fmla="*/ 54539 w 782054"/>
                <a:gd name="connsiteY86" fmla="*/ 231792 h 643542"/>
                <a:gd name="connsiteX87" fmla="*/ 38632 w 782054"/>
                <a:gd name="connsiteY87" fmla="*/ 199977 h 643542"/>
                <a:gd name="connsiteX88" fmla="*/ 22257 w 782054"/>
                <a:gd name="connsiteY88" fmla="*/ 175414 h 643542"/>
                <a:gd name="connsiteX89" fmla="*/ 7143 w 782054"/>
                <a:gd name="connsiteY89" fmla="*/ 175414 h 643542"/>
                <a:gd name="connsiteX90" fmla="*/ 9260 w 782054"/>
                <a:gd name="connsiteY90" fmla="*/ 165890 h 643542"/>
                <a:gd name="connsiteX91" fmla="*/ 0 w 782054"/>
                <a:gd name="connsiteY91" fmla="*/ 165890 h 643542"/>
                <a:gd name="connsiteX92" fmla="*/ 4545 w 782054"/>
                <a:gd name="connsiteY92" fmla="*/ 145438 h 643542"/>
                <a:gd name="connsiteX93" fmla="*/ 4545 w 782054"/>
                <a:gd name="connsiteY93" fmla="*/ 134076 h 643542"/>
                <a:gd name="connsiteX94" fmla="*/ 11363 w 782054"/>
                <a:gd name="connsiteY94" fmla="*/ 113623 h 643542"/>
                <a:gd name="connsiteX95" fmla="*/ 47722 w 782054"/>
                <a:gd name="connsiteY95" fmla="*/ 122713 h 643542"/>
                <a:gd name="connsiteX96" fmla="*/ 63629 w 782054"/>
                <a:gd name="connsiteY96" fmla="*/ 106806 h 643542"/>
                <a:gd name="connsiteX97" fmla="*/ 74992 w 782054"/>
                <a:gd name="connsiteY97" fmla="*/ 97716 h 643542"/>
                <a:gd name="connsiteX98" fmla="*/ 102261 w 782054"/>
                <a:gd name="connsiteY98" fmla="*/ 90899 h 643542"/>
                <a:gd name="connsiteX99" fmla="*/ 106806 w 782054"/>
                <a:gd name="connsiteY99" fmla="*/ 74992 h 643542"/>
                <a:gd name="connsiteX100" fmla="*/ 121324 w 782054"/>
                <a:gd name="connsiteY100" fmla="*/ 64621 h 643542"/>
                <a:gd name="connsiteX101" fmla="*/ 93497 w 782054"/>
                <a:gd name="connsiteY101" fmla="*/ 36794 h 643542"/>
                <a:gd name="connsiteX102" fmla="*/ 95324 w 782054"/>
                <a:gd name="connsiteY102" fmla="*/ 36240 h 643542"/>
                <a:gd name="connsiteX103" fmla="*/ 86354 w 782054"/>
                <a:gd name="connsiteY103" fmla="*/ 27270 h 643542"/>
                <a:gd name="connsiteX104" fmla="*/ 161345 w 782054"/>
                <a:gd name="connsiteY104" fmla="*/ 4545 h 64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782054" h="643542">
                  <a:moveTo>
                    <a:pt x="165890" y="0"/>
                  </a:moveTo>
                  <a:lnTo>
                    <a:pt x="209067" y="11362"/>
                  </a:lnTo>
                  <a:lnTo>
                    <a:pt x="263606" y="38632"/>
                  </a:lnTo>
                  <a:lnTo>
                    <a:pt x="370412" y="122713"/>
                  </a:lnTo>
                  <a:lnTo>
                    <a:pt x="436314" y="129531"/>
                  </a:lnTo>
                  <a:lnTo>
                    <a:pt x="468128" y="129531"/>
                  </a:lnTo>
                  <a:lnTo>
                    <a:pt x="473419" y="139055"/>
                  </a:lnTo>
                  <a:lnTo>
                    <a:pt x="475271" y="139055"/>
                  </a:lnTo>
                  <a:lnTo>
                    <a:pt x="481343" y="149983"/>
                  </a:lnTo>
                  <a:lnTo>
                    <a:pt x="504488" y="149983"/>
                  </a:lnTo>
                  <a:lnTo>
                    <a:pt x="509250" y="159507"/>
                  </a:lnTo>
                  <a:lnTo>
                    <a:pt x="511631" y="159507"/>
                  </a:lnTo>
                  <a:lnTo>
                    <a:pt x="523858" y="183962"/>
                  </a:lnTo>
                  <a:lnTo>
                    <a:pt x="538575" y="193160"/>
                  </a:lnTo>
                  <a:lnTo>
                    <a:pt x="540335" y="199319"/>
                  </a:lnTo>
                  <a:lnTo>
                    <a:pt x="545718" y="202684"/>
                  </a:lnTo>
                  <a:lnTo>
                    <a:pt x="548426" y="212163"/>
                  </a:lnTo>
                  <a:lnTo>
                    <a:pt x="570389" y="224974"/>
                  </a:lnTo>
                  <a:lnTo>
                    <a:pt x="570389" y="230332"/>
                  </a:lnTo>
                  <a:lnTo>
                    <a:pt x="577532" y="234498"/>
                  </a:lnTo>
                  <a:lnTo>
                    <a:pt x="577532" y="250406"/>
                  </a:lnTo>
                  <a:lnTo>
                    <a:pt x="577532" y="268585"/>
                  </a:lnTo>
                  <a:lnTo>
                    <a:pt x="577532" y="277080"/>
                  </a:lnTo>
                  <a:lnTo>
                    <a:pt x="579479" y="279514"/>
                  </a:lnTo>
                  <a:lnTo>
                    <a:pt x="580029" y="280796"/>
                  </a:lnTo>
                  <a:lnTo>
                    <a:pt x="586622" y="289038"/>
                  </a:lnTo>
                  <a:lnTo>
                    <a:pt x="591511" y="300444"/>
                  </a:lnTo>
                  <a:lnTo>
                    <a:pt x="606749" y="311328"/>
                  </a:lnTo>
                  <a:lnTo>
                    <a:pt x="613566" y="306783"/>
                  </a:lnTo>
                  <a:lnTo>
                    <a:pt x="619478" y="317128"/>
                  </a:lnTo>
                  <a:lnTo>
                    <a:pt x="620709" y="316307"/>
                  </a:lnTo>
                  <a:lnTo>
                    <a:pt x="629799" y="332214"/>
                  </a:lnTo>
                  <a:lnTo>
                    <a:pt x="629799" y="343577"/>
                  </a:lnTo>
                  <a:lnTo>
                    <a:pt x="642404" y="377790"/>
                  </a:lnTo>
                  <a:lnTo>
                    <a:pt x="747642" y="393137"/>
                  </a:lnTo>
                  <a:lnTo>
                    <a:pt x="752187" y="386319"/>
                  </a:lnTo>
                  <a:lnTo>
                    <a:pt x="774911" y="413589"/>
                  </a:lnTo>
                  <a:lnTo>
                    <a:pt x="774670" y="414252"/>
                  </a:lnTo>
                  <a:lnTo>
                    <a:pt x="782054" y="423113"/>
                  </a:lnTo>
                  <a:lnTo>
                    <a:pt x="754785" y="498104"/>
                  </a:lnTo>
                  <a:lnTo>
                    <a:pt x="645706" y="541281"/>
                  </a:lnTo>
                  <a:lnTo>
                    <a:pt x="538900" y="557189"/>
                  </a:lnTo>
                  <a:lnTo>
                    <a:pt x="502541" y="573096"/>
                  </a:lnTo>
                  <a:lnTo>
                    <a:pt x="479816" y="611728"/>
                  </a:lnTo>
                  <a:lnTo>
                    <a:pt x="459364" y="616273"/>
                  </a:lnTo>
                  <a:lnTo>
                    <a:pt x="452547" y="607183"/>
                  </a:lnTo>
                  <a:lnTo>
                    <a:pt x="436639" y="607183"/>
                  </a:lnTo>
                  <a:lnTo>
                    <a:pt x="400280" y="607183"/>
                  </a:lnTo>
                  <a:lnTo>
                    <a:pt x="393463" y="600365"/>
                  </a:lnTo>
                  <a:lnTo>
                    <a:pt x="350286" y="600365"/>
                  </a:lnTo>
                  <a:lnTo>
                    <a:pt x="341196" y="607183"/>
                  </a:lnTo>
                  <a:lnTo>
                    <a:pt x="325289" y="595820"/>
                  </a:lnTo>
                  <a:lnTo>
                    <a:pt x="313926" y="611728"/>
                  </a:lnTo>
                  <a:lnTo>
                    <a:pt x="318471" y="627635"/>
                  </a:lnTo>
                  <a:lnTo>
                    <a:pt x="302564" y="643542"/>
                  </a:lnTo>
                  <a:lnTo>
                    <a:pt x="302564" y="627635"/>
                  </a:lnTo>
                  <a:lnTo>
                    <a:pt x="302121" y="627319"/>
                  </a:lnTo>
                  <a:lnTo>
                    <a:pt x="295421" y="634018"/>
                  </a:lnTo>
                  <a:lnTo>
                    <a:pt x="295421" y="622533"/>
                  </a:lnTo>
                  <a:lnTo>
                    <a:pt x="286657" y="616273"/>
                  </a:lnTo>
                  <a:lnTo>
                    <a:pt x="286657" y="611851"/>
                  </a:lnTo>
                  <a:lnTo>
                    <a:pt x="279514" y="606749"/>
                  </a:lnTo>
                  <a:lnTo>
                    <a:pt x="279514" y="594810"/>
                  </a:lnTo>
                  <a:lnTo>
                    <a:pt x="266204" y="584458"/>
                  </a:lnTo>
                  <a:lnTo>
                    <a:pt x="262123" y="577315"/>
                  </a:lnTo>
                  <a:lnTo>
                    <a:pt x="259061" y="574934"/>
                  </a:lnTo>
                  <a:lnTo>
                    <a:pt x="240882" y="543120"/>
                  </a:lnTo>
                  <a:lnTo>
                    <a:pt x="232744" y="514639"/>
                  </a:lnTo>
                  <a:lnTo>
                    <a:pt x="211665" y="493559"/>
                  </a:lnTo>
                  <a:lnTo>
                    <a:pt x="195758" y="489015"/>
                  </a:lnTo>
                  <a:lnTo>
                    <a:pt x="190467" y="480020"/>
                  </a:lnTo>
                  <a:lnTo>
                    <a:pt x="188615" y="479491"/>
                  </a:lnTo>
                  <a:lnTo>
                    <a:pt x="165890" y="440859"/>
                  </a:lnTo>
                  <a:lnTo>
                    <a:pt x="161345" y="413589"/>
                  </a:lnTo>
                  <a:lnTo>
                    <a:pt x="161345" y="393137"/>
                  </a:lnTo>
                  <a:lnTo>
                    <a:pt x="141963" y="350495"/>
                  </a:lnTo>
                  <a:lnTo>
                    <a:pt x="129856" y="343577"/>
                  </a:lnTo>
                  <a:lnTo>
                    <a:pt x="109404" y="332214"/>
                  </a:lnTo>
                  <a:lnTo>
                    <a:pt x="105558" y="324522"/>
                  </a:lnTo>
                  <a:lnTo>
                    <a:pt x="102261" y="322690"/>
                  </a:lnTo>
                  <a:lnTo>
                    <a:pt x="90899" y="299966"/>
                  </a:lnTo>
                  <a:lnTo>
                    <a:pt x="90899" y="290876"/>
                  </a:lnTo>
                  <a:lnTo>
                    <a:pt x="83505" y="276088"/>
                  </a:lnTo>
                  <a:lnTo>
                    <a:pt x="77590" y="273130"/>
                  </a:lnTo>
                  <a:lnTo>
                    <a:pt x="73621" y="265194"/>
                  </a:lnTo>
                  <a:lnTo>
                    <a:pt x="70447" y="263606"/>
                  </a:lnTo>
                  <a:lnTo>
                    <a:pt x="54539" y="231792"/>
                  </a:lnTo>
                  <a:lnTo>
                    <a:pt x="38632" y="199977"/>
                  </a:lnTo>
                  <a:lnTo>
                    <a:pt x="22257" y="175414"/>
                  </a:lnTo>
                  <a:lnTo>
                    <a:pt x="7143" y="175414"/>
                  </a:lnTo>
                  <a:lnTo>
                    <a:pt x="9260" y="165890"/>
                  </a:lnTo>
                  <a:lnTo>
                    <a:pt x="0" y="165890"/>
                  </a:lnTo>
                  <a:lnTo>
                    <a:pt x="4545" y="145438"/>
                  </a:lnTo>
                  <a:lnTo>
                    <a:pt x="4545" y="134076"/>
                  </a:lnTo>
                  <a:lnTo>
                    <a:pt x="11363" y="113623"/>
                  </a:lnTo>
                  <a:lnTo>
                    <a:pt x="47722" y="122713"/>
                  </a:lnTo>
                  <a:lnTo>
                    <a:pt x="63629" y="106806"/>
                  </a:lnTo>
                  <a:lnTo>
                    <a:pt x="74992" y="97716"/>
                  </a:lnTo>
                  <a:lnTo>
                    <a:pt x="102261" y="90899"/>
                  </a:lnTo>
                  <a:lnTo>
                    <a:pt x="106806" y="74992"/>
                  </a:lnTo>
                  <a:lnTo>
                    <a:pt x="121324" y="64621"/>
                  </a:lnTo>
                  <a:lnTo>
                    <a:pt x="93497" y="36794"/>
                  </a:lnTo>
                  <a:lnTo>
                    <a:pt x="95324" y="36240"/>
                  </a:lnTo>
                  <a:lnTo>
                    <a:pt x="86354" y="27270"/>
                  </a:lnTo>
                  <a:lnTo>
                    <a:pt x="161345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8" name="Freeform 456">
              <a:extLst>
                <a:ext uri="{FF2B5EF4-FFF2-40B4-BE49-F238E27FC236}">
                  <a16:creationId xmlns:a16="http://schemas.microsoft.com/office/drawing/2014/main" id="{4EA41A67-BC4D-BC00-53AC-2D96803BC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516" y="3566541"/>
              <a:ext cx="46099" cy="54621"/>
            </a:xfrm>
            <a:custGeom>
              <a:avLst/>
              <a:gdLst>
                <a:gd name="connsiteX0" fmla="*/ 47722 w 61465"/>
                <a:gd name="connsiteY0" fmla="*/ 0 h 72828"/>
                <a:gd name="connsiteX1" fmla="*/ 50103 w 61465"/>
                <a:gd name="connsiteY1" fmla="*/ 2381 h 72828"/>
                <a:gd name="connsiteX2" fmla="*/ 50103 w 61465"/>
                <a:gd name="connsiteY2" fmla="*/ 2381 h 72828"/>
                <a:gd name="connsiteX3" fmla="*/ 61465 w 61465"/>
                <a:gd name="connsiteY3" fmla="*/ 13744 h 72828"/>
                <a:gd name="connsiteX4" fmla="*/ 54648 w 61465"/>
                <a:gd name="connsiteY4" fmla="*/ 29651 h 72828"/>
                <a:gd name="connsiteX5" fmla="*/ 38741 w 61465"/>
                <a:gd name="connsiteY5" fmla="*/ 41013 h 72828"/>
                <a:gd name="connsiteX6" fmla="*/ 50103 w 61465"/>
                <a:gd name="connsiteY6" fmla="*/ 52376 h 72828"/>
                <a:gd name="connsiteX7" fmla="*/ 38741 w 61465"/>
                <a:gd name="connsiteY7" fmla="*/ 72828 h 72828"/>
                <a:gd name="connsiteX8" fmla="*/ 35320 w 61465"/>
                <a:gd name="connsiteY8" fmla="*/ 69407 h 72828"/>
                <a:gd name="connsiteX9" fmla="*/ 34196 w 61465"/>
                <a:gd name="connsiteY9" fmla="*/ 68283 h 72828"/>
                <a:gd name="connsiteX10" fmla="*/ 22833 w 61465"/>
                <a:gd name="connsiteY10" fmla="*/ 68283 h 72828"/>
                <a:gd name="connsiteX11" fmla="*/ 2381 w 61465"/>
                <a:gd name="connsiteY11" fmla="*/ 68283 h 72828"/>
                <a:gd name="connsiteX12" fmla="*/ 2381 w 61465"/>
                <a:gd name="connsiteY12" fmla="*/ 65902 h 72828"/>
                <a:gd name="connsiteX13" fmla="*/ 0 w 61465"/>
                <a:gd name="connsiteY13" fmla="*/ 65902 h 72828"/>
                <a:gd name="connsiteX14" fmla="*/ 0 w 61465"/>
                <a:gd name="connsiteY14" fmla="*/ 54540 h 72828"/>
                <a:gd name="connsiteX15" fmla="*/ 0 w 61465"/>
                <a:gd name="connsiteY15" fmla="*/ 43177 h 72828"/>
                <a:gd name="connsiteX16" fmla="*/ 9090 w 61465"/>
                <a:gd name="connsiteY16" fmla="*/ 22725 h 72828"/>
                <a:gd name="connsiteX17" fmla="*/ 20452 w 61465"/>
                <a:gd name="connsiteY17" fmla="*/ 6818 h 72828"/>
                <a:gd name="connsiteX18" fmla="*/ 36360 w 61465"/>
                <a:gd name="connsiteY18" fmla="*/ 11363 h 7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465" h="72828">
                  <a:moveTo>
                    <a:pt x="47722" y="0"/>
                  </a:moveTo>
                  <a:lnTo>
                    <a:pt x="50103" y="2381"/>
                  </a:lnTo>
                  <a:lnTo>
                    <a:pt x="50103" y="2381"/>
                  </a:lnTo>
                  <a:lnTo>
                    <a:pt x="61465" y="13744"/>
                  </a:lnTo>
                  <a:lnTo>
                    <a:pt x="54648" y="29651"/>
                  </a:lnTo>
                  <a:lnTo>
                    <a:pt x="38741" y="41013"/>
                  </a:lnTo>
                  <a:lnTo>
                    <a:pt x="50103" y="52376"/>
                  </a:lnTo>
                  <a:lnTo>
                    <a:pt x="38741" y="72828"/>
                  </a:lnTo>
                  <a:lnTo>
                    <a:pt x="35320" y="69407"/>
                  </a:lnTo>
                  <a:lnTo>
                    <a:pt x="34196" y="68283"/>
                  </a:lnTo>
                  <a:lnTo>
                    <a:pt x="22833" y="68283"/>
                  </a:lnTo>
                  <a:lnTo>
                    <a:pt x="2381" y="68283"/>
                  </a:lnTo>
                  <a:lnTo>
                    <a:pt x="2381" y="65902"/>
                  </a:lnTo>
                  <a:lnTo>
                    <a:pt x="0" y="65902"/>
                  </a:lnTo>
                  <a:lnTo>
                    <a:pt x="0" y="54540"/>
                  </a:lnTo>
                  <a:lnTo>
                    <a:pt x="0" y="43177"/>
                  </a:lnTo>
                  <a:lnTo>
                    <a:pt x="9090" y="22725"/>
                  </a:lnTo>
                  <a:lnTo>
                    <a:pt x="20452" y="6818"/>
                  </a:lnTo>
                  <a:lnTo>
                    <a:pt x="36360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39" name="Freeform 455">
              <a:extLst>
                <a:ext uri="{FF2B5EF4-FFF2-40B4-BE49-F238E27FC236}">
                  <a16:creationId xmlns:a16="http://schemas.microsoft.com/office/drawing/2014/main" id="{3BF11677-88D9-1DFA-0F79-F51A4888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806" y="3604037"/>
              <a:ext cx="184395" cy="100720"/>
            </a:xfrm>
            <a:custGeom>
              <a:avLst/>
              <a:gdLst>
                <a:gd name="connsiteX0" fmla="*/ 20452 w 245860"/>
                <a:gd name="connsiteY0" fmla="*/ 0 h 134293"/>
                <a:gd name="connsiteX1" fmla="*/ 31815 w 245860"/>
                <a:gd name="connsiteY1" fmla="*/ 4545 h 134293"/>
                <a:gd name="connsiteX2" fmla="*/ 32122 w 245860"/>
                <a:gd name="connsiteY2" fmla="*/ 5621 h 134293"/>
                <a:gd name="connsiteX3" fmla="*/ 41339 w 245860"/>
                <a:gd name="connsiteY3" fmla="*/ 9307 h 134293"/>
                <a:gd name="connsiteX4" fmla="*/ 45884 w 245860"/>
                <a:gd name="connsiteY4" fmla="*/ 25215 h 134293"/>
                <a:gd name="connsiteX5" fmla="*/ 61805 w 245860"/>
                <a:gd name="connsiteY5" fmla="*/ 36360 h 134293"/>
                <a:gd name="connsiteX6" fmla="*/ 74991 w 245860"/>
                <a:gd name="connsiteY6" fmla="*/ 36360 h 134293"/>
                <a:gd name="connsiteX7" fmla="*/ 106806 w 245860"/>
                <a:gd name="connsiteY7" fmla="*/ 27270 h 134293"/>
                <a:gd name="connsiteX8" fmla="*/ 149983 w 245860"/>
                <a:gd name="connsiteY8" fmla="*/ 20453 h 134293"/>
                <a:gd name="connsiteX9" fmla="*/ 181797 w 245860"/>
                <a:gd name="connsiteY9" fmla="*/ 9090 h 134293"/>
                <a:gd name="connsiteX10" fmla="*/ 197704 w 245860"/>
                <a:gd name="connsiteY10" fmla="*/ 9090 h 134293"/>
                <a:gd name="connsiteX11" fmla="*/ 213612 w 245860"/>
                <a:gd name="connsiteY11" fmla="*/ 0 h 134293"/>
                <a:gd name="connsiteX12" fmla="*/ 236336 w 245860"/>
                <a:gd name="connsiteY12" fmla="*/ 0 h 134293"/>
                <a:gd name="connsiteX13" fmla="*/ 236336 w 245860"/>
                <a:gd name="connsiteY13" fmla="*/ 4762 h 134293"/>
                <a:gd name="connsiteX14" fmla="*/ 245860 w 245860"/>
                <a:gd name="connsiteY14" fmla="*/ 4762 h 134293"/>
                <a:gd name="connsiteX15" fmla="*/ 245860 w 245860"/>
                <a:gd name="connsiteY15" fmla="*/ 20670 h 134293"/>
                <a:gd name="connsiteX16" fmla="*/ 245860 w 245860"/>
                <a:gd name="connsiteY16" fmla="*/ 57029 h 134293"/>
                <a:gd name="connsiteX17" fmla="*/ 245860 w 245860"/>
                <a:gd name="connsiteY17" fmla="*/ 79754 h 134293"/>
                <a:gd name="connsiteX18" fmla="*/ 223136 w 245860"/>
                <a:gd name="connsiteY18" fmla="*/ 100206 h 134293"/>
                <a:gd name="connsiteX19" fmla="*/ 202683 w 245860"/>
                <a:gd name="connsiteY19" fmla="*/ 134293 h 134293"/>
                <a:gd name="connsiteX20" fmla="*/ 170869 w 245860"/>
                <a:gd name="connsiteY20" fmla="*/ 134293 h 134293"/>
                <a:gd name="connsiteX21" fmla="*/ 52701 w 245860"/>
                <a:gd name="connsiteY21" fmla="*/ 91116 h 134293"/>
                <a:gd name="connsiteX22" fmla="*/ 51052 w 245860"/>
                <a:gd name="connsiteY22" fmla="*/ 89232 h 134293"/>
                <a:gd name="connsiteX23" fmla="*/ 43177 w 245860"/>
                <a:gd name="connsiteY23" fmla="*/ 86354 h 134293"/>
                <a:gd name="connsiteX24" fmla="*/ 27270 w 245860"/>
                <a:gd name="connsiteY24" fmla="*/ 68174 h 134293"/>
                <a:gd name="connsiteX25" fmla="*/ 15907 w 245860"/>
                <a:gd name="connsiteY25" fmla="*/ 52267 h 134293"/>
                <a:gd name="connsiteX26" fmla="*/ 0 w 245860"/>
                <a:gd name="connsiteY26" fmla="*/ 31815 h 134293"/>
                <a:gd name="connsiteX27" fmla="*/ 9090 w 245860"/>
                <a:gd name="connsiteY27" fmla="*/ 15908 h 13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5860" h="134293">
                  <a:moveTo>
                    <a:pt x="20452" y="0"/>
                  </a:moveTo>
                  <a:lnTo>
                    <a:pt x="31815" y="4545"/>
                  </a:lnTo>
                  <a:lnTo>
                    <a:pt x="32122" y="5621"/>
                  </a:lnTo>
                  <a:lnTo>
                    <a:pt x="41339" y="9307"/>
                  </a:lnTo>
                  <a:lnTo>
                    <a:pt x="45884" y="25215"/>
                  </a:lnTo>
                  <a:lnTo>
                    <a:pt x="61805" y="36360"/>
                  </a:lnTo>
                  <a:lnTo>
                    <a:pt x="74991" y="36360"/>
                  </a:lnTo>
                  <a:lnTo>
                    <a:pt x="106806" y="27270"/>
                  </a:lnTo>
                  <a:lnTo>
                    <a:pt x="149983" y="20453"/>
                  </a:lnTo>
                  <a:lnTo>
                    <a:pt x="181797" y="9090"/>
                  </a:lnTo>
                  <a:lnTo>
                    <a:pt x="197704" y="9090"/>
                  </a:lnTo>
                  <a:lnTo>
                    <a:pt x="213612" y="0"/>
                  </a:lnTo>
                  <a:lnTo>
                    <a:pt x="236336" y="0"/>
                  </a:lnTo>
                  <a:lnTo>
                    <a:pt x="236336" y="4762"/>
                  </a:lnTo>
                  <a:lnTo>
                    <a:pt x="245860" y="4762"/>
                  </a:lnTo>
                  <a:lnTo>
                    <a:pt x="245860" y="20670"/>
                  </a:lnTo>
                  <a:lnTo>
                    <a:pt x="245860" y="57029"/>
                  </a:lnTo>
                  <a:lnTo>
                    <a:pt x="245860" y="79754"/>
                  </a:lnTo>
                  <a:lnTo>
                    <a:pt x="223136" y="100206"/>
                  </a:lnTo>
                  <a:lnTo>
                    <a:pt x="202683" y="134293"/>
                  </a:lnTo>
                  <a:lnTo>
                    <a:pt x="170869" y="134293"/>
                  </a:lnTo>
                  <a:lnTo>
                    <a:pt x="52701" y="91116"/>
                  </a:lnTo>
                  <a:lnTo>
                    <a:pt x="51052" y="89232"/>
                  </a:lnTo>
                  <a:lnTo>
                    <a:pt x="43177" y="86354"/>
                  </a:lnTo>
                  <a:lnTo>
                    <a:pt x="27270" y="68174"/>
                  </a:lnTo>
                  <a:lnTo>
                    <a:pt x="15907" y="52267"/>
                  </a:lnTo>
                  <a:lnTo>
                    <a:pt x="0" y="31815"/>
                  </a:lnTo>
                  <a:lnTo>
                    <a:pt x="9090" y="1590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0" name="Freeform 454">
              <a:extLst>
                <a:ext uri="{FF2B5EF4-FFF2-40B4-BE49-F238E27FC236}">
                  <a16:creationId xmlns:a16="http://schemas.microsoft.com/office/drawing/2014/main" id="{FAEC8A46-B91B-887A-2CD0-7F9847C2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748" y="3418263"/>
              <a:ext cx="187560" cy="162158"/>
            </a:xfrm>
            <a:custGeom>
              <a:avLst/>
              <a:gdLst>
                <a:gd name="connsiteX0" fmla="*/ 77373 w 250080"/>
                <a:gd name="connsiteY0" fmla="*/ 0 h 216210"/>
                <a:gd name="connsiteX1" fmla="*/ 100097 w 250080"/>
                <a:gd name="connsiteY1" fmla="*/ 47722 h 216210"/>
                <a:gd name="connsiteX2" fmla="*/ 109187 w 250080"/>
                <a:gd name="connsiteY2" fmla="*/ 79537 h 216210"/>
                <a:gd name="connsiteX3" fmla="*/ 131912 w 250080"/>
                <a:gd name="connsiteY3" fmla="*/ 102261 h 216210"/>
                <a:gd name="connsiteX4" fmla="*/ 179634 w 250080"/>
                <a:gd name="connsiteY4" fmla="*/ 134076 h 216210"/>
                <a:gd name="connsiteX5" fmla="*/ 202358 w 250080"/>
                <a:gd name="connsiteY5" fmla="*/ 154528 h 216210"/>
                <a:gd name="connsiteX6" fmla="*/ 222811 w 250080"/>
                <a:gd name="connsiteY6" fmla="*/ 177253 h 216210"/>
                <a:gd name="connsiteX7" fmla="*/ 234173 w 250080"/>
                <a:gd name="connsiteY7" fmla="*/ 193160 h 216210"/>
                <a:gd name="connsiteX8" fmla="*/ 250080 w 250080"/>
                <a:gd name="connsiteY8" fmla="*/ 197705 h 216210"/>
                <a:gd name="connsiteX9" fmla="*/ 243995 w 250080"/>
                <a:gd name="connsiteY9" fmla="*/ 203790 h 216210"/>
                <a:gd name="connsiteX10" fmla="*/ 247699 w 250080"/>
                <a:gd name="connsiteY10" fmla="*/ 204848 h 216210"/>
                <a:gd name="connsiteX11" fmla="*/ 236337 w 250080"/>
                <a:gd name="connsiteY11" fmla="*/ 216210 h 216210"/>
                <a:gd name="connsiteX12" fmla="*/ 220430 w 250080"/>
                <a:gd name="connsiteY12" fmla="*/ 216210 h 216210"/>
                <a:gd name="connsiteX13" fmla="*/ 209067 w 250080"/>
                <a:gd name="connsiteY13" fmla="*/ 204848 h 216210"/>
                <a:gd name="connsiteX14" fmla="*/ 193160 w 250080"/>
                <a:gd name="connsiteY14" fmla="*/ 179851 h 216210"/>
                <a:gd name="connsiteX15" fmla="*/ 177253 w 250080"/>
                <a:gd name="connsiteY15" fmla="*/ 168488 h 216210"/>
                <a:gd name="connsiteX16" fmla="*/ 165890 w 250080"/>
                <a:gd name="connsiteY16" fmla="*/ 157126 h 216210"/>
                <a:gd name="connsiteX17" fmla="*/ 140893 w 250080"/>
                <a:gd name="connsiteY17" fmla="*/ 141219 h 216210"/>
                <a:gd name="connsiteX18" fmla="*/ 113624 w 250080"/>
                <a:gd name="connsiteY18" fmla="*/ 141219 h 216210"/>
                <a:gd name="connsiteX19" fmla="*/ 102261 w 250080"/>
                <a:gd name="connsiteY19" fmla="*/ 129856 h 216210"/>
                <a:gd name="connsiteX20" fmla="*/ 79537 w 250080"/>
                <a:gd name="connsiteY20" fmla="*/ 141219 h 216210"/>
                <a:gd name="connsiteX21" fmla="*/ 59084 w 250080"/>
                <a:gd name="connsiteY21" fmla="*/ 125312 h 216210"/>
                <a:gd name="connsiteX22" fmla="*/ 47722 w 250080"/>
                <a:gd name="connsiteY22" fmla="*/ 152581 h 216210"/>
                <a:gd name="connsiteX23" fmla="*/ 4545 w 250080"/>
                <a:gd name="connsiteY23" fmla="*/ 145764 h 216210"/>
                <a:gd name="connsiteX24" fmla="*/ 0 w 250080"/>
                <a:gd name="connsiteY24" fmla="*/ 129856 h 216210"/>
                <a:gd name="connsiteX25" fmla="*/ 15908 w 250080"/>
                <a:gd name="connsiteY25" fmla="*/ 70772 h 216210"/>
                <a:gd name="connsiteX26" fmla="*/ 15908 w 250080"/>
                <a:gd name="connsiteY26" fmla="*/ 50320 h 216210"/>
                <a:gd name="connsiteX27" fmla="*/ 18289 w 250080"/>
                <a:gd name="connsiteY27" fmla="*/ 47939 h 216210"/>
                <a:gd name="connsiteX28" fmla="*/ 18289 w 250080"/>
                <a:gd name="connsiteY28" fmla="*/ 43177 h 216210"/>
                <a:gd name="connsiteX29" fmla="*/ 34196 w 250080"/>
                <a:gd name="connsiteY29" fmla="*/ 27270 h 216210"/>
                <a:gd name="connsiteX30" fmla="*/ 61465 w 250080"/>
                <a:gd name="connsiteY30" fmla="*/ 20452 h 21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50080" h="216210">
                  <a:moveTo>
                    <a:pt x="77373" y="0"/>
                  </a:moveTo>
                  <a:lnTo>
                    <a:pt x="100097" y="47722"/>
                  </a:lnTo>
                  <a:lnTo>
                    <a:pt x="109187" y="79537"/>
                  </a:lnTo>
                  <a:lnTo>
                    <a:pt x="131912" y="102261"/>
                  </a:lnTo>
                  <a:lnTo>
                    <a:pt x="179634" y="134076"/>
                  </a:lnTo>
                  <a:lnTo>
                    <a:pt x="202358" y="154528"/>
                  </a:lnTo>
                  <a:lnTo>
                    <a:pt x="222811" y="177253"/>
                  </a:lnTo>
                  <a:lnTo>
                    <a:pt x="234173" y="193160"/>
                  </a:lnTo>
                  <a:lnTo>
                    <a:pt x="250080" y="197705"/>
                  </a:lnTo>
                  <a:lnTo>
                    <a:pt x="243995" y="203790"/>
                  </a:lnTo>
                  <a:lnTo>
                    <a:pt x="247699" y="204848"/>
                  </a:lnTo>
                  <a:lnTo>
                    <a:pt x="236337" y="216210"/>
                  </a:lnTo>
                  <a:lnTo>
                    <a:pt x="220430" y="216210"/>
                  </a:lnTo>
                  <a:lnTo>
                    <a:pt x="209067" y="204848"/>
                  </a:lnTo>
                  <a:lnTo>
                    <a:pt x="193160" y="179851"/>
                  </a:lnTo>
                  <a:lnTo>
                    <a:pt x="177253" y="168488"/>
                  </a:lnTo>
                  <a:lnTo>
                    <a:pt x="165890" y="157126"/>
                  </a:lnTo>
                  <a:lnTo>
                    <a:pt x="140893" y="141219"/>
                  </a:lnTo>
                  <a:lnTo>
                    <a:pt x="113624" y="141219"/>
                  </a:lnTo>
                  <a:lnTo>
                    <a:pt x="102261" y="129856"/>
                  </a:lnTo>
                  <a:lnTo>
                    <a:pt x="79537" y="141219"/>
                  </a:lnTo>
                  <a:lnTo>
                    <a:pt x="59084" y="125312"/>
                  </a:lnTo>
                  <a:lnTo>
                    <a:pt x="47722" y="152581"/>
                  </a:lnTo>
                  <a:lnTo>
                    <a:pt x="4545" y="145764"/>
                  </a:lnTo>
                  <a:lnTo>
                    <a:pt x="0" y="129856"/>
                  </a:lnTo>
                  <a:lnTo>
                    <a:pt x="15908" y="70772"/>
                  </a:lnTo>
                  <a:lnTo>
                    <a:pt x="15908" y="50320"/>
                  </a:lnTo>
                  <a:lnTo>
                    <a:pt x="18289" y="47939"/>
                  </a:lnTo>
                  <a:lnTo>
                    <a:pt x="18289" y="43177"/>
                  </a:lnTo>
                  <a:lnTo>
                    <a:pt x="34196" y="27270"/>
                  </a:lnTo>
                  <a:lnTo>
                    <a:pt x="61465" y="204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1" name="Freeform 453">
              <a:extLst>
                <a:ext uri="{FF2B5EF4-FFF2-40B4-BE49-F238E27FC236}">
                  <a16:creationId xmlns:a16="http://schemas.microsoft.com/office/drawing/2014/main" id="{63D5F504-09F1-1B52-E480-CB5BF5624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928" y="3503481"/>
              <a:ext cx="414320" cy="329265"/>
            </a:xfrm>
            <a:custGeom>
              <a:avLst/>
              <a:gdLst>
                <a:gd name="connsiteX0" fmla="*/ 186559 w 552426"/>
                <a:gd name="connsiteY0" fmla="*/ 0 h 439020"/>
                <a:gd name="connsiteX1" fmla="*/ 207012 w 552426"/>
                <a:gd name="connsiteY1" fmla="*/ 20452 h 439020"/>
                <a:gd name="connsiteX2" fmla="*/ 229736 w 552426"/>
                <a:gd name="connsiteY2" fmla="*/ 9090 h 439020"/>
                <a:gd name="connsiteX3" fmla="*/ 241099 w 552426"/>
                <a:gd name="connsiteY3" fmla="*/ 15908 h 439020"/>
                <a:gd name="connsiteX4" fmla="*/ 268368 w 552426"/>
                <a:gd name="connsiteY4" fmla="*/ 20452 h 439020"/>
                <a:gd name="connsiteX5" fmla="*/ 300183 w 552426"/>
                <a:gd name="connsiteY5" fmla="*/ 31815 h 439020"/>
                <a:gd name="connsiteX6" fmla="*/ 309273 w 552426"/>
                <a:gd name="connsiteY6" fmla="*/ 47722 h 439020"/>
                <a:gd name="connsiteX7" fmla="*/ 320635 w 552426"/>
                <a:gd name="connsiteY7" fmla="*/ 59084 h 439020"/>
                <a:gd name="connsiteX8" fmla="*/ 336542 w 552426"/>
                <a:gd name="connsiteY8" fmla="*/ 79537 h 439020"/>
                <a:gd name="connsiteX9" fmla="*/ 347904 w 552426"/>
                <a:gd name="connsiteY9" fmla="*/ 90899 h 439020"/>
                <a:gd name="connsiteX10" fmla="*/ 341952 w 552426"/>
                <a:gd name="connsiteY10" fmla="*/ 99232 h 439020"/>
                <a:gd name="connsiteX11" fmla="*/ 343142 w 552426"/>
                <a:gd name="connsiteY11" fmla="*/ 100423 h 439020"/>
                <a:gd name="connsiteX12" fmla="*/ 333181 w 552426"/>
                <a:gd name="connsiteY12" fmla="*/ 114370 h 439020"/>
                <a:gd name="connsiteX13" fmla="*/ 327452 w 552426"/>
                <a:gd name="connsiteY13" fmla="*/ 127258 h 439020"/>
                <a:gd name="connsiteX14" fmla="*/ 327452 w 552426"/>
                <a:gd name="connsiteY14" fmla="*/ 138621 h 439020"/>
                <a:gd name="connsiteX15" fmla="*/ 327452 w 552426"/>
                <a:gd name="connsiteY15" fmla="*/ 149983 h 439020"/>
                <a:gd name="connsiteX16" fmla="*/ 347904 w 552426"/>
                <a:gd name="connsiteY16" fmla="*/ 149983 h 439020"/>
                <a:gd name="connsiteX17" fmla="*/ 359267 w 552426"/>
                <a:gd name="connsiteY17" fmla="*/ 143166 h 439020"/>
                <a:gd name="connsiteX18" fmla="*/ 368357 w 552426"/>
                <a:gd name="connsiteY18" fmla="*/ 149983 h 439020"/>
                <a:gd name="connsiteX19" fmla="*/ 363119 w 552426"/>
                <a:gd name="connsiteY19" fmla="*/ 159150 h 439020"/>
                <a:gd name="connsiteX20" fmla="*/ 363595 w 552426"/>
                <a:gd name="connsiteY20" fmla="*/ 159507 h 439020"/>
                <a:gd name="connsiteX21" fmla="*/ 359659 w 552426"/>
                <a:gd name="connsiteY21" fmla="*/ 166394 h 439020"/>
                <a:gd name="connsiteX22" fmla="*/ 375174 w 552426"/>
                <a:gd name="connsiteY22" fmla="*/ 186342 h 439020"/>
                <a:gd name="connsiteX23" fmla="*/ 386536 w 552426"/>
                <a:gd name="connsiteY23" fmla="*/ 202250 h 439020"/>
                <a:gd name="connsiteX24" fmla="*/ 402444 w 552426"/>
                <a:gd name="connsiteY24" fmla="*/ 220429 h 439020"/>
                <a:gd name="connsiteX25" fmla="*/ 520612 w 552426"/>
                <a:gd name="connsiteY25" fmla="*/ 263606 h 439020"/>
                <a:gd name="connsiteX26" fmla="*/ 552426 w 552426"/>
                <a:gd name="connsiteY26" fmla="*/ 263606 h 439020"/>
                <a:gd name="connsiteX27" fmla="*/ 542902 w 552426"/>
                <a:gd name="connsiteY27" fmla="*/ 273130 h 439020"/>
                <a:gd name="connsiteX28" fmla="*/ 547664 w 552426"/>
                <a:gd name="connsiteY28" fmla="*/ 273130 h 439020"/>
                <a:gd name="connsiteX29" fmla="*/ 440858 w 552426"/>
                <a:gd name="connsiteY29" fmla="*/ 379936 h 439020"/>
                <a:gd name="connsiteX30" fmla="*/ 390864 w 552426"/>
                <a:gd name="connsiteY30" fmla="*/ 379936 h 439020"/>
                <a:gd name="connsiteX31" fmla="*/ 359050 w 552426"/>
                <a:gd name="connsiteY31" fmla="*/ 407206 h 439020"/>
                <a:gd name="connsiteX32" fmla="*/ 338597 w 552426"/>
                <a:gd name="connsiteY32" fmla="*/ 407206 h 439020"/>
                <a:gd name="connsiteX33" fmla="*/ 327235 w 552426"/>
                <a:gd name="connsiteY33" fmla="*/ 416296 h 439020"/>
                <a:gd name="connsiteX34" fmla="*/ 304511 w 552426"/>
                <a:gd name="connsiteY34" fmla="*/ 416296 h 439020"/>
                <a:gd name="connsiteX35" fmla="*/ 288603 w 552426"/>
                <a:gd name="connsiteY35" fmla="*/ 407206 h 439020"/>
                <a:gd name="connsiteX36" fmla="*/ 252244 w 552426"/>
                <a:gd name="connsiteY36" fmla="*/ 423113 h 439020"/>
                <a:gd name="connsiteX37" fmla="*/ 240882 w 552426"/>
                <a:gd name="connsiteY37" fmla="*/ 439020 h 439020"/>
                <a:gd name="connsiteX38" fmla="*/ 220429 w 552426"/>
                <a:gd name="connsiteY38" fmla="*/ 434475 h 439020"/>
                <a:gd name="connsiteX39" fmla="*/ 209067 w 552426"/>
                <a:gd name="connsiteY39" fmla="*/ 427658 h 439020"/>
                <a:gd name="connsiteX40" fmla="*/ 202250 w 552426"/>
                <a:gd name="connsiteY40" fmla="*/ 434475 h 439020"/>
                <a:gd name="connsiteX41" fmla="*/ 193160 w 552426"/>
                <a:gd name="connsiteY41" fmla="*/ 434475 h 439020"/>
                <a:gd name="connsiteX42" fmla="*/ 143166 w 552426"/>
                <a:gd name="connsiteY42" fmla="*/ 400388 h 439020"/>
                <a:gd name="connsiteX43" fmla="*/ 118168 w 552426"/>
                <a:gd name="connsiteY43" fmla="*/ 400388 h 439020"/>
                <a:gd name="connsiteX44" fmla="*/ 106806 w 552426"/>
                <a:gd name="connsiteY44" fmla="*/ 391298 h 439020"/>
                <a:gd name="connsiteX45" fmla="*/ 106806 w 552426"/>
                <a:gd name="connsiteY45" fmla="*/ 368574 h 439020"/>
                <a:gd name="connsiteX46" fmla="*/ 84081 w 552426"/>
                <a:gd name="connsiteY46" fmla="*/ 364029 h 439020"/>
                <a:gd name="connsiteX47" fmla="*/ 63629 w 552426"/>
                <a:gd name="connsiteY47" fmla="*/ 320852 h 439020"/>
                <a:gd name="connsiteX48" fmla="*/ 47722 w 552426"/>
                <a:gd name="connsiteY48" fmla="*/ 314035 h 439020"/>
                <a:gd name="connsiteX49" fmla="*/ 43177 w 552426"/>
                <a:gd name="connsiteY49" fmla="*/ 298127 h 439020"/>
                <a:gd name="connsiteX50" fmla="*/ 20452 w 552426"/>
                <a:gd name="connsiteY50" fmla="*/ 282220 h 439020"/>
                <a:gd name="connsiteX51" fmla="*/ 0 w 552426"/>
                <a:gd name="connsiteY51" fmla="*/ 277675 h 439020"/>
                <a:gd name="connsiteX52" fmla="*/ 9090 w 552426"/>
                <a:gd name="connsiteY52" fmla="*/ 254951 h 439020"/>
                <a:gd name="connsiteX53" fmla="*/ 10043 w 552426"/>
                <a:gd name="connsiteY53" fmla="*/ 254951 h 439020"/>
                <a:gd name="connsiteX54" fmla="*/ 13852 w 552426"/>
                <a:gd name="connsiteY54" fmla="*/ 245427 h 439020"/>
                <a:gd name="connsiteX55" fmla="*/ 36360 w 552426"/>
                <a:gd name="connsiteY55" fmla="*/ 245427 h 439020"/>
                <a:gd name="connsiteX56" fmla="*/ 36360 w 552426"/>
                <a:gd name="connsiteY56" fmla="*/ 211774 h 439020"/>
                <a:gd name="connsiteX57" fmla="*/ 47722 w 552426"/>
                <a:gd name="connsiteY57" fmla="*/ 175414 h 439020"/>
                <a:gd name="connsiteX58" fmla="*/ 50021 w 552426"/>
                <a:gd name="connsiteY58" fmla="*/ 173772 h 439020"/>
                <a:gd name="connsiteX59" fmla="*/ 52484 w 552426"/>
                <a:gd name="connsiteY59" fmla="*/ 165890 h 439020"/>
                <a:gd name="connsiteX60" fmla="*/ 65827 w 552426"/>
                <a:gd name="connsiteY60" fmla="*/ 156359 h 439020"/>
                <a:gd name="connsiteX61" fmla="*/ 68174 w 552426"/>
                <a:gd name="connsiteY61" fmla="*/ 148145 h 439020"/>
                <a:gd name="connsiteX62" fmla="*/ 84081 w 552426"/>
                <a:gd name="connsiteY62" fmla="*/ 116330 h 439020"/>
                <a:gd name="connsiteX63" fmla="*/ 84081 w 552426"/>
                <a:gd name="connsiteY63" fmla="*/ 116330 h 439020"/>
                <a:gd name="connsiteX64" fmla="*/ 88843 w 552426"/>
                <a:gd name="connsiteY64" fmla="*/ 106806 h 439020"/>
                <a:gd name="connsiteX65" fmla="*/ 110388 w 552426"/>
                <a:gd name="connsiteY65" fmla="*/ 91725 h 439020"/>
                <a:gd name="connsiteX66" fmla="*/ 122713 w 552426"/>
                <a:gd name="connsiteY66" fmla="*/ 61791 h 439020"/>
                <a:gd name="connsiteX67" fmla="*/ 127258 w 552426"/>
                <a:gd name="connsiteY67" fmla="*/ 29976 h 439020"/>
                <a:gd name="connsiteX68" fmla="*/ 130536 w 552426"/>
                <a:gd name="connsiteY68" fmla="*/ 30839 h 439020"/>
                <a:gd name="connsiteX69" fmla="*/ 132020 w 552426"/>
                <a:gd name="connsiteY69" fmla="*/ 20452 h 439020"/>
                <a:gd name="connsiteX70" fmla="*/ 173953 w 552426"/>
                <a:gd name="connsiteY70" fmla="*/ 31487 h 439020"/>
                <a:gd name="connsiteX71" fmla="*/ 181797 w 552426"/>
                <a:gd name="connsiteY71" fmla="*/ 9524 h 439020"/>
                <a:gd name="connsiteX72" fmla="*/ 182800 w 552426"/>
                <a:gd name="connsiteY72" fmla="*/ 10527 h 43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552426" h="439020">
                  <a:moveTo>
                    <a:pt x="186559" y="0"/>
                  </a:moveTo>
                  <a:lnTo>
                    <a:pt x="207012" y="20452"/>
                  </a:lnTo>
                  <a:lnTo>
                    <a:pt x="229736" y="9090"/>
                  </a:lnTo>
                  <a:lnTo>
                    <a:pt x="241099" y="15908"/>
                  </a:lnTo>
                  <a:lnTo>
                    <a:pt x="268368" y="20452"/>
                  </a:lnTo>
                  <a:lnTo>
                    <a:pt x="300183" y="31815"/>
                  </a:lnTo>
                  <a:lnTo>
                    <a:pt x="309273" y="47722"/>
                  </a:lnTo>
                  <a:lnTo>
                    <a:pt x="320635" y="59084"/>
                  </a:lnTo>
                  <a:lnTo>
                    <a:pt x="336542" y="79537"/>
                  </a:lnTo>
                  <a:lnTo>
                    <a:pt x="347904" y="90899"/>
                  </a:lnTo>
                  <a:lnTo>
                    <a:pt x="341952" y="99232"/>
                  </a:lnTo>
                  <a:lnTo>
                    <a:pt x="343142" y="100423"/>
                  </a:lnTo>
                  <a:lnTo>
                    <a:pt x="333181" y="114370"/>
                  </a:lnTo>
                  <a:lnTo>
                    <a:pt x="327452" y="127258"/>
                  </a:lnTo>
                  <a:lnTo>
                    <a:pt x="327452" y="138621"/>
                  </a:lnTo>
                  <a:lnTo>
                    <a:pt x="327452" y="149983"/>
                  </a:lnTo>
                  <a:lnTo>
                    <a:pt x="347904" y="149983"/>
                  </a:lnTo>
                  <a:lnTo>
                    <a:pt x="359267" y="143166"/>
                  </a:lnTo>
                  <a:lnTo>
                    <a:pt x="368357" y="149983"/>
                  </a:lnTo>
                  <a:lnTo>
                    <a:pt x="363119" y="159150"/>
                  </a:lnTo>
                  <a:lnTo>
                    <a:pt x="363595" y="159507"/>
                  </a:lnTo>
                  <a:lnTo>
                    <a:pt x="359659" y="166394"/>
                  </a:lnTo>
                  <a:lnTo>
                    <a:pt x="375174" y="186342"/>
                  </a:lnTo>
                  <a:lnTo>
                    <a:pt x="386536" y="202250"/>
                  </a:lnTo>
                  <a:lnTo>
                    <a:pt x="402444" y="220429"/>
                  </a:lnTo>
                  <a:lnTo>
                    <a:pt x="520612" y="263606"/>
                  </a:lnTo>
                  <a:lnTo>
                    <a:pt x="552426" y="263606"/>
                  </a:lnTo>
                  <a:lnTo>
                    <a:pt x="542902" y="273130"/>
                  </a:lnTo>
                  <a:lnTo>
                    <a:pt x="547664" y="273130"/>
                  </a:lnTo>
                  <a:lnTo>
                    <a:pt x="440858" y="379936"/>
                  </a:lnTo>
                  <a:lnTo>
                    <a:pt x="390864" y="379936"/>
                  </a:lnTo>
                  <a:lnTo>
                    <a:pt x="359050" y="407206"/>
                  </a:lnTo>
                  <a:lnTo>
                    <a:pt x="338597" y="407206"/>
                  </a:lnTo>
                  <a:lnTo>
                    <a:pt x="327235" y="416296"/>
                  </a:lnTo>
                  <a:lnTo>
                    <a:pt x="304511" y="416296"/>
                  </a:lnTo>
                  <a:lnTo>
                    <a:pt x="288603" y="407206"/>
                  </a:lnTo>
                  <a:lnTo>
                    <a:pt x="252244" y="423113"/>
                  </a:lnTo>
                  <a:lnTo>
                    <a:pt x="240882" y="439020"/>
                  </a:lnTo>
                  <a:lnTo>
                    <a:pt x="220429" y="434475"/>
                  </a:lnTo>
                  <a:lnTo>
                    <a:pt x="209067" y="427658"/>
                  </a:lnTo>
                  <a:lnTo>
                    <a:pt x="202250" y="434475"/>
                  </a:lnTo>
                  <a:lnTo>
                    <a:pt x="193160" y="434475"/>
                  </a:lnTo>
                  <a:lnTo>
                    <a:pt x="143166" y="400388"/>
                  </a:lnTo>
                  <a:lnTo>
                    <a:pt x="118168" y="400388"/>
                  </a:lnTo>
                  <a:lnTo>
                    <a:pt x="106806" y="391298"/>
                  </a:lnTo>
                  <a:lnTo>
                    <a:pt x="106806" y="368574"/>
                  </a:lnTo>
                  <a:lnTo>
                    <a:pt x="84081" y="364029"/>
                  </a:lnTo>
                  <a:lnTo>
                    <a:pt x="63629" y="320852"/>
                  </a:lnTo>
                  <a:lnTo>
                    <a:pt x="47722" y="314035"/>
                  </a:lnTo>
                  <a:lnTo>
                    <a:pt x="43177" y="298127"/>
                  </a:lnTo>
                  <a:lnTo>
                    <a:pt x="20452" y="282220"/>
                  </a:lnTo>
                  <a:lnTo>
                    <a:pt x="0" y="277675"/>
                  </a:lnTo>
                  <a:lnTo>
                    <a:pt x="9090" y="254951"/>
                  </a:lnTo>
                  <a:lnTo>
                    <a:pt x="10043" y="254951"/>
                  </a:lnTo>
                  <a:lnTo>
                    <a:pt x="13852" y="245427"/>
                  </a:lnTo>
                  <a:lnTo>
                    <a:pt x="36360" y="245427"/>
                  </a:lnTo>
                  <a:lnTo>
                    <a:pt x="36360" y="211774"/>
                  </a:lnTo>
                  <a:lnTo>
                    <a:pt x="47722" y="175414"/>
                  </a:lnTo>
                  <a:lnTo>
                    <a:pt x="50021" y="173772"/>
                  </a:lnTo>
                  <a:lnTo>
                    <a:pt x="52484" y="165890"/>
                  </a:lnTo>
                  <a:lnTo>
                    <a:pt x="65827" y="156359"/>
                  </a:lnTo>
                  <a:lnTo>
                    <a:pt x="68174" y="148145"/>
                  </a:lnTo>
                  <a:lnTo>
                    <a:pt x="84081" y="116330"/>
                  </a:lnTo>
                  <a:lnTo>
                    <a:pt x="84081" y="116330"/>
                  </a:lnTo>
                  <a:lnTo>
                    <a:pt x="88843" y="106806"/>
                  </a:lnTo>
                  <a:lnTo>
                    <a:pt x="110388" y="91725"/>
                  </a:lnTo>
                  <a:lnTo>
                    <a:pt x="122713" y="61791"/>
                  </a:lnTo>
                  <a:lnTo>
                    <a:pt x="127258" y="29976"/>
                  </a:lnTo>
                  <a:lnTo>
                    <a:pt x="130536" y="30839"/>
                  </a:lnTo>
                  <a:lnTo>
                    <a:pt x="132020" y="20452"/>
                  </a:lnTo>
                  <a:lnTo>
                    <a:pt x="173953" y="31487"/>
                  </a:lnTo>
                  <a:lnTo>
                    <a:pt x="181797" y="9524"/>
                  </a:lnTo>
                  <a:lnTo>
                    <a:pt x="182800" y="1052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2" name="Freeform 452">
              <a:extLst>
                <a:ext uri="{FF2B5EF4-FFF2-40B4-BE49-F238E27FC236}">
                  <a16:creationId xmlns:a16="http://schemas.microsoft.com/office/drawing/2014/main" id="{963F6D03-21CD-7434-07A8-0EFCA020C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716" y="3300663"/>
              <a:ext cx="455061" cy="528511"/>
            </a:xfrm>
            <a:custGeom>
              <a:avLst/>
              <a:gdLst>
                <a:gd name="connsiteX0" fmla="*/ 113623 w 606748"/>
                <a:gd name="connsiteY0" fmla="*/ 0 h 704681"/>
                <a:gd name="connsiteX1" fmla="*/ 263606 w 606748"/>
                <a:gd name="connsiteY1" fmla="*/ 0 h 704681"/>
                <a:gd name="connsiteX2" fmla="*/ 409044 w 606748"/>
                <a:gd name="connsiteY2" fmla="*/ 0 h 704681"/>
                <a:gd name="connsiteX3" fmla="*/ 547664 w 606748"/>
                <a:gd name="connsiteY3" fmla="*/ 0 h 704681"/>
                <a:gd name="connsiteX4" fmla="*/ 563571 w 606748"/>
                <a:gd name="connsiteY4" fmla="*/ 38632 h 704681"/>
                <a:gd name="connsiteX5" fmla="*/ 561888 w 606748"/>
                <a:gd name="connsiteY5" fmla="*/ 39306 h 704681"/>
                <a:gd name="connsiteX6" fmla="*/ 563571 w 606748"/>
                <a:gd name="connsiteY6" fmla="*/ 43394 h 704681"/>
                <a:gd name="connsiteX7" fmla="*/ 552916 w 606748"/>
                <a:gd name="connsiteY7" fmla="*/ 47656 h 704681"/>
                <a:gd name="connsiteX8" fmla="*/ 559026 w 606748"/>
                <a:gd name="connsiteY8" fmla="*/ 86354 h 704681"/>
                <a:gd name="connsiteX9" fmla="*/ 574934 w 606748"/>
                <a:gd name="connsiteY9" fmla="*/ 134076 h 704681"/>
                <a:gd name="connsiteX10" fmla="*/ 590841 w 606748"/>
                <a:gd name="connsiteY10" fmla="*/ 140893 h 704681"/>
                <a:gd name="connsiteX11" fmla="*/ 606748 w 606748"/>
                <a:gd name="connsiteY11" fmla="*/ 156800 h 704681"/>
                <a:gd name="connsiteX12" fmla="*/ 604665 w 606748"/>
                <a:gd name="connsiteY12" fmla="*/ 159479 h 704681"/>
                <a:gd name="connsiteX13" fmla="*/ 606748 w 606748"/>
                <a:gd name="connsiteY13" fmla="*/ 161562 h 704681"/>
                <a:gd name="connsiteX14" fmla="*/ 590841 w 606748"/>
                <a:gd name="connsiteY14" fmla="*/ 182014 h 704681"/>
                <a:gd name="connsiteX15" fmla="*/ 563571 w 606748"/>
                <a:gd name="connsiteY15" fmla="*/ 188832 h 704681"/>
                <a:gd name="connsiteX16" fmla="*/ 547664 w 606748"/>
                <a:gd name="connsiteY16" fmla="*/ 197922 h 704681"/>
                <a:gd name="connsiteX17" fmla="*/ 547664 w 606748"/>
                <a:gd name="connsiteY17" fmla="*/ 220429 h 704681"/>
                <a:gd name="connsiteX18" fmla="*/ 547664 w 606748"/>
                <a:gd name="connsiteY18" fmla="*/ 225191 h 704681"/>
                <a:gd name="connsiteX19" fmla="*/ 532444 w 606748"/>
                <a:gd name="connsiteY19" fmla="*/ 277374 h 704681"/>
                <a:gd name="connsiteX20" fmla="*/ 536302 w 606748"/>
                <a:gd name="connsiteY20" fmla="*/ 290876 h 704681"/>
                <a:gd name="connsiteX21" fmla="*/ 535848 w 606748"/>
                <a:gd name="connsiteY21" fmla="*/ 294050 h 704681"/>
                <a:gd name="connsiteX22" fmla="*/ 536302 w 606748"/>
                <a:gd name="connsiteY22" fmla="*/ 295638 h 704681"/>
                <a:gd name="connsiteX23" fmla="*/ 531757 w 606748"/>
                <a:gd name="connsiteY23" fmla="*/ 327452 h 704681"/>
                <a:gd name="connsiteX24" fmla="*/ 515850 w 606748"/>
                <a:gd name="connsiteY24" fmla="*/ 366084 h 704681"/>
                <a:gd name="connsiteX25" fmla="*/ 493125 w 606748"/>
                <a:gd name="connsiteY25" fmla="*/ 381991 h 704681"/>
                <a:gd name="connsiteX26" fmla="*/ 477218 w 606748"/>
                <a:gd name="connsiteY26" fmla="*/ 413806 h 704681"/>
                <a:gd name="connsiteX27" fmla="*/ 472673 w 606748"/>
                <a:gd name="connsiteY27" fmla="*/ 429713 h 704681"/>
                <a:gd name="connsiteX28" fmla="*/ 456766 w 606748"/>
                <a:gd name="connsiteY28" fmla="*/ 441075 h 704681"/>
                <a:gd name="connsiteX29" fmla="*/ 445403 w 606748"/>
                <a:gd name="connsiteY29" fmla="*/ 477435 h 704681"/>
                <a:gd name="connsiteX30" fmla="*/ 445403 w 606748"/>
                <a:gd name="connsiteY30" fmla="*/ 506760 h 704681"/>
                <a:gd name="connsiteX31" fmla="*/ 445403 w 606748"/>
                <a:gd name="connsiteY31" fmla="*/ 511522 h 704681"/>
                <a:gd name="connsiteX32" fmla="*/ 440858 w 606748"/>
                <a:gd name="connsiteY32" fmla="*/ 520612 h 704681"/>
                <a:gd name="connsiteX33" fmla="*/ 418134 w 606748"/>
                <a:gd name="connsiteY33" fmla="*/ 520612 h 704681"/>
                <a:gd name="connsiteX34" fmla="*/ 410793 w 606748"/>
                <a:gd name="connsiteY34" fmla="*/ 538963 h 704681"/>
                <a:gd name="connsiteX35" fmla="*/ 429496 w 606748"/>
                <a:gd name="connsiteY35" fmla="*/ 543119 h 704681"/>
                <a:gd name="connsiteX36" fmla="*/ 445403 w 606748"/>
                <a:gd name="connsiteY36" fmla="*/ 559026 h 704681"/>
                <a:gd name="connsiteX37" fmla="*/ 456766 w 606748"/>
                <a:gd name="connsiteY37" fmla="*/ 574934 h 704681"/>
                <a:gd name="connsiteX38" fmla="*/ 472673 w 606748"/>
                <a:gd name="connsiteY38" fmla="*/ 581751 h 704681"/>
                <a:gd name="connsiteX39" fmla="*/ 493125 w 606748"/>
                <a:gd name="connsiteY39" fmla="*/ 624928 h 704681"/>
                <a:gd name="connsiteX40" fmla="*/ 491500 w 606748"/>
                <a:gd name="connsiteY40" fmla="*/ 626258 h 704681"/>
                <a:gd name="connsiteX41" fmla="*/ 493125 w 606748"/>
                <a:gd name="connsiteY41" fmla="*/ 629690 h 704681"/>
                <a:gd name="connsiteX42" fmla="*/ 468128 w 606748"/>
                <a:gd name="connsiteY42" fmla="*/ 650142 h 704681"/>
                <a:gd name="connsiteX43" fmla="*/ 445403 w 606748"/>
                <a:gd name="connsiteY43" fmla="*/ 672867 h 704681"/>
                <a:gd name="connsiteX44" fmla="*/ 424951 w 606748"/>
                <a:gd name="connsiteY44" fmla="*/ 693319 h 704681"/>
                <a:gd name="connsiteX45" fmla="*/ 397682 w 606748"/>
                <a:gd name="connsiteY45" fmla="*/ 693319 h 704681"/>
                <a:gd name="connsiteX46" fmla="*/ 365867 w 606748"/>
                <a:gd name="connsiteY46" fmla="*/ 700136 h 704681"/>
                <a:gd name="connsiteX47" fmla="*/ 343142 w 606748"/>
                <a:gd name="connsiteY47" fmla="*/ 693319 h 704681"/>
                <a:gd name="connsiteX48" fmla="*/ 334053 w 606748"/>
                <a:gd name="connsiteY48" fmla="*/ 704681 h 704681"/>
                <a:gd name="connsiteX49" fmla="*/ 295421 w 606748"/>
                <a:gd name="connsiteY49" fmla="*/ 677412 h 704681"/>
                <a:gd name="connsiteX50" fmla="*/ 290876 w 606748"/>
                <a:gd name="connsiteY50" fmla="*/ 661504 h 704681"/>
                <a:gd name="connsiteX51" fmla="*/ 268151 w 606748"/>
                <a:gd name="connsiteY51" fmla="*/ 666049 h 704681"/>
                <a:gd name="connsiteX52" fmla="*/ 252244 w 606748"/>
                <a:gd name="connsiteY52" fmla="*/ 666049 h 704681"/>
                <a:gd name="connsiteX53" fmla="*/ 240881 w 606748"/>
                <a:gd name="connsiteY53" fmla="*/ 672867 h 704681"/>
                <a:gd name="connsiteX54" fmla="*/ 224974 w 606748"/>
                <a:gd name="connsiteY54" fmla="*/ 666049 h 704681"/>
                <a:gd name="connsiteX55" fmla="*/ 204522 w 606748"/>
                <a:gd name="connsiteY55" fmla="*/ 638780 h 704681"/>
                <a:gd name="connsiteX56" fmla="*/ 197705 w 606748"/>
                <a:gd name="connsiteY56" fmla="*/ 629690 h 704681"/>
                <a:gd name="connsiteX57" fmla="*/ 165890 w 606748"/>
                <a:gd name="connsiteY57" fmla="*/ 613783 h 704681"/>
                <a:gd name="connsiteX58" fmla="*/ 161345 w 606748"/>
                <a:gd name="connsiteY58" fmla="*/ 591058 h 704681"/>
                <a:gd name="connsiteX59" fmla="*/ 145438 w 606748"/>
                <a:gd name="connsiteY59" fmla="*/ 575151 h 704681"/>
                <a:gd name="connsiteX60" fmla="*/ 118168 w 606748"/>
                <a:gd name="connsiteY60" fmla="*/ 554699 h 704681"/>
                <a:gd name="connsiteX61" fmla="*/ 118168 w 606748"/>
                <a:gd name="connsiteY61" fmla="*/ 549937 h 704681"/>
                <a:gd name="connsiteX62" fmla="*/ 118168 w 606748"/>
                <a:gd name="connsiteY62" fmla="*/ 543336 h 704681"/>
                <a:gd name="connsiteX63" fmla="*/ 95444 w 606748"/>
                <a:gd name="connsiteY63" fmla="*/ 527429 h 704681"/>
                <a:gd name="connsiteX64" fmla="*/ 70447 w 606748"/>
                <a:gd name="connsiteY64" fmla="*/ 511522 h 704681"/>
                <a:gd name="connsiteX65" fmla="*/ 59084 w 606748"/>
                <a:gd name="connsiteY65" fmla="*/ 500159 h 704681"/>
                <a:gd name="connsiteX66" fmla="*/ 54539 w 606748"/>
                <a:gd name="connsiteY66" fmla="*/ 488797 h 704681"/>
                <a:gd name="connsiteX67" fmla="*/ 55660 w 606748"/>
                <a:gd name="connsiteY67" fmla="*/ 486836 h 704681"/>
                <a:gd name="connsiteX68" fmla="*/ 54539 w 606748"/>
                <a:gd name="connsiteY68" fmla="*/ 484035 h 704681"/>
                <a:gd name="connsiteX69" fmla="*/ 63629 w 606748"/>
                <a:gd name="connsiteY69" fmla="*/ 468128 h 704681"/>
                <a:gd name="connsiteX70" fmla="*/ 63629 w 606748"/>
                <a:gd name="connsiteY70" fmla="*/ 461528 h 704681"/>
                <a:gd name="connsiteX71" fmla="*/ 36360 w 606748"/>
                <a:gd name="connsiteY71" fmla="*/ 436530 h 704681"/>
                <a:gd name="connsiteX72" fmla="*/ 36360 w 606748"/>
                <a:gd name="connsiteY72" fmla="*/ 431768 h 704681"/>
                <a:gd name="connsiteX73" fmla="*/ 36360 w 606748"/>
                <a:gd name="connsiteY73" fmla="*/ 418351 h 704681"/>
                <a:gd name="connsiteX74" fmla="*/ 36360 w 606748"/>
                <a:gd name="connsiteY74" fmla="*/ 413806 h 704681"/>
                <a:gd name="connsiteX75" fmla="*/ 20452 w 606748"/>
                <a:gd name="connsiteY75" fmla="*/ 397899 h 704681"/>
                <a:gd name="connsiteX76" fmla="*/ 20452 w 606748"/>
                <a:gd name="connsiteY76" fmla="*/ 393137 h 704681"/>
                <a:gd name="connsiteX77" fmla="*/ 20452 w 606748"/>
                <a:gd name="connsiteY77" fmla="*/ 377446 h 704681"/>
                <a:gd name="connsiteX78" fmla="*/ 15908 w 606748"/>
                <a:gd name="connsiteY78" fmla="*/ 366084 h 704681"/>
                <a:gd name="connsiteX79" fmla="*/ 0 w 606748"/>
                <a:gd name="connsiteY79" fmla="*/ 366084 h 704681"/>
                <a:gd name="connsiteX80" fmla="*/ 1905 w 606748"/>
                <a:gd name="connsiteY80" fmla="*/ 361322 h 704681"/>
                <a:gd name="connsiteX81" fmla="*/ 0 w 606748"/>
                <a:gd name="connsiteY81" fmla="*/ 361322 h 704681"/>
                <a:gd name="connsiteX82" fmla="*/ 4545 w 606748"/>
                <a:gd name="connsiteY82" fmla="*/ 349960 h 704681"/>
                <a:gd name="connsiteX83" fmla="*/ 14936 w 606748"/>
                <a:gd name="connsiteY83" fmla="*/ 335413 h 704681"/>
                <a:gd name="connsiteX84" fmla="*/ 11363 w 606748"/>
                <a:gd name="connsiteY84" fmla="*/ 322907 h 704681"/>
                <a:gd name="connsiteX85" fmla="*/ 12365 w 606748"/>
                <a:gd name="connsiteY85" fmla="*/ 321654 h 704681"/>
                <a:gd name="connsiteX86" fmla="*/ 11363 w 606748"/>
                <a:gd name="connsiteY86" fmla="*/ 318145 h 704681"/>
                <a:gd name="connsiteX87" fmla="*/ 19182 w 606748"/>
                <a:gd name="connsiteY87" fmla="*/ 308370 h 704681"/>
                <a:gd name="connsiteX88" fmla="*/ 15908 w 606748"/>
                <a:gd name="connsiteY88" fmla="*/ 300183 h 704681"/>
                <a:gd name="connsiteX89" fmla="*/ 16921 w 606748"/>
                <a:gd name="connsiteY89" fmla="*/ 297954 h 704681"/>
                <a:gd name="connsiteX90" fmla="*/ 15908 w 606748"/>
                <a:gd name="connsiteY90" fmla="*/ 295421 h 704681"/>
                <a:gd name="connsiteX91" fmla="*/ 27270 w 606748"/>
                <a:gd name="connsiteY91" fmla="*/ 270423 h 704681"/>
                <a:gd name="connsiteX92" fmla="*/ 43177 w 606748"/>
                <a:gd name="connsiteY92" fmla="*/ 243154 h 704681"/>
                <a:gd name="connsiteX93" fmla="*/ 74992 w 606748"/>
                <a:gd name="connsiteY93" fmla="*/ 247699 h 704681"/>
                <a:gd name="connsiteX94" fmla="*/ 74992 w 606748"/>
                <a:gd name="connsiteY94" fmla="*/ 102478 h 704681"/>
                <a:gd name="connsiteX95" fmla="*/ 74992 w 606748"/>
                <a:gd name="connsiteY95" fmla="*/ 97716 h 704681"/>
                <a:gd name="connsiteX96" fmla="*/ 74992 w 606748"/>
                <a:gd name="connsiteY96" fmla="*/ 79754 h 704681"/>
                <a:gd name="connsiteX97" fmla="*/ 74992 w 606748"/>
                <a:gd name="connsiteY97" fmla="*/ 74992 h 704681"/>
                <a:gd name="connsiteX98" fmla="*/ 113623 w 606748"/>
                <a:gd name="connsiteY98" fmla="*/ 74992 h 704681"/>
                <a:gd name="connsiteX99" fmla="*/ 113623 w 606748"/>
                <a:gd name="connsiteY99" fmla="*/ 4762 h 70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6748" h="704681">
                  <a:moveTo>
                    <a:pt x="113623" y="0"/>
                  </a:moveTo>
                  <a:lnTo>
                    <a:pt x="263606" y="0"/>
                  </a:lnTo>
                  <a:lnTo>
                    <a:pt x="409044" y="0"/>
                  </a:lnTo>
                  <a:lnTo>
                    <a:pt x="547664" y="0"/>
                  </a:lnTo>
                  <a:lnTo>
                    <a:pt x="563571" y="38632"/>
                  </a:lnTo>
                  <a:lnTo>
                    <a:pt x="561888" y="39306"/>
                  </a:lnTo>
                  <a:lnTo>
                    <a:pt x="563571" y="43394"/>
                  </a:lnTo>
                  <a:lnTo>
                    <a:pt x="552916" y="47656"/>
                  </a:lnTo>
                  <a:lnTo>
                    <a:pt x="559026" y="86354"/>
                  </a:lnTo>
                  <a:lnTo>
                    <a:pt x="574934" y="134076"/>
                  </a:lnTo>
                  <a:lnTo>
                    <a:pt x="590841" y="140893"/>
                  </a:lnTo>
                  <a:lnTo>
                    <a:pt x="606748" y="156800"/>
                  </a:lnTo>
                  <a:lnTo>
                    <a:pt x="604665" y="159479"/>
                  </a:lnTo>
                  <a:lnTo>
                    <a:pt x="606748" y="161562"/>
                  </a:lnTo>
                  <a:lnTo>
                    <a:pt x="590841" y="182014"/>
                  </a:lnTo>
                  <a:lnTo>
                    <a:pt x="563571" y="188832"/>
                  </a:lnTo>
                  <a:lnTo>
                    <a:pt x="547664" y="197922"/>
                  </a:lnTo>
                  <a:lnTo>
                    <a:pt x="547664" y="220429"/>
                  </a:lnTo>
                  <a:lnTo>
                    <a:pt x="547664" y="225191"/>
                  </a:lnTo>
                  <a:lnTo>
                    <a:pt x="532444" y="277374"/>
                  </a:lnTo>
                  <a:lnTo>
                    <a:pt x="536302" y="290876"/>
                  </a:lnTo>
                  <a:lnTo>
                    <a:pt x="535848" y="294050"/>
                  </a:lnTo>
                  <a:lnTo>
                    <a:pt x="536302" y="295638"/>
                  </a:lnTo>
                  <a:lnTo>
                    <a:pt x="531757" y="327452"/>
                  </a:lnTo>
                  <a:lnTo>
                    <a:pt x="515850" y="366084"/>
                  </a:lnTo>
                  <a:lnTo>
                    <a:pt x="493125" y="381991"/>
                  </a:lnTo>
                  <a:lnTo>
                    <a:pt x="477218" y="413806"/>
                  </a:lnTo>
                  <a:lnTo>
                    <a:pt x="472673" y="429713"/>
                  </a:lnTo>
                  <a:lnTo>
                    <a:pt x="456766" y="441075"/>
                  </a:lnTo>
                  <a:lnTo>
                    <a:pt x="445403" y="477435"/>
                  </a:lnTo>
                  <a:lnTo>
                    <a:pt x="445403" y="506760"/>
                  </a:lnTo>
                  <a:lnTo>
                    <a:pt x="445403" y="511522"/>
                  </a:lnTo>
                  <a:lnTo>
                    <a:pt x="440858" y="520612"/>
                  </a:lnTo>
                  <a:lnTo>
                    <a:pt x="418134" y="520612"/>
                  </a:lnTo>
                  <a:lnTo>
                    <a:pt x="410793" y="538963"/>
                  </a:lnTo>
                  <a:lnTo>
                    <a:pt x="429496" y="543119"/>
                  </a:lnTo>
                  <a:lnTo>
                    <a:pt x="445403" y="559026"/>
                  </a:lnTo>
                  <a:lnTo>
                    <a:pt x="456766" y="574934"/>
                  </a:lnTo>
                  <a:lnTo>
                    <a:pt x="472673" y="581751"/>
                  </a:lnTo>
                  <a:lnTo>
                    <a:pt x="493125" y="624928"/>
                  </a:lnTo>
                  <a:lnTo>
                    <a:pt x="491500" y="626258"/>
                  </a:lnTo>
                  <a:lnTo>
                    <a:pt x="493125" y="629690"/>
                  </a:lnTo>
                  <a:lnTo>
                    <a:pt x="468128" y="650142"/>
                  </a:lnTo>
                  <a:lnTo>
                    <a:pt x="445403" y="672867"/>
                  </a:lnTo>
                  <a:lnTo>
                    <a:pt x="424951" y="693319"/>
                  </a:lnTo>
                  <a:lnTo>
                    <a:pt x="397682" y="693319"/>
                  </a:lnTo>
                  <a:lnTo>
                    <a:pt x="365867" y="700136"/>
                  </a:lnTo>
                  <a:lnTo>
                    <a:pt x="343142" y="693319"/>
                  </a:lnTo>
                  <a:lnTo>
                    <a:pt x="334053" y="704681"/>
                  </a:lnTo>
                  <a:lnTo>
                    <a:pt x="295421" y="677412"/>
                  </a:lnTo>
                  <a:lnTo>
                    <a:pt x="290876" y="661504"/>
                  </a:lnTo>
                  <a:lnTo>
                    <a:pt x="268151" y="666049"/>
                  </a:lnTo>
                  <a:lnTo>
                    <a:pt x="252244" y="666049"/>
                  </a:lnTo>
                  <a:lnTo>
                    <a:pt x="240881" y="672867"/>
                  </a:lnTo>
                  <a:lnTo>
                    <a:pt x="224974" y="666049"/>
                  </a:lnTo>
                  <a:lnTo>
                    <a:pt x="204522" y="638780"/>
                  </a:lnTo>
                  <a:lnTo>
                    <a:pt x="197705" y="629690"/>
                  </a:lnTo>
                  <a:lnTo>
                    <a:pt x="165890" y="613783"/>
                  </a:lnTo>
                  <a:lnTo>
                    <a:pt x="161345" y="591058"/>
                  </a:lnTo>
                  <a:lnTo>
                    <a:pt x="145438" y="575151"/>
                  </a:lnTo>
                  <a:lnTo>
                    <a:pt x="118168" y="554699"/>
                  </a:lnTo>
                  <a:lnTo>
                    <a:pt x="118168" y="549937"/>
                  </a:lnTo>
                  <a:lnTo>
                    <a:pt x="118168" y="543336"/>
                  </a:lnTo>
                  <a:lnTo>
                    <a:pt x="95444" y="527429"/>
                  </a:lnTo>
                  <a:lnTo>
                    <a:pt x="70447" y="511522"/>
                  </a:lnTo>
                  <a:lnTo>
                    <a:pt x="59084" y="500159"/>
                  </a:lnTo>
                  <a:lnTo>
                    <a:pt x="54539" y="488797"/>
                  </a:lnTo>
                  <a:lnTo>
                    <a:pt x="55660" y="486836"/>
                  </a:lnTo>
                  <a:lnTo>
                    <a:pt x="54539" y="484035"/>
                  </a:lnTo>
                  <a:lnTo>
                    <a:pt x="63629" y="468128"/>
                  </a:lnTo>
                  <a:lnTo>
                    <a:pt x="63629" y="461528"/>
                  </a:lnTo>
                  <a:lnTo>
                    <a:pt x="36360" y="436530"/>
                  </a:lnTo>
                  <a:lnTo>
                    <a:pt x="36360" y="431768"/>
                  </a:lnTo>
                  <a:lnTo>
                    <a:pt x="36360" y="418351"/>
                  </a:lnTo>
                  <a:lnTo>
                    <a:pt x="36360" y="413806"/>
                  </a:lnTo>
                  <a:lnTo>
                    <a:pt x="20452" y="397899"/>
                  </a:lnTo>
                  <a:lnTo>
                    <a:pt x="20452" y="393137"/>
                  </a:lnTo>
                  <a:lnTo>
                    <a:pt x="20452" y="377446"/>
                  </a:lnTo>
                  <a:lnTo>
                    <a:pt x="15908" y="366084"/>
                  </a:lnTo>
                  <a:lnTo>
                    <a:pt x="0" y="366084"/>
                  </a:lnTo>
                  <a:lnTo>
                    <a:pt x="1905" y="361322"/>
                  </a:lnTo>
                  <a:lnTo>
                    <a:pt x="0" y="361322"/>
                  </a:lnTo>
                  <a:lnTo>
                    <a:pt x="4545" y="349960"/>
                  </a:lnTo>
                  <a:lnTo>
                    <a:pt x="14936" y="335413"/>
                  </a:lnTo>
                  <a:lnTo>
                    <a:pt x="11363" y="322907"/>
                  </a:lnTo>
                  <a:lnTo>
                    <a:pt x="12365" y="321654"/>
                  </a:lnTo>
                  <a:lnTo>
                    <a:pt x="11363" y="318145"/>
                  </a:lnTo>
                  <a:lnTo>
                    <a:pt x="19182" y="308370"/>
                  </a:lnTo>
                  <a:lnTo>
                    <a:pt x="15908" y="300183"/>
                  </a:lnTo>
                  <a:lnTo>
                    <a:pt x="16921" y="297954"/>
                  </a:lnTo>
                  <a:lnTo>
                    <a:pt x="15908" y="295421"/>
                  </a:lnTo>
                  <a:lnTo>
                    <a:pt x="27270" y="270423"/>
                  </a:lnTo>
                  <a:lnTo>
                    <a:pt x="43177" y="243154"/>
                  </a:lnTo>
                  <a:lnTo>
                    <a:pt x="74992" y="247699"/>
                  </a:lnTo>
                  <a:lnTo>
                    <a:pt x="74992" y="102478"/>
                  </a:lnTo>
                  <a:lnTo>
                    <a:pt x="74992" y="97716"/>
                  </a:lnTo>
                  <a:lnTo>
                    <a:pt x="74992" y="79754"/>
                  </a:lnTo>
                  <a:lnTo>
                    <a:pt x="74992" y="74992"/>
                  </a:lnTo>
                  <a:lnTo>
                    <a:pt x="113623" y="74992"/>
                  </a:lnTo>
                  <a:lnTo>
                    <a:pt x="113623" y="47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3" name="Freeform 448">
              <a:extLst>
                <a:ext uri="{FF2B5EF4-FFF2-40B4-BE49-F238E27FC236}">
                  <a16:creationId xmlns:a16="http://schemas.microsoft.com/office/drawing/2014/main" id="{3C18CC63-A2CA-42DB-375C-53ACACF1A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758" y="3798169"/>
              <a:ext cx="151769" cy="160372"/>
            </a:xfrm>
            <a:custGeom>
              <a:avLst/>
              <a:gdLst>
                <a:gd name="connsiteX0" fmla="*/ 163726 w 202358"/>
                <a:gd name="connsiteY0" fmla="*/ 0 h 213829"/>
                <a:gd name="connsiteX1" fmla="*/ 179634 w 202358"/>
                <a:gd name="connsiteY1" fmla="*/ 27270 h 213829"/>
                <a:gd name="connsiteX2" fmla="*/ 186451 w 202358"/>
                <a:gd name="connsiteY2" fmla="*/ 43177 h 213829"/>
                <a:gd name="connsiteX3" fmla="*/ 202358 w 202358"/>
                <a:gd name="connsiteY3" fmla="*/ 86354 h 213829"/>
                <a:gd name="connsiteX4" fmla="*/ 190996 w 202358"/>
                <a:gd name="connsiteY4" fmla="*/ 111351 h 213829"/>
                <a:gd name="connsiteX5" fmla="*/ 190446 w 202358"/>
                <a:gd name="connsiteY5" fmla="*/ 112084 h 213829"/>
                <a:gd name="connsiteX6" fmla="*/ 188615 w 202358"/>
                <a:gd name="connsiteY6" fmla="*/ 116113 h 213829"/>
                <a:gd name="connsiteX7" fmla="*/ 168163 w 202358"/>
                <a:gd name="connsiteY7" fmla="*/ 143383 h 213829"/>
                <a:gd name="connsiteX8" fmla="*/ 159181 w 202358"/>
                <a:gd name="connsiteY8" fmla="*/ 155957 h 213829"/>
                <a:gd name="connsiteX9" fmla="*/ 159181 w 202358"/>
                <a:gd name="connsiteY9" fmla="*/ 193160 h 213829"/>
                <a:gd name="connsiteX10" fmla="*/ 156800 w 202358"/>
                <a:gd name="connsiteY10" fmla="*/ 193160 h 213829"/>
                <a:gd name="connsiteX11" fmla="*/ 156800 w 202358"/>
                <a:gd name="connsiteY11" fmla="*/ 197922 h 213829"/>
                <a:gd name="connsiteX12" fmla="*/ 86354 w 202358"/>
                <a:gd name="connsiteY12" fmla="*/ 197922 h 213829"/>
                <a:gd name="connsiteX13" fmla="*/ 43177 w 202358"/>
                <a:gd name="connsiteY13" fmla="*/ 197922 h 213829"/>
                <a:gd name="connsiteX14" fmla="*/ 31815 w 202358"/>
                <a:gd name="connsiteY14" fmla="*/ 202467 h 213829"/>
                <a:gd name="connsiteX15" fmla="*/ 11363 w 202358"/>
                <a:gd name="connsiteY15" fmla="*/ 213829 h 213829"/>
                <a:gd name="connsiteX16" fmla="*/ 0 w 202358"/>
                <a:gd name="connsiteY16" fmla="*/ 209284 h 213829"/>
                <a:gd name="connsiteX17" fmla="*/ 0 w 202358"/>
                <a:gd name="connsiteY17" fmla="*/ 182015 h 213829"/>
                <a:gd name="connsiteX18" fmla="*/ 2381 w 202358"/>
                <a:gd name="connsiteY18" fmla="*/ 178681 h 213829"/>
                <a:gd name="connsiteX19" fmla="*/ 2381 w 202358"/>
                <a:gd name="connsiteY19" fmla="*/ 177253 h 213829"/>
                <a:gd name="connsiteX20" fmla="*/ 11363 w 202358"/>
                <a:gd name="connsiteY20" fmla="*/ 164679 h 213829"/>
                <a:gd name="connsiteX21" fmla="*/ 11363 w 202358"/>
                <a:gd name="connsiteY21" fmla="*/ 138838 h 213829"/>
                <a:gd name="connsiteX22" fmla="*/ 13744 w 202358"/>
                <a:gd name="connsiteY22" fmla="*/ 135504 h 213829"/>
                <a:gd name="connsiteX23" fmla="*/ 13744 w 202358"/>
                <a:gd name="connsiteY23" fmla="*/ 134076 h 213829"/>
                <a:gd name="connsiteX24" fmla="*/ 24023 w 202358"/>
                <a:gd name="connsiteY24" fmla="*/ 119684 h 213829"/>
                <a:gd name="connsiteX25" fmla="*/ 31815 w 202358"/>
                <a:gd name="connsiteY25" fmla="*/ 100206 h 213829"/>
                <a:gd name="connsiteX26" fmla="*/ 32344 w 202358"/>
                <a:gd name="connsiteY26" fmla="*/ 100073 h 213829"/>
                <a:gd name="connsiteX27" fmla="*/ 34196 w 202358"/>
                <a:gd name="connsiteY27" fmla="*/ 95444 h 213829"/>
                <a:gd name="connsiteX28" fmla="*/ 52375 w 202358"/>
                <a:gd name="connsiteY28" fmla="*/ 90899 h 213829"/>
                <a:gd name="connsiteX29" fmla="*/ 58811 w 202358"/>
                <a:gd name="connsiteY29" fmla="*/ 79637 h 213829"/>
                <a:gd name="connsiteX30" fmla="*/ 43177 w 202358"/>
                <a:gd name="connsiteY30" fmla="*/ 72936 h 213829"/>
                <a:gd name="connsiteX31" fmla="*/ 49994 w 202358"/>
                <a:gd name="connsiteY31" fmla="*/ 32032 h 213829"/>
                <a:gd name="connsiteX32" fmla="*/ 51999 w 202358"/>
                <a:gd name="connsiteY32" fmla="*/ 29526 h 213829"/>
                <a:gd name="connsiteX33" fmla="*/ 52375 w 202358"/>
                <a:gd name="connsiteY33" fmla="*/ 27270 h 213829"/>
                <a:gd name="connsiteX34" fmla="*/ 61465 w 202358"/>
                <a:gd name="connsiteY34" fmla="*/ 15908 h 213829"/>
                <a:gd name="connsiteX35" fmla="*/ 88735 w 202358"/>
                <a:gd name="connsiteY35" fmla="*/ 27270 h 213829"/>
                <a:gd name="connsiteX36" fmla="*/ 116005 w 202358"/>
                <a:gd name="connsiteY36" fmla="*/ 15908 h 213829"/>
                <a:gd name="connsiteX37" fmla="*/ 143274 w 202358"/>
                <a:gd name="connsiteY37" fmla="*/ 15908 h 21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2358" h="213829">
                  <a:moveTo>
                    <a:pt x="163726" y="0"/>
                  </a:moveTo>
                  <a:lnTo>
                    <a:pt x="179634" y="27270"/>
                  </a:lnTo>
                  <a:lnTo>
                    <a:pt x="186451" y="43177"/>
                  </a:lnTo>
                  <a:lnTo>
                    <a:pt x="202358" y="86354"/>
                  </a:lnTo>
                  <a:lnTo>
                    <a:pt x="190996" y="111351"/>
                  </a:lnTo>
                  <a:lnTo>
                    <a:pt x="190446" y="112084"/>
                  </a:lnTo>
                  <a:lnTo>
                    <a:pt x="188615" y="116113"/>
                  </a:lnTo>
                  <a:lnTo>
                    <a:pt x="168163" y="143383"/>
                  </a:lnTo>
                  <a:lnTo>
                    <a:pt x="159181" y="155957"/>
                  </a:lnTo>
                  <a:lnTo>
                    <a:pt x="159181" y="193160"/>
                  </a:lnTo>
                  <a:lnTo>
                    <a:pt x="156800" y="193160"/>
                  </a:lnTo>
                  <a:lnTo>
                    <a:pt x="156800" y="197922"/>
                  </a:lnTo>
                  <a:lnTo>
                    <a:pt x="86354" y="197922"/>
                  </a:lnTo>
                  <a:lnTo>
                    <a:pt x="43177" y="197922"/>
                  </a:lnTo>
                  <a:lnTo>
                    <a:pt x="31815" y="202467"/>
                  </a:lnTo>
                  <a:lnTo>
                    <a:pt x="11363" y="213829"/>
                  </a:lnTo>
                  <a:lnTo>
                    <a:pt x="0" y="209284"/>
                  </a:lnTo>
                  <a:lnTo>
                    <a:pt x="0" y="182015"/>
                  </a:lnTo>
                  <a:lnTo>
                    <a:pt x="2381" y="178681"/>
                  </a:lnTo>
                  <a:lnTo>
                    <a:pt x="2381" y="177253"/>
                  </a:lnTo>
                  <a:lnTo>
                    <a:pt x="11363" y="164679"/>
                  </a:lnTo>
                  <a:lnTo>
                    <a:pt x="11363" y="138838"/>
                  </a:lnTo>
                  <a:lnTo>
                    <a:pt x="13744" y="135504"/>
                  </a:lnTo>
                  <a:lnTo>
                    <a:pt x="13744" y="134076"/>
                  </a:lnTo>
                  <a:lnTo>
                    <a:pt x="24023" y="119684"/>
                  </a:lnTo>
                  <a:lnTo>
                    <a:pt x="31815" y="100206"/>
                  </a:lnTo>
                  <a:lnTo>
                    <a:pt x="32344" y="100073"/>
                  </a:lnTo>
                  <a:lnTo>
                    <a:pt x="34196" y="95444"/>
                  </a:lnTo>
                  <a:lnTo>
                    <a:pt x="52375" y="90899"/>
                  </a:lnTo>
                  <a:lnTo>
                    <a:pt x="58811" y="79637"/>
                  </a:lnTo>
                  <a:lnTo>
                    <a:pt x="43177" y="72936"/>
                  </a:lnTo>
                  <a:lnTo>
                    <a:pt x="49994" y="32032"/>
                  </a:lnTo>
                  <a:lnTo>
                    <a:pt x="51999" y="29526"/>
                  </a:lnTo>
                  <a:lnTo>
                    <a:pt x="52375" y="27270"/>
                  </a:lnTo>
                  <a:lnTo>
                    <a:pt x="61465" y="15908"/>
                  </a:lnTo>
                  <a:lnTo>
                    <a:pt x="88735" y="27270"/>
                  </a:lnTo>
                  <a:lnTo>
                    <a:pt x="116005" y="15908"/>
                  </a:lnTo>
                  <a:lnTo>
                    <a:pt x="143274" y="1590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4" name="Freeform 447">
              <a:extLst>
                <a:ext uri="{FF2B5EF4-FFF2-40B4-BE49-F238E27FC236}">
                  <a16:creationId xmlns:a16="http://schemas.microsoft.com/office/drawing/2014/main" id="{30E74804-A138-FA99-370D-3A37C014B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788" y="3760430"/>
              <a:ext cx="226922" cy="288524"/>
            </a:xfrm>
            <a:custGeom>
              <a:avLst/>
              <a:gdLst>
                <a:gd name="connsiteX0" fmla="*/ 59410 w 302563"/>
                <a:gd name="connsiteY0" fmla="*/ 0 h 384698"/>
                <a:gd name="connsiteX1" fmla="*/ 82134 w 302563"/>
                <a:gd name="connsiteY1" fmla="*/ 4545 h 384698"/>
                <a:gd name="connsiteX2" fmla="*/ 82134 w 302563"/>
                <a:gd name="connsiteY2" fmla="*/ 27270 h 384698"/>
                <a:gd name="connsiteX3" fmla="*/ 93497 w 302563"/>
                <a:gd name="connsiteY3" fmla="*/ 36360 h 384698"/>
                <a:gd name="connsiteX4" fmla="*/ 118494 w 302563"/>
                <a:gd name="connsiteY4" fmla="*/ 36360 h 384698"/>
                <a:gd name="connsiteX5" fmla="*/ 161671 w 302563"/>
                <a:gd name="connsiteY5" fmla="*/ 70447 h 384698"/>
                <a:gd name="connsiteX6" fmla="*/ 177578 w 302563"/>
                <a:gd name="connsiteY6" fmla="*/ 70447 h 384698"/>
                <a:gd name="connsiteX7" fmla="*/ 184395 w 302563"/>
                <a:gd name="connsiteY7" fmla="*/ 70447 h 384698"/>
                <a:gd name="connsiteX8" fmla="*/ 195758 w 302563"/>
                <a:gd name="connsiteY8" fmla="*/ 70447 h 384698"/>
                <a:gd name="connsiteX9" fmla="*/ 216210 w 302563"/>
                <a:gd name="connsiteY9" fmla="*/ 74992 h 384698"/>
                <a:gd name="connsiteX10" fmla="*/ 227572 w 302563"/>
                <a:gd name="connsiteY10" fmla="*/ 59084 h 384698"/>
                <a:gd name="connsiteX11" fmla="*/ 263931 w 302563"/>
                <a:gd name="connsiteY11" fmla="*/ 43177 h 384698"/>
                <a:gd name="connsiteX12" fmla="*/ 279839 w 302563"/>
                <a:gd name="connsiteY12" fmla="*/ 59084 h 384698"/>
                <a:gd name="connsiteX13" fmla="*/ 302563 w 302563"/>
                <a:gd name="connsiteY13" fmla="*/ 59084 h 384698"/>
                <a:gd name="connsiteX14" fmla="*/ 290063 w 302563"/>
                <a:gd name="connsiteY14" fmla="*/ 73370 h 384698"/>
                <a:gd name="connsiteX15" fmla="*/ 295420 w 302563"/>
                <a:gd name="connsiteY15" fmla="*/ 73370 h 384698"/>
                <a:gd name="connsiteX16" fmla="*/ 270749 w 302563"/>
                <a:gd name="connsiteY16" fmla="*/ 101566 h 384698"/>
                <a:gd name="connsiteX17" fmla="*/ 270749 w 302563"/>
                <a:gd name="connsiteY17" fmla="*/ 231792 h 384698"/>
                <a:gd name="connsiteX18" fmla="*/ 291201 w 302563"/>
                <a:gd name="connsiteY18" fmla="*/ 263606 h 384698"/>
                <a:gd name="connsiteX19" fmla="*/ 278502 w 302563"/>
                <a:gd name="connsiteY19" fmla="*/ 269250 h 384698"/>
                <a:gd name="connsiteX20" fmla="*/ 284058 w 302563"/>
                <a:gd name="connsiteY20" fmla="*/ 277892 h 384698"/>
                <a:gd name="connsiteX21" fmla="*/ 263606 w 302563"/>
                <a:gd name="connsiteY21" fmla="*/ 286982 h 384698"/>
                <a:gd name="connsiteX22" fmla="*/ 252243 w 302563"/>
                <a:gd name="connsiteY22" fmla="*/ 305162 h 384698"/>
                <a:gd name="connsiteX23" fmla="*/ 241336 w 302563"/>
                <a:gd name="connsiteY23" fmla="*/ 308278 h 384698"/>
                <a:gd name="connsiteX24" fmla="*/ 238934 w 302563"/>
                <a:gd name="connsiteY24" fmla="*/ 322690 h 384698"/>
                <a:gd name="connsiteX25" fmla="*/ 233220 w 302563"/>
                <a:gd name="connsiteY25" fmla="*/ 328405 h 384698"/>
                <a:gd name="connsiteX26" fmla="*/ 231791 w 302563"/>
                <a:gd name="connsiteY26" fmla="*/ 336976 h 384698"/>
                <a:gd name="connsiteX27" fmla="*/ 224894 w 302563"/>
                <a:gd name="connsiteY27" fmla="*/ 343874 h 384698"/>
                <a:gd name="connsiteX28" fmla="*/ 220755 w 302563"/>
                <a:gd name="connsiteY28" fmla="*/ 359050 h 384698"/>
                <a:gd name="connsiteX29" fmla="*/ 216722 w 302563"/>
                <a:gd name="connsiteY29" fmla="*/ 361930 h 384698"/>
                <a:gd name="connsiteX30" fmla="*/ 213612 w 302563"/>
                <a:gd name="connsiteY30" fmla="*/ 373336 h 384698"/>
                <a:gd name="connsiteX31" fmla="*/ 197704 w 302563"/>
                <a:gd name="connsiteY31" fmla="*/ 384698 h 384698"/>
                <a:gd name="connsiteX32" fmla="*/ 145438 w 302563"/>
                <a:gd name="connsiteY32" fmla="*/ 348339 h 384698"/>
                <a:gd name="connsiteX33" fmla="*/ 138620 w 302563"/>
                <a:gd name="connsiteY33" fmla="*/ 330159 h 384698"/>
                <a:gd name="connsiteX34" fmla="*/ 4545 w 302563"/>
                <a:gd name="connsiteY34" fmla="*/ 255168 h 384698"/>
                <a:gd name="connsiteX35" fmla="*/ 0 w 302563"/>
                <a:gd name="connsiteY35" fmla="*/ 250623 h 384698"/>
                <a:gd name="connsiteX36" fmla="*/ 0 w 302563"/>
                <a:gd name="connsiteY36" fmla="*/ 211991 h 384698"/>
                <a:gd name="connsiteX37" fmla="*/ 7143 w 302563"/>
                <a:gd name="connsiteY37" fmla="*/ 201991 h 384698"/>
                <a:gd name="connsiteX38" fmla="*/ 7143 w 302563"/>
                <a:gd name="connsiteY38" fmla="*/ 197705 h 384698"/>
                <a:gd name="connsiteX39" fmla="*/ 18506 w 302563"/>
                <a:gd name="connsiteY39" fmla="*/ 181798 h 384698"/>
                <a:gd name="connsiteX40" fmla="*/ 37310 w 302563"/>
                <a:gd name="connsiteY40" fmla="*/ 156725 h 384698"/>
                <a:gd name="connsiteX41" fmla="*/ 43177 w 302563"/>
                <a:gd name="connsiteY41" fmla="*/ 143817 h 384698"/>
                <a:gd name="connsiteX42" fmla="*/ 27270 w 302563"/>
                <a:gd name="connsiteY42" fmla="*/ 100640 h 384698"/>
                <a:gd name="connsiteX43" fmla="*/ 20452 w 302563"/>
                <a:gd name="connsiteY43" fmla="*/ 84733 h 384698"/>
                <a:gd name="connsiteX44" fmla="*/ 4545 w 302563"/>
                <a:gd name="connsiteY44" fmla="*/ 57463 h 384698"/>
                <a:gd name="connsiteX45" fmla="*/ 14320 w 302563"/>
                <a:gd name="connsiteY45" fmla="*/ 47689 h 384698"/>
                <a:gd name="connsiteX46" fmla="*/ 11688 w 302563"/>
                <a:gd name="connsiteY46" fmla="*/ 43177 h 384698"/>
                <a:gd name="connsiteX47" fmla="*/ 34413 w 302563"/>
                <a:gd name="connsiteY47" fmla="*/ 20452 h 38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2563" h="384698">
                  <a:moveTo>
                    <a:pt x="59410" y="0"/>
                  </a:moveTo>
                  <a:lnTo>
                    <a:pt x="82134" y="4545"/>
                  </a:lnTo>
                  <a:lnTo>
                    <a:pt x="82134" y="27270"/>
                  </a:lnTo>
                  <a:lnTo>
                    <a:pt x="93497" y="36360"/>
                  </a:lnTo>
                  <a:lnTo>
                    <a:pt x="118494" y="36360"/>
                  </a:lnTo>
                  <a:lnTo>
                    <a:pt x="161671" y="70447"/>
                  </a:lnTo>
                  <a:lnTo>
                    <a:pt x="177578" y="70447"/>
                  </a:lnTo>
                  <a:lnTo>
                    <a:pt x="184395" y="70447"/>
                  </a:lnTo>
                  <a:lnTo>
                    <a:pt x="195758" y="70447"/>
                  </a:lnTo>
                  <a:lnTo>
                    <a:pt x="216210" y="74992"/>
                  </a:lnTo>
                  <a:lnTo>
                    <a:pt x="227572" y="59084"/>
                  </a:lnTo>
                  <a:lnTo>
                    <a:pt x="263931" y="43177"/>
                  </a:lnTo>
                  <a:lnTo>
                    <a:pt x="279839" y="59084"/>
                  </a:lnTo>
                  <a:lnTo>
                    <a:pt x="302563" y="59084"/>
                  </a:lnTo>
                  <a:lnTo>
                    <a:pt x="290063" y="73370"/>
                  </a:lnTo>
                  <a:lnTo>
                    <a:pt x="295420" y="73370"/>
                  </a:lnTo>
                  <a:lnTo>
                    <a:pt x="270749" y="101566"/>
                  </a:lnTo>
                  <a:lnTo>
                    <a:pt x="270749" y="231792"/>
                  </a:lnTo>
                  <a:lnTo>
                    <a:pt x="291201" y="263606"/>
                  </a:lnTo>
                  <a:lnTo>
                    <a:pt x="278502" y="269250"/>
                  </a:lnTo>
                  <a:lnTo>
                    <a:pt x="284058" y="277892"/>
                  </a:lnTo>
                  <a:lnTo>
                    <a:pt x="263606" y="286982"/>
                  </a:lnTo>
                  <a:lnTo>
                    <a:pt x="252243" y="305162"/>
                  </a:lnTo>
                  <a:lnTo>
                    <a:pt x="241336" y="308278"/>
                  </a:lnTo>
                  <a:lnTo>
                    <a:pt x="238934" y="322690"/>
                  </a:lnTo>
                  <a:lnTo>
                    <a:pt x="233220" y="328405"/>
                  </a:lnTo>
                  <a:lnTo>
                    <a:pt x="231791" y="336976"/>
                  </a:lnTo>
                  <a:lnTo>
                    <a:pt x="224894" y="343874"/>
                  </a:lnTo>
                  <a:lnTo>
                    <a:pt x="220755" y="359050"/>
                  </a:lnTo>
                  <a:lnTo>
                    <a:pt x="216722" y="361930"/>
                  </a:lnTo>
                  <a:lnTo>
                    <a:pt x="213612" y="373336"/>
                  </a:lnTo>
                  <a:lnTo>
                    <a:pt x="197704" y="384698"/>
                  </a:lnTo>
                  <a:lnTo>
                    <a:pt x="145438" y="348339"/>
                  </a:lnTo>
                  <a:lnTo>
                    <a:pt x="138620" y="330159"/>
                  </a:lnTo>
                  <a:lnTo>
                    <a:pt x="4545" y="255168"/>
                  </a:lnTo>
                  <a:lnTo>
                    <a:pt x="0" y="250623"/>
                  </a:lnTo>
                  <a:lnTo>
                    <a:pt x="0" y="211991"/>
                  </a:lnTo>
                  <a:lnTo>
                    <a:pt x="7143" y="201991"/>
                  </a:lnTo>
                  <a:lnTo>
                    <a:pt x="7143" y="197705"/>
                  </a:lnTo>
                  <a:lnTo>
                    <a:pt x="18506" y="181798"/>
                  </a:lnTo>
                  <a:lnTo>
                    <a:pt x="37310" y="156725"/>
                  </a:lnTo>
                  <a:lnTo>
                    <a:pt x="43177" y="143817"/>
                  </a:lnTo>
                  <a:lnTo>
                    <a:pt x="27270" y="100640"/>
                  </a:lnTo>
                  <a:lnTo>
                    <a:pt x="20452" y="84733"/>
                  </a:lnTo>
                  <a:lnTo>
                    <a:pt x="4545" y="57463"/>
                  </a:lnTo>
                  <a:lnTo>
                    <a:pt x="14320" y="47689"/>
                  </a:lnTo>
                  <a:lnTo>
                    <a:pt x="11688" y="43177"/>
                  </a:lnTo>
                  <a:lnTo>
                    <a:pt x="34413" y="204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5" name="Freeform 446">
              <a:extLst>
                <a:ext uri="{FF2B5EF4-FFF2-40B4-BE49-F238E27FC236}">
                  <a16:creationId xmlns:a16="http://schemas.microsoft.com/office/drawing/2014/main" id="{AECA150E-837C-E0B7-8483-7A5CF4989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421" y="3948234"/>
              <a:ext cx="51293" cy="54784"/>
            </a:xfrm>
            <a:custGeom>
              <a:avLst/>
              <a:gdLst>
                <a:gd name="connsiteX0" fmla="*/ 57029 w 68391"/>
                <a:gd name="connsiteY0" fmla="*/ 0 h 73045"/>
                <a:gd name="connsiteX1" fmla="*/ 68391 w 68391"/>
                <a:gd name="connsiteY1" fmla="*/ 22725 h 73045"/>
                <a:gd name="connsiteX2" fmla="*/ 68391 w 68391"/>
                <a:gd name="connsiteY2" fmla="*/ 43177 h 73045"/>
                <a:gd name="connsiteX3" fmla="*/ 63629 w 68391"/>
                <a:gd name="connsiteY3" fmla="*/ 46034 h 73045"/>
                <a:gd name="connsiteX4" fmla="*/ 63629 w 68391"/>
                <a:gd name="connsiteY4" fmla="*/ 50320 h 73045"/>
                <a:gd name="connsiteX5" fmla="*/ 52267 w 68391"/>
                <a:gd name="connsiteY5" fmla="*/ 57138 h 73045"/>
                <a:gd name="connsiteX6" fmla="*/ 36360 w 68391"/>
                <a:gd name="connsiteY6" fmla="*/ 50320 h 73045"/>
                <a:gd name="connsiteX7" fmla="*/ 20452 w 68391"/>
                <a:gd name="connsiteY7" fmla="*/ 73045 h 73045"/>
                <a:gd name="connsiteX8" fmla="*/ 0 w 68391"/>
                <a:gd name="connsiteY8" fmla="*/ 73045 h 73045"/>
                <a:gd name="connsiteX9" fmla="*/ 4545 w 68391"/>
                <a:gd name="connsiteY9" fmla="*/ 50320 h 73045"/>
                <a:gd name="connsiteX10" fmla="*/ 8712 w 68391"/>
                <a:gd name="connsiteY10" fmla="*/ 46153 h 73045"/>
                <a:gd name="connsiteX11" fmla="*/ 9090 w 68391"/>
                <a:gd name="connsiteY11" fmla="*/ 44262 h 73045"/>
                <a:gd name="connsiteX12" fmla="*/ 9090 w 68391"/>
                <a:gd name="connsiteY12" fmla="*/ 23051 h 73045"/>
                <a:gd name="connsiteX13" fmla="*/ 13852 w 68391"/>
                <a:gd name="connsiteY13" fmla="*/ 19241 h 73045"/>
                <a:gd name="connsiteX14" fmla="*/ 13852 w 68391"/>
                <a:gd name="connsiteY14" fmla="*/ 15908 h 73045"/>
                <a:gd name="connsiteX15" fmla="*/ 25214 w 68391"/>
                <a:gd name="connsiteY15" fmla="*/ 6817 h 73045"/>
                <a:gd name="connsiteX16" fmla="*/ 36577 w 68391"/>
                <a:gd name="connsiteY16" fmla="*/ 11363 h 7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91" h="73045">
                  <a:moveTo>
                    <a:pt x="57029" y="0"/>
                  </a:moveTo>
                  <a:lnTo>
                    <a:pt x="68391" y="22725"/>
                  </a:lnTo>
                  <a:lnTo>
                    <a:pt x="68391" y="43177"/>
                  </a:lnTo>
                  <a:lnTo>
                    <a:pt x="63629" y="46034"/>
                  </a:lnTo>
                  <a:lnTo>
                    <a:pt x="63629" y="50320"/>
                  </a:lnTo>
                  <a:lnTo>
                    <a:pt x="52267" y="57138"/>
                  </a:lnTo>
                  <a:lnTo>
                    <a:pt x="36360" y="50320"/>
                  </a:lnTo>
                  <a:lnTo>
                    <a:pt x="20452" y="73045"/>
                  </a:lnTo>
                  <a:lnTo>
                    <a:pt x="0" y="73045"/>
                  </a:lnTo>
                  <a:lnTo>
                    <a:pt x="4545" y="50320"/>
                  </a:lnTo>
                  <a:lnTo>
                    <a:pt x="8712" y="46153"/>
                  </a:lnTo>
                  <a:lnTo>
                    <a:pt x="9090" y="44262"/>
                  </a:lnTo>
                  <a:lnTo>
                    <a:pt x="9090" y="23051"/>
                  </a:lnTo>
                  <a:lnTo>
                    <a:pt x="13852" y="19241"/>
                  </a:lnTo>
                  <a:lnTo>
                    <a:pt x="13852" y="15908"/>
                  </a:lnTo>
                  <a:lnTo>
                    <a:pt x="25214" y="6817"/>
                  </a:lnTo>
                  <a:lnTo>
                    <a:pt x="36577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6" name="Freeform 445">
              <a:extLst>
                <a:ext uri="{FF2B5EF4-FFF2-40B4-BE49-F238E27FC236}">
                  <a16:creationId xmlns:a16="http://schemas.microsoft.com/office/drawing/2014/main" id="{0077C80A-B667-7CF4-427E-BF85AD66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67" y="3943039"/>
              <a:ext cx="310517" cy="301996"/>
            </a:xfrm>
            <a:custGeom>
              <a:avLst/>
              <a:gdLst>
                <a:gd name="connsiteX0" fmla="*/ 54539 w 414022"/>
                <a:gd name="connsiteY0" fmla="*/ 0 h 402661"/>
                <a:gd name="connsiteX1" fmla="*/ 97716 w 414022"/>
                <a:gd name="connsiteY1" fmla="*/ 0 h 402661"/>
                <a:gd name="connsiteX2" fmla="*/ 172707 w 414022"/>
                <a:gd name="connsiteY2" fmla="*/ 0 h 402661"/>
                <a:gd name="connsiteX3" fmla="*/ 172707 w 414022"/>
                <a:gd name="connsiteY3" fmla="*/ 4545 h 402661"/>
                <a:gd name="connsiteX4" fmla="*/ 181609 w 414022"/>
                <a:gd name="connsiteY4" fmla="*/ 9524 h 402661"/>
                <a:gd name="connsiteX5" fmla="*/ 182231 w 414022"/>
                <a:gd name="connsiteY5" fmla="*/ 9524 h 402661"/>
                <a:gd name="connsiteX6" fmla="*/ 182231 w 414022"/>
                <a:gd name="connsiteY6" fmla="*/ 9872 h 402661"/>
                <a:gd name="connsiteX7" fmla="*/ 306782 w 414022"/>
                <a:gd name="connsiteY7" fmla="*/ 79537 h 402661"/>
                <a:gd name="connsiteX8" fmla="*/ 308774 w 414022"/>
                <a:gd name="connsiteY8" fmla="*/ 84848 h 402661"/>
                <a:gd name="connsiteX9" fmla="*/ 316306 w 414022"/>
                <a:gd name="connsiteY9" fmla="*/ 89061 h 402661"/>
                <a:gd name="connsiteX10" fmla="*/ 321653 w 414022"/>
                <a:gd name="connsiteY10" fmla="*/ 103319 h 402661"/>
                <a:gd name="connsiteX11" fmla="*/ 365866 w 414022"/>
                <a:gd name="connsiteY11" fmla="*/ 134076 h 402661"/>
                <a:gd name="connsiteX12" fmla="*/ 365016 w 414022"/>
                <a:gd name="connsiteY12" fmla="*/ 136383 h 402661"/>
                <a:gd name="connsiteX13" fmla="*/ 375390 w 414022"/>
                <a:gd name="connsiteY13" fmla="*/ 143600 h 402661"/>
                <a:gd name="connsiteX14" fmla="*/ 359483 w 414022"/>
                <a:gd name="connsiteY14" fmla="*/ 186777 h 402661"/>
                <a:gd name="connsiteX15" fmla="*/ 359483 w 414022"/>
                <a:gd name="connsiteY15" fmla="*/ 205324 h 402661"/>
                <a:gd name="connsiteX16" fmla="*/ 372684 w 414022"/>
                <a:gd name="connsiteY16" fmla="*/ 215885 h 402661"/>
                <a:gd name="connsiteX17" fmla="*/ 377229 w 414022"/>
                <a:gd name="connsiteY17" fmla="*/ 220430 h 402661"/>
                <a:gd name="connsiteX18" fmla="*/ 376918 w 414022"/>
                <a:gd name="connsiteY18" fmla="*/ 221177 h 402661"/>
                <a:gd name="connsiteX19" fmla="*/ 382208 w 414022"/>
                <a:gd name="connsiteY19" fmla="*/ 225409 h 402661"/>
                <a:gd name="connsiteX20" fmla="*/ 386753 w 414022"/>
                <a:gd name="connsiteY20" fmla="*/ 229954 h 402661"/>
                <a:gd name="connsiteX21" fmla="*/ 375390 w 414022"/>
                <a:gd name="connsiteY21" fmla="*/ 257223 h 402661"/>
                <a:gd name="connsiteX22" fmla="*/ 375390 w 414022"/>
                <a:gd name="connsiteY22" fmla="*/ 268586 h 402661"/>
                <a:gd name="connsiteX23" fmla="*/ 375390 w 414022"/>
                <a:gd name="connsiteY23" fmla="*/ 284493 h 402661"/>
                <a:gd name="connsiteX24" fmla="*/ 386753 w 414022"/>
                <a:gd name="connsiteY24" fmla="*/ 304945 h 402661"/>
                <a:gd name="connsiteX25" fmla="*/ 401490 w 414022"/>
                <a:gd name="connsiteY25" fmla="*/ 340736 h 402661"/>
                <a:gd name="connsiteX26" fmla="*/ 404498 w 414022"/>
                <a:gd name="connsiteY26" fmla="*/ 343143 h 402661"/>
                <a:gd name="connsiteX27" fmla="*/ 403332 w 414022"/>
                <a:gd name="connsiteY27" fmla="*/ 344115 h 402661"/>
                <a:gd name="connsiteX28" fmla="*/ 414022 w 414022"/>
                <a:gd name="connsiteY28" fmla="*/ 352667 h 402661"/>
                <a:gd name="connsiteX29" fmla="*/ 386753 w 414022"/>
                <a:gd name="connsiteY29" fmla="*/ 375392 h 402661"/>
                <a:gd name="connsiteX30" fmla="*/ 348121 w 414022"/>
                <a:gd name="connsiteY30" fmla="*/ 386754 h 402661"/>
                <a:gd name="connsiteX31" fmla="*/ 323124 w 414022"/>
                <a:gd name="connsiteY31" fmla="*/ 386754 h 402661"/>
                <a:gd name="connsiteX32" fmla="*/ 311762 w 414022"/>
                <a:gd name="connsiteY32" fmla="*/ 395844 h 402661"/>
                <a:gd name="connsiteX33" fmla="*/ 284492 w 414022"/>
                <a:gd name="connsiteY33" fmla="*/ 395844 h 402661"/>
                <a:gd name="connsiteX34" fmla="*/ 273130 w 414022"/>
                <a:gd name="connsiteY34" fmla="*/ 402661 h 402661"/>
                <a:gd name="connsiteX35" fmla="*/ 229953 w 414022"/>
                <a:gd name="connsiteY35" fmla="*/ 395844 h 402661"/>
                <a:gd name="connsiteX36" fmla="*/ 204956 w 414022"/>
                <a:gd name="connsiteY36" fmla="*/ 395844 h 402661"/>
                <a:gd name="connsiteX37" fmla="*/ 202688 w 414022"/>
                <a:gd name="connsiteY37" fmla="*/ 386320 h 402661"/>
                <a:gd name="connsiteX38" fmla="*/ 195432 w 414022"/>
                <a:gd name="connsiteY38" fmla="*/ 386320 h 402661"/>
                <a:gd name="connsiteX39" fmla="*/ 184070 w 414022"/>
                <a:gd name="connsiteY39" fmla="*/ 338598 h 402661"/>
                <a:gd name="connsiteX40" fmla="*/ 173532 w 414022"/>
                <a:gd name="connsiteY40" fmla="*/ 319630 h 402661"/>
                <a:gd name="connsiteX41" fmla="*/ 139055 w 414022"/>
                <a:gd name="connsiteY41" fmla="*/ 309490 h 402661"/>
                <a:gd name="connsiteX42" fmla="*/ 118602 w 414022"/>
                <a:gd name="connsiteY42" fmla="*/ 300400 h 402661"/>
                <a:gd name="connsiteX43" fmla="*/ 91333 w 414022"/>
                <a:gd name="connsiteY43" fmla="*/ 293583 h 402661"/>
                <a:gd name="connsiteX44" fmla="*/ 79971 w 414022"/>
                <a:gd name="connsiteY44" fmla="*/ 289038 h 402661"/>
                <a:gd name="connsiteX45" fmla="*/ 64063 w 414022"/>
                <a:gd name="connsiteY45" fmla="*/ 277675 h 402661"/>
                <a:gd name="connsiteX46" fmla="*/ 62383 w 414022"/>
                <a:gd name="connsiteY46" fmla="*/ 273754 h 402661"/>
                <a:gd name="connsiteX47" fmla="*/ 54539 w 414022"/>
                <a:gd name="connsiteY47" fmla="*/ 268151 h 402661"/>
                <a:gd name="connsiteX48" fmla="*/ 35836 w 414022"/>
                <a:gd name="connsiteY48" fmla="*/ 224511 h 402661"/>
                <a:gd name="connsiteX49" fmla="*/ 20887 w 414022"/>
                <a:gd name="connsiteY49" fmla="*/ 214046 h 402661"/>
                <a:gd name="connsiteX50" fmla="*/ 20348 w 414022"/>
                <a:gd name="connsiteY50" fmla="*/ 210812 h 402661"/>
                <a:gd name="connsiteX51" fmla="*/ 11363 w 414022"/>
                <a:gd name="connsiteY51" fmla="*/ 204522 h 402661"/>
                <a:gd name="connsiteX52" fmla="*/ 6817 w 414022"/>
                <a:gd name="connsiteY52" fmla="*/ 177253 h 402661"/>
                <a:gd name="connsiteX53" fmla="*/ 11363 w 414022"/>
                <a:gd name="connsiteY53" fmla="*/ 161345 h 402661"/>
                <a:gd name="connsiteX54" fmla="*/ 0 w 414022"/>
                <a:gd name="connsiteY54" fmla="*/ 129531 h 402661"/>
                <a:gd name="connsiteX55" fmla="*/ 18180 w 414022"/>
                <a:gd name="connsiteY55" fmla="*/ 129531 h 402661"/>
                <a:gd name="connsiteX56" fmla="*/ 34087 w 414022"/>
                <a:gd name="connsiteY56" fmla="*/ 113624 h 402661"/>
                <a:gd name="connsiteX57" fmla="*/ 43177 w 414022"/>
                <a:gd name="connsiteY57" fmla="*/ 90899 h 402661"/>
                <a:gd name="connsiteX58" fmla="*/ 54539 w 414022"/>
                <a:gd name="connsiteY58" fmla="*/ 86354 h 402661"/>
                <a:gd name="connsiteX59" fmla="*/ 54539 w 414022"/>
                <a:gd name="connsiteY59" fmla="*/ 74992 h 402661"/>
                <a:gd name="connsiteX60" fmla="*/ 49994 w 414022"/>
                <a:gd name="connsiteY60" fmla="*/ 63629 h 402661"/>
                <a:gd name="connsiteX61" fmla="*/ 43177 w 414022"/>
                <a:gd name="connsiteY61" fmla="*/ 54539 h 402661"/>
                <a:gd name="connsiteX62" fmla="*/ 54539 w 414022"/>
                <a:gd name="connsiteY62" fmla="*/ 47722 h 402661"/>
                <a:gd name="connsiteX63" fmla="*/ 61357 w 414022"/>
                <a:gd name="connsiteY63" fmla="*/ 27270 h 402661"/>
                <a:gd name="connsiteX64" fmla="*/ 43177 w 414022"/>
                <a:gd name="connsiteY64" fmla="*/ 4545 h 40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14022" h="402661">
                  <a:moveTo>
                    <a:pt x="54539" y="0"/>
                  </a:moveTo>
                  <a:lnTo>
                    <a:pt x="97716" y="0"/>
                  </a:lnTo>
                  <a:lnTo>
                    <a:pt x="172707" y="0"/>
                  </a:lnTo>
                  <a:lnTo>
                    <a:pt x="172707" y="4545"/>
                  </a:lnTo>
                  <a:lnTo>
                    <a:pt x="181609" y="9524"/>
                  </a:lnTo>
                  <a:lnTo>
                    <a:pt x="182231" y="9524"/>
                  </a:lnTo>
                  <a:lnTo>
                    <a:pt x="182231" y="9872"/>
                  </a:lnTo>
                  <a:lnTo>
                    <a:pt x="306782" y="79537"/>
                  </a:lnTo>
                  <a:lnTo>
                    <a:pt x="308774" y="84848"/>
                  </a:lnTo>
                  <a:lnTo>
                    <a:pt x="316306" y="89061"/>
                  </a:lnTo>
                  <a:lnTo>
                    <a:pt x="321653" y="103319"/>
                  </a:lnTo>
                  <a:lnTo>
                    <a:pt x="365866" y="134076"/>
                  </a:lnTo>
                  <a:lnTo>
                    <a:pt x="365016" y="136383"/>
                  </a:lnTo>
                  <a:lnTo>
                    <a:pt x="375390" y="143600"/>
                  </a:lnTo>
                  <a:lnTo>
                    <a:pt x="359483" y="186777"/>
                  </a:lnTo>
                  <a:lnTo>
                    <a:pt x="359483" y="205324"/>
                  </a:lnTo>
                  <a:lnTo>
                    <a:pt x="372684" y="215885"/>
                  </a:lnTo>
                  <a:lnTo>
                    <a:pt x="377229" y="220430"/>
                  </a:lnTo>
                  <a:lnTo>
                    <a:pt x="376918" y="221177"/>
                  </a:lnTo>
                  <a:lnTo>
                    <a:pt x="382208" y="225409"/>
                  </a:lnTo>
                  <a:lnTo>
                    <a:pt x="386753" y="229954"/>
                  </a:lnTo>
                  <a:lnTo>
                    <a:pt x="375390" y="257223"/>
                  </a:lnTo>
                  <a:lnTo>
                    <a:pt x="375390" y="268586"/>
                  </a:lnTo>
                  <a:lnTo>
                    <a:pt x="375390" y="284493"/>
                  </a:lnTo>
                  <a:lnTo>
                    <a:pt x="386753" y="304945"/>
                  </a:lnTo>
                  <a:lnTo>
                    <a:pt x="401490" y="340736"/>
                  </a:lnTo>
                  <a:lnTo>
                    <a:pt x="404498" y="343143"/>
                  </a:lnTo>
                  <a:lnTo>
                    <a:pt x="403332" y="344115"/>
                  </a:lnTo>
                  <a:lnTo>
                    <a:pt x="414022" y="352667"/>
                  </a:lnTo>
                  <a:lnTo>
                    <a:pt x="386753" y="375392"/>
                  </a:lnTo>
                  <a:lnTo>
                    <a:pt x="348121" y="386754"/>
                  </a:lnTo>
                  <a:lnTo>
                    <a:pt x="323124" y="386754"/>
                  </a:lnTo>
                  <a:lnTo>
                    <a:pt x="311762" y="395844"/>
                  </a:lnTo>
                  <a:lnTo>
                    <a:pt x="284492" y="395844"/>
                  </a:lnTo>
                  <a:lnTo>
                    <a:pt x="273130" y="402661"/>
                  </a:lnTo>
                  <a:lnTo>
                    <a:pt x="229953" y="395844"/>
                  </a:lnTo>
                  <a:lnTo>
                    <a:pt x="204956" y="395844"/>
                  </a:lnTo>
                  <a:lnTo>
                    <a:pt x="202688" y="386320"/>
                  </a:lnTo>
                  <a:lnTo>
                    <a:pt x="195432" y="386320"/>
                  </a:lnTo>
                  <a:lnTo>
                    <a:pt x="184070" y="338598"/>
                  </a:lnTo>
                  <a:lnTo>
                    <a:pt x="173532" y="319630"/>
                  </a:lnTo>
                  <a:lnTo>
                    <a:pt x="139055" y="309490"/>
                  </a:lnTo>
                  <a:lnTo>
                    <a:pt x="118602" y="300400"/>
                  </a:lnTo>
                  <a:lnTo>
                    <a:pt x="91333" y="293583"/>
                  </a:lnTo>
                  <a:lnTo>
                    <a:pt x="79971" y="289038"/>
                  </a:lnTo>
                  <a:lnTo>
                    <a:pt x="64063" y="277675"/>
                  </a:lnTo>
                  <a:lnTo>
                    <a:pt x="62383" y="273754"/>
                  </a:lnTo>
                  <a:lnTo>
                    <a:pt x="54539" y="268151"/>
                  </a:lnTo>
                  <a:lnTo>
                    <a:pt x="35836" y="224511"/>
                  </a:lnTo>
                  <a:lnTo>
                    <a:pt x="20887" y="214046"/>
                  </a:lnTo>
                  <a:lnTo>
                    <a:pt x="20348" y="210812"/>
                  </a:lnTo>
                  <a:lnTo>
                    <a:pt x="11363" y="204522"/>
                  </a:lnTo>
                  <a:lnTo>
                    <a:pt x="6817" y="177253"/>
                  </a:lnTo>
                  <a:lnTo>
                    <a:pt x="11363" y="161345"/>
                  </a:lnTo>
                  <a:lnTo>
                    <a:pt x="0" y="129531"/>
                  </a:lnTo>
                  <a:lnTo>
                    <a:pt x="18180" y="129531"/>
                  </a:lnTo>
                  <a:lnTo>
                    <a:pt x="34087" y="113624"/>
                  </a:lnTo>
                  <a:lnTo>
                    <a:pt x="43177" y="90899"/>
                  </a:lnTo>
                  <a:lnTo>
                    <a:pt x="54539" y="86354"/>
                  </a:lnTo>
                  <a:lnTo>
                    <a:pt x="54539" y="74992"/>
                  </a:lnTo>
                  <a:lnTo>
                    <a:pt x="49994" y="63629"/>
                  </a:lnTo>
                  <a:lnTo>
                    <a:pt x="43177" y="54539"/>
                  </a:lnTo>
                  <a:lnTo>
                    <a:pt x="54539" y="47722"/>
                  </a:lnTo>
                  <a:lnTo>
                    <a:pt x="61357" y="27270"/>
                  </a:lnTo>
                  <a:lnTo>
                    <a:pt x="43177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7" name="Freeform 444">
              <a:extLst>
                <a:ext uri="{FF2B5EF4-FFF2-40B4-BE49-F238E27FC236}">
                  <a16:creationId xmlns:a16="http://schemas.microsoft.com/office/drawing/2014/main" id="{DA8EAFA1-2BB5-852C-53A9-D08611FC3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976" y="4166228"/>
              <a:ext cx="88789" cy="220105"/>
            </a:xfrm>
            <a:custGeom>
              <a:avLst/>
              <a:gdLst>
                <a:gd name="connsiteX0" fmla="*/ 9307 w 118385"/>
                <a:gd name="connsiteY0" fmla="*/ 0 h 293473"/>
                <a:gd name="connsiteX1" fmla="*/ 47939 w 118385"/>
                <a:gd name="connsiteY1" fmla="*/ 11363 h 293473"/>
                <a:gd name="connsiteX2" fmla="*/ 52484 w 118385"/>
                <a:gd name="connsiteY2" fmla="*/ 22725 h 293473"/>
                <a:gd name="connsiteX3" fmla="*/ 63846 w 118385"/>
                <a:gd name="connsiteY3" fmla="*/ 38632 h 293473"/>
                <a:gd name="connsiteX4" fmla="*/ 75209 w 118385"/>
                <a:gd name="connsiteY4" fmla="*/ 86354 h 293473"/>
                <a:gd name="connsiteX5" fmla="*/ 63846 w 118385"/>
                <a:gd name="connsiteY5" fmla="*/ 120441 h 293473"/>
                <a:gd name="connsiteX6" fmla="*/ 75209 w 118385"/>
                <a:gd name="connsiteY6" fmla="*/ 161345 h 293473"/>
                <a:gd name="connsiteX7" fmla="*/ 91116 w 118385"/>
                <a:gd name="connsiteY7" fmla="*/ 161345 h 293473"/>
                <a:gd name="connsiteX8" fmla="*/ 100206 w 118385"/>
                <a:gd name="connsiteY8" fmla="*/ 179525 h 293473"/>
                <a:gd name="connsiteX9" fmla="*/ 118385 w 118385"/>
                <a:gd name="connsiteY9" fmla="*/ 204522 h 293473"/>
                <a:gd name="connsiteX10" fmla="*/ 118385 w 118385"/>
                <a:gd name="connsiteY10" fmla="*/ 254516 h 293473"/>
                <a:gd name="connsiteX11" fmla="*/ 113623 w 118385"/>
                <a:gd name="connsiteY11" fmla="*/ 255706 h 293473"/>
                <a:gd name="connsiteX12" fmla="*/ 113623 w 118385"/>
                <a:gd name="connsiteY12" fmla="*/ 261659 h 293473"/>
                <a:gd name="connsiteX13" fmla="*/ 98041 w 118385"/>
                <a:gd name="connsiteY13" fmla="*/ 265554 h 293473"/>
                <a:gd name="connsiteX14" fmla="*/ 91116 w 118385"/>
                <a:gd name="connsiteY14" fmla="*/ 286330 h 293473"/>
                <a:gd name="connsiteX15" fmla="*/ 89330 w 118385"/>
                <a:gd name="connsiteY15" fmla="*/ 284545 h 293473"/>
                <a:gd name="connsiteX16" fmla="*/ 86354 w 118385"/>
                <a:gd name="connsiteY16" fmla="*/ 293473 h 293473"/>
                <a:gd name="connsiteX17" fmla="*/ 63629 w 118385"/>
                <a:gd name="connsiteY17" fmla="*/ 270749 h 293473"/>
                <a:gd name="connsiteX18" fmla="*/ 59084 w 118385"/>
                <a:gd name="connsiteY18" fmla="*/ 245752 h 293473"/>
                <a:gd name="connsiteX19" fmla="*/ 70447 w 118385"/>
                <a:gd name="connsiteY19" fmla="*/ 227572 h 293473"/>
                <a:gd name="connsiteX20" fmla="*/ 63629 w 118385"/>
                <a:gd name="connsiteY20" fmla="*/ 211665 h 293473"/>
                <a:gd name="connsiteX21" fmla="*/ 54539 w 118385"/>
                <a:gd name="connsiteY21" fmla="*/ 202575 h 293473"/>
                <a:gd name="connsiteX22" fmla="*/ 43177 w 118385"/>
                <a:gd name="connsiteY22" fmla="*/ 202575 h 293473"/>
                <a:gd name="connsiteX23" fmla="*/ 20452 w 118385"/>
                <a:gd name="connsiteY23" fmla="*/ 186668 h 293473"/>
                <a:gd name="connsiteX24" fmla="*/ 0 w 118385"/>
                <a:gd name="connsiteY24" fmla="*/ 175305 h 293473"/>
                <a:gd name="connsiteX25" fmla="*/ 15907 w 118385"/>
                <a:gd name="connsiteY25" fmla="*/ 143491 h 293473"/>
                <a:gd name="connsiteX26" fmla="*/ 20452 w 118385"/>
                <a:gd name="connsiteY26" fmla="*/ 132129 h 293473"/>
                <a:gd name="connsiteX27" fmla="*/ 15907 w 118385"/>
                <a:gd name="connsiteY27" fmla="*/ 100314 h 293473"/>
                <a:gd name="connsiteX28" fmla="*/ 20452 w 118385"/>
                <a:gd name="connsiteY28" fmla="*/ 66227 h 293473"/>
                <a:gd name="connsiteX29" fmla="*/ 24717 w 118385"/>
                <a:gd name="connsiteY29" fmla="*/ 62816 h 293473"/>
                <a:gd name="connsiteX30" fmla="*/ 25214 w 118385"/>
                <a:gd name="connsiteY30" fmla="*/ 59084 h 293473"/>
                <a:gd name="connsiteX31" fmla="*/ 30773 w 118385"/>
                <a:gd name="connsiteY31" fmla="*/ 54637 h 293473"/>
                <a:gd name="connsiteX32" fmla="*/ 20452 w 118385"/>
                <a:gd name="connsiteY32" fmla="*/ 29868 h 293473"/>
                <a:gd name="connsiteX33" fmla="*/ 4545 w 118385"/>
                <a:gd name="connsiteY33" fmla="*/ 7143 h 293473"/>
                <a:gd name="connsiteX34" fmla="*/ 16838 w 118385"/>
                <a:gd name="connsiteY34" fmla="*/ 10759 h 29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8385" h="293473">
                  <a:moveTo>
                    <a:pt x="9307" y="0"/>
                  </a:moveTo>
                  <a:lnTo>
                    <a:pt x="47939" y="11363"/>
                  </a:lnTo>
                  <a:lnTo>
                    <a:pt x="52484" y="22725"/>
                  </a:lnTo>
                  <a:lnTo>
                    <a:pt x="63846" y="38632"/>
                  </a:lnTo>
                  <a:lnTo>
                    <a:pt x="75209" y="86354"/>
                  </a:lnTo>
                  <a:lnTo>
                    <a:pt x="63846" y="120441"/>
                  </a:lnTo>
                  <a:lnTo>
                    <a:pt x="75209" y="161345"/>
                  </a:lnTo>
                  <a:lnTo>
                    <a:pt x="91116" y="161345"/>
                  </a:lnTo>
                  <a:lnTo>
                    <a:pt x="100206" y="179525"/>
                  </a:lnTo>
                  <a:lnTo>
                    <a:pt x="118385" y="204522"/>
                  </a:lnTo>
                  <a:lnTo>
                    <a:pt x="118385" y="254516"/>
                  </a:lnTo>
                  <a:lnTo>
                    <a:pt x="113623" y="255706"/>
                  </a:lnTo>
                  <a:lnTo>
                    <a:pt x="113623" y="261659"/>
                  </a:lnTo>
                  <a:lnTo>
                    <a:pt x="98041" y="265554"/>
                  </a:lnTo>
                  <a:lnTo>
                    <a:pt x="91116" y="286330"/>
                  </a:lnTo>
                  <a:lnTo>
                    <a:pt x="89330" y="284545"/>
                  </a:lnTo>
                  <a:lnTo>
                    <a:pt x="86354" y="293473"/>
                  </a:lnTo>
                  <a:lnTo>
                    <a:pt x="63629" y="270749"/>
                  </a:lnTo>
                  <a:lnTo>
                    <a:pt x="59084" y="245752"/>
                  </a:lnTo>
                  <a:lnTo>
                    <a:pt x="70447" y="227572"/>
                  </a:lnTo>
                  <a:lnTo>
                    <a:pt x="63629" y="211665"/>
                  </a:lnTo>
                  <a:lnTo>
                    <a:pt x="54539" y="202575"/>
                  </a:lnTo>
                  <a:lnTo>
                    <a:pt x="43177" y="202575"/>
                  </a:lnTo>
                  <a:lnTo>
                    <a:pt x="20452" y="186668"/>
                  </a:lnTo>
                  <a:lnTo>
                    <a:pt x="0" y="175305"/>
                  </a:lnTo>
                  <a:lnTo>
                    <a:pt x="15907" y="143491"/>
                  </a:lnTo>
                  <a:lnTo>
                    <a:pt x="20452" y="132129"/>
                  </a:lnTo>
                  <a:lnTo>
                    <a:pt x="15907" y="100314"/>
                  </a:lnTo>
                  <a:lnTo>
                    <a:pt x="20452" y="66227"/>
                  </a:lnTo>
                  <a:lnTo>
                    <a:pt x="24717" y="62816"/>
                  </a:lnTo>
                  <a:lnTo>
                    <a:pt x="25214" y="59084"/>
                  </a:lnTo>
                  <a:lnTo>
                    <a:pt x="30773" y="54637"/>
                  </a:lnTo>
                  <a:lnTo>
                    <a:pt x="20452" y="29868"/>
                  </a:lnTo>
                  <a:lnTo>
                    <a:pt x="4545" y="7143"/>
                  </a:lnTo>
                  <a:lnTo>
                    <a:pt x="16838" y="107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8" name="Freeform 443">
              <a:extLst>
                <a:ext uri="{FF2B5EF4-FFF2-40B4-BE49-F238E27FC236}">
                  <a16:creationId xmlns:a16="http://schemas.microsoft.com/office/drawing/2014/main" id="{BFDF1600-CFD7-72A1-3447-2499445B3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446" y="4202181"/>
              <a:ext cx="300291" cy="484361"/>
            </a:xfrm>
            <a:custGeom>
              <a:avLst/>
              <a:gdLst>
                <a:gd name="connsiteX0" fmla="*/ 379936 w 400388"/>
                <a:gd name="connsiteY0" fmla="*/ 0 h 645815"/>
                <a:gd name="connsiteX1" fmla="*/ 391298 w 400388"/>
                <a:gd name="connsiteY1" fmla="*/ 15907 h 645815"/>
                <a:gd name="connsiteX2" fmla="*/ 384481 w 400388"/>
                <a:gd name="connsiteY2" fmla="*/ 54539 h 645815"/>
                <a:gd name="connsiteX3" fmla="*/ 391298 w 400388"/>
                <a:gd name="connsiteY3" fmla="*/ 86354 h 645815"/>
                <a:gd name="connsiteX4" fmla="*/ 395843 w 400388"/>
                <a:gd name="connsiteY4" fmla="*/ 145438 h 645815"/>
                <a:gd name="connsiteX5" fmla="*/ 400388 w 400388"/>
                <a:gd name="connsiteY5" fmla="*/ 161345 h 645815"/>
                <a:gd name="connsiteX6" fmla="*/ 391298 w 400388"/>
                <a:gd name="connsiteY6" fmla="*/ 188615 h 645815"/>
                <a:gd name="connsiteX7" fmla="*/ 375391 w 400388"/>
                <a:gd name="connsiteY7" fmla="*/ 215884 h 645815"/>
                <a:gd name="connsiteX8" fmla="*/ 352666 w 400388"/>
                <a:gd name="connsiteY8" fmla="*/ 243154 h 645815"/>
                <a:gd name="connsiteX9" fmla="*/ 351616 w 400388"/>
                <a:gd name="connsiteY9" fmla="*/ 243463 h 645815"/>
                <a:gd name="connsiteX10" fmla="*/ 347904 w 400388"/>
                <a:gd name="connsiteY10" fmla="*/ 247917 h 645815"/>
                <a:gd name="connsiteX11" fmla="*/ 346853 w 400388"/>
                <a:gd name="connsiteY11" fmla="*/ 248226 h 645815"/>
                <a:gd name="connsiteX12" fmla="*/ 343142 w 400388"/>
                <a:gd name="connsiteY12" fmla="*/ 252679 h 645815"/>
                <a:gd name="connsiteX13" fmla="*/ 304511 w 400388"/>
                <a:gd name="connsiteY13" fmla="*/ 264041 h 645815"/>
                <a:gd name="connsiteX14" fmla="*/ 268151 w 400388"/>
                <a:gd name="connsiteY14" fmla="*/ 284493 h 645815"/>
                <a:gd name="connsiteX15" fmla="*/ 224974 w 400388"/>
                <a:gd name="connsiteY15" fmla="*/ 323125 h 645815"/>
                <a:gd name="connsiteX16" fmla="*/ 210868 w 400388"/>
                <a:gd name="connsiteY16" fmla="*/ 327156 h 645815"/>
                <a:gd name="connsiteX17" fmla="*/ 191321 w 400388"/>
                <a:gd name="connsiteY17" fmla="*/ 349960 h 645815"/>
                <a:gd name="connsiteX18" fmla="*/ 189923 w 400388"/>
                <a:gd name="connsiteY18" fmla="*/ 350799 h 645815"/>
                <a:gd name="connsiteX19" fmla="*/ 186559 w 400388"/>
                <a:gd name="connsiteY19" fmla="*/ 354723 h 645815"/>
                <a:gd name="connsiteX20" fmla="*/ 185159 w 400388"/>
                <a:gd name="connsiteY20" fmla="*/ 355563 h 645815"/>
                <a:gd name="connsiteX21" fmla="*/ 181797 w 400388"/>
                <a:gd name="connsiteY21" fmla="*/ 359485 h 645815"/>
                <a:gd name="connsiteX22" fmla="*/ 179182 w 400388"/>
                <a:gd name="connsiteY22" fmla="*/ 361054 h 645815"/>
                <a:gd name="connsiteX23" fmla="*/ 175414 w 400388"/>
                <a:gd name="connsiteY23" fmla="*/ 381774 h 645815"/>
                <a:gd name="connsiteX24" fmla="*/ 191321 w 400388"/>
                <a:gd name="connsiteY24" fmla="*/ 415861 h 645815"/>
                <a:gd name="connsiteX25" fmla="*/ 202684 w 400388"/>
                <a:gd name="connsiteY25" fmla="*/ 436313 h 645815"/>
                <a:gd name="connsiteX26" fmla="*/ 202684 w 400388"/>
                <a:gd name="connsiteY26" fmla="*/ 447676 h 645815"/>
                <a:gd name="connsiteX27" fmla="*/ 207229 w 400388"/>
                <a:gd name="connsiteY27" fmla="*/ 447676 h 645815"/>
                <a:gd name="connsiteX28" fmla="*/ 207229 w 400388"/>
                <a:gd name="connsiteY28" fmla="*/ 484035 h 645815"/>
                <a:gd name="connsiteX29" fmla="*/ 202684 w 400388"/>
                <a:gd name="connsiteY29" fmla="*/ 506760 h 645815"/>
                <a:gd name="connsiteX30" fmla="*/ 207229 w 400388"/>
                <a:gd name="connsiteY30" fmla="*/ 511305 h 645815"/>
                <a:gd name="connsiteX31" fmla="*/ 202684 w 400388"/>
                <a:gd name="connsiteY31" fmla="*/ 527212 h 645815"/>
                <a:gd name="connsiteX32" fmla="*/ 197923 w 400388"/>
                <a:gd name="connsiteY32" fmla="*/ 531974 h 645815"/>
                <a:gd name="connsiteX33" fmla="*/ 197922 w 400388"/>
                <a:gd name="connsiteY33" fmla="*/ 531975 h 645815"/>
                <a:gd name="connsiteX34" fmla="*/ 182015 w 400388"/>
                <a:gd name="connsiteY34" fmla="*/ 547882 h 645815"/>
                <a:gd name="connsiteX35" fmla="*/ 182014 w 400388"/>
                <a:gd name="connsiteY35" fmla="*/ 547882 h 645815"/>
                <a:gd name="connsiteX36" fmla="*/ 177253 w 400388"/>
                <a:gd name="connsiteY36" fmla="*/ 552644 h 645815"/>
                <a:gd name="connsiteX37" fmla="*/ 149983 w 400388"/>
                <a:gd name="connsiteY37" fmla="*/ 564007 h 645815"/>
                <a:gd name="connsiteX38" fmla="*/ 106806 w 400388"/>
                <a:gd name="connsiteY38" fmla="*/ 586731 h 645815"/>
                <a:gd name="connsiteX39" fmla="*/ 100423 w 400388"/>
                <a:gd name="connsiteY39" fmla="*/ 593114 h 645815"/>
                <a:gd name="connsiteX40" fmla="*/ 100423 w 400388"/>
                <a:gd name="connsiteY40" fmla="*/ 609021 h 645815"/>
                <a:gd name="connsiteX41" fmla="*/ 111785 w 400388"/>
                <a:gd name="connsiteY41" fmla="*/ 613566 h 645815"/>
                <a:gd name="connsiteX42" fmla="*/ 104968 w 400388"/>
                <a:gd name="connsiteY42" fmla="*/ 636290 h 645815"/>
                <a:gd name="connsiteX43" fmla="*/ 101868 w 400388"/>
                <a:gd name="connsiteY43" fmla="*/ 635515 h 645815"/>
                <a:gd name="connsiteX44" fmla="*/ 100206 w 400388"/>
                <a:gd name="connsiteY44" fmla="*/ 641053 h 645815"/>
                <a:gd name="connsiteX45" fmla="*/ 97105 w 400388"/>
                <a:gd name="connsiteY45" fmla="*/ 640278 h 645815"/>
                <a:gd name="connsiteX46" fmla="*/ 95444 w 400388"/>
                <a:gd name="connsiteY46" fmla="*/ 645815 h 645815"/>
                <a:gd name="connsiteX47" fmla="*/ 68174 w 400388"/>
                <a:gd name="connsiteY47" fmla="*/ 638998 h 645815"/>
                <a:gd name="connsiteX48" fmla="*/ 68174 w 400388"/>
                <a:gd name="connsiteY48" fmla="*/ 623091 h 645815"/>
                <a:gd name="connsiteX49" fmla="*/ 63629 w 400388"/>
                <a:gd name="connsiteY49" fmla="*/ 607183 h 645815"/>
                <a:gd name="connsiteX50" fmla="*/ 59084 w 400388"/>
                <a:gd name="connsiteY50" fmla="*/ 591276 h 645815"/>
                <a:gd name="connsiteX51" fmla="*/ 63629 w 400388"/>
                <a:gd name="connsiteY51" fmla="*/ 548099 h 645815"/>
                <a:gd name="connsiteX52" fmla="*/ 52267 w 400388"/>
                <a:gd name="connsiteY52" fmla="*/ 520830 h 645815"/>
                <a:gd name="connsiteX53" fmla="*/ 36360 w 400388"/>
                <a:gd name="connsiteY53" fmla="*/ 461746 h 645815"/>
                <a:gd name="connsiteX54" fmla="*/ 74992 w 400388"/>
                <a:gd name="connsiteY54" fmla="*/ 418569 h 645815"/>
                <a:gd name="connsiteX55" fmla="*/ 86354 w 400388"/>
                <a:gd name="connsiteY55" fmla="*/ 391299 h 645815"/>
                <a:gd name="connsiteX56" fmla="*/ 90899 w 400388"/>
                <a:gd name="connsiteY56" fmla="*/ 386754 h 645815"/>
                <a:gd name="connsiteX57" fmla="*/ 95444 w 400388"/>
                <a:gd name="connsiteY57" fmla="*/ 366302 h 645815"/>
                <a:gd name="connsiteX58" fmla="*/ 90899 w 400388"/>
                <a:gd name="connsiteY58" fmla="*/ 354940 h 645815"/>
                <a:gd name="connsiteX59" fmla="*/ 90899 w 400388"/>
                <a:gd name="connsiteY59" fmla="*/ 323125 h 645815"/>
                <a:gd name="connsiteX60" fmla="*/ 102261 w 400388"/>
                <a:gd name="connsiteY60" fmla="*/ 300401 h 645815"/>
                <a:gd name="connsiteX61" fmla="*/ 102261 w 400388"/>
                <a:gd name="connsiteY61" fmla="*/ 248134 h 645815"/>
                <a:gd name="connsiteX62" fmla="*/ 79537 w 400388"/>
                <a:gd name="connsiteY62" fmla="*/ 236772 h 645815"/>
                <a:gd name="connsiteX63" fmla="*/ 63629 w 400388"/>
                <a:gd name="connsiteY63" fmla="*/ 229954 h 645815"/>
                <a:gd name="connsiteX64" fmla="*/ 52267 w 400388"/>
                <a:gd name="connsiteY64" fmla="*/ 225409 h 645815"/>
                <a:gd name="connsiteX65" fmla="*/ 36360 w 400388"/>
                <a:gd name="connsiteY65" fmla="*/ 214047 h 645815"/>
                <a:gd name="connsiteX66" fmla="*/ 4545 w 400388"/>
                <a:gd name="connsiteY66" fmla="*/ 214047 h 645815"/>
                <a:gd name="connsiteX67" fmla="*/ 4545 w 400388"/>
                <a:gd name="connsiteY67" fmla="*/ 204957 h 645815"/>
                <a:gd name="connsiteX68" fmla="*/ 0 w 400388"/>
                <a:gd name="connsiteY68" fmla="*/ 177688 h 645815"/>
                <a:gd name="connsiteX69" fmla="*/ 5303 w 400388"/>
                <a:gd name="connsiteY69" fmla="*/ 176173 h 645815"/>
                <a:gd name="connsiteX70" fmla="*/ 4762 w 400388"/>
                <a:gd name="connsiteY70" fmla="*/ 172926 h 645815"/>
                <a:gd name="connsiteX71" fmla="*/ 4762 w 400388"/>
                <a:gd name="connsiteY71" fmla="*/ 172926 h 645815"/>
                <a:gd name="connsiteX72" fmla="*/ 4762 w 400388"/>
                <a:gd name="connsiteY72" fmla="*/ 172925 h 645815"/>
                <a:gd name="connsiteX73" fmla="*/ 10065 w 400388"/>
                <a:gd name="connsiteY73" fmla="*/ 171410 h 645815"/>
                <a:gd name="connsiteX74" fmla="*/ 9524 w 400388"/>
                <a:gd name="connsiteY74" fmla="*/ 168163 h 645815"/>
                <a:gd name="connsiteX75" fmla="*/ 120875 w 400388"/>
                <a:gd name="connsiteY75" fmla="*/ 136348 h 645815"/>
                <a:gd name="connsiteX76" fmla="*/ 143600 w 400388"/>
                <a:gd name="connsiteY76" fmla="*/ 152255 h 645815"/>
                <a:gd name="connsiteX77" fmla="*/ 154962 w 400388"/>
                <a:gd name="connsiteY77" fmla="*/ 152255 h 645815"/>
                <a:gd name="connsiteX78" fmla="*/ 170869 w 400388"/>
                <a:gd name="connsiteY78" fmla="*/ 156800 h 645815"/>
                <a:gd name="connsiteX79" fmla="*/ 170869 w 400388"/>
                <a:gd name="connsiteY79" fmla="*/ 172708 h 645815"/>
                <a:gd name="connsiteX80" fmla="*/ 159507 w 400388"/>
                <a:gd name="connsiteY80" fmla="*/ 195432 h 645815"/>
                <a:gd name="connsiteX81" fmla="*/ 164052 w 400388"/>
                <a:gd name="connsiteY81" fmla="*/ 215884 h 645815"/>
                <a:gd name="connsiteX82" fmla="*/ 182242 w 400388"/>
                <a:gd name="connsiteY82" fmla="*/ 237712 h 645815"/>
                <a:gd name="connsiteX83" fmla="*/ 186342 w 400388"/>
                <a:gd name="connsiteY83" fmla="*/ 225409 h 645815"/>
                <a:gd name="connsiteX84" fmla="*/ 189743 w 400388"/>
                <a:gd name="connsiteY84" fmla="*/ 224729 h 645815"/>
                <a:gd name="connsiteX85" fmla="*/ 191104 w 400388"/>
                <a:gd name="connsiteY85" fmla="*/ 220646 h 645815"/>
                <a:gd name="connsiteX86" fmla="*/ 194506 w 400388"/>
                <a:gd name="connsiteY86" fmla="*/ 219966 h 645815"/>
                <a:gd name="connsiteX87" fmla="*/ 195866 w 400388"/>
                <a:gd name="connsiteY87" fmla="*/ 215884 h 645815"/>
                <a:gd name="connsiteX88" fmla="*/ 208443 w 400388"/>
                <a:gd name="connsiteY88" fmla="*/ 213369 h 645815"/>
                <a:gd name="connsiteX89" fmla="*/ 204522 w 400388"/>
                <a:gd name="connsiteY89" fmla="*/ 166325 h 645815"/>
                <a:gd name="connsiteX90" fmla="*/ 186342 w 400388"/>
                <a:gd name="connsiteY90" fmla="*/ 139056 h 645815"/>
                <a:gd name="connsiteX91" fmla="*/ 177253 w 400388"/>
                <a:gd name="connsiteY91" fmla="*/ 127693 h 645815"/>
                <a:gd name="connsiteX92" fmla="*/ 161345 w 400388"/>
                <a:gd name="connsiteY92" fmla="*/ 127693 h 645815"/>
                <a:gd name="connsiteX93" fmla="*/ 149983 w 400388"/>
                <a:gd name="connsiteY93" fmla="*/ 79972 h 645815"/>
                <a:gd name="connsiteX94" fmla="*/ 161345 w 400388"/>
                <a:gd name="connsiteY94" fmla="*/ 52702 h 645815"/>
                <a:gd name="connsiteX95" fmla="*/ 164123 w 400388"/>
                <a:gd name="connsiteY95" fmla="*/ 52702 h 645815"/>
                <a:gd name="connsiteX96" fmla="*/ 166107 w 400388"/>
                <a:gd name="connsiteY96" fmla="*/ 47939 h 645815"/>
                <a:gd name="connsiteX97" fmla="*/ 168885 w 400388"/>
                <a:gd name="connsiteY97" fmla="*/ 47939 h 645815"/>
                <a:gd name="connsiteX98" fmla="*/ 170869 w 400388"/>
                <a:gd name="connsiteY98" fmla="*/ 43177 h 645815"/>
                <a:gd name="connsiteX99" fmla="*/ 195866 w 400388"/>
                <a:gd name="connsiteY99" fmla="*/ 43177 h 645815"/>
                <a:gd name="connsiteX100" fmla="*/ 239043 w 400388"/>
                <a:gd name="connsiteY100" fmla="*/ 49994 h 645815"/>
                <a:gd name="connsiteX101" fmla="*/ 250406 w 400388"/>
                <a:gd name="connsiteY101" fmla="*/ 43177 h 645815"/>
                <a:gd name="connsiteX102" fmla="*/ 277675 w 400388"/>
                <a:gd name="connsiteY102" fmla="*/ 43177 h 645815"/>
                <a:gd name="connsiteX103" fmla="*/ 293582 w 400388"/>
                <a:gd name="connsiteY103" fmla="*/ 34087 h 645815"/>
                <a:gd name="connsiteX104" fmla="*/ 314035 w 400388"/>
                <a:gd name="connsiteY104" fmla="*/ 34087 h 645815"/>
                <a:gd name="connsiteX105" fmla="*/ 352666 w 400388"/>
                <a:gd name="connsiteY105" fmla="*/ 22725 h 6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00388" h="645815">
                  <a:moveTo>
                    <a:pt x="379936" y="0"/>
                  </a:moveTo>
                  <a:lnTo>
                    <a:pt x="391298" y="15907"/>
                  </a:lnTo>
                  <a:lnTo>
                    <a:pt x="384481" y="54539"/>
                  </a:lnTo>
                  <a:lnTo>
                    <a:pt x="391298" y="86354"/>
                  </a:lnTo>
                  <a:lnTo>
                    <a:pt x="395843" y="145438"/>
                  </a:lnTo>
                  <a:lnTo>
                    <a:pt x="400388" y="161345"/>
                  </a:lnTo>
                  <a:lnTo>
                    <a:pt x="391298" y="188615"/>
                  </a:lnTo>
                  <a:lnTo>
                    <a:pt x="375391" y="215884"/>
                  </a:lnTo>
                  <a:lnTo>
                    <a:pt x="352666" y="243154"/>
                  </a:lnTo>
                  <a:lnTo>
                    <a:pt x="351616" y="243463"/>
                  </a:lnTo>
                  <a:lnTo>
                    <a:pt x="347904" y="247917"/>
                  </a:lnTo>
                  <a:lnTo>
                    <a:pt x="346853" y="248226"/>
                  </a:lnTo>
                  <a:lnTo>
                    <a:pt x="343142" y="252679"/>
                  </a:lnTo>
                  <a:lnTo>
                    <a:pt x="304511" y="264041"/>
                  </a:lnTo>
                  <a:lnTo>
                    <a:pt x="268151" y="284493"/>
                  </a:lnTo>
                  <a:lnTo>
                    <a:pt x="224974" y="323125"/>
                  </a:lnTo>
                  <a:lnTo>
                    <a:pt x="210868" y="327156"/>
                  </a:lnTo>
                  <a:lnTo>
                    <a:pt x="191321" y="349960"/>
                  </a:lnTo>
                  <a:lnTo>
                    <a:pt x="189923" y="350799"/>
                  </a:lnTo>
                  <a:lnTo>
                    <a:pt x="186559" y="354723"/>
                  </a:lnTo>
                  <a:lnTo>
                    <a:pt x="185159" y="355563"/>
                  </a:lnTo>
                  <a:lnTo>
                    <a:pt x="181797" y="359485"/>
                  </a:lnTo>
                  <a:lnTo>
                    <a:pt x="179182" y="361054"/>
                  </a:lnTo>
                  <a:lnTo>
                    <a:pt x="175414" y="381774"/>
                  </a:lnTo>
                  <a:lnTo>
                    <a:pt x="191321" y="415861"/>
                  </a:lnTo>
                  <a:lnTo>
                    <a:pt x="202684" y="436313"/>
                  </a:lnTo>
                  <a:lnTo>
                    <a:pt x="202684" y="447676"/>
                  </a:lnTo>
                  <a:lnTo>
                    <a:pt x="207229" y="447676"/>
                  </a:lnTo>
                  <a:lnTo>
                    <a:pt x="207229" y="484035"/>
                  </a:lnTo>
                  <a:lnTo>
                    <a:pt x="202684" y="506760"/>
                  </a:lnTo>
                  <a:lnTo>
                    <a:pt x="207229" y="511305"/>
                  </a:lnTo>
                  <a:lnTo>
                    <a:pt x="202684" y="527212"/>
                  </a:lnTo>
                  <a:lnTo>
                    <a:pt x="197923" y="531974"/>
                  </a:lnTo>
                  <a:lnTo>
                    <a:pt x="197922" y="531975"/>
                  </a:lnTo>
                  <a:lnTo>
                    <a:pt x="182015" y="547882"/>
                  </a:lnTo>
                  <a:lnTo>
                    <a:pt x="182014" y="547882"/>
                  </a:lnTo>
                  <a:lnTo>
                    <a:pt x="177253" y="552644"/>
                  </a:lnTo>
                  <a:lnTo>
                    <a:pt x="149983" y="564007"/>
                  </a:lnTo>
                  <a:lnTo>
                    <a:pt x="106806" y="586731"/>
                  </a:lnTo>
                  <a:lnTo>
                    <a:pt x="100423" y="593114"/>
                  </a:lnTo>
                  <a:lnTo>
                    <a:pt x="100423" y="609021"/>
                  </a:lnTo>
                  <a:lnTo>
                    <a:pt x="111785" y="613566"/>
                  </a:lnTo>
                  <a:lnTo>
                    <a:pt x="104968" y="636290"/>
                  </a:lnTo>
                  <a:lnTo>
                    <a:pt x="101868" y="635515"/>
                  </a:lnTo>
                  <a:lnTo>
                    <a:pt x="100206" y="641053"/>
                  </a:lnTo>
                  <a:lnTo>
                    <a:pt x="97105" y="640278"/>
                  </a:lnTo>
                  <a:lnTo>
                    <a:pt x="95444" y="645815"/>
                  </a:lnTo>
                  <a:lnTo>
                    <a:pt x="68174" y="638998"/>
                  </a:lnTo>
                  <a:lnTo>
                    <a:pt x="68174" y="623091"/>
                  </a:lnTo>
                  <a:lnTo>
                    <a:pt x="63629" y="607183"/>
                  </a:lnTo>
                  <a:lnTo>
                    <a:pt x="59084" y="591276"/>
                  </a:lnTo>
                  <a:lnTo>
                    <a:pt x="63629" y="548099"/>
                  </a:lnTo>
                  <a:lnTo>
                    <a:pt x="52267" y="520830"/>
                  </a:lnTo>
                  <a:lnTo>
                    <a:pt x="36360" y="461746"/>
                  </a:lnTo>
                  <a:lnTo>
                    <a:pt x="74992" y="418569"/>
                  </a:lnTo>
                  <a:lnTo>
                    <a:pt x="86354" y="391299"/>
                  </a:lnTo>
                  <a:lnTo>
                    <a:pt x="90899" y="386754"/>
                  </a:lnTo>
                  <a:lnTo>
                    <a:pt x="95444" y="366302"/>
                  </a:lnTo>
                  <a:lnTo>
                    <a:pt x="90899" y="354940"/>
                  </a:lnTo>
                  <a:lnTo>
                    <a:pt x="90899" y="323125"/>
                  </a:lnTo>
                  <a:lnTo>
                    <a:pt x="102261" y="300401"/>
                  </a:lnTo>
                  <a:lnTo>
                    <a:pt x="102261" y="248134"/>
                  </a:lnTo>
                  <a:lnTo>
                    <a:pt x="79537" y="236772"/>
                  </a:lnTo>
                  <a:lnTo>
                    <a:pt x="63629" y="229954"/>
                  </a:lnTo>
                  <a:lnTo>
                    <a:pt x="52267" y="225409"/>
                  </a:lnTo>
                  <a:lnTo>
                    <a:pt x="36360" y="214047"/>
                  </a:lnTo>
                  <a:lnTo>
                    <a:pt x="4545" y="214047"/>
                  </a:lnTo>
                  <a:lnTo>
                    <a:pt x="4545" y="204957"/>
                  </a:lnTo>
                  <a:lnTo>
                    <a:pt x="0" y="177688"/>
                  </a:lnTo>
                  <a:lnTo>
                    <a:pt x="5303" y="176173"/>
                  </a:lnTo>
                  <a:lnTo>
                    <a:pt x="4762" y="172926"/>
                  </a:lnTo>
                  <a:lnTo>
                    <a:pt x="4762" y="172926"/>
                  </a:lnTo>
                  <a:lnTo>
                    <a:pt x="4762" y="172925"/>
                  </a:lnTo>
                  <a:lnTo>
                    <a:pt x="10065" y="171410"/>
                  </a:lnTo>
                  <a:lnTo>
                    <a:pt x="9524" y="168163"/>
                  </a:lnTo>
                  <a:lnTo>
                    <a:pt x="120875" y="136348"/>
                  </a:lnTo>
                  <a:lnTo>
                    <a:pt x="143600" y="152255"/>
                  </a:lnTo>
                  <a:lnTo>
                    <a:pt x="154962" y="152255"/>
                  </a:lnTo>
                  <a:lnTo>
                    <a:pt x="170869" y="156800"/>
                  </a:lnTo>
                  <a:lnTo>
                    <a:pt x="170869" y="172708"/>
                  </a:lnTo>
                  <a:lnTo>
                    <a:pt x="159507" y="195432"/>
                  </a:lnTo>
                  <a:lnTo>
                    <a:pt x="164052" y="215884"/>
                  </a:lnTo>
                  <a:lnTo>
                    <a:pt x="182242" y="237712"/>
                  </a:lnTo>
                  <a:lnTo>
                    <a:pt x="186342" y="225409"/>
                  </a:lnTo>
                  <a:lnTo>
                    <a:pt x="189743" y="224729"/>
                  </a:lnTo>
                  <a:lnTo>
                    <a:pt x="191104" y="220646"/>
                  </a:lnTo>
                  <a:lnTo>
                    <a:pt x="194506" y="219966"/>
                  </a:lnTo>
                  <a:lnTo>
                    <a:pt x="195866" y="215884"/>
                  </a:lnTo>
                  <a:lnTo>
                    <a:pt x="208443" y="213369"/>
                  </a:lnTo>
                  <a:lnTo>
                    <a:pt x="204522" y="166325"/>
                  </a:lnTo>
                  <a:lnTo>
                    <a:pt x="186342" y="139056"/>
                  </a:lnTo>
                  <a:lnTo>
                    <a:pt x="177253" y="127693"/>
                  </a:lnTo>
                  <a:lnTo>
                    <a:pt x="161345" y="127693"/>
                  </a:lnTo>
                  <a:lnTo>
                    <a:pt x="149983" y="79972"/>
                  </a:lnTo>
                  <a:lnTo>
                    <a:pt x="161345" y="52702"/>
                  </a:lnTo>
                  <a:lnTo>
                    <a:pt x="164123" y="52702"/>
                  </a:lnTo>
                  <a:lnTo>
                    <a:pt x="166107" y="47939"/>
                  </a:lnTo>
                  <a:lnTo>
                    <a:pt x="168885" y="47939"/>
                  </a:lnTo>
                  <a:lnTo>
                    <a:pt x="170869" y="43177"/>
                  </a:lnTo>
                  <a:lnTo>
                    <a:pt x="195866" y="43177"/>
                  </a:lnTo>
                  <a:lnTo>
                    <a:pt x="239043" y="49994"/>
                  </a:lnTo>
                  <a:lnTo>
                    <a:pt x="250406" y="43177"/>
                  </a:lnTo>
                  <a:lnTo>
                    <a:pt x="277675" y="43177"/>
                  </a:lnTo>
                  <a:lnTo>
                    <a:pt x="293582" y="34087"/>
                  </a:lnTo>
                  <a:lnTo>
                    <a:pt x="314035" y="34087"/>
                  </a:lnTo>
                  <a:lnTo>
                    <a:pt x="352666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49" name="Freeform 439">
              <a:extLst>
                <a:ext uri="{FF2B5EF4-FFF2-40B4-BE49-F238E27FC236}">
                  <a16:creationId xmlns:a16="http://schemas.microsoft.com/office/drawing/2014/main" id="{D211A820-0B7D-6BDB-CB89-682D52267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634" y="3982403"/>
              <a:ext cx="49508" cy="77223"/>
            </a:xfrm>
            <a:custGeom>
              <a:avLst/>
              <a:gdLst>
                <a:gd name="connsiteX0" fmla="*/ 38741 w 66010"/>
                <a:gd name="connsiteY0" fmla="*/ 0 h 102964"/>
                <a:gd name="connsiteX1" fmla="*/ 54648 w 66010"/>
                <a:gd name="connsiteY1" fmla="*/ 6818 h 102964"/>
                <a:gd name="connsiteX2" fmla="*/ 61465 w 66010"/>
                <a:gd name="connsiteY2" fmla="*/ 15908 h 102964"/>
                <a:gd name="connsiteX3" fmla="*/ 66010 w 66010"/>
                <a:gd name="connsiteY3" fmla="*/ 27270 h 102964"/>
                <a:gd name="connsiteX4" fmla="*/ 66010 w 66010"/>
                <a:gd name="connsiteY4" fmla="*/ 38632 h 102964"/>
                <a:gd name="connsiteX5" fmla="*/ 63629 w 66010"/>
                <a:gd name="connsiteY5" fmla="*/ 39585 h 102964"/>
                <a:gd name="connsiteX6" fmla="*/ 63629 w 66010"/>
                <a:gd name="connsiteY6" fmla="*/ 49878 h 102964"/>
                <a:gd name="connsiteX7" fmla="*/ 52267 w 66010"/>
                <a:gd name="connsiteY7" fmla="*/ 55466 h 102964"/>
                <a:gd name="connsiteX8" fmla="*/ 43177 w 66010"/>
                <a:gd name="connsiteY8" fmla="*/ 83406 h 102964"/>
                <a:gd name="connsiteX9" fmla="*/ 27270 w 66010"/>
                <a:gd name="connsiteY9" fmla="*/ 94582 h 102964"/>
                <a:gd name="connsiteX10" fmla="*/ 9090 w 66010"/>
                <a:gd name="connsiteY10" fmla="*/ 102964 h 102964"/>
                <a:gd name="connsiteX11" fmla="*/ 9090 w 66010"/>
                <a:gd name="connsiteY11" fmla="*/ 49878 h 102964"/>
                <a:gd name="connsiteX12" fmla="*/ 0 w 66010"/>
                <a:gd name="connsiteY12" fmla="*/ 30320 h 102964"/>
                <a:gd name="connsiteX13" fmla="*/ 6722 w 66010"/>
                <a:gd name="connsiteY13" fmla="*/ 30320 h 102964"/>
                <a:gd name="connsiteX14" fmla="*/ 2381 w 66010"/>
                <a:gd name="connsiteY14" fmla="*/ 22725 h 102964"/>
                <a:gd name="connsiteX15" fmla="*/ 22833 w 66010"/>
                <a:gd name="connsiteY15" fmla="*/ 22725 h 102964"/>
                <a:gd name="connsiteX16" fmla="*/ 33245 w 66010"/>
                <a:gd name="connsiteY16" fmla="*/ 7852 h 102964"/>
                <a:gd name="connsiteX17" fmla="*/ 36360 w 66010"/>
                <a:gd name="connsiteY17" fmla="*/ 2380 h 102964"/>
                <a:gd name="connsiteX18" fmla="*/ 36882 w 66010"/>
                <a:gd name="connsiteY18" fmla="*/ 2655 h 10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010" h="102964">
                  <a:moveTo>
                    <a:pt x="38741" y="0"/>
                  </a:moveTo>
                  <a:lnTo>
                    <a:pt x="54648" y="6818"/>
                  </a:lnTo>
                  <a:lnTo>
                    <a:pt x="61465" y="15908"/>
                  </a:lnTo>
                  <a:lnTo>
                    <a:pt x="66010" y="27270"/>
                  </a:lnTo>
                  <a:lnTo>
                    <a:pt x="66010" y="38632"/>
                  </a:lnTo>
                  <a:lnTo>
                    <a:pt x="63629" y="39585"/>
                  </a:lnTo>
                  <a:lnTo>
                    <a:pt x="63629" y="49878"/>
                  </a:lnTo>
                  <a:lnTo>
                    <a:pt x="52267" y="55466"/>
                  </a:lnTo>
                  <a:lnTo>
                    <a:pt x="43177" y="83406"/>
                  </a:lnTo>
                  <a:lnTo>
                    <a:pt x="27270" y="94582"/>
                  </a:lnTo>
                  <a:lnTo>
                    <a:pt x="9090" y="102964"/>
                  </a:lnTo>
                  <a:lnTo>
                    <a:pt x="9090" y="49878"/>
                  </a:lnTo>
                  <a:lnTo>
                    <a:pt x="0" y="30320"/>
                  </a:lnTo>
                  <a:lnTo>
                    <a:pt x="6722" y="30320"/>
                  </a:lnTo>
                  <a:lnTo>
                    <a:pt x="2381" y="22725"/>
                  </a:lnTo>
                  <a:lnTo>
                    <a:pt x="22833" y="22725"/>
                  </a:lnTo>
                  <a:lnTo>
                    <a:pt x="33245" y="7852"/>
                  </a:lnTo>
                  <a:lnTo>
                    <a:pt x="36360" y="2380"/>
                  </a:lnTo>
                  <a:lnTo>
                    <a:pt x="36882" y="265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0" name="Freeform 438">
              <a:extLst>
                <a:ext uri="{FF2B5EF4-FFF2-40B4-BE49-F238E27FC236}">
                  <a16:creationId xmlns:a16="http://schemas.microsoft.com/office/drawing/2014/main" id="{26142764-A8B3-EBC5-5C01-71EF8F33A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931" y="4145938"/>
              <a:ext cx="325694" cy="276349"/>
            </a:xfrm>
            <a:custGeom>
              <a:avLst/>
              <a:gdLst>
                <a:gd name="connsiteX0" fmla="*/ 316090 w 434258"/>
                <a:gd name="connsiteY0" fmla="*/ 0 h 368465"/>
                <a:gd name="connsiteX1" fmla="*/ 331997 w 434258"/>
                <a:gd name="connsiteY1" fmla="*/ 0 h 368465"/>
                <a:gd name="connsiteX2" fmla="*/ 347905 w 434258"/>
                <a:gd name="connsiteY2" fmla="*/ 11363 h 368465"/>
                <a:gd name="connsiteX3" fmla="*/ 359267 w 434258"/>
                <a:gd name="connsiteY3" fmla="*/ 15908 h 368465"/>
                <a:gd name="connsiteX4" fmla="*/ 386536 w 434258"/>
                <a:gd name="connsiteY4" fmla="*/ 27270 h 368465"/>
                <a:gd name="connsiteX5" fmla="*/ 406989 w 434258"/>
                <a:gd name="connsiteY5" fmla="*/ 31815 h 368465"/>
                <a:gd name="connsiteX6" fmla="*/ 422896 w 434258"/>
                <a:gd name="connsiteY6" fmla="*/ 54539 h 368465"/>
                <a:gd name="connsiteX7" fmla="*/ 434258 w 434258"/>
                <a:gd name="connsiteY7" fmla="*/ 81809 h 368465"/>
                <a:gd name="connsiteX8" fmla="*/ 428454 w 434258"/>
                <a:gd name="connsiteY8" fmla="*/ 86452 h 368465"/>
                <a:gd name="connsiteX9" fmla="*/ 429496 w 434258"/>
                <a:gd name="connsiteY9" fmla="*/ 88952 h 368465"/>
                <a:gd name="connsiteX10" fmla="*/ 422398 w 434258"/>
                <a:gd name="connsiteY10" fmla="*/ 94630 h 368465"/>
                <a:gd name="connsiteX11" fmla="*/ 418351 w 434258"/>
                <a:gd name="connsiteY11" fmla="*/ 124986 h 368465"/>
                <a:gd name="connsiteX12" fmla="*/ 422896 w 434258"/>
                <a:gd name="connsiteY12" fmla="*/ 156800 h 368465"/>
                <a:gd name="connsiteX13" fmla="*/ 417989 w 434258"/>
                <a:gd name="connsiteY13" fmla="*/ 162933 h 368465"/>
                <a:gd name="connsiteX14" fmla="*/ 418134 w 434258"/>
                <a:gd name="connsiteY14" fmla="*/ 163943 h 368465"/>
                <a:gd name="connsiteX15" fmla="*/ 413038 w 434258"/>
                <a:gd name="connsiteY15" fmla="*/ 170313 h 368465"/>
                <a:gd name="connsiteX16" fmla="*/ 402444 w 434258"/>
                <a:gd name="connsiteY16" fmla="*/ 199977 h 368465"/>
                <a:gd name="connsiteX17" fmla="*/ 422896 w 434258"/>
                <a:gd name="connsiteY17" fmla="*/ 211340 h 368465"/>
                <a:gd name="connsiteX18" fmla="*/ 411260 w 434258"/>
                <a:gd name="connsiteY18" fmla="*/ 214664 h 368465"/>
                <a:gd name="connsiteX19" fmla="*/ 418134 w 434258"/>
                <a:gd name="connsiteY19" fmla="*/ 218483 h 368465"/>
                <a:gd name="connsiteX20" fmla="*/ 312465 w 434258"/>
                <a:gd name="connsiteY20" fmla="*/ 248674 h 368465"/>
                <a:gd name="connsiteX21" fmla="*/ 316090 w 434258"/>
                <a:gd name="connsiteY21" fmla="*/ 270424 h 368465"/>
                <a:gd name="connsiteX22" fmla="*/ 310276 w 434258"/>
                <a:gd name="connsiteY22" fmla="*/ 271254 h 368465"/>
                <a:gd name="connsiteX23" fmla="*/ 311328 w 434258"/>
                <a:gd name="connsiteY23" fmla="*/ 277567 h 368465"/>
                <a:gd name="connsiteX24" fmla="*/ 279514 w 434258"/>
                <a:gd name="connsiteY24" fmla="*/ 282112 h 368465"/>
                <a:gd name="connsiteX25" fmla="*/ 264797 w 434258"/>
                <a:gd name="connsiteY25" fmla="*/ 296828 h 368465"/>
                <a:gd name="connsiteX26" fmla="*/ 261551 w 434258"/>
                <a:gd name="connsiteY26" fmla="*/ 302238 h 368465"/>
                <a:gd name="connsiteX27" fmla="*/ 260976 w 434258"/>
                <a:gd name="connsiteY27" fmla="*/ 302402 h 368465"/>
                <a:gd name="connsiteX28" fmla="*/ 256789 w 434258"/>
                <a:gd name="connsiteY28" fmla="*/ 309381 h 368465"/>
                <a:gd name="connsiteX29" fmla="*/ 240882 w 434258"/>
                <a:gd name="connsiteY29" fmla="*/ 313926 h 368465"/>
                <a:gd name="connsiteX30" fmla="*/ 209067 w 434258"/>
                <a:gd name="connsiteY30" fmla="*/ 345741 h 368465"/>
                <a:gd name="connsiteX31" fmla="*/ 193160 w 434258"/>
                <a:gd name="connsiteY31" fmla="*/ 368465 h 368465"/>
                <a:gd name="connsiteX32" fmla="*/ 177253 w 434258"/>
                <a:gd name="connsiteY32" fmla="*/ 368465 h 368465"/>
                <a:gd name="connsiteX33" fmla="*/ 165890 w 434258"/>
                <a:gd name="connsiteY33" fmla="*/ 368465 h 368465"/>
                <a:gd name="connsiteX34" fmla="*/ 122713 w 434258"/>
                <a:gd name="connsiteY34" fmla="*/ 361648 h 368465"/>
                <a:gd name="connsiteX35" fmla="*/ 118168 w 434258"/>
                <a:gd name="connsiteY35" fmla="*/ 357103 h 368465"/>
                <a:gd name="connsiteX36" fmla="*/ 102261 w 434258"/>
                <a:gd name="connsiteY36" fmla="*/ 345741 h 368465"/>
                <a:gd name="connsiteX37" fmla="*/ 79537 w 434258"/>
                <a:gd name="connsiteY37" fmla="*/ 345741 h 368465"/>
                <a:gd name="connsiteX38" fmla="*/ 47722 w 434258"/>
                <a:gd name="connsiteY38" fmla="*/ 352558 h 368465"/>
                <a:gd name="connsiteX39" fmla="*/ 27270 w 434258"/>
                <a:gd name="connsiteY39" fmla="*/ 329833 h 368465"/>
                <a:gd name="connsiteX40" fmla="*/ 0 w 434258"/>
                <a:gd name="connsiteY40" fmla="*/ 298019 h 368465"/>
                <a:gd name="connsiteX41" fmla="*/ 4545 w 434258"/>
                <a:gd name="connsiteY41" fmla="*/ 179851 h 368465"/>
                <a:gd name="connsiteX42" fmla="*/ 9033 w 434258"/>
                <a:gd name="connsiteY42" fmla="*/ 179851 h 368465"/>
                <a:gd name="connsiteX43" fmla="*/ 9307 w 434258"/>
                <a:gd name="connsiteY43" fmla="*/ 172708 h 368465"/>
                <a:gd name="connsiteX44" fmla="*/ 79537 w 434258"/>
                <a:gd name="connsiteY44" fmla="*/ 172708 h 368465"/>
                <a:gd name="connsiteX45" fmla="*/ 79537 w 434258"/>
                <a:gd name="connsiteY45" fmla="*/ 168488 h 368465"/>
                <a:gd name="connsiteX46" fmla="*/ 86354 w 434258"/>
                <a:gd name="connsiteY46" fmla="*/ 152581 h 368465"/>
                <a:gd name="connsiteX47" fmla="*/ 74992 w 434258"/>
                <a:gd name="connsiteY47" fmla="*/ 132129 h 368465"/>
                <a:gd name="connsiteX48" fmla="*/ 79537 w 434258"/>
                <a:gd name="connsiteY48" fmla="*/ 116222 h 368465"/>
                <a:gd name="connsiteX49" fmla="*/ 74992 w 434258"/>
                <a:gd name="connsiteY49" fmla="*/ 104859 h 368465"/>
                <a:gd name="connsiteX50" fmla="*/ 82611 w 434258"/>
                <a:gd name="connsiteY50" fmla="*/ 104859 h 368465"/>
                <a:gd name="connsiteX51" fmla="*/ 79754 w 434258"/>
                <a:gd name="connsiteY51" fmla="*/ 97716 h 368465"/>
                <a:gd name="connsiteX52" fmla="*/ 95661 w 434258"/>
                <a:gd name="connsiteY52" fmla="*/ 97716 h 368465"/>
                <a:gd name="connsiteX53" fmla="*/ 95661 w 434258"/>
                <a:gd name="connsiteY53" fmla="*/ 113624 h 368465"/>
                <a:gd name="connsiteX54" fmla="*/ 111568 w 434258"/>
                <a:gd name="connsiteY54" fmla="*/ 109079 h 368465"/>
                <a:gd name="connsiteX55" fmla="*/ 138838 w 434258"/>
                <a:gd name="connsiteY55" fmla="*/ 113624 h 368465"/>
                <a:gd name="connsiteX56" fmla="*/ 150200 w 434258"/>
                <a:gd name="connsiteY56" fmla="*/ 129531 h 368465"/>
                <a:gd name="connsiteX57" fmla="*/ 177470 w 434258"/>
                <a:gd name="connsiteY57" fmla="*/ 134076 h 368465"/>
                <a:gd name="connsiteX58" fmla="*/ 202467 w 434258"/>
                <a:gd name="connsiteY58" fmla="*/ 124986 h 368465"/>
                <a:gd name="connsiteX59" fmla="*/ 209284 w 434258"/>
                <a:gd name="connsiteY59" fmla="*/ 140893 h 368465"/>
                <a:gd name="connsiteX60" fmla="*/ 236554 w 434258"/>
                <a:gd name="connsiteY60" fmla="*/ 145438 h 368465"/>
                <a:gd name="connsiteX61" fmla="*/ 252461 w 434258"/>
                <a:gd name="connsiteY61" fmla="*/ 161345 h 368465"/>
                <a:gd name="connsiteX62" fmla="*/ 268368 w 434258"/>
                <a:gd name="connsiteY62" fmla="*/ 184070 h 368465"/>
                <a:gd name="connsiteX63" fmla="*/ 289615 w 434258"/>
                <a:gd name="connsiteY63" fmla="*/ 184070 h 368465"/>
                <a:gd name="connsiteX64" fmla="*/ 284058 w 434258"/>
                <a:gd name="connsiteY64" fmla="*/ 152581 h 368465"/>
                <a:gd name="connsiteX65" fmla="*/ 272696 w 434258"/>
                <a:gd name="connsiteY65" fmla="*/ 159398 h 368465"/>
                <a:gd name="connsiteX66" fmla="*/ 252244 w 434258"/>
                <a:gd name="connsiteY66" fmla="*/ 141219 h 368465"/>
                <a:gd name="connsiteX67" fmla="*/ 240882 w 434258"/>
                <a:gd name="connsiteY67" fmla="*/ 136674 h 368465"/>
                <a:gd name="connsiteX68" fmla="*/ 247699 w 434258"/>
                <a:gd name="connsiteY68" fmla="*/ 98042 h 368465"/>
                <a:gd name="connsiteX69" fmla="*/ 252244 w 434258"/>
                <a:gd name="connsiteY69" fmla="*/ 57137 h 368465"/>
                <a:gd name="connsiteX70" fmla="*/ 240882 w 434258"/>
                <a:gd name="connsiteY70" fmla="*/ 38958 h 368465"/>
                <a:gd name="connsiteX71" fmla="*/ 252244 w 434258"/>
                <a:gd name="connsiteY71" fmla="*/ 18506 h 368465"/>
                <a:gd name="connsiteX72" fmla="*/ 253264 w 434258"/>
                <a:gd name="connsiteY72" fmla="*/ 18098 h 368465"/>
                <a:gd name="connsiteX73" fmla="*/ 257006 w 434258"/>
                <a:gd name="connsiteY73" fmla="*/ 11363 h 368465"/>
                <a:gd name="connsiteX74" fmla="*/ 268368 w 434258"/>
                <a:gd name="connsiteY74" fmla="*/ 6818 h 36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34258" h="368465">
                  <a:moveTo>
                    <a:pt x="316090" y="0"/>
                  </a:moveTo>
                  <a:lnTo>
                    <a:pt x="331997" y="0"/>
                  </a:lnTo>
                  <a:lnTo>
                    <a:pt x="347905" y="11363"/>
                  </a:lnTo>
                  <a:lnTo>
                    <a:pt x="359267" y="15908"/>
                  </a:lnTo>
                  <a:lnTo>
                    <a:pt x="386536" y="27270"/>
                  </a:lnTo>
                  <a:lnTo>
                    <a:pt x="406989" y="31815"/>
                  </a:lnTo>
                  <a:lnTo>
                    <a:pt x="422896" y="54539"/>
                  </a:lnTo>
                  <a:lnTo>
                    <a:pt x="434258" y="81809"/>
                  </a:lnTo>
                  <a:lnTo>
                    <a:pt x="428454" y="86452"/>
                  </a:lnTo>
                  <a:lnTo>
                    <a:pt x="429496" y="88952"/>
                  </a:lnTo>
                  <a:lnTo>
                    <a:pt x="422398" y="94630"/>
                  </a:lnTo>
                  <a:lnTo>
                    <a:pt x="418351" y="124986"/>
                  </a:lnTo>
                  <a:lnTo>
                    <a:pt x="422896" y="156800"/>
                  </a:lnTo>
                  <a:lnTo>
                    <a:pt x="417989" y="162933"/>
                  </a:lnTo>
                  <a:lnTo>
                    <a:pt x="418134" y="163943"/>
                  </a:lnTo>
                  <a:lnTo>
                    <a:pt x="413038" y="170313"/>
                  </a:lnTo>
                  <a:lnTo>
                    <a:pt x="402444" y="199977"/>
                  </a:lnTo>
                  <a:lnTo>
                    <a:pt x="422896" y="211340"/>
                  </a:lnTo>
                  <a:lnTo>
                    <a:pt x="411260" y="214664"/>
                  </a:lnTo>
                  <a:lnTo>
                    <a:pt x="418134" y="218483"/>
                  </a:lnTo>
                  <a:lnTo>
                    <a:pt x="312465" y="248674"/>
                  </a:lnTo>
                  <a:lnTo>
                    <a:pt x="316090" y="270424"/>
                  </a:lnTo>
                  <a:lnTo>
                    <a:pt x="310276" y="271254"/>
                  </a:lnTo>
                  <a:lnTo>
                    <a:pt x="311328" y="277567"/>
                  </a:lnTo>
                  <a:lnTo>
                    <a:pt x="279514" y="282112"/>
                  </a:lnTo>
                  <a:lnTo>
                    <a:pt x="264797" y="296828"/>
                  </a:lnTo>
                  <a:lnTo>
                    <a:pt x="261551" y="302238"/>
                  </a:lnTo>
                  <a:lnTo>
                    <a:pt x="260976" y="302402"/>
                  </a:lnTo>
                  <a:lnTo>
                    <a:pt x="256789" y="309381"/>
                  </a:lnTo>
                  <a:lnTo>
                    <a:pt x="240882" y="313926"/>
                  </a:lnTo>
                  <a:lnTo>
                    <a:pt x="209067" y="345741"/>
                  </a:lnTo>
                  <a:lnTo>
                    <a:pt x="193160" y="368465"/>
                  </a:lnTo>
                  <a:lnTo>
                    <a:pt x="177253" y="368465"/>
                  </a:lnTo>
                  <a:lnTo>
                    <a:pt x="165890" y="368465"/>
                  </a:lnTo>
                  <a:lnTo>
                    <a:pt x="122713" y="361648"/>
                  </a:lnTo>
                  <a:lnTo>
                    <a:pt x="118168" y="357103"/>
                  </a:lnTo>
                  <a:lnTo>
                    <a:pt x="102261" y="345741"/>
                  </a:lnTo>
                  <a:lnTo>
                    <a:pt x="79537" y="345741"/>
                  </a:lnTo>
                  <a:lnTo>
                    <a:pt x="47722" y="352558"/>
                  </a:lnTo>
                  <a:lnTo>
                    <a:pt x="27270" y="329833"/>
                  </a:lnTo>
                  <a:lnTo>
                    <a:pt x="0" y="298019"/>
                  </a:lnTo>
                  <a:lnTo>
                    <a:pt x="4545" y="179851"/>
                  </a:lnTo>
                  <a:lnTo>
                    <a:pt x="9033" y="179851"/>
                  </a:lnTo>
                  <a:lnTo>
                    <a:pt x="9307" y="172708"/>
                  </a:lnTo>
                  <a:lnTo>
                    <a:pt x="79537" y="172708"/>
                  </a:lnTo>
                  <a:lnTo>
                    <a:pt x="79537" y="168488"/>
                  </a:lnTo>
                  <a:lnTo>
                    <a:pt x="86354" y="152581"/>
                  </a:lnTo>
                  <a:lnTo>
                    <a:pt x="74992" y="132129"/>
                  </a:lnTo>
                  <a:lnTo>
                    <a:pt x="79537" y="116222"/>
                  </a:lnTo>
                  <a:lnTo>
                    <a:pt x="74992" y="104859"/>
                  </a:lnTo>
                  <a:lnTo>
                    <a:pt x="82611" y="104859"/>
                  </a:lnTo>
                  <a:lnTo>
                    <a:pt x="79754" y="97716"/>
                  </a:lnTo>
                  <a:lnTo>
                    <a:pt x="95661" y="97716"/>
                  </a:lnTo>
                  <a:lnTo>
                    <a:pt x="95661" y="113624"/>
                  </a:lnTo>
                  <a:lnTo>
                    <a:pt x="111568" y="109079"/>
                  </a:lnTo>
                  <a:lnTo>
                    <a:pt x="138838" y="113624"/>
                  </a:lnTo>
                  <a:lnTo>
                    <a:pt x="150200" y="129531"/>
                  </a:lnTo>
                  <a:lnTo>
                    <a:pt x="177470" y="134076"/>
                  </a:lnTo>
                  <a:lnTo>
                    <a:pt x="202467" y="124986"/>
                  </a:lnTo>
                  <a:lnTo>
                    <a:pt x="209284" y="140893"/>
                  </a:lnTo>
                  <a:lnTo>
                    <a:pt x="236554" y="145438"/>
                  </a:lnTo>
                  <a:lnTo>
                    <a:pt x="252461" y="161345"/>
                  </a:lnTo>
                  <a:lnTo>
                    <a:pt x="268368" y="184070"/>
                  </a:lnTo>
                  <a:lnTo>
                    <a:pt x="289615" y="184070"/>
                  </a:lnTo>
                  <a:lnTo>
                    <a:pt x="284058" y="152581"/>
                  </a:lnTo>
                  <a:lnTo>
                    <a:pt x="272696" y="159398"/>
                  </a:lnTo>
                  <a:lnTo>
                    <a:pt x="252244" y="141219"/>
                  </a:lnTo>
                  <a:lnTo>
                    <a:pt x="240882" y="136674"/>
                  </a:lnTo>
                  <a:lnTo>
                    <a:pt x="247699" y="98042"/>
                  </a:lnTo>
                  <a:lnTo>
                    <a:pt x="252244" y="57137"/>
                  </a:lnTo>
                  <a:lnTo>
                    <a:pt x="240882" y="38958"/>
                  </a:lnTo>
                  <a:lnTo>
                    <a:pt x="252244" y="18506"/>
                  </a:lnTo>
                  <a:lnTo>
                    <a:pt x="253264" y="18098"/>
                  </a:lnTo>
                  <a:lnTo>
                    <a:pt x="257006" y="11363"/>
                  </a:lnTo>
                  <a:lnTo>
                    <a:pt x="268368" y="681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1" name="Freeform 437">
              <a:extLst>
                <a:ext uri="{FF2B5EF4-FFF2-40B4-BE49-F238E27FC236}">
                  <a16:creationId xmlns:a16="http://schemas.microsoft.com/office/drawing/2014/main" id="{F1CB0A5A-F052-A536-A360-3EFCABF6E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113" y="4401264"/>
              <a:ext cx="281952" cy="292258"/>
            </a:xfrm>
            <a:custGeom>
              <a:avLst/>
              <a:gdLst>
                <a:gd name="connsiteX0" fmla="*/ 214591 w 375936"/>
                <a:gd name="connsiteY0" fmla="*/ 0 h 389677"/>
                <a:gd name="connsiteX1" fmla="*/ 219136 w 375936"/>
                <a:gd name="connsiteY1" fmla="*/ 4545 h 389677"/>
                <a:gd name="connsiteX2" fmla="*/ 235044 w 375936"/>
                <a:gd name="connsiteY2" fmla="*/ 31815 h 389677"/>
                <a:gd name="connsiteX3" fmla="*/ 241861 w 375936"/>
                <a:gd name="connsiteY3" fmla="*/ 43177 h 389677"/>
                <a:gd name="connsiteX4" fmla="*/ 250951 w 375936"/>
                <a:gd name="connsiteY4" fmla="*/ 65902 h 389677"/>
                <a:gd name="connsiteX5" fmla="*/ 294128 w 375936"/>
                <a:gd name="connsiteY5" fmla="*/ 106806 h 389677"/>
                <a:gd name="connsiteX6" fmla="*/ 310035 w 375936"/>
                <a:gd name="connsiteY6" fmla="*/ 113624 h 389677"/>
                <a:gd name="connsiteX7" fmla="*/ 310035 w 375936"/>
                <a:gd name="connsiteY7" fmla="*/ 124986 h 389677"/>
                <a:gd name="connsiteX8" fmla="*/ 321397 w 375936"/>
                <a:gd name="connsiteY8" fmla="*/ 149983 h 389677"/>
                <a:gd name="connsiteX9" fmla="*/ 353212 w 375936"/>
                <a:gd name="connsiteY9" fmla="*/ 156800 h 389677"/>
                <a:gd name="connsiteX10" fmla="*/ 375936 w 375936"/>
                <a:gd name="connsiteY10" fmla="*/ 172708 h 389677"/>
                <a:gd name="connsiteX11" fmla="*/ 368328 w 375936"/>
                <a:gd name="connsiteY11" fmla="*/ 177146 h 389677"/>
                <a:gd name="connsiteX12" fmla="*/ 368791 w 375936"/>
                <a:gd name="connsiteY12" fmla="*/ 177470 h 389677"/>
                <a:gd name="connsiteX13" fmla="*/ 365824 w 375936"/>
                <a:gd name="connsiteY13" fmla="*/ 179201 h 389677"/>
                <a:gd name="connsiteX14" fmla="*/ 373555 w 375936"/>
                <a:gd name="connsiteY14" fmla="*/ 184613 h 389677"/>
                <a:gd name="connsiteX15" fmla="*/ 365947 w 375936"/>
                <a:gd name="connsiteY15" fmla="*/ 189051 h 389677"/>
                <a:gd name="connsiteX16" fmla="*/ 366410 w 375936"/>
                <a:gd name="connsiteY16" fmla="*/ 189375 h 389677"/>
                <a:gd name="connsiteX17" fmla="*/ 354350 w 375936"/>
                <a:gd name="connsiteY17" fmla="*/ 196410 h 389677"/>
                <a:gd name="connsiteX18" fmla="*/ 354504 w 375936"/>
                <a:gd name="connsiteY18" fmla="*/ 196518 h 389677"/>
                <a:gd name="connsiteX19" fmla="*/ 316125 w 375936"/>
                <a:gd name="connsiteY19" fmla="*/ 218906 h 389677"/>
                <a:gd name="connsiteX20" fmla="*/ 287202 w 375936"/>
                <a:gd name="connsiteY20" fmla="*/ 243697 h 389677"/>
                <a:gd name="connsiteX21" fmla="*/ 275839 w 375936"/>
                <a:gd name="connsiteY21" fmla="*/ 270966 h 389677"/>
                <a:gd name="connsiteX22" fmla="*/ 266750 w 375936"/>
                <a:gd name="connsiteY22" fmla="*/ 286874 h 389677"/>
                <a:gd name="connsiteX23" fmla="*/ 261755 w 375936"/>
                <a:gd name="connsiteY23" fmla="*/ 287873 h 389677"/>
                <a:gd name="connsiteX24" fmla="*/ 259605 w 375936"/>
                <a:gd name="connsiteY24" fmla="*/ 291636 h 389677"/>
                <a:gd name="connsiteX25" fmla="*/ 255766 w 375936"/>
                <a:gd name="connsiteY25" fmla="*/ 292404 h 389677"/>
                <a:gd name="connsiteX26" fmla="*/ 254844 w 375936"/>
                <a:gd name="connsiteY26" fmla="*/ 294017 h 389677"/>
                <a:gd name="connsiteX27" fmla="*/ 249849 w 375936"/>
                <a:gd name="connsiteY27" fmla="*/ 295016 h 389677"/>
                <a:gd name="connsiteX28" fmla="*/ 247699 w 375936"/>
                <a:gd name="connsiteY28" fmla="*/ 298779 h 389677"/>
                <a:gd name="connsiteX29" fmla="*/ 241572 w 375936"/>
                <a:gd name="connsiteY29" fmla="*/ 300005 h 389677"/>
                <a:gd name="connsiteX30" fmla="*/ 239480 w 375936"/>
                <a:gd name="connsiteY30" fmla="*/ 307326 h 389677"/>
                <a:gd name="connsiteX31" fmla="*/ 232663 w 375936"/>
                <a:gd name="connsiteY31" fmla="*/ 318688 h 389677"/>
                <a:gd name="connsiteX32" fmla="*/ 226232 w 375936"/>
                <a:gd name="connsiteY32" fmla="*/ 322261 h 389677"/>
                <a:gd name="connsiteX33" fmla="*/ 225518 w 375936"/>
                <a:gd name="connsiteY33" fmla="*/ 323450 h 389677"/>
                <a:gd name="connsiteX34" fmla="*/ 214089 w 375936"/>
                <a:gd name="connsiteY34" fmla="*/ 329799 h 389677"/>
                <a:gd name="connsiteX35" fmla="*/ 213612 w 375936"/>
                <a:gd name="connsiteY35" fmla="*/ 330593 h 389677"/>
                <a:gd name="connsiteX36" fmla="*/ 193159 w 375936"/>
                <a:gd name="connsiteY36" fmla="*/ 341955 h 389677"/>
                <a:gd name="connsiteX37" fmla="*/ 161345 w 375936"/>
                <a:gd name="connsiteY37" fmla="*/ 341955 h 389677"/>
                <a:gd name="connsiteX38" fmla="*/ 145438 w 375936"/>
                <a:gd name="connsiteY38" fmla="*/ 330593 h 389677"/>
                <a:gd name="connsiteX39" fmla="*/ 129531 w 375936"/>
                <a:gd name="connsiteY39" fmla="*/ 326048 h 389677"/>
                <a:gd name="connsiteX40" fmla="*/ 128500 w 375936"/>
                <a:gd name="connsiteY40" fmla="*/ 326564 h 389677"/>
                <a:gd name="connsiteX41" fmla="*/ 121312 w 375936"/>
                <a:gd name="connsiteY41" fmla="*/ 339140 h 389677"/>
                <a:gd name="connsiteX42" fmla="*/ 105405 w 375936"/>
                <a:gd name="connsiteY42" fmla="*/ 350503 h 389677"/>
                <a:gd name="connsiteX43" fmla="*/ 82680 w 375936"/>
                <a:gd name="connsiteY43" fmla="*/ 373227 h 389677"/>
                <a:gd name="connsiteX44" fmla="*/ 79821 w 375936"/>
                <a:gd name="connsiteY44" fmla="*/ 373704 h 389677"/>
                <a:gd name="connsiteX45" fmla="*/ 75535 w 375936"/>
                <a:gd name="connsiteY45" fmla="*/ 377989 h 389677"/>
                <a:gd name="connsiteX46" fmla="*/ 72679 w 375936"/>
                <a:gd name="connsiteY46" fmla="*/ 378465 h 389677"/>
                <a:gd name="connsiteX47" fmla="*/ 70774 w 375936"/>
                <a:gd name="connsiteY47" fmla="*/ 380370 h 389677"/>
                <a:gd name="connsiteX48" fmla="*/ 67915 w 375936"/>
                <a:gd name="connsiteY48" fmla="*/ 380847 h 389677"/>
                <a:gd name="connsiteX49" fmla="*/ 63629 w 375936"/>
                <a:gd name="connsiteY49" fmla="*/ 385132 h 389677"/>
                <a:gd name="connsiteX50" fmla="*/ 36360 w 375936"/>
                <a:gd name="connsiteY50" fmla="*/ 389677 h 389677"/>
                <a:gd name="connsiteX51" fmla="*/ 31815 w 375936"/>
                <a:gd name="connsiteY51" fmla="*/ 373770 h 389677"/>
                <a:gd name="connsiteX52" fmla="*/ 36360 w 375936"/>
                <a:gd name="connsiteY52" fmla="*/ 346500 h 389677"/>
                <a:gd name="connsiteX53" fmla="*/ 9090 w 375936"/>
                <a:gd name="connsiteY53" fmla="*/ 310141 h 389677"/>
                <a:gd name="connsiteX54" fmla="*/ 0 w 375936"/>
                <a:gd name="connsiteY54" fmla="*/ 303324 h 389677"/>
                <a:gd name="connsiteX55" fmla="*/ 0 w 375936"/>
                <a:gd name="connsiteY55" fmla="*/ 185155 h 389677"/>
                <a:gd name="connsiteX56" fmla="*/ 2381 w 375936"/>
                <a:gd name="connsiteY56" fmla="*/ 185155 h 389677"/>
                <a:gd name="connsiteX57" fmla="*/ 2381 w 375936"/>
                <a:gd name="connsiteY57" fmla="*/ 173250 h 389677"/>
                <a:gd name="connsiteX58" fmla="*/ 9526 w 375936"/>
                <a:gd name="connsiteY58" fmla="*/ 173250 h 389677"/>
                <a:gd name="connsiteX59" fmla="*/ 9526 w 375936"/>
                <a:gd name="connsiteY59" fmla="*/ 168488 h 389677"/>
                <a:gd name="connsiteX60" fmla="*/ 14287 w 375936"/>
                <a:gd name="connsiteY60" fmla="*/ 168488 h 389677"/>
                <a:gd name="connsiteX61" fmla="*/ 14287 w 375936"/>
                <a:gd name="connsiteY61" fmla="*/ 166107 h 389677"/>
                <a:gd name="connsiteX62" fmla="*/ 21432 w 375936"/>
                <a:gd name="connsiteY62" fmla="*/ 166107 h 389677"/>
                <a:gd name="connsiteX63" fmla="*/ 21432 w 375936"/>
                <a:gd name="connsiteY63" fmla="*/ 161345 h 389677"/>
                <a:gd name="connsiteX64" fmla="*/ 37531 w 375936"/>
                <a:gd name="connsiteY64" fmla="*/ 161345 h 389677"/>
                <a:gd name="connsiteX65" fmla="*/ 43177 w 375936"/>
                <a:gd name="connsiteY65" fmla="*/ 46535 h 389677"/>
                <a:gd name="connsiteX66" fmla="*/ 44973 w 375936"/>
                <a:gd name="connsiteY66" fmla="*/ 46535 h 389677"/>
                <a:gd name="connsiteX67" fmla="*/ 45558 w 375936"/>
                <a:gd name="connsiteY67" fmla="*/ 34630 h 389677"/>
                <a:gd name="connsiteX68" fmla="*/ 52469 w 375936"/>
                <a:gd name="connsiteY68" fmla="*/ 34630 h 389677"/>
                <a:gd name="connsiteX69" fmla="*/ 52703 w 375936"/>
                <a:gd name="connsiteY69" fmla="*/ 29868 h 389677"/>
                <a:gd name="connsiteX70" fmla="*/ 57347 w 375936"/>
                <a:gd name="connsiteY70" fmla="*/ 29868 h 389677"/>
                <a:gd name="connsiteX71" fmla="*/ 57464 w 375936"/>
                <a:gd name="connsiteY71" fmla="*/ 27487 h 389677"/>
                <a:gd name="connsiteX72" fmla="*/ 64375 w 375936"/>
                <a:gd name="connsiteY72" fmla="*/ 27487 h 389677"/>
                <a:gd name="connsiteX73" fmla="*/ 64609 w 375936"/>
                <a:gd name="connsiteY73" fmla="*/ 22725 h 389677"/>
                <a:gd name="connsiteX74" fmla="*/ 89606 w 375936"/>
                <a:gd name="connsiteY74" fmla="*/ 22725 h 389677"/>
                <a:gd name="connsiteX75" fmla="*/ 144145 w 375936"/>
                <a:gd name="connsiteY75" fmla="*/ 11363 h 389677"/>
                <a:gd name="connsiteX76" fmla="*/ 160052 w 375936"/>
                <a:gd name="connsiteY76" fmla="*/ 22725 h 389677"/>
                <a:gd name="connsiteX77" fmla="*/ 182777 w 375936"/>
                <a:gd name="connsiteY77" fmla="*/ 11363 h 389677"/>
                <a:gd name="connsiteX78" fmla="*/ 191867 w 375936"/>
                <a:gd name="connsiteY78" fmla="*/ 11363 h 38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75936" h="389677">
                  <a:moveTo>
                    <a:pt x="214591" y="0"/>
                  </a:moveTo>
                  <a:lnTo>
                    <a:pt x="219136" y="4545"/>
                  </a:lnTo>
                  <a:lnTo>
                    <a:pt x="235044" y="31815"/>
                  </a:lnTo>
                  <a:lnTo>
                    <a:pt x="241861" y="43177"/>
                  </a:lnTo>
                  <a:lnTo>
                    <a:pt x="250951" y="65902"/>
                  </a:lnTo>
                  <a:lnTo>
                    <a:pt x="294128" y="106806"/>
                  </a:lnTo>
                  <a:lnTo>
                    <a:pt x="310035" y="113624"/>
                  </a:lnTo>
                  <a:lnTo>
                    <a:pt x="310035" y="124986"/>
                  </a:lnTo>
                  <a:lnTo>
                    <a:pt x="321397" y="149983"/>
                  </a:lnTo>
                  <a:lnTo>
                    <a:pt x="353212" y="156800"/>
                  </a:lnTo>
                  <a:lnTo>
                    <a:pt x="375936" y="172708"/>
                  </a:lnTo>
                  <a:lnTo>
                    <a:pt x="368328" y="177146"/>
                  </a:lnTo>
                  <a:lnTo>
                    <a:pt x="368791" y="177470"/>
                  </a:lnTo>
                  <a:lnTo>
                    <a:pt x="365824" y="179201"/>
                  </a:lnTo>
                  <a:lnTo>
                    <a:pt x="373555" y="184613"/>
                  </a:lnTo>
                  <a:lnTo>
                    <a:pt x="365947" y="189051"/>
                  </a:lnTo>
                  <a:lnTo>
                    <a:pt x="366410" y="189375"/>
                  </a:lnTo>
                  <a:lnTo>
                    <a:pt x="354350" y="196410"/>
                  </a:lnTo>
                  <a:lnTo>
                    <a:pt x="354504" y="196518"/>
                  </a:lnTo>
                  <a:lnTo>
                    <a:pt x="316125" y="218906"/>
                  </a:lnTo>
                  <a:lnTo>
                    <a:pt x="287202" y="243697"/>
                  </a:lnTo>
                  <a:lnTo>
                    <a:pt x="275839" y="270966"/>
                  </a:lnTo>
                  <a:lnTo>
                    <a:pt x="266750" y="286874"/>
                  </a:lnTo>
                  <a:lnTo>
                    <a:pt x="261755" y="287873"/>
                  </a:lnTo>
                  <a:lnTo>
                    <a:pt x="259605" y="291636"/>
                  </a:lnTo>
                  <a:lnTo>
                    <a:pt x="255766" y="292404"/>
                  </a:lnTo>
                  <a:lnTo>
                    <a:pt x="254844" y="294017"/>
                  </a:lnTo>
                  <a:lnTo>
                    <a:pt x="249849" y="295016"/>
                  </a:lnTo>
                  <a:lnTo>
                    <a:pt x="247699" y="298779"/>
                  </a:lnTo>
                  <a:lnTo>
                    <a:pt x="241572" y="300005"/>
                  </a:lnTo>
                  <a:lnTo>
                    <a:pt x="239480" y="307326"/>
                  </a:lnTo>
                  <a:lnTo>
                    <a:pt x="232663" y="318688"/>
                  </a:lnTo>
                  <a:lnTo>
                    <a:pt x="226232" y="322261"/>
                  </a:lnTo>
                  <a:lnTo>
                    <a:pt x="225518" y="323450"/>
                  </a:lnTo>
                  <a:lnTo>
                    <a:pt x="214089" y="329799"/>
                  </a:lnTo>
                  <a:lnTo>
                    <a:pt x="213612" y="330593"/>
                  </a:lnTo>
                  <a:lnTo>
                    <a:pt x="193159" y="341955"/>
                  </a:lnTo>
                  <a:lnTo>
                    <a:pt x="161345" y="341955"/>
                  </a:lnTo>
                  <a:lnTo>
                    <a:pt x="145438" y="330593"/>
                  </a:lnTo>
                  <a:lnTo>
                    <a:pt x="129531" y="326048"/>
                  </a:lnTo>
                  <a:lnTo>
                    <a:pt x="128500" y="326564"/>
                  </a:lnTo>
                  <a:lnTo>
                    <a:pt x="121312" y="339140"/>
                  </a:lnTo>
                  <a:lnTo>
                    <a:pt x="105405" y="350503"/>
                  </a:lnTo>
                  <a:lnTo>
                    <a:pt x="82680" y="373227"/>
                  </a:lnTo>
                  <a:lnTo>
                    <a:pt x="79821" y="373704"/>
                  </a:lnTo>
                  <a:lnTo>
                    <a:pt x="75535" y="377989"/>
                  </a:lnTo>
                  <a:lnTo>
                    <a:pt x="72679" y="378465"/>
                  </a:lnTo>
                  <a:lnTo>
                    <a:pt x="70774" y="380370"/>
                  </a:lnTo>
                  <a:lnTo>
                    <a:pt x="67915" y="380847"/>
                  </a:lnTo>
                  <a:lnTo>
                    <a:pt x="63629" y="385132"/>
                  </a:lnTo>
                  <a:lnTo>
                    <a:pt x="36360" y="389677"/>
                  </a:lnTo>
                  <a:lnTo>
                    <a:pt x="31815" y="373770"/>
                  </a:lnTo>
                  <a:lnTo>
                    <a:pt x="36360" y="346500"/>
                  </a:lnTo>
                  <a:lnTo>
                    <a:pt x="9090" y="310141"/>
                  </a:lnTo>
                  <a:lnTo>
                    <a:pt x="0" y="303324"/>
                  </a:lnTo>
                  <a:lnTo>
                    <a:pt x="0" y="185155"/>
                  </a:lnTo>
                  <a:lnTo>
                    <a:pt x="2381" y="185155"/>
                  </a:lnTo>
                  <a:lnTo>
                    <a:pt x="2381" y="173250"/>
                  </a:lnTo>
                  <a:lnTo>
                    <a:pt x="9526" y="173250"/>
                  </a:lnTo>
                  <a:lnTo>
                    <a:pt x="9526" y="168488"/>
                  </a:lnTo>
                  <a:lnTo>
                    <a:pt x="14287" y="168488"/>
                  </a:lnTo>
                  <a:lnTo>
                    <a:pt x="14287" y="166107"/>
                  </a:lnTo>
                  <a:lnTo>
                    <a:pt x="21432" y="166107"/>
                  </a:lnTo>
                  <a:lnTo>
                    <a:pt x="21432" y="161345"/>
                  </a:lnTo>
                  <a:lnTo>
                    <a:pt x="37531" y="161345"/>
                  </a:lnTo>
                  <a:lnTo>
                    <a:pt x="43177" y="46535"/>
                  </a:lnTo>
                  <a:lnTo>
                    <a:pt x="44973" y="46535"/>
                  </a:lnTo>
                  <a:lnTo>
                    <a:pt x="45558" y="34630"/>
                  </a:lnTo>
                  <a:lnTo>
                    <a:pt x="52469" y="34630"/>
                  </a:lnTo>
                  <a:lnTo>
                    <a:pt x="52703" y="29868"/>
                  </a:lnTo>
                  <a:lnTo>
                    <a:pt x="57347" y="29868"/>
                  </a:lnTo>
                  <a:lnTo>
                    <a:pt x="57464" y="27487"/>
                  </a:lnTo>
                  <a:lnTo>
                    <a:pt x="64375" y="27487"/>
                  </a:lnTo>
                  <a:lnTo>
                    <a:pt x="64609" y="22725"/>
                  </a:lnTo>
                  <a:lnTo>
                    <a:pt x="89606" y="22725"/>
                  </a:lnTo>
                  <a:lnTo>
                    <a:pt x="144145" y="11363"/>
                  </a:lnTo>
                  <a:lnTo>
                    <a:pt x="160052" y="22725"/>
                  </a:lnTo>
                  <a:lnTo>
                    <a:pt x="182777" y="11363"/>
                  </a:lnTo>
                  <a:lnTo>
                    <a:pt x="191867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2" name="Freeform 435">
              <a:extLst>
                <a:ext uri="{FF2B5EF4-FFF2-40B4-BE49-F238E27FC236}">
                  <a16:creationId xmlns:a16="http://schemas.microsoft.com/office/drawing/2014/main" id="{9E6600AB-DB91-FF2A-584D-F11556A99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751" y="4341016"/>
              <a:ext cx="214398" cy="214373"/>
            </a:xfrm>
            <a:custGeom>
              <a:avLst/>
              <a:gdLst>
                <a:gd name="connsiteX0" fmla="*/ 194965 w 285864"/>
                <a:gd name="connsiteY0" fmla="*/ 0 h 285831"/>
                <a:gd name="connsiteX1" fmla="*/ 194965 w 285864"/>
                <a:gd name="connsiteY1" fmla="*/ 15908 h 285831"/>
                <a:gd name="connsiteX2" fmla="*/ 226780 w 285864"/>
                <a:gd name="connsiteY2" fmla="*/ 15908 h 285831"/>
                <a:gd name="connsiteX3" fmla="*/ 242687 w 285864"/>
                <a:gd name="connsiteY3" fmla="*/ 20452 h 285831"/>
                <a:gd name="connsiteX4" fmla="*/ 249505 w 285864"/>
                <a:gd name="connsiteY4" fmla="*/ 31815 h 285831"/>
                <a:gd name="connsiteX5" fmla="*/ 269957 w 285864"/>
                <a:gd name="connsiteY5" fmla="*/ 31815 h 285831"/>
                <a:gd name="connsiteX6" fmla="*/ 285864 w 285864"/>
                <a:gd name="connsiteY6" fmla="*/ 43177 h 285831"/>
                <a:gd name="connsiteX7" fmla="*/ 285864 w 285864"/>
                <a:gd name="connsiteY7" fmla="*/ 95444 h 285831"/>
                <a:gd name="connsiteX8" fmla="*/ 281319 w 285864"/>
                <a:gd name="connsiteY8" fmla="*/ 122713 h 285831"/>
                <a:gd name="connsiteX9" fmla="*/ 281319 w 285864"/>
                <a:gd name="connsiteY9" fmla="*/ 149983 h 285831"/>
                <a:gd name="connsiteX10" fmla="*/ 285864 w 285864"/>
                <a:gd name="connsiteY10" fmla="*/ 161345 h 285831"/>
                <a:gd name="connsiteX11" fmla="*/ 281319 w 285864"/>
                <a:gd name="connsiteY11" fmla="*/ 181797 h 285831"/>
                <a:gd name="connsiteX12" fmla="*/ 279505 w 285864"/>
                <a:gd name="connsiteY12" fmla="*/ 183611 h 285831"/>
                <a:gd name="connsiteX13" fmla="*/ 274969 w 285864"/>
                <a:gd name="connsiteY13" fmla="*/ 204022 h 285831"/>
                <a:gd name="connsiteX14" fmla="*/ 270424 w 285864"/>
                <a:gd name="connsiteY14" fmla="*/ 208567 h 285831"/>
                <a:gd name="connsiteX15" fmla="*/ 259062 w 285864"/>
                <a:gd name="connsiteY15" fmla="*/ 235837 h 285831"/>
                <a:gd name="connsiteX16" fmla="*/ 220430 w 285864"/>
                <a:gd name="connsiteY16" fmla="*/ 285831 h 285831"/>
                <a:gd name="connsiteX17" fmla="*/ 199978 w 285864"/>
                <a:gd name="connsiteY17" fmla="*/ 279014 h 285831"/>
                <a:gd name="connsiteX18" fmla="*/ 188615 w 285864"/>
                <a:gd name="connsiteY18" fmla="*/ 285831 h 285831"/>
                <a:gd name="connsiteX19" fmla="*/ 172708 w 285864"/>
                <a:gd name="connsiteY19" fmla="*/ 274469 h 285831"/>
                <a:gd name="connsiteX20" fmla="*/ 156801 w 285864"/>
                <a:gd name="connsiteY20" fmla="*/ 274469 h 285831"/>
                <a:gd name="connsiteX21" fmla="*/ 134076 w 285864"/>
                <a:gd name="connsiteY21" fmla="*/ 258562 h 285831"/>
                <a:gd name="connsiteX22" fmla="*/ 102261 w 285864"/>
                <a:gd name="connsiteY22" fmla="*/ 251744 h 285831"/>
                <a:gd name="connsiteX23" fmla="*/ 90899 w 285864"/>
                <a:gd name="connsiteY23" fmla="*/ 226747 h 285831"/>
                <a:gd name="connsiteX24" fmla="*/ 90899 w 285864"/>
                <a:gd name="connsiteY24" fmla="*/ 215385 h 285831"/>
                <a:gd name="connsiteX25" fmla="*/ 74992 w 285864"/>
                <a:gd name="connsiteY25" fmla="*/ 208567 h 285831"/>
                <a:gd name="connsiteX26" fmla="*/ 31815 w 285864"/>
                <a:gd name="connsiteY26" fmla="*/ 167663 h 285831"/>
                <a:gd name="connsiteX27" fmla="*/ 27270 w 285864"/>
                <a:gd name="connsiteY27" fmla="*/ 144938 h 285831"/>
                <a:gd name="connsiteX28" fmla="*/ 15908 w 285864"/>
                <a:gd name="connsiteY28" fmla="*/ 140393 h 285831"/>
                <a:gd name="connsiteX29" fmla="*/ 0 w 285864"/>
                <a:gd name="connsiteY29" fmla="*/ 106306 h 285831"/>
                <a:gd name="connsiteX30" fmla="*/ 18052 w 285864"/>
                <a:gd name="connsiteY30" fmla="*/ 109157 h 285831"/>
                <a:gd name="connsiteX31" fmla="*/ 6350 w 285864"/>
                <a:gd name="connsiteY31" fmla="*/ 84081 h 285831"/>
                <a:gd name="connsiteX32" fmla="*/ 49527 w 285864"/>
                <a:gd name="connsiteY32" fmla="*/ 90899 h 285831"/>
                <a:gd name="connsiteX33" fmla="*/ 60890 w 285864"/>
                <a:gd name="connsiteY33" fmla="*/ 90899 h 285831"/>
                <a:gd name="connsiteX34" fmla="*/ 76797 w 285864"/>
                <a:gd name="connsiteY34" fmla="*/ 90899 h 285831"/>
                <a:gd name="connsiteX35" fmla="*/ 92704 w 285864"/>
                <a:gd name="connsiteY35" fmla="*/ 68174 h 285831"/>
                <a:gd name="connsiteX36" fmla="*/ 124519 w 285864"/>
                <a:gd name="connsiteY36" fmla="*/ 36360 h 285831"/>
                <a:gd name="connsiteX37" fmla="*/ 140426 w 285864"/>
                <a:gd name="connsiteY37" fmla="*/ 31815 h 285831"/>
                <a:gd name="connsiteX38" fmla="*/ 140426 w 285864"/>
                <a:gd name="connsiteY38" fmla="*/ 20452 h 285831"/>
                <a:gd name="connsiteX39" fmla="*/ 163151 w 285864"/>
                <a:gd name="connsiteY39" fmla="*/ 4545 h 28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5864" h="285831">
                  <a:moveTo>
                    <a:pt x="194965" y="0"/>
                  </a:moveTo>
                  <a:lnTo>
                    <a:pt x="194965" y="15908"/>
                  </a:lnTo>
                  <a:lnTo>
                    <a:pt x="226780" y="15908"/>
                  </a:lnTo>
                  <a:lnTo>
                    <a:pt x="242687" y="20452"/>
                  </a:lnTo>
                  <a:lnTo>
                    <a:pt x="249505" y="31815"/>
                  </a:lnTo>
                  <a:lnTo>
                    <a:pt x="269957" y="31815"/>
                  </a:lnTo>
                  <a:lnTo>
                    <a:pt x="285864" y="43177"/>
                  </a:lnTo>
                  <a:lnTo>
                    <a:pt x="285864" y="95444"/>
                  </a:lnTo>
                  <a:lnTo>
                    <a:pt x="281319" y="122713"/>
                  </a:lnTo>
                  <a:lnTo>
                    <a:pt x="281319" y="149983"/>
                  </a:lnTo>
                  <a:lnTo>
                    <a:pt x="285864" y="161345"/>
                  </a:lnTo>
                  <a:lnTo>
                    <a:pt x="281319" y="181797"/>
                  </a:lnTo>
                  <a:lnTo>
                    <a:pt x="279505" y="183611"/>
                  </a:lnTo>
                  <a:lnTo>
                    <a:pt x="274969" y="204022"/>
                  </a:lnTo>
                  <a:lnTo>
                    <a:pt x="270424" y="208567"/>
                  </a:lnTo>
                  <a:lnTo>
                    <a:pt x="259062" y="235837"/>
                  </a:lnTo>
                  <a:lnTo>
                    <a:pt x="220430" y="285831"/>
                  </a:lnTo>
                  <a:lnTo>
                    <a:pt x="199978" y="279014"/>
                  </a:lnTo>
                  <a:lnTo>
                    <a:pt x="188615" y="285831"/>
                  </a:lnTo>
                  <a:lnTo>
                    <a:pt x="172708" y="274469"/>
                  </a:lnTo>
                  <a:lnTo>
                    <a:pt x="156801" y="274469"/>
                  </a:lnTo>
                  <a:lnTo>
                    <a:pt x="134076" y="258562"/>
                  </a:lnTo>
                  <a:lnTo>
                    <a:pt x="102261" y="251744"/>
                  </a:lnTo>
                  <a:lnTo>
                    <a:pt x="90899" y="226747"/>
                  </a:lnTo>
                  <a:lnTo>
                    <a:pt x="90899" y="215385"/>
                  </a:lnTo>
                  <a:lnTo>
                    <a:pt x="74992" y="208567"/>
                  </a:lnTo>
                  <a:lnTo>
                    <a:pt x="31815" y="167663"/>
                  </a:lnTo>
                  <a:lnTo>
                    <a:pt x="27270" y="144938"/>
                  </a:lnTo>
                  <a:lnTo>
                    <a:pt x="15908" y="140393"/>
                  </a:lnTo>
                  <a:lnTo>
                    <a:pt x="0" y="106306"/>
                  </a:lnTo>
                  <a:lnTo>
                    <a:pt x="18052" y="109157"/>
                  </a:lnTo>
                  <a:lnTo>
                    <a:pt x="6350" y="84081"/>
                  </a:lnTo>
                  <a:lnTo>
                    <a:pt x="49527" y="90899"/>
                  </a:lnTo>
                  <a:lnTo>
                    <a:pt x="60890" y="90899"/>
                  </a:lnTo>
                  <a:lnTo>
                    <a:pt x="76797" y="90899"/>
                  </a:lnTo>
                  <a:lnTo>
                    <a:pt x="92704" y="68174"/>
                  </a:lnTo>
                  <a:lnTo>
                    <a:pt x="124519" y="36360"/>
                  </a:lnTo>
                  <a:lnTo>
                    <a:pt x="140426" y="31815"/>
                  </a:lnTo>
                  <a:lnTo>
                    <a:pt x="140426" y="20452"/>
                  </a:lnTo>
                  <a:lnTo>
                    <a:pt x="163151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3" name="Freeform 351">
              <a:extLst>
                <a:ext uri="{FF2B5EF4-FFF2-40B4-BE49-F238E27FC236}">
                  <a16:creationId xmlns:a16="http://schemas.microsoft.com/office/drawing/2014/main" id="{5BF5CDF7-B917-9052-EAEE-04E464911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6325" y="4543296"/>
              <a:ext cx="455061" cy="398818"/>
            </a:xfrm>
            <a:custGeom>
              <a:avLst/>
              <a:gdLst>
                <a:gd name="T0" fmla="*/ 220 w 267"/>
                <a:gd name="T1" fmla="*/ 0 h 234"/>
                <a:gd name="T2" fmla="*/ 234 w 267"/>
                <a:gd name="T3" fmla="*/ 2 h 234"/>
                <a:gd name="T4" fmla="*/ 248 w 267"/>
                <a:gd name="T5" fmla="*/ 28 h 234"/>
                <a:gd name="T6" fmla="*/ 251 w 267"/>
                <a:gd name="T7" fmla="*/ 59 h 234"/>
                <a:gd name="T8" fmla="*/ 244 w 267"/>
                <a:gd name="T9" fmla="*/ 64 h 234"/>
                <a:gd name="T10" fmla="*/ 239 w 267"/>
                <a:gd name="T11" fmla="*/ 68 h 234"/>
                <a:gd name="T12" fmla="*/ 234 w 267"/>
                <a:gd name="T13" fmla="*/ 83 h 234"/>
                <a:gd name="T14" fmla="*/ 253 w 267"/>
                <a:gd name="T15" fmla="*/ 90 h 234"/>
                <a:gd name="T16" fmla="*/ 267 w 267"/>
                <a:gd name="T17" fmla="*/ 83 h 234"/>
                <a:gd name="T18" fmla="*/ 263 w 267"/>
                <a:gd name="T19" fmla="*/ 111 h 234"/>
                <a:gd name="T20" fmla="*/ 246 w 267"/>
                <a:gd name="T21" fmla="*/ 128 h 234"/>
                <a:gd name="T22" fmla="*/ 237 w 267"/>
                <a:gd name="T23" fmla="*/ 139 h 234"/>
                <a:gd name="T24" fmla="*/ 222 w 267"/>
                <a:gd name="T25" fmla="*/ 163 h 234"/>
                <a:gd name="T26" fmla="*/ 194 w 267"/>
                <a:gd name="T27" fmla="*/ 194 h 234"/>
                <a:gd name="T28" fmla="*/ 163 w 267"/>
                <a:gd name="T29" fmla="*/ 211 h 234"/>
                <a:gd name="T30" fmla="*/ 154 w 267"/>
                <a:gd name="T31" fmla="*/ 218 h 234"/>
                <a:gd name="T32" fmla="*/ 135 w 267"/>
                <a:gd name="T33" fmla="*/ 218 h 234"/>
                <a:gd name="T34" fmla="*/ 109 w 267"/>
                <a:gd name="T35" fmla="*/ 218 h 234"/>
                <a:gd name="T36" fmla="*/ 85 w 267"/>
                <a:gd name="T37" fmla="*/ 225 h 234"/>
                <a:gd name="T38" fmla="*/ 61 w 267"/>
                <a:gd name="T39" fmla="*/ 234 h 234"/>
                <a:gd name="T40" fmla="*/ 47 w 267"/>
                <a:gd name="T41" fmla="*/ 227 h 234"/>
                <a:gd name="T42" fmla="*/ 35 w 267"/>
                <a:gd name="T43" fmla="*/ 218 h 234"/>
                <a:gd name="T44" fmla="*/ 31 w 267"/>
                <a:gd name="T45" fmla="*/ 215 h 234"/>
                <a:gd name="T46" fmla="*/ 26 w 267"/>
                <a:gd name="T47" fmla="*/ 192 h 234"/>
                <a:gd name="T48" fmla="*/ 31 w 267"/>
                <a:gd name="T49" fmla="*/ 173 h 234"/>
                <a:gd name="T50" fmla="*/ 14 w 267"/>
                <a:gd name="T51" fmla="*/ 139 h 234"/>
                <a:gd name="T52" fmla="*/ 0 w 267"/>
                <a:gd name="T53" fmla="*/ 116 h 234"/>
                <a:gd name="T54" fmla="*/ 14 w 267"/>
                <a:gd name="T55" fmla="*/ 111 h 234"/>
                <a:gd name="T56" fmla="*/ 26 w 267"/>
                <a:gd name="T57" fmla="*/ 121 h 234"/>
                <a:gd name="T58" fmla="*/ 45 w 267"/>
                <a:gd name="T59" fmla="*/ 123 h 234"/>
                <a:gd name="T60" fmla="*/ 59 w 267"/>
                <a:gd name="T61" fmla="*/ 47 h 234"/>
                <a:gd name="T62" fmla="*/ 73 w 267"/>
                <a:gd name="T63" fmla="*/ 66 h 234"/>
                <a:gd name="T64" fmla="*/ 76 w 267"/>
                <a:gd name="T65" fmla="*/ 85 h 234"/>
                <a:gd name="T66" fmla="*/ 95 w 267"/>
                <a:gd name="T67" fmla="*/ 73 h 234"/>
                <a:gd name="T68" fmla="*/ 106 w 267"/>
                <a:gd name="T69" fmla="*/ 61 h 234"/>
                <a:gd name="T70" fmla="*/ 121 w 267"/>
                <a:gd name="T71" fmla="*/ 59 h 234"/>
                <a:gd name="T72" fmla="*/ 142 w 267"/>
                <a:gd name="T73" fmla="*/ 64 h 234"/>
                <a:gd name="T74" fmla="*/ 154 w 267"/>
                <a:gd name="T75" fmla="*/ 54 h 234"/>
                <a:gd name="T76" fmla="*/ 166 w 267"/>
                <a:gd name="T77" fmla="*/ 45 h 234"/>
                <a:gd name="T78" fmla="*/ 175 w 267"/>
                <a:gd name="T79" fmla="*/ 26 h 234"/>
                <a:gd name="T80" fmla="*/ 213 w 267"/>
                <a:gd name="T81" fmla="*/ 0 h 234"/>
                <a:gd name="T82" fmla="*/ 192 w 267"/>
                <a:gd name="T83" fmla="*/ 121 h 234"/>
                <a:gd name="T84" fmla="*/ 182 w 267"/>
                <a:gd name="T85" fmla="*/ 128 h 234"/>
                <a:gd name="T86" fmla="*/ 187 w 267"/>
                <a:gd name="T87" fmla="*/ 154 h 234"/>
                <a:gd name="T88" fmla="*/ 194 w 267"/>
                <a:gd name="T89" fmla="*/ 147 h 234"/>
                <a:gd name="T90" fmla="*/ 206 w 267"/>
                <a:gd name="T91" fmla="*/ 137 h 234"/>
                <a:gd name="T92" fmla="*/ 206 w 267"/>
                <a:gd name="T93" fmla="*/ 123 h 234"/>
                <a:gd name="T94" fmla="*/ 192 w 267"/>
                <a:gd name="T95" fmla="*/ 1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234">
                  <a:moveTo>
                    <a:pt x="220" y="0"/>
                  </a:moveTo>
                  <a:lnTo>
                    <a:pt x="220" y="0"/>
                  </a:lnTo>
                  <a:lnTo>
                    <a:pt x="227" y="2"/>
                  </a:lnTo>
                  <a:lnTo>
                    <a:pt x="234" y="2"/>
                  </a:lnTo>
                  <a:lnTo>
                    <a:pt x="241" y="2"/>
                  </a:lnTo>
                  <a:lnTo>
                    <a:pt x="248" y="28"/>
                  </a:lnTo>
                  <a:lnTo>
                    <a:pt x="253" y="40"/>
                  </a:lnTo>
                  <a:lnTo>
                    <a:pt x="251" y="59"/>
                  </a:lnTo>
                  <a:lnTo>
                    <a:pt x="253" y="66"/>
                  </a:lnTo>
                  <a:lnTo>
                    <a:pt x="244" y="64"/>
                  </a:lnTo>
                  <a:lnTo>
                    <a:pt x="239" y="64"/>
                  </a:lnTo>
                  <a:lnTo>
                    <a:pt x="239" y="68"/>
                  </a:lnTo>
                  <a:lnTo>
                    <a:pt x="234" y="76"/>
                  </a:lnTo>
                  <a:lnTo>
                    <a:pt x="234" y="83"/>
                  </a:lnTo>
                  <a:lnTo>
                    <a:pt x="244" y="92"/>
                  </a:lnTo>
                  <a:lnTo>
                    <a:pt x="253" y="90"/>
                  </a:lnTo>
                  <a:lnTo>
                    <a:pt x="255" y="83"/>
                  </a:lnTo>
                  <a:lnTo>
                    <a:pt x="267" y="83"/>
                  </a:lnTo>
                  <a:lnTo>
                    <a:pt x="265" y="95"/>
                  </a:lnTo>
                  <a:lnTo>
                    <a:pt x="263" y="111"/>
                  </a:lnTo>
                  <a:lnTo>
                    <a:pt x="258" y="118"/>
                  </a:lnTo>
                  <a:lnTo>
                    <a:pt x="246" y="128"/>
                  </a:lnTo>
                  <a:lnTo>
                    <a:pt x="244" y="132"/>
                  </a:lnTo>
                  <a:lnTo>
                    <a:pt x="237" y="139"/>
                  </a:lnTo>
                  <a:lnTo>
                    <a:pt x="232" y="149"/>
                  </a:lnTo>
                  <a:lnTo>
                    <a:pt x="222" y="163"/>
                  </a:lnTo>
                  <a:lnTo>
                    <a:pt x="206" y="182"/>
                  </a:lnTo>
                  <a:lnTo>
                    <a:pt x="194" y="194"/>
                  </a:lnTo>
                  <a:lnTo>
                    <a:pt x="182" y="203"/>
                  </a:lnTo>
                  <a:lnTo>
                    <a:pt x="163" y="211"/>
                  </a:lnTo>
                  <a:lnTo>
                    <a:pt x="156" y="211"/>
                  </a:lnTo>
                  <a:lnTo>
                    <a:pt x="154" y="218"/>
                  </a:lnTo>
                  <a:lnTo>
                    <a:pt x="144" y="215"/>
                  </a:lnTo>
                  <a:lnTo>
                    <a:pt x="135" y="218"/>
                  </a:lnTo>
                  <a:lnTo>
                    <a:pt x="118" y="215"/>
                  </a:lnTo>
                  <a:lnTo>
                    <a:pt x="109" y="218"/>
                  </a:lnTo>
                  <a:lnTo>
                    <a:pt x="102" y="215"/>
                  </a:lnTo>
                  <a:lnTo>
                    <a:pt x="85" y="225"/>
                  </a:lnTo>
                  <a:lnTo>
                    <a:pt x="71" y="225"/>
                  </a:lnTo>
                  <a:lnTo>
                    <a:pt x="61" y="234"/>
                  </a:lnTo>
                  <a:lnTo>
                    <a:pt x="54" y="234"/>
                  </a:lnTo>
                  <a:lnTo>
                    <a:pt x="47" y="227"/>
                  </a:lnTo>
                  <a:lnTo>
                    <a:pt x="43" y="227"/>
                  </a:lnTo>
                  <a:lnTo>
                    <a:pt x="35" y="218"/>
                  </a:lnTo>
                  <a:lnTo>
                    <a:pt x="33" y="222"/>
                  </a:lnTo>
                  <a:lnTo>
                    <a:pt x="31" y="215"/>
                  </a:lnTo>
                  <a:lnTo>
                    <a:pt x="31" y="203"/>
                  </a:lnTo>
                  <a:lnTo>
                    <a:pt x="26" y="192"/>
                  </a:lnTo>
                  <a:lnTo>
                    <a:pt x="31" y="187"/>
                  </a:lnTo>
                  <a:lnTo>
                    <a:pt x="31" y="173"/>
                  </a:lnTo>
                  <a:lnTo>
                    <a:pt x="21" y="156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0" y="116"/>
                  </a:lnTo>
                  <a:lnTo>
                    <a:pt x="9" y="106"/>
                  </a:lnTo>
                  <a:lnTo>
                    <a:pt x="14" y="111"/>
                  </a:lnTo>
                  <a:lnTo>
                    <a:pt x="19" y="121"/>
                  </a:lnTo>
                  <a:lnTo>
                    <a:pt x="26" y="121"/>
                  </a:lnTo>
                  <a:lnTo>
                    <a:pt x="35" y="125"/>
                  </a:lnTo>
                  <a:lnTo>
                    <a:pt x="45" y="123"/>
                  </a:lnTo>
                  <a:lnTo>
                    <a:pt x="59" y="113"/>
                  </a:lnTo>
                  <a:lnTo>
                    <a:pt x="59" y="47"/>
                  </a:lnTo>
                  <a:lnTo>
                    <a:pt x="61" y="50"/>
                  </a:lnTo>
                  <a:lnTo>
                    <a:pt x="73" y="66"/>
                  </a:lnTo>
                  <a:lnTo>
                    <a:pt x="71" y="78"/>
                  </a:lnTo>
                  <a:lnTo>
                    <a:pt x="76" y="85"/>
                  </a:lnTo>
                  <a:lnTo>
                    <a:pt x="85" y="83"/>
                  </a:lnTo>
                  <a:lnTo>
                    <a:pt x="95" y="73"/>
                  </a:lnTo>
                  <a:lnTo>
                    <a:pt x="102" y="68"/>
                  </a:lnTo>
                  <a:lnTo>
                    <a:pt x="106" y="61"/>
                  </a:lnTo>
                  <a:lnTo>
                    <a:pt x="114" y="57"/>
                  </a:lnTo>
                  <a:lnTo>
                    <a:pt x="121" y="59"/>
                  </a:lnTo>
                  <a:lnTo>
                    <a:pt x="130" y="64"/>
                  </a:lnTo>
                  <a:lnTo>
                    <a:pt x="142" y="64"/>
                  </a:lnTo>
                  <a:lnTo>
                    <a:pt x="151" y="59"/>
                  </a:lnTo>
                  <a:lnTo>
                    <a:pt x="154" y="54"/>
                  </a:lnTo>
                  <a:lnTo>
                    <a:pt x="156" y="45"/>
                  </a:lnTo>
                  <a:lnTo>
                    <a:pt x="166" y="45"/>
                  </a:lnTo>
                  <a:lnTo>
                    <a:pt x="170" y="38"/>
                  </a:lnTo>
                  <a:lnTo>
                    <a:pt x="175" y="26"/>
                  </a:lnTo>
                  <a:lnTo>
                    <a:pt x="189" y="14"/>
                  </a:lnTo>
                  <a:lnTo>
                    <a:pt x="213" y="0"/>
                  </a:lnTo>
                  <a:lnTo>
                    <a:pt x="220" y="0"/>
                  </a:lnTo>
                  <a:moveTo>
                    <a:pt x="192" y="121"/>
                  </a:moveTo>
                  <a:lnTo>
                    <a:pt x="192" y="121"/>
                  </a:lnTo>
                  <a:lnTo>
                    <a:pt x="182" y="128"/>
                  </a:lnTo>
                  <a:lnTo>
                    <a:pt x="173" y="139"/>
                  </a:lnTo>
                  <a:lnTo>
                    <a:pt x="187" y="154"/>
                  </a:lnTo>
                  <a:lnTo>
                    <a:pt x="192" y="151"/>
                  </a:lnTo>
                  <a:lnTo>
                    <a:pt x="194" y="147"/>
                  </a:lnTo>
                  <a:lnTo>
                    <a:pt x="203" y="144"/>
                  </a:lnTo>
                  <a:lnTo>
                    <a:pt x="206" y="137"/>
                  </a:lnTo>
                  <a:lnTo>
                    <a:pt x="210" y="128"/>
                  </a:lnTo>
                  <a:lnTo>
                    <a:pt x="206" y="123"/>
                  </a:lnTo>
                  <a:lnTo>
                    <a:pt x="199" y="116"/>
                  </a:lnTo>
                  <a:lnTo>
                    <a:pt x="192" y="121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54" name="Freeform 429">
              <a:extLst>
                <a:ext uri="{FF2B5EF4-FFF2-40B4-BE49-F238E27FC236}">
                  <a16:creationId xmlns:a16="http://schemas.microsoft.com/office/drawing/2014/main" id="{F57FD64B-7528-53CE-0D7E-145749D81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907" y="4384384"/>
              <a:ext cx="366435" cy="370333"/>
            </a:xfrm>
            <a:custGeom>
              <a:avLst/>
              <a:gdLst>
                <a:gd name="connsiteX0" fmla="*/ 379218 w 488580"/>
                <a:gd name="connsiteY0" fmla="*/ 46740 h 493777"/>
                <a:gd name="connsiteX1" fmla="*/ 363595 w 488580"/>
                <a:gd name="connsiteY1" fmla="*/ 49995 h 493777"/>
                <a:gd name="connsiteX2" fmla="*/ 338598 w 488580"/>
                <a:gd name="connsiteY2" fmla="*/ 49995 h 493777"/>
                <a:gd name="connsiteX3" fmla="*/ 338513 w 488580"/>
                <a:gd name="connsiteY3" fmla="*/ 51719 h 493777"/>
                <a:gd name="connsiteX4" fmla="*/ 354505 w 488580"/>
                <a:gd name="connsiteY4" fmla="*/ 52918 h 493777"/>
                <a:gd name="connsiteX5" fmla="*/ 36360 w 488580"/>
                <a:gd name="connsiteY5" fmla="*/ 0 h 493777"/>
                <a:gd name="connsiteX6" fmla="*/ 59084 w 488580"/>
                <a:gd name="connsiteY6" fmla="*/ 6817 h 493777"/>
                <a:gd name="connsiteX7" fmla="*/ 79537 w 488580"/>
                <a:gd name="connsiteY7" fmla="*/ 22725 h 493777"/>
                <a:gd name="connsiteX8" fmla="*/ 90899 w 488580"/>
                <a:gd name="connsiteY8" fmla="*/ 15908 h 493777"/>
                <a:gd name="connsiteX9" fmla="*/ 236337 w 488580"/>
                <a:gd name="connsiteY9" fmla="*/ 15908 h 493777"/>
                <a:gd name="connsiteX10" fmla="*/ 263606 w 488580"/>
                <a:gd name="connsiteY10" fmla="*/ 31815 h 493777"/>
                <a:gd name="connsiteX11" fmla="*/ 354505 w 488580"/>
                <a:gd name="connsiteY11" fmla="*/ 38632 h 493777"/>
                <a:gd name="connsiteX12" fmla="*/ 418134 w 488580"/>
                <a:gd name="connsiteY12" fmla="*/ 22725 h 493777"/>
                <a:gd name="connsiteX13" fmla="*/ 449948 w 488580"/>
                <a:gd name="connsiteY13" fmla="*/ 15908 h 493777"/>
                <a:gd name="connsiteX14" fmla="*/ 472673 w 488580"/>
                <a:gd name="connsiteY14" fmla="*/ 15908 h 493777"/>
                <a:gd name="connsiteX15" fmla="*/ 488580 w 488580"/>
                <a:gd name="connsiteY15" fmla="*/ 27270 h 493777"/>
                <a:gd name="connsiteX16" fmla="*/ 478580 w 488580"/>
                <a:gd name="connsiteY16" fmla="*/ 34413 h 493777"/>
                <a:gd name="connsiteX17" fmla="*/ 488580 w 488580"/>
                <a:gd name="connsiteY17" fmla="*/ 41556 h 493777"/>
                <a:gd name="connsiteX18" fmla="*/ 472673 w 488580"/>
                <a:gd name="connsiteY18" fmla="*/ 52918 h 493777"/>
                <a:gd name="connsiteX19" fmla="*/ 461311 w 488580"/>
                <a:gd name="connsiteY19" fmla="*/ 52918 h 493777"/>
                <a:gd name="connsiteX20" fmla="*/ 434041 w 488580"/>
                <a:gd name="connsiteY20" fmla="*/ 68826 h 493777"/>
                <a:gd name="connsiteX21" fmla="*/ 418134 w 488580"/>
                <a:gd name="connsiteY21" fmla="*/ 52918 h 493777"/>
                <a:gd name="connsiteX22" fmla="*/ 363595 w 488580"/>
                <a:gd name="connsiteY22" fmla="*/ 64281 h 493777"/>
                <a:gd name="connsiteX23" fmla="*/ 338598 w 488580"/>
                <a:gd name="connsiteY23" fmla="*/ 64281 h 493777"/>
                <a:gd name="connsiteX24" fmla="*/ 331780 w 488580"/>
                <a:gd name="connsiteY24" fmla="*/ 202901 h 493777"/>
                <a:gd name="connsiteX25" fmla="*/ 299966 w 488580"/>
                <a:gd name="connsiteY25" fmla="*/ 202901 h 493777"/>
                <a:gd name="connsiteX26" fmla="*/ 299966 w 488580"/>
                <a:gd name="connsiteY26" fmla="*/ 306784 h 493777"/>
                <a:gd name="connsiteX27" fmla="*/ 299966 w 488580"/>
                <a:gd name="connsiteY27" fmla="*/ 321070 h 493777"/>
                <a:gd name="connsiteX28" fmla="*/ 299966 w 488580"/>
                <a:gd name="connsiteY28" fmla="*/ 456767 h 493777"/>
                <a:gd name="connsiteX29" fmla="*/ 299966 w 488580"/>
                <a:gd name="connsiteY29" fmla="*/ 471053 h 493777"/>
                <a:gd name="connsiteX30" fmla="*/ 263606 w 488580"/>
                <a:gd name="connsiteY30" fmla="*/ 493777 h 493777"/>
                <a:gd name="connsiteX31" fmla="*/ 245426 w 488580"/>
                <a:gd name="connsiteY31" fmla="*/ 493777 h 493777"/>
                <a:gd name="connsiteX32" fmla="*/ 224974 w 488580"/>
                <a:gd name="connsiteY32" fmla="*/ 489232 h 493777"/>
                <a:gd name="connsiteX33" fmla="*/ 204522 w 488580"/>
                <a:gd name="connsiteY33" fmla="*/ 489232 h 493777"/>
                <a:gd name="connsiteX34" fmla="*/ 197705 w 488580"/>
                <a:gd name="connsiteY34" fmla="*/ 466508 h 493777"/>
                <a:gd name="connsiteX35" fmla="*/ 186342 w 488580"/>
                <a:gd name="connsiteY35" fmla="*/ 455145 h 493777"/>
                <a:gd name="connsiteX36" fmla="*/ 165890 w 488580"/>
                <a:gd name="connsiteY36" fmla="*/ 477870 h 493777"/>
                <a:gd name="connsiteX37" fmla="*/ 138621 w 488580"/>
                <a:gd name="connsiteY37" fmla="*/ 446055 h 493777"/>
                <a:gd name="connsiteX38" fmla="*/ 122713 w 488580"/>
                <a:gd name="connsiteY38" fmla="*/ 411968 h 493777"/>
                <a:gd name="connsiteX39" fmla="*/ 118168 w 488580"/>
                <a:gd name="connsiteY39" fmla="*/ 375609 h 493777"/>
                <a:gd name="connsiteX40" fmla="*/ 106806 w 488580"/>
                <a:gd name="connsiteY40" fmla="*/ 348339 h 493777"/>
                <a:gd name="connsiteX41" fmla="*/ 95444 w 488580"/>
                <a:gd name="connsiteY41" fmla="*/ 284710 h 493777"/>
                <a:gd name="connsiteX42" fmla="*/ 95444 w 488580"/>
                <a:gd name="connsiteY42" fmla="*/ 270424 h 493777"/>
                <a:gd name="connsiteX43" fmla="*/ 95444 w 488580"/>
                <a:gd name="connsiteY43" fmla="*/ 234716 h 493777"/>
                <a:gd name="connsiteX44" fmla="*/ 90899 w 488580"/>
                <a:gd name="connsiteY44" fmla="*/ 214264 h 493777"/>
                <a:gd name="connsiteX45" fmla="*/ 74992 w 488580"/>
                <a:gd name="connsiteY45" fmla="*/ 198356 h 493777"/>
                <a:gd name="connsiteX46" fmla="*/ 59084 w 488580"/>
                <a:gd name="connsiteY46" fmla="*/ 166542 h 493777"/>
                <a:gd name="connsiteX47" fmla="*/ 36360 w 488580"/>
                <a:gd name="connsiteY47" fmla="*/ 123365 h 493777"/>
                <a:gd name="connsiteX48" fmla="*/ 31815 w 488580"/>
                <a:gd name="connsiteY48" fmla="*/ 96095 h 493777"/>
                <a:gd name="connsiteX49" fmla="*/ 0 w 488580"/>
                <a:gd name="connsiteY49" fmla="*/ 64281 h 493777"/>
                <a:gd name="connsiteX50" fmla="*/ 0 w 488580"/>
                <a:gd name="connsiteY50" fmla="*/ 49995 h 493777"/>
                <a:gd name="connsiteX51" fmla="*/ 0 w 488580"/>
                <a:gd name="connsiteY51" fmla="*/ 30194 h 493777"/>
                <a:gd name="connsiteX52" fmla="*/ 0 w 488580"/>
                <a:gd name="connsiteY52" fmla="*/ 15908 h 493777"/>
                <a:gd name="connsiteX53" fmla="*/ 15908 w 488580"/>
                <a:gd name="connsiteY53" fmla="*/ 6817 h 4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88580" h="493777">
                  <a:moveTo>
                    <a:pt x="379218" y="46740"/>
                  </a:moveTo>
                  <a:lnTo>
                    <a:pt x="363595" y="49995"/>
                  </a:lnTo>
                  <a:lnTo>
                    <a:pt x="338598" y="49995"/>
                  </a:lnTo>
                  <a:lnTo>
                    <a:pt x="338513" y="51719"/>
                  </a:lnTo>
                  <a:lnTo>
                    <a:pt x="354505" y="52918"/>
                  </a:lnTo>
                  <a:close/>
                  <a:moveTo>
                    <a:pt x="36360" y="0"/>
                  </a:moveTo>
                  <a:lnTo>
                    <a:pt x="59084" y="6817"/>
                  </a:lnTo>
                  <a:lnTo>
                    <a:pt x="79537" y="22725"/>
                  </a:lnTo>
                  <a:lnTo>
                    <a:pt x="90899" y="15908"/>
                  </a:lnTo>
                  <a:lnTo>
                    <a:pt x="236337" y="15908"/>
                  </a:lnTo>
                  <a:lnTo>
                    <a:pt x="263606" y="31815"/>
                  </a:lnTo>
                  <a:lnTo>
                    <a:pt x="354505" y="38632"/>
                  </a:lnTo>
                  <a:lnTo>
                    <a:pt x="418134" y="22725"/>
                  </a:lnTo>
                  <a:lnTo>
                    <a:pt x="449948" y="15908"/>
                  </a:lnTo>
                  <a:lnTo>
                    <a:pt x="472673" y="15908"/>
                  </a:lnTo>
                  <a:lnTo>
                    <a:pt x="488580" y="27270"/>
                  </a:lnTo>
                  <a:lnTo>
                    <a:pt x="478580" y="34413"/>
                  </a:lnTo>
                  <a:lnTo>
                    <a:pt x="488580" y="41556"/>
                  </a:lnTo>
                  <a:lnTo>
                    <a:pt x="472673" y="52918"/>
                  </a:lnTo>
                  <a:lnTo>
                    <a:pt x="461311" y="52918"/>
                  </a:lnTo>
                  <a:lnTo>
                    <a:pt x="434041" y="68826"/>
                  </a:lnTo>
                  <a:lnTo>
                    <a:pt x="418134" y="52918"/>
                  </a:lnTo>
                  <a:lnTo>
                    <a:pt x="363595" y="64281"/>
                  </a:lnTo>
                  <a:lnTo>
                    <a:pt x="338598" y="64281"/>
                  </a:lnTo>
                  <a:lnTo>
                    <a:pt x="331780" y="202901"/>
                  </a:lnTo>
                  <a:lnTo>
                    <a:pt x="299966" y="202901"/>
                  </a:lnTo>
                  <a:lnTo>
                    <a:pt x="299966" y="306784"/>
                  </a:lnTo>
                  <a:lnTo>
                    <a:pt x="299966" y="321070"/>
                  </a:lnTo>
                  <a:lnTo>
                    <a:pt x="299966" y="456767"/>
                  </a:lnTo>
                  <a:lnTo>
                    <a:pt x="299966" y="471053"/>
                  </a:lnTo>
                  <a:lnTo>
                    <a:pt x="263606" y="493777"/>
                  </a:lnTo>
                  <a:lnTo>
                    <a:pt x="245426" y="493777"/>
                  </a:lnTo>
                  <a:lnTo>
                    <a:pt x="224974" y="489232"/>
                  </a:lnTo>
                  <a:lnTo>
                    <a:pt x="204522" y="489232"/>
                  </a:lnTo>
                  <a:lnTo>
                    <a:pt x="197705" y="466508"/>
                  </a:lnTo>
                  <a:lnTo>
                    <a:pt x="186342" y="455145"/>
                  </a:lnTo>
                  <a:lnTo>
                    <a:pt x="165890" y="477870"/>
                  </a:lnTo>
                  <a:lnTo>
                    <a:pt x="138621" y="446055"/>
                  </a:lnTo>
                  <a:lnTo>
                    <a:pt x="122713" y="411968"/>
                  </a:lnTo>
                  <a:lnTo>
                    <a:pt x="118168" y="375609"/>
                  </a:lnTo>
                  <a:lnTo>
                    <a:pt x="106806" y="348339"/>
                  </a:lnTo>
                  <a:lnTo>
                    <a:pt x="95444" y="284710"/>
                  </a:lnTo>
                  <a:lnTo>
                    <a:pt x="95444" y="270424"/>
                  </a:lnTo>
                  <a:lnTo>
                    <a:pt x="95444" y="234716"/>
                  </a:lnTo>
                  <a:lnTo>
                    <a:pt x="90899" y="214264"/>
                  </a:lnTo>
                  <a:lnTo>
                    <a:pt x="74992" y="198356"/>
                  </a:lnTo>
                  <a:lnTo>
                    <a:pt x="59084" y="166542"/>
                  </a:lnTo>
                  <a:lnTo>
                    <a:pt x="36360" y="123365"/>
                  </a:lnTo>
                  <a:lnTo>
                    <a:pt x="31815" y="96095"/>
                  </a:lnTo>
                  <a:lnTo>
                    <a:pt x="0" y="64281"/>
                  </a:lnTo>
                  <a:lnTo>
                    <a:pt x="0" y="49995"/>
                  </a:lnTo>
                  <a:lnTo>
                    <a:pt x="0" y="30194"/>
                  </a:lnTo>
                  <a:lnTo>
                    <a:pt x="0" y="15908"/>
                  </a:lnTo>
                  <a:lnTo>
                    <a:pt x="15908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5" name="Freeform 427">
              <a:extLst>
                <a:ext uri="{FF2B5EF4-FFF2-40B4-BE49-F238E27FC236}">
                  <a16:creationId xmlns:a16="http://schemas.microsoft.com/office/drawing/2014/main" id="{D088EB10-753F-3318-B000-441CE026C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838" y="3776176"/>
              <a:ext cx="530379" cy="514958"/>
            </a:xfrm>
            <a:custGeom>
              <a:avLst/>
              <a:gdLst>
                <a:gd name="connsiteX0" fmla="*/ 493125 w 707172"/>
                <a:gd name="connsiteY0" fmla="*/ 0 h 686611"/>
                <a:gd name="connsiteX1" fmla="*/ 520395 w 707172"/>
                <a:gd name="connsiteY1" fmla="*/ 6817 h 686611"/>
                <a:gd name="connsiteX2" fmla="*/ 543120 w 707172"/>
                <a:gd name="connsiteY2" fmla="*/ 6817 h 686611"/>
                <a:gd name="connsiteX3" fmla="*/ 559027 w 707172"/>
                <a:gd name="connsiteY3" fmla="*/ 0 h 686611"/>
                <a:gd name="connsiteX4" fmla="*/ 564385 w 707172"/>
                <a:gd name="connsiteY4" fmla="*/ 8930 h 686611"/>
                <a:gd name="connsiteX5" fmla="*/ 568552 w 707172"/>
                <a:gd name="connsiteY5" fmla="*/ 7144 h 686611"/>
                <a:gd name="connsiteX6" fmla="*/ 585802 w 707172"/>
                <a:gd name="connsiteY6" fmla="*/ 35894 h 686611"/>
                <a:gd name="connsiteX7" fmla="*/ 595386 w 707172"/>
                <a:gd name="connsiteY7" fmla="*/ 38632 h 686611"/>
                <a:gd name="connsiteX8" fmla="*/ 606749 w 707172"/>
                <a:gd name="connsiteY8" fmla="*/ 27270 h 686611"/>
                <a:gd name="connsiteX9" fmla="*/ 622656 w 707172"/>
                <a:gd name="connsiteY9" fmla="*/ 34087 h 686611"/>
                <a:gd name="connsiteX10" fmla="*/ 645381 w 707172"/>
                <a:gd name="connsiteY10" fmla="*/ 22725 h 686611"/>
                <a:gd name="connsiteX11" fmla="*/ 650672 w 707172"/>
                <a:gd name="connsiteY11" fmla="*/ 31985 h 686611"/>
                <a:gd name="connsiteX12" fmla="*/ 654906 w 707172"/>
                <a:gd name="connsiteY12" fmla="*/ 29869 h 686611"/>
                <a:gd name="connsiteX13" fmla="*/ 663995 w 707172"/>
                <a:gd name="connsiteY13" fmla="*/ 45776 h 686611"/>
                <a:gd name="connsiteX14" fmla="*/ 698082 w 707172"/>
                <a:gd name="connsiteY14" fmla="*/ 73046 h 686611"/>
                <a:gd name="connsiteX15" fmla="*/ 691797 w 707172"/>
                <a:gd name="connsiteY15" fmla="*/ 106571 h 686611"/>
                <a:gd name="connsiteX16" fmla="*/ 697647 w 707172"/>
                <a:gd name="connsiteY16" fmla="*/ 109079 h 686611"/>
                <a:gd name="connsiteX17" fmla="*/ 696242 w 707172"/>
                <a:gd name="connsiteY17" fmla="*/ 111538 h 686611"/>
                <a:gd name="connsiteX18" fmla="*/ 707172 w 707172"/>
                <a:gd name="connsiteY18" fmla="*/ 116223 h 686611"/>
                <a:gd name="connsiteX19" fmla="*/ 698082 w 707172"/>
                <a:gd name="connsiteY19" fmla="*/ 132130 h 686611"/>
                <a:gd name="connsiteX20" fmla="*/ 679903 w 707172"/>
                <a:gd name="connsiteY20" fmla="*/ 143492 h 686611"/>
                <a:gd name="connsiteX21" fmla="*/ 670813 w 707172"/>
                <a:gd name="connsiteY21" fmla="*/ 159399 h 686611"/>
                <a:gd name="connsiteX22" fmla="*/ 659450 w 707172"/>
                <a:gd name="connsiteY22" fmla="*/ 179852 h 686611"/>
                <a:gd name="connsiteX23" fmla="*/ 659450 w 707172"/>
                <a:gd name="connsiteY23" fmla="*/ 207121 h 686611"/>
                <a:gd name="connsiteX24" fmla="*/ 648088 w 707172"/>
                <a:gd name="connsiteY24" fmla="*/ 218483 h 686611"/>
                <a:gd name="connsiteX25" fmla="*/ 648088 w 707172"/>
                <a:gd name="connsiteY25" fmla="*/ 245753 h 686611"/>
                <a:gd name="connsiteX26" fmla="*/ 636726 w 707172"/>
                <a:gd name="connsiteY26" fmla="*/ 254843 h 686611"/>
                <a:gd name="connsiteX27" fmla="*/ 636726 w 707172"/>
                <a:gd name="connsiteY27" fmla="*/ 282112 h 686611"/>
                <a:gd name="connsiteX28" fmla="*/ 632181 w 707172"/>
                <a:gd name="connsiteY28" fmla="*/ 282112 h 686611"/>
                <a:gd name="connsiteX29" fmla="*/ 627636 w 707172"/>
                <a:gd name="connsiteY29" fmla="*/ 304837 h 686611"/>
                <a:gd name="connsiteX30" fmla="*/ 636726 w 707172"/>
                <a:gd name="connsiteY30" fmla="*/ 320744 h 686611"/>
                <a:gd name="connsiteX31" fmla="*/ 636726 w 707172"/>
                <a:gd name="connsiteY31" fmla="*/ 363921 h 686611"/>
                <a:gd name="connsiteX32" fmla="*/ 643543 w 707172"/>
                <a:gd name="connsiteY32" fmla="*/ 395736 h 686611"/>
                <a:gd name="connsiteX33" fmla="*/ 643543 w 707172"/>
                <a:gd name="connsiteY33" fmla="*/ 416188 h 686611"/>
                <a:gd name="connsiteX34" fmla="*/ 648088 w 707172"/>
                <a:gd name="connsiteY34" fmla="*/ 438913 h 686611"/>
                <a:gd name="connsiteX35" fmla="*/ 670813 w 707172"/>
                <a:gd name="connsiteY35" fmla="*/ 459365 h 686611"/>
                <a:gd name="connsiteX36" fmla="*/ 691265 w 707172"/>
                <a:gd name="connsiteY36" fmla="*/ 502542 h 686611"/>
                <a:gd name="connsiteX37" fmla="*/ 675358 w 707172"/>
                <a:gd name="connsiteY37" fmla="*/ 502542 h 686611"/>
                <a:gd name="connsiteX38" fmla="*/ 627636 w 707172"/>
                <a:gd name="connsiteY38" fmla="*/ 509359 h 686611"/>
                <a:gd name="connsiteX39" fmla="*/ 616274 w 707172"/>
                <a:gd name="connsiteY39" fmla="*/ 513904 h 686611"/>
                <a:gd name="connsiteX40" fmla="*/ 604911 w 707172"/>
                <a:gd name="connsiteY40" fmla="*/ 534356 h 686611"/>
                <a:gd name="connsiteX41" fmla="*/ 616274 w 707172"/>
                <a:gd name="connsiteY41" fmla="*/ 552536 h 686611"/>
                <a:gd name="connsiteX42" fmla="*/ 611729 w 707172"/>
                <a:gd name="connsiteY42" fmla="*/ 593440 h 686611"/>
                <a:gd name="connsiteX43" fmla="*/ 605461 w 707172"/>
                <a:gd name="connsiteY43" fmla="*/ 628958 h 686611"/>
                <a:gd name="connsiteX44" fmla="*/ 606749 w 707172"/>
                <a:gd name="connsiteY44" fmla="*/ 629473 h 686611"/>
                <a:gd name="connsiteX45" fmla="*/ 613568 w 707172"/>
                <a:gd name="connsiteY45" fmla="*/ 635535 h 686611"/>
                <a:gd name="connsiteX46" fmla="*/ 616274 w 707172"/>
                <a:gd name="connsiteY46" fmla="*/ 636617 h 686611"/>
                <a:gd name="connsiteX47" fmla="*/ 628089 w 707172"/>
                <a:gd name="connsiteY47" fmla="*/ 647120 h 686611"/>
                <a:gd name="connsiteX48" fmla="*/ 638563 w 707172"/>
                <a:gd name="connsiteY48" fmla="*/ 640835 h 686611"/>
                <a:gd name="connsiteX49" fmla="*/ 640615 w 707172"/>
                <a:gd name="connsiteY49" fmla="*/ 652463 h 686611"/>
                <a:gd name="connsiteX50" fmla="*/ 648088 w 707172"/>
                <a:gd name="connsiteY50" fmla="*/ 647979 h 686611"/>
                <a:gd name="connsiteX51" fmla="*/ 654906 w 707172"/>
                <a:gd name="connsiteY51" fmla="*/ 686611 h 686611"/>
                <a:gd name="connsiteX52" fmla="*/ 620819 w 707172"/>
                <a:gd name="connsiteY52" fmla="*/ 686611 h 686611"/>
                <a:gd name="connsiteX53" fmla="*/ 617961 w 707172"/>
                <a:gd name="connsiteY53" fmla="*/ 679467 h 686611"/>
                <a:gd name="connsiteX54" fmla="*/ 611294 w 707172"/>
                <a:gd name="connsiteY54" fmla="*/ 679467 h 686611"/>
                <a:gd name="connsiteX55" fmla="*/ 602204 w 707172"/>
                <a:gd name="connsiteY55" fmla="*/ 656743 h 686611"/>
                <a:gd name="connsiteX56" fmla="*/ 592964 w 707172"/>
                <a:gd name="connsiteY56" fmla="*/ 647503 h 686611"/>
                <a:gd name="connsiteX57" fmla="*/ 568552 w 707172"/>
                <a:gd name="connsiteY57" fmla="*/ 643434 h 686611"/>
                <a:gd name="connsiteX58" fmla="*/ 564046 w 707172"/>
                <a:gd name="connsiteY58" fmla="*/ 637127 h 686611"/>
                <a:gd name="connsiteX59" fmla="*/ 559027 w 707172"/>
                <a:gd name="connsiteY59" fmla="*/ 636290 h 686611"/>
                <a:gd name="connsiteX60" fmla="*/ 553833 w 707172"/>
                <a:gd name="connsiteY60" fmla="*/ 629019 h 686611"/>
                <a:gd name="connsiteX61" fmla="*/ 536737 w 707172"/>
                <a:gd name="connsiteY61" fmla="*/ 636617 h 686611"/>
                <a:gd name="connsiteX62" fmla="*/ 509468 w 707172"/>
                <a:gd name="connsiteY62" fmla="*/ 632072 h 686611"/>
                <a:gd name="connsiteX63" fmla="*/ 502800 w 707172"/>
                <a:gd name="connsiteY63" fmla="*/ 625404 h 686611"/>
                <a:gd name="connsiteX64" fmla="*/ 499943 w 707172"/>
                <a:gd name="connsiteY64" fmla="*/ 624928 h 686611"/>
                <a:gd name="connsiteX65" fmla="*/ 490584 w 707172"/>
                <a:gd name="connsiteY65" fmla="*/ 615569 h 686611"/>
                <a:gd name="connsiteX66" fmla="*/ 470836 w 707172"/>
                <a:gd name="connsiteY66" fmla="*/ 611620 h 686611"/>
                <a:gd name="connsiteX67" fmla="*/ 454929 w 707172"/>
                <a:gd name="connsiteY67" fmla="*/ 611620 h 686611"/>
                <a:gd name="connsiteX68" fmla="*/ 452071 w 707172"/>
                <a:gd name="connsiteY68" fmla="*/ 604476 h 686611"/>
                <a:gd name="connsiteX69" fmla="*/ 445404 w 707172"/>
                <a:gd name="connsiteY69" fmla="*/ 604476 h 686611"/>
                <a:gd name="connsiteX70" fmla="*/ 443716 w 707172"/>
                <a:gd name="connsiteY70" fmla="*/ 600258 h 686611"/>
                <a:gd name="connsiteX71" fmla="*/ 439021 w 707172"/>
                <a:gd name="connsiteY71" fmla="*/ 600258 h 686611"/>
                <a:gd name="connsiteX72" fmla="*/ 423114 w 707172"/>
                <a:gd name="connsiteY72" fmla="*/ 600258 h 686611"/>
                <a:gd name="connsiteX73" fmla="*/ 400389 w 707172"/>
                <a:gd name="connsiteY73" fmla="*/ 604802 h 686611"/>
                <a:gd name="connsiteX74" fmla="*/ 384482 w 707172"/>
                <a:gd name="connsiteY74" fmla="*/ 604802 h 686611"/>
                <a:gd name="connsiteX75" fmla="*/ 375392 w 707172"/>
                <a:gd name="connsiteY75" fmla="*/ 604802 h 686611"/>
                <a:gd name="connsiteX76" fmla="*/ 375392 w 707172"/>
                <a:gd name="connsiteY76" fmla="*/ 597658 h 686611"/>
                <a:gd name="connsiteX77" fmla="*/ 374957 w 707172"/>
                <a:gd name="connsiteY77" fmla="*/ 597658 h 686611"/>
                <a:gd name="connsiteX78" fmla="*/ 365867 w 707172"/>
                <a:gd name="connsiteY78" fmla="*/ 597658 h 686611"/>
                <a:gd name="connsiteX79" fmla="*/ 365867 w 707172"/>
                <a:gd name="connsiteY79" fmla="*/ 554482 h 686611"/>
                <a:gd name="connsiteX80" fmla="*/ 354505 w 707172"/>
                <a:gd name="connsiteY80" fmla="*/ 538574 h 686611"/>
                <a:gd name="connsiteX81" fmla="*/ 347688 w 707172"/>
                <a:gd name="connsiteY81" fmla="*/ 518122 h 686611"/>
                <a:gd name="connsiteX82" fmla="*/ 354505 w 707172"/>
                <a:gd name="connsiteY82" fmla="*/ 495398 h 686611"/>
                <a:gd name="connsiteX83" fmla="*/ 347688 w 707172"/>
                <a:gd name="connsiteY83" fmla="*/ 479490 h 686611"/>
                <a:gd name="connsiteX84" fmla="*/ 347688 w 707172"/>
                <a:gd name="connsiteY84" fmla="*/ 466182 h 686611"/>
                <a:gd name="connsiteX85" fmla="*/ 316308 w 707172"/>
                <a:gd name="connsiteY85" fmla="*/ 466182 h 686611"/>
                <a:gd name="connsiteX86" fmla="*/ 316308 w 707172"/>
                <a:gd name="connsiteY86" fmla="*/ 459038 h 686611"/>
                <a:gd name="connsiteX87" fmla="*/ 306783 w 707172"/>
                <a:gd name="connsiteY87" fmla="*/ 459038 h 686611"/>
                <a:gd name="connsiteX88" fmla="*/ 306783 w 707172"/>
                <a:gd name="connsiteY88" fmla="*/ 454820 h 686611"/>
                <a:gd name="connsiteX89" fmla="*/ 298128 w 707172"/>
                <a:gd name="connsiteY89" fmla="*/ 454820 h 686611"/>
                <a:gd name="connsiteX90" fmla="*/ 293583 w 707172"/>
                <a:gd name="connsiteY90" fmla="*/ 459365 h 686611"/>
                <a:gd name="connsiteX91" fmla="*/ 273131 w 707172"/>
                <a:gd name="connsiteY91" fmla="*/ 459365 h 686611"/>
                <a:gd name="connsiteX92" fmla="*/ 261769 w 707172"/>
                <a:gd name="connsiteY92" fmla="*/ 482089 h 686611"/>
                <a:gd name="connsiteX93" fmla="*/ 257224 w 707172"/>
                <a:gd name="connsiteY93" fmla="*/ 493452 h 686611"/>
                <a:gd name="connsiteX94" fmla="*/ 239044 w 707172"/>
                <a:gd name="connsiteY94" fmla="*/ 486634 h 686611"/>
                <a:gd name="connsiteX95" fmla="*/ 223137 w 707172"/>
                <a:gd name="connsiteY95" fmla="*/ 493452 h 686611"/>
                <a:gd name="connsiteX96" fmla="*/ 202685 w 707172"/>
                <a:gd name="connsiteY96" fmla="*/ 493452 h 686611"/>
                <a:gd name="connsiteX97" fmla="*/ 196434 w 707172"/>
                <a:gd name="connsiteY97" fmla="*/ 486308 h 686611"/>
                <a:gd name="connsiteX98" fmla="*/ 193160 w 707172"/>
                <a:gd name="connsiteY98" fmla="*/ 486308 h 686611"/>
                <a:gd name="connsiteX99" fmla="*/ 177253 w 707172"/>
                <a:gd name="connsiteY99" fmla="*/ 468128 h 686611"/>
                <a:gd name="connsiteX100" fmla="*/ 170435 w 707172"/>
                <a:gd name="connsiteY100" fmla="*/ 459038 h 686611"/>
                <a:gd name="connsiteX101" fmla="*/ 161345 w 707172"/>
                <a:gd name="connsiteY101" fmla="*/ 431769 h 686611"/>
                <a:gd name="connsiteX102" fmla="*/ 153426 w 707172"/>
                <a:gd name="connsiteY102" fmla="*/ 415929 h 686611"/>
                <a:gd name="connsiteX103" fmla="*/ 52702 w 707172"/>
                <a:gd name="connsiteY103" fmla="*/ 411643 h 686611"/>
                <a:gd name="connsiteX104" fmla="*/ 36795 w 707172"/>
                <a:gd name="connsiteY104" fmla="*/ 416188 h 686611"/>
                <a:gd name="connsiteX105" fmla="*/ 29977 w 707172"/>
                <a:gd name="connsiteY105" fmla="*/ 416188 h 686611"/>
                <a:gd name="connsiteX106" fmla="*/ 14070 w 707172"/>
                <a:gd name="connsiteY106" fmla="*/ 423005 h 686611"/>
                <a:gd name="connsiteX107" fmla="*/ 10237 w 707172"/>
                <a:gd name="connsiteY107" fmla="*/ 413422 h 686611"/>
                <a:gd name="connsiteX108" fmla="*/ 4545 w 707172"/>
                <a:gd name="connsiteY108" fmla="*/ 415861 h 686611"/>
                <a:gd name="connsiteX109" fmla="*/ 0 w 707172"/>
                <a:gd name="connsiteY109" fmla="*/ 404499 h 686611"/>
                <a:gd name="connsiteX110" fmla="*/ 4545 w 707172"/>
                <a:gd name="connsiteY110" fmla="*/ 399954 h 686611"/>
                <a:gd name="connsiteX111" fmla="*/ 9090 w 707172"/>
                <a:gd name="connsiteY111" fmla="*/ 384047 h 686611"/>
                <a:gd name="connsiteX112" fmla="*/ 15908 w 707172"/>
                <a:gd name="connsiteY112" fmla="*/ 372684 h 686611"/>
                <a:gd name="connsiteX113" fmla="*/ 27270 w 707172"/>
                <a:gd name="connsiteY113" fmla="*/ 365867 h 686611"/>
                <a:gd name="connsiteX114" fmla="*/ 36360 w 707172"/>
                <a:gd name="connsiteY114" fmla="*/ 372684 h 686611"/>
                <a:gd name="connsiteX115" fmla="*/ 47722 w 707172"/>
                <a:gd name="connsiteY115" fmla="*/ 356777 h 686611"/>
                <a:gd name="connsiteX116" fmla="*/ 68174 w 707172"/>
                <a:gd name="connsiteY116" fmla="*/ 356777 h 686611"/>
                <a:gd name="connsiteX117" fmla="*/ 73532 w 707172"/>
                <a:gd name="connsiteY117" fmla="*/ 363921 h 686611"/>
                <a:gd name="connsiteX118" fmla="*/ 77699 w 707172"/>
                <a:gd name="connsiteY118" fmla="*/ 363921 h 686611"/>
                <a:gd name="connsiteX119" fmla="*/ 82568 w 707172"/>
                <a:gd name="connsiteY119" fmla="*/ 370413 h 686611"/>
                <a:gd name="connsiteX120" fmla="*/ 86354 w 707172"/>
                <a:gd name="connsiteY120" fmla="*/ 372684 h 686611"/>
                <a:gd name="connsiteX121" fmla="*/ 106806 w 707172"/>
                <a:gd name="connsiteY121" fmla="*/ 349960 h 686611"/>
                <a:gd name="connsiteX122" fmla="*/ 129531 w 707172"/>
                <a:gd name="connsiteY122" fmla="*/ 334053 h 686611"/>
                <a:gd name="connsiteX123" fmla="*/ 138621 w 707172"/>
                <a:gd name="connsiteY123" fmla="*/ 324963 h 686611"/>
                <a:gd name="connsiteX124" fmla="*/ 138621 w 707172"/>
                <a:gd name="connsiteY124" fmla="*/ 290876 h 686611"/>
                <a:gd name="connsiteX125" fmla="*/ 149983 w 707172"/>
                <a:gd name="connsiteY125" fmla="*/ 254516 h 686611"/>
                <a:gd name="connsiteX126" fmla="*/ 170435 w 707172"/>
                <a:gd name="connsiteY126" fmla="*/ 238609 h 686611"/>
                <a:gd name="connsiteX127" fmla="*/ 193160 w 707172"/>
                <a:gd name="connsiteY127" fmla="*/ 222702 h 686611"/>
                <a:gd name="connsiteX128" fmla="*/ 197705 w 707172"/>
                <a:gd name="connsiteY128" fmla="*/ 204522 h 686611"/>
                <a:gd name="connsiteX129" fmla="*/ 197705 w 707172"/>
                <a:gd name="connsiteY129" fmla="*/ 195432 h 686611"/>
                <a:gd name="connsiteX130" fmla="*/ 209067 w 707172"/>
                <a:gd name="connsiteY130" fmla="*/ 184070 h 686611"/>
                <a:gd name="connsiteX131" fmla="*/ 204522 w 707172"/>
                <a:gd name="connsiteY131" fmla="*/ 161345 h 686611"/>
                <a:gd name="connsiteX132" fmla="*/ 209067 w 707172"/>
                <a:gd name="connsiteY132" fmla="*/ 129531 h 686611"/>
                <a:gd name="connsiteX133" fmla="*/ 213612 w 707172"/>
                <a:gd name="connsiteY133" fmla="*/ 102261 h 686611"/>
                <a:gd name="connsiteX134" fmla="*/ 224974 w 707172"/>
                <a:gd name="connsiteY134" fmla="*/ 86354 h 686611"/>
                <a:gd name="connsiteX135" fmla="*/ 229519 w 707172"/>
                <a:gd name="connsiteY135" fmla="*/ 65902 h 686611"/>
                <a:gd name="connsiteX136" fmla="*/ 229519 w 707172"/>
                <a:gd name="connsiteY136" fmla="*/ 38632 h 686611"/>
                <a:gd name="connsiteX137" fmla="*/ 247699 w 707172"/>
                <a:gd name="connsiteY137" fmla="*/ 18180 h 686611"/>
                <a:gd name="connsiteX138" fmla="*/ 268151 w 707172"/>
                <a:gd name="connsiteY138" fmla="*/ 6817 h 686611"/>
                <a:gd name="connsiteX139" fmla="*/ 295421 w 707172"/>
                <a:gd name="connsiteY139" fmla="*/ 22725 h 686611"/>
                <a:gd name="connsiteX140" fmla="*/ 322690 w 707172"/>
                <a:gd name="connsiteY140" fmla="*/ 34087 h 686611"/>
                <a:gd name="connsiteX141" fmla="*/ 347688 w 707172"/>
                <a:gd name="connsiteY141" fmla="*/ 38632 h 686611"/>
                <a:gd name="connsiteX142" fmla="*/ 374957 w 707172"/>
                <a:gd name="connsiteY142" fmla="*/ 43177 h 686611"/>
                <a:gd name="connsiteX143" fmla="*/ 386319 w 707172"/>
                <a:gd name="connsiteY143" fmla="*/ 22725 h 686611"/>
                <a:gd name="connsiteX144" fmla="*/ 390864 w 707172"/>
                <a:gd name="connsiteY144" fmla="*/ 18180 h 686611"/>
                <a:gd name="connsiteX145" fmla="*/ 409044 w 707172"/>
                <a:gd name="connsiteY145" fmla="*/ 22725 h 686611"/>
                <a:gd name="connsiteX146" fmla="*/ 445404 w 707172"/>
                <a:gd name="connsiteY146" fmla="*/ 6817 h 686611"/>
                <a:gd name="connsiteX147" fmla="*/ 461311 w 707172"/>
                <a:gd name="connsiteY147" fmla="*/ 11363 h 686611"/>
                <a:gd name="connsiteX148" fmla="*/ 472673 w 707172"/>
                <a:gd name="connsiteY148" fmla="*/ 11363 h 686611"/>
                <a:gd name="connsiteX149" fmla="*/ 477218 w 707172"/>
                <a:gd name="connsiteY149" fmla="*/ 6817 h 686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707172" h="686611">
                  <a:moveTo>
                    <a:pt x="493125" y="0"/>
                  </a:moveTo>
                  <a:lnTo>
                    <a:pt x="520395" y="6817"/>
                  </a:lnTo>
                  <a:lnTo>
                    <a:pt x="543120" y="6817"/>
                  </a:lnTo>
                  <a:lnTo>
                    <a:pt x="559027" y="0"/>
                  </a:lnTo>
                  <a:lnTo>
                    <a:pt x="564385" y="8930"/>
                  </a:lnTo>
                  <a:lnTo>
                    <a:pt x="568552" y="7144"/>
                  </a:lnTo>
                  <a:lnTo>
                    <a:pt x="585802" y="35894"/>
                  </a:lnTo>
                  <a:lnTo>
                    <a:pt x="595386" y="38632"/>
                  </a:lnTo>
                  <a:lnTo>
                    <a:pt x="606749" y="27270"/>
                  </a:lnTo>
                  <a:lnTo>
                    <a:pt x="622656" y="34087"/>
                  </a:lnTo>
                  <a:lnTo>
                    <a:pt x="645381" y="22725"/>
                  </a:lnTo>
                  <a:lnTo>
                    <a:pt x="650672" y="31985"/>
                  </a:lnTo>
                  <a:lnTo>
                    <a:pt x="654906" y="29869"/>
                  </a:lnTo>
                  <a:lnTo>
                    <a:pt x="663995" y="45776"/>
                  </a:lnTo>
                  <a:lnTo>
                    <a:pt x="698082" y="73046"/>
                  </a:lnTo>
                  <a:lnTo>
                    <a:pt x="691797" y="106571"/>
                  </a:lnTo>
                  <a:lnTo>
                    <a:pt x="697647" y="109079"/>
                  </a:lnTo>
                  <a:lnTo>
                    <a:pt x="696242" y="111538"/>
                  </a:lnTo>
                  <a:lnTo>
                    <a:pt x="707172" y="116223"/>
                  </a:lnTo>
                  <a:lnTo>
                    <a:pt x="698082" y="132130"/>
                  </a:lnTo>
                  <a:lnTo>
                    <a:pt x="679903" y="143492"/>
                  </a:lnTo>
                  <a:lnTo>
                    <a:pt x="670813" y="159399"/>
                  </a:lnTo>
                  <a:lnTo>
                    <a:pt x="659450" y="179852"/>
                  </a:lnTo>
                  <a:lnTo>
                    <a:pt x="659450" y="207121"/>
                  </a:lnTo>
                  <a:lnTo>
                    <a:pt x="648088" y="218483"/>
                  </a:lnTo>
                  <a:lnTo>
                    <a:pt x="648088" y="245753"/>
                  </a:lnTo>
                  <a:lnTo>
                    <a:pt x="636726" y="254843"/>
                  </a:lnTo>
                  <a:lnTo>
                    <a:pt x="636726" y="282112"/>
                  </a:lnTo>
                  <a:lnTo>
                    <a:pt x="632181" y="282112"/>
                  </a:lnTo>
                  <a:lnTo>
                    <a:pt x="627636" y="304837"/>
                  </a:lnTo>
                  <a:lnTo>
                    <a:pt x="636726" y="320744"/>
                  </a:lnTo>
                  <a:lnTo>
                    <a:pt x="636726" y="363921"/>
                  </a:lnTo>
                  <a:lnTo>
                    <a:pt x="643543" y="395736"/>
                  </a:lnTo>
                  <a:lnTo>
                    <a:pt x="643543" y="416188"/>
                  </a:lnTo>
                  <a:lnTo>
                    <a:pt x="648088" y="438913"/>
                  </a:lnTo>
                  <a:lnTo>
                    <a:pt x="670813" y="459365"/>
                  </a:lnTo>
                  <a:lnTo>
                    <a:pt x="691265" y="502542"/>
                  </a:lnTo>
                  <a:lnTo>
                    <a:pt x="675358" y="502542"/>
                  </a:lnTo>
                  <a:lnTo>
                    <a:pt x="627636" y="509359"/>
                  </a:lnTo>
                  <a:lnTo>
                    <a:pt x="616274" y="513904"/>
                  </a:lnTo>
                  <a:lnTo>
                    <a:pt x="604911" y="534356"/>
                  </a:lnTo>
                  <a:lnTo>
                    <a:pt x="616274" y="552536"/>
                  </a:lnTo>
                  <a:lnTo>
                    <a:pt x="611729" y="593440"/>
                  </a:lnTo>
                  <a:lnTo>
                    <a:pt x="605461" y="628958"/>
                  </a:lnTo>
                  <a:lnTo>
                    <a:pt x="606749" y="629473"/>
                  </a:lnTo>
                  <a:lnTo>
                    <a:pt x="613568" y="635535"/>
                  </a:lnTo>
                  <a:lnTo>
                    <a:pt x="616274" y="636617"/>
                  </a:lnTo>
                  <a:lnTo>
                    <a:pt x="628089" y="647120"/>
                  </a:lnTo>
                  <a:lnTo>
                    <a:pt x="638563" y="640835"/>
                  </a:lnTo>
                  <a:lnTo>
                    <a:pt x="640615" y="652463"/>
                  </a:lnTo>
                  <a:lnTo>
                    <a:pt x="648088" y="647979"/>
                  </a:lnTo>
                  <a:lnTo>
                    <a:pt x="654906" y="686611"/>
                  </a:lnTo>
                  <a:lnTo>
                    <a:pt x="620819" y="686611"/>
                  </a:lnTo>
                  <a:lnTo>
                    <a:pt x="617961" y="679467"/>
                  </a:lnTo>
                  <a:lnTo>
                    <a:pt x="611294" y="679467"/>
                  </a:lnTo>
                  <a:lnTo>
                    <a:pt x="602204" y="656743"/>
                  </a:lnTo>
                  <a:lnTo>
                    <a:pt x="592964" y="647503"/>
                  </a:lnTo>
                  <a:lnTo>
                    <a:pt x="568552" y="643434"/>
                  </a:lnTo>
                  <a:lnTo>
                    <a:pt x="564046" y="637127"/>
                  </a:lnTo>
                  <a:lnTo>
                    <a:pt x="559027" y="636290"/>
                  </a:lnTo>
                  <a:lnTo>
                    <a:pt x="553833" y="629019"/>
                  </a:lnTo>
                  <a:lnTo>
                    <a:pt x="536737" y="636617"/>
                  </a:lnTo>
                  <a:lnTo>
                    <a:pt x="509468" y="632072"/>
                  </a:lnTo>
                  <a:lnTo>
                    <a:pt x="502800" y="625404"/>
                  </a:lnTo>
                  <a:lnTo>
                    <a:pt x="499943" y="624928"/>
                  </a:lnTo>
                  <a:lnTo>
                    <a:pt x="490584" y="615569"/>
                  </a:lnTo>
                  <a:lnTo>
                    <a:pt x="470836" y="611620"/>
                  </a:lnTo>
                  <a:lnTo>
                    <a:pt x="454929" y="611620"/>
                  </a:lnTo>
                  <a:lnTo>
                    <a:pt x="452071" y="604476"/>
                  </a:lnTo>
                  <a:lnTo>
                    <a:pt x="445404" y="604476"/>
                  </a:lnTo>
                  <a:lnTo>
                    <a:pt x="443716" y="600258"/>
                  </a:lnTo>
                  <a:lnTo>
                    <a:pt x="439021" y="600258"/>
                  </a:lnTo>
                  <a:lnTo>
                    <a:pt x="423114" y="600258"/>
                  </a:lnTo>
                  <a:lnTo>
                    <a:pt x="400389" y="604802"/>
                  </a:lnTo>
                  <a:lnTo>
                    <a:pt x="384482" y="604802"/>
                  </a:lnTo>
                  <a:lnTo>
                    <a:pt x="375392" y="604802"/>
                  </a:lnTo>
                  <a:lnTo>
                    <a:pt x="375392" y="597658"/>
                  </a:lnTo>
                  <a:lnTo>
                    <a:pt x="374957" y="597658"/>
                  </a:lnTo>
                  <a:lnTo>
                    <a:pt x="365867" y="597658"/>
                  </a:lnTo>
                  <a:lnTo>
                    <a:pt x="365867" y="554482"/>
                  </a:lnTo>
                  <a:lnTo>
                    <a:pt x="354505" y="538574"/>
                  </a:lnTo>
                  <a:lnTo>
                    <a:pt x="347688" y="518122"/>
                  </a:lnTo>
                  <a:lnTo>
                    <a:pt x="354505" y="495398"/>
                  </a:lnTo>
                  <a:lnTo>
                    <a:pt x="347688" y="479490"/>
                  </a:lnTo>
                  <a:lnTo>
                    <a:pt x="347688" y="466182"/>
                  </a:lnTo>
                  <a:lnTo>
                    <a:pt x="316308" y="466182"/>
                  </a:lnTo>
                  <a:lnTo>
                    <a:pt x="316308" y="459038"/>
                  </a:lnTo>
                  <a:lnTo>
                    <a:pt x="306783" y="459038"/>
                  </a:lnTo>
                  <a:lnTo>
                    <a:pt x="306783" y="454820"/>
                  </a:lnTo>
                  <a:lnTo>
                    <a:pt x="298128" y="454820"/>
                  </a:lnTo>
                  <a:lnTo>
                    <a:pt x="293583" y="459365"/>
                  </a:lnTo>
                  <a:lnTo>
                    <a:pt x="273131" y="459365"/>
                  </a:lnTo>
                  <a:lnTo>
                    <a:pt x="261769" y="482089"/>
                  </a:lnTo>
                  <a:lnTo>
                    <a:pt x="257224" y="493452"/>
                  </a:lnTo>
                  <a:lnTo>
                    <a:pt x="239044" y="486634"/>
                  </a:lnTo>
                  <a:lnTo>
                    <a:pt x="223137" y="493452"/>
                  </a:lnTo>
                  <a:lnTo>
                    <a:pt x="202685" y="493452"/>
                  </a:lnTo>
                  <a:lnTo>
                    <a:pt x="196434" y="486308"/>
                  </a:lnTo>
                  <a:lnTo>
                    <a:pt x="193160" y="486308"/>
                  </a:lnTo>
                  <a:lnTo>
                    <a:pt x="177253" y="468128"/>
                  </a:lnTo>
                  <a:lnTo>
                    <a:pt x="170435" y="459038"/>
                  </a:lnTo>
                  <a:lnTo>
                    <a:pt x="161345" y="431769"/>
                  </a:lnTo>
                  <a:lnTo>
                    <a:pt x="153426" y="415929"/>
                  </a:lnTo>
                  <a:lnTo>
                    <a:pt x="52702" y="411643"/>
                  </a:lnTo>
                  <a:lnTo>
                    <a:pt x="36795" y="416188"/>
                  </a:lnTo>
                  <a:lnTo>
                    <a:pt x="29977" y="416188"/>
                  </a:lnTo>
                  <a:lnTo>
                    <a:pt x="14070" y="423005"/>
                  </a:lnTo>
                  <a:lnTo>
                    <a:pt x="10237" y="413422"/>
                  </a:lnTo>
                  <a:lnTo>
                    <a:pt x="4545" y="415861"/>
                  </a:lnTo>
                  <a:lnTo>
                    <a:pt x="0" y="404499"/>
                  </a:lnTo>
                  <a:lnTo>
                    <a:pt x="4545" y="399954"/>
                  </a:lnTo>
                  <a:lnTo>
                    <a:pt x="9090" y="384047"/>
                  </a:lnTo>
                  <a:lnTo>
                    <a:pt x="15908" y="372684"/>
                  </a:lnTo>
                  <a:lnTo>
                    <a:pt x="27270" y="365867"/>
                  </a:lnTo>
                  <a:lnTo>
                    <a:pt x="36360" y="372684"/>
                  </a:lnTo>
                  <a:lnTo>
                    <a:pt x="47722" y="356777"/>
                  </a:lnTo>
                  <a:lnTo>
                    <a:pt x="68174" y="356777"/>
                  </a:lnTo>
                  <a:lnTo>
                    <a:pt x="73532" y="363921"/>
                  </a:lnTo>
                  <a:lnTo>
                    <a:pt x="77699" y="363921"/>
                  </a:lnTo>
                  <a:lnTo>
                    <a:pt x="82568" y="370413"/>
                  </a:lnTo>
                  <a:lnTo>
                    <a:pt x="86354" y="372684"/>
                  </a:lnTo>
                  <a:lnTo>
                    <a:pt x="106806" y="349960"/>
                  </a:lnTo>
                  <a:lnTo>
                    <a:pt x="129531" y="334053"/>
                  </a:lnTo>
                  <a:lnTo>
                    <a:pt x="138621" y="324963"/>
                  </a:lnTo>
                  <a:lnTo>
                    <a:pt x="138621" y="290876"/>
                  </a:lnTo>
                  <a:lnTo>
                    <a:pt x="149983" y="254516"/>
                  </a:lnTo>
                  <a:lnTo>
                    <a:pt x="170435" y="238609"/>
                  </a:lnTo>
                  <a:lnTo>
                    <a:pt x="193160" y="222702"/>
                  </a:lnTo>
                  <a:lnTo>
                    <a:pt x="197705" y="204522"/>
                  </a:lnTo>
                  <a:lnTo>
                    <a:pt x="197705" y="195432"/>
                  </a:lnTo>
                  <a:lnTo>
                    <a:pt x="209067" y="184070"/>
                  </a:lnTo>
                  <a:lnTo>
                    <a:pt x="204522" y="161345"/>
                  </a:lnTo>
                  <a:lnTo>
                    <a:pt x="209067" y="129531"/>
                  </a:lnTo>
                  <a:lnTo>
                    <a:pt x="213612" y="102261"/>
                  </a:lnTo>
                  <a:lnTo>
                    <a:pt x="224974" y="86354"/>
                  </a:lnTo>
                  <a:lnTo>
                    <a:pt x="229519" y="65902"/>
                  </a:lnTo>
                  <a:lnTo>
                    <a:pt x="229519" y="38632"/>
                  </a:lnTo>
                  <a:lnTo>
                    <a:pt x="247699" y="18180"/>
                  </a:lnTo>
                  <a:lnTo>
                    <a:pt x="268151" y="6817"/>
                  </a:lnTo>
                  <a:lnTo>
                    <a:pt x="295421" y="22725"/>
                  </a:lnTo>
                  <a:lnTo>
                    <a:pt x="322690" y="34087"/>
                  </a:lnTo>
                  <a:lnTo>
                    <a:pt x="347688" y="38632"/>
                  </a:lnTo>
                  <a:lnTo>
                    <a:pt x="374957" y="43177"/>
                  </a:lnTo>
                  <a:lnTo>
                    <a:pt x="386319" y="22725"/>
                  </a:lnTo>
                  <a:lnTo>
                    <a:pt x="390864" y="18180"/>
                  </a:lnTo>
                  <a:lnTo>
                    <a:pt x="409044" y="22725"/>
                  </a:lnTo>
                  <a:lnTo>
                    <a:pt x="445404" y="6817"/>
                  </a:lnTo>
                  <a:lnTo>
                    <a:pt x="461311" y="11363"/>
                  </a:lnTo>
                  <a:lnTo>
                    <a:pt x="472673" y="11363"/>
                  </a:lnTo>
                  <a:lnTo>
                    <a:pt x="477218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F5001119-5CBE-E59E-7A33-69A2CC5DF3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6795" y="4038646"/>
              <a:ext cx="347687" cy="380070"/>
            </a:xfrm>
            <a:custGeom>
              <a:avLst/>
              <a:gdLst>
                <a:gd name="T0" fmla="*/ 76 w 204"/>
                <a:gd name="T1" fmla="*/ 24 h 223"/>
                <a:gd name="T2" fmla="*/ 85 w 204"/>
                <a:gd name="T3" fmla="*/ 45 h 223"/>
                <a:gd name="T4" fmla="*/ 95 w 204"/>
                <a:gd name="T5" fmla="*/ 60 h 223"/>
                <a:gd name="T6" fmla="*/ 111 w 204"/>
                <a:gd name="T7" fmla="*/ 55 h 223"/>
                <a:gd name="T8" fmla="*/ 123 w 204"/>
                <a:gd name="T9" fmla="*/ 55 h 223"/>
                <a:gd name="T10" fmla="*/ 137 w 204"/>
                <a:gd name="T11" fmla="*/ 45 h 223"/>
                <a:gd name="T12" fmla="*/ 147 w 204"/>
                <a:gd name="T13" fmla="*/ 41 h 223"/>
                <a:gd name="T14" fmla="*/ 163 w 204"/>
                <a:gd name="T15" fmla="*/ 48 h 223"/>
                <a:gd name="T16" fmla="*/ 168 w 204"/>
                <a:gd name="T17" fmla="*/ 64 h 223"/>
                <a:gd name="T18" fmla="*/ 166 w 204"/>
                <a:gd name="T19" fmla="*/ 83 h 223"/>
                <a:gd name="T20" fmla="*/ 171 w 204"/>
                <a:gd name="T21" fmla="*/ 109 h 223"/>
                <a:gd name="T22" fmla="*/ 182 w 204"/>
                <a:gd name="T23" fmla="*/ 107 h 223"/>
                <a:gd name="T24" fmla="*/ 199 w 204"/>
                <a:gd name="T25" fmla="*/ 107 h 223"/>
                <a:gd name="T26" fmla="*/ 199 w 204"/>
                <a:gd name="T27" fmla="*/ 119 h 223"/>
                <a:gd name="T28" fmla="*/ 201 w 204"/>
                <a:gd name="T29" fmla="*/ 133 h 223"/>
                <a:gd name="T30" fmla="*/ 168 w 204"/>
                <a:gd name="T31" fmla="*/ 140 h 223"/>
                <a:gd name="T32" fmla="*/ 178 w 204"/>
                <a:gd name="T33" fmla="*/ 206 h 223"/>
                <a:gd name="T34" fmla="*/ 159 w 204"/>
                <a:gd name="T35" fmla="*/ 223 h 223"/>
                <a:gd name="T36" fmla="*/ 107 w 204"/>
                <a:gd name="T37" fmla="*/ 211 h 223"/>
                <a:gd name="T38" fmla="*/ 38 w 204"/>
                <a:gd name="T39" fmla="*/ 213 h 223"/>
                <a:gd name="T40" fmla="*/ 19 w 204"/>
                <a:gd name="T41" fmla="*/ 206 h 223"/>
                <a:gd name="T42" fmla="*/ 3 w 204"/>
                <a:gd name="T43" fmla="*/ 211 h 223"/>
                <a:gd name="T44" fmla="*/ 3 w 204"/>
                <a:gd name="T45" fmla="*/ 187 h 223"/>
                <a:gd name="T46" fmla="*/ 10 w 204"/>
                <a:gd name="T47" fmla="*/ 164 h 223"/>
                <a:gd name="T48" fmla="*/ 19 w 204"/>
                <a:gd name="T49" fmla="*/ 142 h 223"/>
                <a:gd name="T50" fmla="*/ 33 w 204"/>
                <a:gd name="T51" fmla="*/ 123 h 223"/>
                <a:gd name="T52" fmla="*/ 33 w 204"/>
                <a:gd name="T53" fmla="*/ 102 h 223"/>
                <a:gd name="T54" fmla="*/ 24 w 204"/>
                <a:gd name="T55" fmla="*/ 88 h 223"/>
                <a:gd name="T56" fmla="*/ 22 w 204"/>
                <a:gd name="T57" fmla="*/ 74 h 223"/>
                <a:gd name="T58" fmla="*/ 22 w 204"/>
                <a:gd name="T59" fmla="*/ 52 h 223"/>
                <a:gd name="T60" fmla="*/ 10 w 204"/>
                <a:gd name="T61" fmla="*/ 31 h 223"/>
                <a:gd name="T62" fmla="*/ 19 w 204"/>
                <a:gd name="T63" fmla="*/ 26 h 223"/>
                <a:gd name="T64" fmla="*/ 29 w 204"/>
                <a:gd name="T65" fmla="*/ 24 h 223"/>
                <a:gd name="T66" fmla="*/ 12 w 204"/>
                <a:gd name="T67" fmla="*/ 22 h 223"/>
                <a:gd name="T68" fmla="*/ 10 w 204"/>
                <a:gd name="T69" fmla="*/ 22 h 223"/>
                <a:gd name="T70" fmla="*/ 12 w 204"/>
                <a:gd name="T71" fmla="*/ 5 h 223"/>
                <a:gd name="T72" fmla="*/ 24 w 204"/>
                <a:gd name="T73" fmla="*/ 7 h 223"/>
                <a:gd name="T74" fmla="*/ 14 w 204"/>
                <a:gd name="T75" fmla="*/ 1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23">
                  <a:moveTo>
                    <a:pt x="76" y="24"/>
                  </a:moveTo>
                  <a:lnTo>
                    <a:pt x="76" y="24"/>
                  </a:lnTo>
                  <a:lnTo>
                    <a:pt x="81" y="36"/>
                  </a:lnTo>
                  <a:lnTo>
                    <a:pt x="85" y="45"/>
                  </a:lnTo>
                  <a:lnTo>
                    <a:pt x="90" y="52"/>
                  </a:lnTo>
                  <a:lnTo>
                    <a:pt x="95" y="60"/>
                  </a:lnTo>
                  <a:lnTo>
                    <a:pt x="107" y="57"/>
                  </a:lnTo>
                  <a:lnTo>
                    <a:pt x="111" y="55"/>
                  </a:lnTo>
                  <a:lnTo>
                    <a:pt x="121" y="57"/>
                  </a:lnTo>
                  <a:lnTo>
                    <a:pt x="123" y="55"/>
                  </a:lnTo>
                  <a:lnTo>
                    <a:pt x="126" y="45"/>
                  </a:lnTo>
                  <a:lnTo>
                    <a:pt x="137" y="45"/>
                  </a:lnTo>
                  <a:lnTo>
                    <a:pt x="137" y="41"/>
                  </a:lnTo>
                  <a:lnTo>
                    <a:pt x="147" y="41"/>
                  </a:lnTo>
                  <a:lnTo>
                    <a:pt x="145" y="48"/>
                  </a:lnTo>
                  <a:lnTo>
                    <a:pt x="163" y="48"/>
                  </a:lnTo>
                  <a:lnTo>
                    <a:pt x="163" y="57"/>
                  </a:lnTo>
                  <a:lnTo>
                    <a:pt x="168" y="64"/>
                  </a:lnTo>
                  <a:lnTo>
                    <a:pt x="166" y="74"/>
                  </a:lnTo>
                  <a:lnTo>
                    <a:pt x="166" y="83"/>
                  </a:lnTo>
                  <a:lnTo>
                    <a:pt x="173" y="90"/>
                  </a:lnTo>
                  <a:lnTo>
                    <a:pt x="171" y="109"/>
                  </a:lnTo>
                  <a:lnTo>
                    <a:pt x="175" y="107"/>
                  </a:lnTo>
                  <a:lnTo>
                    <a:pt x="182" y="107"/>
                  </a:lnTo>
                  <a:lnTo>
                    <a:pt x="192" y="104"/>
                  </a:lnTo>
                  <a:lnTo>
                    <a:pt x="199" y="107"/>
                  </a:lnTo>
                  <a:lnTo>
                    <a:pt x="201" y="112"/>
                  </a:lnTo>
                  <a:lnTo>
                    <a:pt x="199" y="119"/>
                  </a:lnTo>
                  <a:lnTo>
                    <a:pt x="204" y="128"/>
                  </a:lnTo>
                  <a:lnTo>
                    <a:pt x="201" y="133"/>
                  </a:lnTo>
                  <a:lnTo>
                    <a:pt x="201" y="140"/>
                  </a:lnTo>
                  <a:lnTo>
                    <a:pt x="168" y="140"/>
                  </a:lnTo>
                  <a:lnTo>
                    <a:pt x="166" y="192"/>
                  </a:lnTo>
                  <a:lnTo>
                    <a:pt x="178" y="206"/>
                  </a:lnTo>
                  <a:lnTo>
                    <a:pt x="190" y="216"/>
                  </a:lnTo>
                  <a:lnTo>
                    <a:pt x="159" y="223"/>
                  </a:lnTo>
                  <a:lnTo>
                    <a:pt x="119" y="220"/>
                  </a:lnTo>
                  <a:lnTo>
                    <a:pt x="107" y="211"/>
                  </a:lnTo>
                  <a:lnTo>
                    <a:pt x="43" y="213"/>
                  </a:lnTo>
                  <a:lnTo>
                    <a:pt x="38" y="213"/>
                  </a:lnTo>
                  <a:lnTo>
                    <a:pt x="29" y="206"/>
                  </a:lnTo>
                  <a:lnTo>
                    <a:pt x="19" y="206"/>
                  </a:lnTo>
                  <a:lnTo>
                    <a:pt x="10" y="209"/>
                  </a:lnTo>
                  <a:lnTo>
                    <a:pt x="3" y="211"/>
                  </a:lnTo>
                  <a:lnTo>
                    <a:pt x="0" y="202"/>
                  </a:lnTo>
                  <a:lnTo>
                    <a:pt x="3" y="187"/>
                  </a:lnTo>
                  <a:lnTo>
                    <a:pt x="7" y="171"/>
                  </a:lnTo>
                  <a:lnTo>
                    <a:pt x="10" y="164"/>
                  </a:lnTo>
                  <a:lnTo>
                    <a:pt x="14" y="149"/>
                  </a:lnTo>
                  <a:lnTo>
                    <a:pt x="19" y="142"/>
                  </a:lnTo>
                  <a:lnTo>
                    <a:pt x="26" y="133"/>
                  </a:lnTo>
                  <a:lnTo>
                    <a:pt x="33" y="123"/>
                  </a:lnTo>
                  <a:lnTo>
                    <a:pt x="33" y="114"/>
                  </a:lnTo>
                  <a:lnTo>
                    <a:pt x="33" y="102"/>
                  </a:lnTo>
                  <a:lnTo>
                    <a:pt x="29" y="97"/>
                  </a:lnTo>
                  <a:lnTo>
                    <a:pt x="24" y="88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26" y="69"/>
                  </a:lnTo>
                  <a:lnTo>
                    <a:pt x="22" y="52"/>
                  </a:lnTo>
                  <a:lnTo>
                    <a:pt x="19" y="4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9" y="26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76" y="24"/>
                  </a:lnTo>
                  <a:close/>
                  <a:moveTo>
                    <a:pt x="12" y="22"/>
                  </a:moveTo>
                  <a:lnTo>
                    <a:pt x="12" y="22"/>
                  </a:lnTo>
                  <a:lnTo>
                    <a:pt x="10" y="22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24" y="7"/>
                  </a:lnTo>
                  <a:lnTo>
                    <a:pt x="17" y="10"/>
                  </a:lnTo>
                  <a:lnTo>
                    <a:pt x="14" y="15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57" name="Freeform 425">
              <a:extLst>
                <a:ext uri="{FF2B5EF4-FFF2-40B4-BE49-F238E27FC236}">
                  <a16:creationId xmlns:a16="http://schemas.microsoft.com/office/drawing/2014/main" id="{0671F409-ED2F-D108-3671-AF2A72551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455" y="3817080"/>
              <a:ext cx="208094" cy="245589"/>
            </a:xfrm>
            <a:custGeom>
              <a:avLst/>
              <a:gdLst>
                <a:gd name="connsiteX0" fmla="*/ 224974 w 277458"/>
                <a:gd name="connsiteY0" fmla="*/ 0 h 327452"/>
                <a:gd name="connsiteX1" fmla="*/ 247699 w 277458"/>
                <a:gd name="connsiteY1" fmla="*/ 6818 h 327452"/>
                <a:gd name="connsiteX2" fmla="*/ 272696 w 277458"/>
                <a:gd name="connsiteY2" fmla="*/ 11363 h 327452"/>
                <a:gd name="connsiteX3" fmla="*/ 271864 w 277458"/>
                <a:gd name="connsiteY3" fmla="*/ 15108 h 327452"/>
                <a:gd name="connsiteX4" fmla="*/ 277458 w 277458"/>
                <a:gd name="connsiteY4" fmla="*/ 16125 h 327452"/>
                <a:gd name="connsiteX5" fmla="*/ 272913 w 277458"/>
                <a:gd name="connsiteY5" fmla="*/ 36577 h 327452"/>
                <a:gd name="connsiteX6" fmla="*/ 261551 w 277458"/>
                <a:gd name="connsiteY6" fmla="*/ 52484 h 327452"/>
                <a:gd name="connsiteX7" fmla="*/ 257006 w 277458"/>
                <a:gd name="connsiteY7" fmla="*/ 79754 h 327452"/>
                <a:gd name="connsiteX8" fmla="*/ 252461 w 277458"/>
                <a:gd name="connsiteY8" fmla="*/ 111568 h 327452"/>
                <a:gd name="connsiteX9" fmla="*/ 257006 w 277458"/>
                <a:gd name="connsiteY9" fmla="*/ 134293 h 327452"/>
                <a:gd name="connsiteX10" fmla="*/ 245644 w 277458"/>
                <a:gd name="connsiteY10" fmla="*/ 145655 h 327452"/>
                <a:gd name="connsiteX11" fmla="*/ 245644 w 277458"/>
                <a:gd name="connsiteY11" fmla="*/ 154745 h 327452"/>
                <a:gd name="connsiteX12" fmla="*/ 241099 w 277458"/>
                <a:gd name="connsiteY12" fmla="*/ 172925 h 327452"/>
                <a:gd name="connsiteX13" fmla="*/ 218374 w 277458"/>
                <a:gd name="connsiteY13" fmla="*/ 188832 h 327452"/>
                <a:gd name="connsiteX14" fmla="*/ 202467 w 277458"/>
                <a:gd name="connsiteY14" fmla="*/ 204739 h 327452"/>
                <a:gd name="connsiteX15" fmla="*/ 186560 w 277458"/>
                <a:gd name="connsiteY15" fmla="*/ 241099 h 327452"/>
                <a:gd name="connsiteX16" fmla="*/ 186560 w 277458"/>
                <a:gd name="connsiteY16" fmla="*/ 275186 h 327452"/>
                <a:gd name="connsiteX17" fmla="*/ 177470 w 277458"/>
                <a:gd name="connsiteY17" fmla="*/ 284275 h 327452"/>
                <a:gd name="connsiteX18" fmla="*/ 154745 w 277458"/>
                <a:gd name="connsiteY18" fmla="*/ 300183 h 327452"/>
                <a:gd name="connsiteX19" fmla="*/ 134293 w 277458"/>
                <a:gd name="connsiteY19" fmla="*/ 322907 h 327452"/>
                <a:gd name="connsiteX20" fmla="*/ 122931 w 277458"/>
                <a:gd name="connsiteY20" fmla="*/ 316090 h 327452"/>
                <a:gd name="connsiteX21" fmla="*/ 120333 w 277458"/>
                <a:gd name="connsiteY21" fmla="*/ 312626 h 327452"/>
                <a:gd name="connsiteX22" fmla="*/ 118169 w 277458"/>
                <a:gd name="connsiteY22" fmla="*/ 311328 h 327452"/>
                <a:gd name="connsiteX23" fmla="*/ 114923 w 277458"/>
                <a:gd name="connsiteY23" fmla="*/ 307000 h 327452"/>
                <a:gd name="connsiteX24" fmla="*/ 100206 w 277458"/>
                <a:gd name="connsiteY24" fmla="*/ 307000 h 327452"/>
                <a:gd name="connsiteX25" fmla="*/ 84299 w 277458"/>
                <a:gd name="connsiteY25" fmla="*/ 322907 h 327452"/>
                <a:gd name="connsiteX26" fmla="*/ 80489 w 277458"/>
                <a:gd name="connsiteY26" fmla="*/ 317193 h 327452"/>
                <a:gd name="connsiteX27" fmla="*/ 79537 w 277458"/>
                <a:gd name="connsiteY27" fmla="*/ 318145 h 327452"/>
                <a:gd name="connsiteX28" fmla="*/ 77190 w 277458"/>
                <a:gd name="connsiteY28" fmla="*/ 314625 h 327452"/>
                <a:gd name="connsiteX29" fmla="*/ 63846 w 277458"/>
                <a:gd name="connsiteY29" fmla="*/ 307000 h 327452"/>
                <a:gd name="connsiteX30" fmla="*/ 52484 w 277458"/>
                <a:gd name="connsiteY30" fmla="*/ 311545 h 327452"/>
                <a:gd name="connsiteX31" fmla="*/ 36577 w 277458"/>
                <a:gd name="connsiteY31" fmla="*/ 327452 h 327452"/>
                <a:gd name="connsiteX32" fmla="*/ 32132 w 277458"/>
                <a:gd name="connsiteY32" fmla="*/ 322373 h 327452"/>
                <a:gd name="connsiteX33" fmla="*/ 31815 w 277458"/>
                <a:gd name="connsiteY33" fmla="*/ 322690 h 327452"/>
                <a:gd name="connsiteX34" fmla="*/ 0 w 277458"/>
                <a:gd name="connsiteY34" fmla="*/ 286331 h 327452"/>
                <a:gd name="connsiteX35" fmla="*/ 31815 w 277458"/>
                <a:gd name="connsiteY35" fmla="*/ 263606 h 327452"/>
                <a:gd name="connsiteX36" fmla="*/ 15908 w 277458"/>
                <a:gd name="connsiteY36" fmla="*/ 236337 h 327452"/>
                <a:gd name="connsiteX37" fmla="*/ 31815 w 277458"/>
                <a:gd name="connsiteY37" fmla="*/ 231792 h 327452"/>
                <a:gd name="connsiteX38" fmla="*/ 52267 w 277458"/>
                <a:gd name="connsiteY38" fmla="*/ 227247 h 327452"/>
                <a:gd name="connsiteX39" fmla="*/ 52267 w 277458"/>
                <a:gd name="connsiteY39" fmla="*/ 209067 h 327452"/>
                <a:gd name="connsiteX40" fmla="*/ 74992 w 277458"/>
                <a:gd name="connsiteY40" fmla="*/ 227247 h 327452"/>
                <a:gd name="connsiteX41" fmla="*/ 106806 w 277458"/>
                <a:gd name="connsiteY41" fmla="*/ 227247 h 327452"/>
                <a:gd name="connsiteX42" fmla="*/ 118169 w 277458"/>
                <a:gd name="connsiteY42" fmla="*/ 209067 h 327452"/>
                <a:gd name="connsiteX43" fmla="*/ 122713 w 277458"/>
                <a:gd name="connsiteY43" fmla="*/ 188615 h 327452"/>
                <a:gd name="connsiteX44" fmla="*/ 118169 w 277458"/>
                <a:gd name="connsiteY44" fmla="*/ 156800 h 327452"/>
                <a:gd name="connsiteX45" fmla="*/ 102261 w 277458"/>
                <a:gd name="connsiteY45" fmla="*/ 134076 h 327452"/>
                <a:gd name="connsiteX46" fmla="*/ 117251 w 277458"/>
                <a:gd name="connsiteY46" fmla="*/ 93389 h 327452"/>
                <a:gd name="connsiteX47" fmla="*/ 111568 w 277458"/>
                <a:gd name="connsiteY47" fmla="*/ 91116 h 327452"/>
                <a:gd name="connsiteX48" fmla="*/ 84299 w 277458"/>
                <a:gd name="connsiteY48" fmla="*/ 95661 h 327452"/>
                <a:gd name="connsiteX49" fmla="*/ 83108 w 277458"/>
                <a:gd name="connsiteY49" fmla="*/ 90303 h 327452"/>
                <a:gd name="connsiteX50" fmla="*/ 79537 w 277458"/>
                <a:gd name="connsiteY50" fmla="*/ 90899 h 327452"/>
                <a:gd name="connsiteX51" fmla="*/ 74992 w 277458"/>
                <a:gd name="connsiteY51" fmla="*/ 70447 h 327452"/>
                <a:gd name="connsiteX52" fmla="*/ 74992 w 277458"/>
                <a:gd name="connsiteY52" fmla="*/ 54539 h 327452"/>
                <a:gd name="connsiteX53" fmla="*/ 122713 w 277458"/>
                <a:gd name="connsiteY53" fmla="*/ 54539 h 327452"/>
                <a:gd name="connsiteX54" fmla="*/ 149983 w 277458"/>
                <a:gd name="connsiteY54" fmla="*/ 65902 h 327452"/>
                <a:gd name="connsiteX55" fmla="*/ 177253 w 277458"/>
                <a:gd name="connsiteY55" fmla="*/ 74992 h 327452"/>
                <a:gd name="connsiteX56" fmla="*/ 181798 w 277458"/>
                <a:gd name="connsiteY56" fmla="*/ 54539 h 327452"/>
                <a:gd name="connsiteX57" fmla="*/ 204522 w 277458"/>
                <a:gd name="connsiteY57" fmla="*/ 22725 h 32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77458" h="327452">
                  <a:moveTo>
                    <a:pt x="224974" y="0"/>
                  </a:moveTo>
                  <a:lnTo>
                    <a:pt x="247699" y="6818"/>
                  </a:lnTo>
                  <a:lnTo>
                    <a:pt x="272696" y="11363"/>
                  </a:lnTo>
                  <a:lnTo>
                    <a:pt x="271864" y="15108"/>
                  </a:lnTo>
                  <a:lnTo>
                    <a:pt x="277458" y="16125"/>
                  </a:lnTo>
                  <a:lnTo>
                    <a:pt x="272913" y="36577"/>
                  </a:lnTo>
                  <a:lnTo>
                    <a:pt x="261551" y="52484"/>
                  </a:lnTo>
                  <a:lnTo>
                    <a:pt x="257006" y="79754"/>
                  </a:lnTo>
                  <a:lnTo>
                    <a:pt x="252461" y="111568"/>
                  </a:lnTo>
                  <a:lnTo>
                    <a:pt x="257006" y="134293"/>
                  </a:lnTo>
                  <a:lnTo>
                    <a:pt x="245644" y="145655"/>
                  </a:lnTo>
                  <a:lnTo>
                    <a:pt x="245644" y="154745"/>
                  </a:lnTo>
                  <a:lnTo>
                    <a:pt x="241099" y="172925"/>
                  </a:lnTo>
                  <a:lnTo>
                    <a:pt x="218374" y="188832"/>
                  </a:lnTo>
                  <a:lnTo>
                    <a:pt x="202467" y="204739"/>
                  </a:lnTo>
                  <a:lnTo>
                    <a:pt x="186560" y="241099"/>
                  </a:lnTo>
                  <a:lnTo>
                    <a:pt x="186560" y="275186"/>
                  </a:lnTo>
                  <a:lnTo>
                    <a:pt x="177470" y="284275"/>
                  </a:lnTo>
                  <a:lnTo>
                    <a:pt x="154745" y="300183"/>
                  </a:lnTo>
                  <a:lnTo>
                    <a:pt x="134293" y="322907"/>
                  </a:lnTo>
                  <a:lnTo>
                    <a:pt x="122931" y="316090"/>
                  </a:lnTo>
                  <a:lnTo>
                    <a:pt x="120333" y="312626"/>
                  </a:lnTo>
                  <a:lnTo>
                    <a:pt x="118169" y="311328"/>
                  </a:lnTo>
                  <a:lnTo>
                    <a:pt x="114923" y="307000"/>
                  </a:lnTo>
                  <a:lnTo>
                    <a:pt x="100206" y="307000"/>
                  </a:lnTo>
                  <a:lnTo>
                    <a:pt x="84299" y="322907"/>
                  </a:lnTo>
                  <a:lnTo>
                    <a:pt x="80489" y="317193"/>
                  </a:lnTo>
                  <a:lnTo>
                    <a:pt x="79537" y="318145"/>
                  </a:lnTo>
                  <a:lnTo>
                    <a:pt x="77190" y="314625"/>
                  </a:lnTo>
                  <a:lnTo>
                    <a:pt x="63846" y="307000"/>
                  </a:lnTo>
                  <a:lnTo>
                    <a:pt x="52484" y="311545"/>
                  </a:lnTo>
                  <a:lnTo>
                    <a:pt x="36577" y="327452"/>
                  </a:lnTo>
                  <a:lnTo>
                    <a:pt x="32132" y="322373"/>
                  </a:lnTo>
                  <a:lnTo>
                    <a:pt x="31815" y="322690"/>
                  </a:lnTo>
                  <a:lnTo>
                    <a:pt x="0" y="286331"/>
                  </a:lnTo>
                  <a:lnTo>
                    <a:pt x="31815" y="263606"/>
                  </a:lnTo>
                  <a:lnTo>
                    <a:pt x="15908" y="236337"/>
                  </a:lnTo>
                  <a:lnTo>
                    <a:pt x="31815" y="231792"/>
                  </a:lnTo>
                  <a:lnTo>
                    <a:pt x="52267" y="227247"/>
                  </a:lnTo>
                  <a:lnTo>
                    <a:pt x="52267" y="209067"/>
                  </a:lnTo>
                  <a:lnTo>
                    <a:pt x="74992" y="227247"/>
                  </a:lnTo>
                  <a:lnTo>
                    <a:pt x="106806" y="227247"/>
                  </a:lnTo>
                  <a:lnTo>
                    <a:pt x="118169" y="209067"/>
                  </a:lnTo>
                  <a:lnTo>
                    <a:pt x="122713" y="188615"/>
                  </a:lnTo>
                  <a:lnTo>
                    <a:pt x="118169" y="156800"/>
                  </a:lnTo>
                  <a:lnTo>
                    <a:pt x="102261" y="134076"/>
                  </a:lnTo>
                  <a:lnTo>
                    <a:pt x="117251" y="93389"/>
                  </a:lnTo>
                  <a:lnTo>
                    <a:pt x="111568" y="91116"/>
                  </a:lnTo>
                  <a:lnTo>
                    <a:pt x="84299" y="95661"/>
                  </a:lnTo>
                  <a:lnTo>
                    <a:pt x="83108" y="90303"/>
                  </a:lnTo>
                  <a:lnTo>
                    <a:pt x="79537" y="90899"/>
                  </a:lnTo>
                  <a:lnTo>
                    <a:pt x="74992" y="70447"/>
                  </a:lnTo>
                  <a:lnTo>
                    <a:pt x="74992" y="54539"/>
                  </a:lnTo>
                  <a:lnTo>
                    <a:pt x="122713" y="54539"/>
                  </a:lnTo>
                  <a:lnTo>
                    <a:pt x="149983" y="65902"/>
                  </a:lnTo>
                  <a:lnTo>
                    <a:pt x="177253" y="74992"/>
                  </a:lnTo>
                  <a:lnTo>
                    <a:pt x="181798" y="54539"/>
                  </a:lnTo>
                  <a:lnTo>
                    <a:pt x="204522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8" name="Freeform 424">
              <a:extLst>
                <a:ext uri="{FF2B5EF4-FFF2-40B4-BE49-F238E27FC236}">
                  <a16:creationId xmlns:a16="http://schemas.microsoft.com/office/drawing/2014/main" id="{9228C153-C046-3AD2-914F-BB81A5383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030" y="3857985"/>
              <a:ext cx="57948" cy="39363"/>
            </a:xfrm>
            <a:custGeom>
              <a:avLst/>
              <a:gdLst>
                <a:gd name="connsiteX0" fmla="*/ 18180 w 77264"/>
                <a:gd name="connsiteY0" fmla="*/ 0 h 52484"/>
                <a:gd name="connsiteX1" fmla="*/ 77264 w 77264"/>
                <a:gd name="connsiteY1" fmla="*/ 0 h 52484"/>
                <a:gd name="connsiteX2" fmla="*/ 77264 w 77264"/>
                <a:gd name="connsiteY2" fmla="*/ 4762 h 52484"/>
                <a:gd name="connsiteX3" fmla="*/ 77264 w 77264"/>
                <a:gd name="connsiteY3" fmla="*/ 43177 h 52484"/>
                <a:gd name="connsiteX4" fmla="*/ 77264 w 77264"/>
                <a:gd name="connsiteY4" fmla="*/ 47939 h 52484"/>
                <a:gd name="connsiteX5" fmla="*/ 22725 w 77264"/>
                <a:gd name="connsiteY5" fmla="*/ 47939 h 52484"/>
                <a:gd name="connsiteX6" fmla="*/ 6818 w 77264"/>
                <a:gd name="connsiteY6" fmla="*/ 52484 h 52484"/>
                <a:gd name="connsiteX7" fmla="*/ 0 w 77264"/>
                <a:gd name="connsiteY7" fmla="*/ 41122 h 52484"/>
                <a:gd name="connsiteX8" fmla="*/ 1299 w 77264"/>
                <a:gd name="connsiteY8" fmla="*/ 38524 h 52484"/>
                <a:gd name="connsiteX9" fmla="*/ 0 w 77264"/>
                <a:gd name="connsiteY9" fmla="*/ 36360 h 5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264" h="52484">
                  <a:moveTo>
                    <a:pt x="18180" y="0"/>
                  </a:moveTo>
                  <a:lnTo>
                    <a:pt x="77264" y="0"/>
                  </a:lnTo>
                  <a:lnTo>
                    <a:pt x="77264" y="4762"/>
                  </a:lnTo>
                  <a:lnTo>
                    <a:pt x="77264" y="43177"/>
                  </a:lnTo>
                  <a:lnTo>
                    <a:pt x="77264" y="47939"/>
                  </a:lnTo>
                  <a:lnTo>
                    <a:pt x="22725" y="47939"/>
                  </a:lnTo>
                  <a:lnTo>
                    <a:pt x="6818" y="52484"/>
                  </a:lnTo>
                  <a:lnTo>
                    <a:pt x="0" y="41122"/>
                  </a:lnTo>
                  <a:lnTo>
                    <a:pt x="1299" y="38524"/>
                  </a:lnTo>
                  <a:lnTo>
                    <a:pt x="0" y="3636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59" name="Freeform 423">
              <a:extLst>
                <a:ext uri="{FF2B5EF4-FFF2-40B4-BE49-F238E27FC236}">
                  <a16:creationId xmlns:a16="http://schemas.microsoft.com/office/drawing/2014/main" id="{6446B552-8DAE-B220-AC1C-4723F43EF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099" y="3857984"/>
              <a:ext cx="153392" cy="174089"/>
            </a:xfrm>
            <a:custGeom>
              <a:avLst/>
              <a:gdLst>
                <a:gd name="connsiteX0" fmla="*/ 93171 w 204522"/>
                <a:gd name="connsiteY0" fmla="*/ 0 h 232118"/>
                <a:gd name="connsiteX1" fmla="*/ 109079 w 204522"/>
                <a:gd name="connsiteY1" fmla="*/ 0 h 232118"/>
                <a:gd name="connsiteX2" fmla="*/ 129531 w 204522"/>
                <a:gd name="connsiteY2" fmla="*/ 0 h 232118"/>
                <a:gd name="connsiteX3" fmla="*/ 152256 w 204522"/>
                <a:gd name="connsiteY3" fmla="*/ 0 h 232118"/>
                <a:gd name="connsiteX4" fmla="*/ 156800 w 204522"/>
                <a:gd name="connsiteY4" fmla="*/ 0 h 232118"/>
                <a:gd name="connsiteX5" fmla="*/ 156800 w 204522"/>
                <a:gd name="connsiteY5" fmla="*/ 7143 h 232118"/>
                <a:gd name="connsiteX6" fmla="*/ 156800 w 204522"/>
                <a:gd name="connsiteY6" fmla="*/ 15908 h 232118"/>
                <a:gd name="connsiteX7" fmla="*/ 161345 w 204522"/>
                <a:gd name="connsiteY7" fmla="*/ 31815 h 232118"/>
                <a:gd name="connsiteX8" fmla="*/ 188615 w 204522"/>
                <a:gd name="connsiteY8" fmla="*/ 31815 h 232118"/>
                <a:gd name="connsiteX9" fmla="*/ 199977 w 204522"/>
                <a:gd name="connsiteY9" fmla="*/ 36360 h 232118"/>
                <a:gd name="connsiteX10" fmla="*/ 197684 w 204522"/>
                <a:gd name="connsiteY10" fmla="*/ 42585 h 232118"/>
                <a:gd name="connsiteX11" fmla="*/ 199977 w 204522"/>
                <a:gd name="connsiteY11" fmla="*/ 43503 h 232118"/>
                <a:gd name="connsiteX12" fmla="*/ 185794 w 204522"/>
                <a:gd name="connsiteY12" fmla="*/ 82000 h 232118"/>
                <a:gd name="connsiteX13" fmla="*/ 199977 w 204522"/>
                <a:gd name="connsiteY13" fmla="*/ 102262 h 232118"/>
                <a:gd name="connsiteX14" fmla="*/ 204522 w 204522"/>
                <a:gd name="connsiteY14" fmla="*/ 129531 h 232118"/>
                <a:gd name="connsiteX15" fmla="*/ 203901 w 204522"/>
                <a:gd name="connsiteY15" fmla="*/ 132947 h 232118"/>
                <a:gd name="connsiteX16" fmla="*/ 204522 w 204522"/>
                <a:gd name="connsiteY16" fmla="*/ 136674 h 232118"/>
                <a:gd name="connsiteX17" fmla="*/ 199977 w 204522"/>
                <a:gd name="connsiteY17" fmla="*/ 161672 h 232118"/>
                <a:gd name="connsiteX18" fmla="*/ 188615 w 204522"/>
                <a:gd name="connsiteY18" fmla="*/ 179851 h 232118"/>
                <a:gd name="connsiteX19" fmla="*/ 156800 w 204522"/>
                <a:gd name="connsiteY19" fmla="*/ 179851 h 232118"/>
                <a:gd name="connsiteX20" fmla="*/ 134076 w 204522"/>
                <a:gd name="connsiteY20" fmla="*/ 161672 h 232118"/>
                <a:gd name="connsiteX21" fmla="*/ 134076 w 204522"/>
                <a:gd name="connsiteY21" fmla="*/ 172708 h 232118"/>
                <a:gd name="connsiteX22" fmla="*/ 134076 w 204522"/>
                <a:gd name="connsiteY22" fmla="*/ 179851 h 232118"/>
                <a:gd name="connsiteX23" fmla="*/ 113624 w 204522"/>
                <a:gd name="connsiteY23" fmla="*/ 179851 h 232118"/>
                <a:gd name="connsiteX24" fmla="*/ 100841 w 204522"/>
                <a:gd name="connsiteY24" fmla="*/ 187155 h 232118"/>
                <a:gd name="connsiteX25" fmla="*/ 113624 w 204522"/>
                <a:gd name="connsiteY25" fmla="*/ 209068 h 232118"/>
                <a:gd name="connsiteX26" fmla="*/ 110398 w 204522"/>
                <a:gd name="connsiteY26" fmla="*/ 210681 h 232118"/>
                <a:gd name="connsiteX27" fmla="*/ 113624 w 204522"/>
                <a:gd name="connsiteY27" fmla="*/ 216211 h 232118"/>
                <a:gd name="connsiteX28" fmla="*/ 81809 w 204522"/>
                <a:gd name="connsiteY28" fmla="*/ 232118 h 232118"/>
                <a:gd name="connsiteX29" fmla="*/ 49995 w 204522"/>
                <a:gd name="connsiteY29" fmla="*/ 200304 h 232118"/>
                <a:gd name="connsiteX30" fmla="*/ 22725 w 204522"/>
                <a:gd name="connsiteY30" fmla="*/ 168489 h 232118"/>
                <a:gd name="connsiteX31" fmla="*/ 0 w 204522"/>
                <a:gd name="connsiteY31" fmla="*/ 129857 h 232118"/>
                <a:gd name="connsiteX32" fmla="*/ 0 w 204522"/>
                <a:gd name="connsiteY32" fmla="*/ 122714 h 232118"/>
                <a:gd name="connsiteX33" fmla="*/ 0 w 204522"/>
                <a:gd name="connsiteY33" fmla="*/ 120767 h 232118"/>
                <a:gd name="connsiteX34" fmla="*/ 0 w 204522"/>
                <a:gd name="connsiteY34" fmla="*/ 113624 h 232118"/>
                <a:gd name="connsiteX35" fmla="*/ 11363 w 204522"/>
                <a:gd name="connsiteY35" fmla="*/ 95444 h 232118"/>
                <a:gd name="connsiteX36" fmla="*/ 15908 w 204522"/>
                <a:gd name="connsiteY36" fmla="*/ 74992 h 232118"/>
                <a:gd name="connsiteX37" fmla="*/ 27270 w 204522"/>
                <a:gd name="connsiteY37" fmla="*/ 47722 h 232118"/>
                <a:gd name="connsiteX38" fmla="*/ 38632 w 204522"/>
                <a:gd name="connsiteY38" fmla="*/ 43177 h 232118"/>
                <a:gd name="connsiteX39" fmla="*/ 93171 w 204522"/>
                <a:gd name="connsiteY39" fmla="*/ 43177 h 232118"/>
                <a:gd name="connsiteX40" fmla="*/ 93171 w 204522"/>
                <a:gd name="connsiteY40" fmla="*/ 7143 h 23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4522" h="232118">
                  <a:moveTo>
                    <a:pt x="93171" y="0"/>
                  </a:moveTo>
                  <a:lnTo>
                    <a:pt x="109079" y="0"/>
                  </a:lnTo>
                  <a:lnTo>
                    <a:pt x="129531" y="0"/>
                  </a:lnTo>
                  <a:lnTo>
                    <a:pt x="152256" y="0"/>
                  </a:lnTo>
                  <a:lnTo>
                    <a:pt x="156800" y="0"/>
                  </a:lnTo>
                  <a:lnTo>
                    <a:pt x="156800" y="7143"/>
                  </a:lnTo>
                  <a:lnTo>
                    <a:pt x="156800" y="15908"/>
                  </a:lnTo>
                  <a:lnTo>
                    <a:pt x="161345" y="31815"/>
                  </a:lnTo>
                  <a:lnTo>
                    <a:pt x="188615" y="31815"/>
                  </a:lnTo>
                  <a:lnTo>
                    <a:pt x="199977" y="36360"/>
                  </a:lnTo>
                  <a:lnTo>
                    <a:pt x="197684" y="42585"/>
                  </a:lnTo>
                  <a:lnTo>
                    <a:pt x="199977" y="43503"/>
                  </a:lnTo>
                  <a:lnTo>
                    <a:pt x="185794" y="82000"/>
                  </a:lnTo>
                  <a:lnTo>
                    <a:pt x="199977" y="102262"/>
                  </a:lnTo>
                  <a:lnTo>
                    <a:pt x="204522" y="129531"/>
                  </a:lnTo>
                  <a:lnTo>
                    <a:pt x="203901" y="132947"/>
                  </a:lnTo>
                  <a:lnTo>
                    <a:pt x="204522" y="136674"/>
                  </a:lnTo>
                  <a:lnTo>
                    <a:pt x="199977" y="161672"/>
                  </a:lnTo>
                  <a:lnTo>
                    <a:pt x="188615" y="179851"/>
                  </a:lnTo>
                  <a:lnTo>
                    <a:pt x="156800" y="179851"/>
                  </a:lnTo>
                  <a:lnTo>
                    <a:pt x="134076" y="161672"/>
                  </a:lnTo>
                  <a:lnTo>
                    <a:pt x="134076" y="172708"/>
                  </a:lnTo>
                  <a:lnTo>
                    <a:pt x="134076" y="179851"/>
                  </a:lnTo>
                  <a:lnTo>
                    <a:pt x="113624" y="179851"/>
                  </a:lnTo>
                  <a:lnTo>
                    <a:pt x="100841" y="187155"/>
                  </a:lnTo>
                  <a:lnTo>
                    <a:pt x="113624" y="209068"/>
                  </a:lnTo>
                  <a:lnTo>
                    <a:pt x="110398" y="210681"/>
                  </a:lnTo>
                  <a:lnTo>
                    <a:pt x="113624" y="216211"/>
                  </a:lnTo>
                  <a:lnTo>
                    <a:pt x="81809" y="232118"/>
                  </a:lnTo>
                  <a:lnTo>
                    <a:pt x="49995" y="200304"/>
                  </a:lnTo>
                  <a:lnTo>
                    <a:pt x="22725" y="168489"/>
                  </a:lnTo>
                  <a:lnTo>
                    <a:pt x="0" y="129857"/>
                  </a:lnTo>
                  <a:lnTo>
                    <a:pt x="0" y="122714"/>
                  </a:lnTo>
                  <a:lnTo>
                    <a:pt x="0" y="120767"/>
                  </a:lnTo>
                  <a:lnTo>
                    <a:pt x="0" y="113624"/>
                  </a:lnTo>
                  <a:lnTo>
                    <a:pt x="11363" y="95444"/>
                  </a:lnTo>
                  <a:lnTo>
                    <a:pt x="15908" y="74992"/>
                  </a:lnTo>
                  <a:lnTo>
                    <a:pt x="27270" y="47722"/>
                  </a:lnTo>
                  <a:lnTo>
                    <a:pt x="38632" y="43177"/>
                  </a:lnTo>
                  <a:lnTo>
                    <a:pt x="93171" y="43177"/>
                  </a:lnTo>
                  <a:lnTo>
                    <a:pt x="93171" y="714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0" name="Freeform 422">
              <a:extLst>
                <a:ext uri="{FF2B5EF4-FFF2-40B4-BE49-F238E27FC236}">
                  <a16:creationId xmlns:a16="http://schemas.microsoft.com/office/drawing/2014/main" id="{D5DAD173-9968-E9DC-6907-D4C69B346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490" y="3610855"/>
              <a:ext cx="363189" cy="256060"/>
            </a:xfrm>
            <a:custGeom>
              <a:avLst/>
              <a:gdLst>
                <a:gd name="connsiteX0" fmla="*/ 311328 w 484252"/>
                <a:gd name="connsiteY0" fmla="*/ 0 h 341413"/>
                <a:gd name="connsiteX1" fmla="*/ 315843 w 484252"/>
                <a:gd name="connsiteY1" fmla="*/ 12042 h 341413"/>
                <a:gd name="connsiteX2" fmla="*/ 316090 w 484252"/>
                <a:gd name="connsiteY2" fmla="*/ 11905 h 341413"/>
                <a:gd name="connsiteX3" fmla="*/ 318695 w 484252"/>
                <a:gd name="connsiteY3" fmla="*/ 18852 h 341413"/>
                <a:gd name="connsiteX4" fmla="*/ 338597 w 484252"/>
                <a:gd name="connsiteY4" fmla="*/ 43177 h 341413"/>
                <a:gd name="connsiteX5" fmla="*/ 338597 w 484252"/>
                <a:gd name="connsiteY5" fmla="*/ 49262 h 341413"/>
                <a:gd name="connsiteX6" fmla="*/ 343359 w 484252"/>
                <a:gd name="connsiteY6" fmla="*/ 55082 h 341413"/>
                <a:gd name="connsiteX7" fmla="*/ 343359 w 484252"/>
                <a:gd name="connsiteY7" fmla="*/ 66445 h 341413"/>
                <a:gd name="connsiteX8" fmla="*/ 338815 w 484252"/>
                <a:gd name="connsiteY8" fmla="*/ 82352 h 341413"/>
                <a:gd name="connsiteX9" fmla="*/ 338815 w 484252"/>
                <a:gd name="connsiteY9" fmla="*/ 85211 h 341413"/>
                <a:gd name="connsiteX10" fmla="*/ 349960 w 484252"/>
                <a:gd name="connsiteY10" fmla="*/ 93171 h 341413"/>
                <a:gd name="connsiteX11" fmla="*/ 377229 w 484252"/>
                <a:gd name="connsiteY11" fmla="*/ 109079 h 341413"/>
                <a:gd name="connsiteX12" fmla="*/ 393137 w 484252"/>
                <a:gd name="connsiteY12" fmla="*/ 124986 h 341413"/>
                <a:gd name="connsiteX13" fmla="*/ 393137 w 484252"/>
                <a:gd name="connsiteY13" fmla="*/ 132129 h 341413"/>
                <a:gd name="connsiteX14" fmla="*/ 397899 w 484252"/>
                <a:gd name="connsiteY14" fmla="*/ 136891 h 341413"/>
                <a:gd name="connsiteX15" fmla="*/ 397899 w 484252"/>
                <a:gd name="connsiteY15" fmla="*/ 139920 h 341413"/>
                <a:gd name="connsiteX16" fmla="*/ 420406 w 484252"/>
                <a:gd name="connsiteY16" fmla="*/ 156801 h 341413"/>
                <a:gd name="connsiteX17" fmla="*/ 436313 w 484252"/>
                <a:gd name="connsiteY17" fmla="*/ 172708 h 341413"/>
                <a:gd name="connsiteX18" fmla="*/ 447676 w 484252"/>
                <a:gd name="connsiteY18" fmla="*/ 195433 h 341413"/>
                <a:gd name="connsiteX19" fmla="*/ 472673 w 484252"/>
                <a:gd name="connsiteY19" fmla="*/ 211340 h 341413"/>
                <a:gd name="connsiteX20" fmla="*/ 479490 w 484252"/>
                <a:gd name="connsiteY20" fmla="*/ 220430 h 341413"/>
                <a:gd name="connsiteX21" fmla="*/ 473011 w 484252"/>
                <a:gd name="connsiteY21" fmla="*/ 220430 h 341413"/>
                <a:gd name="connsiteX22" fmla="*/ 477435 w 484252"/>
                <a:gd name="connsiteY22" fmla="*/ 223245 h 341413"/>
                <a:gd name="connsiteX23" fmla="*/ 484252 w 484252"/>
                <a:gd name="connsiteY23" fmla="*/ 232335 h 341413"/>
                <a:gd name="connsiteX24" fmla="*/ 472890 w 484252"/>
                <a:gd name="connsiteY24" fmla="*/ 232335 h 341413"/>
                <a:gd name="connsiteX25" fmla="*/ 445620 w 484252"/>
                <a:gd name="connsiteY25" fmla="*/ 232335 h 341413"/>
                <a:gd name="connsiteX26" fmla="*/ 418351 w 484252"/>
                <a:gd name="connsiteY26" fmla="*/ 227790 h 341413"/>
                <a:gd name="connsiteX27" fmla="*/ 409261 w 484252"/>
                <a:gd name="connsiteY27" fmla="*/ 232335 h 341413"/>
                <a:gd name="connsiteX28" fmla="*/ 397899 w 484252"/>
                <a:gd name="connsiteY28" fmla="*/ 243697 h 341413"/>
                <a:gd name="connsiteX29" fmla="*/ 386536 w 484252"/>
                <a:gd name="connsiteY29" fmla="*/ 243697 h 341413"/>
                <a:gd name="connsiteX30" fmla="*/ 370629 w 484252"/>
                <a:gd name="connsiteY30" fmla="*/ 239152 h 341413"/>
                <a:gd name="connsiteX31" fmla="*/ 334270 w 484252"/>
                <a:gd name="connsiteY31" fmla="*/ 255059 h 341413"/>
                <a:gd name="connsiteX32" fmla="*/ 316090 w 484252"/>
                <a:gd name="connsiteY32" fmla="*/ 250514 h 341413"/>
                <a:gd name="connsiteX33" fmla="*/ 311545 w 484252"/>
                <a:gd name="connsiteY33" fmla="*/ 255059 h 341413"/>
                <a:gd name="connsiteX34" fmla="*/ 300183 w 484252"/>
                <a:gd name="connsiteY34" fmla="*/ 275512 h 341413"/>
                <a:gd name="connsiteX35" fmla="*/ 272913 w 484252"/>
                <a:gd name="connsiteY35" fmla="*/ 266422 h 341413"/>
                <a:gd name="connsiteX36" fmla="*/ 247916 w 484252"/>
                <a:gd name="connsiteY36" fmla="*/ 266422 h 341413"/>
                <a:gd name="connsiteX37" fmla="*/ 220646 w 484252"/>
                <a:gd name="connsiteY37" fmla="*/ 250514 h 341413"/>
                <a:gd name="connsiteX38" fmla="*/ 193377 w 484252"/>
                <a:gd name="connsiteY38" fmla="*/ 239152 h 341413"/>
                <a:gd name="connsiteX39" fmla="*/ 172925 w 484252"/>
                <a:gd name="connsiteY39" fmla="*/ 250514 h 341413"/>
                <a:gd name="connsiteX40" fmla="*/ 154745 w 484252"/>
                <a:gd name="connsiteY40" fmla="*/ 270967 h 341413"/>
                <a:gd name="connsiteX41" fmla="*/ 154745 w 484252"/>
                <a:gd name="connsiteY41" fmla="*/ 293691 h 341413"/>
                <a:gd name="connsiteX42" fmla="*/ 129748 w 484252"/>
                <a:gd name="connsiteY42" fmla="*/ 293691 h 341413"/>
                <a:gd name="connsiteX43" fmla="*/ 107023 w 484252"/>
                <a:gd name="connsiteY43" fmla="*/ 286874 h 341413"/>
                <a:gd name="connsiteX44" fmla="*/ 86571 w 484252"/>
                <a:gd name="connsiteY44" fmla="*/ 302781 h 341413"/>
                <a:gd name="connsiteX45" fmla="*/ 63846 w 484252"/>
                <a:gd name="connsiteY45" fmla="*/ 341413 h 341413"/>
                <a:gd name="connsiteX46" fmla="*/ 59301 w 484252"/>
                <a:gd name="connsiteY46" fmla="*/ 330051 h 341413"/>
                <a:gd name="connsiteX47" fmla="*/ 59301 w 484252"/>
                <a:gd name="connsiteY47" fmla="*/ 329139 h 341413"/>
                <a:gd name="connsiteX48" fmla="*/ 59084 w 484252"/>
                <a:gd name="connsiteY48" fmla="*/ 329508 h 341413"/>
                <a:gd name="connsiteX49" fmla="*/ 54539 w 484252"/>
                <a:gd name="connsiteY49" fmla="*/ 318146 h 341413"/>
                <a:gd name="connsiteX50" fmla="*/ 54539 w 484252"/>
                <a:gd name="connsiteY50" fmla="*/ 309382 h 341413"/>
                <a:gd name="connsiteX51" fmla="*/ 43394 w 484252"/>
                <a:gd name="connsiteY51" fmla="*/ 298236 h 341413"/>
                <a:gd name="connsiteX52" fmla="*/ 32032 w 484252"/>
                <a:gd name="connsiteY52" fmla="*/ 282329 h 341413"/>
                <a:gd name="connsiteX53" fmla="*/ 27487 w 484252"/>
                <a:gd name="connsiteY53" fmla="*/ 270967 h 341413"/>
                <a:gd name="connsiteX54" fmla="*/ 11580 w 484252"/>
                <a:gd name="connsiteY54" fmla="*/ 250514 h 341413"/>
                <a:gd name="connsiteX55" fmla="*/ 11580 w 484252"/>
                <a:gd name="connsiteY55" fmla="*/ 244732 h 341413"/>
                <a:gd name="connsiteX56" fmla="*/ 6818 w 484252"/>
                <a:gd name="connsiteY56" fmla="*/ 238609 h 341413"/>
                <a:gd name="connsiteX57" fmla="*/ 6818 w 484252"/>
                <a:gd name="connsiteY57" fmla="*/ 228041 h 341413"/>
                <a:gd name="connsiteX58" fmla="*/ 4762 w 484252"/>
                <a:gd name="connsiteY58" fmla="*/ 223245 h 341413"/>
                <a:gd name="connsiteX59" fmla="*/ 4888 w 484252"/>
                <a:gd name="connsiteY59" fmla="*/ 222743 h 341413"/>
                <a:gd name="connsiteX60" fmla="*/ 0 w 484252"/>
                <a:gd name="connsiteY60" fmla="*/ 211340 h 341413"/>
                <a:gd name="connsiteX61" fmla="*/ 6818 w 484252"/>
                <a:gd name="connsiteY61" fmla="*/ 184070 h 341413"/>
                <a:gd name="connsiteX62" fmla="*/ 15908 w 484252"/>
                <a:gd name="connsiteY62" fmla="*/ 179525 h 341413"/>
                <a:gd name="connsiteX63" fmla="*/ 31815 w 484252"/>
                <a:gd name="connsiteY63" fmla="*/ 140893 h 341413"/>
                <a:gd name="connsiteX64" fmla="*/ 65902 w 484252"/>
                <a:gd name="connsiteY64" fmla="*/ 136348 h 341413"/>
                <a:gd name="connsiteX65" fmla="*/ 70447 w 484252"/>
                <a:gd name="connsiteY65" fmla="*/ 129531 h 341413"/>
                <a:gd name="connsiteX66" fmla="*/ 74992 w 484252"/>
                <a:gd name="connsiteY66" fmla="*/ 129531 h 341413"/>
                <a:gd name="connsiteX67" fmla="*/ 86354 w 484252"/>
                <a:gd name="connsiteY67" fmla="*/ 136348 h 341413"/>
                <a:gd name="connsiteX68" fmla="*/ 134076 w 484252"/>
                <a:gd name="connsiteY68" fmla="*/ 124986 h 341413"/>
                <a:gd name="connsiteX69" fmla="*/ 145438 w 484252"/>
                <a:gd name="connsiteY69" fmla="*/ 109079 h 341413"/>
                <a:gd name="connsiteX70" fmla="*/ 167883 w 484252"/>
                <a:gd name="connsiteY70" fmla="*/ 97856 h 341413"/>
                <a:gd name="connsiteX71" fmla="*/ 166107 w 484252"/>
                <a:gd name="connsiteY71" fmla="*/ 93714 h 341413"/>
                <a:gd name="connsiteX72" fmla="*/ 166398 w 484252"/>
                <a:gd name="connsiteY72" fmla="*/ 93598 h 341413"/>
                <a:gd name="connsiteX73" fmla="*/ 161345 w 484252"/>
                <a:gd name="connsiteY73" fmla="*/ 81809 h 341413"/>
                <a:gd name="connsiteX74" fmla="*/ 172708 w 484252"/>
                <a:gd name="connsiteY74" fmla="*/ 77264 h 341413"/>
                <a:gd name="connsiteX75" fmla="*/ 209067 w 484252"/>
                <a:gd name="connsiteY75" fmla="*/ 81809 h 341413"/>
                <a:gd name="connsiteX76" fmla="*/ 243154 w 484252"/>
                <a:gd name="connsiteY76" fmla="*/ 65902 h 341413"/>
                <a:gd name="connsiteX77" fmla="*/ 268151 w 484252"/>
                <a:gd name="connsiteY77" fmla="*/ 22725 h 341413"/>
                <a:gd name="connsiteX78" fmla="*/ 290876 w 484252"/>
                <a:gd name="connsiteY78" fmla="*/ 11362 h 34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84252" h="341413">
                  <a:moveTo>
                    <a:pt x="311328" y="0"/>
                  </a:moveTo>
                  <a:lnTo>
                    <a:pt x="315843" y="12042"/>
                  </a:lnTo>
                  <a:lnTo>
                    <a:pt x="316090" y="11905"/>
                  </a:lnTo>
                  <a:lnTo>
                    <a:pt x="318695" y="18852"/>
                  </a:lnTo>
                  <a:lnTo>
                    <a:pt x="338597" y="43177"/>
                  </a:lnTo>
                  <a:lnTo>
                    <a:pt x="338597" y="49262"/>
                  </a:lnTo>
                  <a:lnTo>
                    <a:pt x="343359" y="55082"/>
                  </a:lnTo>
                  <a:lnTo>
                    <a:pt x="343359" y="66445"/>
                  </a:lnTo>
                  <a:lnTo>
                    <a:pt x="338815" y="82352"/>
                  </a:lnTo>
                  <a:lnTo>
                    <a:pt x="338815" y="85211"/>
                  </a:lnTo>
                  <a:lnTo>
                    <a:pt x="349960" y="93171"/>
                  </a:lnTo>
                  <a:lnTo>
                    <a:pt x="377229" y="109079"/>
                  </a:lnTo>
                  <a:lnTo>
                    <a:pt x="393137" y="124986"/>
                  </a:lnTo>
                  <a:lnTo>
                    <a:pt x="393137" y="132129"/>
                  </a:lnTo>
                  <a:lnTo>
                    <a:pt x="397899" y="136891"/>
                  </a:lnTo>
                  <a:lnTo>
                    <a:pt x="397899" y="139920"/>
                  </a:lnTo>
                  <a:lnTo>
                    <a:pt x="420406" y="156801"/>
                  </a:lnTo>
                  <a:lnTo>
                    <a:pt x="436313" y="172708"/>
                  </a:lnTo>
                  <a:lnTo>
                    <a:pt x="447676" y="195433"/>
                  </a:lnTo>
                  <a:lnTo>
                    <a:pt x="472673" y="211340"/>
                  </a:lnTo>
                  <a:lnTo>
                    <a:pt x="479490" y="220430"/>
                  </a:lnTo>
                  <a:lnTo>
                    <a:pt x="473011" y="220430"/>
                  </a:lnTo>
                  <a:lnTo>
                    <a:pt x="477435" y="223245"/>
                  </a:lnTo>
                  <a:lnTo>
                    <a:pt x="484252" y="232335"/>
                  </a:lnTo>
                  <a:lnTo>
                    <a:pt x="472890" y="232335"/>
                  </a:lnTo>
                  <a:lnTo>
                    <a:pt x="445620" y="232335"/>
                  </a:lnTo>
                  <a:lnTo>
                    <a:pt x="418351" y="227790"/>
                  </a:lnTo>
                  <a:lnTo>
                    <a:pt x="409261" y="232335"/>
                  </a:lnTo>
                  <a:lnTo>
                    <a:pt x="397899" y="243697"/>
                  </a:lnTo>
                  <a:lnTo>
                    <a:pt x="386536" y="243697"/>
                  </a:lnTo>
                  <a:lnTo>
                    <a:pt x="370629" y="239152"/>
                  </a:lnTo>
                  <a:lnTo>
                    <a:pt x="334270" y="255059"/>
                  </a:lnTo>
                  <a:lnTo>
                    <a:pt x="316090" y="250514"/>
                  </a:lnTo>
                  <a:lnTo>
                    <a:pt x="311545" y="255059"/>
                  </a:lnTo>
                  <a:lnTo>
                    <a:pt x="300183" y="275512"/>
                  </a:lnTo>
                  <a:lnTo>
                    <a:pt x="272913" y="266422"/>
                  </a:lnTo>
                  <a:lnTo>
                    <a:pt x="247916" y="266422"/>
                  </a:lnTo>
                  <a:lnTo>
                    <a:pt x="220646" y="250514"/>
                  </a:lnTo>
                  <a:lnTo>
                    <a:pt x="193377" y="239152"/>
                  </a:lnTo>
                  <a:lnTo>
                    <a:pt x="172925" y="250514"/>
                  </a:lnTo>
                  <a:lnTo>
                    <a:pt x="154745" y="270967"/>
                  </a:lnTo>
                  <a:lnTo>
                    <a:pt x="154745" y="293691"/>
                  </a:lnTo>
                  <a:lnTo>
                    <a:pt x="129748" y="293691"/>
                  </a:lnTo>
                  <a:lnTo>
                    <a:pt x="107023" y="286874"/>
                  </a:lnTo>
                  <a:lnTo>
                    <a:pt x="86571" y="302781"/>
                  </a:lnTo>
                  <a:lnTo>
                    <a:pt x="63846" y="341413"/>
                  </a:lnTo>
                  <a:lnTo>
                    <a:pt x="59301" y="330051"/>
                  </a:lnTo>
                  <a:lnTo>
                    <a:pt x="59301" y="329139"/>
                  </a:lnTo>
                  <a:lnTo>
                    <a:pt x="59084" y="329508"/>
                  </a:lnTo>
                  <a:lnTo>
                    <a:pt x="54539" y="318146"/>
                  </a:lnTo>
                  <a:lnTo>
                    <a:pt x="54539" y="309382"/>
                  </a:lnTo>
                  <a:lnTo>
                    <a:pt x="43394" y="298236"/>
                  </a:lnTo>
                  <a:lnTo>
                    <a:pt x="32032" y="282329"/>
                  </a:lnTo>
                  <a:lnTo>
                    <a:pt x="27487" y="270967"/>
                  </a:lnTo>
                  <a:lnTo>
                    <a:pt x="11580" y="250514"/>
                  </a:lnTo>
                  <a:lnTo>
                    <a:pt x="11580" y="244732"/>
                  </a:lnTo>
                  <a:lnTo>
                    <a:pt x="6818" y="238609"/>
                  </a:lnTo>
                  <a:lnTo>
                    <a:pt x="6818" y="228041"/>
                  </a:lnTo>
                  <a:lnTo>
                    <a:pt x="4762" y="223245"/>
                  </a:lnTo>
                  <a:lnTo>
                    <a:pt x="4888" y="222743"/>
                  </a:lnTo>
                  <a:lnTo>
                    <a:pt x="0" y="211340"/>
                  </a:lnTo>
                  <a:lnTo>
                    <a:pt x="6818" y="184070"/>
                  </a:lnTo>
                  <a:lnTo>
                    <a:pt x="15908" y="179525"/>
                  </a:lnTo>
                  <a:lnTo>
                    <a:pt x="31815" y="140893"/>
                  </a:lnTo>
                  <a:lnTo>
                    <a:pt x="65902" y="136348"/>
                  </a:lnTo>
                  <a:lnTo>
                    <a:pt x="70447" y="129531"/>
                  </a:lnTo>
                  <a:lnTo>
                    <a:pt x="74992" y="129531"/>
                  </a:lnTo>
                  <a:lnTo>
                    <a:pt x="86354" y="136348"/>
                  </a:lnTo>
                  <a:lnTo>
                    <a:pt x="134076" y="124986"/>
                  </a:lnTo>
                  <a:lnTo>
                    <a:pt x="145438" y="109079"/>
                  </a:lnTo>
                  <a:lnTo>
                    <a:pt x="167883" y="97856"/>
                  </a:lnTo>
                  <a:lnTo>
                    <a:pt x="166107" y="93714"/>
                  </a:lnTo>
                  <a:lnTo>
                    <a:pt x="166398" y="93598"/>
                  </a:lnTo>
                  <a:lnTo>
                    <a:pt x="161345" y="81809"/>
                  </a:lnTo>
                  <a:lnTo>
                    <a:pt x="172708" y="77264"/>
                  </a:lnTo>
                  <a:lnTo>
                    <a:pt x="209067" y="81809"/>
                  </a:lnTo>
                  <a:lnTo>
                    <a:pt x="243154" y="65902"/>
                  </a:lnTo>
                  <a:lnTo>
                    <a:pt x="268151" y="22725"/>
                  </a:lnTo>
                  <a:lnTo>
                    <a:pt x="290876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1" name="Freeform 421">
              <a:extLst>
                <a:ext uri="{FF2B5EF4-FFF2-40B4-BE49-F238E27FC236}">
                  <a16:creationId xmlns:a16="http://schemas.microsoft.com/office/drawing/2014/main" id="{8ABFE3E0-94D8-0BAC-8AB1-B0F3D9BDA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281" y="3563133"/>
              <a:ext cx="208094" cy="313763"/>
            </a:xfrm>
            <a:custGeom>
              <a:avLst/>
              <a:gdLst>
                <a:gd name="connsiteX0" fmla="*/ 220430 w 277458"/>
                <a:gd name="connsiteY0" fmla="*/ 0 h 418350"/>
                <a:gd name="connsiteX1" fmla="*/ 223583 w 277458"/>
                <a:gd name="connsiteY1" fmla="*/ 5406 h 418350"/>
                <a:gd name="connsiteX2" fmla="*/ 225192 w 277458"/>
                <a:gd name="connsiteY2" fmla="*/ 4762 h 418350"/>
                <a:gd name="connsiteX3" fmla="*/ 241099 w 277458"/>
                <a:gd name="connsiteY3" fmla="*/ 32032 h 418350"/>
                <a:gd name="connsiteX4" fmla="*/ 241099 w 277458"/>
                <a:gd name="connsiteY4" fmla="*/ 52484 h 418350"/>
                <a:gd name="connsiteX5" fmla="*/ 241099 w 277458"/>
                <a:gd name="connsiteY5" fmla="*/ 79753 h 418350"/>
                <a:gd name="connsiteX6" fmla="*/ 257006 w 277458"/>
                <a:gd name="connsiteY6" fmla="*/ 111568 h 418350"/>
                <a:gd name="connsiteX7" fmla="*/ 241099 w 277458"/>
                <a:gd name="connsiteY7" fmla="*/ 111568 h 418350"/>
                <a:gd name="connsiteX8" fmla="*/ 229736 w 277458"/>
                <a:gd name="connsiteY8" fmla="*/ 118385 h 418350"/>
                <a:gd name="connsiteX9" fmla="*/ 207012 w 277458"/>
                <a:gd name="connsiteY9" fmla="*/ 111568 h 418350"/>
                <a:gd name="connsiteX10" fmla="*/ 202467 w 277458"/>
                <a:gd name="connsiteY10" fmla="*/ 127475 h 418350"/>
                <a:gd name="connsiteX11" fmla="*/ 220430 w 277458"/>
                <a:gd name="connsiteY11" fmla="*/ 145438 h 418350"/>
                <a:gd name="connsiteX12" fmla="*/ 236337 w 277458"/>
                <a:gd name="connsiteY12" fmla="*/ 149983 h 418350"/>
                <a:gd name="connsiteX13" fmla="*/ 237395 w 277458"/>
                <a:gd name="connsiteY13" fmla="*/ 153687 h 418350"/>
                <a:gd name="connsiteX14" fmla="*/ 241099 w 277458"/>
                <a:gd name="connsiteY14" fmla="*/ 154745 h 418350"/>
                <a:gd name="connsiteX15" fmla="*/ 245644 w 277458"/>
                <a:gd name="connsiteY15" fmla="*/ 170652 h 418350"/>
                <a:gd name="connsiteX16" fmla="*/ 257006 w 277458"/>
                <a:gd name="connsiteY16" fmla="*/ 197921 h 418350"/>
                <a:gd name="connsiteX17" fmla="*/ 250189 w 277458"/>
                <a:gd name="connsiteY17" fmla="*/ 209284 h 418350"/>
                <a:gd name="connsiteX18" fmla="*/ 234281 w 277458"/>
                <a:gd name="connsiteY18" fmla="*/ 247916 h 418350"/>
                <a:gd name="connsiteX19" fmla="*/ 225192 w 277458"/>
                <a:gd name="connsiteY19" fmla="*/ 252461 h 418350"/>
                <a:gd name="connsiteX20" fmla="*/ 218374 w 277458"/>
                <a:gd name="connsiteY20" fmla="*/ 279730 h 418350"/>
                <a:gd name="connsiteX21" fmla="*/ 225192 w 277458"/>
                <a:gd name="connsiteY21" fmla="*/ 295637 h 418350"/>
                <a:gd name="connsiteX22" fmla="*/ 225192 w 277458"/>
                <a:gd name="connsiteY22" fmla="*/ 307000 h 418350"/>
                <a:gd name="connsiteX23" fmla="*/ 241099 w 277458"/>
                <a:gd name="connsiteY23" fmla="*/ 327452 h 418350"/>
                <a:gd name="connsiteX24" fmla="*/ 245644 w 277458"/>
                <a:gd name="connsiteY24" fmla="*/ 338814 h 418350"/>
                <a:gd name="connsiteX25" fmla="*/ 255753 w 277458"/>
                <a:gd name="connsiteY25" fmla="*/ 357011 h 418350"/>
                <a:gd name="connsiteX26" fmla="*/ 268151 w 277458"/>
                <a:gd name="connsiteY26" fmla="*/ 365867 h 418350"/>
                <a:gd name="connsiteX27" fmla="*/ 268151 w 277458"/>
                <a:gd name="connsiteY27" fmla="*/ 367227 h 418350"/>
                <a:gd name="connsiteX28" fmla="*/ 272913 w 277458"/>
                <a:gd name="connsiteY28" fmla="*/ 370629 h 418350"/>
                <a:gd name="connsiteX29" fmla="*/ 272913 w 277458"/>
                <a:gd name="connsiteY29" fmla="*/ 386536 h 418350"/>
                <a:gd name="connsiteX30" fmla="*/ 277458 w 277458"/>
                <a:gd name="connsiteY30" fmla="*/ 397898 h 418350"/>
                <a:gd name="connsiteX31" fmla="*/ 272913 w 277458"/>
                <a:gd name="connsiteY31" fmla="*/ 418350 h 418350"/>
                <a:gd name="connsiteX32" fmla="*/ 245644 w 277458"/>
                <a:gd name="connsiteY32" fmla="*/ 409260 h 418350"/>
                <a:gd name="connsiteX33" fmla="*/ 218374 w 277458"/>
                <a:gd name="connsiteY33" fmla="*/ 397898 h 418350"/>
                <a:gd name="connsiteX34" fmla="*/ 170652 w 277458"/>
                <a:gd name="connsiteY34" fmla="*/ 397898 h 418350"/>
                <a:gd name="connsiteX35" fmla="*/ 166107 w 277458"/>
                <a:gd name="connsiteY35" fmla="*/ 397898 h 418350"/>
                <a:gd name="connsiteX36" fmla="*/ 143383 w 277458"/>
                <a:gd name="connsiteY36" fmla="*/ 397898 h 418350"/>
                <a:gd name="connsiteX37" fmla="*/ 122931 w 277458"/>
                <a:gd name="connsiteY37" fmla="*/ 397898 h 418350"/>
                <a:gd name="connsiteX38" fmla="*/ 107023 w 277458"/>
                <a:gd name="connsiteY38" fmla="*/ 397898 h 418350"/>
                <a:gd name="connsiteX39" fmla="*/ 47939 w 277458"/>
                <a:gd name="connsiteY39" fmla="*/ 397898 h 418350"/>
                <a:gd name="connsiteX40" fmla="*/ 48733 w 277458"/>
                <a:gd name="connsiteY40" fmla="*/ 393136 h 418350"/>
                <a:gd name="connsiteX41" fmla="*/ 43177 w 277458"/>
                <a:gd name="connsiteY41" fmla="*/ 393136 h 418350"/>
                <a:gd name="connsiteX42" fmla="*/ 47722 w 277458"/>
                <a:gd name="connsiteY42" fmla="*/ 365867 h 418350"/>
                <a:gd name="connsiteX43" fmla="*/ 34196 w 277458"/>
                <a:gd name="connsiteY43" fmla="*/ 342679 h 418350"/>
                <a:gd name="connsiteX44" fmla="*/ 20670 w 277458"/>
                <a:gd name="connsiteY44" fmla="*/ 338814 h 418350"/>
                <a:gd name="connsiteX45" fmla="*/ 17617 w 277458"/>
                <a:gd name="connsiteY45" fmla="*/ 334541 h 418350"/>
                <a:gd name="connsiteX46" fmla="*/ 15908 w 277458"/>
                <a:gd name="connsiteY46" fmla="*/ 334052 h 418350"/>
                <a:gd name="connsiteX47" fmla="*/ 4545 w 277458"/>
                <a:gd name="connsiteY47" fmla="*/ 318145 h 418350"/>
                <a:gd name="connsiteX48" fmla="*/ 0 w 277458"/>
                <a:gd name="connsiteY48" fmla="*/ 311327 h 418350"/>
                <a:gd name="connsiteX49" fmla="*/ 0 w 277458"/>
                <a:gd name="connsiteY49" fmla="*/ 302238 h 418350"/>
                <a:gd name="connsiteX50" fmla="*/ 9090 w 277458"/>
                <a:gd name="connsiteY50" fmla="*/ 274968 h 418350"/>
                <a:gd name="connsiteX51" fmla="*/ 24997 w 277458"/>
                <a:gd name="connsiteY51" fmla="*/ 243154 h 418350"/>
                <a:gd name="connsiteX52" fmla="*/ 36360 w 277458"/>
                <a:gd name="connsiteY52" fmla="*/ 243154 h 418350"/>
                <a:gd name="connsiteX53" fmla="*/ 59084 w 277458"/>
                <a:gd name="connsiteY53" fmla="*/ 215884 h 418350"/>
                <a:gd name="connsiteX54" fmla="*/ 68174 w 277458"/>
                <a:gd name="connsiteY54" fmla="*/ 215884 h 418350"/>
                <a:gd name="connsiteX55" fmla="*/ 90899 w 277458"/>
                <a:gd name="connsiteY55" fmla="*/ 231791 h 418350"/>
                <a:gd name="connsiteX56" fmla="*/ 118169 w 277458"/>
                <a:gd name="connsiteY56" fmla="*/ 220429 h 418350"/>
                <a:gd name="connsiteX57" fmla="*/ 122713 w 277458"/>
                <a:gd name="connsiteY57" fmla="*/ 204522 h 418350"/>
                <a:gd name="connsiteX58" fmla="*/ 127258 w 277458"/>
                <a:gd name="connsiteY58" fmla="*/ 188615 h 418350"/>
                <a:gd name="connsiteX59" fmla="*/ 134076 w 277458"/>
                <a:gd name="connsiteY59" fmla="*/ 165890 h 418350"/>
                <a:gd name="connsiteX60" fmla="*/ 154528 w 277458"/>
                <a:gd name="connsiteY60" fmla="*/ 156800 h 418350"/>
                <a:gd name="connsiteX61" fmla="*/ 161345 w 277458"/>
                <a:gd name="connsiteY61" fmla="*/ 129531 h 418350"/>
                <a:gd name="connsiteX62" fmla="*/ 170435 w 277458"/>
                <a:gd name="connsiteY62" fmla="*/ 118168 h 418350"/>
                <a:gd name="connsiteX63" fmla="*/ 177253 w 277458"/>
                <a:gd name="connsiteY63" fmla="*/ 102261 h 418350"/>
                <a:gd name="connsiteX64" fmla="*/ 181798 w 277458"/>
                <a:gd name="connsiteY64" fmla="*/ 74991 h 418350"/>
                <a:gd name="connsiteX65" fmla="*/ 213612 w 277458"/>
                <a:gd name="connsiteY65" fmla="*/ 47722 h 418350"/>
                <a:gd name="connsiteX66" fmla="*/ 213612 w 277458"/>
                <a:gd name="connsiteY66" fmla="*/ 38632 h 418350"/>
                <a:gd name="connsiteX67" fmla="*/ 219651 w 277458"/>
                <a:gd name="connsiteY67" fmla="*/ 28568 h 418350"/>
                <a:gd name="connsiteX68" fmla="*/ 207012 w 277458"/>
                <a:gd name="connsiteY68" fmla="*/ 20669 h 418350"/>
                <a:gd name="connsiteX69" fmla="*/ 207791 w 277458"/>
                <a:gd name="connsiteY69" fmla="*/ 19371 h 418350"/>
                <a:gd name="connsiteX70" fmla="*/ 202250 w 277458"/>
                <a:gd name="connsiteY70" fmla="*/ 15907 h 418350"/>
                <a:gd name="connsiteX71" fmla="*/ 209067 w 277458"/>
                <a:gd name="connsiteY71" fmla="*/ 4545 h 41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77458" h="418350">
                  <a:moveTo>
                    <a:pt x="220430" y="0"/>
                  </a:moveTo>
                  <a:lnTo>
                    <a:pt x="223583" y="5406"/>
                  </a:lnTo>
                  <a:lnTo>
                    <a:pt x="225192" y="4762"/>
                  </a:lnTo>
                  <a:lnTo>
                    <a:pt x="241099" y="32032"/>
                  </a:lnTo>
                  <a:lnTo>
                    <a:pt x="241099" y="52484"/>
                  </a:lnTo>
                  <a:lnTo>
                    <a:pt x="241099" y="79753"/>
                  </a:lnTo>
                  <a:lnTo>
                    <a:pt x="257006" y="111568"/>
                  </a:lnTo>
                  <a:lnTo>
                    <a:pt x="241099" y="111568"/>
                  </a:lnTo>
                  <a:lnTo>
                    <a:pt x="229736" y="118385"/>
                  </a:lnTo>
                  <a:lnTo>
                    <a:pt x="207012" y="111568"/>
                  </a:lnTo>
                  <a:lnTo>
                    <a:pt x="202467" y="127475"/>
                  </a:lnTo>
                  <a:lnTo>
                    <a:pt x="220430" y="145438"/>
                  </a:lnTo>
                  <a:lnTo>
                    <a:pt x="236337" y="149983"/>
                  </a:lnTo>
                  <a:lnTo>
                    <a:pt x="237395" y="153687"/>
                  </a:lnTo>
                  <a:lnTo>
                    <a:pt x="241099" y="154745"/>
                  </a:lnTo>
                  <a:lnTo>
                    <a:pt x="245644" y="170652"/>
                  </a:lnTo>
                  <a:lnTo>
                    <a:pt x="257006" y="197921"/>
                  </a:lnTo>
                  <a:lnTo>
                    <a:pt x="250189" y="209284"/>
                  </a:lnTo>
                  <a:lnTo>
                    <a:pt x="234281" y="247916"/>
                  </a:lnTo>
                  <a:lnTo>
                    <a:pt x="225192" y="252461"/>
                  </a:lnTo>
                  <a:lnTo>
                    <a:pt x="218374" y="279730"/>
                  </a:lnTo>
                  <a:lnTo>
                    <a:pt x="225192" y="295637"/>
                  </a:lnTo>
                  <a:lnTo>
                    <a:pt x="225192" y="307000"/>
                  </a:lnTo>
                  <a:lnTo>
                    <a:pt x="241099" y="327452"/>
                  </a:lnTo>
                  <a:lnTo>
                    <a:pt x="245644" y="338814"/>
                  </a:lnTo>
                  <a:lnTo>
                    <a:pt x="255753" y="357011"/>
                  </a:lnTo>
                  <a:lnTo>
                    <a:pt x="268151" y="365867"/>
                  </a:lnTo>
                  <a:lnTo>
                    <a:pt x="268151" y="367227"/>
                  </a:lnTo>
                  <a:lnTo>
                    <a:pt x="272913" y="370629"/>
                  </a:lnTo>
                  <a:lnTo>
                    <a:pt x="272913" y="386536"/>
                  </a:lnTo>
                  <a:lnTo>
                    <a:pt x="277458" y="397898"/>
                  </a:lnTo>
                  <a:lnTo>
                    <a:pt x="272913" y="418350"/>
                  </a:lnTo>
                  <a:lnTo>
                    <a:pt x="245644" y="409260"/>
                  </a:lnTo>
                  <a:lnTo>
                    <a:pt x="218374" y="397898"/>
                  </a:lnTo>
                  <a:lnTo>
                    <a:pt x="170652" y="397898"/>
                  </a:lnTo>
                  <a:lnTo>
                    <a:pt x="166107" y="397898"/>
                  </a:lnTo>
                  <a:lnTo>
                    <a:pt x="143383" y="397898"/>
                  </a:lnTo>
                  <a:lnTo>
                    <a:pt x="122931" y="397898"/>
                  </a:lnTo>
                  <a:lnTo>
                    <a:pt x="107023" y="397898"/>
                  </a:lnTo>
                  <a:lnTo>
                    <a:pt x="47939" y="397898"/>
                  </a:lnTo>
                  <a:lnTo>
                    <a:pt x="48733" y="393136"/>
                  </a:lnTo>
                  <a:lnTo>
                    <a:pt x="43177" y="393136"/>
                  </a:lnTo>
                  <a:lnTo>
                    <a:pt x="47722" y="365867"/>
                  </a:lnTo>
                  <a:lnTo>
                    <a:pt x="34196" y="342679"/>
                  </a:lnTo>
                  <a:lnTo>
                    <a:pt x="20670" y="338814"/>
                  </a:lnTo>
                  <a:lnTo>
                    <a:pt x="17617" y="334541"/>
                  </a:lnTo>
                  <a:lnTo>
                    <a:pt x="15908" y="334052"/>
                  </a:lnTo>
                  <a:lnTo>
                    <a:pt x="4545" y="318145"/>
                  </a:lnTo>
                  <a:lnTo>
                    <a:pt x="0" y="311327"/>
                  </a:lnTo>
                  <a:lnTo>
                    <a:pt x="0" y="302238"/>
                  </a:lnTo>
                  <a:lnTo>
                    <a:pt x="9090" y="274968"/>
                  </a:lnTo>
                  <a:lnTo>
                    <a:pt x="24997" y="243154"/>
                  </a:lnTo>
                  <a:lnTo>
                    <a:pt x="36360" y="243154"/>
                  </a:lnTo>
                  <a:lnTo>
                    <a:pt x="59084" y="215884"/>
                  </a:lnTo>
                  <a:lnTo>
                    <a:pt x="68174" y="215884"/>
                  </a:lnTo>
                  <a:lnTo>
                    <a:pt x="90899" y="231791"/>
                  </a:lnTo>
                  <a:lnTo>
                    <a:pt x="118169" y="220429"/>
                  </a:lnTo>
                  <a:lnTo>
                    <a:pt x="122713" y="204522"/>
                  </a:lnTo>
                  <a:lnTo>
                    <a:pt x="127258" y="188615"/>
                  </a:lnTo>
                  <a:lnTo>
                    <a:pt x="134076" y="165890"/>
                  </a:lnTo>
                  <a:lnTo>
                    <a:pt x="154528" y="156800"/>
                  </a:lnTo>
                  <a:lnTo>
                    <a:pt x="161345" y="129531"/>
                  </a:lnTo>
                  <a:lnTo>
                    <a:pt x="170435" y="118168"/>
                  </a:lnTo>
                  <a:lnTo>
                    <a:pt x="177253" y="102261"/>
                  </a:lnTo>
                  <a:lnTo>
                    <a:pt x="181798" y="74991"/>
                  </a:lnTo>
                  <a:lnTo>
                    <a:pt x="213612" y="47722"/>
                  </a:lnTo>
                  <a:lnTo>
                    <a:pt x="213612" y="38632"/>
                  </a:lnTo>
                  <a:lnTo>
                    <a:pt x="219651" y="28568"/>
                  </a:lnTo>
                  <a:lnTo>
                    <a:pt x="207012" y="20669"/>
                  </a:lnTo>
                  <a:lnTo>
                    <a:pt x="207791" y="19371"/>
                  </a:lnTo>
                  <a:lnTo>
                    <a:pt x="202250" y="15907"/>
                  </a:lnTo>
                  <a:lnTo>
                    <a:pt x="209067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2" name="Freeform 420">
              <a:extLst>
                <a:ext uri="{FF2B5EF4-FFF2-40B4-BE49-F238E27FC236}">
                  <a16:creationId xmlns:a16="http://schemas.microsoft.com/office/drawing/2014/main" id="{17040749-4863-691A-A5B4-518199DA9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367" y="3534159"/>
              <a:ext cx="332592" cy="274727"/>
            </a:xfrm>
            <a:custGeom>
              <a:avLst/>
              <a:gdLst>
                <a:gd name="connsiteX0" fmla="*/ 102261 w 443456"/>
                <a:gd name="connsiteY0" fmla="*/ 0 h 366302"/>
                <a:gd name="connsiteX1" fmla="*/ 138621 w 443456"/>
                <a:gd name="connsiteY1" fmla="*/ 18180 h 366302"/>
                <a:gd name="connsiteX2" fmla="*/ 149983 w 443456"/>
                <a:gd name="connsiteY2" fmla="*/ 27270 h 366302"/>
                <a:gd name="connsiteX3" fmla="*/ 165890 w 443456"/>
                <a:gd name="connsiteY3" fmla="*/ 27270 h 366302"/>
                <a:gd name="connsiteX4" fmla="*/ 188615 w 443456"/>
                <a:gd name="connsiteY4" fmla="*/ 22725 h 366302"/>
                <a:gd name="connsiteX5" fmla="*/ 231792 w 443456"/>
                <a:gd name="connsiteY5" fmla="*/ 38632 h 366302"/>
                <a:gd name="connsiteX6" fmla="*/ 252244 w 443456"/>
                <a:gd name="connsiteY6" fmla="*/ 38632 h 366302"/>
                <a:gd name="connsiteX7" fmla="*/ 274968 w 443456"/>
                <a:gd name="connsiteY7" fmla="*/ 22725 h 366302"/>
                <a:gd name="connsiteX8" fmla="*/ 295420 w 443456"/>
                <a:gd name="connsiteY8" fmla="*/ 27270 h 366302"/>
                <a:gd name="connsiteX9" fmla="*/ 299965 w 443456"/>
                <a:gd name="connsiteY9" fmla="*/ 18180 h 366302"/>
                <a:gd name="connsiteX10" fmla="*/ 322690 w 443456"/>
                <a:gd name="connsiteY10" fmla="*/ 22725 h 366302"/>
                <a:gd name="connsiteX11" fmla="*/ 354505 w 443456"/>
                <a:gd name="connsiteY11" fmla="*/ 34087 h 366302"/>
                <a:gd name="connsiteX12" fmla="*/ 381774 w 443456"/>
                <a:gd name="connsiteY12" fmla="*/ 11363 h 366302"/>
                <a:gd name="connsiteX13" fmla="*/ 393136 w 443456"/>
                <a:gd name="connsiteY13" fmla="*/ 11363 h 366302"/>
                <a:gd name="connsiteX14" fmla="*/ 397648 w 443456"/>
                <a:gd name="connsiteY14" fmla="*/ 20887 h 366302"/>
                <a:gd name="connsiteX15" fmla="*/ 400279 w 443456"/>
                <a:gd name="connsiteY15" fmla="*/ 20887 h 366302"/>
                <a:gd name="connsiteX16" fmla="*/ 416220 w 443456"/>
                <a:gd name="connsiteY16" fmla="*/ 54540 h 366302"/>
                <a:gd name="connsiteX17" fmla="*/ 418134 w 443456"/>
                <a:gd name="connsiteY17" fmla="*/ 54540 h 366302"/>
                <a:gd name="connsiteX18" fmla="*/ 436313 w 443456"/>
                <a:gd name="connsiteY18" fmla="*/ 65902 h 366302"/>
                <a:gd name="connsiteX19" fmla="*/ 434105 w 443456"/>
                <a:gd name="connsiteY19" fmla="*/ 69582 h 366302"/>
                <a:gd name="connsiteX20" fmla="*/ 443456 w 443456"/>
                <a:gd name="connsiteY20" fmla="*/ 75426 h 366302"/>
                <a:gd name="connsiteX21" fmla="*/ 436639 w 443456"/>
                <a:gd name="connsiteY21" fmla="*/ 86788 h 366302"/>
                <a:gd name="connsiteX22" fmla="*/ 436639 w 443456"/>
                <a:gd name="connsiteY22" fmla="*/ 95878 h 366302"/>
                <a:gd name="connsiteX23" fmla="*/ 404824 w 443456"/>
                <a:gd name="connsiteY23" fmla="*/ 123148 h 366302"/>
                <a:gd name="connsiteX24" fmla="*/ 400279 w 443456"/>
                <a:gd name="connsiteY24" fmla="*/ 150417 h 366302"/>
                <a:gd name="connsiteX25" fmla="*/ 393462 w 443456"/>
                <a:gd name="connsiteY25" fmla="*/ 166325 h 366302"/>
                <a:gd name="connsiteX26" fmla="*/ 384372 w 443456"/>
                <a:gd name="connsiteY26" fmla="*/ 177687 h 366302"/>
                <a:gd name="connsiteX27" fmla="*/ 377555 w 443456"/>
                <a:gd name="connsiteY27" fmla="*/ 204957 h 366302"/>
                <a:gd name="connsiteX28" fmla="*/ 357103 w 443456"/>
                <a:gd name="connsiteY28" fmla="*/ 214047 h 366302"/>
                <a:gd name="connsiteX29" fmla="*/ 350285 w 443456"/>
                <a:gd name="connsiteY29" fmla="*/ 236771 h 366302"/>
                <a:gd name="connsiteX30" fmla="*/ 345740 w 443456"/>
                <a:gd name="connsiteY30" fmla="*/ 252679 h 366302"/>
                <a:gd name="connsiteX31" fmla="*/ 341195 w 443456"/>
                <a:gd name="connsiteY31" fmla="*/ 268586 h 366302"/>
                <a:gd name="connsiteX32" fmla="*/ 313926 w 443456"/>
                <a:gd name="connsiteY32" fmla="*/ 279948 h 366302"/>
                <a:gd name="connsiteX33" fmla="*/ 291201 w 443456"/>
                <a:gd name="connsiteY33" fmla="*/ 264041 h 366302"/>
                <a:gd name="connsiteX34" fmla="*/ 282111 w 443456"/>
                <a:gd name="connsiteY34" fmla="*/ 264041 h 366302"/>
                <a:gd name="connsiteX35" fmla="*/ 259387 w 443456"/>
                <a:gd name="connsiteY35" fmla="*/ 284493 h 366302"/>
                <a:gd name="connsiteX36" fmla="*/ 248024 w 443456"/>
                <a:gd name="connsiteY36" fmla="*/ 284493 h 366302"/>
                <a:gd name="connsiteX37" fmla="*/ 232117 w 443456"/>
                <a:gd name="connsiteY37" fmla="*/ 323125 h 366302"/>
                <a:gd name="connsiteX38" fmla="*/ 223027 w 443456"/>
                <a:gd name="connsiteY38" fmla="*/ 350395 h 366302"/>
                <a:gd name="connsiteX39" fmla="*/ 179850 w 443456"/>
                <a:gd name="connsiteY39" fmla="*/ 359485 h 366302"/>
                <a:gd name="connsiteX40" fmla="*/ 168488 w 443456"/>
                <a:gd name="connsiteY40" fmla="*/ 359485 h 366302"/>
                <a:gd name="connsiteX41" fmla="*/ 152581 w 443456"/>
                <a:gd name="connsiteY41" fmla="*/ 366302 h 366302"/>
                <a:gd name="connsiteX42" fmla="*/ 125311 w 443456"/>
                <a:gd name="connsiteY42" fmla="*/ 366302 h 366302"/>
                <a:gd name="connsiteX43" fmla="*/ 104859 w 443456"/>
                <a:gd name="connsiteY43" fmla="*/ 343578 h 366302"/>
                <a:gd name="connsiteX44" fmla="*/ 103628 w 443456"/>
                <a:gd name="connsiteY44" fmla="*/ 340622 h 366302"/>
                <a:gd name="connsiteX45" fmla="*/ 97716 w 443456"/>
                <a:gd name="connsiteY45" fmla="*/ 334054 h 366302"/>
                <a:gd name="connsiteX46" fmla="*/ 88360 w 443456"/>
                <a:gd name="connsiteY46" fmla="*/ 311599 h 366302"/>
                <a:gd name="connsiteX47" fmla="*/ 66227 w 443456"/>
                <a:gd name="connsiteY47" fmla="*/ 291311 h 366302"/>
                <a:gd name="connsiteX48" fmla="*/ 38958 w 443456"/>
                <a:gd name="connsiteY48" fmla="*/ 291311 h 366302"/>
                <a:gd name="connsiteX49" fmla="*/ 7143 w 443456"/>
                <a:gd name="connsiteY49" fmla="*/ 291311 h 366302"/>
                <a:gd name="connsiteX50" fmla="*/ 7143 w 443456"/>
                <a:gd name="connsiteY50" fmla="*/ 281787 h 366302"/>
                <a:gd name="connsiteX51" fmla="*/ 0 w 443456"/>
                <a:gd name="connsiteY51" fmla="*/ 281787 h 366302"/>
                <a:gd name="connsiteX52" fmla="*/ 0 w 443456"/>
                <a:gd name="connsiteY52" fmla="*/ 227247 h 366302"/>
                <a:gd name="connsiteX53" fmla="*/ 0 w 443456"/>
                <a:gd name="connsiteY53" fmla="*/ 199978 h 366302"/>
                <a:gd name="connsiteX54" fmla="*/ 4545 w 443456"/>
                <a:gd name="connsiteY54" fmla="*/ 179525 h 366302"/>
                <a:gd name="connsiteX55" fmla="*/ 15907 w 443456"/>
                <a:gd name="connsiteY55" fmla="*/ 168163 h 366302"/>
                <a:gd name="connsiteX56" fmla="*/ 38632 w 443456"/>
                <a:gd name="connsiteY56" fmla="*/ 140893 h 366302"/>
                <a:gd name="connsiteX57" fmla="*/ 31815 w 443456"/>
                <a:gd name="connsiteY57" fmla="*/ 129531 h 366302"/>
                <a:gd name="connsiteX58" fmla="*/ 43177 w 443456"/>
                <a:gd name="connsiteY58" fmla="*/ 120441 h 366302"/>
                <a:gd name="connsiteX59" fmla="*/ 31815 w 443456"/>
                <a:gd name="connsiteY59" fmla="*/ 97717 h 366302"/>
                <a:gd name="connsiteX60" fmla="*/ 31815 w 443456"/>
                <a:gd name="connsiteY60" fmla="*/ 81809 h 366302"/>
                <a:gd name="connsiteX61" fmla="*/ 38632 w 443456"/>
                <a:gd name="connsiteY61" fmla="*/ 49995 h 366302"/>
                <a:gd name="connsiteX62" fmla="*/ 47722 w 443456"/>
                <a:gd name="connsiteY62" fmla="*/ 34087 h 366302"/>
                <a:gd name="connsiteX63" fmla="*/ 54539 w 443456"/>
                <a:gd name="connsiteY63" fmla="*/ 11363 h 366302"/>
                <a:gd name="connsiteX64" fmla="*/ 59084 w 443456"/>
                <a:gd name="connsiteY64" fmla="*/ 6817 h 36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43456" h="366302">
                  <a:moveTo>
                    <a:pt x="102261" y="0"/>
                  </a:moveTo>
                  <a:lnTo>
                    <a:pt x="138621" y="18180"/>
                  </a:lnTo>
                  <a:lnTo>
                    <a:pt x="149983" y="27270"/>
                  </a:lnTo>
                  <a:lnTo>
                    <a:pt x="165890" y="27270"/>
                  </a:lnTo>
                  <a:lnTo>
                    <a:pt x="188615" y="22725"/>
                  </a:lnTo>
                  <a:lnTo>
                    <a:pt x="231792" y="38632"/>
                  </a:lnTo>
                  <a:lnTo>
                    <a:pt x="252244" y="38632"/>
                  </a:lnTo>
                  <a:lnTo>
                    <a:pt x="274968" y="22725"/>
                  </a:lnTo>
                  <a:lnTo>
                    <a:pt x="295420" y="27270"/>
                  </a:lnTo>
                  <a:lnTo>
                    <a:pt x="299965" y="18180"/>
                  </a:lnTo>
                  <a:lnTo>
                    <a:pt x="322690" y="22725"/>
                  </a:lnTo>
                  <a:lnTo>
                    <a:pt x="354505" y="34087"/>
                  </a:lnTo>
                  <a:lnTo>
                    <a:pt x="381774" y="11363"/>
                  </a:lnTo>
                  <a:lnTo>
                    <a:pt x="393136" y="11363"/>
                  </a:lnTo>
                  <a:lnTo>
                    <a:pt x="397648" y="20887"/>
                  </a:lnTo>
                  <a:lnTo>
                    <a:pt x="400279" y="20887"/>
                  </a:lnTo>
                  <a:lnTo>
                    <a:pt x="416220" y="54540"/>
                  </a:lnTo>
                  <a:lnTo>
                    <a:pt x="418134" y="54540"/>
                  </a:lnTo>
                  <a:lnTo>
                    <a:pt x="436313" y="65902"/>
                  </a:lnTo>
                  <a:lnTo>
                    <a:pt x="434105" y="69582"/>
                  </a:lnTo>
                  <a:lnTo>
                    <a:pt x="443456" y="75426"/>
                  </a:lnTo>
                  <a:lnTo>
                    <a:pt x="436639" y="86788"/>
                  </a:lnTo>
                  <a:lnTo>
                    <a:pt x="436639" y="95878"/>
                  </a:lnTo>
                  <a:lnTo>
                    <a:pt x="404824" y="123148"/>
                  </a:lnTo>
                  <a:lnTo>
                    <a:pt x="400279" y="150417"/>
                  </a:lnTo>
                  <a:lnTo>
                    <a:pt x="393462" y="166325"/>
                  </a:lnTo>
                  <a:lnTo>
                    <a:pt x="384372" y="177687"/>
                  </a:lnTo>
                  <a:lnTo>
                    <a:pt x="377555" y="204957"/>
                  </a:lnTo>
                  <a:lnTo>
                    <a:pt x="357103" y="214047"/>
                  </a:lnTo>
                  <a:lnTo>
                    <a:pt x="350285" y="236771"/>
                  </a:lnTo>
                  <a:lnTo>
                    <a:pt x="345740" y="252679"/>
                  </a:lnTo>
                  <a:lnTo>
                    <a:pt x="341195" y="268586"/>
                  </a:lnTo>
                  <a:lnTo>
                    <a:pt x="313926" y="279948"/>
                  </a:lnTo>
                  <a:lnTo>
                    <a:pt x="291201" y="264041"/>
                  </a:lnTo>
                  <a:lnTo>
                    <a:pt x="282111" y="264041"/>
                  </a:lnTo>
                  <a:lnTo>
                    <a:pt x="259387" y="284493"/>
                  </a:lnTo>
                  <a:lnTo>
                    <a:pt x="248024" y="284493"/>
                  </a:lnTo>
                  <a:lnTo>
                    <a:pt x="232117" y="323125"/>
                  </a:lnTo>
                  <a:lnTo>
                    <a:pt x="223027" y="350395"/>
                  </a:lnTo>
                  <a:lnTo>
                    <a:pt x="179850" y="359485"/>
                  </a:lnTo>
                  <a:lnTo>
                    <a:pt x="168488" y="359485"/>
                  </a:lnTo>
                  <a:lnTo>
                    <a:pt x="152581" y="366302"/>
                  </a:lnTo>
                  <a:lnTo>
                    <a:pt x="125311" y="366302"/>
                  </a:lnTo>
                  <a:lnTo>
                    <a:pt x="104859" y="343578"/>
                  </a:lnTo>
                  <a:lnTo>
                    <a:pt x="103628" y="340622"/>
                  </a:lnTo>
                  <a:lnTo>
                    <a:pt x="97716" y="334054"/>
                  </a:lnTo>
                  <a:lnTo>
                    <a:pt x="88360" y="311599"/>
                  </a:lnTo>
                  <a:lnTo>
                    <a:pt x="66227" y="291311"/>
                  </a:lnTo>
                  <a:lnTo>
                    <a:pt x="38958" y="291311"/>
                  </a:lnTo>
                  <a:lnTo>
                    <a:pt x="7143" y="291311"/>
                  </a:lnTo>
                  <a:lnTo>
                    <a:pt x="7143" y="281787"/>
                  </a:lnTo>
                  <a:lnTo>
                    <a:pt x="0" y="281787"/>
                  </a:lnTo>
                  <a:lnTo>
                    <a:pt x="0" y="227247"/>
                  </a:lnTo>
                  <a:lnTo>
                    <a:pt x="0" y="199978"/>
                  </a:lnTo>
                  <a:lnTo>
                    <a:pt x="4545" y="179525"/>
                  </a:lnTo>
                  <a:lnTo>
                    <a:pt x="15907" y="168163"/>
                  </a:lnTo>
                  <a:lnTo>
                    <a:pt x="38632" y="140893"/>
                  </a:lnTo>
                  <a:lnTo>
                    <a:pt x="31815" y="129531"/>
                  </a:lnTo>
                  <a:lnTo>
                    <a:pt x="43177" y="120441"/>
                  </a:lnTo>
                  <a:lnTo>
                    <a:pt x="31815" y="97717"/>
                  </a:lnTo>
                  <a:lnTo>
                    <a:pt x="31815" y="81809"/>
                  </a:lnTo>
                  <a:lnTo>
                    <a:pt x="38632" y="49995"/>
                  </a:lnTo>
                  <a:lnTo>
                    <a:pt x="47722" y="34087"/>
                  </a:lnTo>
                  <a:lnTo>
                    <a:pt x="54539" y="11363"/>
                  </a:lnTo>
                  <a:lnTo>
                    <a:pt x="59084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3" name="Freeform 419">
              <a:extLst>
                <a:ext uri="{FF2B5EF4-FFF2-40B4-BE49-F238E27FC236}">
                  <a16:creationId xmlns:a16="http://schemas.microsoft.com/office/drawing/2014/main" id="{EA0C3EE2-BCBC-64F4-6A20-81A505AAC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533" y="3583585"/>
              <a:ext cx="88789" cy="168731"/>
            </a:xfrm>
            <a:custGeom>
              <a:avLst/>
              <a:gdLst>
                <a:gd name="connsiteX0" fmla="*/ 59084 w 118385"/>
                <a:gd name="connsiteY0" fmla="*/ 0 h 224975"/>
                <a:gd name="connsiteX1" fmla="*/ 63846 w 118385"/>
                <a:gd name="connsiteY1" fmla="*/ 0 h 224975"/>
                <a:gd name="connsiteX2" fmla="*/ 74991 w 118385"/>
                <a:gd name="connsiteY2" fmla="*/ 0 h 224975"/>
                <a:gd name="connsiteX3" fmla="*/ 79753 w 118385"/>
                <a:gd name="connsiteY3" fmla="*/ 0 h 224975"/>
                <a:gd name="connsiteX4" fmla="*/ 107023 w 118385"/>
                <a:gd name="connsiteY4" fmla="*/ 20453 h 224975"/>
                <a:gd name="connsiteX5" fmla="*/ 107023 w 118385"/>
                <a:gd name="connsiteY5" fmla="*/ 31815 h 224975"/>
                <a:gd name="connsiteX6" fmla="*/ 118385 w 118385"/>
                <a:gd name="connsiteY6" fmla="*/ 54540 h 224975"/>
                <a:gd name="connsiteX7" fmla="*/ 107023 w 118385"/>
                <a:gd name="connsiteY7" fmla="*/ 70447 h 224975"/>
                <a:gd name="connsiteX8" fmla="*/ 113840 w 118385"/>
                <a:gd name="connsiteY8" fmla="*/ 79537 h 224975"/>
                <a:gd name="connsiteX9" fmla="*/ 91116 w 118385"/>
                <a:gd name="connsiteY9" fmla="*/ 102262 h 224975"/>
                <a:gd name="connsiteX10" fmla="*/ 79753 w 118385"/>
                <a:gd name="connsiteY10" fmla="*/ 113624 h 224975"/>
                <a:gd name="connsiteX11" fmla="*/ 75209 w 118385"/>
                <a:gd name="connsiteY11" fmla="*/ 138621 h 224975"/>
                <a:gd name="connsiteX12" fmla="*/ 75209 w 118385"/>
                <a:gd name="connsiteY12" fmla="*/ 161346 h 224975"/>
                <a:gd name="connsiteX13" fmla="*/ 75209 w 118385"/>
                <a:gd name="connsiteY13" fmla="*/ 220430 h 224975"/>
                <a:gd name="connsiteX14" fmla="*/ 43394 w 118385"/>
                <a:gd name="connsiteY14" fmla="*/ 224975 h 224975"/>
                <a:gd name="connsiteX15" fmla="*/ 43230 w 118385"/>
                <a:gd name="connsiteY15" fmla="*/ 224318 h 224975"/>
                <a:gd name="connsiteX16" fmla="*/ 38632 w 118385"/>
                <a:gd name="connsiteY16" fmla="*/ 224975 h 224975"/>
                <a:gd name="connsiteX17" fmla="*/ 31815 w 118385"/>
                <a:gd name="connsiteY17" fmla="*/ 197706 h 224975"/>
                <a:gd name="connsiteX18" fmla="*/ 31815 w 118385"/>
                <a:gd name="connsiteY18" fmla="*/ 113624 h 224975"/>
                <a:gd name="connsiteX19" fmla="*/ 22725 w 118385"/>
                <a:gd name="connsiteY19" fmla="*/ 106807 h 224975"/>
                <a:gd name="connsiteX20" fmla="*/ 22725 w 118385"/>
                <a:gd name="connsiteY20" fmla="*/ 86354 h 224975"/>
                <a:gd name="connsiteX21" fmla="*/ 11363 w 118385"/>
                <a:gd name="connsiteY21" fmla="*/ 74992 h 224975"/>
                <a:gd name="connsiteX22" fmla="*/ 0 w 118385"/>
                <a:gd name="connsiteY22" fmla="*/ 63630 h 224975"/>
                <a:gd name="connsiteX23" fmla="*/ 6818 w 118385"/>
                <a:gd name="connsiteY23" fmla="*/ 43177 h 224975"/>
                <a:gd name="connsiteX24" fmla="*/ 11580 w 118385"/>
                <a:gd name="connsiteY24" fmla="*/ 43177 h 224975"/>
                <a:gd name="connsiteX25" fmla="*/ 15907 w 118385"/>
                <a:gd name="connsiteY25" fmla="*/ 43177 h 224975"/>
                <a:gd name="connsiteX26" fmla="*/ 22725 w 118385"/>
                <a:gd name="connsiteY26" fmla="*/ 27270 h 224975"/>
                <a:gd name="connsiteX27" fmla="*/ 43177 w 118385"/>
                <a:gd name="connsiteY27" fmla="*/ 20453 h 224975"/>
                <a:gd name="connsiteX28" fmla="*/ 49994 w 118385"/>
                <a:gd name="connsiteY28" fmla="*/ 11363 h 22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8385" h="224975">
                  <a:moveTo>
                    <a:pt x="59084" y="0"/>
                  </a:moveTo>
                  <a:lnTo>
                    <a:pt x="63846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107023" y="20453"/>
                  </a:lnTo>
                  <a:lnTo>
                    <a:pt x="107023" y="31815"/>
                  </a:lnTo>
                  <a:lnTo>
                    <a:pt x="118385" y="54540"/>
                  </a:lnTo>
                  <a:lnTo>
                    <a:pt x="107023" y="70447"/>
                  </a:lnTo>
                  <a:lnTo>
                    <a:pt x="113840" y="79537"/>
                  </a:lnTo>
                  <a:lnTo>
                    <a:pt x="91116" y="102262"/>
                  </a:lnTo>
                  <a:lnTo>
                    <a:pt x="79753" y="113624"/>
                  </a:lnTo>
                  <a:lnTo>
                    <a:pt x="75209" y="138621"/>
                  </a:lnTo>
                  <a:lnTo>
                    <a:pt x="75209" y="161346"/>
                  </a:lnTo>
                  <a:lnTo>
                    <a:pt x="75209" y="220430"/>
                  </a:lnTo>
                  <a:lnTo>
                    <a:pt x="43394" y="224975"/>
                  </a:lnTo>
                  <a:lnTo>
                    <a:pt x="43230" y="224318"/>
                  </a:lnTo>
                  <a:lnTo>
                    <a:pt x="38632" y="224975"/>
                  </a:lnTo>
                  <a:lnTo>
                    <a:pt x="31815" y="197706"/>
                  </a:lnTo>
                  <a:lnTo>
                    <a:pt x="31815" y="113624"/>
                  </a:lnTo>
                  <a:lnTo>
                    <a:pt x="22725" y="106807"/>
                  </a:lnTo>
                  <a:lnTo>
                    <a:pt x="22725" y="86354"/>
                  </a:lnTo>
                  <a:lnTo>
                    <a:pt x="11363" y="74992"/>
                  </a:lnTo>
                  <a:lnTo>
                    <a:pt x="0" y="63630"/>
                  </a:lnTo>
                  <a:lnTo>
                    <a:pt x="6818" y="43177"/>
                  </a:lnTo>
                  <a:lnTo>
                    <a:pt x="11580" y="43177"/>
                  </a:lnTo>
                  <a:lnTo>
                    <a:pt x="15907" y="43177"/>
                  </a:lnTo>
                  <a:lnTo>
                    <a:pt x="22725" y="27270"/>
                  </a:lnTo>
                  <a:lnTo>
                    <a:pt x="43177" y="20453"/>
                  </a:lnTo>
                  <a:lnTo>
                    <a:pt x="49994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4" name="Freeform 418">
              <a:extLst>
                <a:ext uri="{FF2B5EF4-FFF2-40B4-BE49-F238E27FC236}">
                  <a16:creationId xmlns:a16="http://schemas.microsoft.com/office/drawing/2014/main" id="{5CB0693A-6CE0-E23C-C841-EE5D6453C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672" y="3615967"/>
              <a:ext cx="58193" cy="141461"/>
            </a:xfrm>
            <a:custGeom>
              <a:avLst/>
              <a:gdLst>
                <a:gd name="connsiteX0" fmla="*/ 0 w 77590"/>
                <a:gd name="connsiteY0" fmla="*/ 0 h 188615"/>
                <a:gd name="connsiteX1" fmla="*/ 7143 w 77590"/>
                <a:gd name="connsiteY1" fmla="*/ 0 h 188615"/>
                <a:gd name="connsiteX2" fmla="*/ 38632 w 77590"/>
                <a:gd name="connsiteY2" fmla="*/ 0 h 188615"/>
                <a:gd name="connsiteX3" fmla="*/ 45775 w 77590"/>
                <a:gd name="connsiteY3" fmla="*/ 0 h 188615"/>
                <a:gd name="connsiteX4" fmla="*/ 38958 w 77590"/>
                <a:gd name="connsiteY4" fmla="*/ 20452 h 188615"/>
                <a:gd name="connsiteX5" fmla="*/ 50320 w 77590"/>
                <a:gd name="connsiteY5" fmla="*/ 31815 h 188615"/>
                <a:gd name="connsiteX6" fmla="*/ 61683 w 77590"/>
                <a:gd name="connsiteY6" fmla="*/ 43177 h 188615"/>
                <a:gd name="connsiteX7" fmla="*/ 61683 w 77590"/>
                <a:gd name="connsiteY7" fmla="*/ 63629 h 188615"/>
                <a:gd name="connsiteX8" fmla="*/ 70773 w 77590"/>
                <a:gd name="connsiteY8" fmla="*/ 70447 h 188615"/>
                <a:gd name="connsiteX9" fmla="*/ 66228 w 77590"/>
                <a:gd name="connsiteY9" fmla="*/ 154528 h 188615"/>
                <a:gd name="connsiteX10" fmla="*/ 77590 w 77590"/>
                <a:gd name="connsiteY10" fmla="*/ 177253 h 188615"/>
                <a:gd name="connsiteX11" fmla="*/ 50320 w 77590"/>
                <a:gd name="connsiteY11" fmla="*/ 188615 h 188615"/>
                <a:gd name="connsiteX12" fmla="*/ 48219 w 77590"/>
                <a:gd name="connsiteY12" fmla="*/ 186514 h 188615"/>
                <a:gd name="connsiteX13" fmla="*/ 43177 w 77590"/>
                <a:gd name="connsiteY13" fmla="*/ 188615 h 188615"/>
                <a:gd name="connsiteX14" fmla="*/ 31815 w 77590"/>
                <a:gd name="connsiteY14" fmla="*/ 177253 h 188615"/>
                <a:gd name="connsiteX15" fmla="*/ 22725 w 77590"/>
                <a:gd name="connsiteY15" fmla="*/ 149983 h 188615"/>
                <a:gd name="connsiteX16" fmla="*/ 22725 w 77590"/>
                <a:gd name="connsiteY16" fmla="*/ 134076 h 188615"/>
                <a:gd name="connsiteX17" fmla="*/ 27270 w 77590"/>
                <a:gd name="connsiteY17" fmla="*/ 95444 h 188615"/>
                <a:gd name="connsiteX18" fmla="*/ 15908 w 77590"/>
                <a:gd name="connsiteY18" fmla="*/ 86354 h 188615"/>
                <a:gd name="connsiteX19" fmla="*/ 15908 w 77590"/>
                <a:gd name="connsiteY19" fmla="*/ 59084 h 188615"/>
                <a:gd name="connsiteX20" fmla="*/ 15908 w 77590"/>
                <a:gd name="connsiteY20" fmla="*/ 31815 h 188615"/>
                <a:gd name="connsiteX21" fmla="*/ 0 w 77590"/>
                <a:gd name="connsiteY21" fmla="*/ 11363 h 18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590" h="188615">
                  <a:moveTo>
                    <a:pt x="0" y="0"/>
                  </a:moveTo>
                  <a:lnTo>
                    <a:pt x="7143" y="0"/>
                  </a:lnTo>
                  <a:lnTo>
                    <a:pt x="38632" y="0"/>
                  </a:lnTo>
                  <a:lnTo>
                    <a:pt x="45775" y="0"/>
                  </a:lnTo>
                  <a:lnTo>
                    <a:pt x="38958" y="20452"/>
                  </a:lnTo>
                  <a:lnTo>
                    <a:pt x="50320" y="31815"/>
                  </a:lnTo>
                  <a:lnTo>
                    <a:pt x="61683" y="43177"/>
                  </a:lnTo>
                  <a:lnTo>
                    <a:pt x="61683" y="63629"/>
                  </a:lnTo>
                  <a:lnTo>
                    <a:pt x="70773" y="70447"/>
                  </a:lnTo>
                  <a:lnTo>
                    <a:pt x="66228" y="154528"/>
                  </a:lnTo>
                  <a:lnTo>
                    <a:pt x="77590" y="177253"/>
                  </a:lnTo>
                  <a:lnTo>
                    <a:pt x="50320" y="188615"/>
                  </a:lnTo>
                  <a:lnTo>
                    <a:pt x="48219" y="186514"/>
                  </a:lnTo>
                  <a:lnTo>
                    <a:pt x="43177" y="188615"/>
                  </a:lnTo>
                  <a:lnTo>
                    <a:pt x="31815" y="177253"/>
                  </a:lnTo>
                  <a:lnTo>
                    <a:pt x="22725" y="149983"/>
                  </a:lnTo>
                  <a:lnTo>
                    <a:pt x="22725" y="134076"/>
                  </a:lnTo>
                  <a:lnTo>
                    <a:pt x="27270" y="95444"/>
                  </a:lnTo>
                  <a:lnTo>
                    <a:pt x="15908" y="86354"/>
                  </a:lnTo>
                  <a:lnTo>
                    <a:pt x="15908" y="59084"/>
                  </a:lnTo>
                  <a:lnTo>
                    <a:pt x="15908" y="31815"/>
                  </a:lnTo>
                  <a:lnTo>
                    <a:pt x="0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5" name="Freeform 417">
              <a:extLst>
                <a:ext uri="{FF2B5EF4-FFF2-40B4-BE49-F238E27FC236}">
                  <a16:creationId xmlns:a16="http://schemas.microsoft.com/office/drawing/2014/main" id="{D3268ADF-928A-90C2-1BF4-6B094771B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046" y="3615967"/>
              <a:ext cx="122795" cy="173843"/>
            </a:xfrm>
            <a:custGeom>
              <a:avLst/>
              <a:gdLst>
                <a:gd name="connsiteX0" fmla="*/ 74992 w 163727"/>
                <a:gd name="connsiteY0" fmla="*/ 0 h 231791"/>
                <a:gd name="connsiteX1" fmla="*/ 75468 w 163727"/>
                <a:gd name="connsiteY1" fmla="*/ 136 h 231791"/>
                <a:gd name="connsiteX2" fmla="*/ 77373 w 163727"/>
                <a:gd name="connsiteY2" fmla="*/ 0 h 231791"/>
                <a:gd name="connsiteX3" fmla="*/ 91891 w 163727"/>
                <a:gd name="connsiteY3" fmla="*/ 4148 h 231791"/>
                <a:gd name="connsiteX4" fmla="*/ 102262 w 163727"/>
                <a:gd name="connsiteY4" fmla="*/ 0 h 231791"/>
                <a:gd name="connsiteX5" fmla="*/ 104643 w 163727"/>
                <a:gd name="connsiteY5" fmla="*/ 0 h 231791"/>
                <a:gd name="connsiteX6" fmla="*/ 122714 w 163727"/>
                <a:gd name="connsiteY6" fmla="*/ 0 h 231791"/>
                <a:gd name="connsiteX7" fmla="*/ 125095 w 163727"/>
                <a:gd name="connsiteY7" fmla="*/ 0 h 231791"/>
                <a:gd name="connsiteX8" fmla="*/ 120550 w 163727"/>
                <a:gd name="connsiteY8" fmla="*/ 11363 h 231791"/>
                <a:gd name="connsiteX9" fmla="*/ 136457 w 163727"/>
                <a:gd name="connsiteY9" fmla="*/ 31815 h 231791"/>
                <a:gd name="connsiteX10" fmla="*/ 136457 w 163727"/>
                <a:gd name="connsiteY10" fmla="*/ 59084 h 231791"/>
                <a:gd name="connsiteX11" fmla="*/ 143275 w 163727"/>
                <a:gd name="connsiteY11" fmla="*/ 86354 h 231791"/>
                <a:gd name="connsiteX12" fmla="*/ 147820 w 163727"/>
                <a:gd name="connsiteY12" fmla="*/ 102261 h 231791"/>
                <a:gd name="connsiteX13" fmla="*/ 143275 w 163727"/>
                <a:gd name="connsiteY13" fmla="*/ 134075 h 231791"/>
                <a:gd name="connsiteX14" fmla="*/ 147820 w 163727"/>
                <a:gd name="connsiteY14" fmla="*/ 149983 h 231791"/>
                <a:gd name="connsiteX15" fmla="*/ 152365 w 163727"/>
                <a:gd name="connsiteY15" fmla="*/ 177252 h 231791"/>
                <a:gd name="connsiteX16" fmla="*/ 163727 w 163727"/>
                <a:gd name="connsiteY16" fmla="*/ 188614 h 231791"/>
                <a:gd name="connsiteX17" fmla="*/ 104643 w 163727"/>
                <a:gd name="connsiteY17" fmla="*/ 209067 h 231791"/>
                <a:gd name="connsiteX18" fmla="*/ 84190 w 163727"/>
                <a:gd name="connsiteY18" fmla="*/ 220429 h 231791"/>
                <a:gd name="connsiteX19" fmla="*/ 50103 w 163727"/>
                <a:gd name="connsiteY19" fmla="*/ 231791 h 231791"/>
                <a:gd name="connsiteX20" fmla="*/ 48954 w 163727"/>
                <a:gd name="connsiteY20" fmla="*/ 231381 h 231791"/>
                <a:gd name="connsiteX21" fmla="*/ 47722 w 163727"/>
                <a:gd name="connsiteY21" fmla="*/ 231791 h 231791"/>
                <a:gd name="connsiteX22" fmla="*/ 15908 w 163727"/>
                <a:gd name="connsiteY22" fmla="*/ 220429 h 231791"/>
                <a:gd name="connsiteX23" fmla="*/ 15908 w 163727"/>
                <a:gd name="connsiteY23" fmla="*/ 209067 h 231791"/>
                <a:gd name="connsiteX24" fmla="*/ 0 w 163727"/>
                <a:gd name="connsiteY24" fmla="*/ 177252 h 231791"/>
                <a:gd name="connsiteX25" fmla="*/ 11363 w 163727"/>
                <a:gd name="connsiteY25" fmla="*/ 134075 h 231791"/>
                <a:gd name="connsiteX26" fmla="*/ 27270 w 163727"/>
                <a:gd name="connsiteY26" fmla="*/ 106806 h 231791"/>
                <a:gd name="connsiteX27" fmla="*/ 15908 w 163727"/>
                <a:gd name="connsiteY27" fmla="*/ 52267 h 231791"/>
                <a:gd name="connsiteX28" fmla="*/ 11363 w 163727"/>
                <a:gd name="connsiteY28" fmla="*/ 27270 h 231791"/>
                <a:gd name="connsiteX29" fmla="*/ 11363 w 163727"/>
                <a:gd name="connsiteY29" fmla="*/ 4545 h 23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3727" h="231791">
                  <a:moveTo>
                    <a:pt x="74992" y="0"/>
                  </a:moveTo>
                  <a:lnTo>
                    <a:pt x="75468" y="136"/>
                  </a:lnTo>
                  <a:lnTo>
                    <a:pt x="77373" y="0"/>
                  </a:lnTo>
                  <a:lnTo>
                    <a:pt x="91891" y="4148"/>
                  </a:lnTo>
                  <a:lnTo>
                    <a:pt x="102262" y="0"/>
                  </a:lnTo>
                  <a:lnTo>
                    <a:pt x="104643" y="0"/>
                  </a:lnTo>
                  <a:lnTo>
                    <a:pt x="122714" y="0"/>
                  </a:lnTo>
                  <a:lnTo>
                    <a:pt x="125095" y="0"/>
                  </a:lnTo>
                  <a:lnTo>
                    <a:pt x="120550" y="11363"/>
                  </a:lnTo>
                  <a:lnTo>
                    <a:pt x="136457" y="31815"/>
                  </a:lnTo>
                  <a:lnTo>
                    <a:pt x="136457" y="59084"/>
                  </a:lnTo>
                  <a:lnTo>
                    <a:pt x="143275" y="86354"/>
                  </a:lnTo>
                  <a:lnTo>
                    <a:pt x="147820" y="102261"/>
                  </a:lnTo>
                  <a:lnTo>
                    <a:pt x="143275" y="134075"/>
                  </a:lnTo>
                  <a:lnTo>
                    <a:pt x="147820" y="149983"/>
                  </a:lnTo>
                  <a:lnTo>
                    <a:pt x="152365" y="177252"/>
                  </a:lnTo>
                  <a:lnTo>
                    <a:pt x="163727" y="188614"/>
                  </a:lnTo>
                  <a:lnTo>
                    <a:pt x="104643" y="209067"/>
                  </a:lnTo>
                  <a:lnTo>
                    <a:pt x="84190" y="220429"/>
                  </a:lnTo>
                  <a:lnTo>
                    <a:pt x="50103" y="231791"/>
                  </a:lnTo>
                  <a:lnTo>
                    <a:pt x="48954" y="231381"/>
                  </a:lnTo>
                  <a:lnTo>
                    <a:pt x="47722" y="231791"/>
                  </a:lnTo>
                  <a:lnTo>
                    <a:pt x="15908" y="220429"/>
                  </a:lnTo>
                  <a:lnTo>
                    <a:pt x="15908" y="209067"/>
                  </a:lnTo>
                  <a:lnTo>
                    <a:pt x="0" y="177252"/>
                  </a:lnTo>
                  <a:lnTo>
                    <a:pt x="11363" y="134075"/>
                  </a:lnTo>
                  <a:lnTo>
                    <a:pt x="27270" y="106806"/>
                  </a:lnTo>
                  <a:lnTo>
                    <a:pt x="15908" y="52267"/>
                  </a:lnTo>
                  <a:lnTo>
                    <a:pt x="11363" y="27270"/>
                  </a:lnTo>
                  <a:lnTo>
                    <a:pt x="11363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6" name="Freeform 416">
              <a:extLst>
                <a:ext uri="{FF2B5EF4-FFF2-40B4-BE49-F238E27FC236}">
                  <a16:creationId xmlns:a16="http://schemas.microsoft.com/office/drawing/2014/main" id="{25A74E2F-9804-9158-2C2A-A552C199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394" y="3498368"/>
              <a:ext cx="214993" cy="167515"/>
            </a:xfrm>
            <a:custGeom>
              <a:avLst/>
              <a:gdLst>
                <a:gd name="connsiteX0" fmla="*/ 181798 w 286657"/>
                <a:gd name="connsiteY0" fmla="*/ 0 h 223353"/>
                <a:gd name="connsiteX1" fmla="*/ 193160 w 286657"/>
                <a:gd name="connsiteY1" fmla="*/ 11362 h 223353"/>
                <a:gd name="connsiteX2" fmla="*/ 213613 w 286657"/>
                <a:gd name="connsiteY2" fmla="*/ 6817 h 223353"/>
                <a:gd name="connsiteX3" fmla="*/ 213613 w 286657"/>
                <a:gd name="connsiteY3" fmla="*/ 22691 h 223353"/>
                <a:gd name="connsiteX4" fmla="*/ 220756 w 286657"/>
                <a:gd name="connsiteY4" fmla="*/ 21104 h 223353"/>
                <a:gd name="connsiteX5" fmla="*/ 220756 w 286657"/>
                <a:gd name="connsiteY5" fmla="*/ 41556 h 223353"/>
                <a:gd name="connsiteX6" fmla="*/ 220756 w 286657"/>
                <a:gd name="connsiteY6" fmla="*/ 51749 h 223353"/>
                <a:gd name="connsiteX7" fmla="*/ 236337 w 286657"/>
                <a:gd name="connsiteY7" fmla="*/ 70447 h 223353"/>
                <a:gd name="connsiteX8" fmla="*/ 236337 w 286657"/>
                <a:gd name="connsiteY8" fmla="*/ 76161 h 223353"/>
                <a:gd name="connsiteX9" fmla="*/ 243480 w 286657"/>
                <a:gd name="connsiteY9" fmla="*/ 84733 h 223353"/>
                <a:gd name="connsiteX10" fmla="*/ 243480 w 286657"/>
                <a:gd name="connsiteY10" fmla="*/ 88234 h 223353"/>
                <a:gd name="connsiteX11" fmla="*/ 279514 w 286657"/>
                <a:gd name="connsiteY11" fmla="*/ 97716 h 223353"/>
                <a:gd name="connsiteX12" fmla="*/ 279514 w 286657"/>
                <a:gd name="connsiteY12" fmla="*/ 110123 h 223353"/>
                <a:gd name="connsiteX13" fmla="*/ 286657 w 286657"/>
                <a:gd name="connsiteY13" fmla="*/ 112002 h 223353"/>
                <a:gd name="connsiteX14" fmla="*/ 286657 w 286657"/>
                <a:gd name="connsiteY14" fmla="*/ 132455 h 223353"/>
                <a:gd name="connsiteX15" fmla="*/ 279840 w 286657"/>
                <a:gd name="connsiteY15" fmla="*/ 148362 h 223353"/>
                <a:gd name="connsiteX16" fmla="*/ 259388 w 286657"/>
                <a:gd name="connsiteY16" fmla="*/ 148362 h 223353"/>
                <a:gd name="connsiteX17" fmla="*/ 252570 w 286657"/>
                <a:gd name="connsiteY17" fmla="*/ 164269 h 223353"/>
                <a:gd name="connsiteX18" fmla="*/ 243480 w 286657"/>
                <a:gd name="connsiteY18" fmla="*/ 171086 h 223353"/>
                <a:gd name="connsiteX19" fmla="*/ 209393 w 286657"/>
                <a:gd name="connsiteY19" fmla="*/ 171086 h 223353"/>
                <a:gd name="connsiteX20" fmla="*/ 188941 w 286657"/>
                <a:gd name="connsiteY20" fmla="*/ 164269 h 223353"/>
                <a:gd name="connsiteX21" fmla="*/ 177579 w 286657"/>
                <a:gd name="connsiteY21" fmla="*/ 171086 h 223353"/>
                <a:gd name="connsiteX22" fmla="*/ 161671 w 286657"/>
                <a:gd name="connsiteY22" fmla="*/ 171086 h 223353"/>
                <a:gd name="connsiteX23" fmla="*/ 102587 w 286657"/>
                <a:gd name="connsiteY23" fmla="*/ 171086 h 223353"/>
                <a:gd name="connsiteX24" fmla="*/ 98042 w 286657"/>
                <a:gd name="connsiteY24" fmla="*/ 191539 h 223353"/>
                <a:gd name="connsiteX25" fmla="*/ 102587 w 286657"/>
                <a:gd name="connsiteY25" fmla="*/ 218808 h 223353"/>
                <a:gd name="connsiteX26" fmla="*/ 75317 w 286657"/>
                <a:gd name="connsiteY26" fmla="*/ 214263 h 223353"/>
                <a:gd name="connsiteX27" fmla="*/ 59410 w 286657"/>
                <a:gd name="connsiteY27" fmla="*/ 214263 h 223353"/>
                <a:gd name="connsiteX28" fmla="*/ 48048 w 286657"/>
                <a:gd name="connsiteY28" fmla="*/ 223353 h 223353"/>
                <a:gd name="connsiteX29" fmla="*/ 32140 w 286657"/>
                <a:gd name="connsiteY29" fmla="*/ 214263 h 223353"/>
                <a:gd name="connsiteX30" fmla="*/ 27595 w 286657"/>
                <a:gd name="connsiteY30" fmla="*/ 202901 h 223353"/>
                <a:gd name="connsiteX31" fmla="*/ 7143 w 286657"/>
                <a:gd name="connsiteY31" fmla="*/ 198356 h 223353"/>
                <a:gd name="connsiteX32" fmla="*/ 7143 w 286657"/>
                <a:gd name="connsiteY32" fmla="*/ 185658 h 223353"/>
                <a:gd name="connsiteX33" fmla="*/ 0 w 286657"/>
                <a:gd name="connsiteY33" fmla="*/ 184070 h 223353"/>
                <a:gd name="connsiteX34" fmla="*/ 0 w 286657"/>
                <a:gd name="connsiteY34" fmla="*/ 156800 h 223353"/>
                <a:gd name="connsiteX35" fmla="*/ 9090 w 286657"/>
                <a:gd name="connsiteY35" fmla="*/ 145438 h 223353"/>
                <a:gd name="connsiteX36" fmla="*/ 9090 w 286657"/>
                <a:gd name="connsiteY36" fmla="*/ 129531 h 223353"/>
                <a:gd name="connsiteX37" fmla="*/ 36360 w 286657"/>
                <a:gd name="connsiteY37" fmla="*/ 97716 h 223353"/>
                <a:gd name="connsiteX38" fmla="*/ 40905 w 286657"/>
                <a:gd name="connsiteY38" fmla="*/ 74992 h 223353"/>
                <a:gd name="connsiteX39" fmla="*/ 52267 w 286657"/>
                <a:gd name="connsiteY39" fmla="*/ 65902 h 223353"/>
                <a:gd name="connsiteX40" fmla="*/ 68174 w 286657"/>
                <a:gd name="connsiteY40" fmla="*/ 70447 h 223353"/>
                <a:gd name="connsiteX41" fmla="*/ 84082 w 286657"/>
                <a:gd name="connsiteY41" fmla="*/ 59084 h 223353"/>
                <a:gd name="connsiteX42" fmla="*/ 90899 w 286657"/>
                <a:gd name="connsiteY42" fmla="*/ 47722 h 223353"/>
                <a:gd name="connsiteX43" fmla="*/ 118169 w 286657"/>
                <a:gd name="connsiteY43" fmla="*/ 38632 h 223353"/>
                <a:gd name="connsiteX44" fmla="*/ 127259 w 286657"/>
                <a:gd name="connsiteY44" fmla="*/ 22725 h 223353"/>
                <a:gd name="connsiteX45" fmla="*/ 161346 w 286657"/>
                <a:gd name="connsiteY45" fmla="*/ 6817 h 2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86657" h="223353">
                  <a:moveTo>
                    <a:pt x="181798" y="0"/>
                  </a:moveTo>
                  <a:lnTo>
                    <a:pt x="193160" y="11362"/>
                  </a:lnTo>
                  <a:lnTo>
                    <a:pt x="213613" y="6817"/>
                  </a:lnTo>
                  <a:lnTo>
                    <a:pt x="213613" y="22691"/>
                  </a:lnTo>
                  <a:lnTo>
                    <a:pt x="220756" y="21104"/>
                  </a:lnTo>
                  <a:lnTo>
                    <a:pt x="220756" y="41556"/>
                  </a:lnTo>
                  <a:lnTo>
                    <a:pt x="220756" y="51749"/>
                  </a:lnTo>
                  <a:lnTo>
                    <a:pt x="236337" y="70447"/>
                  </a:lnTo>
                  <a:lnTo>
                    <a:pt x="236337" y="76161"/>
                  </a:lnTo>
                  <a:lnTo>
                    <a:pt x="243480" y="84733"/>
                  </a:lnTo>
                  <a:lnTo>
                    <a:pt x="243480" y="88234"/>
                  </a:lnTo>
                  <a:lnTo>
                    <a:pt x="279514" y="97716"/>
                  </a:lnTo>
                  <a:lnTo>
                    <a:pt x="279514" y="110123"/>
                  </a:lnTo>
                  <a:lnTo>
                    <a:pt x="286657" y="112002"/>
                  </a:lnTo>
                  <a:lnTo>
                    <a:pt x="286657" y="132455"/>
                  </a:lnTo>
                  <a:lnTo>
                    <a:pt x="279840" y="148362"/>
                  </a:lnTo>
                  <a:lnTo>
                    <a:pt x="259388" y="148362"/>
                  </a:lnTo>
                  <a:lnTo>
                    <a:pt x="252570" y="164269"/>
                  </a:lnTo>
                  <a:lnTo>
                    <a:pt x="243480" y="171086"/>
                  </a:lnTo>
                  <a:lnTo>
                    <a:pt x="209393" y="171086"/>
                  </a:lnTo>
                  <a:lnTo>
                    <a:pt x="188941" y="164269"/>
                  </a:lnTo>
                  <a:lnTo>
                    <a:pt x="177579" y="171086"/>
                  </a:lnTo>
                  <a:lnTo>
                    <a:pt x="161671" y="171086"/>
                  </a:lnTo>
                  <a:lnTo>
                    <a:pt x="102587" y="171086"/>
                  </a:lnTo>
                  <a:lnTo>
                    <a:pt x="98042" y="191539"/>
                  </a:lnTo>
                  <a:lnTo>
                    <a:pt x="102587" y="218808"/>
                  </a:lnTo>
                  <a:lnTo>
                    <a:pt x="75317" y="214263"/>
                  </a:lnTo>
                  <a:lnTo>
                    <a:pt x="59410" y="214263"/>
                  </a:lnTo>
                  <a:lnTo>
                    <a:pt x="48048" y="223353"/>
                  </a:lnTo>
                  <a:lnTo>
                    <a:pt x="32140" y="214263"/>
                  </a:lnTo>
                  <a:lnTo>
                    <a:pt x="27595" y="202901"/>
                  </a:lnTo>
                  <a:lnTo>
                    <a:pt x="7143" y="198356"/>
                  </a:lnTo>
                  <a:lnTo>
                    <a:pt x="7143" y="185658"/>
                  </a:lnTo>
                  <a:lnTo>
                    <a:pt x="0" y="184070"/>
                  </a:lnTo>
                  <a:lnTo>
                    <a:pt x="0" y="156800"/>
                  </a:lnTo>
                  <a:lnTo>
                    <a:pt x="9090" y="145438"/>
                  </a:lnTo>
                  <a:lnTo>
                    <a:pt x="9090" y="129531"/>
                  </a:lnTo>
                  <a:lnTo>
                    <a:pt x="36360" y="97716"/>
                  </a:lnTo>
                  <a:lnTo>
                    <a:pt x="40905" y="74992"/>
                  </a:lnTo>
                  <a:lnTo>
                    <a:pt x="52267" y="65902"/>
                  </a:lnTo>
                  <a:lnTo>
                    <a:pt x="68174" y="70447"/>
                  </a:lnTo>
                  <a:lnTo>
                    <a:pt x="84082" y="59084"/>
                  </a:lnTo>
                  <a:lnTo>
                    <a:pt x="90899" y="47722"/>
                  </a:lnTo>
                  <a:lnTo>
                    <a:pt x="118169" y="38632"/>
                  </a:lnTo>
                  <a:lnTo>
                    <a:pt x="127259" y="22725"/>
                  </a:lnTo>
                  <a:lnTo>
                    <a:pt x="161346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7" name="Freeform 415">
              <a:extLst>
                <a:ext uri="{FF2B5EF4-FFF2-40B4-BE49-F238E27FC236}">
                  <a16:creationId xmlns:a16="http://schemas.microsoft.com/office/drawing/2014/main" id="{71C8CA2D-BA60-DA28-6E00-E6DD50BCF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976" y="2591654"/>
              <a:ext cx="59979" cy="63062"/>
            </a:xfrm>
            <a:custGeom>
              <a:avLst/>
              <a:gdLst>
                <a:gd name="connsiteX0" fmla="*/ 27270 w 79972"/>
                <a:gd name="connsiteY0" fmla="*/ 0 h 84082"/>
                <a:gd name="connsiteX1" fmla="*/ 32562 w 79972"/>
                <a:gd name="connsiteY1" fmla="*/ 4234 h 84082"/>
                <a:gd name="connsiteX2" fmla="*/ 36795 w 79972"/>
                <a:gd name="connsiteY2" fmla="*/ 0 h 84082"/>
                <a:gd name="connsiteX3" fmla="*/ 48157 w 79972"/>
                <a:gd name="connsiteY3" fmla="*/ 9090 h 84082"/>
                <a:gd name="connsiteX4" fmla="*/ 52702 w 79972"/>
                <a:gd name="connsiteY4" fmla="*/ 15908 h 84082"/>
                <a:gd name="connsiteX5" fmla="*/ 64065 w 79972"/>
                <a:gd name="connsiteY5" fmla="*/ 20453 h 84082"/>
                <a:gd name="connsiteX6" fmla="*/ 79972 w 79972"/>
                <a:gd name="connsiteY6" fmla="*/ 31815 h 84082"/>
                <a:gd name="connsiteX7" fmla="*/ 75427 w 79972"/>
                <a:gd name="connsiteY7" fmla="*/ 36360 h 84082"/>
                <a:gd name="connsiteX8" fmla="*/ 68610 w 79972"/>
                <a:gd name="connsiteY8" fmla="*/ 47722 h 84082"/>
                <a:gd name="connsiteX9" fmla="*/ 59520 w 79972"/>
                <a:gd name="connsiteY9" fmla="*/ 52267 h 84082"/>
                <a:gd name="connsiteX10" fmla="*/ 59520 w 79972"/>
                <a:gd name="connsiteY10" fmla="*/ 46997 h 84082"/>
                <a:gd name="connsiteX11" fmla="*/ 59085 w 79972"/>
                <a:gd name="connsiteY11" fmla="*/ 47722 h 84082"/>
                <a:gd name="connsiteX12" fmla="*/ 52307 w 79972"/>
                <a:gd name="connsiteY12" fmla="*/ 51111 h 84082"/>
                <a:gd name="connsiteX13" fmla="*/ 36795 w 79972"/>
                <a:gd name="connsiteY13" fmla="*/ 68175 h 84082"/>
                <a:gd name="connsiteX14" fmla="*/ 43613 w 79972"/>
                <a:gd name="connsiteY14" fmla="*/ 84082 h 84082"/>
                <a:gd name="connsiteX15" fmla="*/ 32250 w 79972"/>
                <a:gd name="connsiteY15" fmla="*/ 79537 h 84082"/>
                <a:gd name="connsiteX16" fmla="*/ 31974 w 79972"/>
                <a:gd name="connsiteY16" fmla="*/ 79151 h 84082"/>
                <a:gd name="connsiteX17" fmla="*/ 34088 w 79972"/>
                <a:gd name="connsiteY17" fmla="*/ 84082 h 84082"/>
                <a:gd name="connsiteX18" fmla="*/ 22725 w 79972"/>
                <a:gd name="connsiteY18" fmla="*/ 79537 h 84082"/>
                <a:gd name="connsiteX19" fmla="*/ 11363 w 79972"/>
                <a:gd name="connsiteY19" fmla="*/ 63630 h 84082"/>
                <a:gd name="connsiteX20" fmla="*/ 0 w 79972"/>
                <a:gd name="connsiteY20" fmla="*/ 52267 h 84082"/>
                <a:gd name="connsiteX21" fmla="*/ 0 w 79972"/>
                <a:gd name="connsiteY21" fmla="*/ 43177 h 84082"/>
                <a:gd name="connsiteX22" fmla="*/ 6817 w 79972"/>
                <a:gd name="connsiteY22" fmla="*/ 15908 h 84082"/>
                <a:gd name="connsiteX23" fmla="*/ 22725 w 79972"/>
                <a:gd name="connsiteY23" fmla="*/ 4545 h 8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972" h="84082">
                  <a:moveTo>
                    <a:pt x="27270" y="0"/>
                  </a:moveTo>
                  <a:lnTo>
                    <a:pt x="32562" y="4234"/>
                  </a:lnTo>
                  <a:lnTo>
                    <a:pt x="36795" y="0"/>
                  </a:lnTo>
                  <a:lnTo>
                    <a:pt x="48157" y="9090"/>
                  </a:lnTo>
                  <a:lnTo>
                    <a:pt x="52702" y="15908"/>
                  </a:lnTo>
                  <a:lnTo>
                    <a:pt x="64065" y="20453"/>
                  </a:lnTo>
                  <a:lnTo>
                    <a:pt x="79972" y="31815"/>
                  </a:lnTo>
                  <a:lnTo>
                    <a:pt x="75427" y="36360"/>
                  </a:lnTo>
                  <a:lnTo>
                    <a:pt x="68610" y="47722"/>
                  </a:lnTo>
                  <a:lnTo>
                    <a:pt x="59520" y="52267"/>
                  </a:lnTo>
                  <a:lnTo>
                    <a:pt x="59520" y="46997"/>
                  </a:lnTo>
                  <a:lnTo>
                    <a:pt x="59085" y="47722"/>
                  </a:lnTo>
                  <a:lnTo>
                    <a:pt x="52307" y="51111"/>
                  </a:lnTo>
                  <a:lnTo>
                    <a:pt x="36795" y="68175"/>
                  </a:lnTo>
                  <a:lnTo>
                    <a:pt x="43613" y="84082"/>
                  </a:lnTo>
                  <a:lnTo>
                    <a:pt x="32250" y="79537"/>
                  </a:lnTo>
                  <a:lnTo>
                    <a:pt x="31974" y="79151"/>
                  </a:lnTo>
                  <a:lnTo>
                    <a:pt x="34088" y="84082"/>
                  </a:lnTo>
                  <a:lnTo>
                    <a:pt x="22725" y="79537"/>
                  </a:lnTo>
                  <a:lnTo>
                    <a:pt x="11363" y="63630"/>
                  </a:lnTo>
                  <a:lnTo>
                    <a:pt x="0" y="52267"/>
                  </a:lnTo>
                  <a:lnTo>
                    <a:pt x="0" y="43177"/>
                  </a:lnTo>
                  <a:lnTo>
                    <a:pt x="6817" y="15908"/>
                  </a:lnTo>
                  <a:lnTo>
                    <a:pt x="22725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8" name="Freeform 413">
              <a:extLst>
                <a:ext uri="{FF2B5EF4-FFF2-40B4-BE49-F238E27FC236}">
                  <a16:creationId xmlns:a16="http://schemas.microsoft.com/office/drawing/2014/main" id="{5E5432F7-4115-C69D-193B-D7B3A53C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467" y="2489393"/>
              <a:ext cx="119631" cy="149983"/>
            </a:xfrm>
            <a:custGeom>
              <a:avLst/>
              <a:gdLst>
                <a:gd name="connsiteX0" fmla="*/ 24997 w 159508"/>
                <a:gd name="connsiteY0" fmla="*/ 0 h 199977"/>
                <a:gd name="connsiteX1" fmla="*/ 34522 w 159508"/>
                <a:gd name="connsiteY1" fmla="*/ 0 h 199977"/>
                <a:gd name="connsiteX2" fmla="*/ 47722 w 159508"/>
                <a:gd name="connsiteY2" fmla="*/ 0 h 199977"/>
                <a:gd name="connsiteX3" fmla="*/ 57247 w 159508"/>
                <a:gd name="connsiteY3" fmla="*/ 0 h 199977"/>
                <a:gd name="connsiteX4" fmla="*/ 77699 w 159508"/>
                <a:gd name="connsiteY4" fmla="*/ 22725 h 199977"/>
                <a:gd name="connsiteX5" fmla="*/ 77699 w 159508"/>
                <a:gd name="connsiteY5" fmla="*/ 38632 h 199977"/>
                <a:gd name="connsiteX6" fmla="*/ 104969 w 159508"/>
                <a:gd name="connsiteY6" fmla="*/ 54539 h 199977"/>
                <a:gd name="connsiteX7" fmla="*/ 104969 w 159508"/>
                <a:gd name="connsiteY7" fmla="*/ 70447 h 199977"/>
                <a:gd name="connsiteX8" fmla="*/ 122091 w 159508"/>
                <a:gd name="connsiteY8" fmla="*/ 82432 h 199977"/>
                <a:gd name="connsiteX9" fmla="*/ 127259 w 159508"/>
                <a:gd name="connsiteY9" fmla="*/ 77264 h 199977"/>
                <a:gd name="connsiteX10" fmla="*/ 134062 w 159508"/>
                <a:gd name="connsiteY10" fmla="*/ 79985 h 199977"/>
                <a:gd name="connsiteX11" fmla="*/ 136784 w 159508"/>
                <a:gd name="connsiteY11" fmla="*/ 77264 h 199977"/>
                <a:gd name="connsiteX12" fmla="*/ 148146 w 159508"/>
                <a:gd name="connsiteY12" fmla="*/ 81809 h 199977"/>
                <a:gd name="connsiteX13" fmla="*/ 136784 w 159508"/>
                <a:gd name="connsiteY13" fmla="*/ 93171 h 199977"/>
                <a:gd name="connsiteX14" fmla="*/ 148146 w 159508"/>
                <a:gd name="connsiteY14" fmla="*/ 102261 h 199977"/>
                <a:gd name="connsiteX15" fmla="*/ 136784 w 159508"/>
                <a:gd name="connsiteY15" fmla="*/ 113623 h 199977"/>
                <a:gd name="connsiteX16" fmla="*/ 136784 w 159508"/>
                <a:gd name="connsiteY16" fmla="*/ 129531 h 199977"/>
                <a:gd name="connsiteX17" fmla="*/ 159508 w 159508"/>
                <a:gd name="connsiteY17" fmla="*/ 152255 h 199977"/>
                <a:gd name="connsiteX18" fmla="*/ 143601 w 159508"/>
                <a:gd name="connsiteY18" fmla="*/ 168163 h 199977"/>
                <a:gd name="connsiteX19" fmla="*/ 136784 w 159508"/>
                <a:gd name="connsiteY19" fmla="*/ 184070 h 199977"/>
                <a:gd name="connsiteX20" fmla="*/ 143601 w 159508"/>
                <a:gd name="connsiteY20" fmla="*/ 188615 h 199977"/>
                <a:gd name="connsiteX21" fmla="*/ 136784 w 159508"/>
                <a:gd name="connsiteY21" fmla="*/ 199977 h 199977"/>
                <a:gd name="connsiteX22" fmla="*/ 127259 w 159508"/>
                <a:gd name="connsiteY22" fmla="*/ 199977 h 199977"/>
                <a:gd name="connsiteX23" fmla="*/ 120876 w 159508"/>
                <a:gd name="connsiteY23" fmla="*/ 199977 h 199977"/>
                <a:gd name="connsiteX24" fmla="*/ 111351 w 159508"/>
                <a:gd name="connsiteY24" fmla="*/ 199977 h 199977"/>
                <a:gd name="connsiteX25" fmla="*/ 104969 w 159508"/>
                <a:gd name="connsiteY25" fmla="*/ 199977 h 199977"/>
                <a:gd name="connsiteX26" fmla="*/ 95444 w 159508"/>
                <a:gd name="connsiteY26" fmla="*/ 199977 h 199977"/>
                <a:gd name="connsiteX27" fmla="*/ 99989 w 159508"/>
                <a:gd name="connsiteY27" fmla="*/ 188615 h 199977"/>
                <a:gd name="connsiteX28" fmla="*/ 106806 w 159508"/>
                <a:gd name="connsiteY28" fmla="*/ 179525 h 199977"/>
                <a:gd name="connsiteX29" fmla="*/ 99989 w 159508"/>
                <a:gd name="connsiteY29" fmla="*/ 179525 h 199977"/>
                <a:gd name="connsiteX30" fmla="*/ 90899 w 159508"/>
                <a:gd name="connsiteY30" fmla="*/ 172708 h 199977"/>
                <a:gd name="connsiteX31" fmla="*/ 84082 w 159508"/>
                <a:gd name="connsiteY31" fmla="*/ 168163 h 199977"/>
                <a:gd name="connsiteX32" fmla="*/ 79537 w 159508"/>
                <a:gd name="connsiteY32" fmla="*/ 161345 h 199977"/>
                <a:gd name="connsiteX33" fmla="*/ 74992 w 159508"/>
                <a:gd name="connsiteY33" fmla="*/ 156800 h 199977"/>
                <a:gd name="connsiteX34" fmla="*/ 72357 w 159508"/>
                <a:gd name="connsiteY34" fmla="*/ 155044 h 199977"/>
                <a:gd name="connsiteX35" fmla="*/ 68609 w 159508"/>
                <a:gd name="connsiteY35" fmla="*/ 168163 h 199977"/>
                <a:gd name="connsiteX36" fmla="*/ 57247 w 159508"/>
                <a:gd name="connsiteY36" fmla="*/ 172708 h 199977"/>
                <a:gd name="connsiteX37" fmla="*/ 61792 w 159508"/>
                <a:gd name="connsiteY37" fmla="*/ 168163 h 199977"/>
                <a:gd name="connsiteX38" fmla="*/ 59543 w 159508"/>
                <a:gd name="connsiteY38" fmla="*/ 166556 h 199977"/>
                <a:gd name="connsiteX39" fmla="*/ 59084 w 159508"/>
                <a:gd name="connsiteY39" fmla="*/ 168163 h 199977"/>
                <a:gd name="connsiteX40" fmla="*/ 47722 w 159508"/>
                <a:gd name="connsiteY40" fmla="*/ 172708 h 199977"/>
                <a:gd name="connsiteX41" fmla="*/ 52267 w 159508"/>
                <a:gd name="connsiteY41" fmla="*/ 168163 h 199977"/>
                <a:gd name="connsiteX42" fmla="*/ 36360 w 159508"/>
                <a:gd name="connsiteY42" fmla="*/ 156800 h 199977"/>
                <a:gd name="connsiteX43" fmla="*/ 24997 w 159508"/>
                <a:gd name="connsiteY43" fmla="*/ 152255 h 199977"/>
                <a:gd name="connsiteX44" fmla="*/ 20452 w 159508"/>
                <a:gd name="connsiteY44" fmla="*/ 145438 h 199977"/>
                <a:gd name="connsiteX45" fmla="*/ 9090 w 159508"/>
                <a:gd name="connsiteY45" fmla="*/ 136348 h 199977"/>
                <a:gd name="connsiteX46" fmla="*/ 18615 w 159508"/>
                <a:gd name="connsiteY46" fmla="*/ 136348 h 199977"/>
                <a:gd name="connsiteX47" fmla="*/ 20452 w 159508"/>
                <a:gd name="connsiteY47" fmla="*/ 136348 h 199977"/>
                <a:gd name="connsiteX48" fmla="*/ 24997 w 159508"/>
                <a:gd name="connsiteY48" fmla="*/ 109078 h 199977"/>
                <a:gd name="connsiteX49" fmla="*/ 9090 w 159508"/>
                <a:gd name="connsiteY49" fmla="*/ 93171 h 199977"/>
                <a:gd name="connsiteX50" fmla="*/ 15908 w 159508"/>
                <a:gd name="connsiteY50" fmla="*/ 70447 h 199977"/>
                <a:gd name="connsiteX51" fmla="*/ 14070 w 159508"/>
                <a:gd name="connsiteY51" fmla="*/ 70447 h 199977"/>
                <a:gd name="connsiteX52" fmla="*/ 4545 w 159508"/>
                <a:gd name="connsiteY52" fmla="*/ 70447 h 199977"/>
                <a:gd name="connsiteX53" fmla="*/ 15908 w 159508"/>
                <a:gd name="connsiteY53" fmla="*/ 49994 h 199977"/>
                <a:gd name="connsiteX54" fmla="*/ 4545 w 159508"/>
                <a:gd name="connsiteY54" fmla="*/ 34087 h 199977"/>
                <a:gd name="connsiteX55" fmla="*/ 0 w 159508"/>
                <a:gd name="connsiteY55" fmla="*/ 11362 h 19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9508" h="199977">
                  <a:moveTo>
                    <a:pt x="24997" y="0"/>
                  </a:moveTo>
                  <a:lnTo>
                    <a:pt x="34522" y="0"/>
                  </a:lnTo>
                  <a:lnTo>
                    <a:pt x="47722" y="0"/>
                  </a:lnTo>
                  <a:lnTo>
                    <a:pt x="57247" y="0"/>
                  </a:lnTo>
                  <a:lnTo>
                    <a:pt x="77699" y="22725"/>
                  </a:lnTo>
                  <a:lnTo>
                    <a:pt x="77699" y="38632"/>
                  </a:lnTo>
                  <a:lnTo>
                    <a:pt x="104969" y="54539"/>
                  </a:lnTo>
                  <a:lnTo>
                    <a:pt x="104969" y="70447"/>
                  </a:lnTo>
                  <a:lnTo>
                    <a:pt x="122091" y="82432"/>
                  </a:lnTo>
                  <a:lnTo>
                    <a:pt x="127259" y="77264"/>
                  </a:lnTo>
                  <a:lnTo>
                    <a:pt x="134062" y="79985"/>
                  </a:lnTo>
                  <a:lnTo>
                    <a:pt x="136784" y="77264"/>
                  </a:lnTo>
                  <a:lnTo>
                    <a:pt x="148146" y="81809"/>
                  </a:lnTo>
                  <a:lnTo>
                    <a:pt x="136784" y="93171"/>
                  </a:lnTo>
                  <a:lnTo>
                    <a:pt x="148146" y="102261"/>
                  </a:lnTo>
                  <a:lnTo>
                    <a:pt x="136784" y="113623"/>
                  </a:lnTo>
                  <a:lnTo>
                    <a:pt x="136784" y="129531"/>
                  </a:lnTo>
                  <a:lnTo>
                    <a:pt x="159508" y="152255"/>
                  </a:lnTo>
                  <a:lnTo>
                    <a:pt x="143601" y="168163"/>
                  </a:lnTo>
                  <a:lnTo>
                    <a:pt x="136784" y="184070"/>
                  </a:lnTo>
                  <a:lnTo>
                    <a:pt x="143601" y="188615"/>
                  </a:lnTo>
                  <a:lnTo>
                    <a:pt x="136784" y="199977"/>
                  </a:lnTo>
                  <a:lnTo>
                    <a:pt x="127259" y="199977"/>
                  </a:lnTo>
                  <a:lnTo>
                    <a:pt x="120876" y="199977"/>
                  </a:lnTo>
                  <a:lnTo>
                    <a:pt x="111351" y="199977"/>
                  </a:lnTo>
                  <a:lnTo>
                    <a:pt x="104969" y="199977"/>
                  </a:lnTo>
                  <a:lnTo>
                    <a:pt x="95444" y="199977"/>
                  </a:lnTo>
                  <a:lnTo>
                    <a:pt x="99989" y="188615"/>
                  </a:lnTo>
                  <a:lnTo>
                    <a:pt x="106806" y="179525"/>
                  </a:lnTo>
                  <a:lnTo>
                    <a:pt x="99989" y="179525"/>
                  </a:lnTo>
                  <a:lnTo>
                    <a:pt x="90899" y="172708"/>
                  </a:lnTo>
                  <a:lnTo>
                    <a:pt x="84082" y="168163"/>
                  </a:lnTo>
                  <a:lnTo>
                    <a:pt x="79537" y="161345"/>
                  </a:lnTo>
                  <a:lnTo>
                    <a:pt x="74992" y="156800"/>
                  </a:lnTo>
                  <a:lnTo>
                    <a:pt x="72357" y="155044"/>
                  </a:lnTo>
                  <a:lnTo>
                    <a:pt x="68609" y="168163"/>
                  </a:lnTo>
                  <a:lnTo>
                    <a:pt x="57247" y="172708"/>
                  </a:lnTo>
                  <a:lnTo>
                    <a:pt x="61792" y="168163"/>
                  </a:lnTo>
                  <a:lnTo>
                    <a:pt x="59543" y="166556"/>
                  </a:lnTo>
                  <a:lnTo>
                    <a:pt x="59084" y="168163"/>
                  </a:lnTo>
                  <a:lnTo>
                    <a:pt x="47722" y="172708"/>
                  </a:lnTo>
                  <a:lnTo>
                    <a:pt x="52267" y="168163"/>
                  </a:lnTo>
                  <a:lnTo>
                    <a:pt x="36360" y="156800"/>
                  </a:lnTo>
                  <a:lnTo>
                    <a:pt x="24997" y="152255"/>
                  </a:lnTo>
                  <a:lnTo>
                    <a:pt x="20452" y="145438"/>
                  </a:lnTo>
                  <a:lnTo>
                    <a:pt x="9090" y="136348"/>
                  </a:lnTo>
                  <a:lnTo>
                    <a:pt x="18615" y="136348"/>
                  </a:lnTo>
                  <a:lnTo>
                    <a:pt x="20452" y="136348"/>
                  </a:lnTo>
                  <a:lnTo>
                    <a:pt x="24997" y="109078"/>
                  </a:lnTo>
                  <a:lnTo>
                    <a:pt x="9090" y="93171"/>
                  </a:lnTo>
                  <a:lnTo>
                    <a:pt x="15908" y="70447"/>
                  </a:lnTo>
                  <a:lnTo>
                    <a:pt x="14070" y="70447"/>
                  </a:lnTo>
                  <a:lnTo>
                    <a:pt x="4545" y="70447"/>
                  </a:lnTo>
                  <a:lnTo>
                    <a:pt x="15908" y="49994"/>
                  </a:lnTo>
                  <a:lnTo>
                    <a:pt x="4545" y="34087"/>
                  </a:lnTo>
                  <a:lnTo>
                    <a:pt x="0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69" name="Freeform 411">
              <a:extLst>
                <a:ext uri="{FF2B5EF4-FFF2-40B4-BE49-F238E27FC236}">
                  <a16:creationId xmlns:a16="http://schemas.microsoft.com/office/drawing/2014/main" id="{D6801D94-5A64-2590-C6DB-CF19E0E80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507" y="2049672"/>
              <a:ext cx="267827" cy="226679"/>
            </a:xfrm>
            <a:custGeom>
              <a:avLst/>
              <a:gdLst>
                <a:gd name="connsiteX0" fmla="*/ 184079 w 357103"/>
                <a:gd name="connsiteY0" fmla="*/ 0 h 302238"/>
                <a:gd name="connsiteX1" fmla="*/ 188461 w 357103"/>
                <a:gd name="connsiteY1" fmla="*/ 1949 h 302238"/>
                <a:gd name="connsiteX2" fmla="*/ 191223 w 357103"/>
                <a:gd name="connsiteY2" fmla="*/ 0 h 302238"/>
                <a:gd name="connsiteX3" fmla="*/ 232133 w 357103"/>
                <a:gd name="connsiteY3" fmla="*/ 18195 h 302238"/>
                <a:gd name="connsiteX4" fmla="*/ 237816 w 357103"/>
                <a:gd name="connsiteY4" fmla="*/ 31502 h 302238"/>
                <a:gd name="connsiteX5" fmla="*/ 247701 w 357103"/>
                <a:gd name="connsiteY5" fmla="*/ 27262 h 302238"/>
                <a:gd name="connsiteX6" fmla="*/ 251939 w 357103"/>
                <a:gd name="connsiteY6" fmla="*/ 28508 h 302238"/>
                <a:gd name="connsiteX7" fmla="*/ 254845 w 357103"/>
                <a:gd name="connsiteY7" fmla="*/ 27262 h 302238"/>
                <a:gd name="connsiteX8" fmla="*/ 293481 w 357103"/>
                <a:gd name="connsiteY8" fmla="*/ 38626 h 302238"/>
                <a:gd name="connsiteX9" fmla="*/ 298030 w 357103"/>
                <a:gd name="connsiteY9" fmla="*/ 70452 h 302238"/>
                <a:gd name="connsiteX10" fmla="*/ 286656 w 357103"/>
                <a:gd name="connsiteY10" fmla="*/ 86350 h 302238"/>
                <a:gd name="connsiteX11" fmla="*/ 313918 w 357103"/>
                <a:gd name="connsiteY11" fmla="*/ 129539 h 302238"/>
                <a:gd name="connsiteX12" fmla="*/ 325292 w 357103"/>
                <a:gd name="connsiteY12" fmla="*/ 140903 h 302238"/>
                <a:gd name="connsiteX13" fmla="*/ 325292 w 357103"/>
                <a:gd name="connsiteY13" fmla="*/ 152268 h 302238"/>
                <a:gd name="connsiteX14" fmla="*/ 345730 w 357103"/>
                <a:gd name="connsiteY14" fmla="*/ 161335 h 302238"/>
                <a:gd name="connsiteX15" fmla="*/ 357103 w 357103"/>
                <a:gd name="connsiteY15" fmla="*/ 179530 h 302238"/>
                <a:gd name="connsiteX16" fmla="*/ 345730 w 357103"/>
                <a:gd name="connsiteY16" fmla="*/ 195427 h 302238"/>
                <a:gd name="connsiteX17" fmla="*/ 335336 w 357103"/>
                <a:gd name="connsiteY17" fmla="*/ 202923 h 302238"/>
                <a:gd name="connsiteX18" fmla="*/ 329159 w 357103"/>
                <a:gd name="connsiteY18" fmla="*/ 202225 h 302238"/>
                <a:gd name="connsiteX19" fmla="*/ 328192 w 357103"/>
                <a:gd name="connsiteY19" fmla="*/ 202923 h 302238"/>
                <a:gd name="connsiteX20" fmla="*/ 310162 w 357103"/>
                <a:gd name="connsiteY20" fmla="*/ 200887 h 302238"/>
                <a:gd name="connsiteX21" fmla="*/ 316403 w 357103"/>
                <a:gd name="connsiteY21" fmla="*/ 207940 h 302238"/>
                <a:gd name="connsiteX22" fmla="*/ 323437 w 357103"/>
                <a:gd name="connsiteY22" fmla="*/ 215889 h 302238"/>
                <a:gd name="connsiteX23" fmla="*/ 325292 w 357103"/>
                <a:gd name="connsiteY23" fmla="*/ 254515 h 302238"/>
                <a:gd name="connsiteX24" fmla="*/ 293481 w 357103"/>
                <a:gd name="connsiteY24" fmla="*/ 259048 h 302238"/>
                <a:gd name="connsiteX25" fmla="*/ 282107 w 357103"/>
                <a:gd name="connsiteY25" fmla="*/ 274976 h 302238"/>
                <a:gd name="connsiteX26" fmla="*/ 282107 w 357103"/>
                <a:gd name="connsiteY26" fmla="*/ 302238 h 302238"/>
                <a:gd name="connsiteX27" fmla="*/ 274963 w 357103"/>
                <a:gd name="connsiteY27" fmla="*/ 300200 h 302238"/>
                <a:gd name="connsiteX28" fmla="*/ 274963 w 357103"/>
                <a:gd name="connsiteY28" fmla="*/ 302238 h 302238"/>
                <a:gd name="connsiteX29" fmla="*/ 259075 w 357103"/>
                <a:gd name="connsiteY29" fmla="*/ 297705 h 302238"/>
                <a:gd name="connsiteX30" fmla="*/ 232133 w 357103"/>
                <a:gd name="connsiteY30" fmla="*/ 297705 h 302238"/>
                <a:gd name="connsiteX31" fmla="*/ 224989 w 357103"/>
                <a:gd name="connsiteY31" fmla="*/ 297705 h 302238"/>
                <a:gd name="connsiteX32" fmla="*/ 218488 w 357103"/>
                <a:gd name="connsiteY32" fmla="*/ 289585 h 302238"/>
                <a:gd name="connsiteX33" fmla="*/ 207111 w 357103"/>
                <a:gd name="connsiteY33" fmla="*/ 297705 h 302238"/>
                <a:gd name="connsiteX34" fmla="*/ 204139 w 357103"/>
                <a:gd name="connsiteY34" fmla="*/ 294727 h 302238"/>
                <a:gd name="connsiteX35" fmla="*/ 199967 w 357103"/>
                <a:gd name="connsiteY35" fmla="*/ 297705 h 302238"/>
                <a:gd name="connsiteX36" fmla="*/ 188628 w 357103"/>
                <a:gd name="connsiteY36" fmla="*/ 286340 h 302238"/>
                <a:gd name="connsiteX37" fmla="*/ 168475 w 357103"/>
                <a:gd name="connsiteY37" fmla="*/ 286340 h 302238"/>
                <a:gd name="connsiteX38" fmla="*/ 161331 w 357103"/>
                <a:gd name="connsiteY38" fmla="*/ 286340 h 302238"/>
                <a:gd name="connsiteX39" fmla="*/ 118181 w 357103"/>
                <a:gd name="connsiteY39" fmla="*/ 274976 h 302238"/>
                <a:gd name="connsiteX40" fmla="*/ 81821 w 357103"/>
                <a:gd name="connsiteY40" fmla="*/ 270412 h 302238"/>
                <a:gd name="connsiteX41" fmla="*/ 61668 w 357103"/>
                <a:gd name="connsiteY41" fmla="*/ 270412 h 302238"/>
                <a:gd name="connsiteX42" fmla="*/ 38956 w 357103"/>
                <a:gd name="connsiteY42" fmla="*/ 286340 h 302238"/>
                <a:gd name="connsiteX43" fmla="*/ 31812 w 357103"/>
                <a:gd name="connsiteY43" fmla="*/ 286340 h 302238"/>
                <a:gd name="connsiteX44" fmla="*/ 23067 w 357103"/>
                <a:gd name="connsiteY44" fmla="*/ 286340 h 302238"/>
                <a:gd name="connsiteX45" fmla="*/ 15923 w 357103"/>
                <a:gd name="connsiteY45" fmla="*/ 286340 h 302238"/>
                <a:gd name="connsiteX46" fmla="*/ 11374 w 357103"/>
                <a:gd name="connsiteY46" fmla="*/ 259048 h 302238"/>
                <a:gd name="connsiteX47" fmla="*/ 0 w 357103"/>
                <a:gd name="connsiteY47" fmla="*/ 231786 h 302238"/>
                <a:gd name="connsiteX48" fmla="*/ 27262 w 357103"/>
                <a:gd name="connsiteY48" fmla="*/ 220422 h 302238"/>
                <a:gd name="connsiteX49" fmla="*/ 27262 w 357103"/>
                <a:gd name="connsiteY49" fmla="*/ 195427 h 302238"/>
                <a:gd name="connsiteX50" fmla="*/ 15923 w 357103"/>
                <a:gd name="connsiteY50" fmla="*/ 172699 h 302238"/>
                <a:gd name="connsiteX51" fmla="*/ 11374 w 357103"/>
                <a:gd name="connsiteY51" fmla="*/ 145437 h 302238"/>
                <a:gd name="connsiteX52" fmla="*/ 18518 w 357103"/>
                <a:gd name="connsiteY52" fmla="*/ 145437 h 302238"/>
                <a:gd name="connsiteX53" fmla="*/ 47735 w 357103"/>
                <a:gd name="connsiteY53" fmla="*/ 145437 h 302238"/>
                <a:gd name="connsiteX54" fmla="*/ 86370 w 357103"/>
                <a:gd name="connsiteY54" fmla="*/ 124976 h 302238"/>
                <a:gd name="connsiteX55" fmla="*/ 97709 w 357103"/>
                <a:gd name="connsiteY55" fmla="*/ 86350 h 302238"/>
                <a:gd name="connsiteX56" fmla="*/ 129520 w 357103"/>
                <a:gd name="connsiteY56" fmla="*/ 65888 h 302238"/>
                <a:gd name="connsiteX57" fmla="*/ 124971 w 357103"/>
                <a:gd name="connsiteY57" fmla="*/ 38626 h 302238"/>
                <a:gd name="connsiteX58" fmla="*/ 145443 w 357103"/>
                <a:gd name="connsiteY58" fmla="*/ 27262 h 30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57103" h="302238">
                  <a:moveTo>
                    <a:pt x="184079" y="0"/>
                  </a:moveTo>
                  <a:lnTo>
                    <a:pt x="188461" y="1949"/>
                  </a:lnTo>
                  <a:lnTo>
                    <a:pt x="191223" y="0"/>
                  </a:lnTo>
                  <a:lnTo>
                    <a:pt x="232133" y="18195"/>
                  </a:lnTo>
                  <a:lnTo>
                    <a:pt x="237816" y="31502"/>
                  </a:lnTo>
                  <a:lnTo>
                    <a:pt x="247701" y="27262"/>
                  </a:lnTo>
                  <a:lnTo>
                    <a:pt x="251939" y="28508"/>
                  </a:lnTo>
                  <a:lnTo>
                    <a:pt x="254845" y="27262"/>
                  </a:lnTo>
                  <a:lnTo>
                    <a:pt x="293481" y="38626"/>
                  </a:lnTo>
                  <a:cubicBezTo>
                    <a:pt x="294986" y="49235"/>
                    <a:pt x="296525" y="59843"/>
                    <a:pt x="298030" y="70452"/>
                  </a:cubicBezTo>
                  <a:lnTo>
                    <a:pt x="286656" y="86350"/>
                  </a:lnTo>
                  <a:lnTo>
                    <a:pt x="313918" y="129539"/>
                  </a:lnTo>
                  <a:lnTo>
                    <a:pt x="325292" y="140903"/>
                  </a:lnTo>
                  <a:lnTo>
                    <a:pt x="325292" y="152268"/>
                  </a:lnTo>
                  <a:lnTo>
                    <a:pt x="345730" y="161335"/>
                  </a:lnTo>
                  <a:lnTo>
                    <a:pt x="357103" y="179530"/>
                  </a:lnTo>
                  <a:lnTo>
                    <a:pt x="345730" y="195427"/>
                  </a:lnTo>
                  <a:lnTo>
                    <a:pt x="335336" y="202923"/>
                  </a:lnTo>
                  <a:lnTo>
                    <a:pt x="329159" y="202225"/>
                  </a:lnTo>
                  <a:lnTo>
                    <a:pt x="328192" y="202923"/>
                  </a:lnTo>
                  <a:lnTo>
                    <a:pt x="310162" y="200887"/>
                  </a:lnTo>
                  <a:lnTo>
                    <a:pt x="316403" y="207940"/>
                  </a:lnTo>
                  <a:cubicBezTo>
                    <a:pt x="319544" y="210592"/>
                    <a:pt x="322685" y="213244"/>
                    <a:pt x="323437" y="215889"/>
                  </a:cubicBezTo>
                  <a:cubicBezTo>
                    <a:pt x="327217" y="228764"/>
                    <a:pt x="321512" y="241639"/>
                    <a:pt x="325292" y="254515"/>
                  </a:cubicBezTo>
                  <a:lnTo>
                    <a:pt x="293481" y="259048"/>
                  </a:lnTo>
                  <a:lnTo>
                    <a:pt x="282107" y="274976"/>
                  </a:lnTo>
                  <a:lnTo>
                    <a:pt x="282107" y="302238"/>
                  </a:lnTo>
                  <a:lnTo>
                    <a:pt x="274963" y="300200"/>
                  </a:lnTo>
                  <a:lnTo>
                    <a:pt x="274963" y="302238"/>
                  </a:lnTo>
                  <a:lnTo>
                    <a:pt x="259075" y="297705"/>
                  </a:lnTo>
                  <a:lnTo>
                    <a:pt x="232133" y="297705"/>
                  </a:lnTo>
                  <a:lnTo>
                    <a:pt x="224989" y="297705"/>
                  </a:lnTo>
                  <a:lnTo>
                    <a:pt x="218488" y="289585"/>
                  </a:lnTo>
                  <a:lnTo>
                    <a:pt x="207111" y="297705"/>
                  </a:lnTo>
                  <a:lnTo>
                    <a:pt x="204139" y="294727"/>
                  </a:lnTo>
                  <a:lnTo>
                    <a:pt x="199967" y="297705"/>
                  </a:lnTo>
                  <a:lnTo>
                    <a:pt x="188628" y="286340"/>
                  </a:lnTo>
                  <a:lnTo>
                    <a:pt x="168475" y="286340"/>
                  </a:lnTo>
                  <a:lnTo>
                    <a:pt x="161331" y="286340"/>
                  </a:lnTo>
                  <a:lnTo>
                    <a:pt x="118181" y="274976"/>
                  </a:lnTo>
                  <a:lnTo>
                    <a:pt x="81821" y="270412"/>
                  </a:lnTo>
                  <a:lnTo>
                    <a:pt x="61668" y="270412"/>
                  </a:lnTo>
                  <a:lnTo>
                    <a:pt x="38956" y="286340"/>
                  </a:lnTo>
                  <a:lnTo>
                    <a:pt x="31812" y="286340"/>
                  </a:lnTo>
                  <a:lnTo>
                    <a:pt x="23067" y="286340"/>
                  </a:lnTo>
                  <a:lnTo>
                    <a:pt x="15923" y="286340"/>
                  </a:lnTo>
                  <a:cubicBezTo>
                    <a:pt x="14419" y="277243"/>
                    <a:pt x="12879" y="268146"/>
                    <a:pt x="11374" y="259048"/>
                  </a:cubicBezTo>
                  <a:cubicBezTo>
                    <a:pt x="7594" y="249951"/>
                    <a:pt x="3779" y="240884"/>
                    <a:pt x="0" y="231786"/>
                  </a:cubicBezTo>
                  <a:lnTo>
                    <a:pt x="27262" y="220422"/>
                  </a:lnTo>
                  <a:lnTo>
                    <a:pt x="27262" y="195427"/>
                  </a:lnTo>
                  <a:lnTo>
                    <a:pt x="15923" y="172699"/>
                  </a:lnTo>
                  <a:cubicBezTo>
                    <a:pt x="14419" y="163602"/>
                    <a:pt x="12879" y="154534"/>
                    <a:pt x="11374" y="145437"/>
                  </a:cubicBezTo>
                  <a:lnTo>
                    <a:pt x="18518" y="145437"/>
                  </a:lnTo>
                  <a:lnTo>
                    <a:pt x="47735" y="145437"/>
                  </a:lnTo>
                  <a:lnTo>
                    <a:pt x="86370" y="124976"/>
                  </a:lnTo>
                  <a:lnTo>
                    <a:pt x="97709" y="86350"/>
                  </a:lnTo>
                  <a:lnTo>
                    <a:pt x="129520" y="65888"/>
                  </a:lnTo>
                  <a:cubicBezTo>
                    <a:pt x="128015" y="56791"/>
                    <a:pt x="126475" y="47724"/>
                    <a:pt x="124971" y="38626"/>
                  </a:cubicBezTo>
                  <a:lnTo>
                    <a:pt x="145443" y="272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0" name="Freeform 408">
              <a:extLst>
                <a:ext uri="{FF2B5EF4-FFF2-40B4-BE49-F238E27FC236}">
                  <a16:creationId xmlns:a16="http://schemas.microsoft.com/office/drawing/2014/main" id="{EA489116-51DE-DBB0-2EB8-148FFFD18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655" y="2395573"/>
              <a:ext cx="95606" cy="122795"/>
            </a:xfrm>
            <a:custGeom>
              <a:avLst/>
              <a:gdLst>
                <a:gd name="connsiteX0" fmla="*/ 36577 w 127475"/>
                <a:gd name="connsiteY0" fmla="*/ 0 h 163727"/>
                <a:gd name="connsiteX1" fmla="*/ 63846 w 127475"/>
                <a:gd name="connsiteY1" fmla="*/ 15907 h 163727"/>
                <a:gd name="connsiteX2" fmla="*/ 79754 w 127475"/>
                <a:gd name="connsiteY2" fmla="*/ 20452 h 163727"/>
                <a:gd name="connsiteX3" fmla="*/ 95661 w 127475"/>
                <a:gd name="connsiteY3" fmla="*/ 31815 h 163727"/>
                <a:gd name="connsiteX4" fmla="*/ 91116 w 127475"/>
                <a:gd name="connsiteY4" fmla="*/ 54540 h 163727"/>
                <a:gd name="connsiteX5" fmla="*/ 107023 w 127475"/>
                <a:gd name="connsiteY5" fmla="*/ 59085 h 163727"/>
                <a:gd name="connsiteX6" fmla="*/ 111568 w 127475"/>
                <a:gd name="connsiteY6" fmla="*/ 86354 h 163727"/>
                <a:gd name="connsiteX7" fmla="*/ 122930 w 127475"/>
                <a:gd name="connsiteY7" fmla="*/ 97717 h 163727"/>
                <a:gd name="connsiteX8" fmla="*/ 122930 w 127475"/>
                <a:gd name="connsiteY8" fmla="*/ 102262 h 163727"/>
                <a:gd name="connsiteX9" fmla="*/ 127475 w 127475"/>
                <a:gd name="connsiteY9" fmla="*/ 106807 h 163727"/>
                <a:gd name="connsiteX10" fmla="*/ 118385 w 127475"/>
                <a:gd name="connsiteY10" fmla="*/ 113624 h 163727"/>
                <a:gd name="connsiteX11" fmla="*/ 116798 w 127475"/>
                <a:gd name="connsiteY11" fmla="*/ 113624 h 163727"/>
                <a:gd name="connsiteX12" fmla="*/ 113623 w 127475"/>
                <a:gd name="connsiteY12" fmla="*/ 116005 h 163727"/>
                <a:gd name="connsiteX13" fmla="*/ 90899 w 127475"/>
                <a:gd name="connsiteY13" fmla="*/ 116005 h 163727"/>
                <a:gd name="connsiteX14" fmla="*/ 86354 w 127475"/>
                <a:gd name="connsiteY14" fmla="*/ 109188 h 163727"/>
                <a:gd name="connsiteX15" fmla="*/ 85727 w 127475"/>
                <a:gd name="connsiteY15" fmla="*/ 109188 h 163727"/>
                <a:gd name="connsiteX16" fmla="*/ 91116 w 127475"/>
                <a:gd name="connsiteY16" fmla="*/ 118169 h 163727"/>
                <a:gd name="connsiteX17" fmla="*/ 79754 w 127475"/>
                <a:gd name="connsiteY17" fmla="*/ 134076 h 163727"/>
                <a:gd name="connsiteX18" fmla="*/ 68391 w 127475"/>
                <a:gd name="connsiteY18" fmla="*/ 156801 h 163727"/>
                <a:gd name="connsiteX19" fmla="*/ 63846 w 127475"/>
                <a:gd name="connsiteY19" fmla="*/ 161346 h 163727"/>
                <a:gd name="connsiteX20" fmla="*/ 63146 w 127475"/>
                <a:gd name="connsiteY20" fmla="*/ 159665 h 163727"/>
                <a:gd name="connsiteX21" fmla="*/ 59084 w 127475"/>
                <a:gd name="connsiteY21" fmla="*/ 163727 h 163727"/>
                <a:gd name="connsiteX22" fmla="*/ 47722 w 127475"/>
                <a:gd name="connsiteY22" fmla="*/ 136457 h 163727"/>
                <a:gd name="connsiteX23" fmla="*/ 54539 w 127475"/>
                <a:gd name="connsiteY23" fmla="*/ 116005 h 163727"/>
                <a:gd name="connsiteX24" fmla="*/ 54539 w 127475"/>
                <a:gd name="connsiteY24" fmla="*/ 88735 h 163727"/>
                <a:gd name="connsiteX25" fmla="*/ 31815 w 127475"/>
                <a:gd name="connsiteY25" fmla="*/ 61466 h 163727"/>
                <a:gd name="connsiteX26" fmla="*/ 20452 w 127475"/>
                <a:gd name="connsiteY26" fmla="*/ 41013 h 163727"/>
                <a:gd name="connsiteX27" fmla="*/ 4545 w 127475"/>
                <a:gd name="connsiteY27" fmla="*/ 22833 h 163727"/>
                <a:gd name="connsiteX28" fmla="*/ 0 w 127475"/>
                <a:gd name="connsiteY28" fmla="*/ 18288 h 163727"/>
                <a:gd name="connsiteX29" fmla="*/ 4545 w 127475"/>
                <a:gd name="connsiteY29" fmla="*/ 6926 h 163727"/>
                <a:gd name="connsiteX30" fmla="*/ 8627 w 127475"/>
                <a:gd name="connsiteY30" fmla="*/ 6246 h 163727"/>
                <a:gd name="connsiteX31" fmla="*/ 9307 w 127475"/>
                <a:gd name="connsiteY31" fmla="*/ 4545 h 16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7475" h="163727">
                  <a:moveTo>
                    <a:pt x="36577" y="0"/>
                  </a:moveTo>
                  <a:lnTo>
                    <a:pt x="63846" y="15907"/>
                  </a:lnTo>
                  <a:lnTo>
                    <a:pt x="79754" y="20452"/>
                  </a:lnTo>
                  <a:lnTo>
                    <a:pt x="95661" y="31815"/>
                  </a:lnTo>
                  <a:lnTo>
                    <a:pt x="91116" y="54540"/>
                  </a:lnTo>
                  <a:lnTo>
                    <a:pt x="107023" y="59085"/>
                  </a:lnTo>
                  <a:lnTo>
                    <a:pt x="111568" y="86354"/>
                  </a:lnTo>
                  <a:lnTo>
                    <a:pt x="122930" y="97717"/>
                  </a:lnTo>
                  <a:lnTo>
                    <a:pt x="122930" y="102262"/>
                  </a:lnTo>
                  <a:lnTo>
                    <a:pt x="127475" y="106807"/>
                  </a:lnTo>
                  <a:lnTo>
                    <a:pt x="118385" y="113624"/>
                  </a:lnTo>
                  <a:lnTo>
                    <a:pt x="116798" y="113624"/>
                  </a:lnTo>
                  <a:lnTo>
                    <a:pt x="113623" y="116005"/>
                  </a:lnTo>
                  <a:lnTo>
                    <a:pt x="90899" y="116005"/>
                  </a:lnTo>
                  <a:lnTo>
                    <a:pt x="86354" y="109188"/>
                  </a:lnTo>
                  <a:lnTo>
                    <a:pt x="85727" y="109188"/>
                  </a:lnTo>
                  <a:lnTo>
                    <a:pt x="91116" y="118169"/>
                  </a:lnTo>
                  <a:lnTo>
                    <a:pt x="79754" y="134076"/>
                  </a:lnTo>
                  <a:lnTo>
                    <a:pt x="68391" y="156801"/>
                  </a:lnTo>
                  <a:lnTo>
                    <a:pt x="63846" y="161346"/>
                  </a:lnTo>
                  <a:lnTo>
                    <a:pt x="63146" y="159665"/>
                  </a:lnTo>
                  <a:lnTo>
                    <a:pt x="59084" y="163727"/>
                  </a:lnTo>
                  <a:lnTo>
                    <a:pt x="47722" y="136457"/>
                  </a:lnTo>
                  <a:lnTo>
                    <a:pt x="54539" y="116005"/>
                  </a:lnTo>
                  <a:lnTo>
                    <a:pt x="54539" y="88735"/>
                  </a:lnTo>
                  <a:lnTo>
                    <a:pt x="31815" y="61466"/>
                  </a:lnTo>
                  <a:lnTo>
                    <a:pt x="20452" y="41013"/>
                  </a:lnTo>
                  <a:lnTo>
                    <a:pt x="4545" y="22833"/>
                  </a:lnTo>
                  <a:lnTo>
                    <a:pt x="0" y="18288"/>
                  </a:lnTo>
                  <a:lnTo>
                    <a:pt x="4545" y="6926"/>
                  </a:lnTo>
                  <a:lnTo>
                    <a:pt x="8627" y="6246"/>
                  </a:lnTo>
                  <a:lnTo>
                    <a:pt x="9307" y="45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1" name="Freeform 406">
              <a:extLst>
                <a:ext uri="{FF2B5EF4-FFF2-40B4-BE49-F238E27FC236}">
                  <a16:creationId xmlns:a16="http://schemas.microsoft.com/office/drawing/2014/main" id="{4D689DA7-8928-BE26-F4AA-D3AD42F2B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617" y="2405717"/>
              <a:ext cx="259144" cy="180824"/>
            </a:xfrm>
            <a:custGeom>
              <a:avLst/>
              <a:gdLst>
                <a:gd name="connsiteX0" fmla="*/ 220430 w 345525"/>
                <a:gd name="connsiteY0" fmla="*/ 0 h 241098"/>
                <a:gd name="connsiteX1" fmla="*/ 231792 w 345525"/>
                <a:gd name="connsiteY1" fmla="*/ 0 h 241098"/>
                <a:gd name="connsiteX2" fmla="*/ 240882 w 345525"/>
                <a:gd name="connsiteY2" fmla="*/ 4545 h 241098"/>
                <a:gd name="connsiteX3" fmla="*/ 256789 w 345525"/>
                <a:gd name="connsiteY3" fmla="*/ 22725 h 241098"/>
                <a:gd name="connsiteX4" fmla="*/ 268152 w 345525"/>
                <a:gd name="connsiteY4" fmla="*/ 43177 h 241098"/>
                <a:gd name="connsiteX5" fmla="*/ 290876 w 345525"/>
                <a:gd name="connsiteY5" fmla="*/ 74991 h 241098"/>
                <a:gd name="connsiteX6" fmla="*/ 290876 w 345525"/>
                <a:gd name="connsiteY6" fmla="*/ 76419 h 241098"/>
                <a:gd name="connsiteX7" fmla="*/ 293258 w 345525"/>
                <a:gd name="connsiteY7" fmla="*/ 79753 h 241098"/>
                <a:gd name="connsiteX8" fmla="*/ 293258 w 345525"/>
                <a:gd name="connsiteY8" fmla="*/ 102478 h 241098"/>
                <a:gd name="connsiteX9" fmla="*/ 286441 w 345525"/>
                <a:gd name="connsiteY9" fmla="*/ 122930 h 241098"/>
                <a:gd name="connsiteX10" fmla="*/ 292138 w 345525"/>
                <a:gd name="connsiteY10" fmla="*/ 145718 h 241098"/>
                <a:gd name="connsiteX11" fmla="*/ 311329 w 345525"/>
                <a:gd name="connsiteY11" fmla="*/ 149983 h 241098"/>
                <a:gd name="connsiteX12" fmla="*/ 327236 w 345525"/>
                <a:gd name="connsiteY12" fmla="*/ 145438 h 241098"/>
                <a:gd name="connsiteX13" fmla="*/ 343143 w 345525"/>
                <a:gd name="connsiteY13" fmla="*/ 156800 h 241098"/>
                <a:gd name="connsiteX14" fmla="*/ 343143 w 345525"/>
                <a:gd name="connsiteY14" fmla="*/ 159860 h 241098"/>
                <a:gd name="connsiteX15" fmla="*/ 345525 w 345525"/>
                <a:gd name="connsiteY15" fmla="*/ 161562 h 241098"/>
                <a:gd name="connsiteX16" fmla="*/ 345525 w 345525"/>
                <a:gd name="connsiteY16" fmla="*/ 170652 h 241098"/>
                <a:gd name="connsiteX17" fmla="*/ 329618 w 345525"/>
                <a:gd name="connsiteY17" fmla="*/ 182014 h 241098"/>
                <a:gd name="connsiteX18" fmla="*/ 318256 w 345525"/>
                <a:gd name="connsiteY18" fmla="*/ 177469 h 241098"/>
                <a:gd name="connsiteX19" fmla="*/ 309166 w 345525"/>
                <a:gd name="connsiteY19" fmla="*/ 241098 h 241098"/>
                <a:gd name="connsiteX20" fmla="*/ 286441 w 345525"/>
                <a:gd name="connsiteY20" fmla="*/ 236553 h 241098"/>
                <a:gd name="connsiteX21" fmla="*/ 259171 w 345525"/>
                <a:gd name="connsiteY21" fmla="*/ 213829 h 241098"/>
                <a:gd name="connsiteX22" fmla="*/ 215994 w 345525"/>
                <a:gd name="connsiteY22" fmla="*/ 232008 h 241098"/>
                <a:gd name="connsiteX23" fmla="*/ 195542 w 345525"/>
                <a:gd name="connsiteY23" fmla="*/ 241098 h 241098"/>
                <a:gd name="connsiteX24" fmla="*/ 141003 w 345525"/>
                <a:gd name="connsiteY24" fmla="*/ 241098 h 241098"/>
                <a:gd name="connsiteX25" fmla="*/ 116006 w 345525"/>
                <a:gd name="connsiteY25" fmla="*/ 232008 h 241098"/>
                <a:gd name="connsiteX26" fmla="*/ 104643 w 345525"/>
                <a:gd name="connsiteY26" fmla="*/ 236553 h 241098"/>
                <a:gd name="connsiteX27" fmla="*/ 102262 w 345525"/>
                <a:gd name="connsiteY27" fmla="*/ 231791 h 241098"/>
                <a:gd name="connsiteX28" fmla="*/ 102261 w 345525"/>
                <a:gd name="connsiteY28" fmla="*/ 231791 h 241098"/>
                <a:gd name="connsiteX29" fmla="*/ 93280 w 345525"/>
                <a:gd name="connsiteY29" fmla="*/ 213827 h 241098"/>
                <a:gd name="connsiteX30" fmla="*/ 81919 w 345525"/>
                <a:gd name="connsiteY30" fmla="*/ 204739 h 241098"/>
                <a:gd name="connsiteX31" fmla="*/ 83959 w 345525"/>
                <a:gd name="connsiteY31" fmla="*/ 203514 h 241098"/>
                <a:gd name="connsiteX32" fmla="*/ 79537 w 345525"/>
                <a:gd name="connsiteY32" fmla="*/ 199977 h 241098"/>
                <a:gd name="connsiteX33" fmla="*/ 87090 w 345525"/>
                <a:gd name="connsiteY33" fmla="*/ 195445 h 241098"/>
                <a:gd name="connsiteX34" fmla="*/ 81919 w 345525"/>
                <a:gd name="connsiteY34" fmla="*/ 193376 h 241098"/>
                <a:gd name="connsiteX35" fmla="*/ 72829 w 345525"/>
                <a:gd name="connsiteY35" fmla="*/ 204739 h 241098"/>
                <a:gd name="connsiteX36" fmla="*/ 50104 w 345525"/>
                <a:gd name="connsiteY36" fmla="*/ 188832 h 241098"/>
                <a:gd name="connsiteX37" fmla="*/ 50104 w 345525"/>
                <a:gd name="connsiteY37" fmla="*/ 185737 h 241098"/>
                <a:gd name="connsiteX38" fmla="*/ 47722 w 345525"/>
                <a:gd name="connsiteY38" fmla="*/ 184070 h 241098"/>
                <a:gd name="connsiteX39" fmla="*/ 47722 w 345525"/>
                <a:gd name="connsiteY39" fmla="*/ 164717 h 241098"/>
                <a:gd name="connsiteX40" fmla="*/ 22834 w 345525"/>
                <a:gd name="connsiteY40" fmla="*/ 150200 h 241098"/>
                <a:gd name="connsiteX41" fmla="*/ 22834 w 345525"/>
                <a:gd name="connsiteY41" fmla="*/ 146827 h 241098"/>
                <a:gd name="connsiteX42" fmla="*/ 20452 w 345525"/>
                <a:gd name="connsiteY42" fmla="*/ 145438 h 241098"/>
                <a:gd name="connsiteX43" fmla="*/ 20452 w 345525"/>
                <a:gd name="connsiteY43" fmla="*/ 132440 h 241098"/>
                <a:gd name="connsiteX44" fmla="*/ 2382 w 345525"/>
                <a:gd name="connsiteY44" fmla="*/ 118385 h 241098"/>
                <a:gd name="connsiteX45" fmla="*/ 4818 w 345525"/>
                <a:gd name="connsiteY45" fmla="*/ 117370 h 241098"/>
                <a:gd name="connsiteX46" fmla="*/ 0 w 345525"/>
                <a:gd name="connsiteY46" fmla="*/ 113623 h 241098"/>
                <a:gd name="connsiteX47" fmla="*/ 27270 w 345525"/>
                <a:gd name="connsiteY47" fmla="*/ 102261 h 241098"/>
                <a:gd name="connsiteX48" fmla="*/ 52267 w 345525"/>
                <a:gd name="connsiteY48" fmla="*/ 63629 h 241098"/>
                <a:gd name="connsiteX49" fmla="*/ 63629 w 345525"/>
                <a:gd name="connsiteY49" fmla="*/ 27270 h 241098"/>
                <a:gd name="connsiteX50" fmla="*/ 90899 w 345525"/>
                <a:gd name="connsiteY50" fmla="*/ 15907 h 241098"/>
                <a:gd name="connsiteX51" fmla="*/ 106806 w 345525"/>
                <a:gd name="connsiteY51" fmla="*/ 4545 h 241098"/>
                <a:gd name="connsiteX52" fmla="*/ 129531 w 345525"/>
                <a:gd name="connsiteY52" fmla="*/ 11362 h 241098"/>
                <a:gd name="connsiteX53" fmla="*/ 149983 w 345525"/>
                <a:gd name="connsiteY53" fmla="*/ 11362 h 241098"/>
                <a:gd name="connsiteX54" fmla="*/ 165891 w 345525"/>
                <a:gd name="connsiteY54" fmla="*/ 27270 h 241098"/>
                <a:gd name="connsiteX55" fmla="*/ 181798 w 345525"/>
                <a:gd name="connsiteY55" fmla="*/ 15907 h 241098"/>
                <a:gd name="connsiteX56" fmla="*/ 209068 w 345525"/>
                <a:gd name="connsiteY56" fmla="*/ 11362 h 24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5525" h="241098">
                  <a:moveTo>
                    <a:pt x="220430" y="0"/>
                  </a:moveTo>
                  <a:lnTo>
                    <a:pt x="231792" y="0"/>
                  </a:lnTo>
                  <a:lnTo>
                    <a:pt x="240882" y="4545"/>
                  </a:lnTo>
                  <a:lnTo>
                    <a:pt x="256789" y="22725"/>
                  </a:lnTo>
                  <a:lnTo>
                    <a:pt x="268152" y="43177"/>
                  </a:lnTo>
                  <a:lnTo>
                    <a:pt x="290876" y="74991"/>
                  </a:lnTo>
                  <a:lnTo>
                    <a:pt x="290876" y="76419"/>
                  </a:lnTo>
                  <a:lnTo>
                    <a:pt x="293258" y="79753"/>
                  </a:lnTo>
                  <a:lnTo>
                    <a:pt x="293258" y="102478"/>
                  </a:lnTo>
                  <a:lnTo>
                    <a:pt x="286441" y="122930"/>
                  </a:lnTo>
                  <a:lnTo>
                    <a:pt x="292138" y="145718"/>
                  </a:lnTo>
                  <a:lnTo>
                    <a:pt x="311329" y="149983"/>
                  </a:lnTo>
                  <a:lnTo>
                    <a:pt x="327236" y="145438"/>
                  </a:lnTo>
                  <a:lnTo>
                    <a:pt x="343143" y="156800"/>
                  </a:lnTo>
                  <a:lnTo>
                    <a:pt x="343143" y="159860"/>
                  </a:lnTo>
                  <a:lnTo>
                    <a:pt x="345525" y="161562"/>
                  </a:lnTo>
                  <a:lnTo>
                    <a:pt x="345525" y="170652"/>
                  </a:lnTo>
                  <a:lnTo>
                    <a:pt x="329618" y="182014"/>
                  </a:lnTo>
                  <a:lnTo>
                    <a:pt x="318256" y="177469"/>
                  </a:lnTo>
                  <a:lnTo>
                    <a:pt x="309166" y="241098"/>
                  </a:lnTo>
                  <a:lnTo>
                    <a:pt x="286441" y="236553"/>
                  </a:lnTo>
                  <a:lnTo>
                    <a:pt x="259171" y="213829"/>
                  </a:lnTo>
                  <a:lnTo>
                    <a:pt x="215994" y="232008"/>
                  </a:lnTo>
                  <a:lnTo>
                    <a:pt x="195542" y="241098"/>
                  </a:lnTo>
                  <a:lnTo>
                    <a:pt x="141003" y="241098"/>
                  </a:lnTo>
                  <a:lnTo>
                    <a:pt x="116006" y="232008"/>
                  </a:lnTo>
                  <a:lnTo>
                    <a:pt x="104643" y="236553"/>
                  </a:lnTo>
                  <a:lnTo>
                    <a:pt x="102262" y="231791"/>
                  </a:lnTo>
                  <a:lnTo>
                    <a:pt x="102261" y="231791"/>
                  </a:lnTo>
                  <a:lnTo>
                    <a:pt x="93280" y="213827"/>
                  </a:lnTo>
                  <a:lnTo>
                    <a:pt x="81919" y="204739"/>
                  </a:lnTo>
                  <a:lnTo>
                    <a:pt x="83959" y="203514"/>
                  </a:lnTo>
                  <a:lnTo>
                    <a:pt x="79537" y="199977"/>
                  </a:lnTo>
                  <a:lnTo>
                    <a:pt x="87090" y="195445"/>
                  </a:lnTo>
                  <a:lnTo>
                    <a:pt x="81919" y="193376"/>
                  </a:lnTo>
                  <a:lnTo>
                    <a:pt x="72829" y="204739"/>
                  </a:lnTo>
                  <a:lnTo>
                    <a:pt x="50104" y="188832"/>
                  </a:lnTo>
                  <a:lnTo>
                    <a:pt x="50104" y="185737"/>
                  </a:lnTo>
                  <a:lnTo>
                    <a:pt x="47722" y="184070"/>
                  </a:lnTo>
                  <a:lnTo>
                    <a:pt x="47722" y="164717"/>
                  </a:lnTo>
                  <a:lnTo>
                    <a:pt x="22834" y="150200"/>
                  </a:lnTo>
                  <a:lnTo>
                    <a:pt x="22834" y="146827"/>
                  </a:lnTo>
                  <a:lnTo>
                    <a:pt x="20452" y="145438"/>
                  </a:lnTo>
                  <a:lnTo>
                    <a:pt x="20452" y="132440"/>
                  </a:lnTo>
                  <a:lnTo>
                    <a:pt x="2382" y="118385"/>
                  </a:lnTo>
                  <a:lnTo>
                    <a:pt x="4818" y="117370"/>
                  </a:lnTo>
                  <a:lnTo>
                    <a:pt x="0" y="113623"/>
                  </a:lnTo>
                  <a:lnTo>
                    <a:pt x="27270" y="102261"/>
                  </a:lnTo>
                  <a:lnTo>
                    <a:pt x="52267" y="63629"/>
                  </a:lnTo>
                  <a:lnTo>
                    <a:pt x="63629" y="27270"/>
                  </a:lnTo>
                  <a:lnTo>
                    <a:pt x="90899" y="15907"/>
                  </a:lnTo>
                  <a:lnTo>
                    <a:pt x="106806" y="4545"/>
                  </a:lnTo>
                  <a:lnTo>
                    <a:pt x="129531" y="11362"/>
                  </a:lnTo>
                  <a:lnTo>
                    <a:pt x="149983" y="11362"/>
                  </a:lnTo>
                  <a:lnTo>
                    <a:pt x="165891" y="27270"/>
                  </a:lnTo>
                  <a:lnTo>
                    <a:pt x="181798" y="15907"/>
                  </a:lnTo>
                  <a:lnTo>
                    <a:pt x="209068" y="1136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2" name="Freeform 404">
              <a:extLst>
                <a:ext uri="{FF2B5EF4-FFF2-40B4-BE49-F238E27FC236}">
                  <a16:creationId xmlns:a16="http://schemas.microsoft.com/office/drawing/2014/main" id="{B60B6553-9DFA-B079-5B89-CA1DE6DB9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969" y="2114435"/>
              <a:ext cx="279758" cy="262634"/>
            </a:xfrm>
            <a:custGeom>
              <a:avLst/>
              <a:gdLst>
                <a:gd name="connsiteX0" fmla="*/ 129531 w 373011"/>
                <a:gd name="connsiteY0" fmla="*/ 0 h 350178"/>
                <a:gd name="connsiteX1" fmla="*/ 133947 w 373011"/>
                <a:gd name="connsiteY1" fmla="*/ 1299 h 350178"/>
                <a:gd name="connsiteX2" fmla="*/ 136675 w 373011"/>
                <a:gd name="connsiteY2" fmla="*/ 0 h 350178"/>
                <a:gd name="connsiteX3" fmla="*/ 175307 w 373011"/>
                <a:gd name="connsiteY3" fmla="*/ 11362 h 350178"/>
                <a:gd name="connsiteX4" fmla="*/ 175307 w 373011"/>
                <a:gd name="connsiteY4" fmla="*/ 16125 h 350178"/>
                <a:gd name="connsiteX5" fmla="*/ 175307 w 373011"/>
                <a:gd name="connsiteY5" fmla="*/ 27270 h 350178"/>
                <a:gd name="connsiteX6" fmla="*/ 204522 w 373011"/>
                <a:gd name="connsiteY6" fmla="*/ 27270 h 350178"/>
                <a:gd name="connsiteX7" fmla="*/ 211666 w 373011"/>
                <a:gd name="connsiteY7" fmla="*/ 27270 h 350178"/>
                <a:gd name="connsiteX8" fmla="*/ 254843 w 373011"/>
                <a:gd name="connsiteY8" fmla="*/ 34087 h 350178"/>
                <a:gd name="connsiteX9" fmla="*/ 318145 w 373011"/>
                <a:gd name="connsiteY9" fmla="*/ 34087 h 350178"/>
                <a:gd name="connsiteX10" fmla="*/ 325289 w 373011"/>
                <a:gd name="connsiteY10" fmla="*/ 34087 h 350178"/>
                <a:gd name="connsiteX11" fmla="*/ 348014 w 373011"/>
                <a:gd name="connsiteY11" fmla="*/ 43177 h 350178"/>
                <a:gd name="connsiteX12" fmla="*/ 352559 w 373011"/>
                <a:gd name="connsiteY12" fmla="*/ 59084 h 350178"/>
                <a:gd name="connsiteX13" fmla="*/ 352559 w 373011"/>
                <a:gd name="connsiteY13" fmla="*/ 63847 h 350178"/>
                <a:gd name="connsiteX14" fmla="*/ 352559 w 373011"/>
                <a:gd name="connsiteY14" fmla="*/ 86354 h 350178"/>
                <a:gd name="connsiteX15" fmla="*/ 363921 w 373011"/>
                <a:gd name="connsiteY15" fmla="*/ 109079 h 350178"/>
                <a:gd name="connsiteX16" fmla="*/ 363921 w 373011"/>
                <a:gd name="connsiteY16" fmla="*/ 113842 h 350178"/>
                <a:gd name="connsiteX17" fmla="*/ 363921 w 373011"/>
                <a:gd name="connsiteY17" fmla="*/ 134076 h 350178"/>
                <a:gd name="connsiteX18" fmla="*/ 363921 w 373011"/>
                <a:gd name="connsiteY18" fmla="*/ 138839 h 350178"/>
                <a:gd name="connsiteX19" fmla="*/ 342840 w 373011"/>
                <a:gd name="connsiteY19" fmla="*/ 149380 h 350178"/>
                <a:gd name="connsiteX20" fmla="*/ 352559 w 373011"/>
                <a:gd name="connsiteY20" fmla="*/ 172708 h 350178"/>
                <a:gd name="connsiteX21" fmla="*/ 352559 w 373011"/>
                <a:gd name="connsiteY21" fmla="*/ 177471 h 350178"/>
                <a:gd name="connsiteX22" fmla="*/ 352559 w 373011"/>
                <a:gd name="connsiteY22" fmla="*/ 199977 h 350178"/>
                <a:gd name="connsiteX23" fmla="*/ 373011 w 373011"/>
                <a:gd name="connsiteY23" fmla="*/ 254516 h 350178"/>
                <a:gd name="connsiteX24" fmla="*/ 372239 w 373011"/>
                <a:gd name="connsiteY24" fmla="*/ 257219 h 350178"/>
                <a:gd name="connsiteX25" fmla="*/ 373011 w 373011"/>
                <a:gd name="connsiteY25" fmla="*/ 259279 h 350178"/>
                <a:gd name="connsiteX26" fmla="*/ 368466 w 373011"/>
                <a:gd name="connsiteY26" fmla="*/ 275187 h 350178"/>
                <a:gd name="connsiteX27" fmla="*/ 352559 w 373011"/>
                <a:gd name="connsiteY27" fmla="*/ 279732 h 350178"/>
                <a:gd name="connsiteX28" fmla="*/ 321478 w 373011"/>
                <a:gd name="connsiteY28" fmla="*/ 326354 h 350178"/>
                <a:gd name="connsiteX29" fmla="*/ 325289 w 373011"/>
                <a:gd name="connsiteY29" fmla="*/ 345415 h 350178"/>
                <a:gd name="connsiteX30" fmla="*/ 324337 w 373011"/>
                <a:gd name="connsiteY30" fmla="*/ 345415 h 350178"/>
                <a:gd name="connsiteX31" fmla="*/ 325289 w 373011"/>
                <a:gd name="connsiteY31" fmla="*/ 350178 h 350178"/>
                <a:gd name="connsiteX32" fmla="*/ 320745 w 373011"/>
                <a:gd name="connsiteY32" fmla="*/ 350178 h 350178"/>
                <a:gd name="connsiteX33" fmla="*/ 317799 w 373011"/>
                <a:gd name="connsiteY33" fmla="*/ 348445 h 350178"/>
                <a:gd name="connsiteX34" fmla="*/ 318145 w 373011"/>
                <a:gd name="connsiteY34" fmla="*/ 350178 h 350178"/>
                <a:gd name="connsiteX35" fmla="*/ 313601 w 373011"/>
                <a:gd name="connsiteY35" fmla="*/ 350178 h 350178"/>
                <a:gd name="connsiteX36" fmla="*/ 277099 w 373011"/>
                <a:gd name="connsiteY36" fmla="*/ 328707 h 350178"/>
                <a:gd name="connsiteX37" fmla="*/ 254843 w 373011"/>
                <a:gd name="connsiteY37" fmla="*/ 334271 h 350178"/>
                <a:gd name="connsiteX38" fmla="*/ 252211 w 373011"/>
                <a:gd name="connsiteY38" fmla="*/ 333143 h 350178"/>
                <a:gd name="connsiteX39" fmla="*/ 247699 w 373011"/>
                <a:gd name="connsiteY39" fmla="*/ 334271 h 350178"/>
                <a:gd name="connsiteX40" fmla="*/ 235825 w 373011"/>
                <a:gd name="connsiteY40" fmla="*/ 329182 h 350178"/>
                <a:gd name="connsiteX41" fmla="*/ 218484 w 373011"/>
                <a:gd name="connsiteY41" fmla="*/ 338816 h 350178"/>
                <a:gd name="connsiteX42" fmla="*/ 215932 w 373011"/>
                <a:gd name="connsiteY42" fmla="*/ 336264 h 350178"/>
                <a:gd name="connsiteX43" fmla="*/ 211340 w 373011"/>
                <a:gd name="connsiteY43" fmla="*/ 338816 h 350178"/>
                <a:gd name="connsiteX44" fmla="*/ 197020 w 373011"/>
                <a:gd name="connsiteY44" fmla="*/ 324496 h 350178"/>
                <a:gd name="connsiteX45" fmla="*/ 186669 w 373011"/>
                <a:gd name="connsiteY45" fmla="*/ 327453 h 350178"/>
                <a:gd name="connsiteX46" fmla="*/ 184526 w 373011"/>
                <a:gd name="connsiteY46" fmla="*/ 326025 h 350178"/>
                <a:gd name="connsiteX47" fmla="*/ 179525 w 373011"/>
                <a:gd name="connsiteY47" fmla="*/ 327453 h 350178"/>
                <a:gd name="connsiteX48" fmla="*/ 172708 w 373011"/>
                <a:gd name="connsiteY48" fmla="*/ 322909 h 350178"/>
                <a:gd name="connsiteX49" fmla="*/ 156800 w 373011"/>
                <a:gd name="connsiteY49" fmla="*/ 295639 h 350178"/>
                <a:gd name="connsiteX50" fmla="*/ 136675 w 373011"/>
                <a:gd name="connsiteY50" fmla="*/ 295639 h 350178"/>
                <a:gd name="connsiteX51" fmla="*/ 129531 w 373011"/>
                <a:gd name="connsiteY51" fmla="*/ 295639 h 350178"/>
                <a:gd name="connsiteX52" fmla="*/ 129531 w 373011"/>
                <a:gd name="connsiteY52" fmla="*/ 290876 h 350178"/>
                <a:gd name="connsiteX53" fmla="*/ 129531 w 373011"/>
                <a:gd name="connsiteY53" fmla="*/ 275187 h 350178"/>
                <a:gd name="connsiteX54" fmla="*/ 108929 w 373011"/>
                <a:gd name="connsiteY54" fmla="*/ 270036 h 350178"/>
                <a:gd name="connsiteX55" fmla="*/ 104860 w 373011"/>
                <a:gd name="connsiteY55" fmla="*/ 284277 h 350178"/>
                <a:gd name="connsiteX56" fmla="*/ 98521 w 373011"/>
                <a:gd name="connsiteY56" fmla="*/ 281459 h 350178"/>
                <a:gd name="connsiteX57" fmla="*/ 97716 w 373011"/>
                <a:gd name="connsiteY57" fmla="*/ 284277 h 350178"/>
                <a:gd name="connsiteX58" fmla="*/ 77264 w 373011"/>
                <a:gd name="connsiteY58" fmla="*/ 275187 h 350178"/>
                <a:gd name="connsiteX59" fmla="*/ 78472 w 373011"/>
                <a:gd name="connsiteY59" fmla="*/ 270961 h 350178"/>
                <a:gd name="connsiteX60" fmla="*/ 77264 w 373011"/>
                <a:gd name="connsiteY60" fmla="*/ 270424 h 350178"/>
                <a:gd name="connsiteX61" fmla="*/ 80527 w 373011"/>
                <a:gd name="connsiteY61" fmla="*/ 259004 h 350178"/>
                <a:gd name="connsiteX62" fmla="*/ 49994 w 373011"/>
                <a:gd name="connsiteY62" fmla="*/ 252462 h 350178"/>
                <a:gd name="connsiteX63" fmla="*/ 34087 w 373011"/>
                <a:gd name="connsiteY63" fmla="*/ 232010 h 350178"/>
                <a:gd name="connsiteX64" fmla="*/ 18180 w 373011"/>
                <a:gd name="connsiteY64" fmla="*/ 193378 h 350178"/>
                <a:gd name="connsiteX65" fmla="*/ 18984 w 373011"/>
                <a:gd name="connsiteY65" fmla="*/ 190566 h 350178"/>
                <a:gd name="connsiteX66" fmla="*/ 18180 w 373011"/>
                <a:gd name="connsiteY66" fmla="*/ 188615 h 350178"/>
                <a:gd name="connsiteX67" fmla="*/ 21969 w 373011"/>
                <a:gd name="connsiteY67" fmla="*/ 175354 h 350178"/>
                <a:gd name="connsiteX68" fmla="*/ 11363 w 373011"/>
                <a:gd name="connsiteY68" fmla="*/ 145656 h 350178"/>
                <a:gd name="connsiteX69" fmla="*/ 0 w 373011"/>
                <a:gd name="connsiteY69" fmla="*/ 122931 h 350178"/>
                <a:gd name="connsiteX70" fmla="*/ 1254 w 373011"/>
                <a:gd name="connsiteY70" fmla="*/ 120675 h 350178"/>
                <a:gd name="connsiteX71" fmla="*/ 0 w 373011"/>
                <a:gd name="connsiteY71" fmla="*/ 118168 h 350178"/>
                <a:gd name="connsiteX72" fmla="*/ 10229 w 373011"/>
                <a:gd name="connsiteY72" fmla="*/ 99757 h 350178"/>
                <a:gd name="connsiteX73" fmla="*/ 0 w 373011"/>
                <a:gd name="connsiteY73" fmla="*/ 75210 h 350178"/>
                <a:gd name="connsiteX74" fmla="*/ 1444 w 373011"/>
                <a:gd name="connsiteY74" fmla="*/ 73911 h 350178"/>
                <a:gd name="connsiteX75" fmla="*/ 0 w 373011"/>
                <a:gd name="connsiteY75" fmla="*/ 70447 h 350178"/>
                <a:gd name="connsiteX76" fmla="*/ 22725 w 373011"/>
                <a:gd name="connsiteY76" fmla="*/ 49994 h 350178"/>
                <a:gd name="connsiteX77" fmla="*/ 81809 w 373011"/>
                <a:gd name="connsiteY77" fmla="*/ 22725 h 35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73011" h="350178">
                  <a:moveTo>
                    <a:pt x="129531" y="0"/>
                  </a:moveTo>
                  <a:lnTo>
                    <a:pt x="133947" y="1299"/>
                  </a:lnTo>
                  <a:lnTo>
                    <a:pt x="136675" y="0"/>
                  </a:lnTo>
                  <a:lnTo>
                    <a:pt x="175307" y="11362"/>
                  </a:lnTo>
                  <a:lnTo>
                    <a:pt x="175307" y="16125"/>
                  </a:lnTo>
                  <a:lnTo>
                    <a:pt x="175307" y="27270"/>
                  </a:lnTo>
                  <a:lnTo>
                    <a:pt x="204522" y="27270"/>
                  </a:lnTo>
                  <a:lnTo>
                    <a:pt x="211666" y="27270"/>
                  </a:lnTo>
                  <a:lnTo>
                    <a:pt x="254843" y="34087"/>
                  </a:lnTo>
                  <a:lnTo>
                    <a:pt x="318145" y="34087"/>
                  </a:lnTo>
                  <a:lnTo>
                    <a:pt x="325289" y="34087"/>
                  </a:lnTo>
                  <a:lnTo>
                    <a:pt x="348014" y="43177"/>
                  </a:lnTo>
                  <a:lnTo>
                    <a:pt x="352559" y="59084"/>
                  </a:lnTo>
                  <a:lnTo>
                    <a:pt x="352559" y="63847"/>
                  </a:lnTo>
                  <a:lnTo>
                    <a:pt x="352559" y="86354"/>
                  </a:lnTo>
                  <a:lnTo>
                    <a:pt x="363921" y="109079"/>
                  </a:lnTo>
                  <a:lnTo>
                    <a:pt x="363921" y="113842"/>
                  </a:lnTo>
                  <a:lnTo>
                    <a:pt x="363921" y="134076"/>
                  </a:lnTo>
                  <a:lnTo>
                    <a:pt x="363921" y="138839"/>
                  </a:lnTo>
                  <a:lnTo>
                    <a:pt x="342840" y="149380"/>
                  </a:lnTo>
                  <a:lnTo>
                    <a:pt x="352559" y="172708"/>
                  </a:lnTo>
                  <a:lnTo>
                    <a:pt x="352559" y="177471"/>
                  </a:lnTo>
                  <a:lnTo>
                    <a:pt x="352559" y="199977"/>
                  </a:lnTo>
                  <a:lnTo>
                    <a:pt x="373011" y="254516"/>
                  </a:lnTo>
                  <a:lnTo>
                    <a:pt x="372239" y="257219"/>
                  </a:lnTo>
                  <a:lnTo>
                    <a:pt x="373011" y="259279"/>
                  </a:lnTo>
                  <a:lnTo>
                    <a:pt x="368466" y="275187"/>
                  </a:lnTo>
                  <a:lnTo>
                    <a:pt x="352559" y="279732"/>
                  </a:lnTo>
                  <a:lnTo>
                    <a:pt x="321478" y="326354"/>
                  </a:lnTo>
                  <a:lnTo>
                    <a:pt x="325289" y="345415"/>
                  </a:lnTo>
                  <a:lnTo>
                    <a:pt x="324337" y="345415"/>
                  </a:lnTo>
                  <a:lnTo>
                    <a:pt x="325289" y="350178"/>
                  </a:lnTo>
                  <a:lnTo>
                    <a:pt x="320745" y="350178"/>
                  </a:lnTo>
                  <a:lnTo>
                    <a:pt x="317799" y="348445"/>
                  </a:lnTo>
                  <a:lnTo>
                    <a:pt x="318145" y="350178"/>
                  </a:lnTo>
                  <a:lnTo>
                    <a:pt x="313601" y="350178"/>
                  </a:lnTo>
                  <a:lnTo>
                    <a:pt x="277099" y="328707"/>
                  </a:lnTo>
                  <a:lnTo>
                    <a:pt x="254843" y="334271"/>
                  </a:lnTo>
                  <a:lnTo>
                    <a:pt x="252211" y="333143"/>
                  </a:lnTo>
                  <a:lnTo>
                    <a:pt x="247699" y="334271"/>
                  </a:lnTo>
                  <a:lnTo>
                    <a:pt x="235825" y="329182"/>
                  </a:lnTo>
                  <a:lnTo>
                    <a:pt x="218484" y="338816"/>
                  </a:lnTo>
                  <a:lnTo>
                    <a:pt x="215932" y="336264"/>
                  </a:lnTo>
                  <a:lnTo>
                    <a:pt x="211340" y="338816"/>
                  </a:lnTo>
                  <a:lnTo>
                    <a:pt x="197020" y="324496"/>
                  </a:lnTo>
                  <a:lnTo>
                    <a:pt x="186669" y="327453"/>
                  </a:lnTo>
                  <a:lnTo>
                    <a:pt x="184526" y="326025"/>
                  </a:lnTo>
                  <a:lnTo>
                    <a:pt x="179525" y="327453"/>
                  </a:lnTo>
                  <a:lnTo>
                    <a:pt x="172708" y="322909"/>
                  </a:lnTo>
                  <a:lnTo>
                    <a:pt x="156800" y="295639"/>
                  </a:lnTo>
                  <a:lnTo>
                    <a:pt x="136675" y="295639"/>
                  </a:lnTo>
                  <a:lnTo>
                    <a:pt x="129531" y="295639"/>
                  </a:lnTo>
                  <a:lnTo>
                    <a:pt x="129531" y="290876"/>
                  </a:lnTo>
                  <a:lnTo>
                    <a:pt x="129531" y="275187"/>
                  </a:lnTo>
                  <a:lnTo>
                    <a:pt x="108929" y="270036"/>
                  </a:lnTo>
                  <a:lnTo>
                    <a:pt x="104860" y="284277"/>
                  </a:lnTo>
                  <a:lnTo>
                    <a:pt x="98521" y="281459"/>
                  </a:lnTo>
                  <a:lnTo>
                    <a:pt x="97716" y="284277"/>
                  </a:lnTo>
                  <a:lnTo>
                    <a:pt x="77264" y="275187"/>
                  </a:lnTo>
                  <a:lnTo>
                    <a:pt x="78472" y="270961"/>
                  </a:lnTo>
                  <a:lnTo>
                    <a:pt x="77264" y="270424"/>
                  </a:lnTo>
                  <a:lnTo>
                    <a:pt x="80527" y="259004"/>
                  </a:lnTo>
                  <a:lnTo>
                    <a:pt x="49994" y="252462"/>
                  </a:lnTo>
                  <a:lnTo>
                    <a:pt x="34087" y="232010"/>
                  </a:lnTo>
                  <a:lnTo>
                    <a:pt x="18180" y="193378"/>
                  </a:lnTo>
                  <a:lnTo>
                    <a:pt x="18984" y="190566"/>
                  </a:lnTo>
                  <a:lnTo>
                    <a:pt x="18180" y="188615"/>
                  </a:lnTo>
                  <a:lnTo>
                    <a:pt x="21969" y="175354"/>
                  </a:lnTo>
                  <a:lnTo>
                    <a:pt x="11363" y="145656"/>
                  </a:lnTo>
                  <a:lnTo>
                    <a:pt x="0" y="122931"/>
                  </a:lnTo>
                  <a:lnTo>
                    <a:pt x="1254" y="120675"/>
                  </a:lnTo>
                  <a:lnTo>
                    <a:pt x="0" y="118168"/>
                  </a:lnTo>
                  <a:lnTo>
                    <a:pt x="10229" y="99757"/>
                  </a:lnTo>
                  <a:lnTo>
                    <a:pt x="0" y="75210"/>
                  </a:lnTo>
                  <a:lnTo>
                    <a:pt x="1444" y="73911"/>
                  </a:lnTo>
                  <a:lnTo>
                    <a:pt x="0" y="70447"/>
                  </a:lnTo>
                  <a:lnTo>
                    <a:pt x="22725" y="49994"/>
                  </a:lnTo>
                  <a:lnTo>
                    <a:pt x="81809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3" name="Freeform 402">
              <a:extLst>
                <a:ext uri="{FF2B5EF4-FFF2-40B4-BE49-F238E27FC236}">
                  <a16:creationId xmlns:a16="http://schemas.microsoft.com/office/drawing/2014/main" id="{FFC8160E-933D-9875-2B3E-2E8181B3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469" y="2279759"/>
              <a:ext cx="356453" cy="356210"/>
            </a:xfrm>
            <a:custGeom>
              <a:avLst/>
              <a:gdLst>
                <a:gd name="connsiteX0" fmla="*/ 263606 w 475271"/>
                <a:gd name="connsiteY0" fmla="*/ 0 h 474946"/>
                <a:gd name="connsiteX1" fmla="*/ 264121 w 475271"/>
                <a:gd name="connsiteY1" fmla="*/ 3093 h 474946"/>
                <a:gd name="connsiteX2" fmla="*/ 270750 w 475271"/>
                <a:gd name="connsiteY2" fmla="*/ 0 h 474946"/>
                <a:gd name="connsiteX3" fmla="*/ 275295 w 475271"/>
                <a:gd name="connsiteY3" fmla="*/ 27270 h 474946"/>
                <a:gd name="connsiteX4" fmla="*/ 284058 w 475271"/>
                <a:gd name="connsiteY4" fmla="*/ 27270 h 474946"/>
                <a:gd name="connsiteX5" fmla="*/ 291202 w 475271"/>
                <a:gd name="connsiteY5" fmla="*/ 27270 h 474946"/>
                <a:gd name="connsiteX6" fmla="*/ 307109 w 475271"/>
                <a:gd name="connsiteY6" fmla="*/ 49994 h 474946"/>
                <a:gd name="connsiteX7" fmla="*/ 332681 w 475271"/>
                <a:gd name="connsiteY7" fmla="*/ 73435 h 474946"/>
                <a:gd name="connsiteX8" fmla="*/ 343142 w 475271"/>
                <a:gd name="connsiteY8" fmla="*/ 70447 h 474946"/>
                <a:gd name="connsiteX9" fmla="*/ 344928 w 475271"/>
                <a:gd name="connsiteY9" fmla="*/ 71978 h 474946"/>
                <a:gd name="connsiteX10" fmla="*/ 350286 w 475271"/>
                <a:gd name="connsiteY10" fmla="*/ 70447 h 474946"/>
                <a:gd name="connsiteX11" fmla="*/ 382100 w 475271"/>
                <a:gd name="connsiteY11" fmla="*/ 97716 h 474946"/>
                <a:gd name="connsiteX12" fmla="*/ 393463 w 475271"/>
                <a:gd name="connsiteY12" fmla="*/ 102261 h 474946"/>
                <a:gd name="connsiteX13" fmla="*/ 397681 w 475271"/>
                <a:gd name="connsiteY13" fmla="*/ 102261 h 474946"/>
                <a:gd name="connsiteX14" fmla="*/ 404825 w 475271"/>
                <a:gd name="connsiteY14" fmla="*/ 102261 h 474946"/>
                <a:gd name="connsiteX15" fmla="*/ 420732 w 475271"/>
                <a:gd name="connsiteY15" fmla="*/ 113624 h 474946"/>
                <a:gd name="connsiteX16" fmla="*/ 475271 w 475271"/>
                <a:gd name="connsiteY16" fmla="*/ 124986 h 474946"/>
                <a:gd name="connsiteX17" fmla="*/ 452547 w 475271"/>
                <a:gd name="connsiteY17" fmla="*/ 161345 h 474946"/>
                <a:gd name="connsiteX18" fmla="*/ 448002 w 475271"/>
                <a:gd name="connsiteY18" fmla="*/ 204522 h 474946"/>
                <a:gd name="connsiteX19" fmla="*/ 436639 w 475271"/>
                <a:gd name="connsiteY19" fmla="*/ 211340 h 474946"/>
                <a:gd name="connsiteX20" fmla="*/ 432472 w 475271"/>
                <a:gd name="connsiteY20" fmla="*/ 209554 h 474946"/>
                <a:gd name="connsiteX21" fmla="*/ 429495 w 475271"/>
                <a:gd name="connsiteY21" fmla="*/ 211340 h 474946"/>
                <a:gd name="connsiteX22" fmla="*/ 421729 w 475271"/>
                <a:gd name="connsiteY22" fmla="*/ 208011 h 474946"/>
                <a:gd name="connsiteX23" fmla="*/ 425277 w 475271"/>
                <a:gd name="connsiteY23" fmla="*/ 220430 h 474946"/>
                <a:gd name="connsiteX24" fmla="*/ 398008 w 475271"/>
                <a:gd name="connsiteY24" fmla="*/ 247699 h 474946"/>
                <a:gd name="connsiteX25" fmla="*/ 398008 w 475271"/>
                <a:gd name="connsiteY25" fmla="*/ 269866 h 474946"/>
                <a:gd name="connsiteX26" fmla="*/ 406771 w 475271"/>
                <a:gd name="connsiteY26" fmla="*/ 263607 h 474946"/>
                <a:gd name="connsiteX27" fmla="*/ 408409 w 475271"/>
                <a:gd name="connsiteY27" fmla="*/ 267539 h 474946"/>
                <a:gd name="connsiteX28" fmla="*/ 413915 w 475271"/>
                <a:gd name="connsiteY28" fmla="*/ 263607 h 474946"/>
                <a:gd name="connsiteX29" fmla="*/ 425277 w 475271"/>
                <a:gd name="connsiteY29" fmla="*/ 290876 h 474946"/>
                <a:gd name="connsiteX30" fmla="*/ 425277 w 475271"/>
                <a:gd name="connsiteY30" fmla="*/ 302239 h 474946"/>
                <a:gd name="connsiteX31" fmla="*/ 436639 w 475271"/>
                <a:gd name="connsiteY31" fmla="*/ 322691 h 474946"/>
                <a:gd name="connsiteX32" fmla="*/ 425277 w 475271"/>
                <a:gd name="connsiteY32" fmla="*/ 338598 h 474946"/>
                <a:gd name="connsiteX33" fmla="*/ 432094 w 475271"/>
                <a:gd name="connsiteY33" fmla="*/ 381775 h 474946"/>
                <a:gd name="connsiteX34" fmla="*/ 445403 w 475271"/>
                <a:gd name="connsiteY34" fmla="*/ 381775 h 474946"/>
                <a:gd name="connsiteX35" fmla="*/ 452547 w 475271"/>
                <a:gd name="connsiteY35" fmla="*/ 381775 h 474946"/>
                <a:gd name="connsiteX36" fmla="*/ 448002 w 475271"/>
                <a:gd name="connsiteY36" fmla="*/ 409045 h 474946"/>
                <a:gd name="connsiteX37" fmla="*/ 413915 w 475271"/>
                <a:gd name="connsiteY37" fmla="*/ 436314 h 474946"/>
                <a:gd name="connsiteX38" fmla="*/ 408002 w 475271"/>
                <a:gd name="connsiteY38" fmla="*/ 435329 h 474946"/>
                <a:gd name="connsiteX39" fmla="*/ 406771 w 475271"/>
                <a:gd name="connsiteY39" fmla="*/ 436314 h 474946"/>
                <a:gd name="connsiteX40" fmla="*/ 342566 w 475271"/>
                <a:gd name="connsiteY40" fmla="*/ 425613 h 474946"/>
                <a:gd name="connsiteX41" fmla="*/ 291202 w 475271"/>
                <a:gd name="connsiteY41" fmla="*/ 436314 h 474946"/>
                <a:gd name="connsiteX42" fmla="*/ 286657 w 475271"/>
                <a:gd name="connsiteY42" fmla="*/ 468129 h 474946"/>
                <a:gd name="connsiteX43" fmla="*/ 243480 w 475271"/>
                <a:gd name="connsiteY43" fmla="*/ 474946 h 474946"/>
                <a:gd name="connsiteX44" fmla="*/ 241832 w 475271"/>
                <a:gd name="connsiteY44" fmla="*/ 474078 h 474946"/>
                <a:gd name="connsiteX45" fmla="*/ 236336 w 475271"/>
                <a:gd name="connsiteY45" fmla="*/ 474946 h 474946"/>
                <a:gd name="connsiteX46" fmla="*/ 197840 w 475271"/>
                <a:gd name="connsiteY46" fmla="*/ 454685 h 474946"/>
                <a:gd name="connsiteX47" fmla="*/ 188941 w 475271"/>
                <a:gd name="connsiteY47" fmla="*/ 463584 h 474946"/>
                <a:gd name="connsiteX48" fmla="*/ 183540 w 475271"/>
                <a:gd name="connsiteY48" fmla="*/ 461841 h 474946"/>
                <a:gd name="connsiteX49" fmla="*/ 181797 w 475271"/>
                <a:gd name="connsiteY49" fmla="*/ 463584 h 474946"/>
                <a:gd name="connsiteX50" fmla="*/ 111351 w 475271"/>
                <a:gd name="connsiteY50" fmla="*/ 440859 h 474946"/>
                <a:gd name="connsiteX51" fmla="*/ 95444 w 475271"/>
                <a:gd name="connsiteY51" fmla="*/ 420407 h 474946"/>
                <a:gd name="connsiteX52" fmla="*/ 118168 w 475271"/>
                <a:gd name="connsiteY52" fmla="*/ 388592 h 474946"/>
                <a:gd name="connsiteX53" fmla="*/ 122713 w 475271"/>
                <a:gd name="connsiteY53" fmla="*/ 286331 h 474946"/>
                <a:gd name="connsiteX54" fmla="*/ 86354 w 475271"/>
                <a:gd name="connsiteY54" fmla="*/ 231792 h 474946"/>
                <a:gd name="connsiteX55" fmla="*/ 59084 w 475271"/>
                <a:gd name="connsiteY55" fmla="*/ 204522 h 474946"/>
                <a:gd name="connsiteX56" fmla="*/ 4545 w 475271"/>
                <a:gd name="connsiteY56" fmla="*/ 184070 h 474946"/>
                <a:gd name="connsiteX57" fmla="*/ 0 w 475271"/>
                <a:gd name="connsiteY57" fmla="*/ 140893 h 474946"/>
                <a:gd name="connsiteX58" fmla="*/ 47722 w 475271"/>
                <a:gd name="connsiteY58" fmla="*/ 136348 h 474946"/>
                <a:gd name="connsiteX59" fmla="*/ 50453 w 475271"/>
                <a:gd name="connsiteY59" fmla="*/ 136769 h 474946"/>
                <a:gd name="connsiteX60" fmla="*/ 54866 w 475271"/>
                <a:gd name="connsiteY60" fmla="*/ 136348 h 474946"/>
                <a:gd name="connsiteX61" fmla="*/ 106604 w 475271"/>
                <a:gd name="connsiteY61" fmla="*/ 144308 h 474946"/>
                <a:gd name="connsiteX62" fmla="*/ 95444 w 475271"/>
                <a:gd name="connsiteY62" fmla="*/ 81809 h 474946"/>
                <a:gd name="connsiteX63" fmla="*/ 103778 w 475271"/>
                <a:gd name="connsiteY63" fmla="*/ 88477 h 474946"/>
                <a:gd name="connsiteX64" fmla="*/ 102588 w 475271"/>
                <a:gd name="connsiteY64" fmla="*/ 81809 h 474946"/>
                <a:gd name="connsiteX65" fmla="*/ 134013 w 475271"/>
                <a:gd name="connsiteY65" fmla="*/ 106949 h 474946"/>
                <a:gd name="connsiteX66" fmla="*/ 220429 w 475271"/>
                <a:gd name="connsiteY66" fmla="*/ 65902 h 474946"/>
                <a:gd name="connsiteX67" fmla="*/ 229519 w 475271"/>
                <a:gd name="connsiteY67" fmla="*/ 15907 h 47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5271" h="474946">
                  <a:moveTo>
                    <a:pt x="263606" y="0"/>
                  </a:moveTo>
                  <a:lnTo>
                    <a:pt x="264121" y="3093"/>
                  </a:lnTo>
                  <a:lnTo>
                    <a:pt x="270750" y="0"/>
                  </a:lnTo>
                  <a:lnTo>
                    <a:pt x="275295" y="27270"/>
                  </a:lnTo>
                  <a:lnTo>
                    <a:pt x="284058" y="27270"/>
                  </a:lnTo>
                  <a:lnTo>
                    <a:pt x="291202" y="27270"/>
                  </a:lnTo>
                  <a:lnTo>
                    <a:pt x="307109" y="49994"/>
                  </a:lnTo>
                  <a:lnTo>
                    <a:pt x="332681" y="73435"/>
                  </a:lnTo>
                  <a:lnTo>
                    <a:pt x="343142" y="70447"/>
                  </a:lnTo>
                  <a:lnTo>
                    <a:pt x="344928" y="71978"/>
                  </a:lnTo>
                  <a:lnTo>
                    <a:pt x="350286" y="70447"/>
                  </a:lnTo>
                  <a:lnTo>
                    <a:pt x="382100" y="97716"/>
                  </a:lnTo>
                  <a:lnTo>
                    <a:pt x="393463" y="102261"/>
                  </a:lnTo>
                  <a:lnTo>
                    <a:pt x="397681" y="102261"/>
                  </a:lnTo>
                  <a:lnTo>
                    <a:pt x="404825" y="102261"/>
                  </a:lnTo>
                  <a:lnTo>
                    <a:pt x="420732" y="113624"/>
                  </a:lnTo>
                  <a:lnTo>
                    <a:pt x="475271" y="124986"/>
                  </a:lnTo>
                  <a:lnTo>
                    <a:pt x="452547" y="161345"/>
                  </a:lnTo>
                  <a:lnTo>
                    <a:pt x="448002" y="204522"/>
                  </a:lnTo>
                  <a:lnTo>
                    <a:pt x="436639" y="211340"/>
                  </a:lnTo>
                  <a:lnTo>
                    <a:pt x="432472" y="209554"/>
                  </a:lnTo>
                  <a:lnTo>
                    <a:pt x="429495" y="211340"/>
                  </a:lnTo>
                  <a:lnTo>
                    <a:pt x="421729" y="208011"/>
                  </a:lnTo>
                  <a:lnTo>
                    <a:pt x="425277" y="220430"/>
                  </a:lnTo>
                  <a:lnTo>
                    <a:pt x="398008" y="247699"/>
                  </a:lnTo>
                  <a:lnTo>
                    <a:pt x="398008" y="269866"/>
                  </a:lnTo>
                  <a:lnTo>
                    <a:pt x="406771" y="263607"/>
                  </a:lnTo>
                  <a:lnTo>
                    <a:pt x="408409" y="267539"/>
                  </a:lnTo>
                  <a:lnTo>
                    <a:pt x="413915" y="263607"/>
                  </a:lnTo>
                  <a:lnTo>
                    <a:pt x="425277" y="290876"/>
                  </a:lnTo>
                  <a:lnTo>
                    <a:pt x="425277" y="302239"/>
                  </a:lnTo>
                  <a:lnTo>
                    <a:pt x="436639" y="322691"/>
                  </a:lnTo>
                  <a:lnTo>
                    <a:pt x="425277" y="338598"/>
                  </a:lnTo>
                  <a:lnTo>
                    <a:pt x="432094" y="381775"/>
                  </a:lnTo>
                  <a:lnTo>
                    <a:pt x="445403" y="381775"/>
                  </a:lnTo>
                  <a:lnTo>
                    <a:pt x="452547" y="381775"/>
                  </a:lnTo>
                  <a:lnTo>
                    <a:pt x="448002" y="409045"/>
                  </a:lnTo>
                  <a:lnTo>
                    <a:pt x="413915" y="436314"/>
                  </a:lnTo>
                  <a:lnTo>
                    <a:pt x="408002" y="435329"/>
                  </a:lnTo>
                  <a:lnTo>
                    <a:pt x="406771" y="436314"/>
                  </a:lnTo>
                  <a:lnTo>
                    <a:pt x="342566" y="425613"/>
                  </a:lnTo>
                  <a:lnTo>
                    <a:pt x="291202" y="436314"/>
                  </a:lnTo>
                  <a:lnTo>
                    <a:pt x="286657" y="468129"/>
                  </a:lnTo>
                  <a:lnTo>
                    <a:pt x="243480" y="474946"/>
                  </a:lnTo>
                  <a:lnTo>
                    <a:pt x="241832" y="474078"/>
                  </a:lnTo>
                  <a:lnTo>
                    <a:pt x="236336" y="474946"/>
                  </a:lnTo>
                  <a:lnTo>
                    <a:pt x="197840" y="454685"/>
                  </a:lnTo>
                  <a:lnTo>
                    <a:pt x="188941" y="463584"/>
                  </a:lnTo>
                  <a:lnTo>
                    <a:pt x="183540" y="461841"/>
                  </a:lnTo>
                  <a:lnTo>
                    <a:pt x="181797" y="463584"/>
                  </a:lnTo>
                  <a:lnTo>
                    <a:pt x="111351" y="440859"/>
                  </a:lnTo>
                  <a:lnTo>
                    <a:pt x="95444" y="420407"/>
                  </a:lnTo>
                  <a:lnTo>
                    <a:pt x="118168" y="388592"/>
                  </a:lnTo>
                  <a:lnTo>
                    <a:pt x="122713" y="286331"/>
                  </a:lnTo>
                  <a:lnTo>
                    <a:pt x="86354" y="231792"/>
                  </a:lnTo>
                  <a:lnTo>
                    <a:pt x="59084" y="204522"/>
                  </a:lnTo>
                  <a:lnTo>
                    <a:pt x="4545" y="184070"/>
                  </a:lnTo>
                  <a:lnTo>
                    <a:pt x="0" y="140893"/>
                  </a:lnTo>
                  <a:lnTo>
                    <a:pt x="47722" y="136348"/>
                  </a:lnTo>
                  <a:lnTo>
                    <a:pt x="50453" y="136769"/>
                  </a:lnTo>
                  <a:lnTo>
                    <a:pt x="54866" y="136348"/>
                  </a:lnTo>
                  <a:lnTo>
                    <a:pt x="106604" y="144308"/>
                  </a:lnTo>
                  <a:lnTo>
                    <a:pt x="95444" y="81809"/>
                  </a:lnTo>
                  <a:lnTo>
                    <a:pt x="103778" y="88477"/>
                  </a:lnTo>
                  <a:lnTo>
                    <a:pt x="102588" y="81809"/>
                  </a:lnTo>
                  <a:lnTo>
                    <a:pt x="134013" y="106949"/>
                  </a:lnTo>
                  <a:lnTo>
                    <a:pt x="220429" y="65902"/>
                  </a:lnTo>
                  <a:lnTo>
                    <a:pt x="229519" y="1590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4" name="Freeform 400">
              <a:extLst>
                <a:ext uri="{FF2B5EF4-FFF2-40B4-BE49-F238E27FC236}">
                  <a16:creationId xmlns:a16="http://schemas.microsoft.com/office/drawing/2014/main" id="{C8F92576-C4A3-7007-246A-A738F17BB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706" y="2179201"/>
              <a:ext cx="111143" cy="122552"/>
            </a:xfrm>
            <a:custGeom>
              <a:avLst/>
              <a:gdLst>
                <a:gd name="connsiteX0" fmla="*/ 102261 w 148190"/>
                <a:gd name="connsiteY0" fmla="*/ 0 h 163402"/>
                <a:gd name="connsiteX1" fmla="*/ 129531 w 148190"/>
                <a:gd name="connsiteY1" fmla="*/ 0 h 163402"/>
                <a:gd name="connsiteX2" fmla="*/ 132831 w 148190"/>
                <a:gd name="connsiteY2" fmla="*/ 6601 h 163402"/>
                <a:gd name="connsiteX3" fmla="*/ 136828 w 148190"/>
                <a:gd name="connsiteY3" fmla="*/ 6601 h 163402"/>
                <a:gd name="connsiteX4" fmla="*/ 148190 w 148190"/>
                <a:gd name="connsiteY4" fmla="*/ 29326 h 163402"/>
                <a:gd name="connsiteX5" fmla="*/ 136828 w 148190"/>
                <a:gd name="connsiteY5" fmla="*/ 81593 h 163402"/>
                <a:gd name="connsiteX6" fmla="*/ 125466 w 148190"/>
                <a:gd name="connsiteY6" fmla="*/ 104318 h 163402"/>
                <a:gd name="connsiteX7" fmla="*/ 105013 w 148190"/>
                <a:gd name="connsiteY7" fmla="*/ 104318 h 163402"/>
                <a:gd name="connsiteX8" fmla="*/ 109558 w 148190"/>
                <a:gd name="connsiteY8" fmla="*/ 163402 h 163402"/>
                <a:gd name="connsiteX9" fmla="*/ 93651 w 148190"/>
                <a:gd name="connsiteY9" fmla="*/ 152040 h 163402"/>
                <a:gd name="connsiteX10" fmla="*/ 88790 w 148190"/>
                <a:gd name="connsiteY10" fmla="*/ 147179 h 163402"/>
                <a:gd name="connsiteX11" fmla="*/ 86354 w 148190"/>
                <a:gd name="connsiteY11" fmla="*/ 145439 h 163402"/>
                <a:gd name="connsiteX12" fmla="*/ 65917 w 148190"/>
                <a:gd name="connsiteY12" fmla="*/ 125002 h 163402"/>
                <a:gd name="connsiteX13" fmla="*/ 34567 w 148190"/>
                <a:gd name="connsiteY13" fmla="*/ 140677 h 163402"/>
                <a:gd name="connsiteX14" fmla="*/ 7297 w 148190"/>
                <a:gd name="connsiteY14" fmla="*/ 136132 h 163402"/>
                <a:gd name="connsiteX15" fmla="*/ 13510 w 148190"/>
                <a:gd name="connsiteY15" fmla="*/ 131783 h 163402"/>
                <a:gd name="connsiteX16" fmla="*/ 0 w 148190"/>
                <a:gd name="connsiteY16" fmla="*/ 129531 h 163402"/>
                <a:gd name="connsiteX17" fmla="*/ 22725 w 148190"/>
                <a:gd name="connsiteY17" fmla="*/ 113624 h 163402"/>
                <a:gd name="connsiteX18" fmla="*/ 54539 w 148190"/>
                <a:gd name="connsiteY18" fmla="*/ 22725 h 163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190" h="163402">
                  <a:moveTo>
                    <a:pt x="102261" y="0"/>
                  </a:moveTo>
                  <a:lnTo>
                    <a:pt x="129531" y="0"/>
                  </a:lnTo>
                  <a:lnTo>
                    <a:pt x="132831" y="6601"/>
                  </a:lnTo>
                  <a:lnTo>
                    <a:pt x="136828" y="6601"/>
                  </a:lnTo>
                  <a:lnTo>
                    <a:pt x="148190" y="29326"/>
                  </a:lnTo>
                  <a:lnTo>
                    <a:pt x="136828" y="81593"/>
                  </a:lnTo>
                  <a:lnTo>
                    <a:pt x="125466" y="104318"/>
                  </a:lnTo>
                  <a:lnTo>
                    <a:pt x="105013" y="104318"/>
                  </a:lnTo>
                  <a:lnTo>
                    <a:pt x="109558" y="163402"/>
                  </a:lnTo>
                  <a:lnTo>
                    <a:pt x="93651" y="152040"/>
                  </a:lnTo>
                  <a:lnTo>
                    <a:pt x="88790" y="147179"/>
                  </a:lnTo>
                  <a:lnTo>
                    <a:pt x="86354" y="145439"/>
                  </a:lnTo>
                  <a:lnTo>
                    <a:pt x="65917" y="125002"/>
                  </a:lnTo>
                  <a:lnTo>
                    <a:pt x="34567" y="140677"/>
                  </a:lnTo>
                  <a:lnTo>
                    <a:pt x="7297" y="136132"/>
                  </a:lnTo>
                  <a:lnTo>
                    <a:pt x="13510" y="131783"/>
                  </a:lnTo>
                  <a:lnTo>
                    <a:pt x="0" y="129531"/>
                  </a:lnTo>
                  <a:lnTo>
                    <a:pt x="22725" y="113624"/>
                  </a:lnTo>
                  <a:lnTo>
                    <a:pt x="54539" y="2272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5" name="Freeform 398">
              <a:extLst>
                <a:ext uri="{FF2B5EF4-FFF2-40B4-BE49-F238E27FC236}">
                  <a16:creationId xmlns:a16="http://schemas.microsoft.com/office/drawing/2014/main" id="{C8D5B266-560E-845D-1E40-6CC31C025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403" y="2426332"/>
              <a:ext cx="121010" cy="87249"/>
            </a:xfrm>
            <a:custGeom>
              <a:avLst/>
              <a:gdLst>
                <a:gd name="connsiteX0" fmla="*/ 93172 w 161346"/>
                <a:gd name="connsiteY0" fmla="*/ 0 h 116332"/>
                <a:gd name="connsiteX1" fmla="*/ 129532 w 161346"/>
                <a:gd name="connsiteY1" fmla="*/ 15908 h 116332"/>
                <a:gd name="connsiteX2" fmla="*/ 129532 w 161346"/>
                <a:gd name="connsiteY2" fmla="*/ 20453 h 116332"/>
                <a:gd name="connsiteX3" fmla="*/ 128267 w 161346"/>
                <a:gd name="connsiteY3" fmla="*/ 24879 h 116332"/>
                <a:gd name="connsiteX4" fmla="*/ 129532 w 161346"/>
                <a:gd name="connsiteY4" fmla="*/ 25433 h 116332"/>
                <a:gd name="connsiteX5" fmla="*/ 129532 w 161346"/>
                <a:gd name="connsiteY5" fmla="*/ 29978 h 116332"/>
                <a:gd name="connsiteX6" fmla="*/ 127335 w 161346"/>
                <a:gd name="connsiteY6" fmla="*/ 37665 h 116332"/>
                <a:gd name="connsiteX7" fmla="*/ 145439 w 161346"/>
                <a:gd name="connsiteY7" fmla="*/ 47722 h 116332"/>
                <a:gd name="connsiteX8" fmla="*/ 161346 w 161346"/>
                <a:gd name="connsiteY8" fmla="*/ 47722 h 116332"/>
                <a:gd name="connsiteX9" fmla="*/ 159230 w 161346"/>
                <a:gd name="connsiteY9" fmla="*/ 57247 h 116332"/>
                <a:gd name="connsiteX10" fmla="*/ 161346 w 161346"/>
                <a:gd name="connsiteY10" fmla="*/ 57247 h 116332"/>
                <a:gd name="connsiteX11" fmla="*/ 156801 w 161346"/>
                <a:gd name="connsiteY11" fmla="*/ 77700 h 116332"/>
                <a:gd name="connsiteX12" fmla="*/ 145439 w 161346"/>
                <a:gd name="connsiteY12" fmla="*/ 89062 h 116332"/>
                <a:gd name="connsiteX13" fmla="*/ 113624 w 161346"/>
                <a:gd name="connsiteY13" fmla="*/ 77700 h 116332"/>
                <a:gd name="connsiteX14" fmla="*/ 109079 w 161346"/>
                <a:gd name="connsiteY14" fmla="*/ 104970 h 116332"/>
                <a:gd name="connsiteX15" fmla="*/ 93172 w 161346"/>
                <a:gd name="connsiteY15" fmla="*/ 104970 h 116332"/>
                <a:gd name="connsiteX16" fmla="*/ 81809 w 161346"/>
                <a:gd name="connsiteY16" fmla="*/ 93607 h 116332"/>
                <a:gd name="connsiteX17" fmla="*/ 65902 w 161346"/>
                <a:gd name="connsiteY17" fmla="*/ 111787 h 116332"/>
                <a:gd name="connsiteX18" fmla="*/ 43177 w 161346"/>
                <a:gd name="connsiteY18" fmla="*/ 116332 h 116332"/>
                <a:gd name="connsiteX19" fmla="*/ 27270 w 161346"/>
                <a:gd name="connsiteY19" fmla="*/ 104970 h 116332"/>
                <a:gd name="connsiteX20" fmla="*/ 15908 w 161346"/>
                <a:gd name="connsiteY20" fmla="*/ 77700 h 116332"/>
                <a:gd name="connsiteX21" fmla="*/ 0 w 161346"/>
                <a:gd name="connsiteY21" fmla="*/ 89062 h 116332"/>
                <a:gd name="connsiteX22" fmla="*/ 0 w 161346"/>
                <a:gd name="connsiteY22" fmla="*/ 79537 h 116332"/>
                <a:gd name="connsiteX23" fmla="*/ 0 w 161346"/>
                <a:gd name="connsiteY23" fmla="*/ 61792 h 116332"/>
                <a:gd name="connsiteX24" fmla="*/ 0 w 161346"/>
                <a:gd name="connsiteY24" fmla="*/ 52267 h 116332"/>
                <a:gd name="connsiteX25" fmla="*/ 27270 w 161346"/>
                <a:gd name="connsiteY25" fmla="*/ 24998 h 116332"/>
                <a:gd name="connsiteX26" fmla="*/ 27270 w 161346"/>
                <a:gd name="connsiteY26" fmla="*/ 18615 h 116332"/>
                <a:gd name="connsiteX27" fmla="*/ 27270 w 161346"/>
                <a:gd name="connsiteY27" fmla="*/ 9090 h 116332"/>
                <a:gd name="connsiteX28" fmla="*/ 43177 w 161346"/>
                <a:gd name="connsiteY28" fmla="*/ 15908 h 116332"/>
                <a:gd name="connsiteX29" fmla="*/ 54540 w 161346"/>
                <a:gd name="connsiteY29" fmla="*/ 9090 h 116332"/>
                <a:gd name="connsiteX30" fmla="*/ 81809 w 161346"/>
                <a:gd name="connsiteY30" fmla="*/ 9090 h 11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1346" h="116332">
                  <a:moveTo>
                    <a:pt x="93172" y="0"/>
                  </a:moveTo>
                  <a:lnTo>
                    <a:pt x="129532" y="15908"/>
                  </a:lnTo>
                  <a:lnTo>
                    <a:pt x="129532" y="20453"/>
                  </a:lnTo>
                  <a:lnTo>
                    <a:pt x="128267" y="24879"/>
                  </a:lnTo>
                  <a:lnTo>
                    <a:pt x="129532" y="25433"/>
                  </a:lnTo>
                  <a:lnTo>
                    <a:pt x="129532" y="29978"/>
                  </a:lnTo>
                  <a:lnTo>
                    <a:pt x="127335" y="37665"/>
                  </a:lnTo>
                  <a:lnTo>
                    <a:pt x="145439" y="47722"/>
                  </a:lnTo>
                  <a:lnTo>
                    <a:pt x="161346" y="47722"/>
                  </a:lnTo>
                  <a:lnTo>
                    <a:pt x="159230" y="57247"/>
                  </a:lnTo>
                  <a:lnTo>
                    <a:pt x="161346" y="57247"/>
                  </a:lnTo>
                  <a:lnTo>
                    <a:pt x="156801" y="77700"/>
                  </a:lnTo>
                  <a:lnTo>
                    <a:pt x="145439" y="89062"/>
                  </a:lnTo>
                  <a:lnTo>
                    <a:pt x="113624" y="77700"/>
                  </a:lnTo>
                  <a:lnTo>
                    <a:pt x="109079" y="104970"/>
                  </a:lnTo>
                  <a:lnTo>
                    <a:pt x="93172" y="104970"/>
                  </a:lnTo>
                  <a:lnTo>
                    <a:pt x="81809" y="93607"/>
                  </a:lnTo>
                  <a:lnTo>
                    <a:pt x="65902" y="111787"/>
                  </a:lnTo>
                  <a:lnTo>
                    <a:pt x="43177" y="116332"/>
                  </a:lnTo>
                  <a:lnTo>
                    <a:pt x="27270" y="104970"/>
                  </a:lnTo>
                  <a:lnTo>
                    <a:pt x="15908" y="77700"/>
                  </a:lnTo>
                  <a:lnTo>
                    <a:pt x="0" y="89062"/>
                  </a:lnTo>
                  <a:lnTo>
                    <a:pt x="0" y="79537"/>
                  </a:lnTo>
                  <a:lnTo>
                    <a:pt x="0" y="61792"/>
                  </a:lnTo>
                  <a:lnTo>
                    <a:pt x="0" y="52267"/>
                  </a:lnTo>
                  <a:lnTo>
                    <a:pt x="27270" y="24998"/>
                  </a:lnTo>
                  <a:lnTo>
                    <a:pt x="27270" y="18615"/>
                  </a:lnTo>
                  <a:lnTo>
                    <a:pt x="27270" y="9090"/>
                  </a:lnTo>
                  <a:lnTo>
                    <a:pt x="43177" y="15908"/>
                  </a:lnTo>
                  <a:lnTo>
                    <a:pt x="54540" y="9090"/>
                  </a:lnTo>
                  <a:lnTo>
                    <a:pt x="81809" y="909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6" name="Freeform 395">
              <a:extLst>
                <a:ext uri="{FF2B5EF4-FFF2-40B4-BE49-F238E27FC236}">
                  <a16:creationId xmlns:a16="http://schemas.microsoft.com/office/drawing/2014/main" id="{B3688470-E93F-7F0A-9882-80AD3DB7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265" y="2039283"/>
              <a:ext cx="153392" cy="119468"/>
            </a:xfrm>
            <a:custGeom>
              <a:avLst/>
              <a:gdLst>
                <a:gd name="connsiteX0" fmla="*/ 43177 w 204522"/>
                <a:gd name="connsiteY0" fmla="*/ 0 h 159290"/>
                <a:gd name="connsiteX1" fmla="*/ 102261 w 204522"/>
                <a:gd name="connsiteY1" fmla="*/ 4545 h 159290"/>
                <a:gd name="connsiteX2" fmla="*/ 140893 w 204522"/>
                <a:gd name="connsiteY2" fmla="*/ 0 h 159290"/>
                <a:gd name="connsiteX3" fmla="*/ 145438 w 204522"/>
                <a:gd name="connsiteY3" fmla="*/ 15907 h 159290"/>
                <a:gd name="connsiteX4" fmla="*/ 161345 w 204522"/>
                <a:gd name="connsiteY4" fmla="*/ 15907 h 159290"/>
                <a:gd name="connsiteX5" fmla="*/ 199977 w 204522"/>
                <a:gd name="connsiteY5" fmla="*/ 47722 h 159290"/>
                <a:gd name="connsiteX6" fmla="*/ 204522 w 204522"/>
                <a:gd name="connsiteY6" fmla="*/ 74992 h 159290"/>
                <a:gd name="connsiteX7" fmla="*/ 203805 w 204522"/>
                <a:gd name="connsiteY7" fmla="*/ 75452 h 159290"/>
                <a:gd name="connsiteX8" fmla="*/ 204522 w 204522"/>
                <a:gd name="connsiteY8" fmla="*/ 79754 h 159290"/>
                <a:gd name="connsiteX9" fmla="*/ 172708 w 204522"/>
                <a:gd name="connsiteY9" fmla="*/ 100206 h 159290"/>
                <a:gd name="connsiteX10" fmla="*/ 161345 w 204522"/>
                <a:gd name="connsiteY10" fmla="*/ 138838 h 159290"/>
                <a:gd name="connsiteX11" fmla="*/ 122713 w 204522"/>
                <a:gd name="connsiteY11" fmla="*/ 159290 h 159290"/>
                <a:gd name="connsiteX12" fmla="*/ 86354 w 204522"/>
                <a:gd name="connsiteY12" fmla="*/ 159290 h 159290"/>
                <a:gd name="connsiteX13" fmla="*/ 81809 w 204522"/>
                <a:gd name="connsiteY13" fmla="*/ 143383 h 159290"/>
                <a:gd name="connsiteX14" fmla="*/ 59084 w 204522"/>
                <a:gd name="connsiteY14" fmla="*/ 134293 h 159290"/>
                <a:gd name="connsiteX15" fmla="*/ 59084 w 204522"/>
                <a:gd name="connsiteY15" fmla="*/ 129531 h 159290"/>
                <a:gd name="connsiteX16" fmla="*/ 59084 w 204522"/>
                <a:gd name="connsiteY16" fmla="*/ 116113 h 159290"/>
                <a:gd name="connsiteX17" fmla="*/ 59084 w 204522"/>
                <a:gd name="connsiteY17" fmla="*/ 111351 h 159290"/>
                <a:gd name="connsiteX18" fmla="*/ 59084 w 204522"/>
                <a:gd name="connsiteY18" fmla="*/ 100206 h 159290"/>
                <a:gd name="connsiteX19" fmla="*/ 43177 w 204522"/>
                <a:gd name="connsiteY19" fmla="*/ 91116 h 159290"/>
                <a:gd name="connsiteX20" fmla="*/ 4545 w 204522"/>
                <a:gd name="connsiteY20" fmla="*/ 79754 h 159290"/>
                <a:gd name="connsiteX21" fmla="*/ 0 w 204522"/>
                <a:gd name="connsiteY21" fmla="*/ 25214 h 159290"/>
                <a:gd name="connsiteX22" fmla="*/ 382 w 204522"/>
                <a:gd name="connsiteY22" fmla="*/ 25034 h 159290"/>
                <a:gd name="connsiteX23" fmla="*/ 0 w 204522"/>
                <a:gd name="connsiteY23" fmla="*/ 20452 h 15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4522" h="159290">
                  <a:moveTo>
                    <a:pt x="43177" y="0"/>
                  </a:moveTo>
                  <a:lnTo>
                    <a:pt x="102261" y="4545"/>
                  </a:lnTo>
                  <a:lnTo>
                    <a:pt x="140893" y="0"/>
                  </a:lnTo>
                  <a:lnTo>
                    <a:pt x="145438" y="15907"/>
                  </a:lnTo>
                  <a:lnTo>
                    <a:pt x="161345" y="15907"/>
                  </a:lnTo>
                  <a:lnTo>
                    <a:pt x="199977" y="47722"/>
                  </a:lnTo>
                  <a:lnTo>
                    <a:pt x="204522" y="74992"/>
                  </a:lnTo>
                  <a:lnTo>
                    <a:pt x="203805" y="75452"/>
                  </a:lnTo>
                  <a:lnTo>
                    <a:pt x="204522" y="79754"/>
                  </a:lnTo>
                  <a:lnTo>
                    <a:pt x="172708" y="100206"/>
                  </a:lnTo>
                  <a:lnTo>
                    <a:pt x="161345" y="138838"/>
                  </a:lnTo>
                  <a:lnTo>
                    <a:pt x="122713" y="159290"/>
                  </a:lnTo>
                  <a:lnTo>
                    <a:pt x="86354" y="159290"/>
                  </a:lnTo>
                  <a:lnTo>
                    <a:pt x="81809" y="143383"/>
                  </a:lnTo>
                  <a:lnTo>
                    <a:pt x="59084" y="134293"/>
                  </a:lnTo>
                  <a:lnTo>
                    <a:pt x="59084" y="129531"/>
                  </a:lnTo>
                  <a:lnTo>
                    <a:pt x="59084" y="116113"/>
                  </a:lnTo>
                  <a:lnTo>
                    <a:pt x="59084" y="111351"/>
                  </a:lnTo>
                  <a:lnTo>
                    <a:pt x="59084" y="100206"/>
                  </a:lnTo>
                  <a:lnTo>
                    <a:pt x="43177" y="91116"/>
                  </a:lnTo>
                  <a:lnTo>
                    <a:pt x="4545" y="79754"/>
                  </a:lnTo>
                  <a:lnTo>
                    <a:pt x="0" y="25214"/>
                  </a:lnTo>
                  <a:lnTo>
                    <a:pt x="382" y="25034"/>
                  </a:lnTo>
                  <a:lnTo>
                    <a:pt x="0" y="204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7" name="Freeform 391">
              <a:extLst>
                <a:ext uri="{FF2B5EF4-FFF2-40B4-BE49-F238E27FC236}">
                  <a16:creationId xmlns:a16="http://schemas.microsoft.com/office/drawing/2014/main" id="{2E28EC4E-682B-25D1-6101-C2E3DE7B1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768" y="2821741"/>
              <a:ext cx="570957" cy="573070"/>
            </a:xfrm>
            <a:custGeom>
              <a:avLst/>
              <a:gdLst>
                <a:gd name="connsiteX0" fmla="*/ 547664 w 761276"/>
                <a:gd name="connsiteY0" fmla="*/ 0 h 764093"/>
                <a:gd name="connsiteX1" fmla="*/ 590841 w 761276"/>
                <a:gd name="connsiteY1" fmla="*/ 0 h 764093"/>
                <a:gd name="connsiteX2" fmla="*/ 599931 w 761276"/>
                <a:gd name="connsiteY2" fmla="*/ 9090 h 764093"/>
                <a:gd name="connsiteX3" fmla="*/ 627201 w 761276"/>
                <a:gd name="connsiteY3" fmla="*/ 9090 h 764093"/>
                <a:gd name="connsiteX4" fmla="*/ 624819 w 761276"/>
                <a:gd name="connsiteY4" fmla="*/ 20997 h 764093"/>
                <a:gd name="connsiteX5" fmla="*/ 627201 w 761276"/>
                <a:gd name="connsiteY5" fmla="*/ 20997 h 764093"/>
                <a:gd name="connsiteX6" fmla="*/ 623477 w 761276"/>
                <a:gd name="connsiteY6" fmla="*/ 39616 h 764093"/>
                <a:gd name="connsiteX7" fmla="*/ 627201 w 761276"/>
                <a:gd name="connsiteY7" fmla="*/ 74991 h 764093"/>
                <a:gd name="connsiteX8" fmla="*/ 626319 w 761276"/>
                <a:gd name="connsiteY8" fmla="*/ 78519 h 764093"/>
                <a:gd name="connsiteX9" fmla="*/ 627201 w 761276"/>
                <a:gd name="connsiteY9" fmla="*/ 86898 h 764093"/>
                <a:gd name="connsiteX10" fmla="*/ 618111 w 761276"/>
                <a:gd name="connsiteY10" fmla="*/ 123258 h 764093"/>
                <a:gd name="connsiteX11" fmla="*/ 596838 w 761276"/>
                <a:gd name="connsiteY11" fmla="*/ 148785 h 764093"/>
                <a:gd name="connsiteX12" fmla="*/ 599931 w 761276"/>
                <a:gd name="connsiteY12" fmla="*/ 170435 h 764093"/>
                <a:gd name="connsiteX13" fmla="*/ 627201 w 761276"/>
                <a:gd name="connsiteY13" fmla="*/ 197705 h 764093"/>
                <a:gd name="connsiteX14" fmla="*/ 627201 w 761276"/>
                <a:gd name="connsiteY14" fmla="*/ 209067 h 764093"/>
                <a:gd name="connsiteX15" fmla="*/ 654470 w 761276"/>
                <a:gd name="connsiteY15" fmla="*/ 224974 h 764093"/>
                <a:gd name="connsiteX16" fmla="*/ 665833 w 761276"/>
                <a:gd name="connsiteY16" fmla="*/ 299966 h 764093"/>
                <a:gd name="connsiteX17" fmla="*/ 681740 w 761276"/>
                <a:gd name="connsiteY17" fmla="*/ 338597 h 764093"/>
                <a:gd name="connsiteX18" fmla="*/ 681740 w 761276"/>
                <a:gd name="connsiteY18" fmla="*/ 350504 h 764093"/>
                <a:gd name="connsiteX19" fmla="*/ 681740 w 761276"/>
                <a:gd name="connsiteY19" fmla="*/ 359050 h 764093"/>
                <a:gd name="connsiteX20" fmla="*/ 681740 w 761276"/>
                <a:gd name="connsiteY20" fmla="*/ 370957 h 764093"/>
                <a:gd name="connsiteX21" fmla="*/ 677195 w 761276"/>
                <a:gd name="connsiteY21" fmla="*/ 402771 h 764093"/>
                <a:gd name="connsiteX22" fmla="*/ 677195 w 761276"/>
                <a:gd name="connsiteY22" fmla="*/ 406771 h 764093"/>
                <a:gd name="connsiteX23" fmla="*/ 677195 w 761276"/>
                <a:gd name="connsiteY23" fmla="*/ 418678 h 764093"/>
                <a:gd name="connsiteX24" fmla="*/ 672001 w 761276"/>
                <a:gd name="connsiteY24" fmla="*/ 435991 h 764093"/>
                <a:gd name="connsiteX25" fmla="*/ 677195 w 761276"/>
                <a:gd name="connsiteY25" fmla="*/ 456766 h 764093"/>
                <a:gd name="connsiteX26" fmla="*/ 674753 w 761276"/>
                <a:gd name="connsiteY26" fmla="*/ 458903 h 764093"/>
                <a:gd name="connsiteX27" fmla="*/ 677195 w 761276"/>
                <a:gd name="connsiteY27" fmla="*/ 468673 h 764093"/>
                <a:gd name="connsiteX28" fmla="*/ 664249 w 761276"/>
                <a:gd name="connsiteY28" fmla="*/ 480001 h 764093"/>
                <a:gd name="connsiteX29" fmla="*/ 681740 w 761276"/>
                <a:gd name="connsiteY29" fmla="*/ 504488 h 764093"/>
                <a:gd name="connsiteX30" fmla="*/ 686285 w 761276"/>
                <a:gd name="connsiteY30" fmla="*/ 520395 h 764093"/>
                <a:gd name="connsiteX31" fmla="*/ 697647 w 761276"/>
                <a:gd name="connsiteY31" fmla="*/ 543119 h 764093"/>
                <a:gd name="connsiteX32" fmla="*/ 713554 w 761276"/>
                <a:gd name="connsiteY32" fmla="*/ 536302 h 764093"/>
                <a:gd name="connsiteX33" fmla="*/ 745369 w 761276"/>
                <a:gd name="connsiteY33" fmla="*/ 552209 h 764093"/>
                <a:gd name="connsiteX34" fmla="*/ 761276 w 761276"/>
                <a:gd name="connsiteY34" fmla="*/ 579479 h 764093"/>
                <a:gd name="connsiteX35" fmla="*/ 756107 w 761276"/>
                <a:gd name="connsiteY35" fmla="*/ 582525 h 764093"/>
                <a:gd name="connsiteX36" fmla="*/ 761276 w 761276"/>
                <a:gd name="connsiteY36" fmla="*/ 591386 h 764093"/>
                <a:gd name="connsiteX37" fmla="*/ 634018 w 761276"/>
                <a:gd name="connsiteY37" fmla="*/ 666377 h 764093"/>
                <a:gd name="connsiteX38" fmla="*/ 531757 w 761276"/>
                <a:gd name="connsiteY38" fmla="*/ 748186 h 764093"/>
                <a:gd name="connsiteX39" fmla="*/ 477218 w 761276"/>
                <a:gd name="connsiteY39" fmla="*/ 759548 h 764093"/>
                <a:gd name="connsiteX40" fmla="*/ 434041 w 761276"/>
                <a:gd name="connsiteY40" fmla="*/ 764093 h 764093"/>
                <a:gd name="connsiteX41" fmla="*/ 434041 w 761276"/>
                <a:gd name="connsiteY41" fmla="*/ 752186 h 764093"/>
                <a:gd name="connsiteX42" fmla="*/ 434041 w 761276"/>
                <a:gd name="connsiteY42" fmla="*/ 741369 h 764093"/>
                <a:gd name="connsiteX43" fmla="*/ 418134 w 761276"/>
                <a:gd name="connsiteY43" fmla="*/ 736824 h 764093"/>
                <a:gd name="connsiteX44" fmla="*/ 397682 w 761276"/>
                <a:gd name="connsiteY44" fmla="*/ 720916 h 764093"/>
                <a:gd name="connsiteX45" fmla="*/ 386319 w 761276"/>
                <a:gd name="connsiteY45" fmla="*/ 705009 h 764093"/>
                <a:gd name="connsiteX46" fmla="*/ 261334 w 761276"/>
                <a:gd name="connsiteY46" fmla="*/ 618655 h 764093"/>
                <a:gd name="connsiteX47" fmla="*/ 138621 w 761276"/>
                <a:gd name="connsiteY47" fmla="*/ 532302 h 764093"/>
                <a:gd name="connsiteX48" fmla="*/ 0 w 761276"/>
                <a:gd name="connsiteY48" fmla="*/ 430041 h 764093"/>
                <a:gd name="connsiteX49" fmla="*/ 0 w 761276"/>
                <a:gd name="connsiteY49" fmla="*/ 425496 h 764093"/>
                <a:gd name="connsiteX50" fmla="*/ 0 w 761276"/>
                <a:gd name="connsiteY50" fmla="*/ 418678 h 764093"/>
                <a:gd name="connsiteX51" fmla="*/ 0 w 761276"/>
                <a:gd name="connsiteY51" fmla="*/ 418134 h 764093"/>
                <a:gd name="connsiteX52" fmla="*/ 0 w 761276"/>
                <a:gd name="connsiteY52" fmla="*/ 413589 h 764093"/>
                <a:gd name="connsiteX53" fmla="*/ 0 w 761276"/>
                <a:gd name="connsiteY53" fmla="*/ 406771 h 764093"/>
                <a:gd name="connsiteX54" fmla="*/ 0 w 761276"/>
                <a:gd name="connsiteY54" fmla="*/ 370957 h 764093"/>
                <a:gd name="connsiteX55" fmla="*/ 0 w 761276"/>
                <a:gd name="connsiteY55" fmla="*/ 359050 h 764093"/>
                <a:gd name="connsiteX56" fmla="*/ 59084 w 761276"/>
                <a:gd name="connsiteY56" fmla="*/ 331780 h 764093"/>
                <a:gd name="connsiteX57" fmla="*/ 95444 w 761276"/>
                <a:gd name="connsiteY57" fmla="*/ 322690 h 764093"/>
                <a:gd name="connsiteX58" fmla="*/ 127258 w 761276"/>
                <a:gd name="connsiteY58" fmla="*/ 315873 h 764093"/>
                <a:gd name="connsiteX59" fmla="*/ 138621 w 761276"/>
                <a:gd name="connsiteY59" fmla="*/ 288603 h 764093"/>
                <a:gd name="connsiteX60" fmla="*/ 181797 w 761276"/>
                <a:gd name="connsiteY60" fmla="*/ 272696 h 764093"/>
                <a:gd name="connsiteX61" fmla="*/ 181797 w 761276"/>
                <a:gd name="connsiteY61" fmla="*/ 257333 h 764093"/>
                <a:gd name="connsiteX62" fmla="*/ 181797 w 761276"/>
                <a:gd name="connsiteY62" fmla="*/ 245426 h 764093"/>
                <a:gd name="connsiteX63" fmla="*/ 209067 w 761276"/>
                <a:gd name="connsiteY63" fmla="*/ 240881 h 764093"/>
                <a:gd name="connsiteX64" fmla="*/ 224974 w 761276"/>
                <a:gd name="connsiteY64" fmla="*/ 224974 h 764093"/>
                <a:gd name="connsiteX65" fmla="*/ 272696 w 761276"/>
                <a:gd name="connsiteY65" fmla="*/ 220429 h 764093"/>
                <a:gd name="connsiteX66" fmla="*/ 276324 w 761276"/>
                <a:gd name="connsiteY66" fmla="*/ 208336 h 764093"/>
                <a:gd name="connsiteX67" fmla="*/ 268151 w 761276"/>
                <a:gd name="connsiteY67" fmla="*/ 205067 h 764093"/>
                <a:gd name="connsiteX68" fmla="*/ 256789 w 761276"/>
                <a:gd name="connsiteY68" fmla="*/ 155072 h 764093"/>
                <a:gd name="connsiteX69" fmla="*/ 252244 w 761276"/>
                <a:gd name="connsiteY69" fmla="*/ 130075 h 764093"/>
                <a:gd name="connsiteX70" fmla="*/ 240882 w 761276"/>
                <a:gd name="connsiteY70" fmla="*/ 102806 h 764093"/>
                <a:gd name="connsiteX71" fmla="*/ 244537 w 761276"/>
                <a:gd name="connsiteY71" fmla="*/ 99672 h 764093"/>
                <a:gd name="connsiteX72" fmla="*/ 240882 w 761276"/>
                <a:gd name="connsiteY72" fmla="*/ 90899 h 764093"/>
                <a:gd name="connsiteX73" fmla="*/ 272696 w 761276"/>
                <a:gd name="connsiteY73" fmla="*/ 63629 h 764093"/>
                <a:gd name="connsiteX74" fmla="*/ 315873 w 761276"/>
                <a:gd name="connsiteY74" fmla="*/ 59084 h 764093"/>
                <a:gd name="connsiteX75" fmla="*/ 338598 w 761276"/>
                <a:gd name="connsiteY75" fmla="*/ 36360 h 764093"/>
                <a:gd name="connsiteX76" fmla="*/ 374957 w 761276"/>
                <a:gd name="connsiteY76" fmla="*/ 24997 h 764093"/>
                <a:gd name="connsiteX77" fmla="*/ 434041 w 761276"/>
                <a:gd name="connsiteY77" fmla="*/ 15907 h 764093"/>
                <a:gd name="connsiteX78" fmla="*/ 497670 w 761276"/>
                <a:gd name="connsiteY78" fmla="*/ 9090 h 764093"/>
                <a:gd name="connsiteX79" fmla="*/ 515850 w 761276"/>
                <a:gd name="connsiteY79" fmla="*/ 20452 h 76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61276" h="764093">
                  <a:moveTo>
                    <a:pt x="547664" y="0"/>
                  </a:moveTo>
                  <a:lnTo>
                    <a:pt x="590841" y="0"/>
                  </a:lnTo>
                  <a:lnTo>
                    <a:pt x="599931" y="9090"/>
                  </a:lnTo>
                  <a:lnTo>
                    <a:pt x="627201" y="9090"/>
                  </a:lnTo>
                  <a:lnTo>
                    <a:pt x="624819" y="20997"/>
                  </a:lnTo>
                  <a:lnTo>
                    <a:pt x="627201" y="20997"/>
                  </a:lnTo>
                  <a:lnTo>
                    <a:pt x="623477" y="39616"/>
                  </a:lnTo>
                  <a:lnTo>
                    <a:pt x="627201" y="74991"/>
                  </a:lnTo>
                  <a:lnTo>
                    <a:pt x="626319" y="78519"/>
                  </a:lnTo>
                  <a:lnTo>
                    <a:pt x="627201" y="86898"/>
                  </a:lnTo>
                  <a:lnTo>
                    <a:pt x="618111" y="123258"/>
                  </a:lnTo>
                  <a:lnTo>
                    <a:pt x="596838" y="148785"/>
                  </a:lnTo>
                  <a:lnTo>
                    <a:pt x="599931" y="170435"/>
                  </a:lnTo>
                  <a:lnTo>
                    <a:pt x="627201" y="197705"/>
                  </a:lnTo>
                  <a:lnTo>
                    <a:pt x="627201" y="209067"/>
                  </a:lnTo>
                  <a:lnTo>
                    <a:pt x="654470" y="224974"/>
                  </a:lnTo>
                  <a:lnTo>
                    <a:pt x="665833" y="299966"/>
                  </a:lnTo>
                  <a:lnTo>
                    <a:pt x="681740" y="338597"/>
                  </a:lnTo>
                  <a:lnTo>
                    <a:pt x="681740" y="350504"/>
                  </a:lnTo>
                  <a:lnTo>
                    <a:pt x="681740" y="359050"/>
                  </a:lnTo>
                  <a:lnTo>
                    <a:pt x="681740" y="370957"/>
                  </a:lnTo>
                  <a:lnTo>
                    <a:pt x="677195" y="402771"/>
                  </a:lnTo>
                  <a:lnTo>
                    <a:pt x="677195" y="406771"/>
                  </a:lnTo>
                  <a:lnTo>
                    <a:pt x="677195" y="418678"/>
                  </a:lnTo>
                  <a:lnTo>
                    <a:pt x="672001" y="435991"/>
                  </a:lnTo>
                  <a:lnTo>
                    <a:pt x="677195" y="456766"/>
                  </a:lnTo>
                  <a:lnTo>
                    <a:pt x="674753" y="458903"/>
                  </a:lnTo>
                  <a:lnTo>
                    <a:pt x="677195" y="468673"/>
                  </a:lnTo>
                  <a:lnTo>
                    <a:pt x="664249" y="480001"/>
                  </a:lnTo>
                  <a:lnTo>
                    <a:pt x="681740" y="504488"/>
                  </a:lnTo>
                  <a:lnTo>
                    <a:pt x="686285" y="520395"/>
                  </a:lnTo>
                  <a:lnTo>
                    <a:pt x="697647" y="543119"/>
                  </a:lnTo>
                  <a:lnTo>
                    <a:pt x="713554" y="536302"/>
                  </a:lnTo>
                  <a:lnTo>
                    <a:pt x="745369" y="552209"/>
                  </a:lnTo>
                  <a:lnTo>
                    <a:pt x="761276" y="579479"/>
                  </a:lnTo>
                  <a:lnTo>
                    <a:pt x="756107" y="582525"/>
                  </a:lnTo>
                  <a:lnTo>
                    <a:pt x="761276" y="591386"/>
                  </a:lnTo>
                  <a:lnTo>
                    <a:pt x="634018" y="666377"/>
                  </a:lnTo>
                  <a:lnTo>
                    <a:pt x="531757" y="748186"/>
                  </a:lnTo>
                  <a:lnTo>
                    <a:pt x="477218" y="759548"/>
                  </a:lnTo>
                  <a:lnTo>
                    <a:pt x="434041" y="764093"/>
                  </a:lnTo>
                  <a:lnTo>
                    <a:pt x="434041" y="752186"/>
                  </a:lnTo>
                  <a:lnTo>
                    <a:pt x="434041" y="741369"/>
                  </a:lnTo>
                  <a:lnTo>
                    <a:pt x="418134" y="736824"/>
                  </a:lnTo>
                  <a:lnTo>
                    <a:pt x="397682" y="720916"/>
                  </a:lnTo>
                  <a:lnTo>
                    <a:pt x="386319" y="705009"/>
                  </a:lnTo>
                  <a:lnTo>
                    <a:pt x="261334" y="618655"/>
                  </a:lnTo>
                  <a:lnTo>
                    <a:pt x="138621" y="532302"/>
                  </a:lnTo>
                  <a:lnTo>
                    <a:pt x="0" y="430041"/>
                  </a:lnTo>
                  <a:lnTo>
                    <a:pt x="0" y="425496"/>
                  </a:lnTo>
                  <a:lnTo>
                    <a:pt x="0" y="418678"/>
                  </a:lnTo>
                  <a:lnTo>
                    <a:pt x="0" y="418134"/>
                  </a:lnTo>
                  <a:lnTo>
                    <a:pt x="0" y="413589"/>
                  </a:lnTo>
                  <a:lnTo>
                    <a:pt x="0" y="406771"/>
                  </a:lnTo>
                  <a:lnTo>
                    <a:pt x="0" y="370957"/>
                  </a:lnTo>
                  <a:lnTo>
                    <a:pt x="0" y="359050"/>
                  </a:lnTo>
                  <a:lnTo>
                    <a:pt x="59084" y="331780"/>
                  </a:lnTo>
                  <a:lnTo>
                    <a:pt x="95444" y="322690"/>
                  </a:lnTo>
                  <a:lnTo>
                    <a:pt x="127258" y="315873"/>
                  </a:lnTo>
                  <a:lnTo>
                    <a:pt x="138621" y="288603"/>
                  </a:lnTo>
                  <a:lnTo>
                    <a:pt x="181797" y="272696"/>
                  </a:lnTo>
                  <a:lnTo>
                    <a:pt x="181797" y="257333"/>
                  </a:lnTo>
                  <a:lnTo>
                    <a:pt x="181797" y="245426"/>
                  </a:lnTo>
                  <a:lnTo>
                    <a:pt x="209067" y="240881"/>
                  </a:lnTo>
                  <a:lnTo>
                    <a:pt x="224974" y="224974"/>
                  </a:lnTo>
                  <a:lnTo>
                    <a:pt x="272696" y="220429"/>
                  </a:lnTo>
                  <a:lnTo>
                    <a:pt x="276324" y="208336"/>
                  </a:lnTo>
                  <a:lnTo>
                    <a:pt x="268151" y="205067"/>
                  </a:lnTo>
                  <a:lnTo>
                    <a:pt x="256789" y="155072"/>
                  </a:lnTo>
                  <a:lnTo>
                    <a:pt x="252244" y="130075"/>
                  </a:lnTo>
                  <a:lnTo>
                    <a:pt x="240882" y="102806"/>
                  </a:lnTo>
                  <a:lnTo>
                    <a:pt x="244537" y="99672"/>
                  </a:lnTo>
                  <a:lnTo>
                    <a:pt x="240882" y="90899"/>
                  </a:lnTo>
                  <a:lnTo>
                    <a:pt x="272696" y="63629"/>
                  </a:lnTo>
                  <a:lnTo>
                    <a:pt x="315873" y="59084"/>
                  </a:lnTo>
                  <a:lnTo>
                    <a:pt x="338598" y="36360"/>
                  </a:lnTo>
                  <a:lnTo>
                    <a:pt x="374957" y="24997"/>
                  </a:lnTo>
                  <a:lnTo>
                    <a:pt x="434041" y="15907"/>
                  </a:lnTo>
                  <a:lnTo>
                    <a:pt x="497670" y="9090"/>
                  </a:lnTo>
                  <a:lnTo>
                    <a:pt x="515850" y="204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78" name="Freeform 389">
              <a:extLst>
                <a:ext uri="{FF2B5EF4-FFF2-40B4-BE49-F238E27FC236}">
                  <a16:creationId xmlns:a16="http://schemas.microsoft.com/office/drawing/2014/main" id="{5E7D1A99-04A7-9065-B114-11E275760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647" y="3639828"/>
              <a:ext cx="88789" cy="92035"/>
            </a:xfrm>
            <a:custGeom>
              <a:avLst/>
              <a:gdLst>
                <a:gd name="connsiteX0" fmla="*/ 47722 w 118385"/>
                <a:gd name="connsiteY0" fmla="*/ 0 h 122713"/>
                <a:gd name="connsiteX1" fmla="*/ 52484 w 118385"/>
                <a:gd name="connsiteY1" fmla="*/ 0 h 122713"/>
                <a:gd name="connsiteX2" fmla="*/ 74991 w 118385"/>
                <a:gd name="connsiteY2" fmla="*/ 0 h 122713"/>
                <a:gd name="connsiteX3" fmla="*/ 79753 w 118385"/>
                <a:gd name="connsiteY3" fmla="*/ 0 h 122713"/>
                <a:gd name="connsiteX4" fmla="*/ 91116 w 118385"/>
                <a:gd name="connsiteY4" fmla="*/ 15907 h 122713"/>
                <a:gd name="connsiteX5" fmla="*/ 102478 w 118385"/>
                <a:gd name="connsiteY5" fmla="*/ 31815 h 122713"/>
                <a:gd name="connsiteX6" fmla="*/ 95661 w 118385"/>
                <a:gd name="connsiteY6" fmla="*/ 43177 h 122713"/>
                <a:gd name="connsiteX7" fmla="*/ 107023 w 118385"/>
                <a:gd name="connsiteY7" fmla="*/ 54539 h 122713"/>
                <a:gd name="connsiteX8" fmla="*/ 107023 w 118385"/>
                <a:gd name="connsiteY8" fmla="*/ 63629 h 122713"/>
                <a:gd name="connsiteX9" fmla="*/ 113623 w 118385"/>
                <a:gd name="connsiteY9" fmla="*/ 63629 h 122713"/>
                <a:gd name="connsiteX10" fmla="*/ 118385 w 118385"/>
                <a:gd name="connsiteY10" fmla="*/ 63629 h 122713"/>
                <a:gd name="connsiteX11" fmla="*/ 95661 w 118385"/>
                <a:gd name="connsiteY11" fmla="*/ 81809 h 122713"/>
                <a:gd name="connsiteX12" fmla="*/ 79753 w 118385"/>
                <a:gd name="connsiteY12" fmla="*/ 102261 h 122713"/>
                <a:gd name="connsiteX13" fmla="*/ 79753 w 118385"/>
                <a:gd name="connsiteY13" fmla="*/ 113623 h 122713"/>
                <a:gd name="connsiteX14" fmla="*/ 70664 w 118385"/>
                <a:gd name="connsiteY14" fmla="*/ 122713 h 122713"/>
                <a:gd name="connsiteX15" fmla="*/ 65902 w 118385"/>
                <a:gd name="connsiteY15" fmla="*/ 122713 h 122713"/>
                <a:gd name="connsiteX16" fmla="*/ 59301 w 118385"/>
                <a:gd name="connsiteY16" fmla="*/ 122713 h 122713"/>
                <a:gd name="connsiteX17" fmla="*/ 54539 w 118385"/>
                <a:gd name="connsiteY17" fmla="*/ 122713 h 122713"/>
                <a:gd name="connsiteX18" fmla="*/ 27270 w 118385"/>
                <a:gd name="connsiteY18" fmla="*/ 106806 h 122713"/>
                <a:gd name="connsiteX19" fmla="*/ 11363 w 118385"/>
                <a:gd name="connsiteY19" fmla="*/ 86354 h 122713"/>
                <a:gd name="connsiteX20" fmla="*/ 6818 w 118385"/>
                <a:gd name="connsiteY20" fmla="*/ 74992 h 122713"/>
                <a:gd name="connsiteX21" fmla="*/ 0 w 118385"/>
                <a:gd name="connsiteY21" fmla="*/ 43177 h 122713"/>
                <a:gd name="connsiteX22" fmla="*/ 15907 w 118385"/>
                <a:gd name="connsiteY22" fmla="*/ 31815 h 122713"/>
                <a:gd name="connsiteX23" fmla="*/ 22725 w 118385"/>
                <a:gd name="connsiteY23" fmla="*/ 20452 h 122713"/>
                <a:gd name="connsiteX24" fmla="*/ 27270 w 118385"/>
                <a:gd name="connsiteY24" fmla="*/ 11363 h 122713"/>
                <a:gd name="connsiteX25" fmla="*/ 32032 w 118385"/>
                <a:gd name="connsiteY25" fmla="*/ 11363 h 122713"/>
                <a:gd name="connsiteX26" fmla="*/ 38632 w 118385"/>
                <a:gd name="connsiteY26" fmla="*/ 11363 h 12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8385" h="122713">
                  <a:moveTo>
                    <a:pt x="47722" y="0"/>
                  </a:moveTo>
                  <a:lnTo>
                    <a:pt x="52484" y="0"/>
                  </a:lnTo>
                  <a:lnTo>
                    <a:pt x="74991" y="0"/>
                  </a:lnTo>
                  <a:lnTo>
                    <a:pt x="79753" y="0"/>
                  </a:lnTo>
                  <a:lnTo>
                    <a:pt x="91116" y="15907"/>
                  </a:lnTo>
                  <a:lnTo>
                    <a:pt x="102478" y="31815"/>
                  </a:lnTo>
                  <a:lnTo>
                    <a:pt x="95661" y="43177"/>
                  </a:lnTo>
                  <a:lnTo>
                    <a:pt x="107023" y="54539"/>
                  </a:lnTo>
                  <a:lnTo>
                    <a:pt x="107023" y="63629"/>
                  </a:lnTo>
                  <a:lnTo>
                    <a:pt x="113623" y="63629"/>
                  </a:lnTo>
                  <a:lnTo>
                    <a:pt x="118385" y="63629"/>
                  </a:lnTo>
                  <a:lnTo>
                    <a:pt x="95661" y="81809"/>
                  </a:lnTo>
                  <a:lnTo>
                    <a:pt x="79753" y="102261"/>
                  </a:lnTo>
                  <a:lnTo>
                    <a:pt x="79753" y="113623"/>
                  </a:lnTo>
                  <a:lnTo>
                    <a:pt x="70664" y="122713"/>
                  </a:lnTo>
                  <a:lnTo>
                    <a:pt x="65902" y="122713"/>
                  </a:lnTo>
                  <a:lnTo>
                    <a:pt x="59301" y="122713"/>
                  </a:lnTo>
                  <a:lnTo>
                    <a:pt x="54539" y="122713"/>
                  </a:lnTo>
                  <a:lnTo>
                    <a:pt x="27270" y="106806"/>
                  </a:lnTo>
                  <a:lnTo>
                    <a:pt x="11363" y="86354"/>
                  </a:lnTo>
                  <a:lnTo>
                    <a:pt x="6818" y="74992"/>
                  </a:lnTo>
                  <a:lnTo>
                    <a:pt x="0" y="43177"/>
                  </a:lnTo>
                  <a:lnTo>
                    <a:pt x="15907" y="31815"/>
                  </a:lnTo>
                  <a:lnTo>
                    <a:pt x="22725" y="20452"/>
                  </a:lnTo>
                  <a:lnTo>
                    <a:pt x="27270" y="11363"/>
                  </a:lnTo>
                  <a:lnTo>
                    <a:pt x="32032" y="11363"/>
                  </a:lnTo>
                  <a:lnTo>
                    <a:pt x="38632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79" name="Freeform 388">
              <a:extLst>
                <a:ext uri="{FF2B5EF4-FFF2-40B4-BE49-F238E27FC236}">
                  <a16:creationId xmlns:a16="http://schemas.microsoft.com/office/drawing/2014/main" id="{C56E46AD-ABFC-2BAC-7029-1F9647EB9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812" y="3571654"/>
              <a:ext cx="206390" cy="151850"/>
            </a:xfrm>
            <a:custGeom>
              <a:avLst/>
              <a:gdLst>
                <a:gd name="connsiteX0" fmla="*/ 54540 w 275186"/>
                <a:gd name="connsiteY0" fmla="*/ 0 h 202467"/>
                <a:gd name="connsiteX1" fmla="*/ 70447 w 275186"/>
                <a:gd name="connsiteY1" fmla="*/ 0 h 202467"/>
                <a:gd name="connsiteX2" fmla="*/ 97716 w 275186"/>
                <a:gd name="connsiteY2" fmla="*/ 11363 h 202467"/>
                <a:gd name="connsiteX3" fmla="*/ 102261 w 275186"/>
                <a:gd name="connsiteY3" fmla="*/ 11363 h 202467"/>
                <a:gd name="connsiteX4" fmla="*/ 109079 w 275186"/>
                <a:gd name="connsiteY4" fmla="*/ 4545 h 202467"/>
                <a:gd name="connsiteX5" fmla="*/ 129531 w 275186"/>
                <a:gd name="connsiteY5" fmla="*/ 4545 h 202467"/>
                <a:gd name="connsiteX6" fmla="*/ 136348 w 275186"/>
                <a:gd name="connsiteY6" fmla="*/ 4545 h 202467"/>
                <a:gd name="connsiteX7" fmla="*/ 136348 w 275186"/>
                <a:gd name="connsiteY7" fmla="*/ 9307 h 202467"/>
                <a:gd name="connsiteX8" fmla="*/ 141110 w 275186"/>
                <a:gd name="connsiteY8" fmla="*/ 9307 h 202467"/>
                <a:gd name="connsiteX9" fmla="*/ 141110 w 275186"/>
                <a:gd name="connsiteY9" fmla="*/ 15908 h 202467"/>
                <a:gd name="connsiteX10" fmla="*/ 152256 w 275186"/>
                <a:gd name="connsiteY10" fmla="*/ 15908 h 202467"/>
                <a:gd name="connsiteX11" fmla="*/ 156801 w 275186"/>
                <a:gd name="connsiteY11" fmla="*/ 15908 h 202467"/>
                <a:gd name="connsiteX12" fmla="*/ 168163 w 275186"/>
                <a:gd name="connsiteY12" fmla="*/ 27270 h 202467"/>
                <a:gd name="connsiteX13" fmla="*/ 184070 w 275186"/>
                <a:gd name="connsiteY13" fmla="*/ 27270 h 202467"/>
                <a:gd name="connsiteX14" fmla="*/ 195433 w 275186"/>
                <a:gd name="connsiteY14" fmla="*/ 20452 h 202467"/>
                <a:gd name="connsiteX15" fmla="*/ 204523 w 275186"/>
                <a:gd name="connsiteY15" fmla="*/ 15908 h 202467"/>
                <a:gd name="connsiteX16" fmla="*/ 215885 w 275186"/>
                <a:gd name="connsiteY16" fmla="*/ 11363 h 202467"/>
                <a:gd name="connsiteX17" fmla="*/ 220430 w 275186"/>
                <a:gd name="connsiteY17" fmla="*/ 11363 h 202467"/>
                <a:gd name="connsiteX18" fmla="*/ 227247 w 275186"/>
                <a:gd name="connsiteY18" fmla="*/ 15908 h 202467"/>
                <a:gd name="connsiteX19" fmla="*/ 228113 w 275186"/>
                <a:gd name="connsiteY19" fmla="*/ 18072 h 202467"/>
                <a:gd name="connsiteX20" fmla="*/ 232009 w 275186"/>
                <a:gd name="connsiteY20" fmla="*/ 20670 h 202467"/>
                <a:gd name="connsiteX21" fmla="*/ 236554 w 275186"/>
                <a:gd name="connsiteY21" fmla="*/ 32032 h 202467"/>
                <a:gd name="connsiteX22" fmla="*/ 252462 w 275186"/>
                <a:gd name="connsiteY22" fmla="*/ 52484 h 202467"/>
                <a:gd name="connsiteX23" fmla="*/ 247917 w 275186"/>
                <a:gd name="connsiteY23" fmla="*/ 57029 h 202467"/>
                <a:gd name="connsiteX24" fmla="*/ 245277 w 275186"/>
                <a:gd name="connsiteY24" fmla="*/ 63629 h 202467"/>
                <a:gd name="connsiteX25" fmla="*/ 247700 w 275186"/>
                <a:gd name="connsiteY25" fmla="*/ 63629 h 202467"/>
                <a:gd name="connsiteX26" fmla="*/ 254517 w 275186"/>
                <a:gd name="connsiteY26" fmla="*/ 63629 h 202467"/>
                <a:gd name="connsiteX27" fmla="*/ 252476 w 275186"/>
                <a:gd name="connsiteY27" fmla="*/ 68391 h 202467"/>
                <a:gd name="connsiteX28" fmla="*/ 259279 w 275186"/>
                <a:gd name="connsiteY28" fmla="*/ 68391 h 202467"/>
                <a:gd name="connsiteX29" fmla="*/ 252908 w 275186"/>
                <a:gd name="connsiteY29" fmla="*/ 83257 h 202467"/>
                <a:gd name="connsiteX30" fmla="*/ 263607 w 275186"/>
                <a:gd name="connsiteY30" fmla="*/ 90899 h 202467"/>
                <a:gd name="connsiteX31" fmla="*/ 261702 w 275186"/>
                <a:gd name="connsiteY31" fmla="*/ 90899 h 202467"/>
                <a:gd name="connsiteX32" fmla="*/ 268369 w 275186"/>
                <a:gd name="connsiteY32" fmla="*/ 95661 h 202467"/>
                <a:gd name="connsiteX33" fmla="*/ 259279 w 275186"/>
                <a:gd name="connsiteY33" fmla="*/ 95661 h 202467"/>
                <a:gd name="connsiteX34" fmla="*/ 259279 w 275186"/>
                <a:gd name="connsiteY34" fmla="*/ 111568 h 202467"/>
                <a:gd name="connsiteX35" fmla="*/ 263824 w 275186"/>
                <a:gd name="connsiteY35" fmla="*/ 122931 h 202467"/>
                <a:gd name="connsiteX36" fmla="*/ 275186 w 275186"/>
                <a:gd name="connsiteY36" fmla="*/ 154745 h 202467"/>
                <a:gd name="connsiteX37" fmla="*/ 259279 w 275186"/>
                <a:gd name="connsiteY37" fmla="*/ 159290 h 202467"/>
                <a:gd name="connsiteX38" fmla="*/ 259279 w 275186"/>
                <a:gd name="connsiteY38" fmla="*/ 166108 h 202467"/>
                <a:gd name="connsiteX39" fmla="*/ 259279 w 275186"/>
                <a:gd name="connsiteY39" fmla="*/ 170653 h 202467"/>
                <a:gd name="connsiteX40" fmla="*/ 259279 w 275186"/>
                <a:gd name="connsiteY40" fmla="*/ 186560 h 202467"/>
                <a:gd name="connsiteX41" fmla="*/ 252462 w 275186"/>
                <a:gd name="connsiteY41" fmla="*/ 186560 h 202467"/>
                <a:gd name="connsiteX42" fmla="*/ 243372 w 275186"/>
                <a:gd name="connsiteY42" fmla="*/ 186560 h 202467"/>
                <a:gd name="connsiteX43" fmla="*/ 232009 w 275186"/>
                <a:gd name="connsiteY43" fmla="*/ 202467 h 202467"/>
                <a:gd name="connsiteX44" fmla="*/ 220647 w 275186"/>
                <a:gd name="connsiteY44" fmla="*/ 202467 h 202467"/>
                <a:gd name="connsiteX45" fmla="*/ 218266 w 275186"/>
                <a:gd name="connsiteY45" fmla="*/ 197705 h 202467"/>
                <a:gd name="connsiteX46" fmla="*/ 215885 w 275186"/>
                <a:gd name="connsiteY46" fmla="*/ 197705 h 202467"/>
                <a:gd name="connsiteX47" fmla="*/ 211340 w 275186"/>
                <a:gd name="connsiteY47" fmla="*/ 188615 h 202467"/>
                <a:gd name="connsiteX48" fmla="*/ 211340 w 275186"/>
                <a:gd name="connsiteY48" fmla="*/ 172708 h 202467"/>
                <a:gd name="connsiteX49" fmla="*/ 202756 w 275186"/>
                <a:gd name="connsiteY49" fmla="*/ 155539 h 202467"/>
                <a:gd name="connsiteX50" fmla="*/ 193377 w 275186"/>
                <a:gd name="connsiteY50" fmla="*/ 159290 h 202467"/>
                <a:gd name="connsiteX51" fmla="*/ 188832 w 275186"/>
                <a:gd name="connsiteY51" fmla="*/ 159290 h 202467"/>
                <a:gd name="connsiteX52" fmla="*/ 177470 w 275186"/>
                <a:gd name="connsiteY52" fmla="*/ 166108 h 202467"/>
                <a:gd name="connsiteX53" fmla="*/ 177470 w 275186"/>
                <a:gd name="connsiteY53" fmla="*/ 158488 h 202467"/>
                <a:gd name="connsiteX54" fmla="*/ 172708 w 275186"/>
                <a:gd name="connsiteY54" fmla="*/ 161346 h 202467"/>
                <a:gd name="connsiteX55" fmla="*/ 172708 w 275186"/>
                <a:gd name="connsiteY55" fmla="*/ 145438 h 202467"/>
                <a:gd name="connsiteX56" fmla="*/ 166108 w 275186"/>
                <a:gd name="connsiteY56" fmla="*/ 138838 h 202467"/>
                <a:gd name="connsiteX57" fmla="*/ 166108 w 275186"/>
                <a:gd name="connsiteY57" fmla="*/ 138838 h 202467"/>
                <a:gd name="connsiteX58" fmla="*/ 161346 w 275186"/>
                <a:gd name="connsiteY58" fmla="*/ 134076 h 202467"/>
                <a:gd name="connsiteX59" fmla="*/ 168163 w 275186"/>
                <a:gd name="connsiteY59" fmla="*/ 122714 h 202467"/>
                <a:gd name="connsiteX60" fmla="*/ 156801 w 275186"/>
                <a:gd name="connsiteY60" fmla="*/ 106807 h 202467"/>
                <a:gd name="connsiteX61" fmla="*/ 150200 w 275186"/>
                <a:gd name="connsiteY61" fmla="*/ 100206 h 202467"/>
                <a:gd name="connsiteX62" fmla="*/ 122931 w 275186"/>
                <a:gd name="connsiteY62" fmla="*/ 100206 h 202467"/>
                <a:gd name="connsiteX63" fmla="*/ 113841 w 275186"/>
                <a:gd name="connsiteY63" fmla="*/ 107023 h 202467"/>
                <a:gd name="connsiteX64" fmla="*/ 102478 w 275186"/>
                <a:gd name="connsiteY64" fmla="*/ 107023 h 202467"/>
                <a:gd name="connsiteX65" fmla="*/ 97934 w 275186"/>
                <a:gd name="connsiteY65" fmla="*/ 116113 h 202467"/>
                <a:gd name="connsiteX66" fmla="*/ 91116 w 275186"/>
                <a:gd name="connsiteY66" fmla="*/ 127476 h 202467"/>
                <a:gd name="connsiteX67" fmla="*/ 75209 w 275186"/>
                <a:gd name="connsiteY67" fmla="*/ 143383 h 202467"/>
                <a:gd name="connsiteX68" fmla="*/ 71042 w 275186"/>
                <a:gd name="connsiteY68" fmla="*/ 138026 h 202467"/>
                <a:gd name="connsiteX69" fmla="*/ 70447 w 275186"/>
                <a:gd name="connsiteY69" fmla="*/ 138621 h 202467"/>
                <a:gd name="connsiteX70" fmla="*/ 54540 w 275186"/>
                <a:gd name="connsiteY70" fmla="*/ 118169 h 202467"/>
                <a:gd name="connsiteX71" fmla="*/ 43394 w 275186"/>
                <a:gd name="connsiteY71" fmla="*/ 107023 h 202467"/>
                <a:gd name="connsiteX72" fmla="*/ 32032 w 275186"/>
                <a:gd name="connsiteY72" fmla="*/ 100206 h 202467"/>
                <a:gd name="connsiteX73" fmla="*/ 22942 w 275186"/>
                <a:gd name="connsiteY73" fmla="*/ 95661 h 202467"/>
                <a:gd name="connsiteX74" fmla="*/ 22942 w 275186"/>
                <a:gd name="connsiteY74" fmla="*/ 93280 h 202467"/>
                <a:gd name="connsiteX75" fmla="*/ 18180 w 275186"/>
                <a:gd name="connsiteY75" fmla="*/ 90899 h 202467"/>
                <a:gd name="connsiteX76" fmla="*/ 18180 w 275186"/>
                <a:gd name="connsiteY76" fmla="*/ 70447 h 202467"/>
                <a:gd name="connsiteX77" fmla="*/ 16125 w 275186"/>
                <a:gd name="connsiteY77" fmla="*/ 68391 h 202467"/>
                <a:gd name="connsiteX78" fmla="*/ 4762 w 275186"/>
                <a:gd name="connsiteY78" fmla="*/ 63847 h 202467"/>
                <a:gd name="connsiteX79" fmla="*/ 7003 w 275186"/>
                <a:gd name="connsiteY79" fmla="*/ 61886 h 202467"/>
                <a:gd name="connsiteX80" fmla="*/ 0 w 275186"/>
                <a:gd name="connsiteY80" fmla="*/ 59085 h 202467"/>
                <a:gd name="connsiteX81" fmla="*/ 18180 w 275186"/>
                <a:gd name="connsiteY81" fmla="*/ 43177 h 202467"/>
                <a:gd name="connsiteX82" fmla="*/ 27270 w 275186"/>
                <a:gd name="connsiteY82" fmla="*/ 43177 h 202467"/>
                <a:gd name="connsiteX83" fmla="*/ 38632 w 275186"/>
                <a:gd name="connsiteY83" fmla="*/ 31815 h 202467"/>
                <a:gd name="connsiteX84" fmla="*/ 43177 w 275186"/>
                <a:gd name="connsiteY84" fmla="*/ 31815 h 202467"/>
                <a:gd name="connsiteX85" fmla="*/ 49995 w 275186"/>
                <a:gd name="connsiteY85" fmla="*/ 27270 h 202467"/>
                <a:gd name="connsiteX86" fmla="*/ 49995 w 275186"/>
                <a:gd name="connsiteY86" fmla="*/ 15908 h 202467"/>
                <a:gd name="connsiteX87" fmla="*/ 49995 w 275186"/>
                <a:gd name="connsiteY87" fmla="*/ 11363 h 20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5186" h="202467">
                  <a:moveTo>
                    <a:pt x="54540" y="0"/>
                  </a:moveTo>
                  <a:lnTo>
                    <a:pt x="70447" y="0"/>
                  </a:lnTo>
                  <a:lnTo>
                    <a:pt x="97716" y="11363"/>
                  </a:lnTo>
                  <a:lnTo>
                    <a:pt x="102261" y="11363"/>
                  </a:lnTo>
                  <a:lnTo>
                    <a:pt x="109079" y="4545"/>
                  </a:lnTo>
                  <a:lnTo>
                    <a:pt x="129531" y="4545"/>
                  </a:lnTo>
                  <a:lnTo>
                    <a:pt x="136348" y="4545"/>
                  </a:lnTo>
                  <a:lnTo>
                    <a:pt x="136348" y="9307"/>
                  </a:lnTo>
                  <a:lnTo>
                    <a:pt x="141110" y="9307"/>
                  </a:lnTo>
                  <a:lnTo>
                    <a:pt x="141110" y="15908"/>
                  </a:lnTo>
                  <a:lnTo>
                    <a:pt x="152256" y="15908"/>
                  </a:lnTo>
                  <a:lnTo>
                    <a:pt x="156801" y="15908"/>
                  </a:lnTo>
                  <a:lnTo>
                    <a:pt x="168163" y="27270"/>
                  </a:lnTo>
                  <a:lnTo>
                    <a:pt x="184070" y="27270"/>
                  </a:lnTo>
                  <a:lnTo>
                    <a:pt x="195433" y="20452"/>
                  </a:lnTo>
                  <a:lnTo>
                    <a:pt x="204523" y="15908"/>
                  </a:lnTo>
                  <a:lnTo>
                    <a:pt x="215885" y="11363"/>
                  </a:lnTo>
                  <a:lnTo>
                    <a:pt x="220430" y="11363"/>
                  </a:lnTo>
                  <a:lnTo>
                    <a:pt x="227247" y="15908"/>
                  </a:lnTo>
                  <a:lnTo>
                    <a:pt x="228113" y="18072"/>
                  </a:lnTo>
                  <a:lnTo>
                    <a:pt x="232009" y="20670"/>
                  </a:lnTo>
                  <a:lnTo>
                    <a:pt x="236554" y="32032"/>
                  </a:lnTo>
                  <a:lnTo>
                    <a:pt x="252462" y="52484"/>
                  </a:lnTo>
                  <a:lnTo>
                    <a:pt x="247917" y="57029"/>
                  </a:lnTo>
                  <a:lnTo>
                    <a:pt x="245277" y="63629"/>
                  </a:lnTo>
                  <a:lnTo>
                    <a:pt x="247700" y="63629"/>
                  </a:lnTo>
                  <a:lnTo>
                    <a:pt x="254517" y="63629"/>
                  </a:lnTo>
                  <a:lnTo>
                    <a:pt x="252476" y="68391"/>
                  </a:lnTo>
                  <a:lnTo>
                    <a:pt x="259279" y="68391"/>
                  </a:lnTo>
                  <a:lnTo>
                    <a:pt x="252908" y="83257"/>
                  </a:lnTo>
                  <a:lnTo>
                    <a:pt x="263607" y="90899"/>
                  </a:lnTo>
                  <a:lnTo>
                    <a:pt x="261702" y="90899"/>
                  </a:lnTo>
                  <a:lnTo>
                    <a:pt x="268369" y="95661"/>
                  </a:lnTo>
                  <a:lnTo>
                    <a:pt x="259279" y="95661"/>
                  </a:lnTo>
                  <a:lnTo>
                    <a:pt x="259279" y="111568"/>
                  </a:lnTo>
                  <a:lnTo>
                    <a:pt x="263824" y="122931"/>
                  </a:lnTo>
                  <a:lnTo>
                    <a:pt x="275186" y="154745"/>
                  </a:lnTo>
                  <a:lnTo>
                    <a:pt x="259279" y="159290"/>
                  </a:lnTo>
                  <a:lnTo>
                    <a:pt x="259279" y="166108"/>
                  </a:lnTo>
                  <a:lnTo>
                    <a:pt x="259279" y="170653"/>
                  </a:lnTo>
                  <a:lnTo>
                    <a:pt x="259279" y="186560"/>
                  </a:lnTo>
                  <a:lnTo>
                    <a:pt x="252462" y="186560"/>
                  </a:lnTo>
                  <a:lnTo>
                    <a:pt x="243372" y="186560"/>
                  </a:lnTo>
                  <a:lnTo>
                    <a:pt x="232009" y="202467"/>
                  </a:lnTo>
                  <a:lnTo>
                    <a:pt x="220647" y="202467"/>
                  </a:lnTo>
                  <a:lnTo>
                    <a:pt x="218266" y="197705"/>
                  </a:lnTo>
                  <a:lnTo>
                    <a:pt x="215885" y="197705"/>
                  </a:lnTo>
                  <a:lnTo>
                    <a:pt x="211340" y="188615"/>
                  </a:lnTo>
                  <a:lnTo>
                    <a:pt x="211340" y="172708"/>
                  </a:lnTo>
                  <a:lnTo>
                    <a:pt x="202756" y="155539"/>
                  </a:lnTo>
                  <a:lnTo>
                    <a:pt x="193377" y="159290"/>
                  </a:lnTo>
                  <a:lnTo>
                    <a:pt x="188832" y="159290"/>
                  </a:lnTo>
                  <a:lnTo>
                    <a:pt x="177470" y="166108"/>
                  </a:lnTo>
                  <a:lnTo>
                    <a:pt x="177470" y="158488"/>
                  </a:lnTo>
                  <a:lnTo>
                    <a:pt x="172708" y="161346"/>
                  </a:lnTo>
                  <a:lnTo>
                    <a:pt x="172708" y="145438"/>
                  </a:lnTo>
                  <a:lnTo>
                    <a:pt x="166108" y="138838"/>
                  </a:lnTo>
                  <a:lnTo>
                    <a:pt x="166108" y="138838"/>
                  </a:lnTo>
                  <a:lnTo>
                    <a:pt x="161346" y="134076"/>
                  </a:lnTo>
                  <a:lnTo>
                    <a:pt x="168163" y="122714"/>
                  </a:lnTo>
                  <a:lnTo>
                    <a:pt x="156801" y="106807"/>
                  </a:lnTo>
                  <a:lnTo>
                    <a:pt x="150200" y="100206"/>
                  </a:lnTo>
                  <a:lnTo>
                    <a:pt x="122931" y="100206"/>
                  </a:lnTo>
                  <a:lnTo>
                    <a:pt x="113841" y="107023"/>
                  </a:lnTo>
                  <a:lnTo>
                    <a:pt x="102478" y="107023"/>
                  </a:lnTo>
                  <a:lnTo>
                    <a:pt x="97934" y="116113"/>
                  </a:lnTo>
                  <a:lnTo>
                    <a:pt x="91116" y="127476"/>
                  </a:lnTo>
                  <a:lnTo>
                    <a:pt x="75209" y="143383"/>
                  </a:lnTo>
                  <a:lnTo>
                    <a:pt x="71042" y="138026"/>
                  </a:lnTo>
                  <a:lnTo>
                    <a:pt x="70447" y="138621"/>
                  </a:lnTo>
                  <a:lnTo>
                    <a:pt x="54540" y="118169"/>
                  </a:lnTo>
                  <a:lnTo>
                    <a:pt x="43394" y="107023"/>
                  </a:lnTo>
                  <a:lnTo>
                    <a:pt x="32032" y="100206"/>
                  </a:lnTo>
                  <a:lnTo>
                    <a:pt x="22942" y="95661"/>
                  </a:lnTo>
                  <a:lnTo>
                    <a:pt x="22942" y="93280"/>
                  </a:lnTo>
                  <a:lnTo>
                    <a:pt x="18180" y="90899"/>
                  </a:lnTo>
                  <a:lnTo>
                    <a:pt x="18180" y="70447"/>
                  </a:lnTo>
                  <a:lnTo>
                    <a:pt x="16125" y="68391"/>
                  </a:lnTo>
                  <a:lnTo>
                    <a:pt x="4762" y="63847"/>
                  </a:lnTo>
                  <a:lnTo>
                    <a:pt x="7003" y="61886"/>
                  </a:lnTo>
                  <a:lnTo>
                    <a:pt x="0" y="59085"/>
                  </a:lnTo>
                  <a:lnTo>
                    <a:pt x="18180" y="43177"/>
                  </a:lnTo>
                  <a:lnTo>
                    <a:pt x="27270" y="43177"/>
                  </a:lnTo>
                  <a:lnTo>
                    <a:pt x="38632" y="31815"/>
                  </a:lnTo>
                  <a:lnTo>
                    <a:pt x="43177" y="31815"/>
                  </a:lnTo>
                  <a:lnTo>
                    <a:pt x="49995" y="27270"/>
                  </a:lnTo>
                  <a:lnTo>
                    <a:pt x="49995" y="15908"/>
                  </a:lnTo>
                  <a:lnTo>
                    <a:pt x="49995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0" name="Freeform 385">
              <a:extLst>
                <a:ext uri="{FF2B5EF4-FFF2-40B4-BE49-F238E27FC236}">
                  <a16:creationId xmlns:a16="http://schemas.microsoft.com/office/drawing/2014/main" id="{CFB56B2B-052C-20A7-DE1E-E543E2252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680" y="2869462"/>
              <a:ext cx="439967" cy="455388"/>
            </a:xfrm>
            <a:custGeom>
              <a:avLst/>
              <a:gdLst>
                <a:gd name="connsiteX0" fmla="*/ 406772 w 586622"/>
                <a:gd name="connsiteY0" fmla="*/ 0 h 607184"/>
                <a:gd name="connsiteX1" fmla="*/ 434041 w 586622"/>
                <a:gd name="connsiteY1" fmla="*/ 0 h 607184"/>
                <a:gd name="connsiteX2" fmla="*/ 456766 w 586622"/>
                <a:gd name="connsiteY2" fmla="*/ 15907 h 607184"/>
                <a:gd name="connsiteX3" fmla="*/ 493126 w 586622"/>
                <a:gd name="connsiteY3" fmla="*/ 15907 h 607184"/>
                <a:gd name="connsiteX4" fmla="*/ 531757 w 586622"/>
                <a:gd name="connsiteY4" fmla="*/ 27270 h 607184"/>
                <a:gd name="connsiteX5" fmla="*/ 547665 w 586622"/>
                <a:gd name="connsiteY5" fmla="*/ 27270 h 607184"/>
                <a:gd name="connsiteX6" fmla="*/ 551634 w 586622"/>
                <a:gd name="connsiteY6" fmla="*/ 36795 h 607184"/>
                <a:gd name="connsiteX7" fmla="*/ 554808 w 586622"/>
                <a:gd name="connsiteY7" fmla="*/ 36795 h 607184"/>
                <a:gd name="connsiteX8" fmla="*/ 566170 w 586622"/>
                <a:gd name="connsiteY8" fmla="*/ 64064 h 607184"/>
                <a:gd name="connsiteX9" fmla="*/ 570715 w 586622"/>
                <a:gd name="connsiteY9" fmla="*/ 89061 h 607184"/>
                <a:gd name="connsiteX10" fmla="*/ 582077 w 586622"/>
                <a:gd name="connsiteY10" fmla="*/ 139056 h 607184"/>
                <a:gd name="connsiteX11" fmla="*/ 586622 w 586622"/>
                <a:gd name="connsiteY11" fmla="*/ 143601 h 607184"/>
                <a:gd name="connsiteX12" fmla="*/ 582077 w 586622"/>
                <a:gd name="connsiteY12" fmla="*/ 166325 h 607184"/>
                <a:gd name="connsiteX13" fmla="*/ 532083 w 586622"/>
                <a:gd name="connsiteY13" fmla="*/ 170870 h 607184"/>
                <a:gd name="connsiteX14" fmla="*/ 516176 w 586622"/>
                <a:gd name="connsiteY14" fmla="*/ 186778 h 607184"/>
                <a:gd name="connsiteX15" fmla="*/ 495724 w 586622"/>
                <a:gd name="connsiteY15" fmla="*/ 191323 h 607184"/>
                <a:gd name="connsiteX16" fmla="*/ 495724 w 586622"/>
                <a:gd name="connsiteY16" fmla="*/ 218592 h 607184"/>
                <a:gd name="connsiteX17" fmla="*/ 452547 w 586622"/>
                <a:gd name="connsiteY17" fmla="*/ 234499 h 607184"/>
                <a:gd name="connsiteX18" fmla="*/ 441184 w 586622"/>
                <a:gd name="connsiteY18" fmla="*/ 261769 h 607184"/>
                <a:gd name="connsiteX19" fmla="*/ 409370 w 586622"/>
                <a:gd name="connsiteY19" fmla="*/ 273131 h 607184"/>
                <a:gd name="connsiteX20" fmla="*/ 373010 w 586622"/>
                <a:gd name="connsiteY20" fmla="*/ 277676 h 607184"/>
                <a:gd name="connsiteX21" fmla="*/ 313926 w 586622"/>
                <a:gd name="connsiteY21" fmla="*/ 304946 h 607184"/>
                <a:gd name="connsiteX22" fmla="*/ 313926 w 586622"/>
                <a:gd name="connsiteY22" fmla="*/ 359485 h 607184"/>
                <a:gd name="connsiteX23" fmla="*/ 307109 w 586622"/>
                <a:gd name="connsiteY23" fmla="*/ 359485 h 607184"/>
                <a:gd name="connsiteX24" fmla="*/ 307109 w 586622"/>
                <a:gd name="connsiteY24" fmla="*/ 379937 h 607184"/>
                <a:gd name="connsiteX25" fmla="*/ 286657 w 586622"/>
                <a:gd name="connsiteY25" fmla="*/ 379937 h 607184"/>
                <a:gd name="connsiteX26" fmla="*/ 275294 w 586622"/>
                <a:gd name="connsiteY26" fmla="*/ 391300 h 607184"/>
                <a:gd name="connsiteX27" fmla="*/ 259387 w 586622"/>
                <a:gd name="connsiteY27" fmla="*/ 391300 h 607184"/>
                <a:gd name="connsiteX28" fmla="*/ 243480 w 586622"/>
                <a:gd name="connsiteY28" fmla="*/ 386755 h 607184"/>
                <a:gd name="connsiteX29" fmla="*/ 211665 w 586622"/>
                <a:gd name="connsiteY29" fmla="*/ 391300 h 607184"/>
                <a:gd name="connsiteX30" fmla="*/ 200303 w 586622"/>
                <a:gd name="connsiteY30" fmla="*/ 423114 h 607184"/>
                <a:gd name="connsiteX31" fmla="*/ 188941 w 586622"/>
                <a:gd name="connsiteY31" fmla="*/ 423114 h 607184"/>
                <a:gd name="connsiteX32" fmla="*/ 173033 w 586622"/>
                <a:gd name="connsiteY32" fmla="*/ 470836 h 607184"/>
                <a:gd name="connsiteX33" fmla="*/ 118494 w 586622"/>
                <a:gd name="connsiteY33" fmla="*/ 520830 h 607184"/>
                <a:gd name="connsiteX34" fmla="*/ 109404 w 586622"/>
                <a:gd name="connsiteY34" fmla="*/ 573097 h 607184"/>
                <a:gd name="connsiteX35" fmla="*/ 93497 w 586622"/>
                <a:gd name="connsiteY35" fmla="*/ 591277 h 607184"/>
                <a:gd name="connsiteX36" fmla="*/ 86680 w 586622"/>
                <a:gd name="connsiteY36" fmla="*/ 607184 h 607184"/>
                <a:gd name="connsiteX37" fmla="*/ 7143 w 586622"/>
                <a:gd name="connsiteY37" fmla="*/ 607184 h 607184"/>
                <a:gd name="connsiteX38" fmla="*/ 7143 w 586622"/>
                <a:gd name="connsiteY38" fmla="*/ 597659 h 607184"/>
                <a:gd name="connsiteX39" fmla="*/ 0 w 586622"/>
                <a:gd name="connsiteY39" fmla="*/ 597659 h 607184"/>
                <a:gd name="connsiteX40" fmla="*/ 0 w 586622"/>
                <a:gd name="connsiteY40" fmla="*/ 581752 h 607184"/>
                <a:gd name="connsiteX41" fmla="*/ 15908 w 586622"/>
                <a:gd name="connsiteY41" fmla="*/ 570390 h 607184"/>
                <a:gd name="connsiteX42" fmla="*/ 27270 w 586622"/>
                <a:gd name="connsiteY42" fmla="*/ 547665 h 607184"/>
                <a:gd name="connsiteX43" fmla="*/ 27270 w 586622"/>
                <a:gd name="connsiteY43" fmla="*/ 538575 h 607184"/>
                <a:gd name="connsiteX44" fmla="*/ 36360 w 586622"/>
                <a:gd name="connsiteY44" fmla="*/ 511305 h 607184"/>
                <a:gd name="connsiteX45" fmla="*/ 59084 w 586622"/>
                <a:gd name="connsiteY45" fmla="*/ 484036 h 607184"/>
                <a:gd name="connsiteX46" fmla="*/ 68174 w 586622"/>
                <a:gd name="connsiteY46" fmla="*/ 472674 h 607184"/>
                <a:gd name="connsiteX47" fmla="*/ 79537 w 586622"/>
                <a:gd name="connsiteY47" fmla="*/ 452221 h 607184"/>
                <a:gd name="connsiteX48" fmla="*/ 79537 w 586622"/>
                <a:gd name="connsiteY48" fmla="*/ 429497 h 607184"/>
                <a:gd name="connsiteX49" fmla="*/ 95444 w 586622"/>
                <a:gd name="connsiteY49" fmla="*/ 402227 h 607184"/>
                <a:gd name="connsiteX50" fmla="*/ 118169 w 586622"/>
                <a:gd name="connsiteY50" fmla="*/ 393137 h 607184"/>
                <a:gd name="connsiteX51" fmla="*/ 138621 w 586622"/>
                <a:gd name="connsiteY51" fmla="*/ 349960 h 607184"/>
                <a:gd name="connsiteX52" fmla="*/ 161345 w 586622"/>
                <a:gd name="connsiteY52" fmla="*/ 334053 h 607184"/>
                <a:gd name="connsiteX53" fmla="*/ 193160 w 586622"/>
                <a:gd name="connsiteY53" fmla="*/ 327235 h 607184"/>
                <a:gd name="connsiteX54" fmla="*/ 224974 w 586622"/>
                <a:gd name="connsiteY54" fmla="*/ 299966 h 607184"/>
                <a:gd name="connsiteX55" fmla="*/ 240882 w 586622"/>
                <a:gd name="connsiteY55" fmla="*/ 290876 h 607184"/>
                <a:gd name="connsiteX56" fmla="*/ 272696 w 586622"/>
                <a:gd name="connsiteY56" fmla="*/ 252244 h 607184"/>
                <a:gd name="connsiteX57" fmla="*/ 263606 w 586622"/>
                <a:gd name="connsiteY57" fmla="*/ 199977 h 607184"/>
                <a:gd name="connsiteX58" fmla="*/ 279514 w 586622"/>
                <a:gd name="connsiteY58" fmla="*/ 161345 h 607184"/>
                <a:gd name="connsiteX59" fmla="*/ 284059 w 586622"/>
                <a:gd name="connsiteY59" fmla="*/ 138621 h 607184"/>
                <a:gd name="connsiteX60" fmla="*/ 306783 w 586622"/>
                <a:gd name="connsiteY60" fmla="*/ 113624 h 607184"/>
                <a:gd name="connsiteX61" fmla="*/ 343143 w 586622"/>
                <a:gd name="connsiteY61" fmla="*/ 90899 h 607184"/>
                <a:gd name="connsiteX62" fmla="*/ 370412 w 586622"/>
                <a:gd name="connsiteY62" fmla="*/ 70447 h 607184"/>
                <a:gd name="connsiteX63" fmla="*/ 397682 w 586622"/>
                <a:gd name="connsiteY63" fmla="*/ 27270 h 60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86622" h="607184">
                  <a:moveTo>
                    <a:pt x="406772" y="0"/>
                  </a:moveTo>
                  <a:lnTo>
                    <a:pt x="434041" y="0"/>
                  </a:lnTo>
                  <a:lnTo>
                    <a:pt x="456766" y="15907"/>
                  </a:lnTo>
                  <a:lnTo>
                    <a:pt x="493126" y="15907"/>
                  </a:lnTo>
                  <a:lnTo>
                    <a:pt x="531757" y="27270"/>
                  </a:lnTo>
                  <a:lnTo>
                    <a:pt x="547665" y="27270"/>
                  </a:lnTo>
                  <a:lnTo>
                    <a:pt x="551634" y="36795"/>
                  </a:lnTo>
                  <a:lnTo>
                    <a:pt x="554808" y="36795"/>
                  </a:lnTo>
                  <a:lnTo>
                    <a:pt x="566170" y="64064"/>
                  </a:lnTo>
                  <a:lnTo>
                    <a:pt x="570715" y="89061"/>
                  </a:lnTo>
                  <a:lnTo>
                    <a:pt x="582077" y="139056"/>
                  </a:lnTo>
                  <a:lnTo>
                    <a:pt x="586622" y="143601"/>
                  </a:lnTo>
                  <a:lnTo>
                    <a:pt x="582077" y="166325"/>
                  </a:lnTo>
                  <a:lnTo>
                    <a:pt x="532083" y="170870"/>
                  </a:lnTo>
                  <a:lnTo>
                    <a:pt x="516176" y="186778"/>
                  </a:lnTo>
                  <a:lnTo>
                    <a:pt x="495724" y="191323"/>
                  </a:lnTo>
                  <a:lnTo>
                    <a:pt x="495724" y="218592"/>
                  </a:lnTo>
                  <a:lnTo>
                    <a:pt x="452547" y="234499"/>
                  </a:lnTo>
                  <a:lnTo>
                    <a:pt x="441184" y="261769"/>
                  </a:lnTo>
                  <a:lnTo>
                    <a:pt x="409370" y="273131"/>
                  </a:lnTo>
                  <a:lnTo>
                    <a:pt x="373010" y="277676"/>
                  </a:lnTo>
                  <a:lnTo>
                    <a:pt x="313926" y="304946"/>
                  </a:lnTo>
                  <a:lnTo>
                    <a:pt x="313926" y="359485"/>
                  </a:lnTo>
                  <a:lnTo>
                    <a:pt x="307109" y="359485"/>
                  </a:lnTo>
                  <a:lnTo>
                    <a:pt x="307109" y="379937"/>
                  </a:lnTo>
                  <a:lnTo>
                    <a:pt x="286657" y="379937"/>
                  </a:lnTo>
                  <a:lnTo>
                    <a:pt x="275294" y="391300"/>
                  </a:lnTo>
                  <a:lnTo>
                    <a:pt x="259387" y="391300"/>
                  </a:lnTo>
                  <a:lnTo>
                    <a:pt x="243480" y="386755"/>
                  </a:lnTo>
                  <a:lnTo>
                    <a:pt x="211665" y="391300"/>
                  </a:lnTo>
                  <a:lnTo>
                    <a:pt x="200303" y="423114"/>
                  </a:lnTo>
                  <a:lnTo>
                    <a:pt x="188941" y="423114"/>
                  </a:lnTo>
                  <a:lnTo>
                    <a:pt x="173033" y="470836"/>
                  </a:lnTo>
                  <a:lnTo>
                    <a:pt x="118494" y="520830"/>
                  </a:lnTo>
                  <a:lnTo>
                    <a:pt x="109404" y="573097"/>
                  </a:lnTo>
                  <a:lnTo>
                    <a:pt x="93497" y="591277"/>
                  </a:lnTo>
                  <a:lnTo>
                    <a:pt x="86680" y="607184"/>
                  </a:lnTo>
                  <a:lnTo>
                    <a:pt x="7143" y="607184"/>
                  </a:lnTo>
                  <a:lnTo>
                    <a:pt x="7143" y="597659"/>
                  </a:lnTo>
                  <a:lnTo>
                    <a:pt x="0" y="597659"/>
                  </a:lnTo>
                  <a:lnTo>
                    <a:pt x="0" y="581752"/>
                  </a:lnTo>
                  <a:lnTo>
                    <a:pt x="15908" y="570390"/>
                  </a:lnTo>
                  <a:lnTo>
                    <a:pt x="27270" y="547665"/>
                  </a:lnTo>
                  <a:lnTo>
                    <a:pt x="27270" y="538575"/>
                  </a:lnTo>
                  <a:lnTo>
                    <a:pt x="36360" y="511305"/>
                  </a:lnTo>
                  <a:lnTo>
                    <a:pt x="59084" y="484036"/>
                  </a:lnTo>
                  <a:lnTo>
                    <a:pt x="68174" y="472674"/>
                  </a:lnTo>
                  <a:lnTo>
                    <a:pt x="79537" y="452221"/>
                  </a:lnTo>
                  <a:lnTo>
                    <a:pt x="79537" y="429497"/>
                  </a:lnTo>
                  <a:lnTo>
                    <a:pt x="95444" y="402227"/>
                  </a:lnTo>
                  <a:lnTo>
                    <a:pt x="118169" y="393137"/>
                  </a:lnTo>
                  <a:lnTo>
                    <a:pt x="138621" y="349960"/>
                  </a:lnTo>
                  <a:lnTo>
                    <a:pt x="161345" y="334053"/>
                  </a:lnTo>
                  <a:lnTo>
                    <a:pt x="193160" y="327235"/>
                  </a:lnTo>
                  <a:lnTo>
                    <a:pt x="224974" y="299966"/>
                  </a:lnTo>
                  <a:lnTo>
                    <a:pt x="240882" y="290876"/>
                  </a:lnTo>
                  <a:lnTo>
                    <a:pt x="272696" y="252244"/>
                  </a:lnTo>
                  <a:lnTo>
                    <a:pt x="263606" y="199977"/>
                  </a:lnTo>
                  <a:lnTo>
                    <a:pt x="279514" y="161345"/>
                  </a:lnTo>
                  <a:lnTo>
                    <a:pt x="284059" y="138621"/>
                  </a:lnTo>
                  <a:lnTo>
                    <a:pt x="306783" y="113624"/>
                  </a:lnTo>
                  <a:lnTo>
                    <a:pt x="343143" y="90899"/>
                  </a:lnTo>
                  <a:lnTo>
                    <a:pt x="370412" y="70447"/>
                  </a:lnTo>
                  <a:lnTo>
                    <a:pt x="397682" y="2727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81" name="Freeform 383">
              <a:extLst>
                <a:ext uri="{FF2B5EF4-FFF2-40B4-BE49-F238E27FC236}">
                  <a16:creationId xmlns:a16="http://schemas.microsoft.com/office/drawing/2014/main" id="{DB3ED838-4B61-2327-A132-BEAC34232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476" y="3212035"/>
              <a:ext cx="462205" cy="431364"/>
            </a:xfrm>
            <a:custGeom>
              <a:avLst/>
              <a:gdLst>
                <a:gd name="connsiteX0" fmla="*/ 218592 w 616273"/>
                <a:gd name="connsiteY0" fmla="*/ 0 h 575152"/>
                <a:gd name="connsiteX1" fmla="*/ 277676 w 616273"/>
                <a:gd name="connsiteY1" fmla="*/ 0 h 575152"/>
                <a:gd name="connsiteX2" fmla="*/ 400389 w 616273"/>
                <a:gd name="connsiteY2" fmla="*/ 86354 h 575152"/>
                <a:gd name="connsiteX3" fmla="*/ 525375 w 616273"/>
                <a:gd name="connsiteY3" fmla="*/ 172708 h 575152"/>
                <a:gd name="connsiteX4" fmla="*/ 536737 w 616273"/>
                <a:gd name="connsiteY4" fmla="*/ 188615 h 575152"/>
                <a:gd name="connsiteX5" fmla="*/ 557189 w 616273"/>
                <a:gd name="connsiteY5" fmla="*/ 204522 h 575152"/>
                <a:gd name="connsiteX6" fmla="*/ 573096 w 616273"/>
                <a:gd name="connsiteY6" fmla="*/ 209067 h 575152"/>
                <a:gd name="connsiteX7" fmla="*/ 573096 w 616273"/>
                <a:gd name="connsiteY7" fmla="*/ 213830 h 575152"/>
                <a:gd name="connsiteX8" fmla="*/ 573096 w 616273"/>
                <a:gd name="connsiteY8" fmla="*/ 231792 h 575152"/>
                <a:gd name="connsiteX9" fmla="*/ 616273 w 616273"/>
                <a:gd name="connsiteY9" fmla="*/ 231792 h 575152"/>
                <a:gd name="connsiteX10" fmla="*/ 616273 w 616273"/>
                <a:gd name="connsiteY10" fmla="*/ 236555 h 575152"/>
                <a:gd name="connsiteX11" fmla="*/ 616273 w 616273"/>
                <a:gd name="connsiteY11" fmla="*/ 318145 h 575152"/>
                <a:gd name="connsiteX12" fmla="*/ 616273 w 616273"/>
                <a:gd name="connsiteY12" fmla="*/ 322908 h 575152"/>
                <a:gd name="connsiteX13" fmla="*/ 595821 w 616273"/>
                <a:gd name="connsiteY13" fmla="*/ 350178 h 575152"/>
                <a:gd name="connsiteX14" fmla="*/ 589004 w 616273"/>
                <a:gd name="connsiteY14" fmla="*/ 370630 h 575152"/>
                <a:gd name="connsiteX15" fmla="*/ 557189 w 616273"/>
                <a:gd name="connsiteY15" fmla="*/ 375175 h 575152"/>
                <a:gd name="connsiteX16" fmla="*/ 509467 w 616273"/>
                <a:gd name="connsiteY16" fmla="*/ 381993 h 575152"/>
                <a:gd name="connsiteX17" fmla="*/ 493560 w 616273"/>
                <a:gd name="connsiteY17" fmla="*/ 393355 h 575152"/>
                <a:gd name="connsiteX18" fmla="*/ 484035 w 616273"/>
                <a:gd name="connsiteY18" fmla="*/ 393355 h 575152"/>
                <a:gd name="connsiteX19" fmla="*/ 470836 w 616273"/>
                <a:gd name="connsiteY19" fmla="*/ 393355 h 575152"/>
                <a:gd name="connsiteX20" fmla="*/ 450383 w 616273"/>
                <a:gd name="connsiteY20" fmla="*/ 397900 h 575152"/>
                <a:gd name="connsiteX21" fmla="*/ 448651 w 616273"/>
                <a:gd name="connsiteY21" fmla="*/ 396168 h 575152"/>
                <a:gd name="connsiteX22" fmla="*/ 440858 w 616273"/>
                <a:gd name="connsiteY22" fmla="*/ 397900 h 575152"/>
                <a:gd name="connsiteX23" fmla="*/ 431877 w 616273"/>
                <a:gd name="connsiteY23" fmla="*/ 388919 h 575152"/>
                <a:gd name="connsiteX24" fmla="*/ 418569 w 616273"/>
                <a:gd name="connsiteY24" fmla="*/ 393355 h 575152"/>
                <a:gd name="connsiteX25" fmla="*/ 384482 w 616273"/>
                <a:gd name="connsiteY25" fmla="*/ 409262 h 575152"/>
                <a:gd name="connsiteX26" fmla="*/ 375392 w 616273"/>
                <a:gd name="connsiteY26" fmla="*/ 425169 h 575152"/>
                <a:gd name="connsiteX27" fmla="*/ 348122 w 616273"/>
                <a:gd name="connsiteY27" fmla="*/ 434259 h 575152"/>
                <a:gd name="connsiteX28" fmla="*/ 341305 w 616273"/>
                <a:gd name="connsiteY28" fmla="*/ 445622 h 575152"/>
                <a:gd name="connsiteX29" fmla="*/ 325398 w 616273"/>
                <a:gd name="connsiteY29" fmla="*/ 456984 h 575152"/>
                <a:gd name="connsiteX30" fmla="*/ 318594 w 616273"/>
                <a:gd name="connsiteY30" fmla="*/ 455040 h 575152"/>
                <a:gd name="connsiteX31" fmla="*/ 315873 w 616273"/>
                <a:gd name="connsiteY31" fmla="*/ 456984 h 575152"/>
                <a:gd name="connsiteX32" fmla="*/ 306984 w 616273"/>
                <a:gd name="connsiteY32" fmla="*/ 454445 h 575152"/>
                <a:gd name="connsiteX33" fmla="*/ 298128 w 616273"/>
                <a:gd name="connsiteY33" fmla="*/ 461529 h 575152"/>
                <a:gd name="connsiteX34" fmla="*/ 293583 w 616273"/>
                <a:gd name="connsiteY34" fmla="*/ 484254 h 575152"/>
                <a:gd name="connsiteX35" fmla="*/ 266314 w 616273"/>
                <a:gd name="connsiteY35" fmla="*/ 516068 h 575152"/>
                <a:gd name="connsiteX36" fmla="*/ 266314 w 616273"/>
                <a:gd name="connsiteY36" fmla="*/ 522667 h 575152"/>
                <a:gd name="connsiteX37" fmla="*/ 266314 w 616273"/>
                <a:gd name="connsiteY37" fmla="*/ 527430 h 575152"/>
                <a:gd name="connsiteX38" fmla="*/ 257224 w 616273"/>
                <a:gd name="connsiteY38" fmla="*/ 543338 h 575152"/>
                <a:gd name="connsiteX39" fmla="*/ 257224 w 616273"/>
                <a:gd name="connsiteY39" fmla="*/ 559027 h 575152"/>
                <a:gd name="connsiteX40" fmla="*/ 257224 w 616273"/>
                <a:gd name="connsiteY40" fmla="*/ 563790 h 575152"/>
                <a:gd name="connsiteX41" fmla="*/ 239044 w 616273"/>
                <a:gd name="connsiteY41" fmla="*/ 570607 h 575152"/>
                <a:gd name="connsiteX42" fmla="*/ 234499 w 616273"/>
                <a:gd name="connsiteY42" fmla="*/ 575152 h 575152"/>
                <a:gd name="connsiteX43" fmla="*/ 232844 w 616273"/>
                <a:gd name="connsiteY43" fmla="*/ 569360 h 575152"/>
                <a:gd name="connsiteX44" fmla="*/ 229519 w 616273"/>
                <a:gd name="connsiteY44" fmla="*/ 570607 h 575152"/>
                <a:gd name="connsiteX45" fmla="*/ 224974 w 616273"/>
                <a:gd name="connsiteY45" fmla="*/ 575152 h 575152"/>
                <a:gd name="connsiteX46" fmla="*/ 221406 w 616273"/>
                <a:gd name="connsiteY46" fmla="*/ 562664 h 575152"/>
                <a:gd name="connsiteX47" fmla="*/ 218592 w 616273"/>
                <a:gd name="connsiteY47" fmla="*/ 563790 h 575152"/>
                <a:gd name="connsiteX48" fmla="*/ 214047 w 616273"/>
                <a:gd name="connsiteY48" fmla="*/ 563790 h 575152"/>
                <a:gd name="connsiteX49" fmla="*/ 202685 w 616273"/>
                <a:gd name="connsiteY49" fmla="*/ 575152 h 575152"/>
                <a:gd name="connsiteX50" fmla="*/ 193160 w 616273"/>
                <a:gd name="connsiteY50" fmla="*/ 575152 h 575152"/>
                <a:gd name="connsiteX51" fmla="*/ 175415 w 616273"/>
                <a:gd name="connsiteY51" fmla="*/ 575152 h 575152"/>
                <a:gd name="connsiteX52" fmla="*/ 165890 w 616273"/>
                <a:gd name="connsiteY52" fmla="*/ 575152 h 575152"/>
                <a:gd name="connsiteX53" fmla="*/ 161345 w 616273"/>
                <a:gd name="connsiteY53" fmla="*/ 570607 h 575152"/>
                <a:gd name="connsiteX54" fmla="*/ 154528 w 616273"/>
                <a:gd name="connsiteY54" fmla="*/ 570607 h 575152"/>
                <a:gd name="connsiteX55" fmla="*/ 138621 w 616273"/>
                <a:gd name="connsiteY55" fmla="*/ 563790 h 575152"/>
                <a:gd name="connsiteX56" fmla="*/ 140345 w 616273"/>
                <a:gd name="connsiteY56" fmla="*/ 559767 h 575152"/>
                <a:gd name="connsiteX57" fmla="*/ 138621 w 616273"/>
                <a:gd name="connsiteY57" fmla="*/ 559028 h 575152"/>
                <a:gd name="connsiteX58" fmla="*/ 143397 w 616273"/>
                <a:gd name="connsiteY58" fmla="*/ 547883 h 575152"/>
                <a:gd name="connsiteX59" fmla="*/ 139056 w 616273"/>
                <a:gd name="connsiteY59" fmla="*/ 547883 h 575152"/>
                <a:gd name="connsiteX60" fmla="*/ 138621 w 616273"/>
                <a:gd name="connsiteY60" fmla="*/ 547883 h 575152"/>
                <a:gd name="connsiteX61" fmla="*/ 129531 w 616273"/>
                <a:gd name="connsiteY61" fmla="*/ 547883 h 575152"/>
                <a:gd name="connsiteX62" fmla="*/ 131436 w 616273"/>
                <a:gd name="connsiteY62" fmla="*/ 543121 h 575152"/>
                <a:gd name="connsiteX63" fmla="*/ 129531 w 616273"/>
                <a:gd name="connsiteY63" fmla="*/ 543121 h 575152"/>
                <a:gd name="connsiteX64" fmla="*/ 134076 w 616273"/>
                <a:gd name="connsiteY64" fmla="*/ 531758 h 575152"/>
                <a:gd name="connsiteX65" fmla="*/ 137034 w 616273"/>
                <a:gd name="connsiteY65" fmla="*/ 525843 h 575152"/>
                <a:gd name="connsiteX66" fmla="*/ 122713 w 616273"/>
                <a:gd name="connsiteY66" fmla="*/ 511523 h 575152"/>
                <a:gd name="connsiteX67" fmla="*/ 118168 w 616273"/>
                <a:gd name="connsiteY67" fmla="*/ 500161 h 575152"/>
                <a:gd name="connsiteX68" fmla="*/ 113219 w 616273"/>
                <a:gd name="connsiteY68" fmla="*/ 496861 h 575152"/>
                <a:gd name="connsiteX69" fmla="*/ 104969 w 616273"/>
                <a:gd name="connsiteY69" fmla="*/ 500161 h 575152"/>
                <a:gd name="connsiteX70" fmla="*/ 95879 w 616273"/>
                <a:gd name="connsiteY70" fmla="*/ 504706 h 575152"/>
                <a:gd name="connsiteX71" fmla="*/ 84517 w 616273"/>
                <a:gd name="connsiteY71" fmla="*/ 511523 h 575152"/>
                <a:gd name="connsiteX72" fmla="*/ 74992 w 616273"/>
                <a:gd name="connsiteY72" fmla="*/ 511523 h 575152"/>
                <a:gd name="connsiteX73" fmla="*/ 68609 w 616273"/>
                <a:gd name="connsiteY73" fmla="*/ 511523 h 575152"/>
                <a:gd name="connsiteX74" fmla="*/ 59084 w 616273"/>
                <a:gd name="connsiteY74" fmla="*/ 511523 h 575152"/>
                <a:gd name="connsiteX75" fmla="*/ 47722 w 616273"/>
                <a:gd name="connsiteY75" fmla="*/ 500161 h 575152"/>
                <a:gd name="connsiteX76" fmla="*/ 43177 w 616273"/>
                <a:gd name="connsiteY76" fmla="*/ 500161 h 575152"/>
                <a:gd name="connsiteX77" fmla="*/ 41340 w 616273"/>
                <a:gd name="connsiteY77" fmla="*/ 500161 h 575152"/>
                <a:gd name="connsiteX78" fmla="*/ 36795 w 616273"/>
                <a:gd name="connsiteY78" fmla="*/ 500161 h 575152"/>
                <a:gd name="connsiteX79" fmla="*/ 31815 w 616273"/>
                <a:gd name="connsiteY79" fmla="*/ 500161 h 575152"/>
                <a:gd name="connsiteX80" fmla="*/ 27270 w 616273"/>
                <a:gd name="connsiteY80" fmla="*/ 500161 h 575152"/>
                <a:gd name="connsiteX81" fmla="*/ 27270 w 616273"/>
                <a:gd name="connsiteY81" fmla="*/ 495399 h 575152"/>
                <a:gd name="connsiteX82" fmla="*/ 27270 w 616273"/>
                <a:gd name="connsiteY82" fmla="*/ 495399 h 575152"/>
                <a:gd name="connsiteX83" fmla="*/ 27270 w 616273"/>
                <a:gd name="connsiteY83" fmla="*/ 484037 h 575152"/>
                <a:gd name="connsiteX84" fmla="*/ 27270 w 616273"/>
                <a:gd name="connsiteY84" fmla="*/ 477435 h 575152"/>
                <a:gd name="connsiteX85" fmla="*/ 20452 w 616273"/>
                <a:gd name="connsiteY85" fmla="*/ 461529 h 575152"/>
                <a:gd name="connsiteX86" fmla="*/ 9090 w 616273"/>
                <a:gd name="connsiteY86" fmla="*/ 452439 h 575152"/>
                <a:gd name="connsiteX87" fmla="*/ 4545 w 616273"/>
                <a:gd name="connsiteY87" fmla="*/ 429714 h 575152"/>
                <a:gd name="connsiteX88" fmla="*/ 0 w 616273"/>
                <a:gd name="connsiteY88" fmla="*/ 409262 h 575152"/>
                <a:gd name="connsiteX89" fmla="*/ 828 w 616273"/>
                <a:gd name="connsiteY89" fmla="*/ 408227 h 575152"/>
                <a:gd name="connsiteX90" fmla="*/ 0 w 616273"/>
                <a:gd name="connsiteY90" fmla="*/ 404500 h 575152"/>
                <a:gd name="connsiteX91" fmla="*/ 9090 w 616273"/>
                <a:gd name="connsiteY91" fmla="*/ 393138 h 575152"/>
                <a:gd name="connsiteX92" fmla="*/ 20452 w 616273"/>
                <a:gd name="connsiteY92" fmla="*/ 377231 h 575152"/>
                <a:gd name="connsiteX93" fmla="*/ 31815 w 616273"/>
                <a:gd name="connsiteY93" fmla="*/ 370413 h 575152"/>
                <a:gd name="connsiteX94" fmla="*/ 36760 w 616273"/>
                <a:gd name="connsiteY94" fmla="*/ 373161 h 575152"/>
                <a:gd name="connsiteX95" fmla="*/ 41340 w 616273"/>
                <a:gd name="connsiteY95" fmla="*/ 370412 h 575152"/>
                <a:gd name="connsiteX96" fmla="*/ 59595 w 616273"/>
                <a:gd name="connsiteY96" fmla="*/ 380554 h 575152"/>
                <a:gd name="connsiteX97" fmla="*/ 79537 w 616273"/>
                <a:gd name="connsiteY97" fmla="*/ 377231 h 575152"/>
                <a:gd name="connsiteX98" fmla="*/ 89059 w 616273"/>
                <a:gd name="connsiteY98" fmla="*/ 377231 h 575152"/>
                <a:gd name="connsiteX99" fmla="*/ 89062 w 616273"/>
                <a:gd name="connsiteY99" fmla="*/ 377230 h 575152"/>
                <a:gd name="connsiteX100" fmla="*/ 90899 w 616273"/>
                <a:gd name="connsiteY100" fmla="*/ 377230 h 575152"/>
                <a:gd name="connsiteX101" fmla="*/ 95444 w 616273"/>
                <a:gd name="connsiteY101" fmla="*/ 370413 h 575152"/>
                <a:gd name="connsiteX102" fmla="*/ 104969 w 616273"/>
                <a:gd name="connsiteY102" fmla="*/ 370413 h 575152"/>
                <a:gd name="connsiteX103" fmla="*/ 104969 w 616273"/>
                <a:gd name="connsiteY103" fmla="*/ 370412 h 575152"/>
                <a:gd name="connsiteX104" fmla="*/ 247699 w 616273"/>
                <a:gd name="connsiteY104" fmla="*/ 370412 h 575152"/>
                <a:gd name="connsiteX105" fmla="*/ 251564 w 616273"/>
                <a:gd name="connsiteY105" fmla="*/ 349157 h 575152"/>
                <a:gd name="connsiteX106" fmla="*/ 247699 w 616273"/>
                <a:gd name="connsiteY106" fmla="*/ 343361 h 575152"/>
                <a:gd name="connsiteX107" fmla="*/ 229519 w 616273"/>
                <a:gd name="connsiteY107" fmla="*/ 177471 h 575152"/>
                <a:gd name="connsiteX108" fmla="*/ 209067 w 616273"/>
                <a:gd name="connsiteY108" fmla="*/ 4763 h 575152"/>
                <a:gd name="connsiteX109" fmla="*/ 209631 w 616273"/>
                <a:gd name="connsiteY109" fmla="*/ 4763 h 575152"/>
                <a:gd name="connsiteX110" fmla="*/ 209067 w 616273"/>
                <a:gd name="connsiteY110" fmla="*/ 1 h 575152"/>
                <a:gd name="connsiteX111" fmla="*/ 218592 w 616273"/>
                <a:gd name="connsiteY111" fmla="*/ 1 h 5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616273" h="575152">
                  <a:moveTo>
                    <a:pt x="218592" y="0"/>
                  </a:moveTo>
                  <a:lnTo>
                    <a:pt x="277676" y="0"/>
                  </a:lnTo>
                  <a:lnTo>
                    <a:pt x="400389" y="86354"/>
                  </a:lnTo>
                  <a:lnTo>
                    <a:pt x="525375" y="172708"/>
                  </a:lnTo>
                  <a:lnTo>
                    <a:pt x="536737" y="188615"/>
                  </a:lnTo>
                  <a:lnTo>
                    <a:pt x="557189" y="204522"/>
                  </a:lnTo>
                  <a:lnTo>
                    <a:pt x="573096" y="209067"/>
                  </a:lnTo>
                  <a:lnTo>
                    <a:pt x="573096" y="213830"/>
                  </a:lnTo>
                  <a:lnTo>
                    <a:pt x="573096" y="231792"/>
                  </a:lnTo>
                  <a:lnTo>
                    <a:pt x="616273" y="231792"/>
                  </a:lnTo>
                  <a:lnTo>
                    <a:pt x="616273" y="236555"/>
                  </a:lnTo>
                  <a:lnTo>
                    <a:pt x="616273" y="318145"/>
                  </a:lnTo>
                  <a:lnTo>
                    <a:pt x="616273" y="322908"/>
                  </a:lnTo>
                  <a:lnTo>
                    <a:pt x="595821" y="350178"/>
                  </a:lnTo>
                  <a:lnTo>
                    <a:pt x="589004" y="370630"/>
                  </a:lnTo>
                  <a:lnTo>
                    <a:pt x="557189" y="375175"/>
                  </a:lnTo>
                  <a:lnTo>
                    <a:pt x="509467" y="381993"/>
                  </a:lnTo>
                  <a:lnTo>
                    <a:pt x="493560" y="393355"/>
                  </a:lnTo>
                  <a:lnTo>
                    <a:pt x="484035" y="393355"/>
                  </a:lnTo>
                  <a:lnTo>
                    <a:pt x="470836" y="393355"/>
                  </a:lnTo>
                  <a:lnTo>
                    <a:pt x="450383" y="397900"/>
                  </a:lnTo>
                  <a:lnTo>
                    <a:pt x="448651" y="396168"/>
                  </a:lnTo>
                  <a:lnTo>
                    <a:pt x="440858" y="397900"/>
                  </a:lnTo>
                  <a:lnTo>
                    <a:pt x="431877" y="388919"/>
                  </a:lnTo>
                  <a:lnTo>
                    <a:pt x="418569" y="393355"/>
                  </a:lnTo>
                  <a:lnTo>
                    <a:pt x="384482" y="409262"/>
                  </a:lnTo>
                  <a:lnTo>
                    <a:pt x="375392" y="425169"/>
                  </a:lnTo>
                  <a:lnTo>
                    <a:pt x="348122" y="434259"/>
                  </a:lnTo>
                  <a:lnTo>
                    <a:pt x="341305" y="445622"/>
                  </a:lnTo>
                  <a:lnTo>
                    <a:pt x="325398" y="456984"/>
                  </a:lnTo>
                  <a:lnTo>
                    <a:pt x="318594" y="455040"/>
                  </a:lnTo>
                  <a:lnTo>
                    <a:pt x="315873" y="456984"/>
                  </a:lnTo>
                  <a:lnTo>
                    <a:pt x="306984" y="454445"/>
                  </a:lnTo>
                  <a:lnTo>
                    <a:pt x="298128" y="461529"/>
                  </a:lnTo>
                  <a:lnTo>
                    <a:pt x="293583" y="484254"/>
                  </a:lnTo>
                  <a:lnTo>
                    <a:pt x="266314" y="516068"/>
                  </a:lnTo>
                  <a:lnTo>
                    <a:pt x="266314" y="522667"/>
                  </a:lnTo>
                  <a:lnTo>
                    <a:pt x="266314" y="527430"/>
                  </a:lnTo>
                  <a:lnTo>
                    <a:pt x="257224" y="543338"/>
                  </a:lnTo>
                  <a:lnTo>
                    <a:pt x="257224" y="559027"/>
                  </a:lnTo>
                  <a:lnTo>
                    <a:pt x="257224" y="563790"/>
                  </a:lnTo>
                  <a:lnTo>
                    <a:pt x="239044" y="570607"/>
                  </a:lnTo>
                  <a:lnTo>
                    <a:pt x="234499" y="575152"/>
                  </a:lnTo>
                  <a:lnTo>
                    <a:pt x="232844" y="569360"/>
                  </a:lnTo>
                  <a:lnTo>
                    <a:pt x="229519" y="570607"/>
                  </a:lnTo>
                  <a:lnTo>
                    <a:pt x="224974" y="575152"/>
                  </a:lnTo>
                  <a:lnTo>
                    <a:pt x="221406" y="562664"/>
                  </a:lnTo>
                  <a:lnTo>
                    <a:pt x="218592" y="563790"/>
                  </a:lnTo>
                  <a:lnTo>
                    <a:pt x="214047" y="563790"/>
                  </a:lnTo>
                  <a:lnTo>
                    <a:pt x="202685" y="575152"/>
                  </a:lnTo>
                  <a:lnTo>
                    <a:pt x="193160" y="575152"/>
                  </a:lnTo>
                  <a:lnTo>
                    <a:pt x="175415" y="575152"/>
                  </a:lnTo>
                  <a:lnTo>
                    <a:pt x="165890" y="575152"/>
                  </a:lnTo>
                  <a:lnTo>
                    <a:pt x="161345" y="570607"/>
                  </a:lnTo>
                  <a:lnTo>
                    <a:pt x="154528" y="570607"/>
                  </a:lnTo>
                  <a:lnTo>
                    <a:pt x="138621" y="563790"/>
                  </a:lnTo>
                  <a:lnTo>
                    <a:pt x="140345" y="559767"/>
                  </a:lnTo>
                  <a:lnTo>
                    <a:pt x="138621" y="559028"/>
                  </a:lnTo>
                  <a:lnTo>
                    <a:pt x="143397" y="547883"/>
                  </a:lnTo>
                  <a:lnTo>
                    <a:pt x="139056" y="547883"/>
                  </a:lnTo>
                  <a:lnTo>
                    <a:pt x="138621" y="547883"/>
                  </a:lnTo>
                  <a:lnTo>
                    <a:pt x="129531" y="547883"/>
                  </a:lnTo>
                  <a:lnTo>
                    <a:pt x="131436" y="543121"/>
                  </a:lnTo>
                  <a:lnTo>
                    <a:pt x="129531" y="543121"/>
                  </a:lnTo>
                  <a:lnTo>
                    <a:pt x="134076" y="531758"/>
                  </a:lnTo>
                  <a:lnTo>
                    <a:pt x="137034" y="525843"/>
                  </a:lnTo>
                  <a:lnTo>
                    <a:pt x="122713" y="511523"/>
                  </a:lnTo>
                  <a:lnTo>
                    <a:pt x="118168" y="500161"/>
                  </a:lnTo>
                  <a:lnTo>
                    <a:pt x="113219" y="496861"/>
                  </a:lnTo>
                  <a:lnTo>
                    <a:pt x="104969" y="500161"/>
                  </a:lnTo>
                  <a:lnTo>
                    <a:pt x="95879" y="504706"/>
                  </a:lnTo>
                  <a:lnTo>
                    <a:pt x="84517" y="511523"/>
                  </a:lnTo>
                  <a:lnTo>
                    <a:pt x="74992" y="511523"/>
                  </a:lnTo>
                  <a:lnTo>
                    <a:pt x="68609" y="511523"/>
                  </a:lnTo>
                  <a:lnTo>
                    <a:pt x="59084" y="511523"/>
                  </a:lnTo>
                  <a:lnTo>
                    <a:pt x="47722" y="500161"/>
                  </a:lnTo>
                  <a:lnTo>
                    <a:pt x="43177" y="500161"/>
                  </a:lnTo>
                  <a:lnTo>
                    <a:pt x="41340" y="500161"/>
                  </a:lnTo>
                  <a:lnTo>
                    <a:pt x="36795" y="500161"/>
                  </a:lnTo>
                  <a:lnTo>
                    <a:pt x="31815" y="500161"/>
                  </a:lnTo>
                  <a:lnTo>
                    <a:pt x="27270" y="500161"/>
                  </a:lnTo>
                  <a:lnTo>
                    <a:pt x="27270" y="495399"/>
                  </a:lnTo>
                  <a:lnTo>
                    <a:pt x="27270" y="495399"/>
                  </a:lnTo>
                  <a:lnTo>
                    <a:pt x="27270" y="484037"/>
                  </a:lnTo>
                  <a:lnTo>
                    <a:pt x="27270" y="477435"/>
                  </a:lnTo>
                  <a:lnTo>
                    <a:pt x="20452" y="461529"/>
                  </a:lnTo>
                  <a:lnTo>
                    <a:pt x="9090" y="452439"/>
                  </a:lnTo>
                  <a:lnTo>
                    <a:pt x="4545" y="429714"/>
                  </a:lnTo>
                  <a:lnTo>
                    <a:pt x="0" y="409262"/>
                  </a:lnTo>
                  <a:lnTo>
                    <a:pt x="828" y="408227"/>
                  </a:lnTo>
                  <a:lnTo>
                    <a:pt x="0" y="404500"/>
                  </a:lnTo>
                  <a:lnTo>
                    <a:pt x="9090" y="393138"/>
                  </a:lnTo>
                  <a:lnTo>
                    <a:pt x="20452" y="377231"/>
                  </a:lnTo>
                  <a:lnTo>
                    <a:pt x="31815" y="370413"/>
                  </a:lnTo>
                  <a:lnTo>
                    <a:pt x="36760" y="373161"/>
                  </a:lnTo>
                  <a:lnTo>
                    <a:pt x="41340" y="370412"/>
                  </a:lnTo>
                  <a:lnTo>
                    <a:pt x="59595" y="380554"/>
                  </a:lnTo>
                  <a:lnTo>
                    <a:pt x="79537" y="377231"/>
                  </a:lnTo>
                  <a:lnTo>
                    <a:pt x="89059" y="377231"/>
                  </a:lnTo>
                  <a:lnTo>
                    <a:pt x="89062" y="377230"/>
                  </a:lnTo>
                  <a:lnTo>
                    <a:pt x="90899" y="377230"/>
                  </a:lnTo>
                  <a:lnTo>
                    <a:pt x="95444" y="370413"/>
                  </a:lnTo>
                  <a:lnTo>
                    <a:pt x="104969" y="370413"/>
                  </a:lnTo>
                  <a:lnTo>
                    <a:pt x="104969" y="370412"/>
                  </a:lnTo>
                  <a:lnTo>
                    <a:pt x="247699" y="370412"/>
                  </a:lnTo>
                  <a:lnTo>
                    <a:pt x="251564" y="349157"/>
                  </a:lnTo>
                  <a:lnTo>
                    <a:pt x="247699" y="343361"/>
                  </a:lnTo>
                  <a:lnTo>
                    <a:pt x="229519" y="177471"/>
                  </a:lnTo>
                  <a:lnTo>
                    <a:pt x="209067" y="4763"/>
                  </a:lnTo>
                  <a:lnTo>
                    <a:pt x="209631" y="4763"/>
                  </a:lnTo>
                  <a:lnTo>
                    <a:pt x="209067" y="1"/>
                  </a:lnTo>
                  <a:lnTo>
                    <a:pt x="218592" y="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82" name="Freeform 378">
              <a:extLst>
                <a:ext uri="{FF2B5EF4-FFF2-40B4-BE49-F238E27FC236}">
                  <a16:creationId xmlns:a16="http://schemas.microsoft.com/office/drawing/2014/main" id="{068A9287-AFF3-6E77-7589-963BBEE1E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603" y="3252778"/>
              <a:ext cx="438344" cy="353289"/>
            </a:xfrm>
            <a:custGeom>
              <a:avLst/>
              <a:gdLst>
                <a:gd name="connsiteX0" fmla="*/ 429496 w 584459"/>
                <a:gd name="connsiteY0" fmla="*/ 0 h 471052"/>
                <a:gd name="connsiteX1" fmla="*/ 488581 w 584459"/>
                <a:gd name="connsiteY1" fmla="*/ 22725 h 471052"/>
                <a:gd name="connsiteX2" fmla="*/ 495332 w 584459"/>
                <a:gd name="connsiteY2" fmla="*/ 28801 h 471052"/>
                <a:gd name="connsiteX3" fmla="*/ 498106 w 584459"/>
                <a:gd name="connsiteY3" fmla="*/ 29868 h 471052"/>
                <a:gd name="connsiteX4" fmla="*/ 512157 w 584459"/>
                <a:gd name="connsiteY4" fmla="*/ 42514 h 471052"/>
                <a:gd name="connsiteX5" fmla="*/ 531757 w 584459"/>
                <a:gd name="connsiteY5" fmla="*/ 27270 h 471052"/>
                <a:gd name="connsiteX6" fmla="*/ 534192 w 584459"/>
                <a:gd name="connsiteY6" fmla="*/ 39928 h 471052"/>
                <a:gd name="connsiteX7" fmla="*/ 541282 w 584459"/>
                <a:gd name="connsiteY7" fmla="*/ 34413 h 471052"/>
                <a:gd name="connsiteX8" fmla="*/ 552645 w 584459"/>
                <a:gd name="connsiteY8" fmla="*/ 93497 h 471052"/>
                <a:gd name="connsiteX9" fmla="*/ 564007 w 584459"/>
                <a:gd name="connsiteY9" fmla="*/ 104859 h 471052"/>
                <a:gd name="connsiteX10" fmla="*/ 568430 w 584459"/>
                <a:gd name="connsiteY10" fmla="*/ 120340 h 471052"/>
                <a:gd name="connsiteX11" fmla="*/ 574934 w 584459"/>
                <a:gd name="connsiteY11" fmla="*/ 124986 h 471052"/>
                <a:gd name="connsiteX12" fmla="*/ 574796 w 584459"/>
                <a:gd name="connsiteY12" fmla="*/ 125227 h 471052"/>
                <a:gd name="connsiteX13" fmla="*/ 584459 w 584459"/>
                <a:gd name="connsiteY13" fmla="*/ 132129 h 471052"/>
                <a:gd name="connsiteX14" fmla="*/ 581561 w 584459"/>
                <a:gd name="connsiteY14" fmla="*/ 137201 h 471052"/>
                <a:gd name="connsiteX15" fmla="*/ 584459 w 584459"/>
                <a:gd name="connsiteY15" fmla="*/ 139272 h 471052"/>
                <a:gd name="connsiteX16" fmla="*/ 575369 w 584459"/>
                <a:gd name="connsiteY16" fmla="*/ 155179 h 471052"/>
                <a:gd name="connsiteX17" fmla="*/ 557190 w 584459"/>
                <a:gd name="connsiteY17" fmla="*/ 234716 h 471052"/>
                <a:gd name="connsiteX18" fmla="*/ 557190 w 584459"/>
                <a:gd name="connsiteY18" fmla="*/ 277567 h 471052"/>
                <a:gd name="connsiteX19" fmla="*/ 557190 w 584459"/>
                <a:gd name="connsiteY19" fmla="*/ 284710 h 471052"/>
                <a:gd name="connsiteX20" fmla="*/ 509468 w 584459"/>
                <a:gd name="connsiteY20" fmla="*/ 321069 h 471052"/>
                <a:gd name="connsiteX21" fmla="*/ 495575 w 584459"/>
                <a:gd name="connsiteY21" fmla="*/ 362748 h 471052"/>
                <a:gd name="connsiteX22" fmla="*/ 499943 w 584459"/>
                <a:gd name="connsiteY22" fmla="*/ 365868 h 471052"/>
                <a:gd name="connsiteX23" fmla="*/ 499943 w 584459"/>
                <a:gd name="connsiteY23" fmla="*/ 366207 h 471052"/>
                <a:gd name="connsiteX24" fmla="*/ 509468 w 584459"/>
                <a:gd name="connsiteY24" fmla="*/ 373011 h 471052"/>
                <a:gd name="connsiteX25" fmla="*/ 509468 w 584459"/>
                <a:gd name="connsiteY25" fmla="*/ 380154 h 471052"/>
                <a:gd name="connsiteX26" fmla="*/ 509468 w 584459"/>
                <a:gd name="connsiteY26" fmla="*/ 393137 h 471052"/>
                <a:gd name="connsiteX27" fmla="*/ 522668 w 584459"/>
                <a:gd name="connsiteY27" fmla="*/ 393137 h 471052"/>
                <a:gd name="connsiteX28" fmla="*/ 522668 w 584459"/>
                <a:gd name="connsiteY28" fmla="*/ 400280 h 471052"/>
                <a:gd name="connsiteX29" fmla="*/ 532193 w 584459"/>
                <a:gd name="connsiteY29" fmla="*/ 400280 h 471052"/>
                <a:gd name="connsiteX30" fmla="*/ 532193 w 584459"/>
                <a:gd name="connsiteY30" fmla="*/ 407423 h 471052"/>
                <a:gd name="connsiteX31" fmla="*/ 532193 w 584459"/>
                <a:gd name="connsiteY31" fmla="*/ 420732 h 471052"/>
                <a:gd name="connsiteX32" fmla="*/ 532193 w 584459"/>
                <a:gd name="connsiteY32" fmla="*/ 427875 h 471052"/>
                <a:gd name="connsiteX33" fmla="*/ 520830 w 584459"/>
                <a:gd name="connsiteY33" fmla="*/ 427875 h 471052"/>
                <a:gd name="connsiteX34" fmla="*/ 520830 w 584459"/>
                <a:gd name="connsiteY34" fmla="*/ 432095 h 471052"/>
                <a:gd name="connsiteX35" fmla="*/ 520830 w 584459"/>
                <a:gd name="connsiteY35" fmla="*/ 439238 h 471052"/>
                <a:gd name="connsiteX36" fmla="*/ 514013 w 584459"/>
                <a:gd name="connsiteY36" fmla="*/ 439238 h 471052"/>
                <a:gd name="connsiteX37" fmla="*/ 509877 w 584459"/>
                <a:gd name="connsiteY37" fmla="*/ 432095 h 471052"/>
                <a:gd name="connsiteX38" fmla="*/ 504488 w 584459"/>
                <a:gd name="connsiteY38" fmla="*/ 432095 h 471052"/>
                <a:gd name="connsiteX39" fmla="*/ 483626 w 584459"/>
                <a:gd name="connsiteY39" fmla="*/ 396061 h 471052"/>
                <a:gd name="connsiteX40" fmla="*/ 477653 w 584459"/>
                <a:gd name="connsiteY40" fmla="*/ 396061 h 471052"/>
                <a:gd name="connsiteX41" fmla="*/ 450384 w 584459"/>
                <a:gd name="connsiteY41" fmla="*/ 418785 h 471052"/>
                <a:gd name="connsiteX42" fmla="*/ 418569 w 584459"/>
                <a:gd name="connsiteY42" fmla="*/ 407423 h 471052"/>
                <a:gd name="connsiteX43" fmla="*/ 395845 w 584459"/>
                <a:gd name="connsiteY43" fmla="*/ 407423 h 471052"/>
                <a:gd name="connsiteX44" fmla="*/ 391300 w 584459"/>
                <a:gd name="connsiteY44" fmla="*/ 411968 h 471052"/>
                <a:gd name="connsiteX45" fmla="*/ 370847 w 584459"/>
                <a:gd name="connsiteY45" fmla="*/ 411968 h 471052"/>
                <a:gd name="connsiteX46" fmla="*/ 348123 w 584459"/>
                <a:gd name="connsiteY46" fmla="*/ 427875 h 471052"/>
                <a:gd name="connsiteX47" fmla="*/ 327671 w 584459"/>
                <a:gd name="connsiteY47" fmla="*/ 427875 h 471052"/>
                <a:gd name="connsiteX48" fmla="*/ 284494 w 584459"/>
                <a:gd name="connsiteY48" fmla="*/ 407423 h 471052"/>
                <a:gd name="connsiteX49" fmla="*/ 268586 w 584459"/>
                <a:gd name="connsiteY49" fmla="*/ 418785 h 471052"/>
                <a:gd name="connsiteX50" fmla="*/ 245862 w 584459"/>
                <a:gd name="connsiteY50" fmla="*/ 418785 h 471052"/>
                <a:gd name="connsiteX51" fmla="*/ 240760 w 584459"/>
                <a:gd name="connsiteY51" fmla="*/ 411642 h 471052"/>
                <a:gd name="connsiteX52" fmla="*/ 236337 w 584459"/>
                <a:gd name="connsiteY52" fmla="*/ 411642 h 471052"/>
                <a:gd name="connsiteX53" fmla="*/ 227619 w 584459"/>
                <a:gd name="connsiteY53" fmla="*/ 399438 h 471052"/>
                <a:gd name="connsiteX54" fmla="*/ 198140 w 584459"/>
                <a:gd name="connsiteY54" fmla="*/ 384698 h 471052"/>
                <a:gd name="connsiteX55" fmla="*/ 154963 w 584459"/>
                <a:gd name="connsiteY55" fmla="*/ 391516 h 471052"/>
                <a:gd name="connsiteX56" fmla="*/ 143601 w 584459"/>
                <a:gd name="connsiteY56" fmla="*/ 402878 h 471052"/>
                <a:gd name="connsiteX57" fmla="*/ 139056 w 584459"/>
                <a:gd name="connsiteY57" fmla="*/ 423330 h 471052"/>
                <a:gd name="connsiteX58" fmla="*/ 134511 w 584459"/>
                <a:gd name="connsiteY58" fmla="*/ 434693 h 471052"/>
                <a:gd name="connsiteX59" fmla="*/ 127693 w 584459"/>
                <a:gd name="connsiteY59" fmla="*/ 471052 h 471052"/>
                <a:gd name="connsiteX60" fmla="*/ 118168 w 584459"/>
                <a:gd name="connsiteY60" fmla="*/ 463909 h 471052"/>
                <a:gd name="connsiteX61" fmla="*/ 118168 w 584459"/>
                <a:gd name="connsiteY61" fmla="*/ 463909 h 471052"/>
                <a:gd name="connsiteX62" fmla="*/ 100423 w 584459"/>
                <a:gd name="connsiteY62" fmla="*/ 450600 h 471052"/>
                <a:gd name="connsiteX63" fmla="*/ 84517 w 584459"/>
                <a:gd name="connsiteY63" fmla="*/ 450600 h 471052"/>
                <a:gd name="connsiteX64" fmla="*/ 75427 w 584459"/>
                <a:gd name="connsiteY64" fmla="*/ 461962 h 471052"/>
                <a:gd name="connsiteX65" fmla="*/ 75427 w 584459"/>
                <a:gd name="connsiteY65" fmla="*/ 454819 h 471052"/>
                <a:gd name="connsiteX66" fmla="*/ 75427 w 584459"/>
                <a:gd name="connsiteY66" fmla="*/ 443457 h 471052"/>
                <a:gd name="connsiteX67" fmla="*/ 74992 w 584459"/>
                <a:gd name="connsiteY67" fmla="*/ 443457 h 471052"/>
                <a:gd name="connsiteX68" fmla="*/ 65902 w 584459"/>
                <a:gd name="connsiteY68" fmla="*/ 454819 h 471052"/>
                <a:gd name="connsiteX69" fmla="*/ 65902 w 584459"/>
                <a:gd name="connsiteY69" fmla="*/ 433189 h 471052"/>
                <a:gd name="connsiteX70" fmla="*/ 32250 w 584459"/>
                <a:gd name="connsiteY70" fmla="*/ 427875 h 471052"/>
                <a:gd name="connsiteX71" fmla="*/ 32250 w 584459"/>
                <a:gd name="connsiteY71" fmla="*/ 422236 h 471052"/>
                <a:gd name="connsiteX72" fmla="*/ 22725 w 584459"/>
                <a:gd name="connsiteY72" fmla="*/ 420732 h 471052"/>
                <a:gd name="connsiteX73" fmla="*/ 22725 w 584459"/>
                <a:gd name="connsiteY73" fmla="*/ 400280 h 471052"/>
                <a:gd name="connsiteX74" fmla="*/ 0 w 584459"/>
                <a:gd name="connsiteY74" fmla="*/ 377555 h 471052"/>
                <a:gd name="connsiteX75" fmla="*/ 0 w 584459"/>
                <a:gd name="connsiteY75" fmla="*/ 370412 h 471052"/>
                <a:gd name="connsiteX76" fmla="*/ 0 w 584459"/>
                <a:gd name="connsiteY76" fmla="*/ 357103 h 471052"/>
                <a:gd name="connsiteX77" fmla="*/ 0 w 584459"/>
                <a:gd name="connsiteY77" fmla="*/ 349960 h 471052"/>
                <a:gd name="connsiteX78" fmla="*/ 0 w 584459"/>
                <a:gd name="connsiteY78" fmla="*/ 341196 h 471052"/>
                <a:gd name="connsiteX79" fmla="*/ 0 w 584459"/>
                <a:gd name="connsiteY79" fmla="*/ 334053 h 471052"/>
                <a:gd name="connsiteX80" fmla="*/ 22725 w 584459"/>
                <a:gd name="connsiteY80" fmla="*/ 334053 h 471052"/>
                <a:gd name="connsiteX81" fmla="*/ 38632 w 584459"/>
                <a:gd name="connsiteY81" fmla="*/ 318146 h 471052"/>
                <a:gd name="connsiteX82" fmla="*/ 86354 w 584459"/>
                <a:gd name="connsiteY82" fmla="*/ 318146 h 471052"/>
                <a:gd name="connsiteX83" fmla="*/ 118168 w 584459"/>
                <a:gd name="connsiteY83" fmla="*/ 311328 h 471052"/>
                <a:gd name="connsiteX84" fmla="*/ 124986 w 584459"/>
                <a:gd name="connsiteY84" fmla="*/ 286331 h 471052"/>
                <a:gd name="connsiteX85" fmla="*/ 145438 w 584459"/>
                <a:gd name="connsiteY85" fmla="*/ 259062 h 471052"/>
                <a:gd name="connsiteX86" fmla="*/ 145438 w 584459"/>
                <a:gd name="connsiteY86" fmla="*/ 179851 h 471052"/>
                <a:gd name="connsiteX87" fmla="*/ 145438 w 584459"/>
                <a:gd name="connsiteY87" fmla="*/ 172708 h 471052"/>
                <a:gd name="connsiteX88" fmla="*/ 193160 w 584459"/>
                <a:gd name="connsiteY88" fmla="*/ 156801 h 471052"/>
                <a:gd name="connsiteX89" fmla="*/ 302238 w 584459"/>
                <a:gd name="connsiteY89" fmla="*/ 81809 h 47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84459" h="471052">
                  <a:moveTo>
                    <a:pt x="429496" y="0"/>
                  </a:moveTo>
                  <a:lnTo>
                    <a:pt x="488581" y="22725"/>
                  </a:lnTo>
                  <a:lnTo>
                    <a:pt x="495332" y="28801"/>
                  </a:lnTo>
                  <a:lnTo>
                    <a:pt x="498106" y="29868"/>
                  </a:lnTo>
                  <a:lnTo>
                    <a:pt x="512157" y="42514"/>
                  </a:lnTo>
                  <a:lnTo>
                    <a:pt x="531757" y="27270"/>
                  </a:lnTo>
                  <a:lnTo>
                    <a:pt x="534192" y="39928"/>
                  </a:lnTo>
                  <a:lnTo>
                    <a:pt x="541282" y="34413"/>
                  </a:lnTo>
                  <a:lnTo>
                    <a:pt x="552645" y="93497"/>
                  </a:lnTo>
                  <a:lnTo>
                    <a:pt x="564007" y="104859"/>
                  </a:lnTo>
                  <a:lnTo>
                    <a:pt x="568430" y="120340"/>
                  </a:lnTo>
                  <a:lnTo>
                    <a:pt x="574934" y="124986"/>
                  </a:lnTo>
                  <a:lnTo>
                    <a:pt x="574796" y="125227"/>
                  </a:lnTo>
                  <a:lnTo>
                    <a:pt x="584459" y="132129"/>
                  </a:lnTo>
                  <a:lnTo>
                    <a:pt x="581561" y="137201"/>
                  </a:lnTo>
                  <a:lnTo>
                    <a:pt x="584459" y="139272"/>
                  </a:lnTo>
                  <a:lnTo>
                    <a:pt x="575369" y="155179"/>
                  </a:lnTo>
                  <a:lnTo>
                    <a:pt x="557190" y="234716"/>
                  </a:lnTo>
                  <a:lnTo>
                    <a:pt x="557190" y="277567"/>
                  </a:lnTo>
                  <a:lnTo>
                    <a:pt x="557190" y="284710"/>
                  </a:lnTo>
                  <a:lnTo>
                    <a:pt x="509468" y="321069"/>
                  </a:lnTo>
                  <a:lnTo>
                    <a:pt x="495575" y="362748"/>
                  </a:lnTo>
                  <a:lnTo>
                    <a:pt x="499943" y="365868"/>
                  </a:lnTo>
                  <a:lnTo>
                    <a:pt x="499943" y="366207"/>
                  </a:lnTo>
                  <a:lnTo>
                    <a:pt x="509468" y="373011"/>
                  </a:lnTo>
                  <a:lnTo>
                    <a:pt x="509468" y="380154"/>
                  </a:lnTo>
                  <a:lnTo>
                    <a:pt x="509468" y="393137"/>
                  </a:lnTo>
                  <a:lnTo>
                    <a:pt x="522668" y="393137"/>
                  </a:lnTo>
                  <a:lnTo>
                    <a:pt x="522668" y="400280"/>
                  </a:lnTo>
                  <a:lnTo>
                    <a:pt x="532193" y="400280"/>
                  </a:lnTo>
                  <a:lnTo>
                    <a:pt x="532193" y="407423"/>
                  </a:lnTo>
                  <a:lnTo>
                    <a:pt x="532193" y="420732"/>
                  </a:lnTo>
                  <a:lnTo>
                    <a:pt x="532193" y="427875"/>
                  </a:lnTo>
                  <a:lnTo>
                    <a:pt x="520830" y="427875"/>
                  </a:lnTo>
                  <a:lnTo>
                    <a:pt x="520830" y="432095"/>
                  </a:lnTo>
                  <a:lnTo>
                    <a:pt x="520830" y="439238"/>
                  </a:lnTo>
                  <a:lnTo>
                    <a:pt x="514013" y="439238"/>
                  </a:lnTo>
                  <a:lnTo>
                    <a:pt x="509877" y="432095"/>
                  </a:lnTo>
                  <a:lnTo>
                    <a:pt x="504488" y="432095"/>
                  </a:lnTo>
                  <a:lnTo>
                    <a:pt x="483626" y="396061"/>
                  </a:lnTo>
                  <a:lnTo>
                    <a:pt x="477653" y="396061"/>
                  </a:lnTo>
                  <a:lnTo>
                    <a:pt x="450384" y="418785"/>
                  </a:lnTo>
                  <a:lnTo>
                    <a:pt x="418569" y="407423"/>
                  </a:lnTo>
                  <a:lnTo>
                    <a:pt x="395845" y="407423"/>
                  </a:lnTo>
                  <a:lnTo>
                    <a:pt x="391300" y="411968"/>
                  </a:lnTo>
                  <a:lnTo>
                    <a:pt x="370847" y="411968"/>
                  </a:lnTo>
                  <a:lnTo>
                    <a:pt x="348123" y="427875"/>
                  </a:lnTo>
                  <a:lnTo>
                    <a:pt x="327671" y="427875"/>
                  </a:lnTo>
                  <a:lnTo>
                    <a:pt x="284494" y="407423"/>
                  </a:lnTo>
                  <a:lnTo>
                    <a:pt x="268586" y="418785"/>
                  </a:lnTo>
                  <a:lnTo>
                    <a:pt x="245862" y="418785"/>
                  </a:lnTo>
                  <a:lnTo>
                    <a:pt x="240760" y="411642"/>
                  </a:lnTo>
                  <a:lnTo>
                    <a:pt x="236337" y="411642"/>
                  </a:lnTo>
                  <a:lnTo>
                    <a:pt x="227619" y="399438"/>
                  </a:lnTo>
                  <a:lnTo>
                    <a:pt x="198140" y="384698"/>
                  </a:lnTo>
                  <a:lnTo>
                    <a:pt x="154963" y="391516"/>
                  </a:lnTo>
                  <a:lnTo>
                    <a:pt x="143601" y="402878"/>
                  </a:lnTo>
                  <a:lnTo>
                    <a:pt x="139056" y="423330"/>
                  </a:lnTo>
                  <a:lnTo>
                    <a:pt x="134511" y="434693"/>
                  </a:lnTo>
                  <a:lnTo>
                    <a:pt x="127693" y="471052"/>
                  </a:lnTo>
                  <a:lnTo>
                    <a:pt x="118168" y="463909"/>
                  </a:lnTo>
                  <a:lnTo>
                    <a:pt x="118168" y="463909"/>
                  </a:lnTo>
                  <a:lnTo>
                    <a:pt x="100423" y="450600"/>
                  </a:lnTo>
                  <a:lnTo>
                    <a:pt x="84517" y="450600"/>
                  </a:lnTo>
                  <a:lnTo>
                    <a:pt x="75427" y="461962"/>
                  </a:lnTo>
                  <a:lnTo>
                    <a:pt x="75427" y="454819"/>
                  </a:lnTo>
                  <a:lnTo>
                    <a:pt x="75427" y="443457"/>
                  </a:lnTo>
                  <a:lnTo>
                    <a:pt x="74992" y="443457"/>
                  </a:lnTo>
                  <a:lnTo>
                    <a:pt x="65902" y="454819"/>
                  </a:lnTo>
                  <a:lnTo>
                    <a:pt x="65902" y="433189"/>
                  </a:lnTo>
                  <a:lnTo>
                    <a:pt x="32250" y="427875"/>
                  </a:lnTo>
                  <a:lnTo>
                    <a:pt x="32250" y="422236"/>
                  </a:lnTo>
                  <a:lnTo>
                    <a:pt x="22725" y="420732"/>
                  </a:lnTo>
                  <a:lnTo>
                    <a:pt x="22725" y="400280"/>
                  </a:lnTo>
                  <a:lnTo>
                    <a:pt x="0" y="377555"/>
                  </a:lnTo>
                  <a:lnTo>
                    <a:pt x="0" y="370412"/>
                  </a:lnTo>
                  <a:lnTo>
                    <a:pt x="0" y="357103"/>
                  </a:lnTo>
                  <a:lnTo>
                    <a:pt x="0" y="349960"/>
                  </a:lnTo>
                  <a:lnTo>
                    <a:pt x="0" y="341196"/>
                  </a:lnTo>
                  <a:lnTo>
                    <a:pt x="0" y="334053"/>
                  </a:lnTo>
                  <a:lnTo>
                    <a:pt x="22725" y="334053"/>
                  </a:lnTo>
                  <a:lnTo>
                    <a:pt x="38632" y="318146"/>
                  </a:lnTo>
                  <a:lnTo>
                    <a:pt x="86354" y="318146"/>
                  </a:lnTo>
                  <a:lnTo>
                    <a:pt x="118168" y="311328"/>
                  </a:lnTo>
                  <a:lnTo>
                    <a:pt x="124986" y="286331"/>
                  </a:lnTo>
                  <a:lnTo>
                    <a:pt x="145438" y="259062"/>
                  </a:lnTo>
                  <a:lnTo>
                    <a:pt x="145438" y="179851"/>
                  </a:lnTo>
                  <a:lnTo>
                    <a:pt x="145438" y="172708"/>
                  </a:lnTo>
                  <a:lnTo>
                    <a:pt x="193160" y="156801"/>
                  </a:lnTo>
                  <a:lnTo>
                    <a:pt x="302238" y="8180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83" name="Freeform 370">
              <a:extLst>
                <a:ext uri="{FF2B5EF4-FFF2-40B4-BE49-F238E27FC236}">
                  <a16:creationId xmlns:a16="http://schemas.microsoft.com/office/drawing/2014/main" id="{BD80FA99-6474-93DD-9B9D-ECC828372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759" y="4459619"/>
              <a:ext cx="242869" cy="245426"/>
            </a:xfrm>
            <a:custGeom>
              <a:avLst/>
              <a:gdLst>
                <a:gd name="connsiteX0" fmla="*/ 68263 w 226218"/>
                <a:gd name="connsiteY0" fmla="*/ 0 h 228600"/>
                <a:gd name="connsiteX1" fmla="*/ 75406 w 226218"/>
                <a:gd name="connsiteY1" fmla="*/ 0 h 228600"/>
                <a:gd name="connsiteX2" fmla="*/ 93663 w 226218"/>
                <a:gd name="connsiteY2" fmla="*/ 0 h 228600"/>
                <a:gd name="connsiteX3" fmla="*/ 100806 w 226218"/>
                <a:gd name="connsiteY3" fmla="*/ 0 h 228600"/>
                <a:gd name="connsiteX4" fmla="*/ 124618 w 226218"/>
                <a:gd name="connsiteY4" fmla="*/ 14288 h 228600"/>
                <a:gd name="connsiteX5" fmla="*/ 124618 w 226218"/>
                <a:gd name="connsiteY5" fmla="*/ 22225 h 228600"/>
                <a:gd name="connsiteX6" fmla="*/ 130968 w 226218"/>
                <a:gd name="connsiteY6" fmla="*/ 36513 h 228600"/>
                <a:gd name="connsiteX7" fmla="*/ 130968 w 226218"/>
                <a:gd name="connsiteY7" fmla="*/ 74613 h 228600"/>
                <a:gd name="connsiteX8" fmla="*/ 152896 w 226218"/>
                <a:gd name="connsiteY8" fmla="*/ 81062 h 228600"/>
                <a:gd name="connsiteX9" fmla="*/ 161925 w 226218"/>
                <a:gd name="connsiteY9" fmla="*/ 74613 h 228600"/>
                <a:gd name="connsiteX10" fmla="*/ 166127 w 226218"/>
                <a:gd name="connsiteY10" fmla="*/ 76714 h 228600"/>
                <a:gd name="connsiteX11" fmla="*/ 169068 w 226218"/>
                <a:gd name="connsiteY11" fmla="*/ 74613 h 228600"/>
                <a:gd name="connsiteX12" fmla="*/ 184943 w 226218"/>
                <a:gd name="connsiteY12" fmla="*/ 82550 h 228600"/>
                <a:gd name="connsiteX13" fmla="*/ 191293 w 226218"/>
                <a:gd name="connsiteY13" fmla="*/ 88900 h 228600"/>
                <a:gd name="connsiteX14" fmla="*/ 191293 w 226218"/>
                <a:gd name="connsiteY14" fmla="*/ 115888 h 228600"/>
                <a:gd name="connsiteX15" fmla="*/ 195969 w 226218"/>
                <a:gd name="connsiteY15" fmla="*/ 126798 h 228600"/>
                <a:gd name="connsiteX16" fmla="*/ 206375 w 226218"/>
                <a:gd name="connsiteY16" fmla="*/ 123825 h 228600"/>
                <a:gd name="connsiteX17" fmla="*/ 210185 w 226218"/>
                <a:gd name="connsiteY17" fmla="*/ 124778 h 228600"/>
                <a:gd name="connsiteX18" fmla="*/ 213518 w 226218"/>
                <a:gd name="connsiteY18" fmla="*/ 123825 h 228600"/>
                <a:gd name="connsiteX19" fmla="*/ 226218 w 226218"/>
                <a:gd name="connsiteY19" fmla="*/ 127000 h 228600"/>
                <a:gd name="connsiteX20" fmla="*/ 226218 w 226218"/>
                <a:gd name="connsiteY20" fmla="*/ 146050 h 228600"/>
                <a:gd name="connsiteX21" fmla="*/ 221456 w 226218"/>
                <a:gd name="connsiteY21" fmla="*/ 160338 h 228600"/>
                <a:gd name="connsiteX22" fmla="*/ 213518 w 226218"/>
                <a:gd name="connsiteY22" fmla="*/ 176213 h 228600"/>
                <a:gd name="connsiteX23" fmla="*/ 210343 w 226218"/>
                <a:gd name="connsiteY23" fmla="*/ 201613 h 228600"/>
                <a:gd name="connsiteX24" fmla="*/ 188118 w 226218"/>
                <a:gd name="connsiteY24" fmla="*/ 225425 h 228600"/>
                <a:gd name="connsiteX25" fmla="*/ 169068 w 226218"/>
                <a:gd name="connsiteY25" fmla="*/ 228600 h 228600"/>
                <a:gd name="connsiteX26" fmla="*/ 164690 w 226218"/>
                <a:gd name="connsiteY26" fmla="*/ 228139 h 228600"/>
                <a:gd name="connsiteX27" fmla="*/ 161925 w 226218"/>
                <a:gd name="connsiteY27" fmla="*/ 228600 h 228600"/>
                <a:gd name="connsiteX28" fmla="*/ 131763 w 226218"/>
                <a:gd name="connsiteY28" fmla="*/ 225425 h 228600"/>
                <a:gd name="connsiteX29" fmla="*/ 106363 w 226218"/>
                <a:gd name="connsiteY29" fmla="*/ 217488 h 228600"/>
                <a:gd name="connsiteX30" fmla="*/ 131763 w 226218"/>
                <a:gd name="connsiteY30" fmla="*/ 171450 h 228600"/>
                <a:gd name="connsiteX31" fmla="*/ 128588 w 226218"/>
                <a:gd name="connsiteY31" fmla="*/ 160338 h 228600"/>
                <a:gd name="connsiteX32" fmla="*/ 101600 w 226218"/>
                <a:gd name="connsiteY32" fmla="*/ 149225 h 228600"/>
                <a:gd name="connsiteX33" fmla="*/ 68263 w 226218"/>
                <a:gd name="connsiteY33" fmla="*/ 130175 h 228600"/>
                <a:gd name="connsiteX34" fmla="*/ 49213 w 226218"/>
                <a:gd name="connsiteY34" fmla="*/ 123825 h 228600"/>
                <a:gd name="connsiteX35" fmla="*/ 0 w 226218"/>
                <a:gd name="connsiteY35" fmla="*/ 82550 h 228600"/>
                <a:gd name="connsiteX36" fmla="*/ 11113 w 226218"/>
                <a:gd name="connsiteY36" fmla="*/ 47625 h 228600"/>
                <a:gd name="connsiteX37" fmla="*/ 11113 w 226218"/>
                <a:gd name="connsiteY37" fmla="*/ 33338 h 228600"/>
                <a:gd name="connsiteX38" fmla="*/ 23813 w 226218"/>
                <a:gd name="connsiteY38" fmla="*/ 63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6218" h="228600">
                  <a:moveTo>
                    <a:pt x="68263" y="0"/>
                  </a:moveTo>
                  <a:lnTo>
                    <a:pt x="75406" y="0"/>
                  </a:lnTo>
                  <a:lnTo>
                    <a:pt x="93663" y="0"/>
                  </a:lnTo>
                  <a:lnTo>
                    <a:pt x="100806" y="0"/>
                  </a:lnTo>
                  <a:lnTo>
                    <a:pt x="124618" y="14288"/>
                  </a:lnTo>
                  <a:lnTo>
                    <a:pt x="124618" y="22225"/>
                  </a:lnTo>
                  <a:lnTo>
                    <a:pt x="130968" y="36513"/>
                  </a:lnTo>
                  <a:lnTo>
                    <a:pt x="130968" y="74613"/>
                  </a:lnTo>
                  <a:lnTo>
                    <a:pt x="152896" y="81062"/>
                  </a:lnTo>
                  <a:lnTo>
                    <a:pt x="161925" y="74613"/>
                  </a:lnTo>
                  <a:lnTo>
                    <a:pt x="166127" y="76714"/>
                  </a:lnTo>
                  <a:lnTo>
                    <a:pt x="169068" y="74613"/>
                  </a:lnTo>
                  <a:lnTo>
                    <a:pt x="184943" y="82550"/>
                  </a:lnTo>
                  <a:lnTo>
                    <a:pt x="191293" y="88900"/>
                  </a:lnTo>
                  <a:lnTo>
                    <a:pt x="191293" y="115888"/>
                  </a:lnTo>
                  <a:lnTo>
                    <a:pt x="195969" y="126798"/>
                  </a:lnTo>
                  <a:lnTo>
                    <a:pt x="206375" y="123825"/>
                  </a:lnTo>
                  <a:lnTo>
                    <a:pt x="210185" y="124778"/>
                  </a:lnTo>
                  <a:lnTo>
                    <a:pt x="213518" y="123825"/>
                  </a:lnTo>
                  <a:lnTo>
                    <a:pt x="226218" y="127000"/>
                  </a:lnTo>
                  <a:lnTo>
                    <a:pt x="226218" y="146050"/>
                  </a:lnTo>
                  <a:lnTo>
                    <a:pt x="221456" y="160338"/>
                  </a:lnTo>
                  <a:lnTo>
                    <a:pt x="213518" y="176213"/>
                  </a:lnTo>
                  <a:lnTo>
                    <a:pt x="210343" y="201613"/>
                  </a:lnTo>
                  <a:lnTo>
                    <a:pt x="188118" y="225425"/>
                  </a:lnTo>
                  <a:lnTo>
                    <a:pt x="169068" y="228600"/>
                  </a:lnTo>
                  <a:lnTo>
                    <a:pt x="164690" y="228139"/>
                  </a:lnTo>
                  <a:lnTo>
                    <a:pt x="161925" y="228600"/>
                  </a:lnTo>
                  <a:lnTo>
                    <a:pt x="131763" y="225425"/>
                  </a:lnTo>
                  <a:lnTo>
                    <a:pt x="106363" y="217488"/>
                  </a:lnTo>
                  <a:lnTo>
                    <a:pt x="131763" y="171450"/>
                  </a:lnTo>
                  <a:lnTo>
                    <a:pt x="128588" y="160338"/>
                  </a:lnTo>
                  <a:lnTo>
                    <a:pt x="101600" y="149225"/>
                  </a:lnTo>
                  <a:lnTo>
                    <a:pt x="68263" y="130175"/>
                  </a:lnTo>
                  <a:lnTo>
                    <a:pt x="49213" y="123825"/>
                  </a:lnTo>
                  <a:lnTo>
                    <a:pt x="0" y="82550"/>
                  </a:lnTo>
                  <a:lnTo>
                    <a:pt x="11113" y="47625"/>
                  </a:lnTo>
                  <a:lnTo>
                    <a:pt x="11113" y="33338"/>
                  </a:lnTo>
                  <a:lnTo>
                    <a:pt x="23813" y="63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id="{0A321402-ECC7-9BDB-F14B-C572F1961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360" y="2099098"/>
              <a:ext cx="88626" cy="40904"/>
            </a:xfrm>
            <a:custGeom>
              <a:avLst/>
              <a:gdLst>
                <a:gd name="T0" fmla="*/ 43 w 52"/>
                <a:gd name="T1" fmla="*/ 5 h 24"/>
                <a:gd name="T2" fmla="*/ 26 w 52"/>
                <a:gd name="T3" fmla="*/ 0 h 24"/>
                <a:gd name="T4" fmla="*/ 5 w 52"/>
                <a:gd name="T5" fmla="*/ 9 h 24"/>
                <a:gd name="T6" fmla="*/ 0 w 52"/>
                <a:gd name="T7" fmla="*/ 21 h 24"/>
                <a:gd name="T8" fmla="*/ 19 w 52"/>
                <a:gd name="T9" fmla="*/ 24 h 24"/>
                <a:gd name="T10" fmla="*/ 50 w 52"/>
                <a:gd name="T11" fmla="*/ 24 h 24"/>
                <a:gd name="T12" fmla="*/ 50 w 52"/>
                <a:gd name="T13" fmla="*/ 16 h 24"/>
                <a:gd name="T14" fmla="*/ 52 w 52"/>
                <a:gd name="T15" fmla="*/ 9 h 24"/>
                <a:gd name="T16" fmla="*/ 43 w 52"/>
                <a:gd name="T17" fmla="*/ 5 h 24"/>
                <a:gd name="T18" fmla="*/ 43 w 52"/>
                <a:gd name="T19" fmla="*/ 5 h 24"/>
                <a:gd name="T20" fmla="*/ 43 w 52"/>
                <a:gd name="T2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24">
                  <a:moveTo>
                    <a:pt x="43" y="5"/>
                  </a:moveTo>
                  <a:lnTo>
                    <a:pt x="26" y="0"/>
                  </a:lnTo>
                  <a:lnTo>
                    <a:pt x="5" y="9"/>
                  </a:lnTo>
                  <a:lnTo>
                    <a:pt x="0" y="21"/>
                  </a:lnTo>
                  <a:lnTo>
                    <a:pt x="19" y="24"/>
                  </a:lnTo>
                  <a:lnTo>
                    <a:pt x="50" y="24"/>
                  </a:lnTo>
                  <a:lnTo>
                    <a:pt x="50" y="16"/>
                  </a:lnTo>
                  <a:lnTo>
                    <a:pt x="52" y="9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AFDA865D-85A2-9AC3-1458-6E6539D49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543" y="2624037"/>
              <a:ext cx="47722" cy="112487"/>
            </a:xfrm>
            <a:custGeom>
              <a:avLst/>
              <a:gdLst>
                <a:gd name="T0" fmla="*/ 7 w 28"/>
                <a:gd name="T1" fmla="*/ 0 h 66"/>
                <a:gd name="T2" fmla="*/ 7 w 28"/>
                <a:gd name="T3" fmla="*/ 0 h 66"/>
                <a:gd name="T4" fmla="*/ 7 w 28"/>
                <a:gd name="T5" fmla="*/ 4 h 66"/>
                <a:gd name="T6" fmla="*/ 11 w 28"/>
                <a:gd name="T7" fmla="*/ 2 h 66"/>
                <a:gd name="T8" fmla="*/ 14 w 28"/>
                <a:gd name="T9" fmla="*/ 9 h 66"/>
                <a:gd name="T10" fmla="*/ 19 w 28"/>
                <a:gd name="T11" fmla="*/ 9 h 66"/>
                <a:gd name="T12" fmla="*/ 21 w 28"/>
                <a:gd name="T13" fmla="*/ 18 h 66"/>
                <a:gd name="T14" fmla="*/ 19 w 28"/>
                <a:gd name="T15" fmla="*/ 26 h 66"/>
                <a:gd name="T16" fmla="*/ 21 w 28"/>
                <a:gd name="T17" fmla="*/ 35 h 66"/>
                <a:gd name="T18" fmla="*/ 28 w 28"/>
                <a:gd name="T19" fmla="*/ 40 h 66"/>
                <a:gd name="T20" fmla="*/ 28 w 28"/>
                <a:gd name="T21" fmla="*/ 45 h 66"/>
                <a:gd name="T22" fmla="*/ 21 w 28"/>
                <a:gd name="T23" fmla="*/ 49 h 66"/>
                <a:gd name="T24" fmla="*/ 21 w 28"/>
                <a:gd name="T25" fmla="*/ 56 h 66"/>
                <a:gd name="T26" fmla="*/ 11 w 28"/>
                <a:gd name="T27" fmla="*/ 66 h 66"/>
                <a:gd name="T28" fmla="*/ 9 w 28"/>
                <a:gd name="T29" fmla="*/ 63 h 66"/>
                <a:gd name="T30" fmla="*/ 9 w 28"/>
                <a:gd name="T31" fmla="*/ 59 h 66"/>
                <a:gd name="T32" fmla="*/ 0 w 28"/>
                <a:gd name="T33" fmla="*/ 52 h 66"/>
                <a:gd name="T34" fmla="*/ 0 w 28"/>
                <a:gd name="T35" fmla="*/ 42 h 66"/>
                <a:gd name="T36" fmla="*/ 0 w 28"/>
                <a:gd name="T37" fmla="*/ 28 h 66"/>
                <a:gd name="T38" fmla="*/ 2 w 28"/>
                <a:gd name="T39" fmla="*/ 21 h 66"/>
                <a:gd name="T40" fmla="*/ 0 w 28"/>
                <a:gd name="T41" fmla="*/ 16 h 66"/>
                <a:gd name="T42" fmla="*/ 0 w 28"/>
                <a:gd name="T43" fmla="*/ 11 h 66"/>
                <a:gd name="T44" fmla="*/ 7 w 28"/>
                <a:gd name="T4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66">
                  <a:moveTo>
                    <a:pt x="7" y="0"/>
                  </a:moveTo>
                  <a:lnTo>
                    <a:pt x="7" y="0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4" y="9"/>
                  </a:lnTo>
                  <a:lnTo>
                    <a:pt x="19" y="9"/>
                  </a:lnTo>
                  <a:lnTo>
                    <a:pt x="21" y="18"/>
                  </a:lnTo>
                  <a:lnTo>
                    <a:pt x="19" y="26"/>
                  </a:lnTo>
                  <a:lnTo>
                    <a:pt x="21" y="35"/>
                  </a:lnTo>
                  <a:lnTo>
                    <a:pt x="28" y="40"/>
                  </a:lnTo>
                  <a:lnTo>
                    <a:pt x="28" y="45"/>
                  </a:lnTo>
                  <a:lnTo>
                    <a:pt x="21" y="49"/>
                  </a:lnTo>
                  <a:lnTo>
                    <a:pt x="21" y="56"/>
                  </a:lnTo>
                  <a:lnTo>
                    <a:pt x="11" y="66"/>
                  </a:lnTo>
                  <a:lnTo>
                    <a:pt x="9" y="63"/>
                  </a:lnTo>
                  <a:lnTo>
                    <a:pt x="9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41912814-748B-1A04-FA46-3AEC0E605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1613" y="4531203"/>
              <a:ext cx="543688" cy="1210087"/>
            </a:xfrm>
            <a:custGeom>
              <a:avLst/>
              <a:gdLst>
                <a:gd name="T0" fmla="*/ 127 w 319"/>
                <a:gd name="T1" fmla="*/ 710 h 710"/>
                <a:gd name="T2" fmla="*/ 104 w 319"/>
                <a:gd name="T3" fmla="*/ 701 h 710"/>
                <a:gd name="T4" fmla="*/ 78 w 319"/>
                <a:gd name="T5" fmla="*/ 701 h 710"/>
                <a:gd name="T6" fmla="*/ 82 w 319"/>
                <a:gd name="T7" fmla="*/ 651 h 710"/>
                <a:gd name="T8" fmla="*/ 113 w 319"/>
                <a:gd name="T9" fmla="*/ 689 h 710"/>
                <a:gd name="T10" fmla="*/ 127 w 319"/>
                <a:gd name="T11" fmla="*/ 710 h 710"/>
                <a:gd name="T12" fmla="*/ 137 w 319"/>
                <a:gd name="T13" fmla="*/ 5 h 710"/>
                <a:gd name="T14" fmla="*/ 151 w 319"/>
                <a:gd name="T15" fmla="*/ 5 h 710"/>
                <a:gd name="T16" fmla="*/ 172 w 319"/>
                <a:gd name="T17" fmla="*/ 7 h 710"/>
                <a:gd name="T18" fmla="*/ 217 w 319"/>
                <a:gd name="T19" fmla="*/ 40 h 710"/>
                <a:gd name="T20" fmla="*/ 253 w 319"/>
                <a:gd name="T21" fmla="*/ 59 h 710"/>
                <a:gd name="T22" fmla="*/ 239 w 319"/>
                <a:gd name="T23" fmla="*/ 95 h 710"/>
                <a:gd name="T24" fmla="*/ 274 w 319"/>
                <a:gd name="T25" fmla="*/ 102 h 710"/>
                <a:gd name="T26" fmla="*/ 300 w 319"/>
                <a:gd name="T27" fmla="*/ 85 h 710"/>
                <a:gd name="T28" fmla="*/ 312 w 319"/>
                <a:gd name="T29" fmla="*/ 66 h 710"/>
                <a:gd name="T30" fmla="*/ 319 w 319"/>
                <a:gd name="T31" fmla="*/ 90 h 710"/>
                <a:gd name="T32" fmla="*/ 295 w 319"/>
                <a:gd name="T33" fmla="*/ 109 h 710"/>
                <a:gd name="T34" fmla="*/ 255 w 319"/>
                <a:gd name="T35" fmla="*/ 149 h 710"/>
                <a:gd name="T36" fmla="*/ 248 w 319"/>
                <a:gd name="T37" fmla="*/ 185 h 710"/>
                <a:gd name="T38" fmla="*/ 243 w 319"/>
                <a:gd name="T39" fmla="*/ 208 h 710"/>
                <a:gd name="T40" fmla="*/ 241 w 319"/>
                <a:gd name="T41" fmla="*/ 232 h 710"/>
                <a:gd name="T42" fmla="*/ 260 w 319"/>
                <a:gd name="T43" fmla="*/ 260 h 710"/>
                <a:gd name="T44" fmla="*/ 269 w 319"/>
                <a:gd name="T45" fmla="*/ 279 h 710"/>
                <a:gd name="T46" fmla="*/ 229 w 319"/>
                <a:gd name="T47" fmla="*/ 317 h 710"/>
                <a:gd name="T48" fmla="*/ 179 w 319"/>
                <a:gd name="T49" fmla="*/ 320 h 710"/>
                <a:gd name="T50" fmla="*/ 179 w 319"/>
                <a:gd name="T51" fmla="*/ 346 h 710"/>
                <a:gd name="T52" fmla="*/ 172 w 319"/>
                <a:gd name="T53" fmla="*/ 365 h 710"/>
                <a:gd name="T54" fmla="*/ 139 w 319"/>
                <a:gd name="T55" fmla="*/ 360 h 710"/>
                <a:gd name="T56" fmla="*/ 137 w 319"/>
                <a:gd name="T57" fmla="*/ 388 h 710"/>
                <a:gd name="T58" fmla="*/ 156 w 319"/>
                <a:gd name="T59" fmla="*/ 386 h 710"/>
                <a:gd name="T60" fmla="*/ 146 w 319"/>
                <a:gd name="T61" fmla="*/ 405 h 710"/>
                <a:gd name="T62" fmla="*/ 130 w 319"/>
                <a:gd name="T63" fmla="*/ 440 h 710"/>
                <a:gd name="T64" fmla="*/ 111 w 319"/>
                <a:gd name="T65" fmla="*/ 452 h 710"/>
                <a:gd name="T66" fmla="*/ 94 w 319"/>
                <a:gd name="T67" fmla="*/ 483 h 710"/>
                <a:gd name="T68" fmla="*/ 125 w 319"/>
                <a:gd name="T69" fmla="*/ 504 h 710"/>
                <a:gd name="T70" fmla="*/ 101 w 319"/>
                <a:gd name="T71" fmla="*/ 540 h 710"/>
                <a:gd name="T72" fmla="*/ 75 w 319"/>
                <a:gd name="T73" fmla="*/ 578 h 710"/>
                <a:gd name="T74" fmla="*/ 73 w 319"/>
                <a:gd name="T75" fmla="*/ 618 h 710"/>
                <a:gd name="T76" fmla="*/ 78 w 319"/>
                <a:gd name="T77" fmla="*/ 630 h 710"/>
                <a:gd name="T78" fmla="*/ 23 w 319"/>
                <a:gd name="T79" fmla="*/ 623 h 710"/>
                <a:gd name="T80" fmla="*/ 16 w 319"/>
                <a:gd name="T81" fmla="*/ 589 h 710"/>
                <a:gd name="T82" fmla="*/ 2 w 319"/>
                <a:gd name="T83" fmla="*/ 580 h 710"/>
                <a:gd name="T84" fmla="*/ 12 w 319"/>
                <a:gd name="T85" fmla="*/ 545 h 710"/>
                <a:gd name="T86" fmla="*/ 16 w 319"/>
                <a:gd name="T87" fmla="*/ 516 h 710"/>
                <a:gd name="T88" fmla="*/ 30 w 319"/>
                <a:gd name="T89" fmla="*/ 464 h 710"/>
                <a:gd name="T90" fmla="*/ 35 w 319"/>
                <a:gd name="T91" fmla="*/ 447 h 710"/>
                <a:gd name="T92" fmla="*/ 26 w 319"/>
                <a:gd name="T93" fmla="*/ 436 h 710"/>
                <a:gd name="T94" fmla="*/ 23 w 319"/>
                <a:gd name="T95" fmla="*/ 417 h 710"/>
                <a:gd name="T96" fmla="*/ 26 w 319"/>
                <a:gd name="T97" fmla="*/ 388 h 710"/>
                <a:gd name="T98" fmla="*/ 28 w 319"/>
                <a:gd name="T99" fmla="*/ 339 h 710"/>
                <a:gd name="T100" fmla="*/ 42 w 319"/>
                <a:gd name="T101" fmla="*/ 315 h 710"/>
                <a:gd name="T102" fmla="*/ 38 w 319"/>
                <a:gd name="T103" fmla="*/ 275 h 710"/>
                <a:gd name="T104" fmla="*/ 49 w 319"/>
                <a:gd name="T105" fmla="*/ 246 h 710"/>
                <a:gd name="T106" fmla="*/ 59 w 319"/>
                <a:gd name="T107" fmla="*/ 208 h 710"/>
                <a:gd name="T108" fmla="*/ 47 w 319"/>
                <a:gd name="T109" fmla="*/ 173 h 710"/>
                <a:gd name="T110" fmla="*/ 54 w 319"/>
                <a:gd name="T111" fmla="*/ 135 h 710"/>
                <a:gd name="T112" fmla="*/ 71 w 319"/>
                <a:gd name="T113" fmla="*/ 102 h 710"/>
                <a:gd name="T114" fmla="*/ 78 w 319"/>
                <a:gd name="T115" fmla="*/ 83 h 710"/>
                <a:gd name="T116" fmla="*/ 80 w 319"/>
                <a:gd name="T117" fmla="*/ 47 h 710"/>
                <a:gd name="T118" fmla="*/ 104 w 319"/>
                <a:gd name="T119" fmla="*/ 21 h 710"/>
                <a:gd name="T120" fmla="*/ 116 w 319"/>
                <a:gd name="T121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9" h="710">
                  <a:moveTo>
                    <a:pt x="127" y="710"/>
                  </a:moveTo>
                  <a:lnTo>
                    <a:pt x="127" y="710"/>
                  </a:lnTo>
                  <a:lnTo>
                    <a:pt x="113" y="710"/>
                  </a:lnTo>
                  <a:lnTo>
                    <a:pt x="104" y="701"/>
                  </a:lnTo>
                  <a:lnTo>
                    <a:pt x="94" y="701"/>
                  </a:lnTo>
                  <a:lnTo>
                    <a:pt x="78" y="701"/>
                  </a:lnTo>
                  <a:lnTo>
                    <a:pt x="78" y="639"/>
                  </a:lnTo>
                  <a:lnTo>
                    <a:pt x="82" y="651"/>
                  </a:lnTo>
                  <a:lnTo>
                    <a:pt x="92" y="672"/>
                  </a:lnTo>
                  <a:lnTo>
                    <a:pt x="113" y="689"/>
                  </a:lnTo>
                  <a:lnTo>
                    <a:pt x="134" y="694"/>
                  </a:lnTo>
                  <a:lnTo>
                    <a:pt x="127" y="710"/>
                  </a:lnTo>
                  <a:close/>
                  <a:moveTo>
                    <a:pt x="137" y="5"/>
                  </a:moveTo>
                  <a:lnTo>
                    <a:pt x="137" y="5"/>
                  </a:lnTo>
                  <a:lnTo>
                    <a:pt x="146" y="17"/>
                  </a:lnTo>
                  <a:lnTo>
                    <a:pt x="151" y="5"/>
                  </a:lnTo>
                  <a:lnTo>
                    <a:pt x="170" y="5"/>
                  </a:lnTo>
                  <a:lnTo>
                    <a:pt x="172" y="7"/>
                  </a:lnTo>
                  <a:lnTo>
                    <a:pt x="203" y="36"/>
                  </a:lnTo>
                  <a:lnTo>
                    <a:pt x="217" y="40"/>
                  </a:lnTo>
                  <a:lnTo>
                    <a:pt x="236" y="52"/>
                  </a:lnTo>
                  <a:lnTo>
                    <a:pt x="253" y="59"/>
                  </a:lnTo>
                  <a:lnTo>
                    <a:pt x="255" y="66"/>
                  </a:lnTo>
                  <a:lnTo>
                    <a:pt x="239" y="95"/>
                  </a:lnTo>
                  <a:lnTo>
                    <a:pt x="255" y="100"/>
                  </a:lnTo>
                  <a:lnTo>
                    <a:pt x="274" y="102"/>
                  </a:lnTo>
                  <a:lnTo>
                    <a:pt x="286" y="100"/>
                  </a:lnTo>
                  <a:lnTo>
                    <a:pt x="300" y="85"/>
                  </a:lnTo>
                  <a:lnTo>
                    <a:pt x="305" y="69"/>
                  </a:lnTo>
                  <a:lnTo>
                    <a:pt x="312" y="66"/>
                  </a:lnTo>
                  <a:lnTo>
                    <a:pt x="319" y="76"/>
                  </a:lnTo>
                  <a:lnTo>
                    <a:pt x="319" y="90"/>
                  </a:lnTo>
                  <a:lnTo>
                    <a:pt x="307" y="102"/>
                  </a:lnTo>
                  <a:lnTo>
                    <a:pt x="295" y="109"/>
                  </a:lnTo>
                  <a:lnTo>
                    <a:pt x="276" y="126"/>
                  </a:lnTo>
                  <a:lnTo>
                    <a:pt x="255" y="149"/>
                  </a:lnTo>
                  <a:lnTo>
                    <a:pt x="253" y="166"/>
                  </a:lnTo>
                  <a:lnTo>
                    <a:pt x="248" y="185"/>
                  </a:lnTo>
                  <a:lnTo>
                    <a:pt x="248" y="204"/>
                  </a:lnTo>
                  <a:lnTo>
                    <a:pt x="243" y="208"/>
                  </a:lnTo>
                  <a:lnTo>
                    <a:pt x="243" y="220"/>
                  </a:lnTo>
                  <a:lnTo>
                    <a:pt x="241" y="232"/>
                  </a:lnTo>
                  <a:lnTo>
                    <a:pt x="262" y="249"/>
                  </a:lnTo>
                  <a:lnTo>
                    <a:pt x="260" y="260"/>
                  </a:lnTo>
                  <a:lnTo>
                    <a:pt x="269" y="270"/>
                  </a:lnTo>
                  <a:lnTo>
                    <a:pt x="269" y="279"/>
                  </a:lnTo>
                  <a:lnTo>
                    <a:pt x="253" y="305"/>
                  </a:lnTo>
                  <a:lnTo>
                    <a:pt x="229" y="317"/>
                  </a:lnTo>
                  <a:lnTo>
                    <a:pt x="196" y="322"/>
                  </a:lnTo>
                  <a:lnTo>
                    <a:pt x="179" y="320"/>
                  </a:lnTo>
                  <a:lnTo>
                    <a:pt x="182" y="331"/>
                  </a:lnTo>
                  <a:lnTo>
                    <a:pt x="179" y="346"/>
                  </a:lnTo>
                  <a:lnTo>
                    <a:pt x="182" y="358"/>
                  </a:lnTo>
                  <a:lnTo>
                    <a:pt x="172" y="365"/>
                  </a:lnTo>
                  <a:lnTo>
                    <a:pt x="156" y="367"/>
                  </a:lnTo>
                  <a:lnTo>
                    <a:pt x="139" y="360"/>
                  </a:lnTo>
                  <a:lnTo>
                    <a:pt x="134" y="365"/>
                  </a:lnTo>
                  <a:lnTo>
                    <a:pt x="137" y="388"/>
                  </a:lnTo>
                  <a:lnTo>
                    <a:pt x="149" y="393"/>
                  </a:lnTo>
                  <a:lnTo>
                    <a:pt x="156" y="386"/>
                  </a:lnTo>
                  <a:lnTo>
                    <a:pt x="161" y="398"/>
                  </a:lnTo>
                  <a:lnTo>
                    <a:pt x="146" y="405"/>
                  </a:lnTo>
                  <a:lnTo>
                    <a:pt x="132" y="419"/>
                  </a:lnTo>
                  <a:lnTo>
                    <a:pt x="130" y="440"/>
                  </a:lnTo>
                  <a:lnTo>
                    <a:pt x="127" y="452"/>
                  </a:lnTo>
                  <a:lnTo>
                    <a:pt x="111" y="452"/>
                  </a:lnTo>
                  <a:lnTo>
                    <a:pt x="99" y="464"/>
                  </a:lnTo>
                  <a:lnTo>
                    <a:pt x="94" y="483"/>
                  </a:lnTo>
                  <a:lnTo>
                    <a:pt x="111" y="500"/>
                  </a:lnTo>
                  <a:lnTo>
                    <a:pt x="125" y="504"/>
                  </a:lnTo>
                  <a:lnTo>
                    <a:pt x="120" y="526"/>
                  </a:lnTo>
                  <a:lnTo>
                    <a:pt x="101" y="540"/>
                  </a:lnTo>
                  <a:lnTo>
                    <a:pt x="90" y="568"/>
                  </a:lnTo>
                  <a:lnTo>
                    <a:pt x="75" y="578"/>
                  </a:lnTo>
                  <a:lnTo>
                    <a:pt x="68" y="589"/>
                  </a:lnTo>
                  <a:lnTo>
                    <a:pt x="73" y="618"/>
                  </a:lnTo>
                  <a:lnTo>
                    <a:pt x="85" y="632"/>
                  </a:lnTo>
                  <a:lnTo>
                    <a:pt x="78" y="630"/>
                  </a:lnTo>
                  <a:lnTo>
                    <a:pt x="64" y="627"/>
                  </a:lnTo>
                  <a:lnTo>
                    <a:pt x="23" y="623"/>
                  </a:lnTo>
                  <a:lnTo>
                    <a:pt x="16" y="608"/>
                  </a:lnTo>
                  <a:lnTo>
                    <a:pt x="16" y="589"/>
                  </a:lnTo>
                  <a:lnTo>
                    <a:pt x="7" y="589"/>
                  </a:lnTo>
                  <a:lnTo>
                    <a:pt x="2" y="580"/>
                  </a:lnTo>
                  <a:lnTo>
                    <a:pt x="0" y="554"/>
                  </a:lnTo>
                  <a:lnTo>
                    <a:pt x="12" y="545"/>
                  </a:lnTo>
                  <a:lnTo>
                    <a:pt x="16" y="528"/>
                  </a:lnTo>
                  <a:lnTo>
                    <a:pt x="16" y="516"/>
                  </a:lnTo>
                  <a:lnTo>
                    <a:pt x="23" y="497"/>
                  </a:lnTo>
                  <a:lnTo>
                    <a:pt x="30" y="464"/>
                  </a:lnTo>
                  <a:lnTo>
                    <a:pt x="28" y="452"/>
                  </a:lnTo>
                  <a:lnTo>
                    <a:pt x="35" y="447"/>
                  </a:lnTo>
                  <a:lnTo>
                    <a:pt x="33" y="438"/>
                  </a:lnTo>
                  <a:lnTo>
                    <a:pt x="26" y="436"/>
                  </a:lnTo>
                  <a:lnTo>
                    <a:pt x="30" y="424"/>
                  </a:lnTo>
                  <a:lnTo>
                    <a:pt x="23" y="417"/>
                  </a:lnTo>
                  <a:lnTo>
                    <a:pt x="21" y="391"/>
                  </a:lnTo>
                  <a:lnTo>
                    <a:pt x="26" y="388"/>
                  </a:lnTo>
                  <a:lnTo>
                    <a:pt x="23" y="360"/>
                  </a:lnTo>
                  <a:lnTo>
                    <a:pt x="28" y="339"/>
                  </a:lnTo>
                  <a:lnTo>
                    <a:pt x="33" y="320"/>
                  </a:lnTo>
                  <a:lnTo>
                    <a:pt x="42" y="315"/>
                  </a:lnTo>
                  <a:lnTo>
                    <a:pt x="38" y="294"/>
                  </a:lnTo>
                  <a:lnTo>
                    <a:pt x="38" y="275"/>
                  </a:lnTo>
                  <a:lnTo>
                    <a:pt x="49" y="263"/>
                  </a:lnTo>
                  <a:lnTo>
                    <a:pt x="49" y="246"/>
                  </a:lnTo>
                  <a:lnTo>
                    <a:pt x="59" y="227"/>
                  </a:lnTo>
                  <a:lnTo>
                    <a:pt x="59" y="208"/>
                  </a:lnTo>
                  <a:lnTo>
                    <a:pt x="54" y="206"/>
                  </a:lnTo>
                  <a:lnTo>
                    <a:pt x="47" y="173"/>
                  </a:lnTo>
                  <a:lnTo>
                    <a:pt x="56" y="152"/>
                  </a:lnTo>
                  <a:lnTo>
                    <a:pt x="54" y="135"/>
                  </a:lnTo>
                  <a:lnTo>
                    <a:pt x="61" y="118"/>
                  </a:lnTo>
                  <a:lnTo>
                    <a:pt x="71" y="102"/>
                  </a:lnTo>
                  <a:lnTo>
                    <a:pt x="82" y="90"/>
                  </a:lnTo>
                  <a:lnTo>
                    <a:pt x="78" y="83"/>
                  </a:lnTo>
                  <a:lnTo>
                    <a:pt x="80" y="78"/>
                  </a:lnTo>
                  <a:lnTo>
                    <a:pt x="80" y="47"/>
                  </a:lnTo>
                  <a:lnTo>
                    <a:pt x="99" y="40"/>
                  </a:lnTo>
                  <a:lnTo>
                    <a:pt x="104" y="21"/>
                  </a:lnTo>
                  <a:lnTo>
                    <a:pt x="101" y="17"/>
                  </a:lnTo>
                  <a:lnTo>
                    <a:pt x="116" y="0"/>
                  </a:lnTo>
                  <a:lnTo>
                    <a:pt x="137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5E466434-B001-79CD-BCF5-D43CD253B2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3855" y="4215898"/>
              <a:ext cx="1111235" cy="1032835"/>
            </a:xfrm>
            <a:custGeom>
              <a:avLst/>
              <a:gdLst>
                <a:gd name="T0" fmla="*/ 544 w 652"/>
                <a:gd name="T1" fmla="*/ 550 h 606"/>
                <a:gd name="T2" fmla="*/ 562 w 652"/>
                <a:gd name="T3" fmla="*/ 580 h 606"/>
                <a:gd name="T4" fmla="*/ 539 w 652"/>
                <a:gd name="T5" fmla="*/ 606 h 606"/>
                <a:gd name="T6" fmla="*/ 508 w 652"/>
                <a:gd name="T7" fmla="*/ 554 h 606"/>
                <a:gd name="T8" fmla="*/ 489 w 652"/>
                <a:gd name="T9" fmla="*/ 50 h 606"/>
                <a:gd name="T10" fmla="*/ 520 w 652"/>
                <a:gd name="T11" fmla="*/ 69 h 606"/>
                <a:gd name="T12" fmla="*/ 527 w 652"/>
                <a:gd name="T13" fmla="*/ 102 h 606"/>
                <a:gd name="T14" fmla="*/ 553 w 652"/>
                <a:gd name="T15" fmla="*/ 145 h 606"/>
                <a:gd name="T16" fmla="*/ 584 w 652"/>
                <a:gd name="T17" fmla="*/ 176 h 606"/>
                <a:gd name="T18" fmla="*/ 605 w 652"/>
                <a:gd name="T19" fmla="*/ 197 h 606"/>
                <a:gd name="T20" fmla="*/ 641 w 652"/>
                <a:gd name="T21" fmla="*/ 247 h 606"/>
                <a:gd name="T22" fmla="*/ 652 w 652"/>
                <a:gd name="T23" fmla="*/ 296 h 606"/>
                <a:gd name="T24" fmla="*/ 645 w 652"/>
                <a:gd name="T25" fmla="*/ 348 h 606"/>
                <a:gd name="T26" fmla="*/ 617 w 652"/>
                <a:gd name="T27" fmla="*/ 405 h 606"/>
                <a:gd name="T28" fmla="*/ 596 w 652"/>
                <a:gd name="T29" fmla="*/ 455 h 606"/>
                <a:gd name="T30" fmla="*/ 567 w 652"/>
                <a:gd name="T31" fmla="*/ 483 h 606"/>
                <a:gd name="T32" fmla="*/ 520 w 652"/>
                <a:gd name="T33" fmla="*/ 500 h 606"/>
                <a:gd name="T34" fmla="*/ 492 w 652"/>
                <a:gd name="T35" fmla="*/ 505 h 606"/>
                <a:gd name="T36" fmla="*/ 442 w 652"/>
                <a:gd name="T37" fmla="*/ 488 h 606"/>
                <a:gd name="T38" fmla="*/ 418 w 652"/>
                <a:gd name="T39" fmla="*/ 443 h 606"/>
                <a:gd name="T40" fmla="*/ 395 w 652"/>
                <a:gd name="T41" fmla="*/ 429 h 606"/>
                <a:gd name="T42" fmla="*/ 397 w 652"/>
                <a:gd name="T43" fmla="*/ 401 h 606"/>
                <a:gd name="T44" fmla="*/ 369 w 652"/>
                <a:gd name="T45" fmla="*/ 427 h 606"/>
                <a:gd name="T46" fmla="*/ 338 w 652"/>
                <a:gd name="T47" fmla="*/ 386 h 606"/>
                <a:gd name="T48" fmla="*/ 290 w 652"/>
                <a:gd name="T49" fmla="*/ 360 h 606"/>
                <a:gd name="T50" fmla="*/ 208 w 652"/>
                <a:gd name="T51" fmla="*/ 374 h 606"/>
                <a:gd name="T52" fmla="*/ 167 w 652"/>
                <a:gd name="T53" fmla="*/ 405 h 606"/>
                <a:gd name="T54" fmla="*/ 118 w 652"/>
                <a:gd name="T55" fmla="*/ 408 h 606"/>
                <a:gd name="T56" fmla="*/ 85 w 652"/>
                <a:gd name="T57" fmla="*/ 422 h 606"/>
                <a:gd name="T58" fmla="*/ 35 w 652"/>
                <a:gd name="T59" fmla="*/ 415 h 606"/>
                <a:gd name="T60" fmla="*/ 37 w 652"/>
                <a:gd name="T61" fmla="*/ 393 h 606"/>
                <a:gd name="T62" fmla="*/ 30 w 652"/>
                <a:gd name="T63" fmla="*/ 344 h 606"/>
                <a:gd name="T64" fmla="*/ 21 w 652"/>
                <a:gd name="T65" fmla="*/ 306 h 606"/>
                <a:gd name="T66" fmla="*/ 0 w 652"/>
                <a:gd name="T67" fmla="*/ 261 h 606"/>
                <a:gd name="T68" fmla="*/ 14 w 652"/>
                <a:gd name="T69" fmla="*/ 266 h 606"/>
                <a:gd name="T70" fmla="*/ 2 w 652"/>
                <a:gd name="T71" fmla="*/ 230 h 606"/>
                <a:gd name="T72" fmla="*/ 7 w 652"/>
                <a:gd name="T73" fmla="*/ 197 h 606"/>
                <a:gd name="T74" fmla="*/ 35 w 652"/>
                <a:gd name="T75" fmla="*/ 180 h 606"/>
                <a:gd name="T76" fmla="*/ 66 w 652"/>
                <a:gd name="T77" fmla="*/ 166 h 606"/>
                <a:gd name="T78" fmla="*/ 97 w 652"/>
                <a:gd name="T79" fmla="*/ 154 h 606"/>
                <a:gd name="T80" fmla="*/ 134 w 652"/>
                <a:gd name="T81" fmla="*/ 133 h 606"/>
                <a:gd name="T82" fmla="*/ 158 w 652"/>
                <a:gd name="T83" fmla="*/ 93 h 606"/>
                <a:gd name="T84" fmla="*/ 170 w 652"/>
                <a:gd name="T85" fmla="*/ 88 h 606"/>
                <a:gd name="T86" fmla="*/ 191 w 652"/>
                <a:gd name="T87" fmla="*/ 64 h 606"/>
                <a:gd name="T88" fmla="*/ 208 w 652"/>
                <a:gd name="T89" fmla="*/ 55 h 606"/>
                <a:gd name="T90" fmla="*/ 243 w 652"/>
                <a:gd name="T91" fmla="*/ 69 h 606"/>
                <a:gd name="T92" fmla="*/ 269 w 652"/>
                <a:gd name="T93" fmla="*/ 48 h 606"/>
                <a:gd name="T94" fmla="*/ 290 w 652"/>
                <a:gd name="T95" fmla="*/ 24 h 606"/>
                <a:gd name="T96" fmla="*/ 300 w 652"/>
                <a:gd name="T97" fmla="*/ 10 h 606"/>
                <a:gd name="T98" fmla="*/ 343 w 652"/>
                <a:gd name="T99" fmla="*/ 22 h 606"/>
                <a:gd name="T100" fmla="*/ 371 w 652"/>
                <a:gd name="T101" fmla="*/ 22 h 606"/>
                <a:gd name="T102" fmla="*/ 371 w 652"/>
                <a:gd name="T103" fmla="*/ 43 h 606"/>
                <a:gd name="T104" fmla="*/ 359 w 652"/>
                <a:gd name="T105" fmla="*/ 64 h 606"/>
                <a:gd name="T106" fmla="*/ 392 w 652"/>
                <a:gd name="T107" fmla="*/ 90 h 606"/>
                <a:gd name="T108" fmla="*/ 421 w 652"/>
                <a:gd name="T109" fmla="*/ 109 h 606"/>
                <a:gd name="T110" fmla="*/ 454 w 652"/>
                <a:gd name="T111" fmla="*/ 93 h 606"/>
                <a:gd name="T112" fmla="*/ 458 w 652"/>
                <a:gd name="T113" fmla="*/ 60 h 606"/>
                <a:gd name="T114" fmla="*/ 458 w 652"/>
                <a:gd name="T115" fmla="*/ 27 h 606"/>
                <a:gd name="T116" fmla="*/ 473 w 652"/>
                <a:gd name="T117" fmla="*/ 0 h 606"/>
                <a:gd name="T118" fmla="*/ 482 w 652"/>
                <a:gd name="T119" fmla="*/ 2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606">
                  <a:moveTo>
                    <a:pt x="520" y="545"/>
                  </a:moveTo>
                  <a:lnTo>
                    <a:pt x="520" y="545"/>
                  </a:lnTo>
                  <a:lnTo>
                    <a:pt x="536" y="552"/>
                  </a:lnTo>
                  <a:lnTo>
                    <a:pt x="544" y="550"/>
                  </a:lnTo>
                  <a:lnTo>
                    <a:pt x="558" y="547"/>
                  </a:lnTo>
                  <a:lnTo>
                    <a:pt x="565" y="547"/>
                  </a:lnTo>
                  <a:lnTo>
                    <a:pt x="567" y="573"/>
                  </a:lnTo>
                  <a:lnTo>
                    <a:pt x="562" y="580"/>
                  </a:lnTo>
                  <a:lnTo>
                    <a:pt x="560" y="597"/>
                  </a:lnTo>
                  <a:lnTo>
                    <a:pt x="555" y="592"/>
                  </a:lnTo>
                  <a:lnTo>
                    <a:pt x="544" y="606"/>
                  </a:lnTo>
                  <a:lnTo>
                    <a:pt x="539" y="606"/>
                  </a:lnTo>
                  <a:lnTo>
                    <a:pt x="529" y="606"/>
                  </a:lnTo>
                  <a:lnTo>
                    <a:pt x="520" y="587"/>
                  </a:lnTo>
                  <a:lnTo>
                    <a:pt x="518" y="573"/>
                  </a:lnTo>
                  <a:lnTo>
                    <a:pt x="508" y="554"/>
                  </a:lnTo>
                  <a:lnTo>
                    <a:pt x="508" y="545"/>
                  </a:lnTo>
                  <a:lnTo>
                    <a:pt x="520" y="545"/>
                  </a:lnTo>
                  <a:close/>
                  <a:moveTo>
                    <a:pt x="489" y="50"/>
                  </a:moveTo>
                  <a:lnTo>
                    <a:pt x="489" y="50"/>
                  </a:lnTo>
                  <a:lnTo>
                    <a:pt x="496" y="62"/>
                  </a:lnTo>
                  <a:lnTo>
                    <a:pt x="506" y="57"/>
                  </a:lnTo>
                  <a:lnTo>
                    <a:pt x="510" y="64"/>
                  </a:lnTo>
                  <a:lnTo>
                    <a:pt x="520" y="69"/>
                  </a:lnTo>
                  <a:lnTo>
                    <a:pt x="518" y="79"/>
                  </a:lnTo>
                  <a:lnTo>
                    <a:pt x="520" y="93"/>
                  </a:lnTo>
                  <a:lnTo>
                    <a:pt x="522" y="100"/>
                  </a:lnTo>
                  <a:lnTo>
                    <a:pt x="527" y="102"/>
                  </a:lnTo>
                  <a:lnTo>
                    <a:pt x="532" y="116"/>
                  </a:lnTo>
                  <a:lnTo>
                    <a:pt x="532" y="126"/>
                  </a:lnTo>
                  <a:lnTo>
                    <a:pt x="536" y="138"/>
                  </a:lnTo>
                  <a:lnTo>
                    <a:pt x="553" y="145"/>
                  </a:lnTo>
                  <a:lnTo>
                    <a:pt x="565" y="154"/>
                  </a:lnTo>
                  <a:lnTo>
                    <a:pt x="577" y="161"/>
                  </a:lnTo>
                  <a:lnTo>
                    <a:pt x="574" y="166"/>
                  </a:lnTo>
                  <a:lnTo>
                    <a:pt x="584" y="176"/>
                  </a:lnTo>
                  <a:lnTo>
                    <a:pt x="588" y="195"/>
                  </a:lnTo>
                  <a:lnTo>
                    <a:pt x="596" y="192"/>
                  </a:lnTo>
                  <a:lnTo>
                    <a:pt x="603" y="199"/>
                  </a:lnTo>
                  <a:lnTo>
                    <a:pt x="605" y="197"/>
                  </a:lnTo>
                  <a:lnTo>
                    <a:pt x="610" y="214"/>
                  </a:lnTo>
                  <a:lnTo>
                    <a:pt x="619" y="225"/>
                  </a:lnTo>
                  <a:lnTo>
                    <a:pt x="629" y="232"/>
                  </a:lnTo>
                  <a:lnTo>
                    <a:pt x="641" y="247"/>
                  </a:lnTo>
                  <a:lnTo>
                    <a:pt x="645" y="261"/>
                  </a:lnTo>
                  <a:lnTo>
                    <a:pt x="645" y="270"/>
                  </a:lnTo>
                  <a:lnTo>
                    <a:pt x="645" y="282"/>
                  </a:lnTo>
                  <a:lnTo>
                    <a:pt x="652" y="296"/>
                  </a:lnTo>
                  <a:lnTo>
                    <a:pt x="650" y="313"/>
                  </a:lnTo>
                  <a:lnTo>
                    <a:pt x="648" y="322"/>
                  </a:lnTo>
                  <a:lnTo>
                    <a:pt x="645" y="339"/>
                  </a:lnTo>
                  <a:lnTo>
                    <a:pt x="645" y="348"/>
                  </a:lnTo>
                  <a:lnTo>
                    <a:pt x="641" y="363"/>
                  </a:lnTo>
                  <a:lnTo>
                    <a:pt x="633" y="382"/>
                  </a:lnTo>
                  <a:lnTo>
                    <a:pt x="622" y="389"/>
                  </a:lnTo>
                  <a:lnTo>
                    <a:pt x="617" y="405"/>
                  </a:lnTo>
                  <a:lnTo>
                    <a:pt x="610" y="415"/>
                  </a:lnTo>
                  <a:lnTo>
                    <a:pt x="605" y="431"/>
                  </a:lnTo>
                  <a:lnTo>
                    <a:pt x="598" y="441"/>
                  </a:lnTo>
                  <a:lnTo>
                    <a:pt x="596" y="455"/>
                  </a:lnTo>
                  <a:lnTo>
                    <a:pt x="593" y="469"/>
                  </a:lnTo>
                  <a:lnTo>
                    <a:pt x="593" y="476"/>
                  </a:lnTo>
                  <a:lnTo>
                    <a:pt x="584" y="483"/>
                  </a:lnTo>
                  <a:lnTo>
                    <a:pt x="567" y="483"/>
                  </a:lnTo>
                  <a:lnTo>
                    <a:pt x="551" y="493"/>
                  </a:lnTo>
                  <a:lnTo>
                    <a:pt x="544" y="500"/>
                  </a:lnTo>
                  <a:lnTo>
                    <a:pt x="534" y="509"/>
                  </a:lnTo>
                  <a:lnTo>
                    <a:pt x="520" y="500"/>
                  </a:lnTo>
                  <a:lnTo>
                    <a:pt x="510" y="495"/>
                  </a:lnTo>
                  <a:lnTo>
                    <a:pt x="513" y="486"/>
                  </a:lnTo>
                  <a:lnTo>
                    <a:pt x="506" y="490"/>
                  </a:lnTo>
                  <a:lnTo>
                    <a:pt x="492" y="505"/>
                  </a:lnTo>
                  <a:lnTo>
                    <a:pt x="477" y="498"/>
                  </a:lnTo>
                  <a:lnTo>
                    <a:pt x="468" y="495"/>
                  </a:lnTo>
                  <a:lnTo>
                    <a:pt x="458" y="493"/>
                  </a:lnTo>
                  <a:lnTo>
                    <a:pt x="442" y="488"/>
                  </a:lnTo>
                  <a:lnTo>
                    <a:pt x="432" y="474"/>
                  </a:lnTo>
                  <a:lnTo>
                    <a:pt x="430" y="460"/>
                  </a:lnTo>
                  <a:lnTo>
                    <a:pt x="425" y="450"/>
                  </a:lnTo>
                  <a:lnTo>
                    <a:pt x="418" y="443"/>
                  </a:lnTo>
                  <a:lnTo>
                    <a:pt x="402" y="441"/>
                  </a:lnTo>
                  <a:lnTo>
                    <a:pt x="406" y="429"/>
                  </a:lnTo>
                  <a:lnTo>
                    <a:pt x="402" y="415"/>
                  </a:lnTo>
                  <a:lnTo>
                    <a:pt x="395" y="429"/>
                  </a:lnTo>
                  <a:lnTo>
                    <a:pt x="380" y="431"/>
                  </a:lnTo>
                  <a:lnTo>
                    <a:pt x="390" y="422"/>
                  </a:lnTo>
                  <a:lnTo>
                    <a:pt x="392" y="410"/>
                  </a:lnTo>
                  <a:lnTo>
                    <a:pt x="397" y="401"/>
                  </a:lnTo>
                  <a:lnTo>
                    <a:pt x="397" y="386"/>
                  </a:lnTo>
                  <a:lnTo>
                    <a:pt x="383" y="403"/>
                  </a:lnTo>
                  <a:lnTo>
                    <a:pt x="373" y="410"/>
                  </a:lnTo>
                  <a:lnTo>
                    <a:pt x="369" y="427"/>
                  </a:lnTo>
                  <a:lnTo>
                    <a:pt x="354" y="417"/>
                  </a:lnTo>
                  <a:lnTo>
                    <a:pt x="354" y="408"/>
                  </a:lnTo>
                  <a:lnTo>
                    <a:pt x="345" y="393"/>
                  </a:lnTo>
                  <a:lnTo>
                    <a:pt x="338" y="386"/>
                  </a:lnTo>
                  <a:lnTo>
                    <a:pt x="340" y="382"/>
                  </a:lnTo>
                  <a:lnTo>
                    <a:pt x="319" y="370"/>
                  </a:lnTo>
                  <a:lnTo>
                    <a:pt x="307" y="370"/>
                  </a:lnTo>
                  <a:lnTo>
                    <a:pt x="290" y="360"/>
                  </a:lnTo>
                  <a:lnTo>
                    <a:pt x="262" y="363"/>
                  </a:lnTo>
                  <a:lnTo>
                    <a:pt x="241" y="370"/>
                  </a:lnTo>
                  <a:lnTo>
                    <a:pt x="224" y="374"/>
                  </a:lnTo>
                  <a:lnTo>
                    <a:pt x="208" y="374"/>
                  </a:lnTo>
                  <a:lnTo>
                    <a:pt x="191" y="384"/>
                  </a:lnTo>
                  <a:lnTo>
                    <a:pt x="177" y="389"/>
                  </a:lnTo>
                  <a:lnTo>
                    <a:pt x="175" y="398"/>
                  </a:lnTo>
                  <a:lnTo>
                    <a:pt x="167" y="405"/>
                  </a:lnTo>
                  <a:lnTo>
                    <a:pt x="153" y="408"/>
                  </a:lnTo>
                  <a:lnTo>
                    <a:pt x="144" y="408"/>
                  </a:lnTo>
                  <a:lnTo>
                    <a:pt x="130" y="405"/>
                  </a:lnTo>
                  <a:lnTo>
                    <a:pt x="118" y="408"/>
                  </a:lnTo>
                  <a:lnTo>
                    <a:pt x="106" y="408"/>
                  </a:lnTo>
                  <a:lnTo>
                    <a:pt x="97" y="417"/>
                  </a:lnTo>
                  <a:lnTo>
                    <a:pt x="92" y="417"/>
                  </a:lnTo>
                  <a:lnTo>
                    <a:pt x="85" y="422"/>
                  </a:lnTo>
                  <a:lnTo>
                    <a:pt x="75" y="429"/>
                  </a:lnTo>
                  <a:lnTo>
                    <a:pt x="63" y="429"/>
                  </a:lnTo>
                  <a:lnTo>
                    <a:pt x="54" y="429"/>
                  </a:lnTo>
                  <a:lnTo>
                    <a:pt x="35" y="415"/>
                  </a:lnTo>
                  <a:lnTo>
                    <a:pt x="28" y="412"/>
                  </a:lnTo>
                  <a:lnTo>
                    <a:pt x="28" y="401"/>
                  </a:lnTo>
                  <a:lnTo>
                    <a:pt x="35" y="398"/>
                  </a:lnTo>
                  <a:lnTo>
                    <a:pt x="37" y="393"/>
                  </a:lnTo>
                  <a:lnTo>
                    <a:pt x="37" y="386"/>
                  </a:lnTo>
                  <a:lnTo>
                    <a:pt x="40" y="374"/>
                  </a:lnTo>
                  <a:lnTo>
                    <a:pt x="37" y="363"/>
                  </a:lnTo>
                  <a:lnTo>
                    <a:pt x="30" y="344"/>
                  </a:lnTo>
                  <a:lnTo>
                    <a:pt x="28" y="332"/>
                  </a:lnTo>
                  <a:lnTo>
                    <a:pt x="28" y="322"/>
                  </a:lnTo>
                  <a:lnTo>
                    <a:pt x="21" y="311"/>
                  </a:lnTo>
                  <a:lnTo>
                    <a:pt x="21" y="306"/>
                  </a:lnTo>
                  <a:lnTo>
                    <a:pt x="14" y="299"/>
                  </a:lnTo>
                  <a:lnTo>
                    <a:pt x="11" y="285"/>
                  </a:lnTo>
                  <a:lnTo>
                    <a:pt x="2" y="268"/>
                  </a:lnTo>
                  <a:lnTo>
                    <a:pt x="0" y="261"/>
                  </a:lnTo>
                  <a:lnTo>
                    <a:pt x="7" y="268"/>
                  </a:lnTo>
                  <a:lnTo>
                    <a:pt x="2" y="254"/>
                  </a:lnTo>
                  <a:lnTo>
                    <a:pt x="9" y="258"/>
                  </a:lnTo>
                  <a:lnTo>
                    <a:pt x="14" y="266"/>
                  </a:lnTo>
                  <a:lnTo>
                    <a:pt x="14" y="256"/>
                  </a:lnTo>
                  <a:lnTo>
                    <a:pt x="7" y="242"/>
                  </a:lnTo>
                  <a:lnTo>
                    <a:pt x="4" y="237"/>
                  </a:lnTo>
                  <a:lnTo>
                    <a:pt x="2" y="230"/>
                  </a:lnTo>
                  <a:lnTo>
                    <a:pt x="2" y="221"/>
                  </a:lnTo>
                  <a:lnTo>
                    <a:pt x="7" y="216"/>
                  </a:lnTo>
                  <a:lnTo>
                    <a:pt x="9" y="206"/>
                  </a:lnTo>
                  <a:lnTo>
                    <a:pt x="7" y="197"/>
                  </a:lnTo>
                  <a:lnTo>
                    <a:pt x="14" y="185"/>
                  </a:lnTo>
                  <a:lnTo>
                    <a:pt x="14" y="199"/>
                  </a:lnTo>
                  <a:lnTo>
                    <a:pt x="21" y="185"/>
                  </a:lnTo>
                  <a:lnTo>
                    <a:pt x="35" y="180"/>
                  </a:lnTo>
                  <a:lnTo>
                    <a:pt x="42" y="173"/>
                  </a:lnTo>
                  <a:lnTo>
                    <a:pt x="54" y="166"/>
                  </a:lnTo>
                  <a:lnTo>
                    <a:pt x="63" y="166"/>
                  </a:lnTo>
                  <a:lnTo>
                    <a:pt x="66" y="166"/>
                  </a:lnTo>
                  <a:lnTo>
                    <a:pt x="80" y="161"/>
                  </a:lnTo>
                  <a:lnTo>
                    <a:pt x="89" y="159"/>
                  </a:lnTo>
                  <a:lnTo>
                    <a:pt x="92" y="154"/>
                  </a:lnTo>
                  <a:lnTo>
                    <a:pt x="97" y="154"/>
                  </a:lnTo>
                  <a:lnTo>
                    <a:pt x="106" y="154"/>
                  </a:lnTo>
                  <a:lnTo>
                    <a:pt x="123" y="150"/>
                  </a:lnTo>
                  <a:lnTo>
                    <a:pt x="130" y="143"/>
                  </a:lnTo>
                  <a:lnTo>
                    <a:pt x="134" y="133"/>
                  </a:lnTo>
                  <a:lnTo>
                    <a:pt x="144" y="124"/>
                  </a:lnTo>
                  <a:lnTo>
                    <a:pt x="146" y="116"/>
                  </a:lnTo>
                  <a:lnTo>
                    <a:pt x="146" y="107"/>
                  </a:lnTo>
                  <a:lnTo>
                    <a:pt x="158" y="93"/>
                  </a:lnTo>
                  <a:lnTo>
                    <a:pt x="163" y="107"/>
                  </a:lnTo>
                  <a:lnTo>
                    <a:pt x="170" y="105"/>
                  </a:lnTo>
                  <a:lnTo>
                    <a:pt x="165" y="98"/>
                  </a:lnTo>
                  <a:lnTo>
                    <a:pt x="170" y="88"/>
                  </a:lnTo>
                  <a:lnTo>
                    <a:pt x="177" y="93"/>
                  </a:lnTo>
                  <a:lnTo>
                    <a:pt x="179" y="81"/>
                  </a:lnTo>
                  <a:lnTo>
                    <a:pt x="189" y="71"/>
                  </a:lnTo>
                  <a:lnTo>
                    <a:pt x="191" y="64"/>
                  </a:lnTo>
                  <a:lnTo>
                    <a:pt x="201" y="62"/>
                  </a:lnTo>
                  <a:lnTo>
                    <a:pt x="201" y="57"/>
                  </a:lnTo>
                  <a:lnTo>
                    <a:pt x="208" y="60"/>
                  </a:lnTo>
                  <a:lnTo>
                    <a:pt x="208" y="55"/>
                  </a:lnTo>
                  <a:lnTo>
                    <a:pt x="215" y="53"/>
                  </a:lnTo>
                  <a:lnTo>
                    <a:pt x="222" y="50"/>
                  </a:lnTo>
                  <a:lnTo>
                    <a:pt x="234" y="60"/>
                  </a:lnTo>
                  <a:lnTo>
                    <a:pt x="243" y="69"/>
                  </a:lnTo>
                  <a:lnTo>
                    <a:pt x="255" y="69"/>
                  </a:lnTo>
                  <a:lnTo>
                    <a:pt x="264" y="69"/>
                  </a:lnTo>
                  <a:lnTo>
                    <a:pt x="260" y="62"/>
                  </a:lnTo>
                  <a:lnTo>
                    <a:pt x="269" y="48"/>
                  </a:lnTo>
                  <a:lnTo>
                    <a:pt x="276" y="43"/>
                  </a:lnTo>
                  <a:lnTo>
                    <a:pt x="274" y="38"/>
                  </a:lnTo>
                  <a:lnTo>
                    <a:pt x="281" y="29"/>
                  </a:lnTo>
                  <a:lnTo>
                    <a:pt x="290" y="24"/>
                  </a:lnTo>
                  <a:lnTo>
                    <a:pt x="298" y="27"/>
                  </a:lnTo>
                  <a:lnTo>
                    <a:pt x="312" y="22"/>
                  </a:lnTo>
                  <a:lnTo>
                    <a:pt x="312" y="15"/>
                  </a:lnTo>
                  <a:lnTo>
                    <a:pt x="300" y="10"/>
                  </a:lnTo>
                  <a:lnTo>
                    <a:pt x="309" y="8"/>
                  </a:lnTo>
                  <a:lnTo>
                    <a:pt x="319" y="10"/>
                  </a:lnTo>
                  <a:lnTo>
                    <a:pt x="328" y="17"/>
                  </a:lnTo>
                  <a:lnTo>
                    <a:pt x="343" y="22"/>
                  </a:lnTo>
                  <a:lnTo>
                    <a:pt x="345" y="19"/>
                  </a:lnTo>
                  <a:lnTo>
                    <a:pt x="357" y="24"/>
                  </a:lnTo>
                  <a:lnTo>
                    <a:pt x="366" y="19"/>
                  </a:lnTo>
                  <a:lnTo>
                    <a:pt x="371" y="22"/>
                  </a:lnTo>
                  <a:lnTo>
                    <a:pt x="376" y="19"/>
                  </a:lnTo>
                  <a:lnTo>
                    <a:pt x="383" y="27"/>
                  </a:lnTo>
                  <a:lnTo>
                    <a:pt x="378" y="36"/>
                  </a:lnTo>
                  <a:lnTo>
                    <a:pt x="371" y="43"/>
                  </a:lnTo>
                  <a:lnTo>
                    <a:pt x="366" y="43"/>
                  </a:lnTo>
                  <a:lnTo>
                    <a:pt x="369" y="50"/>
                  </a:lnTo>
                  <a:lnTo>
                    <a:pt x="364" y="57"/>
                  </a:lnTo>
                  <a:lnTo>
                    <a:pt x="359" y="64"/>
                  </a:lnTo>
                  <a:lnTo>
                    <a:pt x="359" y="71"/>
                  </a:lnTo>
                  <a:lnTo>
                    <a:pt x="371" y="81"/>
                  </a:lnTo>
                  <a:lnTo>
                    <a:pt x="385" y="86"/>
                  </a:lnTo>
                  <a:lnTo>
                    <a:pt x="392" y="90"/>
                  </a:lnTo>
                  <a:lnTo>
                    <a:pt x="404" y="100"/>
                  </a:lnTo>
                  <a:lnTo>
                    <a:pt x="409" y="100"/>
                  </a:lnTo>
                  <a:lnTo>
                    <a:pt x="418" y="105"/>
                  </a:lnTo>
                  <a:lnTo>
                    <a:pt x="421" y="109"/>
                  </a:lnTo>
                  <a:lnTo>
                    <a:pt x="435" y="116"/>
                  </a:lnTo>
                  <a:lnTo>
                    <a:pt x="447" y="109"/>
                  </a:lnTo>
                  <a:lnTo>
                    <a:pt x="449" y="102"/>
                  </a:lnTo>
                  <a:lnTo>
                    <a:pt x="454" y="93"/>
                  </a:lnTo>
                  <a:lnTo>
                    <a:pt x="454" y="83"/>
                  </a:lnTo>
                  <a:lnTo>
                    <a:pt x="458" y="71"/>
                  </a:lnTo>
                  <a:lnTo>
                    <a:pt x="456" y="62"/>
                  </a:lnTo>
                  <a:lnTo>
                    <a:pt x="458" y="60"/>
                  </a:lnTo>
                  <a:lnTo>
                    <a:pt x="456" y="48"/>
                  </a:lnTo>
                  <a:lnTo>
                    <a:pt x="458" y="36"/>
                  </a:lnTo>
                  <a:lnTo>
                    <a:pt x="463" y="34"/>
                  </a:lnTo>
                  <a:lnTo>
                    <a:pt x="458" y="27"/>
                  </a:lnTo>
                  <a:lnTo>
                    <a:pt x="463" y="19"/>
                  </a:lnTo>
                  <a:lnTo>
                    <a:pt x="468" y="10"/>
                  </a:lnTo>
                  <a:lnTo>
                    <a:pt x="468" y="5"/>
                  </a:lnTo>
                  <a:lnTo>
                    <a:pt x="473" y="0"/>
                  </a:lnTo>
                  <a:lnTo>
                    <a:pt x="477" y="8"/>
                  </a:lnTo>
                  <a:lnTo>
                    <a:pt x="480" y="17"/>
                  </a:lnTo>
                  <a:lnTo>
                    <a:pt x="482" y="19"/>
                  </a:lnTo>
                  <a:lnTo>
                    <a:pt x="482" y="27"/>
                  </a:lnTo>
                  <a:lnTo>
                    <a:pt x="489" y="34"/>
                  </a:lnTo>
                  <a:lnTo>
                    <a:pt x="489" y="43"/>
                  </a:lnTo>
                  <a:lnTo>
                    <a:pt x="489" y="5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F2873A21-782D-95F3-B638-7920BB23D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142" y="2373498"/>
              <a:ext cx="209636" cy="103966"/>
            </a:xfrm>
            <a:custGeom>
              <a:avLst/>
              <a:gdLst>
                <a:gd name="T0" fmla="*/ 94 w 123"/>
                <a:gd name="T1" fmla="*/ 0 h 61"/>
                <a:gd name="T2" fmla="*/ 94 w 123"/>
                <a:gd name="T3" fmla="*/ 0 h 61"/>
                <a:gd name="T4" fmla="*/ 109 w 123"/>
                <a:gd name="T5" fmla="*/ 7 h 61"/>
                <a:gd name="T6" fmla="*/ 113 w 123"/>
                <a:gd name="T7" fmla="*/ 7 h 61"/>
                <a:gd name="T8" fmla="*/ 123 w 123"/>
                <a:gd name="T9" fmla="*/ 12 h 61"/>
                <a:gd name="T10" fmla="*/ 120 w 123"/>
                <a:gd name="T11" fmla="*/ 14 h 61"/>
                <a:gd name="T12" fmla="*/ 123 w 123"/>
                <a:gd name="T13" fmla="*/ 23 h 61"/>
                <a:gd name="T14" fmla="*/ 120 w 123"/>
                <a:gd name="T15" fmla="*/ 33 h 61"/>
                <a:gd name="T16" fmla="*/ 113 w 123"/>
                <a:gd name="T17" fmla="*/ 33 h 61"/>
                <a:gd name="T18" fmla="*/ 116 w 123"/>
                <a:gd name="T19" fmla="*/ 38 h 61"/>
                <a:gd name="T20" fmla="*/ 111 w 123"/>
                <a:gd name="T21" fmla="*/ 52 h 61"/>
                <a:gd name="T22" fmla="*/ 106 w 123"/>
                <a:gd name="T23" fmla="*/ 57 h 61"/>
                <a:gd name="T24" fmla="*/ 92 w 123"/>
                <a:gd name="T25" fmla="*/ 57 h 61"/>
                <a:gd name="T26" fmla="*/ 85 w 123"/>
                <a:gd name="T27" fmla="*/ 61 h 61"/>
                <a:gd name="T28" fmla="*/ 71 w 123"/>
                <a:gd name="T29" fmla="*/ 61 h 61"/>
                <a:gd name="T30" fmla="*/ 47 w 123"/>
                <a:gd name="T31" fmla="*/ 54 h 61"/>
                <a:gd name="T32" fmla="*/ 45 w 123"/>
                <a:gd name="T33" fmla="*/ 47 h 61"/>
                <a:gd name="T34" fmla="*/ 28 w 123"/>
                <a:gd name="T35" fmla="*/ 52 h 61"/>
                <a:gd name="T36" fmla="*/ 26 w 123"/>
                <a:gd name="T37" fmla="*/ 57 h 61"/>
                <a:gd name="T38" fmla="*/ 16 w 123"/>
                <a:gd name="T39" fmla="*/ 52 h 61"/>
                <a:gd name="T40" fmla="*/ 9 w 123"/>
                <a:gd name="T41" fmla="*/ 52 h 61"/>
                <a:gd name="T42" fmla="*/ 0 w 123"/>
                <a:gd name="T43" fmla="*/ 47 h 61"/>
                <a:gd name="T44" fmla="*/ 2 w 123"/>
                <a:gd name="T45" fmla="*/ 40 h 61"/>
                <a:gd name="T46" fmla="*/ 2 w 123"/>
                <a:gd name="T47" fmla="*/ 38 h 61"/>
                <a:gd name="T48" fmla="*/ 7 w 123"/>
                <a:gd name="T49" fmla="*/ 35 h 61"/>
                <a:gd name="T50" fmla="*/ 16 w 123"/>
                <a:gd name="T51" fmla="*/ 42 h 61"/>
                <a:gd name="T52" fmla="*/ 19 w 123"/>
                <a:gd name="T53" fmla="*/ 35 h 61"/>
                <a:gd name="T54" fmla="*/ 33 w 123"/>
                <a:gd name="T55" fmla="*/ 38 h 61"/>
                <a:gd name="T56" fmla="*/ 45 w 123"/>
                <a:gd name="T57" fmla="*/ 33 h 61"/>
                <a:gd name="T58" fmla="*/ 52 w 123"/>
                <a:gd name="T59" fmla="*/ 33 h 61"/>
                <a:gd name="T60" fmla="*/ 57 w 123"/>
                <a:gd name="T61" fmla="*/ 38 h 61"/>
                <a:gd name="T62" fmla="*/ 59 w 123"/>
                <a:gd name="T63" fmla="*/ 35 h 61"/>
                <a:gd name="T64" fmla="*/ 57 w 123"/>
                <a:gd name="T65" fmla="*/ 19 h 61"/>
                <a:gd name="T66" fmla="*/ 61 w 123"/>
                <a:gd name="T67" fmla="*/ 14 h 61"/>
                <a:gd name="T68" fmla="*/ 68 w 123"/>
                <a:gd name="T69" fmla="*/ 5 h 61"/>
                <a:gd name="T70" fmla="*/ 80 w 123"/>
                <a:gd name="T71" fmla="*/ 12 h 61"/>
                <a:gd name="T72" fmla="*/ 90 w 123"/>
                <a:gd name="T73" fmla="*/ 2 h 61"/>
                <a:gd name="T74" fmla="*/ 94 w 123"/>
                <a:gd name="T7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61">
                  <a:moveTo>
                    <a:pt x="94" y="0"/>
                  </a:moveTo>
                  <a:lnTo>
                    <a:pt x="94" y="0"/>
                  </a:lnTo>
                  <a:lnTo>
                    <a:pt x="109" y="7"/>
                  </a:lnTo>
                  <a:lnTo>
                    <a:pt x="113" y="7"/>
                  </a:lnTo>
                  <a:lnTo>
                    <a:pt x="123" y="12"/>
                  </a:lnTo>
                  <a:lnTo>
                    <a:pt x="120" y="14"/>
                  </a:lnTo>
                  <a:lnTo>
                    <a:pt x="123" y="23"/>
                  </a:lnTo>
                  <a:lnTo>
                    <a:pt x="120" y="33"/>
                  </a:lnTo>
                  <a:lnTo>
                    <a:pt x="113" y="33"/>
                  </a:lnTo>
                  <a:lnTo>
                    <a:pt x="116" y="38"/>
                  </a:lnTo>
                  <a:lnTo>
                    <a:pt x="111" y="52"/>
                  </a:lnTo>
                  <a:lnTo>
                    <a:pt x="106" y="57"/>
                  </a:lnTo>
                  <a:lnTo>
                    <a:pt x="92" y="57"/>
                  </a:lnTo>
                  <a:lnTo>
                    <a:pt x="85" y="61"/>
                  </a:lnTo>
                  <a:lnTo>
                    <a:pt x="71" y="61"/>
                  </a:lnTo>
                  <a:lnTo>
                    <a:pt x="47" y="54"/>
                  </a:lnTo>
                  <a:lnTo>
                    <a:pt x="45" y="47"/>
                  </a:lnTo>
                  <a:lnTo>
                    <a:pt x="28" y="52"/>
                  </a:lnTo>
                  <a:lnTo>
                    <a:pt x="26" y="57"/>
                  </a:lnTo>
                  <a:lnTo>
                    <a:pt x="16" y="52"/>
                  </a:lnTo>
                  <a:lnTo>
                    <a:pt x="9" y="52"/>
                  </a:lnTo>
                  <a:lnTo>
                    <a:pt x="0" y="47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7" y="3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33" y="38"/>
                  </a:lnTo>
                  <a:lnTo>
                    <a:pt x="45" y="33"/>
                  </a:lnTo>
                  <a:lnTo>
                    <a:pt x="52" y="33"/>
                  </a:lnTo>
                  <a:lnTo>
                    <a:pt x="57" y="38"/>
                  </a:lnTo>
                  <a:lnTo>
                    <a:pt x="59" y="35"/>
                  </a:lnTo>
                  <a:lnTo>
                    <a:pt x="57" y="19"/>
                  </a:lnTo>
                  <a:lnTo>
                    <a:pt x="61" y="14"/>
                  </a:lnTo>
                  <a:lnTo>
                    <a:pt x="68" y="5"/>
                  </a:lnTo>
                  <a:lnTo>
                    <a:pt x="80" y="12"/>
                  </a:lnTo>
                  <a:lnTo>
                    <a:pt x="90" y="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3C87B350-431D-2CB3-B722-5D0C5244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960" y="2267828"/>
              <a:ext cx="95444" cy="85217"/>
            </a:xfrm>
            <a:custGeom>
              <a:avLst/>
              <a:gdLst>
                <a:gd name="T0" fmla="*/ 40 w 56"/>
                <a:gd name="T1" fmla="*/ 0 h 50"/>
                <a:gd name="T2" fmla="*/ 40 w 56"/>
                <a:gd name="T3" fmla="*/ 0 h 50"/>
                <a:gd name="T4" fmla="*/ 49 w 56"/>
                <a:gd name="T5" fmla="*/ 12 h 50"/>
                <a:gd name="T6" fmla="*/ 56 w 56"/>
                <a:gd name="T7" fmla="*/ 17 h 50"/>
                <a:gd name="T8" fmla="*/ 56 w 56"/>
                <a:gd name="T9" fmla="*/ 36 h 50"/>
                <a:gd name="T10" fmla="*/ 52 w 56"/>
                <a:gd name="T11" fmla="*/ 36 h 50"/>
                <a:gd name="T12" fmla="*/ 49 w 56"/>
                <a:gd name="T13" fmla="*/ 50 h 50"/>
                <a:gd name="T14" fmla="*/ 35 w 56"/>
                <a:gd name="T15" fmla="*/ 38 h 50"/>
                <a:gd name="T16" fmla="*/ 28 w 56"/>
                <a:gd name="T17" fmla="*/ 40 h 50"/>
                <a:gd name="T18" fmla="*/ 16 w 56"/>
                <a:gd name="T19" fmla="*/ 29 h 50"/>
                <a:gd name="T20" fmla="*/ 9 w 56"/>
                <a:gd name="T21" fmla="*/ 19 h 50"/>
                <a:gd name="T22" fmla="*/ 2 w 56"/>
                <a:gd name="T23" fmla="*/ 19 h 50"/>
                <a:gd name="T24" fmla="*/ 0 w 56"/>
                <a:gd name="T25" fmla="*/ 10 h 50"/>
                <a:gd name="T26" fmla="*/ 11 w 56"/>
                <a:gd name="T27" fmla="*/ 5 h 50"/>
                <a:gd name="T28" fmla="*/ 23 w 56"/>
                <a:gd name="T29" fmla="*/ 7 h 50"/>
                <a:gd name="T30" fmla="*/ 40 w 56"/>
                <a:gd name="T3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50">
                  <a:moveTo>
                    <a:pt x="40" y="0"/>
                  </a:moveTo>
                  <a:lnTo>
                    <a:pt x="40" y="0"/>
                  </a:lnTo>
                  <a:lnTo>
                    <a:pt x="49" y="12"/>
                  </a:lnTo>
                  <a:lnTo>
                    <a:pt x="56" y="17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49" y="50"/>
                  </a:lnTo>
                  <a:lnTo>
                    <a:pt x="35" y="38"/>
                  </a:lnTo>
                  <a:lnTo>
                    <a:pt x="28" y="40"/>
                  </a:lnTo>
                  <a:lnTo>
                    <a:pt x="16" y="29"/>
                  </a:lnTo>
                  <a:lnTo>
                    <a:pt x="9" y="19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1" y="5"/>
                  </a:lnTo>
                  <a:lnTo>
                    <a:pt x="23" y="7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8CEDDB6A-B075-F967-9F28-7F6944E4F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055" y="2566089"/>
              <a:ext cx="170435" cy="109079"/>
            </a:xfrm>
            <a:custGeom>
              <a:avLst/>
              <a:gdLst>
                <a:gd name="T0" fmla="*/ 5 w 100"/>
                <a:gd name="T1" fmla="*/ 0 h 64"/>
                <a:gd name="T2" fmla="*/ 5 w 100"/>
                <a:gd name="T3" fmla="*/ 0 h 64"/>
                <a:gd name="T4" fmla="*/ 10 w 100"/>
                <a:gd name="T5" fmla="*/ 10 h 64"/>
                <a:gd name="T6" fmla="*/ 15 w 100"/>
                <a:gd name="T7" fmla="*/ 8 h 64"/>
                <a:gd name="T8" fmla="*/ 26 w 100"/>
                <a:gd name="T9" fmla="*/ 10 h 64"/>
                <a:gd name="T10" fmla="*/ 50 w 100"/>
                <a:gd name="T11" fmla="*/ 12 h 64"/>
                <a:gd name="T12" fmla="*/ 59 w 100"/>
                <a:gd name="T13" fmla="*/ 8 h 64"/>
                <a:gd name="T14" fmla="*/ 78 w 100"/>
                <a:gd name="T15" fmla="*/ 0 h 64"/>
                <a:gd name="T16" fmla="*/ 90 w 100"/>
                <a:gd name="T17" fmla="*/ 10 h 64"/>
                <a:gd name="T18" fmla="*/ 100 w 100"/>
                <a:gd name="T19" fmla="*/ 12 h 64"/>
                <a:gd name="T20" fmla="*/ 90 w 100"/>
                <a:gd name="T21" fmla="*/ 22 h 64"/>
                <a:gd name="T22" fmla="*/ 85 w 100"/>
                <a:gd name="T23" fmla="*/ 36 h 64"/>
                <a:gd name="T24" fmla="*/ 90 w 100"/>
                <a:gd name="T25" fmla="*/ 48 h 64"/>
                <a:gd name="T26" fmla="*/ 76 w 100"/>
                <a:gd name="T27" fmla="*/ 45 h 64"/>
                <a:gd name="T28" fmla="*/ 59 w 100"/>
                <a:gd name="T29" fmla="*/ 52 h 64"/>
                <a:gd name="T30" fmla="*/ 59 w 100"/>
                <a:gd name="T31" fmla="*/ 62 h 64"/>
                <a:gd name="T32" fmla="*/ 45 w 100"/>
                <a:gd name="T33" fmla="*/ 64 h 64"/>
                <a:gd name="T34" fmla="*/ 33 w 100"/>
                <a:gd name="T35" fmla="*/ 57 h 64"/>
                <a:gd name="T36" fmla="*/ 22 w 100"/>
                <a:gd name="T37" fmla="*/ 62 h 64"/>
                <a:gd name="T38" fmla="*/ 10 w 100"/>
                <a:gd name="T39" fmla="*/ 62 h 64"/>
                <a:gd name="T40" fmla="*/ 7 w 100"/>
                <a:gd name="T41" fmla="*/ 48 h 64"/>
                <a:gd name="T42" fmla="*/ 0 w 100"/>
                <a:gd name="T43" fmla="*/ 43 h 64"/>
                <a:gd name="T44" fmla="*/ 3 w 100"/>
                <a:gd name="T45" fmla="*/ 38 h 64"/>
                <a:gd name="T46" fmla="*/ 0 w 100"/>
                <a:gd name="T47" fmla="*/ 36 h 64"/>
                <a:gd name="T48" fmla="*/ 3 w 100"/>
                <a:gd name="T49" fmla="*/ 29 h 64"/>
                <a:gd name="T50" fmla="*/ 10 w 100"/>
                <a:gd name="T51" fmla="*/ 22 h 64"/>
                <a:gd name="T52" fmla="*/ 0 w 100"/>
                <a:gd name="T53" fmla="*/ 12 h 64"/>
                <a:gd name="T54" fmla="*/ 0 w 100"/>
                <a:gd name="T55" fmla="*/ 5 h 64"/>
                <a:gd name="T56" fmla="*/ 5 w 100"/>
                <a:gd name="T5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" h="64">
                  <a:moveTo>
                    <a:pt x="5" y="0"/>
                  </a:moveTo>
                  <a:lnTo>
                    <a:pt x="5" y="0"/>
                  </a:lnTo>
                  <a:lnTo>
                    <a:pt x="10" y="10"/>
                  </a:lnTo>
                  <a:lnTo>
                    <a:pt x="15" y="8"/>
                  </a:lnTo>
                  <a:lnTo>
                    <a:pt x="26" y="10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78" y="0"/>
                  </a:lnTo>
                  <a:lnTo>
                    <a:pt x="90" y="10"/>
                  </a:lnTo>
                  <a:lnTo>
                    <a:pt x="100" y="12"/>
                  </a:lnTo>
                  <a:lnTo>
                    <a:pt x="90" y="22"/>
                  </a:lnTo>
                  <a:lnTo>
                    <a:pt x="85" y="36"/>
                  </a:lnTo>
                  <a:lnTo>
                    <a:pt x="90" y="48"/>
                  </a:lnTo>
                  <a:lnTo>
                    <a:pt x="76" y="45"/>
                  </a:lnTo>
                  <a:lnTo>
                    <a:pt x="59" y="52"/>
                  </a:lnTo>
                  <a:lnTo>
                    <a:pt x="59" y="62"/>
                  </a:lnTo>
                  <a:lnTo>
                    <a:pt x="45" y="64"/>
                  </a:lnTo>
                  <a:lnTo>
                    <a:pt x="33" y="57"/>
                  </a:lnTo>
                  <a:lnTo>
                    <a:pt x="22" y="62"/>
                  </a:lnTo>
                  <a:lnTo>
                    <a:pt x="10" y="62"/>
                  </a:lnTo>
                  <a:lnTo>
                    <a:pt x="7" y="48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0" y="36"/>
                  </a:lnTo>
                  <a:lnTo>
                    <a:pt x="3" y="29"/>
                  </a:lnTo>
                  <a:lnTo>
                    <a:pt x="10" y="2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3748F04D-3E11-EB3F-3F78-921AF1C2F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8221" y="3152385"/>
              <a:ext cx="52835" cy="95444"/>
            </a:xfrm>
            <a:custGeom>
              <a:avLst/>
              <a:gdLst>
                <a:gd name="T0" fmla="*/ 23 w 31"/>
                <a:gd name="T1" fmla="*/ 56 h 56"/>
                <a:gd name="T2" fmla="*/ 23 w 31"/>
                <a:gd name="T3" fmla="*/ 56 h 56"/>
                <a:gd name="T4" fmla="*/ 19 w 31"/>
                <a:gd name="T5" fmla="*/ 56 h 56"/>
                <a:gd name="T6" fmla="*/ 14 w 31"/>
                <a:gd name="T7" fmla="*/ 47 h 56"/>
                <a:gd name="T8" fmla="*/ 9 w 31"/>
                <a:gd name="T9" fmla="*/ 42 h 56"/>
                <a:gd name="T10" fmla="*/ 12 w 31"/>
                <a:gd name="T11" fmla="*/ 30 h 56"/>
                <a:gd name="T12" fmla="*/ 16 w 31"/>
                <a:gd name="T13" fmla="*/ 33 h 56"/>
                <a:gd name="T14" fmla="*/ 23 w 31"/>
                <a:gd name="T15" fmla="*/ 47 h 56"/>
                <a:gd name="T16" fmla="*/ 23 w 31"/>
                <a:gd name="T17" fmla="*/ 56 h 56"/>
                <a:gd name="T18" fmla="*/ 19 w 31"/>
                <a:gd name="T19" fmla="*/ 7 h 56"/>
                <a:gd name="T20" fmla="*/ 19 w 31"/>
                <a:gd name="T21" fmla="*/ 7 h 56"/>
                <a:gd name="T22" fmla="*/ 0 w 31"/>
                <a:gd name="T23" fmla="*/ 9 h 56"/>
                <a:gd name="T24" fmla="*/ 0 w 31"/>
                <a:gd name="T25" fmla="*/ 2 h 56"/>
                <a:gd name="T26" fmla="*/ 7 w 31"/>
                <a:gd name="T27" fmla="*/ 2 h 56"/>
                <a:gd name="T28" fmla="*/ 16 w 31"/>
                <a:gd name="T29" fmla="*/ 2 h 56"/>
                <a:gd name="T30" fmla="*/ 19 w 31"/>
                <a:gd name="T31" fmla="*/ 7 h 56"/>
                <a:gd name="T32" fmla="*/ 31 w 31"/>
                <a:gd name="T33" fmla="*/ 7 h 56"/>
                <a:gd name="T34" fmla="*/ 31 w 31"/>
                <a:gd name="T35" fmla="*/ 7 h 56"/>
                <a:gd name="T36" fmla="*/ 28 w 31"/>
                <a:gd name="T37" fmla="*/ 19 h 56"/>
                <a:gd name="T38" fmla="*/ 26 w 31"/>
                <a:gd name="T39" fmla="*/ 16 h 56"/>
                <a:gd name="T40" fmla="*/ 26 w 31"/>
                <a:gd name="T41" fmla="*/ 7 h 56"/>
                <a:gd name="T42" fmla="*/ 19 w 31"/>
                <a:gd name="T43" fmla="*/ 0 h 56"/>
                <a:gd name="T44" fmla="*/ 19 w 31"/>
                <a:gd name="T45" fmla="*/ 0 h 56"/>
                <a:gd name="T46" fmla="*/ 31 w 31"/>
                <a:gd name="T47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56">
                  <a:moveTo>
                    <a:pt x="23" y="56"/>
                  </a:moveTo>
                  <a:lnTo>
                    <a:pt x="23" y="56"/>
                  </a:lnTo>
                  <a:lnTo>
                    <a:pt x="19" y="56"/>
                  </a:lnTo>
                  <a:lnTo>
                    <a:pt x="14" y="47"/>
                  </a:lnTo>
                  <a:lnTo>
                    <a:pt x="9" y="42"/>
                  </a:lnTo>
                  <a:lnTo>
                    <a:pt x="12" y="30"/>
                  </a:lnTo>
                  <a:lnTo>
                    <a:pt x="16" y="33"/>
                  </a:lnTo>
                  <a:lnTo>
                    <a:pt x="23" y="47"/>
                  </a:lnTo>
                  <a:lnTo>
                    <a:pt x="23" y="56"/>
                  </a:lnTo>
                  <a:close/>
                  <a:moveTo>
                    <a:pt x="19" y="7"/>
                  </a:moveTo>
                  <a:lnTo>
                    <a:pt x="19" y="7"/>
                  </a:lnTo>
                  <a:lnTo>
                    <a:pt x="0" y="9"/>
                  </a:lnTo>
                  <a:lnTo>
                    <a:pt x="0" y="2"/>
                  </a:lnTo>
                  <a:lnTo>
                    <a:pt x="7" y="2"/>
                  </a:lnTo>
                  <a:lnTo>
                    <a:pt x="16" y="2"/>
                  </a:lnTo>
                  <a:lnTo>
                    <a:pt x="19" y="7"/>
                  </a:lnTo>
                  <a:close/>
                  <a:moveTo>
                    <a:pt x="31" y="7"/>
                  </a:moveTo>
                  <a:lnTo>
                    <a:pt x="31" y="7"/>
                  </a:lnTo>
                  <a:lnTo>
                    <a:pt x="28" y="19"/>
                  </a:lnTo>
                  <a:lnTo>
                    <a:pt x="26" y="16"/>
                  </a:lnTo>
                  <a:lnTo>
                    <a:pt x="26" y="7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1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06DC63CD-6C29-F06D-F99B-E4F8CB752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986" y="2526890"/>
              <a:ext cx="107375" cy="97148"/>
            </a:xfrm>
            <a:custGeom>
              <a:avLst/>
              <a:gdLst>
                <a:gd name="T0" fmla="*/ 21 w 63"/>
                <a:gd name="T1" fmla="*/ 0 h 57"/>
                <a:gd name="T2" fmla="*/ 21 w 63"/>
                <a:gd name="T3" fmla="*/ 0 h 57"/>
                <a:gd name="T4" fmla="*/ 35 w 63"/>
                <a:gd name="T5" fmla="*/ 4 h 57"/>
                <a:gd name="T6" fmla="*/ 44 w 63"/>
                <a:gd name="T7" fmla="*/ 4 h 57"/>
                <a:gd name="T8" fmla="*/ 52 w 63"/>
                <a:gd name="T9" fmla="*/ 9 h 57"/>
                <a:gd name="T10" fmla="*/ 59 w 63"/>
                <a:gd name="T11" fmla="*/ 9 h 57"/>
                <a:gd name="T12" fmla="*/ 54 w 63"/>
                <a:gd name="T13" fmla="*/ 19 h 57"/>
                <a:gd name="T14" fmla="*/ 63 w 63"/>
                <a:gd name="T15" fmla="*/ 28 h 57"/>
                <a:gd name="T16" fmla="*/ 61 w 63"/>
                <a:gd name="T17" fmla="*/ 38 h 57"/>
                <a:gd name="T18" fmla="*/ 56 w 63"/>
                <a:gd name="T19" fmla="*/ 38 h 57"/>
                <a:gd name="T20" fmla="*/ 54 w 63"/>
                <a:gd name="T21" fmla="*/ 40 h 57"/>
                <a:gd name="T22" fmla="*/ 47 w 63"/>
                <a:gd name="T23" fmla="*/ 45 h 57"/>
                <a:gd name="T24" fmla="*/ 44 w 63"/>
                <a:gd name="T25" fmla="*/ 57 h 57"/>
                <a:gd name="T26" fmla="*/ 30 w 63"/>
                <a:gd name="T27" fmla="*/ 49 h 57"/>
                <a:gd name="T28" fmla="*/ 26 w 63"/>
                <a:gd name="T29" fmla="*/ 40 h 57"/>
                <a:gd name="T30" fmla="*/ 18 w 63"/>
                <a:gd name="T31" fmla="*/ 35 h 57"/>
                <a:gd name="T32" fmla="*/ 11 w 63"/>
                <a:gd name="T33" fmla="*/ 28 h 57"/>
                <a:gd name="T34" fmla="*/ 9 w 63"/>
                <a:gd name="T35" fmla="*/ 21 h 57"/>
                <a:gd name="T36" fmla="*/ 0 w 63"/>
                <a:gd name="T37" fmla="*/ 9 h 57"/>
                <a:gd name="T38" fmla="*/ 4 w 63"/>
                <a:gd name="T39" fmla="*/ 0 h 57"/>
                <a:gd name="T40" fmla="*/ 9 w 63"/>
                <a:gd name="T41" fmla="*/ 4 h 57"/>
                <a:gd name="T42" fmla="*/ 14 w 63"/>
                <a:gd name="T43" fmla="*/ 0 h 57"/>
                <a:gd name="T44" fmla="*/ 21 w 63"/>
                <a:gd name="T4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" h="57">
                  <a:moveTo>
                    <a:pt x="21" y="0"/>
                  </a:moveTo>
                  <a:lnTo>
                    <a:pt x="21" y="0"/>
                  </a:lnTo>
                  <a:lnTo>
                    <a:pt x="35" y="4"/>
                  </a:lnTo>
                  <a:lnTo>
                    <a:pt x="44" y="4"/>
                  </a:lnTo>
                  <a:lnTo>
                    <a:pt x="52" y="9"/>
                  </a:lnTo>
                  <a:lnTo>
                    <a:pt x="59" y="9"/>
                  </a:lnTo>
                  <a:lnTo>
                    <a:pt x="54" y="19"/>
                  </a:lnTo>
                  <a:lnTo>
                    <a:pt x="63" y="28"/>
                  </a:lnTo>
                  <a:lnTo>
                    <a:pt x="61" y="38"/>
                  </a:lnTo>
                  <a:lnTo>
                    <a:pt x="56" y="38"/>
                  </a:lnTo>
                  <a:lnTo>
                    <a:pt x="54" y="40"/>
                  </a:lnTo>
                  <a:lnTo>
                    <a:pt x="47" y="45"/>
                  </a:lnTo>
                  <a:lnTo>
                    <a:pt x="44" y="57"/>
                  </a:lnTo>
                  <a:lnTo>
                    <a:pt x="30" y="49"/>
                  </a:lnTo>
                  <a:lnTo>
                    <a:pt x="26" y="40"/>
                  </a:lnTo>
                  <a:lnTo>
                    <a:pt x="18" y="35"/>
                  </a:lnTo>
                  <a:lnTo>
                    <a:pt x="11" y="28"/>
                  </a:lnTo>
                  <a:lnTo>
                    <a:pt x="9" y="21"/>
                  </a:lnTo>
                  <a:lnTo>
                    <a:pt x="0" y="9"/>
                  </a:lnTo>
                  <a:lnTo>
                    <a:pt x="4" y="0"/>
                  </a:lnTo>
                  <a:lnTo>
                    <a:pt x="9" y="4"/>
                  </a:lnTo>
                  <a:lnTo>
                    <a:pt x="14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C4FC1BB7-D027-4846-5854-F1327AD4D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299" y="3401220"/>
              <a:ext cx="32384" cy="76697"/>
            </a:xfrm>
            <a:custGeom>
              <a:avLst/>
              <a:gdLst>
                <a:gd name="T0" fmla="*/ 17 w 19"/>
                <a:gd name="T1" fmla="*/ 7 h 45"/>
                <a:gd name="T2" fmla="*/ 17 w 19"/>
                <a:gd name="T3" fmla="*/ 7 h 45"/>
                <a:gd name="T4" fmla="*/ 14 w 19"/>
                <a:gd name="T5" fmla="*/ 17 h 45"/>
                <a:gd name="T6" fmla="*/ 17 w 19"/>
                <a:gd name="T7" fmla="*/ 17 h 45"/>
                <a:gd name="T8" fmla="*/ 14 w 19"/>
                <a:gd name="T9" fmla="*/ 24 h 45"/>
                <a:gd name="T10" fmla="*/ 17 w 19"/>
                <a:gd name="T11" fmla="*/ 26 h 45"/>
                <a:gd name="T12" fmla="*/ 14 w 19"/>
                <a:gd name="T13" fmla="*/ 34 h 45"/>
                <a:gd name="T14" fmla="*/ 10 w 19"/>
                <a:gd name="T15" fmla="*/ 38 h 45"/>
                <a:gd name="T16" fmla="*/ 7 w 19"/>
                <a:gd name="T17" fmla="*/ 41 h 45"/>
                <a:gd name="T18" fmla="*/ 5 w 19"/>
                <a:gd name="T19" fmla="*/ 45 h 45"/>
                <a:gd name="T20" fmla="*/ 0 w 19"/>
                <a:gd name="T21" fmla="*/ 45 h 45"/>
                <a:gd name="T22" fmla="*/ 0 w 19"/>
                <a:gd name="T23" fmla="*/ 26 h 45"/>
                <a:gd name="T24" fmla="*/ 0 w 19"/>
                <a:gd name="T25" fmla="*/ 12 h 45"/>
                <a:gd name="T26" fmla="*/ 0 w 19"/>
                <a:gd name="T27" fmla="*/ 10 h 45"/>
                <a:gd name="T28" fmla="*/ 3 w 19"/>
                <a:gd name="T29" fmla="*/ 10 h 45"/>
                <a:gd name="T30" fmla="*/ 5 w 19"/>
                <a:gd name="T31" fmla="*/ 12 h 45"/>
                <a:gd name="T32" fmla="*/ 12 w 19"/>
                <a:gd name="T33" fmla="*/ 0 h 45"/>
                <a:gd name="T34" fmla="*/ 14 w 19"/>
                <a:gd name="T35" fmla="*/ 0 h 45"/>
                <a:gd name="T36" fmla="*/ 14 w 19"/>
                <a:gd name="T37" fmla="*/ 3 h 45"/>
                <a:gd name="T38" fmla="*/ 19 w 19"/>
                <a:gd name="T39" fmla="*/ 3 h 45"/>
                <a:gd name="T40" fmla="*/ 17 w 19"/>
                <a:gd name="T41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45">
                  <a:moveTo>
                    <a:pt x="17" y="7"/>
                  </a:moveTo>
                  <a:lnTo>
                    <a:pt x="17" y="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4" y="34"/>
                  </a:lnTo>
                  <a:lnTo>
                    <a:pt x="10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2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17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4" name="Freeform 372">
              <a:extLst>
                <a:ext uri="{FF2B5EF4-FFF2-40B4-BE49-F238E27FC236}">
                  <a16:creationId xmlns:a16="http://schemas.microsoft.com/office/drawing/2014/main" id="{2F3BCF8B-2010-9B64-6152-B45EF1B01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577" y="4186072"/>
              <a:ext cx="334052" cy="380069"/>
            </a:xfrm>
            <a:custGeom>
              <a:avLst/>
              <a:gdLst>
                <a:gd name="connsiteX0" fmla="*/ 109538 w 311150"/>
                <a:gd name="connsiteY0" fmla="*/ 0 h 354012"/>
                <a:gd name="connsiteX1" fmla="*/ 108320 w 311150"/>
                <a:gd name="connsiteY1" fmla="*/ 4873 h 354012"/>
                <a:gd name="connsiteX2" fmla="*/ 109538 w 311150"/>
                <a:gd name="connsiteY2" fmla="*/ 4762 h 354012"/>
                <a:gd name="connsiteX3" fmla="*/ 105527 w 311150"/>
                <a:gd name="connsiteY3" fmla="*/ 20805 h 354012"/>
                <a:gd name="connsiteX4" fmla="*/ 109538 w 311150"/>
                <a:gd name="connsiteY4" fmla="*/ 30163 h 354012"/>
                <a:gd name="connsiteX5" fmla="*/ 109538 w 311150"/>
                <a:gd name="connsiteY5" fmla="*/ 34925 h 354012"/>
                <a:gd name="connsiteX6" fmla="*/ 109538 w 311150"/>
                <a:gd name="connsiteY6" fmla="*/ 44450 h 354012"/>
                <a:gd name="connsiteX7" fmla="*/ 134938 w 311150"/>
                <a:gd name="connsiteY7" fmla="*/ 68263 h 354012"/>
                <a:gd name="connsiteX8" fmla="*/ 165100 w 311150"/>
                <a:gd name="connsiteY8" fmla="*/ 74613 h 354012"/>
                <a:gd name="connsiteX9" fmla="*/ 173038 w 311150"/>
                <a:gd name="connsiteY9" fmla="*/ 82550 h 354012"/>
                <a:gd name="connsiteX10" fmla="*/ 192088 w 311150"/>
                <a:gd name="connsiteY10" fmla="*/ 90488 h 354012"/>
                <a:gd name="connsiteX11" fmla="*/ 203200 w 311150"/>
                <a:gd name="connsiteY11" fmla="*/ 96838 h 354012"/>
                <a:gd name="connsiteX12" fmla="*/ 217488 w 311150"/>
                <a:gd name="connsiteY12" fmla="*/ 93663 h 354012"/>
                <a:gd name="connsiteX13" fmla="*/ 233363 w 311150"/>
                <a:gd name="connsiteY13" fmla="*/ 104775 h 354012"/>
                <a:gd name="connsiteX14" fmla="*/ 236538 w 311150"/>
                <a:gd name="connsiteY14" fmla="*/ 120650 h 354012"/>
                <a:gd name="connsiteX15" fmla="*/ 241300 w 311150"/>
                <a:gd name="connsiteY15" fmla="*/ 127000 h 354012"/>
                <a:gd name="connsiteX16" fmla="*/ 241300 w 311150"/>
                <a:gd name="connsiteY16" fmla="*/ 131762 h 354012"/>
                <a:gd name="connsiteX17" fmla="*/ 241300 w 311150"/>
                <a:gd name="connsiteY17" fmla="*/ 138113 h 354012"/>
                <a:gd name="connsiteX18" fmla="*/ 241300 w 311150"/>
                <a:gd name="connsiteY18" fmla="*/ 142875 h 354012"/>
                <a:gd name="connsiteX19" fmla="*/ 234616 w 311150"/>
                <a:gd name="connsiteY19" fmla="*/ 142875 h 354012"/>
                <a:gd name="connsiteX20" fmla="*/ 241300 w 311150"/>
                <a:gd name="connsiteY20" fmla="*/ 168275 h 354012"/>
                <a:gd name="connsiteX21" fmla="*/ 288925 w 311150"/>
                <a:gd name="connsiteY21" fmla="*/ 168275 h 354012"/>
                <a:gd name="connsiteX22" fmla="*/ 288925 w 311150"/>
                <a:gd name="connsiteY22" fmla="*/ 173037 h 354012"/>
                <a:gd name="connsiteX23" fmla="*/ 288925 w 311150"/>
                <a:gd name="connsiteY23" fmla="*/ 187325 h 354012"/>
                <a:gd name="connsiteX24" fmla="*/ 288925 w 311150"/>
                <a:gd name="connsiteY24" fmla="*/ 192087 h 354012"/>
                <a:gd name="connsiteX25" fmla="*/ 288925 w 311150"/>
                <a:gd name="connsiteY25" fmla="*/ 195263 h 354012"/>
                <a:gd name="connsiteX26" fmla="*/ 304800 w 311150"/>
                <a:gd name="connsiteY26" fmla="*/ 203200 h 354012"/>
                <a:gd name="connsiteX27" fmla="*/ 311150 w 311150"/>
                <a:gd name="connsiteY27" fmla="*/ 222250 h 354012"/>
                <a:gd name="connsiteX28" fmla="*/ 310590 w 311150"/>
                <a:gd name="connsiteY28" fmla="*/ 225332 h 354012"/>
                <a:gd name="connsiteX29" fmla="*/ 311150 w 311150"/>
                <a:gd name="connsiteY29" fmla="*/ 227012 h 354012"/>
                <a:gd name="connsiteX30" fmla="*/ 307975 w 311150"/>
                <a:gd name="connsiteY30" fmla="*/ 244475 h 354012"/>
                <a:gd name="connsiteX31" fmla="*/ 300038 w 311150"/>
                <a:gd name="connsiteY31" fmla="*/ 260350 h 354012"/>
                <a:gd name="connsiteX32" fmla="*/ 300038 w 311150"/>
                <a:gd name="connsiteY32" fmla="*/ 269875 h 354012"/>
                <a:gd name="connsiteX33" fmla="*/ 300038 w 311150"/>
                <a:gd name="connsiteY33" fmla="*/ 274637 h 354012"/>
                <a:gd name="connsiteX34" fmla="*/ 293688 w 311150"/>
                <a:gd name="connsiteY34" fmla="*/ 279400 h 354012"/>
                <a:gd name="connsiteX35" fmla="*/ 293688 w 311150"/>
                <a:gd name="connsiteY35" fmla="*/ 274638 h 354012"/>
                <a:gd name="connsiteX36" fmla="*/ 293688 w 311150"/>
                <a:gd name="connsiteY36" fmla="*/ 271462 h 354012"/>
                <a:gd name="connsiteX37" fmla="*/ 269875 w 311150"/>
                <a:gd name="connsiteY37" fmla="*/ 257175 h 354012"/>
                <a:gd name="connsiteX38" fmla="*/ 244475 w 311150"/>
                <a:gd name="connsiteY38" fmla="*/ 257175 h 354012"/>
                <a:gd name="connsiteX39" fmla="*/ 200025 w 311150"/>
                <a:gd name="connsiteY39" fmla="*/ 263525 h 354012"/>
                <a:gd name="connsiteX40" fmla="*/ 187325 w 311150"/>
                <a:gd name="connsiteY40" fmla="*/ 290512 h 354012"/>
                <a:gd name="connsiteX41" fmla="*/ 187325 w 311150"/>
                <a:gd name="connsiteY41" fmla="*/ 296863 h 354012"/>
                <a:gd name="connsiteX42" fmla="*/ 187325 w 311150"/>
                <a:gd name="connsiteY42" fmla="*/ 301625 h 354012"/>
                <a:gd name="connsiteX43" fmla="*/ 176213 w 311150"/>
                <a:gd name="connsiteY43" fmla="*/ 334962 h 354012"/>
                <a:gd name="connsiteX44" fmla="*/ 173038 w 311150"/>
                <a:gd name="connsiteY44" fmla="*/ 331787 h 354012"/>
                <a:gd name="connsiteX45" fmla="*/ 142875 w 311150"/>
                <a:gd name="connsiteY45" fmla="*/ 327025 h 354012"/>
                <a:gd name="connsiteX46" fmla="*/ 134938 w 311150"/>
                <a:gd name="connsiteY46" fmla="*/ 350837 h 354012"/>
                <a:gd name="connsiteX47" fmla="*/ 115888 w 311150"/>
                <a:gd name="connsiteY47" fmla="*/ 331787 h 354012"/>
                <a:gd name="connsiteX48" fmla="*/ 87313 w 311150"/>
                <a:gd name="connsiteY48" fmla="*/ 323850 h 354012"/>
                <a:gd name="connsiteX49" fmla="*/ 63500 w 311150"/>
                <a:gd name="connsiteY49" fmla="*/ 350837 h 354012"/>
                <a:gd name="connsiteX50" fmla="*/ 46038 w 311150"/>
                <a:gd name="connsiteY50" fmla="*/ 354012 h 354012"/>
                <a:gd name="connsiteX51" fmla="*/ 33338 w 311150"/>
                <a:gd name="connsiteY51" fmla="*/ 315912 h 354012"/>
                <a:gd name="connsiteX52" fmla="*/ 19050 w 311150"/>
                <a:gd name="connsiteY52" fmla="*/ 285750 h 354012"/>
                <a:gd name="connsiteX53" fmla="*/ 20133 w 311150"/>
                <a:gd name="connsiteY53" fmla="*/ 283274 h 354012"/>
                <a:gd name="connsiteX54" fmla="*/ 19050 w 311150"/>
                <a:gd name="connsiteY54" fmla="*/ 280988 h 354012"/>
                <a:gd name="connsiteX55" fmla="*/ 28761 w 311150"/>
                <a:gd name="connsiteY55" fmla="*/ 258792 h 354012"/>
                <a:gd name="connsiteX56" fmla="*/ 15875 w 311150"/>
                <a:gd name="connsiteY56" fmla="*/ 244475 h 354012"/>
                <a:gd name="connsiteX57" fmla="*/ 11113 w 311150"/>
                <a:gd name="connsiteY57" fmla="*/ 227012 h 354012"/>
                <a:gd name="connsiteX58" fmla="*/ 0 w 311150"/>
                <a:gd name="connsiteY58" fmla="*/ 211137 h 354012"/>
                <a:gd name="connsiteX59" fmla="*/ 1431 w 311150"/>
                <a:gd name="connsiteY59" fmla="*/ 208419 h 354012"/>
                <a:gd name="connsiteX60" fmla="*/ 0 w 311150"/>
                <a:gd name="connsiteY60" fmla="*/ 206375 h 354012"/>
                <a:gd name="connsiteX61" fmla="*/ 14654 w 311150"/>
                <a:gd name="connsiteY61" fmla="*/ 178533 h 354012"/>
                <a:gd name="connsiteX62" fmla="*/ 4763 w 311150"/>
                <a:gd name="connsiteY62" fmla="*/ 158750 h 354012"/>
                <a:gd name="connsiteX63" fmla="*/ 6032 w 311150"/>
                <a:gd name="connsiteY63" fmla="*/ 156527 h 354012"/>
                <a:gd name="connsiteX64" fmla="*/ 4763 w 311150"/>
                <a:gd name="connsiteY64" fmla="*/ 153988 h 354012"/>
                <a:gd name="connsiteX65" fmla="*/ 9992 w 311150"/>
                <a:gd name="connsiteY65" fmla="*/ 144836 h 354012"/>
                <a:gd name="connsiteX66" fmla="*/ 7938 w 311150"/>
                <a:gd name="connsiteY66" fmla="*/ 139700 h 354012"/>
                <a:gd name="connsiteX67" fmla="*/ 9045 w 311150"/>
                <a:gd name="connsiteY67" fmla="*/ 137706 h 354012"/>
                <a:gd name="connsiteX68" fmla="*/ 7938 w 311150"/>
                <a:gd name="connsiteY68" fmla="*/ 134938 h 354012"/>
                <a:gd name="connsiteX69" fmla="*/ 15875 w 311150"/>
                <a:gd name="connsiteY69" fmla="*/ 120650 h 354012"/>
                <a:gd name="connsiteX70" fmla="*/ 15875 w 311150"/>
                <a:gd name="connsiteY70" fmla="*/ 101600 h 354012"/>
                <a:gd name="connsiteX71" fmla="*/ 15875 w 311150"/>
                <a:gd name="connsiteY71" fmla="*/ 96838 h 354012"/>
                <a:gd name="connsiteX72" fmla="*/ 19050 w 311150"/>
                <a:gd name="connsiteY72" fmla="*/ 82550 h 354012"/>
                <a:gd name="connsiteX73" fmla="*/ 21336 w 311150"/>
                <a:gd name="connsiteY73" fmla="*/ 74549 h 354012"/>
                <a:gd name="connsiteX74" fmla="*/ 0 w 311150"/>
                <a:gd name="connsiteY74" fmla="*/ 34925 h 354012"/>
                <a:gd name="connsiteX75" fmla="*/ 2817 w 311150"/>
                <a:gd name="connsiteY75" fmla="*/ 35394 h 354012"/>
                <a:gd name="connsiteX76" fmla="*/ 0 w 311150"/>
                <a:gd name="connsiteY76" fmla="*/ 30163 h 354012"/>
                <a:gd name="connsiteX77" fmla="*/ 19050 w 311150"/>
                <a:gd name="connsiteY77" fmla="*/ 33338 h 354012"/>
                <a:gd name="connsiteX78" fmla="*/ 33338 w 311150"/>
                <a:gd name="connsiteY78" fmla="*/ 30163 h 354012"/>
                <a:gd name="connsiteX79" fmla="*/ 38100 w 311150"/>
                <a:gd name="connsiteY79" fmla="*/ 25400 h 354012"/>
                <a:gd name="connsiteX80" fmla="*/ 60325 w 311150"/>
                <a:gd name="connsiteY80" fmla="*/ 14288 h 354012"/>
                <a:gd name="connsiteX81" fmla="*/ 74613 w 311150"/>
                <a:gd name="connsiteY81" fmla="*/ 3175 h 35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11150" h="354012">
                  <a:moveTo>
                    <a:pt x="109538" y="0"/>
                  </a:moveTo>
                  <a:lnTo>
                    <a:pt x="108320" y="4873"/>
                  </a:lnTo>
                  <a:lnTo>
                    <a:pt x="109538" y="4762"/>
                  </a:lnTo>
                  <a:lnTo>
                    <a:pt x="105527" y="20805"/>
                  </a:lnTo>
                  <a:lnTo>
                    <a:pt x="109538" y="30163"/>
                  </a:lnTo>
                  <a:lnTo>
                    <a:pt x="109538" y="34925"/>
                  </a:lnTo>
                  <a:lnTo>
                    <a:pt x="109538" y="44450"/>
                  </a:lnTo>
                  <a:lnTo>
                    <a:pt x="134938" y="68263"/>
                  </a:lnTo>
                  <a:lnTo>
                    <a:pt x="165100" y="74613"/>
                  </a:lnTo>
                  <a:lnTo>
                    <a:pt x="173038" y="82550"/>
                  </a:lnTo>
                  <a:lnTo>
                    <a:pt x="192088" y="90488"/>
                  </a:lnTo>
                  <a:lnTo>
                    <a:pt x="203200" y="96838"/>
                  </a:lnTo>
                  <a:lnTo>
                    <a:pt x="217488" y="93663"/>
                  </a:lnTo>
                  <a:lnTo>
                    <a:pt x="233363" y="104775"/>
                  </a:lnTo>
                  <a:lnTo>
                    <a:pt x="236538" y="120650"/>
                  </a:lnTo>
                  <a:lnTo>
                    <a:pt x="241300" y="127000"/>
                  </a:lnTo>
                  <a:lnTo>
                    <a:pt x="241300" y="131762"/>
                  </a:lnTo>
                  <a:lnTo>
                    <a:pt x="241300" y="138113"/>
                  </a:lnTo>
                  <a:lnTo>
                    <a:pt x="241300" y="142875"/>
                  </a:lnTo>
                  <a:lnTo>
                    <a:pt x="234616" y="142875"/>
                  </a:lnTo>
                  <a:lnTo>
                    <a:pt x="241300" y="168275"/>
                  </a:lnTo>
                  <a:lnTo>
                    <a:pt x="288925" y="168275"/>
                  </a:lnTo>
                  <a:lnTo>
                    <a:pt x="288925" y="173037"/>
                  </a:lnTo>
                  <a:lnTo>
                    <a:pt x="288925" y="187325"/>
                  </a:lnTo>
                  <a:lnTo>
                    <a:pt x="288925" y="192087"/>
                  </a:lnTo>
                  <a:lnTo>
                    <a:pt x="288925" y="195263"/>
                  </a:lnTo>
                  <a:lnTo>
                    <a:pt x="304800" y="203200"/>
                  </a:lnTo>
                  <a:lnTo>
                    <a:pt x="311150" y="222250"/>
                  </a:lnTo>
                  <a:lnTo>
                    <a:pt x="310590" y="225332"/>
                  </a:lnTo>
                  <a:lnTo>
                    <a:pt x="311150" y="227012"/>
                  </a:lnTo>
                  <a:lnTo>
                    <a:pt x="307975" y="244475"/>
                  </a:lnTo>
                  <a:lnTo>
                    <a:pt x="300038" y="260350"/>
                  </a:lnTo>
                  <a:lnTo>
                    <a:pt x="300038" y="269875"/>
                  </a:lnTo>
                  <a:lnTo>
                    <a:pt x="300038" y="274637"/>
                  </a:lnTo>
                  <a:lnTo>
                    <a:pt x="293688" y="279400"/>
                  </a:lnTo>
                  <a:lnTo>
                    <a:pt x="293688" y="274638"/>
                  </a:lnTo>
                  <a:lnTo>
                    <a:pt x="293688" y="271462"/>
                  </a:lnTo>
                  <a:lnTo>
                    <a:pt x="269875" y="257175"/>
                  </a:lnTo>
                  <a:lnTo>
                    <a:pt x="244475" y="257175"/>
                  </a:lnTo>
                  <a:lnTo>
                    <a:pt x="200025" y="263525"/>
                  </a:lnTo>
                  <a:lnTo>
                    <a:pt x="187325" y="290512"/>
                  </a:lnTo>
                  <a:lnTo>
                    <a:pt x="187325" y="296863"/>
                  </a:lnTo>
                  <a:lnTo>
                    <a:pt x="187325" y="301625"/>
                  </a:lnTo>
                  <a:lnTo>
                    <a:pt x="176213" y="334962"/>
                  </a:lnTo>
                  <a:lnTo>
                    <a:pt x="173038" y="331787"/>
                  </a:lnTo>
                  <a:lnTo>
                    <a:pt x="142875" y="327025"/>
                  </a:lnTo>
                  <a:lnTo>
                    <a:pt x="134938" y="350837"/>
                  </a:lnTo>
                  <a:lnTo>
                    <a:pt x="115888" y="331787"/>
                  </a:lnTo>
                  <a:lnTo>
                    <a:pt x="87313" y="323850"/>
                  </a:lnTo>
                  <a:lnTo>
                    <a:pt x="63500" y="350837"/>
                  </a:lnTo>
                  <a:lnTo>
                    <a:pt x="46038" y="354012"/>
                  </a:lnTo>
                  <a:lnTo>
                    <a:pt x="33338" y="315912"/>
                  </a:lnTo>
                  <a:lnTo>
                    <a:pt x="19050" y="285750"/>
                  </a:lnTo>
                  <a:lnTo>
                    <a:pt x="20133" y="283274"/>
                  </a:lnTo>
                  <a:lnTo>
                    <a:pt x="19050" y="280988"/>
                  </a:lnTo>
                  <a:lnTo>
                    <a:pt x="28761" y="258792"/>
                  </a:lnTo>
                  <a:lnTo>
                    <a:pt x="15875" y="244475"/>
                  </a:lnTo>
                  <a:lnTo>
                    <a:pt x="11113" y="227012"/>
                  </a:lnTo>
                  <a:lnTo>
                    <a:pt x="0" y="211137"/>
                  </a:lnTo>
                  <a:lnTo>
                    <a:pt x="1431" y="208419"/>
                  </a:lnTo>
                  <a:lnTo>
                    <a:pt x="0" y="206375"/>
                  </a:lnTo>
                  <a:lnTo>
                    <a:pt x="14654" y="178533"/>
                  </a:lnTo>
                  <a:lnTo>
                    <a:pt x="4763" y="158750"/>
                  </a:lnTo>
                  <a:lnTo>
                    <a:pt x="6032" y="156527"/>
                  </a:lnTo>
                  <a:lnTo>
                    <a:pt x="4763" y="153988"/>
                  </a:lnTo>
                  <a:lnTo>
                    <a:pt x="9992" y="144836"/>
                  </a:lnTo>
                  <a:lnTo>
                    <a:pt x="7938" y="139700"/>
                  </a:lnTo>
                  <a:lnTo>
                    <a:pt x="9045" y="137706"/>
                  </a:lnTo>
                  <a:lnTo>
                    <a:pt x="7938" y="134938"/>
                  </a:lnTo>
                  <a:lnTo>
                    <a:pt x="15875" y="120650"/>
                  </a:lnTo>
                  <a:lnTo>
                    <a:pt x="15875" y="101600"/>
                  </a:lnTo>
                  <a:lnTo>
                    <a:pt x="15875" y="96838"/>
                  </a:lnTo>
                  <a:lnTo>
                    <a:pt x="19050" y="82550"/>
                  </a:lnTo>
                  <a:lnTo>
                    <a:pt x="21336" y="74549"/>
                  </a:lnTo>
                  <a:lnTo>
                    <a:pt x="0" y="34925"/>
                  </a:lnTo>
                  <a:lnTo>
                    <a:pt x="2817" y="35394"/>
                  </a:lnTo>
                  <a:lnTo>
                    <a:pt x="0" y="30163"/>
                  </a:lnTo>
                  <a:lnTo>
                    <a:pt x="19050" y="33338"/>
                  </a:lnTo>
                  <a:lnTo>
                    <a:pt x="33338" y="30163"/>
                  </a:lnTo>
                  <a:lnTo>
                    <a:pt x="38100" y="25400"/>
                  </a:lnTo>
                  <a:lnTo>
                    <a:pt x="60325" y="14288"/>
                  </a:lnTo>
                  <a:lnTo>
                    <a:pt x="74613" y="317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95" name="Freeform 46">
              <a:extLst>
                <a:ext uri="{FF2B5EF4-FFF2-40B4-BE49-F238E27FC236}">
                  <a16:creationId xmlns:a16="http://schemas.microsoft.com/office/drawing/2014/main" id="{EEB4F036-D482-6D03-E7B9-8B864DA9B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569" y="3776176"/>
              <a:ext cx="1083965" cy="1126574"/>
            </a:xfrm>
            <a:custGeom>
              <a:avLst/>
              <a:gdLst>
                <a:gd name="T0" fmla="*/ 227 w 636"/>
                <a:gd name="T1" fmla="*/ 41 h 661"/>
                <a:gd name="T2" fmla="*/ 251 w 636"/>
                <a:gd name="T3" fmla="*/ 64 h 661"/>
                <a:gd name="T4" fmla="*/ 270 w 636"/>
                <a:gd name="T5" fmla="*/ 53 h 661"/>
                <a:gd name="T6" fmla="*/ 294 w 636"/>
                <a:gd name="T7" fmla="*/ 50 h 661"/>
                <a:gd name="T8" fmla="*/ 305 w 636"/>
                <a:gd name="T9" fmla="*/ 43 h 661"/>
                <a:gd name="T10" fmla="*/ 331 w 636"/>
                <a:gd name="T11" fmla="*/ 45 h 661"/>
                <a:gd name="T12" fmla="*/ 353 w 636"/>
                <a:gd name="T13" fmla="*/ 31 h 661"/>
                <a:gd name="T14" fmla="*/ 381 w 636"/>
                <a:gd name="T15" fmla="*/ 53 h 661"/>
                <a:gd name="T16" fmla="*/ 383 w 636"/>
                <a:gd name="T17" fmla="*/ 86 h 661"/>
                <a:gd name="T18" fmla="*/ 445 w 636"/>
                <a:gd name="T19" fmla="*/ 100 h 661"/>
                <a:gd name="T20" fmla="*/ 495 w 636"/>
                <a:gd name="T21" fmla="*/ 121 h 661"/>
                <a:gd name="T22" fmla="*/ 596 w 636"/>
                <a:gd name="T23" fmla="*/ 161 h 661"/>
                <a:gd name="T24" fmla="*/ 634 w 636"/>
                <a:gd name="T25" fmla="*/ 192 h 661"/>
                <a:gd name="T26" fmla="*/ 599 w 636"/>
                <a:gd name="T27" fmla="*/ 263 h 661"/>
                <a:gd name="T28" fmla="*/ 568 w 636"/>
                <a:gd name="T29" fmla="*/ 308 h 661"/>
                <a:gd name="T30" fmla="*/ 558 w 636"/>
                <a:gd name="T31" fmla="*/ 382 h 661"/>
                <a:gd name="T32" fmla="*/ 523 w 636"/>
                <a:gd name="T33" fmla="*/ 453 h 661"/>
                <a:gd name="T34" fmla="*/ 464 w 636"/>
                <a:gd name="T35" fmla="*/ 479 h 661"/>
                <a:gd name="T36" fmla="*/ 409 w 636"/>
                <a:gd name="T37" fmla="*/ 528 h 661"/>
                <a:gd name="T38" fmla="*/ 395 w 636"/>
                <a:gd name="T39" fmla="*/ 576 h 661"/>
                <a:gd name="T40" fmla="*/ 346 w 636"/>
                <a:gd name="T41" fmla="*/ 651 h 661"/>
                <a:gd name="T42" fmla="*/ 327 w 636"/>
                <a:gd name="T43" fmla="*/ 628 h 661"/>
                <a:gd name="T44" fmla="*/ 275 w 636"/>
                <a:gd name="T45" fmla="*/ 592 h 661"/>
                <a:gd name="T46" fmla="*/ 317 w 636"/>
                <a:gd name="T47" fmla="*/ 545 h 661"/>
                <a:gd name="T48" fmla="*/ 315 w 636"/>
                <a:gd name="T49" fmla="*/ 512 h 661"/>
                <a:gd name="T50" fmla="*/ 312 w 636"/>
                <a:gd name="T51" fmla="*/ 479 h 661"/>
                <a:gd name="T52" fmla="*/ 298 w 636"/>
                <a:gd name="T53" fmla="*/ 460 h 661"/>
                <a:gd name="T54" fmla="*/ 260 w 636"/>
                <a:gd name="T55" fmla="*/ 448 h 661"/>
                <a:gd name="T56" fmla="*/ 260 w 636"/>
                <a:gd name="T57" fmla="*/ 403 h 661"/>
                <a:gd name="T58" fmla="*/ 256 w 636"/>
                <a:gd name="T59" fmla="*/ 365 h 661"/>
                <a:gd name="T60" fmla="*/ 218 w 636"/>
                <a:gd name="T61" fmla="*/ 329 h 661"/>
                <a:gd name="T62" fmla="*/ 218 w 636"/>
                <a:gd name="T63" fmla="*/ 308 h 661"/>
                <a:gd name="T64" fmla="*/ 182 w 636"/>
                <a:gd name="T65" fmla="*/ 294 h 661"/>
                <a:gd name="T66" fmla="*/ 140 w 636"/>
                <a:gd name="T67" fmla="*/ 261 h 661"/>
                <a:gd name="T68" fmla="*/ 111 w 636"/>
                <a:gd name="T69" fmla="*/ 251 h 661"/>
                <a:gd name="T70" fmla="*/ 74 w 636"/>
                <a:gd name="T71" fmla="*/ 261 h 661"/>
                <a:gd name="T72" fmla="*/ 45 w 636"/>
                <a:gd name="T73" fmla="*/ 247 h 661"/>
                <a:gd name="T74" fmla="*/ 17 w 636"/>
                <a:gd name="T75" fmla="*/ 230 h 661"/>
                <a:gd name="T76" fmla="*/ 5 w 636"/>
                <a:gd name="T77" fmla="*/ 197 h 661"/>
                <a:gd name="T78" fmla="*/ 19 w 636"/>
                <a:gd name="T79" fmla="*/ 169 h 661"/>
                <a:gd name="T80" fmla="*/ 66 w 636"/>
                <a:gd name="T81" fmla="*/ 154 h 661"/>
                <a:gd name="T82" fmla="*/ 64 w 636"/>
                <a:gd name="T83" fmla="*/ 88 h 661"/>
                <a:gd name="T84" fmla="*/ 78 w 636"/>
                <a:gd name="T85" fmla="*/ 67 h 661"/>
                <a:gd name="T86" fmla="*/ 104 w 636"/>
                <a:gd name="T87" fmla="*/ 50 h 661"/>
                <a:gd name="T88" fmla="*/ 126 w 636"/>
                <a:gd name="T89" fmla="*/ 71 h 661"/>
                <a:gd name="T90" fmla="*/ 159 w 636"/>
                <a:gd name="T91" fmla="*/ 60 h 661"/>
                <a:gd name="T92" fmla="*/ 159 w 636"/>
                <a:gd name="T93" fmla="*/ 43 h 661"/>
                <a:gd name="T94" fmla="*/ 152 w 636"/>
                <a:gd name="T95" fmla="*/ 17 h 661"/>
                <a:gd name="T96" fmla="*/ 194 w 636"/>
                <a:gd name="T97" fmla="*/ 17 h 661"/>
                <a:gd name="T98" fmla="*/ 223 w 636"/>
                <a:gd name="T99" fmla="*/ 0 h 661"/>
                <a:gd name="T100" fmla="*/ 234 w 636"/>
                <a:gd name="T101" fmla="*/ 19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6" h="661">
                  <a:moveTo>
                    <a:pt x="234" y="19"/>
                  </a:moveTo>
                  <a:lnTo>
                    <a:pt x="234" y="19"/>
                  </a:lnTo>
                  <a:lnTo>
                    <a:pt x="230" y="24"/>
                  </a:lnTo>
                  <a:lnTo>
                    <a:pt x="227" y="41"/>
                  </a:lnTo>
                  <a:lnTo>
                    <a:pt x="232" y="48"/>
                  </a:lnTo>
                  <a:lnTo>
                    <a:pt x="232" y="55"/>
                  </a:lnTo>
                  <a:lnTo>
                    <a:pt x="244" y="62"/>
                  </a:lnTo>
                  <a:lnTo>
                    <a:pt x="251" y="64"/>
                  </a:lnTo>
                  <a:lnTo>
                    <a:pt x="253" y="60"/>
                  </a:lnTo>
                  <a:lnTo>
                    <a:pt x="258" y="60"/>
                  </a:lnTo>
                  <a:lnTo>
                    <a:pt x="265" y="57"/>
                  </a:lnTo>
                  <a:lnTo>
                    <a:pt x="270" y="53"/>
                  </a:lnTo>
                  <a:lnTo>
                    <a:pt x="279" y="55"/>
                  </a:lnTo>
                  <a:lnTo>
                    <a:pt x="284" y="53"/>
                  </a:lnTo>
                  <a:lnTo>
                    <a:pt x="291" y="55"/>
                  </a:lnTo>
                  <a:lnTo>
                    <a:pt x="294" y="50"/>
                  </a:lnTo>
                  <a:lnTo>
                    <a:pt x="291" y="48"/>
                  </a:lnTo>
                  <a:lnTo>
                    <a:pt x="294" y="43"/>
                  </a:lnTo>
                  <a:lnTo>
                    <a:pt x="298" y="45"/>
                  </a:lnTo>
                  <a:lnTo>
                    <a:pt x="305" y="43"/>
                  </a:lnTo>
                  <a:lnTo>
                    <a:pt x="315" y="45"/>
                  </a:lnTo>
                  <a:lnTo>
                    <a:pt x="324" y="50"/>
                  </a:lnTo>
                  <a:lnTo>
                    <a:pt x="327" y="45"/>
                  </a:lnTo>
                  <a:lnTo>
                    <a:pt x="331" y="45"/>
                  </a:lnTo>
                  <a:lnTo>
                    <a:pt x="334" y="50"/>
                  </a:lnTo>
                  <a:lnTo>
                    <a:pt x="341" y="50"/>
                  </a:lnTo>
                  <a:lnTo>
                    <a:pt x="348" y="43"/>
                  </a:lnTo>
                  <a:lnTo>
                    <a:pt x="353" y="31"/>
                  </a:lnTo>
                  <a:lnTo>
                    <a:pt x="362" y="17"/>
                  </a:lnTo>
                  <a:lnTo>
                    <a:pt x="367" y="17"/>
                  </a:lnTo>
                  <a:lnTo>
                    <a:pt x="372" y="24"/>
                  </a:lnTo>
                  <a:lnTo>
                    <a:pt x="381" y="53"/>
                  </a:lnTo>
                  <a:lnTo>
                    <a:pt x="390" y="55"/>
                  </a:lnTo>
                  <a:lnTo>
                    <a:pt x="390" y="67"/>
                  </a:lnTo>
                  <a:lnTo>
                    <a:pt x="379" y="81"/>
                  </a:lnTo>
                  <a:lnTo>
                    <a:pt x="383" y="86"/>
                  </a:lnTo>
                  <a:lnTo>
                    <a:pt x="412" y="88"/>
                  </a:lnTo>
                  <a:lnTo>
                    <a:pt x="412" y="105"/>
                  </a:lnTo>
                  <a:lnTo>
                    <a:pt x="424" y="93"/>
                  </a:lnTo>
                  <a:lnTo>
                    <a:pt x="445" y="100"/>
                  </a:lnTo>
                  <a:lnTo>
                    <a:pt x="471" y="109"/>
                  </a:lnTo>
                  <a:lnTo>
                    <a:pt x="480" y="119"/>
                  </a:lnTo>
                  <a:lnTo>
                    <a:pt x="476" y="128"/>
                  </a:lnTo>
                  <a:lnTo>
                    <a:pt x="495" y="121"/>
                  </a:lnTo>
                  <a:lnTo>
                    <a:pt x="528" y="131"/>
                  </a:lnTo>
                  <a:lnTo>
                    <a:pt x="551" y="131"/>
                  </a:lnTo>
                  <a:lnTo>
                    <a:pt x="575" y="143"/>
                  </a:lnTo>
                  <a:lnTo>
                    <a:pt x="596" y="161"/>
                  </a:lnTo>
                  <a:lnTo>
                    <a:pt x="608" y="166"/>
                  </a:lnTo>
                  <a:lnTo>
                    <a:pt x="622" y="166"/>
                  </a:lnTo>
                  <a:lnTo>
                    <a:pt x="627" y="173"/>
                  </a:lnTo>
                  <a:lnTo>
                    <a:pt x="634" y="192"/>
                  </a:lnTo>
                  <a:lnTo>
                    <a:pt x="636" y="202"/>
                  </a:lnTo>
                  <a:lnTo>
                    <a:pt x="629" y="230"/>
                  </a:lnTo>
                  <a:lnTo>
                    <a:pt x="622" y="240"/>
                  </a:lnTo>
                  <a:lnTo>
                    <a:pt x="599" y="263"/>
                  </a:lnTo>
                  <a:lnTo>
                    <a:pt x="589" y="282"/>
                  </a:lnTo>
                  <a:lnTo>
                    <a:pt x="577" y="296"/>
                  </a:lnTo>
                  <a:lnTo>
                    <a:pt x="573" y="296"/>
                  </a:lnTo>
                  <a:lnTo>
                    <a:pt x="568" y="308"/>
                  </a:lnTo>
                  <a:lnTo>
                    <a:pt x="568" y="339"/>
                  </a:lnTo>
                  <a:lnTo>
                    <a:pt x="566" y="365"/>
                  </a:lnTo>
                  <a:lnTo>
                    <a:pt x="563" y="377"/>
                  </a:lnTo>
                  <a:lnTo>
                    <a:pt x="558" y="382"/>
                  </a:lnTo>
                  <a:lnTo>
                    <a:pt x="554" y="405"/>
                  </a:lnTo>
                  <a:lnTo>
                    <a:pt x="540" y="429"/>
                  </a:lnTo>
                  <a:lnTo>
                    <a:pt x="535" y="445"/>
                  </a:lnTo>
                  <a:lnTo>
                    <a:pt x="523" y="453"/>
                  </a:lnTo>
                  <a:lnTo>
                    <a:pt x="518" y="464"/>
                  </a:lnTo>
                  <a:lnTo>
                    <a:pt x="502" y="464"/>
                  </a:lnTo>
                  <a:lnTo>
                    <a:pt x="476" y="472"/>
                  </a:lnTo>
                  <a:lnTo>
                    <a:pt x="464" y="479"/>
                  </a:lnTo>
                  <a:lnTo>
                    <a:pt x="445" y="483"/>
                  </a:lnTo>
                  <a:lnTo>
                    <a:pt x="426" y="498"/>
                  </a:lnTo>
                  <a:lnTo>
                    <a:pt x="414" y="516"/>
                  </a:lnTo>
                  <a:lnTo>
                    <a:pt x="409" y="528"/>
                  </a:lnTo>
                  <a:lnTo>
                    <a:pt x="414" y="538"/>
                  </a:lnTo>
                  <a:lnTo>
                    <a:pt x="409" y="557"/>
                  </a:lnTo>
                  <a:lnTo>
                    <a:pt x="407" y="566"/>
                  </a:lnTo>
                  <a:lnTo>
                    <a:pt x="395" y="576"/>
                  </a:lnTo>
                  <a:lnTo>
                    <a:pt x="379" y="609"/>
                  </a:lnTo>
                  <a:lnTo>
                    <a:pt x="362" y="623"/>
                  </a:lnTo>
                  <a:lnTo>
                    <a:pt x="353" y="632"/>
                  </a:lnTo>
                  <a:lnTo>
                    <a:pt x="346" y="651"/>
                  </a:lnTo>
                  <a:lnTo>
                    <a:pt x="334" y="661"/>
                  </a:lnTo>
                  <a:lnTo>
                    <a:pt x="329" y="651"/>
                  </a:lnTo>
                  <a:lnTo>
                    <a:pt x="336" y="642"/>
                  </a:lnTo>
                  <a:lnTo>
                    <a:pt x="327" y="628"/>
                  </a:lnTo>
                  <a:lnTo>
                    <a:pt x="315" y="618"/>
                  </a:lnTo>
                  <a:lnTo>
                    <a:pt x="298" y="606"/>
                  </a:lnTo>
                  <a:lnTo>
                    <a:pt x="294" y="606"/>
                  </a:lnTo>
                  <a:lnTo>
                    <a:pt x="275" y="592"/>
                  </a:lnTo>
                  <a:lnTo>
                    <a:pt x="265" y="595"/>
                  </a:lnTo>
                  <a:lnTo>
                    <a:pt x="286" y="569"/>
                  </a:lnTo>
                  <a:lnTo>
                    <a:pt x="305" y="552"/>
                  </a:lnTo>
                  <a:lnTo>
                    <a:pt x="317" y="545"/>
                  </a:lnTo>
                  <a:lnTo>
                    <a:pt x="329" y="533"/>
                  </a:lnTo>
                  <a:lnTo>
                    <a:pt x="329" y="519"/>
                  </a:lnTo>
                  <a:lnTo>
                    <a:pt x="322" y="509"/>
                  </a:lnTo>
                  <a:lnTo>
                    <a:pt x="315" y="512"/>
                  </a:lnTo>
                  <a:lnTo>
                    <a:pt x="317" y="502"/>
                  </a:lnTo>
                  <a:lnTo>
                    <a:pt x="320" y="493"/>
                  </a:lnTo>
                  <a:lnTo>
                    <a:pt x="320" y="481"/>
                  </a:lnTo>
                  <a:lnTo>
                    <a:pt x="312" y="479"/>
                  </a:lnTo>
                  <a:lnTo>
                    <a:pt x="308" y="481"/>
                  </a:lnTo>
                  <a:lnTo>
                    <a:pt x="301" y="481"/>
                  </a:lnTo>
                  <a:lnTo>
                    <a:pt x="298" y="474"/>
                  </a:lnTo>
                  <a:lnTo>
                    <a:pt x="298" y="460"/>
                  </a:lnTo>
                  <a:lnTo>
                    <a:pt x="296" y="453"/>
                  </a:lnTo>
                  <a:lnTo>
                    <a:pt x="284" y="448"/>
                  </a:lnTo>
                  <a:lnTo>
                    <a:pt x="277" y="453"/>
                  </a:lnTo>
                  <a:lnTo>
                    <a:pt x="260" y="448"/>
                  </a:lnTo>
                  <a:lnTo>
                    <a:pt x="263" y="424"/>
                  </a:lnTo>
                  <a:lnTo>
                    <a:pt x="256" y="415"/>
                  </a:lnTo>
                  <a:lnTo>
                    <a:pt x="263" y="412"/>
                  </a:lnTo>
                  <a:lnTo>
                    <a:pt x="260" y="403"/>
                  </a:lnTo>
                  <a:lnTo>
                    <a:pt x="265" y="393"/>
                  </a:lnTo>
                  <a:lnTo>
                    <a:pt x="267" y="382"/>
                  </a:lnTo>
                  <a:lnTo>
                    <a:pt x="263" y="372"/>
                  </a:lnTo>
                  <a:lnTo>
                    <a:pt x="256" y="365"/>
                  </a:lnTo>
                  <a:lnTo>
                    <a:pt x="253" y="360"/>
                  </a:lnTo>
                  <a:lnTo>
                    <a:pt x="256" y="351"/>
                  </a:lnTo>
                  <a:lnTo>
                    <a:pt x="225" y="351"/>
                  </a:lnTo>
                  <a:lnTo>
                    <a:pt x="218" y="329"/>
                  </a:lnTo>
                  <a:lnTo>
                    <a:pt x="223" y="329"/>
                  </a:lnTo>
                  <a:lnTo>
                    <a:pt x="223" y="322"/>
                  </a:lnTo>
                  <a:lnTo>
                    <a:pt x="220" y="318"/>
                  </a:lnTo>
                  <a:lnTo>
                    <a:pt x="218" y="308"/>
                  </a:lnTo>
                  <a:lnTo>
                    <a:pt x="211" y="303"/>
                  </a:lnTo>
                  <a:lnTo>
                    <a:pt x="199" y="303"/>
                  </a:lnTo>
                  <a:lnTo>
                    <a:pt x="192" y="299"/>
                  </a:lnTo>
                  <a:lnTo>
                    <a:pt x="182" y="294"/>
                  </a:lnTo>
                  <a:lnTo>
                    <a:pt x="175" y="289"/>
                  </a:lnTo>
                  <a:lnTo>
                    <a:pt x="156" y="285"/>
                  </a:lnTo>
                  <a:lnTo>
                    <a:pt x="140" y="270"/>
                  </a:lnTo>
                  <a:lnTo>
                    <a:pt x="140" y="261"/>
                  </a:lnTo>
                  <a:lnTo>
                    <a:pt x="137" y="254"/>
                  </a:lnTo>
                  <a:lnTo>
                    <a:pt x="140" y="242"/>
                  </a:lnTo>
                  <a:lnTo>
                    <a:pt x="118" y="244"/>
                  </a:lnTo>
                  <a:lnTo>
                    <a:pt x="111" y="251"/>
                  </a:lnTo>
                  <a:lnTo>
                    <a:pt x="97" y="258"/>
                  </a:lnTo>
                  <a:lnTo>
                    <a:pt x="92" y="263"/>
                  </a:lnTo>
                  <a:lnTo>
                    <a:pt x="85" y="263"/>
                  </a:lnTo>
                  <a:lnTo>
                    <a:pt x="74" y="261"/>
                  </a:lnTo>
                  <a:lnTo>
                    <a:pt x="64" y="263"/>
                  </a:lnTo>
                  <a:lnTo>
                    <a:pt x="57" y="263"/>
                  </a:lnTo>
                  <a:lnTo>
                    <a:pt x="57" y="237"/>
                  </a:lnTo>
                  <a:lnTo>
                    <a:pt x="45" y="247"/>
                  </a:lnTo>
                  <a:lnTo>
                    <a:pt x="29" y="247"/>
                  </a:lnTo>
                  <a:lnTo>
                    <a:pt x="24" y="237"/>
                  </a:lnTo>
                  <a:lnTo>
                    <a:pt x="12" y="237"/>
                  </a:lnTo>
                  <a:lnTo>
                    <a:pt x="17" y="230"/>
                  </a:lnTo>
                  <a:lnTo>
                    <a:pt x="7" y="221"/>
                  </a:lnTo>
                  <a:lnTo>
                    <a:pt x="0" y="206"/>
                  </a:lnTo>
                  <a:lnTo>
                    <a:pt x="5" y="202"/>
                  </a:lnTo>
                  <a:lnTo>
                    <a:pt x="5" y="197"/>
                  </a:lnTo>
                  <a:lnTo>
                    <a:pt x="14" y="192"/>
                  </a:lnTo>
                  <a:lnTo>
                    <a:pt x="12" y="183"/>
                  </a:lnTo>
                  <a:lnTo>
                    <a:pt x="17" y="176"/>
                  </a:lnTo>
                  <a:lnTo>
                    <a:pt x="19" y="169"/>
                  </a:lnTo>
                  <a:lnTo>
                    <a:pt x="36" y="157"/>
                  </a:lnTo>
                  <a:lnTo>
                    <a:pt x="50" y="154"/>
                  </a:lnTo>
                  <a:lnTo>
                    <a:pt x="52" y="152"/>
                  </a:lnTo>
                  <a:lnTo>
                    <a:pt x="66" y="154"/>
                  </a:lnTo>
                  <a:lnTo>
                    <a:pt x="74" y="109"/>
                  </a:lnTo>
                  <a:lnTo>
                    <a:pt x="74" y="102"/>
                  </a:lnTo>
                  <a:lnTo>
                    <a:pt x="71" y="93"/>
                  </a:lnTo>
                  <a:lnTo>
                    <a:pt x="64" y="88"/>
                  </a:lnTo>
                  <a:lnTo>
                    <a:pt x="64" y="74"/>
                  </a:lnTo>
                  <a:lnTo>
                    <a:pt x="74" y="71"/>
                  </a:lnTo>
                  <a:lnTo>
                    <a:pt x="78" y="74"/>
                  </a:lnTo>
                  <a:lnTo>
                    <a:pt x="78" y="67"/>
                  </a:lnTo>
                  <a:lnTo>
                    <a:pt x="69" y="67"/>
                  </a:lnTo>
                  <a:lnTo>
                    <a:pt x="69" y="55"/>
                  </a:lnTo>
                  <a:lnTo>
                    <a:pt x="100" y="57"/>
                  </a:lnTo>
                  <a:lnTo>
                    <a:pt x="104" y="50"/>
                  </a:lnTo>
                  <a:lnTo>
                    <a:pt x="109" y="55"/>
                  </a:lnTo>
                  <a:lnTo>
                    <a:pt x="111" y="67"/>
                  </a:lnTo>
                  <a:lnTo>
                    <a:pt x="116" y="64"/>
                  </a:lnTo>
                  <a:lnTo>
                    <a:pt x="126" y="71"/>
                  </a:lnTo>
                  <a:lnTo>
                    <a:pt x="137" y="71"/>
                  </a:lnTo>
                  <a:lnTo>
                    <a:pt x="140" y="67"/>
                  </a:lnTo>
                  <a:lnTo>
                    <a:pt x="152" y="62"/>
                  </a:lnTo>
                  <a:lnTo>
                    <a:pt x="159" y="60"/>
                  </a:lnTo>
                  <a:lnTo>
                    <a:pt x="161" y="53"/>
                  </a:lnTo>
                  <a:lnTo>
                    <a:pt x="173" y="48"/>
                  </a:lnTo>
                  <a:lnTo>
                    <a:pt x="171" y="45"/>
                  </a:lnTo>
                  <a:lnTo>
                    <a:pt x="159" y="43"/>
                  </a:lnTo>
                  <a:lnTo>
                    <a:pt x="156" y="34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52" y="17"/>
                  </a:lnTo>
                  <a:lnTo>
                    <a:pt x="163" y="19"/>
                  </a:lnTo>
                  <a:lnTo>
                    <a:pt x="178" y="24"/>
                  </a:lnTo>
                  <a:lnTo>
                    <a:pt x="182" y="19"/>
                  </a:lnTo>
                  <a:lnTo>
                    <a:pt x="194" y="17"/>
                  </a:lnTo>
                  <a:lnTo>
                    <a:pt x="211" y="10"/>
                  </a:lnTo>
                  <a:lnTo>
                    <a:pt x="218" y="5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27" y="3"/>
                  </a:lnTo>
                  <a:lnTo>
                    <a:pt x="225" y="10"/>
                  </a:lnTo>
                  <a:lnTo>
                    <a:pt x="230" y="12"/>
                  </a:lnTo>
                  <a:lnTo>
                    <a:pt x="234" y="19"/>
                  </a:lnTo>
                  <a:lnTo>
                    <a:pt x="234" y="19"/>
                  </a:lnTo>
                  <a:lnTo>
                    <a:pt x="234" y="1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6" name="Freeform 53">
              <a:extLst>
                <a:ext uri="{FF2B5EF4-FFF2-40B4-BE49-F238E27FC236}">
                  <a16:creationId xmlns:a16="http://schemas.microsoft.com/office/drawing/2014/main" id="{180A82C2-D175-C9BD-05DC-A7FFDE96B6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352" y="-518781"/>
              <a:ext cx="2438922" cy="3182018"/>
            </a:xfrm>
            <a:custGeom>
              <a:avLst/>
              <a:gdLst>
                <a:gd name="T0" fmla="*/ 1282 w 1431"/>
                <a:gd name="T1" fmla="*/ 1697 h 1867"/>
                <a:gd name="T2" fmla="*/ 243 w 1431"/>
                <a:gd name="T3" fmla="*/ 1694 h 1867"/>
                <a:gd name="T4" fmla="*/ 283 w 1431"/>
                <a:gd name="T5" fmla="*/ 1711 h 1867"/>
                <a:gd name="T6" fmla="*/ 1423 w 1431"/>
                <a:gd name="T7" fmla="*/ 1756 h 1867"/>
                <a:gd name="T8" fmla="*/ 1338 w 1431"/>
                <a:gd name="T9" fmla="*/ 1697 h 1867"/>
                <a:gd name="T10" fmla="*/ 149 w 1431"/>
                <a:gd name="T11" fmla="*/ 1567 h 1867"/>
                <a:gd name="T12" fmla="*/ 993 w 1431"/>
                <a:gd name="T13" fmla="*/ 1337 h 1867"/>
                <a:gd name="T14" fmla="*/ 936 w 1431"/>
                <a:gd name="T15" fmla="*/ 1294 h 1867"/>
                <a:gd name="T16" fmla="*/ 986 w 1431"/>
                <a:gd name="T17" fmla="*/ 1264 h 1867"/>
                <a:gd name="T18" fmla="*/ 1054 w 1431"/>
                <a:gd name="T19" fmla="*/ 1131 h 1867"/>
                <a:gd name="T20" fmla="*/ 723 w 1431"/>
                <a:gd name="T21" fmla="*/ 1062 h 1867"/>
                <a:gd name="T22" fmla="*/ 818 w 1431"/>
                <a:gd name="T23" fmla="*/ 1074 h 1867"/>
                <a:gd name="T24" fmla="*/ 965 w 1431"/>
                <a:gd name="T25" fmla="*/ 1133 h 1867"/>
                <a:gd name="T26" fmla="*/ 752 w 1431"/>
                <a:gd name="T27" fmla="*/ 1387 h 1867"/>
                <a:gd name="T28" fmla="*/ 953 w 1431"/>
                <a:gd name="T29" fmla="*/ 1588 h 1867"/>
                <a:gd name="T30" fmla="*/ 1024 w 1431"/>
                <a:gd name="T31" fmla="*/ 1368 h 1867"/>
                <a:gd name="T32" fmla="*/ 1211 w 1431"/>
                <a:gd name="T33" fmla="*/ 1429 h 1867"/>
                <a:gd name="T34" fmla="*/ 1381 w 1431"/>
                <a:gd name="T35" fmla="*/ 1619 h 1867"/>
                <a:gd name="T36" fmla="*/ 1173 w 1431"/>
                <a:gd name="T37" fmla="*/ 1716 h 1867"/>
                <a:gd name="T38" fmla="*/ 1244 w 1431"/>
                <a:gd name="T39" fmla="*/ 1808 h 1867"/>
                <a:gd name="T40" fmla="*/ 1140 w 1431"/>
                <a:gd name="T41" fmla="*/ 1782 h 1867"/>
                <a:gd name="T42" fmla="*/ 1005 w 1431"/>
                <a:gd name="T43" fmla="*/ 1839 h 1867"/>
                <a:gd name="T44" fmla="*/ 929 w 1431"/>
                <a:gd name="T45" fmla="*/ 1775 h 1867"/>
                <a:gd name="T46" fmla="*/ 853 w 1431"/>
                <a:gd name="T47" fmla="*/ 1716 h 1867"/>
                <a:gd name="T48" fmla="*/ 598 w 1431"/>
                <a:gd name="T49" fmla="*/ 1699 h 1867"/>
                <a:gd name="T50" fmla="*/ 191 w 1431"/>
                <a:gd name="T51" fmla="*/ 1602 h 1867"/>
                <a:gd name="T52" fmla="*/ 42 w 1431"/>
                <a:gd name="T53" fmla="*/ 1406 h 1867"/>
                <a:gd name="T54" fmla="*/ 193 w 1431"/>
                <a:gd name="T55" fmla="*/ 1017 h 1867"/>
                <a:gd name="T56" fmla="*/ 439 w 1431"/>
                <a:gd name="T57" fmla="*/ 1079 h 1867"/>
                <a:gd name="T58" fmla="*/ 641 w 1431"/>
                <a:gd name="T59" fmla="*/ 1110 h 1867"/>
                <a:gd name="T60" fmla="*/ 764 w 1431"/>
                <a:gd name="T61" fmla="*/ 920 h 1867"/>
                <a:gd name="T62" fmla="*/ 532 w 1431"/>
                <a:gd name="T63" fmla="*/ 925 h 1867"/>
                <a:gd name="T64" fmla="*/ 596 w 1431"/>
                <a:gd name="T65" fmla="*/ 1055 h 1867"/>
                <a:gd name="T66" fmla="*/ 432 w 1431"/>
                <a:gd name="T67" fmla="*/ 977 h 1867"/>
                <a:gd name="T68" fmla="*/ 591 w 1431"/>
                <a:gd name="T69" fmla="*/ 830 h 1867"/>
                <a:gd name="T70" fmla="*/ 991 w 1431"/>
                <a:gd name="T71" fmla="*/ 864 h 1867"/>
                <a:gd name="T72" fmla="*/ 976 w 1431"/>
                <a:gd name="T73" fmla="*/ 904 h 1867"/>
                <a:gd name="T74" fmla="*/ 1256 w 1431"/>
                <a:gd name="T75" fmla="*/ 1141 h 1867"/>
                <a:gd name="T76" fmla="*/ 1170 w 1431"/>
                <a:gd name="T77" fmla="*/ 1264 h 1867"/>
                <a:gd name="T78" fmla="*/ 1052 w 1431"/>
                <a:gd name="T79" fmla="*/ 1204 h 1867"/>
                <a:gd name="T80" fmla="*/ 967 w 1431"/>
                <a:gd name="T81" fmla="*/ 1017 h 1867"/>
                <a:gd name="T82" fmla="*/ 659 w 1431"/>
                <a:gd name="T83" fmla="*/ 807 h 1867"/>
                <a:gd name="T84" fmla="*/ 638 w 1431"/>
                <a:gd name="T85" fmla="*/ 833 h 1867"/>
                <a:gd name="T86" fmla="*/ 794 w 1431"/>
                <a:gd name="T87" fmla="*/ 854 h 1867"/>
                <a:gd name="T88" fmla="*/ 338 w 1431"/>
                <a:gd name="T89" fmla="*/ 783 h 1867"/>
                <a:gd name="T90" fmla="*/ 716 w 1431"/>
                <a:gd name="T91" fmla="*/ 741 h 1867"/>
                <a:gd name="T92" fmla="*/ 650 w 1431"/>
                <a:gd name="T93" fmla="*/ 696 h 1867"/>
                <a:gd name="T94" fmla="*/ 572 w 1431"/>
                <a:gd name="T95" fmla="*/ 707 h 1867"/>
                <a:gd name="T96" fmla="*/ 494 w 1431"/>
                <a:gd name="T97" fmla="*/ 643 h 1867"/>
                <a:gd name="T98" fmla="*/ 861 w 1431"/>
                <a:gd name="T99" fmla="*/ 703 h 1867"/>
                <a:gd name="T100" fmla="*/ 780 w 1431"/>
                <a:gd name="T101" fmla="*/ 712 h 1867"/>
                <a:gd name="T102" fmla="*/ 340 w 1431"/>
                <a:gd name="T103" fmla="*/ 670 h 1867"/>
                <a:gd name="T104" fmla="*/ 721 w 1431"/>
                <a:gd name="T105" fmla="*/ 542 h 1867"/>
                <a:gd name="T106" fmla="*/ 499 w 1431"/>
                <a:gd name="T107" fmla="*/ 554 h 1867"/>
                <a:gd name="T108" fmla="*/ 707 w 1431"/>
                <a:gd name="T109" fmla="*/ 542 h 1867"/>
                <a:gd name="T110" fmla="*/ 617 w 1431"/>
                <a:gd name="T111" fmla="*/ 501 h 1867"/>
                <a:gd name="T112" fmla="*/ 842 w 1431"/>
                <a:gd name="T113" fmla="*/ 506 h 1867"/>
                <a:gd name="T114" fmla="*/ 806 w 1431"/>
                <a:gd name="T115" fmla="*/ 291 h 1867"/>
                <a:gd name="T116" fmla="*/ 1187 w 1431"/>
                <a:gd name="T117" fmla="*/ 210 h 1867"/>
                <a:gd name="T118" fmla="*/ 991 w 1431"/>
                <a:gd name="T119" fmla="*/ 589 h 1867"/>
                <a:gd name="T120" fmla="*/ 884 w 1431"/>
                <a:gd name="T121" fmla="*/ 516 h 1867"/>
                <a:gd name="T122" fmla="*/ 804 w 1431"/>
                <a:gd name="T123" fmla="*/ 203 h 1867"/>
                <a:gd name="T124" fmla="*/ 1140 w 1431"/>
                <a:gd name="T125" fmla="*/ 9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1" h="1867">
                  <a:moveTo>
                    <a:pt x="1253" y="1756"/>
                  </a:moveTo>
                  <a:lnTo>
                    <a:pt x="1253" y="1756"/>
                  </a:lnTo>
                  <a:lnTo>
                    <a:pt x="1263" y="1761"/>
                  </a:lnTo>
                  <a:lnTo>
                    <a:pt x="1279" y="1761"/>
                  </a:lnTo>
                  <a:lnTo>
                    <a:pt x="1272" y="1770"/>
                  </a:lnTo>
                  <a:lnTo>
                    <a:pt x="1265" y="1770"/>
                  </a:lnTo>
                  <a:lnTo>
                    <a:pt x="1244" y="1761"/>
                  </a:lnTo>
                  <a:lnTo>
                    <a:pt x="1241" y="1754"/>
                  </a:lnTo>
                  <a:lnTo>
                    <a:pt x="1246" y="1746"/>
                  </a:lnTo>
                  <a:lnTo>
                    <a:pt x="1253" y="1756"/>
                  </a:lnTo>
                  <a:lnTo>
                    <a:pt x="1253" y="1756"/>
                  </a:lnTo>
                  <a:lnTo>
                    <a:pt x="1253" y="1756"/>
                  </a:lnTo>
                  <a:close/>
                  <a:moveTo>
                    <a:pt x="1282" y="1697"/>
                  </a:moveTo>
                  <a:lnTo>
                    <a:pt x="1282" y="1697"/>
                  </a:lnTo>
                  <a:lnTo>
                    <a:pt x="1274" y="1697"/>
                  </a:lnTo>
                  <a:lnTo>
                    <a:pt x="1253" y="1690"/>
                  </a:lnTo>
                  <a:lnTo>
                    <a:pt x="1239" y="1678"/>
                  </a:lnTo>
                  <a:lnTo>
                    <a:pt x="1244" y="1675"/>
                  </a:lnTo>
                  <a:lnTo>
                    <a:pt x="1265" y="1680"/>
                  </a:lnTo>
                  <a:lnTo>
                    <a:pt x="1282" y="1692"/>
                  </a:lnTo>
                  <a:lnTo>
                    <a:pt x="1282" y="1697"/>
                  </a:lnTo>
                  <a:lnTo>
                    <a:pt x="1282" y="1697"/>
                  </a:lnTo>
                  <a:lnTo>
                    <a:pt x="1282" y="1697"/>
                  </a:lnTo>
                  <a:close/>
                  <a:moveTo>
                    <a:pt x="283" y="1711"/>
                  </a:moveTo>
                  <a:lnTo>
                    <a:pt x="283" y="1711"/>
                  </a:lnTo>
                  <a:lnTo>
                    <a:pt x="274" y="1713"/>
                  </a:lnTo>
                  <a:lnTo>
                    <a:pt x="248" y="1702"/>
                  </a:lnTo>
                  <a:lnTo>
                    <a:pt x="243" y="1694"/>
                  </a:lnTo>
                  <a:lnTo>
                    <a:pt x="229" y="1685"/>
                  </a:lnTo>
                  <a:lnTo>
                    <a:pt x="227" y="1678"/>
                  </a:lnTo>
                  <a:lnTo>
                    <a:pt x="210" y="1673"/>
                  </a:lnTo>
                  <a:lnTo>
                    <a:pt x="203" y="1659"/>
                  </a:lnTo>
                  <a:lnTo>
                    <a:pt x="205" y="1654"/>
                  </a:lnTo>
                  <a:lnTo>
                    <a:pt x="222" y="1659"/>
                  </a:lnTo>
                  <a:lnTo>
                    <a:pt x="231" y="1664"/>
                  </a:lnTo>
                  <a:lnTo>
                    <a:pt x="248" y="1666"/>
                  </a:lnTo>
                  <a:lnTo>
                    <a:pt x="253" y="1675"/>
                  </a:lnTo>
                  <a:lnTo>
                    <a:pt x="260" y="1687"/>
                  </a:lnTo>
                  <a:lnTo>
                    <a:pt x="276" y="1697"/>
                  </a:lnTo>
                  <a:lnTo>
                    <a:pt x="283" y="1711"/>
                  </a:lnTo>
                  <a:lnTo>
                    <a:pt x="283" y="1711"/>
                  </a:lnTo>
                  <a:lnTo>
                    <a:pt x="283" y="1711"/>
                  </a:lnTo>
                  <a:close/>
                  <a:moveTo>
                    <a:pt x="1374" y="1657"/>
                  </a:moveTo>
                  <a:lnTo>
                    <a:pt x="1374" y="1657"/>
                  </a:lnTo>
                  <a:lnTo>
                    <a:pt x="1364" y="1678"/>
                  </a:lnTo>
                  <a:lnTo>
                    <a:pt x="1374" y="1671"/>
                  </a:lnTo>
                  <a:lnTo>
                    <a:pt x="1386" y="1675"/>
                  </a:lnTo>
                  <a:lnTo>
                    <a:pt x="1379" y="1683"/>
                  </a:lnTo>
                  <a:lnTo>
                    <a:pt x="1395" y="1692"/>
                  </a:lnTo>
                  <a:lnTo>
                    <a:pt x="1400" y="1685"/>
                  </a:lnTo>
                  <a:lnTo>
                    <a:pt x="1416" y="1692"/>
                  </a:lnTo>
                  <a:lnTo>
                    <a:pt x="1412" y="1711"/>
                  </a:lnTo>
                  <a:lnTo>
                    <a:pt x="1423" y="1706"/>
                  </a:lnTo>
                  <a:lnTo>
                    <a:pt x="1426" y="1718"/>
                  </a:lnTo>
                  <a:lnTo>
                    <a:pt x="1431" y="1735"/>
                  </a:lnTo>
                  <a:lnTo>
                    <a:pt x="1423" y="1756"/>
                  </a:lnTo>
                  <a:lnTo>
                    <a:pt x="1416" y="1756"/>
                  </a:lnTo>
                  <a:lnTo>
                    <a:pt x="1407" y="1751"/>
                  </a:lnTo>
                  <a:lnTo>
                    <a:pt x="1409" y="1732"/>
                  </a:lnTo>
                  <a:lnTo>
                    <a:pt x="1405" y="1728"/>
                  </a:lnTo>
                  <a:lnTo>
                    <a:pt x="1386" y="1749"/>
                  </a:lnTo>
                  <a:lnTo>
                    <a:pt x="1376" y="1749"/>
                  </a:lnTo>
                  <a:lnTo>
                    <a:pt x="1388" y="1737"/>
                  </a:lnTo>
                  <a:lnTo>
                    <a:pt x="1371" y="1732"/>
                  </a:lnTo>
                  <a:lnTo>
                    <a:pt x="1355" y="1732"/>
                  </a:lnTo>
                  <a:lnTo>
                    <a:pt x="1324" y="1732"/>
                  </a:lnTo>
                  <a:lnTo>
                    <a:pt x="1322" y="1725"/>
                  </a:lnTo>
                  <a:lnTo>
                    <a:pt x="1331" y="1716"/>
                  </a:lnTo>
                  <a:lnTo>
                    <a:pt x="1324" y="1709"/>
                  </a:lnTo>
                  <a:lnTo>
                    <a:pt x="1338" y="1697"/>
                  </a:lnTo>
                  <a:lnTo>
                    <a:pt x="1355" y="1657"/>
                  </a:lnTo>
                  <a:lnTo>
                    <a:pt x="1364" y="1640"/>
                  </a:lnTo>
                  <a:lnTo>
                    <a:pt x="1379" y="1633"/>
                  </a:lnTo>
                  <a:lnTo>
                    <a:pt x="1386" y="1633"/>
                  </a:lnTo>
                  <a:lnTo>
                    <a:pt x="1383" y="1640"/>
                  </a:lnTo>
                  <a:lnTo>
                    <a:pt x="1374" y="1657"/>
                  </a:lnTo>
                  <a:lnTo>
                    <a:pt x="1374" y="1657"/>
                  </a:lnTo>
                  <a:lnTo>
                    <a:pt x="1374" y="1657"/>
                  </a:lnTo>
                  <a:close/>
                  <a:moveTo>
                    <a:pt x="134" y="1569"/>
                  </a:move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49" y="1567"/>
                  </a:lnTo>
                  <a:lnTo>
                    <a:pt x="146" y="1597"/>
                  </a:lnTo>
                  <a:lnTo>
                    <a:pt x="158" y="1616"/>
                  </a:lnTo>
                  <a:lnTo>
                    <a:pt x="153" y="1616"/>
                  </a:lnTo>
                  <a:lnTo>
                    <a:pt x="144" y="1604"/>
                  </a:lnTo>
                  <a:lnTo>
                    <a:pt x="137" y="1593"/>
                  </a:lnTo>
                  <a:lnTo>
                    <a:pt x="127" y="1586"/>
                  </a:lnTo>
                  <a:lnTo>
                    <a:pt x="125" y="1574"/>
                  </a:lnTo>
                  <a:lnTo>
                    <a:pt x="127" y="1564"/>
                  </a:lnTo>
                  <a:lnTo>
                    <a:pt x="134" y="1569"/>
                  </a:lnTo>
                  <a:lnTo>
                    <a:pt x="134" y="1569"/>
                  </a:lnTo>
                  <a:lnTo>
                    <a:pt x="134" y="1569"/>
                  </a:lnTo>
                  <a:close/>
                  <a:moveTo>
                    <a:pt x="1000" y="1320"/>
                  </a:moveTo>
                  <a:lnTo>
                    <a:pt x="1000" y="1320"/>
                  </a:lnTo>
                  <a:lnTo>
                    <a:pt x="993" y="1337"/>
                  </a:lnTo>
                  <a:lnTo>
                    <a:pt x="986" y="1335"/>
                  </a:lnTo>
                  <a:lnTo>
                    <a:pt x="981" y="1325"/>
                  </a:lnTo>
                  <a:lnTo>
                    <a:pt x="984" y="1323"/>
                  </a:lnTo>
                  <a:lnTo>
                    <a:pt x="988" y="1313"/>
                  </a:lnTo>
                  <a:lnTo>
                    <a:pt x="995" y="1313"/>
                  </a:lnTo>
                  <a:lnTo>
                    <a:pt x="1000" y="1320"/>
                  </a:lnTo>
                  <a:lnTo>
                    <a:pt x="1000" y="1320"/>
                  </a:lnTo>
                  <a:lnTo>
                    <a:pt x="1000" y="1320"/>
                  </a:lnTo>
                  <a:close/>
                  <a:moveTo>
                    <a:pt x="957" y="1299"/>
                  </a:moveTo>
                  <a:lnTo>
                    <a:pt x="957" y="1299"/>
                  </a:lnTo>
                  <a:lnTo>
                    <a:pt x="939" y="1320"/>
                  </a:lnTo>
                  <a:lnTo>
                    <a:pt x="927" y="1318"/>
                  </a:lnTo>
                  <a:lnTo>
                    <a:pt x="922" y="1311"/>
                  </a:lnTo>
                  <a:lnTo>
                    <a:pt x="936" y="1294"/>
                  </a:lnTo>
                  <a:lnTo>
                    <a:pt x="957" y="1294"/>
                  </a:lnTo>
                  <a:lnTo>
                    <a:pt x="957" y="1299"/>
                  </a:lnTo>
                  <a:lnTo>
                    <a:pt x="957" y="1299"/>
                  </a:lnTo>
                  <a:lnTo>
                    <a:pt x="957" y="1299"/>
                  </a:lnTo>
                  <a:close/>
                  <a:moveTo>
                    <a:pt x="905" y="1190"/>
                  </a:moveTo>
                  <a:lnTo>
                    <a:pt x="905" y="1190"/>
                  </a:lnTo>
                  <a:lnTo>
                    <a:pt x="908" y="1209"/>
                  </a:lnTo>
                  <a:lnTo>
                    <a:pt x="915" y="1202"/>
                  </a:lnTo>
                  <a:lnTo>
                    <a:pt x="924" y="1212"/>
                  </a:lnTo>
                  <a:lnTo>
                    <a:pt x="943" y="1226"/>
                  </a:lnTo>
                  <a:lnTo>
                    <a:pt x="962" y="1238"/>
                  </a:lnTo>
                  <a:lnTo>
                    <a:pt x="962" y="1254"/>
                  </a:lnTo>
                  <a:lnTo>
                    <a:pt x="974" y="1252"/>
                  </a:lnTo>
                  <a:lnTo>
                    <a:pt x="986" y="1264"/>
                  </a:lnTo>
                  <a:lnTo>
                    <a:pt x="972" y="1275"/>
                  </a:lnTo>
                  <a:lnTo>
                    <a:pt x="946" y="1266"/>
                  </a:lnTo>
                  <a:lnTo>
                    <a:pt x="936" y="1252"/>
                  </a:lnTo>
                  <a:lnTo>
                    <a:pt x="922" y="1271"/>
                  </a:lnTo>
                  <a:lnTo>
                    <a:pt x="898" y="1290"/>
                  </a:lnTo>
                  <a:lnTo>
                    <a:pt x="894" y="1268"/>
                  </a:lnTo>
                  <a:lnTo>
                    <a:pt x="870" y="1271"/>
                  </a:lnTo>
                  <a:lnTo>
                    <a:pt x="884" y="1254"/>
                  </a:lnTo>
                  <a:lnTo>
                    <a:pt x="887" y="1223"/>
                  </a:lnTo>
                  <a:lnTo>
                    <a:pt x="891" y="1188"/>
                  </a:lnTo>
                  <a:lnTo>
                    <a:pt x="905" y="1190"/>
                  </a:lnTo>
                  <a:lnTo>
                    <a:pt x="905" y="1190"/>
                  </a:lnTo>
                  <a:lnTo>
                    <a:pt x="905" y="1190"/>
                  </a:lnTo>
                  <a:close/>
                  <a:moveTo>
                    <a:pt x="1054" y="1131"/>
                  </a:moveTo>
                  <a:lnTo>
                    <a:pt x="1054" y="1131"/>
                  </a:lnTo>
                  <a:lnTo>
                    <a:pt x="1036" y="1133"/>
                  </a:lnTo>
                  <a:lnTo>
                    <a:pt x="1033" y="1112"/>
                  </a:lnTo>
                  <a:lnTo>
                    <a:pt x="1040" y="1088"/>
                  </a:lnTo>
                  <a:lnTo>
                    <a:pt x="1054" y="1084"/>
                  </a:lnTo>
                  <a:lnTo>
                    <a:pt x="1066" y="1096"/>
                  </a:lnTo>
                  <a:lnTo>
                    <a:pt x="1069" y="1112"/>
                  </a:lnTo>
                  <a:lnTo>
                    <a:pt x="1066" y="1119"/>
                  </a:lnTo>
                  <a:lnTo>
                    <a:pt x="1054" y="1131"/>
                  </a:lnTo>
                  <a:lnTo>
                    <a:pt x="1054" y="1131"/>
                  </a:lnTo>
                  <a:lnTo>
                    <a:pt x="1054" y="1131"/>
                  </a:lnTo>
                  <a:close/>
                  <a:moveTo>
                    <a:pt x="735" y="1048"/>
                  </a:moveTo>
                  <a:lnTo>
                    <a:pt x="735" y="1048"/>
                  </a:lnTo>
                  <a:lnTo>
                    <a:pt x="723" y="1062"/>
                  </a:lnTo>
                  <a:lnTo>
                    <a:pt x="702" y="1048"/>
                  </a:lnTo>
                  <a:lnTo>
                    <a:pt x="690" y="1053"/>
                  </a:lnTo>
                  <a:lnTo>
                    <a:pt x="667" y="1034"/>
                  </a:lnTo>
                  <a:lnTo>
                    <a:pt x="681" y="1020"/>
                  </a:lnTo>
                  <a:lnTo>
                    <a:pt x="693" y="999"/>
                  </a:lnTo>
                  <a:lnTo>
                    <a:pt x="709" y="1013"/>
                  </a:lnTo>
                  <a:lnTo>
                    <a:pt x="719" y="1022"/>
                  </a:lnTo>
                  <a:lnTo>
                    <a:pt x="726" y="1029"/>
                  </a:lnTo>
                  <a:lnTo>
                    <a:pt x="735" y="1048"/>
                  </a:lnTo>
                  <a:lnTo>
                    <a:pt x="735" y="1048"/>
                  </a:lnTo>
                  <a:lnTo>
                    <a:pt x="735" y="1048"/>
                  </a:lnTo>
                  <a:close/>
                  <a:moveTo>
                    <a:pt x="818" y="1029"/>
                  </a:moveTo>
                  <a:lnTo>
                    <a:pt x="818" y="1029"/>
                  </a:lnTo>
                  <a:lnTo>
                    <a:pt x="818" y="1074"/>
                  </a:lnTo>
                  <a:lnTo>
                    <a:pt x="839" y="1041"/>
                  </a:lnTo>
                  <a:lnTo>
                    <a:pt x="858" y="1070"/>
                  </a:lnTo>
                  <a:lnTo>
                    <a:pt x="853" y="1100"/>
                  </a:lnTo>
                  <a:lnTo>
                    <a:pt x="870" y="1129"/>
                  </a:lnTo>
                  <a:lnTo>
                    <a:pt x="887" y="1098"/>
                  </a:lnTo>
                  <a:lnTo>
                    <a:pt x="898" y="1062"/>
                  </a:lnTo>
                  <a:lnTo>
                    <a:pt x="898" y="1010"/>
                  </a:lnTo>
                  <a:lnTo>
                    <a:pt x="922" y="1015"/>
                  </a:lnTo>
                  <a:lnTo>
                    <a:pt x="946" y="1022"/>
                  </a:lnTo>
                  <a:lnTo>
                    <a:pt x="967" y="1044"/>
                  </a:lnTo>
                  <a:lnTo>
                    <a:pt x="967" y="1067"/>
                  </a:lnTo>
                  <a:lnTo>
                    <a:pt x="955" y="1091"/>
                  </a:lnTo>
                  <a:lnTo>
                    <a:pt x="967" y="1112"/>
                  </a:lnTo>
                  <a:lnTo>
                    <a:pt x="965" y="1133"/>
                  </a:lnTo>
                  <a:lnTo>
                    <a:pt x="934" y="1162"/>
                  </a:lnTo>
                  <a:lnTo>
                    <a:pt x="910" y="1169"/>
                  </a:lnTo>
                  <a:lnTo>
                    <a:pt x="894" y="1157"/>
                  </a:lnTo>
                  <a:lnTo>
                    <a:pt x="889" y="1176"/>
                  </a:lnTo>
                  <a:lnTo>
                    <a:pt x="875" y="1209"/>
                  </a:lnTo>
                  <a:lnTo>
                    <a:pt x="870" y="1226"/>
                  </a:lnTo>
                  <a:lnTo>
                    <a:pt x="851" y="1252"/>
                  </a:lnTo>
                  <a:lnTo>
                    <a:pt x="827" y="1254"/>
                  </a:lnTo>
                  <a:lnTo>
                    <a:pt x="813" y="1268"/>
                  </a:lnTo>
                  <a:lnTo>
                    <a:pt x="813" y="1292"/>
                  </a:lnTo>
                  <a:lnTo>
                    <a:pt x="794" y="1297"/>
                  </a:lnTo>
                  <a:lnTo>
                    <a:pt x="773" y="1325"/>
                  </a:lnTo>
                  <a:lnTo>
                    <a:pt x="756" y="1363"/>
                  </a:lnTo>
                  <a:lnTo>
                    <a:pt x="752" y="1387"/>
                  </a:lnTo>
                  <a:lnTo>
                    <a:pt x="749" y="1425"/>
                  </a:lnTo>
                  <a:lnTo>
                    <a:pt x="773" y="1429"/>
                  </a:lnTo>
                  <a:lnTo>
                    <a:pt x="780" y="1458"/>
                  </a:lnTo>
                  <a:lnTo>
                    <a:pt x="790" y="1481"/>
                  </a:lnTo>
                  <a:lnTo>
                    <a:pt x="811" y="1477"/>
                  </a:lnTo>
                  <a:lnTo>
                    <a:pt x="842" y="1488"/>
                  </a:lnTo>
                  <a:lnTo>
                    <a:pt x="858" y="1500"/>
                  </a:lnTo>
                  <a:lnTo>
                    <a:pt x="870" y="1512"/>
                  </a:lnTo>
                  <a:lnTo>
                    <a:pt x="889" y="1522"/>
                  </a:lnTo>
                  <a:lnTo>
                    <a:pt x="908" y="1533"/>
                  </a:lnTo>
                  <a:lnTo>
                    <a:pt x="934" y="1533"/>
                  </a:lnTo>
                  <a:lnTo>
                    <a:pt x="950" y="1538"/>
                  </a:lnTo>
                  <a:lnTo>
                    <a:pt x="948" y="1562"/>
                  </a:lnTo>
                  <a:lnTo>
                    <a:pt x="953" y="1588"/>
                  </a:lnTo>
                  <a:lnTo>
                    <a:pt x="965" y="1619"/>
                  </a:lnTo>
                  <a:lnTo>
                    <a:pt x="988" y="1642"/>
                  </a:lnTo>
                  <a:lnTo>
                    <a:pt x="1002" y="1635"/>
                  </a:lnTo>
                  <a:lnTo>
                    <a:pt x="1010" y="1607"/>
                  </a:lnTo>
                  <a:lnTo>
                    <a:pt x="1002" y="1564"/>
                  </a:lnTo>
                  <a:lnTo>
                    <a:pt x="991" y="1550"/>
                  </a:lnTo>
                  <a:lnTo>
                    <a:pt x="1017" y="1538"/>
                  </a:lnTo>
                  <a:lnTo>
                    <a:pt x="1036" y="1517"/>
                  </a:lnTo>
                  <a:lnTo>
                    <a:pt x="1045" y="1498"/>
                  </a:lnTo>
                  <a:lnTo>
                    <a:pt x="1043" y="1479"/>
                  </a:lnTo>
                  <a:lnTo>
                    <a:pt x="1031" y="1453"/>
                  </a:lnTo>
                  <a:lnTo>
                    <a:pt x="1012" y="1429"/>
                  </a:lnTo>
                  <a:lnTo>
                    <a:pt x="1031" y="1396"/>
                  </a:lnTo>
                  <a:lnTo>
                    <a:pt x="1024" y="1368"/>
                  </a:lnTo>
                  <a:lnTo>
                    <a:pt x="1019" y="1313"/>
                  </a:lnTo>
                  <a:lnTo>
                    <a:pt x="1031" y="1306"/>
                  </a:lnTo>
                  <a:lnTo>
                    <a:pt x="1057" y="1316"/>
                  </a:lnTo>
                  <a:lnTo>
                    <a:pt x="1073" y="1318"/>
                  </a:lnTo>
                  <a:lnTo>
                    <a:pt x="1088" y="1311"/>
                  </a:lnTo>
                  <a:lnTo>
                    <a:pt x="1102" y="1320"/>
                  </a:lnTo>
                  <a:lnTo>
                    <a:pt x="1123" y="1342"/>
                  </a:lnTo>
                  <a:lnTo>
                    <a:pt x="1128" y="1354"/>
                  </a:lnTo>
                  <a:lnTo>
                    <a:pt x="1156" y="1358"/>
                  </a:lnTo>
                  <a:lnTo>
                    <a:pt x="1156" y="1384"/>
                  </a:lnTo>
                  <a:lnTo>
                    <a:pt x="1161" y="1425"/>
                  </a:lnTo>
                  <a:lnTo>
                    <a:pt x="1177" y="1429"/>
                  </a:lnTo>
                  <a:lnTo>
                    <a:pt x="1187" y="1448"/>
                  </a:lnTo>
                  <a:lnTo>
                    <a:pt x="1211" y="1429"/>
                  </a:lnTo>
                  <a:lnTo>
                    <a:pt x="1227" y="1396"/>
                  </a:lnTo>
                  <a:lnTo>
                    <a:pt x="1237" y="1382"/>
                  </a:lnTo>
                  <a:lnTo>
                    <a:pt x="1251" y="1408"/>
                  </a:lnTo>
                  <a:lnTo>
                    <a:pt x="1272" y="1448"/>
                  </a:lnTo>
                  <a:lnTo>
                    <a:pt x="1289" y="1486"/>
                  </a:lnTo>
                  <a:lnTo>
                    <a:pt x="1282" y="1503"/>
                  </a:lnTo>
                  <a:lnTo>
                    <a:pt x="1305" y="1519"/>
                  </a:lnTo>
                  <a:lnTo>
                    <a:pt x="1319" y="1536"/>
                  </a:lnTo>
                  <a:lnTo>
                    <a:pt x="1343" y="1543"/>
                  </a:lnTo>
                  <a:lnTo>
                    <a:pt x="1355" y="1552"/>
                  </a:lnTo>
                  <a:lnTo>
                    <a:pt x="1362" y="1574"/>
                  </a:lnTo>
                  <a:lnTo>
                    <a:pt x="1374" y="1578"/>
                  </a:lnTo>
                  <a:lnTo>
                    <a:pt x="1381" y="1588"/>
                  </a:lnTo>
                  <a:lnTo>
                    <a:pt x="1381" y="1619"/>
                  </a:lnTo>
                  <a:lnTo>
                    <a:pt x="1369" y="1628"/>
                  </a:lnTo>
                  <a:lnTo>
                    <a:pt x="1357" y="1638"/>
                  </a:lnTo>
                  <a:lnTo>
                    <a:pt x="1331" y="1647"/>
                  </a:lnTo>
                  <a:lnTo>
                    <a:pt x="1312" y="1668"/>
                  </a:lnTo>
                  <a:lnTo>
                    <a:pt x="1284" y="1671"/>
                  </a:lnTo>
                  <a:lnTo>
                    <a:pt x="1248" y="1666"/>
                  </a:lnTo>
                  <a:lnTo>
                    <a:pt x="1225" y="1666"/>
                  </a:lnTo>
                  <a:lnTo>
                    <a:pt x="1208" y="1668"/>
                  </a:lnTo>
                  <a:lnTo>
                    <a:pt x="1194" y="1685"/>
                  </a:lnTo>
                  <a:lnTo>
                    <a:pt x="1175" y="1697"/>
                  </a:lnTo>
                  <a:lnTo>
                    <a:pt x="1151" y="1728"/>
                  </a:lnTo>
                  <a:lnTo>
                    <a:pt x="1130" y="1751"/>
                  </a:lnTo>
                  <a:lnTo>
                    <a:pt x="1147" y="1746"/>
                  </a:lnTo>
                  <a:lnTo>
                    <a:pt x="1173" y="1716"/>
                  </a:lnTo>
                  <a:lnTo>
                    <a:pt x="1206" y="1697"/>
                  </a:lnTo>
                  <a:lnTo>
                    <a:pt x="1229" y="1692"/>
                  </a:lnTo>
                  <a:lnTo>
                    <a:pt x="1244" y="1704"/>
                  </a:lnTo>
                  <a:lnTo>
                    <a:pt x="1229" y="1720"/>
                  </a:lnTo>
                  <a:lnTo>
                    <a:pt x="1234" y="1746"/>
                  </a:lnTo>
                  <a:lnTo>
                    <a:pt x="1239" y="1763"/>
                  </a:lnTo>
                  <a:lnTo>
                    <a:pt x="1260" y="1775"/>
                  </a:lnTo>
                  <a:lnTo>
                    <a:pt x="1286" y="1773"/>
                  </a:lnTo>
                  <a:lnTo>
                    <a:pt x="1303" y="1746"/>
                  </a:lnTo>
                  <a:lnTo>
                    <a:pt x="1305" y="1763"/>
                  </a:lnTo>
                  <a:lnTo>
                    <a:pt x="1315" y="1773"/>
                  </a:lnTo>
                  <a:lnTo>
                    <a:pt x="1293" y="1787"/>
                  </a:lnTo>
                  <a:lnTo>
                    <a:pt x="1260" y="1801"/>
                  </a:lnTo>
                  <a:lnTo>
                    <a:pt x="1244" y="1808"/>
                  </a:lnTo>
                  <a:lnTo>
                    <a:pt x="1225" y="1825"/>
                  </a:lnTo>
                  <a:lnTo>
                    <a:pt x="1213" y="1825"/>
                  </a:lnTo>
                  <a:lnTo>
                    <a:pt x="1211" y="1806"/>
                  </a:lnTo>
                  <a:lnTo>
                    <a:pt x="1239" y="1787"/>
                  </a:lnTo>
                  <a:lnTo>
                    <a:pt x="1213" y="1787"/>
                  </a:lnTo>
                  <a:lnTo>
                    <a:pt x="1196" y="1789"/>
                  </a:lnTo>
                  <a:lnTo>
                    <a:pt x="1185" y="1777"/>
                  </a:lnTo>
                  <a:lnTo>
                    <a:pt x="1185" y="1744"/>
                  </a:lnTo>
                  <a:lnTo>
                    <a:pt x="1180" y="1739"/>
                  </a:lnTo>
                  <a:lnTo>
                    <a:pt x="1168" y="1742"/>
                  </a:lnTo>
                  <a:lnTo>
                    <a:pt x="1163" y="1737"/>
                  </a:lnTo>
                  <a:lnTo>
                    <a:pt x="1149" y="1754"/>
                  </a:lnTo>
                  <a:lnTo>
                    <a:pt x="1144" y="1773"/>
                  </a:lnTo>
                  <a:lnTo>
                    <a:pt x="1140" y="1782"/>
                  </a:lnTo>
                  <a:lnTo>
                    <a:pt x="1133" y="1784"/>
                  </a:lnTo>
                  <a:lnTo>
                    <a:pt x="1128" y="1787"/>
                  </a:lnTo>
                  <a:lnTo>
                    <a:pt x="1125" y="1791"/>
                  </a:lnTo>
                  <a:lnTo>
                    <a:pt x="1095" y="1791"/>
                  </a:lnTo>
                  <a:lnTo>
                    <a:pt x="1071" y="1794"/>
                  </a:lnTo>
                  <a:lnTo>
                    <a:pt x="1064" y="1796"/>
                  </a:lnTo>
                  <a:lnTo>
                    <a:pt x="1047" y="1813"/>
                  </a:lnTo>
                  <a:lnTo>
                    <a:pt x="1045" y="1815"/>
                  </a:lnTo>
                  <a:lnTo>
                    <a:pt x="1040" y="1825"/>
                  </a:lnTo>
                  <a:lnTo>
                    <a:pt x="1024" y="1825"/>
                  </a:lnTo>
                  <a:lnTo>
                    <a:pt x="1010" y="1825"/>
                  </a:lnTo>
                  <a:lnTo>
                    <a:pt x="1002" y="1827"/>
                  </a:lnTo>
                  <a:lnTo>
                    <a:pt x="1002" y="1832"/>
                  </a:lnTo>
                  <a:lnTo>
                    <a:pt x="1005" y="1839"/>
                  </a:lnTo>
                  <a:lnTo>
                    <a:pt x="1005" y="1841"/>
                  </a:lnTo>
                  <a:lnTo>
                    <a:pt x="984" y="1851"/>
                  </a:lnTo>
                  <a:lnTo>
                    <a:pt x="967" y="1855"/>
                  </a:lnTo>
                  <a:lnTo>
                    <a:pt x="948" y="1867"/>
                  </a:lnTo>
                  <a:lnTo>
                    <a:pt x="943" y="1867"/>
                  </a:lnTo>
                  <a:lnTo>
                    <a:pt x="939" y="1862"/>
                  </a:lnTo>
                  <a:lnTo>
                    <a:pt x="936" y="1860"/>
                  </a:lnTo>
                  <a:lnTo>
                    <a:pt x="936" y="1858"/>
                  </a:lnTo>
                  <a:lnTo>
                    <a:pt x="941" y="1851"/>
                  </a:lnTo>
                  <a:lnTo>
                    <a:pt x="948" y="1839"/>
                  </a:lnTo>
                  <a:lnTo>
                    <a:pt x="953" y="1825"/>
                  </a:lnTo>
                  <a:lnTo>
                    <a:pt x="950" y="1806"/>
                  </a:lnTo>
                  <a:lnTo>
                    <a:pt x="946" y="1784"/>
                  </a:lnTo>
                  <a:lnTo>
                    <a:pt x="929" y="1775"/>
                  </a:lnTo>
                  <a:lnTo>
                    <a:pt x="931" y="1770"/>
                  </a:lnTo>
                  <a:lnTo>
                    <a:pt x="929" y="1768"/>
                  </a:lnTo>
                  <a:lnTo>
                    <a:pt x="924" y="1768"/>
                  </a:lnTo>
                  <a:lnTo>
                    <a:pt x="922" y="1763"/>
                  </a:lnTo>
                  <a:lnTo>
                    <a:pt x="922" y="1758"/>
                  </a:lnTo>
                  <a:lnTo>
                    <a:pt x="917" y="1761"/>
                  </a:lnTo>
                  <a:lnTo>
                    <a:pt x="913" y="1761"/>
                  </a:lnTo>
                  <a:lnTo>
                    <a:pt x="915" y="1758"/>
                  </a:lnTo>
                  <a:lnTo>
                    <a:pt x="910" y="1756"/>
                  </a:lnTo>
                  <a:lnTo>
                    <a:pt x="908" y="1749"/>
                  </a:lnTo>
                  <a:lnTo>
                    <a:pt x="896" y="1742"/>
                  </a:lnTo>
                  <a:lnTo>
                    <a:pt x="882" y="1732"/>
                  </a:lnTo>
                  <a:lnTo>
                    <a:pt x="868" y="1723"/>
                  </a:lnTo>
                  <a:lnTo>
                    <a:pt x="853" y="1716"/>
                  </a:lnTo>
                  <a:lnTo>
                    <a:pt x="837" y="1723"/>
                  </a:lnTo>
                  <a:lnTo>
                    <a:pt x="832" y="1723"/>
                  </a:lnTo>
                  <a:lnTo>
                    <a:pt x="813" y="1716"/>
                  </a:lnTo>
                  <a:lnTo>
                    <a:pt x="799" y="1720"/>
                  </a:lnTo>
                  <a:lnTo>
                    <a:pt x="782" y="1711"/>
                  </a:lnTo>
                  <a:lnTo>
                    <a:pt x="768" y="1709"/>
                  </a:lnTo>
                  <a:lnTo>
                    <a:pt x="756" y="1706"/>
                  </a:lnTo>
                  <a:lnTo>
                    <a:pt x="749" y="1702"/>
                  </a:lnTo>
                  <a:lnTo>
                    <a:pt x="747" y="1690"/>
                  </a:lnTo>
                  <a:lnTo>
                    <a:pt x="742" y="1690"/>
                  </a:lnTo>
                  <a:lnTo>
                    <a:pt x="742" y="1699"/>
                  </a:lnTo>
                  <a:lnTo>
                    <a:pt x="709" y="1699"/>
                  </a:lnTo>
                  <a:lnTo>
                    <a:pt x="652" y="1699"/>
                  </a:lnTo>
                  <a:lnTo>
                    <a:pt x="598" y="1699"/>
                  </a:lnTo>
                  <a:lnTo>
                    <a:pt x="551" y="1699"/>
                  </a:lnTo>
                  <a:lnTo>
                    <a:pt x="501" y="1699"/>
                  </a:lnTo>
                  <a:lnTo>
                    <a:pt x="454" y="1699"/>
                  </a:lnTo>
                  <a:lnTo>
                    <a:pt x="404" y="1699"/>
                  </a:lnTo>
                  <a:lnTo>
                    <a:pt x="387" y="1699"/>
                  </a:lnTo>
                  <a:lnTo>
                    <a:pt x="340" y="1699"/>
                  </a:lnTo>
                  <a:lnTo>
                    <a:pt x="293" y="1699"/>
                  </a:lnTo>
                  <a:lnTo>
                    <a:pt x="290" y="1699"/>
                  </a:lnTo>
                  <a:lnTo>
                    <a:pt x="260" y="1675"/>
                  </a:lnTo>
                  <a:lnTo>
                    <a:pt x="248" y="1664"/>
                  </a:lnTo>
                  <a:lnTo>
                    <a:pt x="220" y="1652"/>
                  </a:lnTo>
                  <a:lnTo>
                    <a:pt x="210" y="1631"/>
                  </a:lnTo>
                  <a:lnTo>
                    <a:pt x="212" y="1614"/>
                  </a:lnTo>
                  <a:lnTo>
                    <a:pt x="191" y="1602"/>
                  </a:lnTo>
                  <a:lnTo>
                    <a:pt x="189" y="1581"/>
                  </a:lnTo>
                  <a:lnTo>
                    <a:pt x="170" y="1562"/>
                  </a:lnTo>
                  <a:lnTo>
                    <a:pt x="170" y="1548"/>
                  </a:lnTo>
                  <a:lnTo>
                    <a:pt x="177" y="1533"/>
                  </a:lnTo>
                  <a:lnTo>
                    <a:pt x="177" y="1515"/>
                  </a:lnTo>
                  <a:lnTo>
                    <a:pt x="151" y="1498"/>
                  </a:lnTo>
                  <a:lnTo>
                    <a:pt x="134" y="1465"/>
                  </a:lnTo>
                  <a:lnTo>
                    <a:pt x="123" y="1441"/>
                  </a:lnTo>
                  <a:lnTo>
                    <a:pt x="108" y="1427"/>
                  </a:lnTo>
                  <a:lnTo>
                    <a:pt x="97" y="1415"/>
                  </a:lnTo>
                  <a:lnTo>
                    <a:pt x="89" y="1399"/>
                  </a:lnTo>
                  <a:lnTo>
                    <a:pt x="73" y="1408"/>
                  </a:lnTo>
                  <a:lnTo>
                    <a:pt x="59" y="1427"/>
                  </a:lnTo>
                  <a:lnTo>
                    <a:pt x="42" y="1406"/>
                  </a:lnTo>
                  <a:lnTo>
                    <a:pt x="33" y="1391"/>
                  </a:lnTo>
                  <a:lnTo>
                    <a:pt x="16" y="1382"/>
                  </a:lnTo>
                  <a:lnTo>
                    <a:pt x="0" y="1382"/>
                  </a:lnTo>
                  <a:lnTo>
                    <a:pt x="0" y="1178"/>
                  </a:lnTo>
                  <a:lnTo>
                    <a:pt x="0" y="1020"/>
                  </a:lnTo>
                  <a:lnTo>
                    <a:pt x="30" y="1032"/>
                  </a:lnTo>
                  <a:lnTo>
                    <a:pt x="56" y="1053"/>
                  </a:lnTo>
                  <a:lnTo>
                    <a:pt x="73" y="1058"/>
                  </a:lnTo>
                  <a:lnTo>
                    <a:pt x="87" y="1039"/>
                  </a:lnTo>
                  <a:lnTo>
                    <a:pt x="106" y="1022"/>
                  </a:lnTo>
                  <a:lnTo>
                    <a:pt x="130" y="1029"/>
                  </a:lnTo>
                  <a:lnTo>
                    <a:pt x="156" y="1008"/>
                  </a:lnTo>
                  <a:lnTo>
                    <a:pt x="182" y="996"/>
                  </a:lnTo>
                  <a:lnTo>
                    <a:pt x="193" y="1017"/>
                  </a:lnTo>
                  <a:lnTo>
                    <a:pt x="205" y="1006"/>
                  </a:lnTo>
                  <a:lnTo>
                    <a:pt x="208" y="982"/>
                  </a:lnTo>
                  <a:lnTo>
                    <a:pt x="220" y="989"/>
                  </a:lnTo>
                  <a:lnTo>
                    <a:pt x="248" y="1029"/>
                  </a:lnTo>
                  <a:lnTo>
                    <a:pt x="269" y="999"/>
                  </a:lnTo>
                  <a:lnTo>
                    <a:pt x="272" y="1034"/>
                  </a:lnTo>
                  <a:lnTo>
                    <a:pt x="290" y="1027"/>
                  </a:lnTo>
                  <a:lnTo>
                    <a:pt x="298" y="1013"/>
                  </a:lnTo>
                  <a:lnTo>
                    <a:pt x="316" y="1015"/>
                  </a:lnTo>
                  <a:lnTo>
                    <a:pt x="340" y="1034"/>
                  </a:lnTo>
                  <a:lnTo>
                    <a:pt x="378" y="1051"/>
                  </a:lnTo>
                  <a:lnTo>
                    <a:pt x="402" y="1060"/>
                  </a:lnTo>
                  <a:lnTo>
                    <a:pt x="418" y="1055"/>
                  </a:lnTo>
                  <a:lnTo>
                    <a:pt x="439" y="1079"/>
                  </a:lnTo>
                  <a:lnTo>
                    <a:pt x="416" y="1100"/>
                  </a:lnTo>
                  <a:lnTo>
                    <a:pt x="447" y="1110"/>
                  </a:lnTo>
                  <a:lnTo>
                    <a:pt x="489" y="1105"/>
                  </a:lnTo>
                  <a:lnTo>
                    <a:pt x="503" y="1098"/>
                  </a:lnTo>
                  <a:lnTo>
                    <a:pt x="520" y="1122"/>
                  </a:lnTo>
                  <a:lnTo>
                    <a:pt x="536" y="1100"/>
                  </a:lnTo>
                  <a:lnTo>
                    <a:pt x="522" y="1084"/>
                  </a:lnTo>
                  <a:lnTo>
                    <a:pt x="532" y="1067"/>
                  </a:lnTo>
                  <a:lnTo>
                    <a:pt x="551" y="1065"/>
                  </a:lnTo>
                  <a:lnTo>
                    <a:pt x="565" y="1060"/>
                  </a:lnTo>
                  <a:lnTo>
                    <a:pt x="577" y="1072"/>
                  </a:lnTo>
                  <a:lnTo>
                    <a:pt x="593" y="1096"/>
                  </a:lnTo>
                  <a:lnTo>
                    <a:pt x="612" y="1091"/>
                  </a:lnTo>
                  <a:lnTo>
                    <a:pt x="641" y="1110"/>
                  </a:lnTo>
                  <a:lnTo>
                    <a:pt x="664" y="1105"/>
                  </a:lnTo>
                  <a:lnTo>
                    <a:pt x="690" y="1105"/>
                  </a:lnTo>
                  <a:lnTo>
                    <a:pt x="688" y="1079"/>
                  </a:lnTo>
                  <a:lnTo>
                    <a:pt x="702" y="1070"/>
                  </a:lnTo>
                  <a:lnTo>
                    <a:pt x="726" y="1086"/>
                  </a:lnTo>
                  <a:lnTo>
                    <a:pt x="726" y="1126"/>
                  </a:lnTo>
                  <a:lnTo>
                    <a:pt x="738" y="1091"/>
                  </a:lnTo>
                  <a:lnTo>
                    <a:pt x="749" y="1093"/>
                  </a:lnTo>
                  <a:lnTo>
                    <a:pt x="756" y="1048"/>
                  </a:lnTo>
                  <a:lnTo>
                    <a:pt x="740" y="1022"/>
                  </a:lnTo>
                  <a:lnTo>
                    <a:pt x="721" y="1001"/>
                  </a:lnTo>
                  <a:lnTo>
                    <a:pt x="723" y="949"/>
                  </a:lnTo>
                  <a:lnTo>
                    <a:pt x="742" y="911"/>
                  </a:lnTo>
                  <a:lnTo>
                    <a:pt x="764" y="920"/>
                  </a:lnTo>
                  <a:lnTo>
                    <a:pt x="778" y="942"/>
                  </a:lnTo>
                  <a:lnTo>
                    <a:pt x="801" y="996"/>
                  </a:lnTo>
                  <a:lnTo>
                    <a:pt x="787" y="1020"/>
                  </a:lnTo>
                  <a:lnTo>
                    <a:pt x="818" y="1029"/>
                  </a:lnTo>
                  <a:lnTo>
                    <a:pt x="818" y="1029"/>
                  </a:lnTo>
                  <a:lnTo>
                    <a:pt x="818" y="1029"/>
                  </a:lnTo>
                  <a:close/>
                  <a:moveTo>
                    <a:pt x="435" y="847"/>
                  </a:moveTo>
                  <a:lnTo>
                    <a:pt x="435" y="847"/>
                  </a:lnTo>
                  <a:lnTo>
                    <a:pt x="425" y="873"/>
                  </a:lnTo>
                  <a:lnTo>
                    <a:pt x="463" y="857"/>
                  </a:lnTo>
                  <a:lnTo>
                    <a:pt x="484" y="883"/>
                  </a:lnTo>
                  <a:lnTo>
                    <a:pt x="503" y="857"/>
                  </a:lnTo>
                  <a:lnTo>
                    <a:pt x="518" y="873"/>
                  </a:lnTo>
                  <a:lnTo>
                    <a:pt x="532" y="925"/>
                  </a:lnTo>
                  <a:lnTo>
                    <a:pt x="539" y="904"/>
                  </a:lnTo>
                  <a:lnTo>
                    <a:pt x="527" y="849"/>
                  </a:lnTo>
                  <a:lnTo>
                    <a:pt x="541" y="840"/>
                  </a:lnTo>
                  <a:lnTo>
                    <a:pt x="558" y="849"/>
                  </a:lnTo>
                  <a:lnTo>
                    <a:pt x="577" y="871"/>
                  </a:lnTo>
                  <a:lnTo>
                    <a:pt x="586" y="923"/>
                  </a:lnTo>
                  <a:lnTo>
                    <a:pt x="591" y="958"/>
                  </a:lnTo>
                  <a:lnTo>
                    <a:pt x="619" y="982"/>
                  </a:lnTo>
                  <a:lnTo>
                    <a:pt x="648" y="1003"/>
                  </a:lnTo>
                  <a:lnTo>
                    <a:pt x="645" y="1025"/>
                  </a:lnTo>
                  <a:lnTo>
                    <a:pt x="619" y="1029"/>
                  </a:lnTo>
                  <a:lnTo>
                    <a:pt x="631" y="1046"/>
                  </a:lnTo>
                  <a:lnTo>
                    <a:pt x="624" y="1062"/>
                  </a:lnTo>
                  <a:lnTo>
                    <a:pt x="596" y="1055"/>
                  </a:lnTo>
                  <a:lnTo>
                    <a:pt x="567" y="1044"/>
                  </a:lnTo>
                  <a:lnTo>
                    <a:pt x="548" y="1046"/>
                  </a:lnTo>
                  <a:lnTo>
                    <a:pt x="518" y="1062"/>
                  </a:lnTo>
                  <a:lnTo>
                    <a:pt x="477" y="1067"/>
                  </a:lnTo>
                  <a:lnTo>
                    <a:pt x="449" y="1072"/>
                  </a:lnTo>
                  <a:lnTo>
                    <a:pt x="439" y="1051"/>
                  </a:lnTo>
                  <a:lnTo>
                    <a:pt x="418" y="1039"/>
                  </a:lnTo>
                  <a:lnTo>
                    <a:pt x="402" y="1044"/>
                  </a:lnTo>
                  <a:lnTo>
                    <a:pt x="383" y="1008"/>
                  </a:lnTo>
                  <a:lnTo>
                    <a:pt x="395" y="1003"/>
                  </a:lnTo>
                  <a:lnTo>
                    <a:pt x="418" y="994"/>
                  </a:lnTo>
                  <a:lnTo>
                    <a:pt x="442" y="996"/>
                  </a:lnTo>
                  <a:lnTo>
                    <a:pt x="463" y="989"/>
                  </a:lnTo>
                  <a:lnTo>
                    <a:pt x="432" y="977"/>
                  </a:lnTo>
                  <a:lnTo>
                    <a:pt x="397" y="982"/>
                  </a:lnTo>
                  <a:lnTo>
                    <a:pt x="373" y="980"/>
                  </a:lnTo>
                  <a:lnTo>
                    <a:pt x="366" y="963"/>
                  </a:lnTo>
                  <a:lnTo>
                    <a:pt x="402" y="942"/>
                  </a:lnTo>
                  <a:lnTo>
                    <a:pt x="378" y="944"/>
                  </a:lnTo>
                  <a:lnTo>
                    <a:pt x="350" y="930"/>
                  </a:lnTo>
                  <a:lnTo>
                    <a:pt x="364" y="892"/>
                  </a:lnTo>
                  <a:lnTo>
                    <a:pt x="373" y="871"/>
                  </a:lnTo>
                  <a:lnTo>
                    <a:pt x="418" y="835"/>
                  </a:lnTo>
                  <a:lnTo>
                    <a:pt x="435" y="847"/>
                  </a:lnTo>
                  <a:lnTo>
                    <a:pt x="435" y="847"/>
                  </a:lnTo>
                  <a:lnTo>
                    <a:pt x="435" y="847"/>
                  </a:lnTo>
                  <a:close/>
                  <a:moveTo>
                    <a:pt x="591" y="830"/>
                  </a:moveTo>
                  <a:lnTo>
                    <a:pt x="591" y="830"/>
                  </a:lnTo>
                  <a:lnTo>
                    <a:pt x="577" y="868"/>
                  </a:lnTo>
                  <a:lnTo>
                    <a:pt x="551" y="828"/>
                  </a:lnTo>
                  <a:lnTo>
                    <a:pt x="558" y="821"/>
                  </a:lnTo>
                  <a:lnTo>
                    <a:pt x="579" y="819"/>
                  </a:lnTo>
                  <a:lnTo>
                    <a:pt x="591" y="830"/>
                  </a:lnTo>
                  <a:lnTo>
                    <a:pt x="591" y="830"/>
                  </a:lnTo>
                  <a:lnTo>
                    <a:pt x="591" y="830"/>
                  </a:lnTo>
                  <a:close/>
                  <a:moveTo>
                    <a:pt x="1047" y="849"/>
                  </a:moveTo>
                  <a:lnTo>
                    <a:pt x="1047" y="849"/>
                  </a:lnTo>
                  <a:lnTo>
                    <a:pt x="1047" y="864"/>
                  </a:lnTo>
                  <a:lnTo>
                    <a:pt x="1031" y="861"/>
                  </a:lnTo>
                  <a:lnTo>
                    <a:pt x="1014" y="861"/>
                  </a:lnTo>
                  <a:lnTo>
                    <a:pt x="995" y="868"/>
                  </a:lnTo>
                  <a:lnTo>
                    <a:pt x="991" y="864"/>
                  </a:lnTo>
                  <a:lnTo>
                    <a:pt x="974" y="835"/>
                  </a:lnTo>
                  <a:lnTo>
                    <a:pt x="974" y="814"/>
                  </a:lnTo>
                  <a:lnTo>
                    <a:pt x="981" y="812"/>
                  </a:lnTo>
                  <a:lnTo>
                    <a:pt x="1019" y="816"/>
                  </a:lnTo>
                  <a:lnTo>
                    <a:pt x="1047" y="849"/>
                  </a:lnTo>
                  <a:lnTo>
                    <a:pt x="1047" y="849"/>
                  </a:lnTo>
                  <a:lnTo>
                    <a:pt x="1047" y="849"/>
                  </a:lnTo>
                  <a:close/>
                  <a:moveTo>
                    <a:pt x="882" y="845"/>
                  </a:moveTo>
                  <a:lnTo>
                    <a:pt x="882" y="845"/>
                  </a:lnTo>
                  <a:lnTo>
                    <a:pt x="894" y="880"/>
                  </a:lnTo>
                  <a:lnTo>
                    <a:pt x="908" y="835"/>
                  </a:lnTo>
                  <a:lnTo>
                    <a:pt x="950" y="812"/>
                  </a:lnTo>
                  <a:lnTo>
                    <a:pt x="979" y="871"/>
                  </a:lnTo>
                  <a:lnTo>
                    <a:pt x="976" y="904"/>
                  </a:lnTo>
                  <a:lnTo>
                    <a:pt x="1007" y="890"/>
                  </a:lnTo>
                  <a:lnTo>
                    <a:pt x="1024" y="868"/>
                  </a:lnTo>
                  <a:lnTo>
                    <a:pt x="1059" y="894"/>
                  </a:lnTo>
                  <a:lnTo>
                    <a:pt x="1080" y="918"/>
                  </a:lnTo>
                  <a:lnTo>
                    <a:pt x="1083" y="942"/>
                  </a:lnTo>
                  <a:lnTo>
                    <a:pt x="1114" y="930"/>
                  </a:lnTo>
                  <a:lnTo>
                    <a:pt x="1130" y="961"/>
                  </a:lnTo>
                  <a:lnTo>
                    <a:pt x="1170" y="980"/>
                  </a:lnTo>
                  <a:lnTo>
                    <a:pt x="1182" y="1001"/>
                  </a:lnTo>
                  <a:lnTo>
                    <a:pt x="1199" y="1044"/>
                  </a:lnTo>
                  <a:lnTo>
                    <a:pt x="1168" y="1065"/>
                  </a:lnTo>
                  <a:lnTo>
                    <a:pt x="1208" y="1093"/>
                  </a:lnTo>
                  <a:lnTo>
                    <a:pt x="1232" y="1103"/>
                  </a:lnTo>
                  <a:lnTo>
                    <a:pt x="1256" y="1141"/>
                  </a:lnTo>
                  <a:lnTo>
                    <a:pt x="1282" y="1143"/>
                  </a:lnTo>
                  <a:lnTo>
                    <a:pt x="1277" y="1171"/>
                  </a:lnTo>
                  <a:lnTo>
                    <a:pt x="1248" y="1216"/>
                  </a:lnTo>
                  <a:lnTo>
                    <a:pt x="1229" y="1200"/>
                  </a:lnTo>
                  <a:lnTo>
                    <a:pt x="1203" y="1162"/>
                  </a:lnTo>
                  <a:lnTo>
                    <a:pt x="1182" y="1169"/>
                  </a:lnTo>
                  <a:lnTo>
                    <a:pt x="1180" y="1190"/>
                  </a:lnTo>
                  <a:lnTo>
                    <a:pt x="1196" y="1212"/>
                  </a:lnTo>
                  <a:lnTo>
                    <a:pt x="1218" y="1230"/>
                  </a:lnTo>
                  <a:lnTo>
                    <a:pt x="1225" y="1240"/>
                  </a:lnTo>
                  <a:lnTo>
                    <a:pt x="1237" y="1275"/>
                  </a:lnTo>
                  <a:lnTo>
                    <a:pt x="1232" y="1302"/>
                  </a:lnTo>
                  <a:lnTo>
                    <a:pt x="1211" y="1292"/>
                  </a:lnTo>
                  <a:lnTo>
                    <a:pt x="1170" y="1264"/>
                  </a:lnTo>
                  <a:lnTo>
                    <a:pt x="1192" y="1294"/>
                  </a:lnTo>
                  <a:lnTo>
                    <a:pt x="1208" y="1316"/>
                  </a:lnTo>
                  <a:lnTo>
                    <a:pt x="1211" y="1328"/>
                  </a:lnTo>
                  <a:lnTo>
                    <a:pt x="1168" y="1313"/>
                  </a:lnTo>
                  <a:lnTo>
                    <a:pt x="1133" y="1294"/>
                  </a:lnTo>
                  <a:lnTo>
                    <a:pt x="1114" y="1275"/>
                  </a:lnTo>
                  <a:lnTo>
                    <a:pt x="1118" y="1266"/>
                  </a:lnTo>
                  <a:lnTo>
                    <a:pt x="1095" y="1247"/>
                  </a:lnTo>
                  <a:lnTo>
                    <a:pt x="1071" y="1230"/>
                  </a:lnTo>
                  <a:lnTo>
                    <a:pt x="1071" y="1240"/>
                  </a:lnTo>
                  <a:lnTo>
                    <a:pt x="1024" y="1247"/>
                  </a:lnTo>
                  <a:lnTo>
                    <a:pt x="1012" y="1233"/>
                  </a:lnTo>
                  <a:lnTo>
                    <a:pt x="1021" y="1204"/>
                  </a:lnTo>
                  <a:lnTo>
                    <a:pt x="1052" y="1204"/>
                  </a:lnTo>
                  <a:lnTo>
                    <a:pt x="1085" y="1200"/>
                  </a:lnTo>
                  <a:lnTo>
                    <a:pt x="1080" y="1186"/>
                  </a:lnTo>
                  <a:lnTo>
                    <a:pt x="1085" y="1167"/>
                  </a:lnTo>
                  <a:lnTo>
                    <a:pt x="1107" y="1126"/>
                  </a:lnTo>
                  <a:lnTo>
                    <a:pt x="1102" y="1107"/>
                  </a:lnTo>
                  <a:lnTo>
                    <a:pt x="1097" y="1093"/>
                  </a:lnTo>
                  <a:lnTo>
                    <a:pt x="1071" y="1072"/>
                  </a:lnTo>
                  <a:lnTo>
                    <a:pt x="1038" y="1058"/>
                  </a:lnTo>
                  <a:lnTo>
                    <a:pt x="1050" y="1046"/>
                  </a:lnTo>
                  <a:lnTo>
                    <a:pt x="1031" y="1017"/>
                  </a:lnTo>
                  <a:lnTo>
                    <a:pt x="1017" y="1015"/>
                  </a:lnTo>
                  <a:lnTo>
                    <a:pt x="1005" y="999"/>
                  </a:lnTo>
                  <a:lnTo>
                    <a:pt x="995" y="1013"/>
                  </a:lnTo>
                  <a:lnTo>
                    <a:pt x="967" y="1017"/>
                  </a:lnTo>
                  <a:lnTo>
                    <a:pt x="908" y="1008"/>
                  </a:lnTo>
                  <a:lnTo>
                    <a:pt x="875" y="994"/>
                  </a:lnTo>
                  <a:lnTo>
                    <a:pt x="846" y="987"/>
                  </a:lnTo>
                  <a:lnTo>
                    <a:pt x="834" y="970"/>
                  </a:lnTo>
                  <a:lnTo>
                    <a:pt x="851" y="946"/>
                  </a:lnTo>
                  <a:lnTo>
                    <a:pt x="827" y="946"/>
                  </a:lnTo>
                  <a:lnTo>
                    <a:pt x="823" y="894"/>
                  </a:lnTo>
                  <a:lnTo>
                    <a:pt x="834" y="847"/>
                  </a:lnTo>
                  <a:lnTo>
                    <a:pt x="851" y="823"/>
                  </a:lnTo>
                  <a:lnTo>
                    <a:pt x="894" y="809"/>
                  </a:lnTo>
                  <a:lnTo>
                    <a:pt x="882" y="845"/>
                  </a:lnTo>
                  <a:lnTo>
                    <a:pt x="882" y="845"/>
                  </a:lnTo>
                  <a:lnTo>
                    <a:pt x="882" y="845"/>
                  </a:lnTo>
                  <a:close/>
                  <a:moveTo>
                    <a:pt x="659" y="807"/>
                  </a:moveTo>
                  <a:lnTo>
                    <a:pt x="659" y="807"/>
                  </a:lnTo>
                  <a:lnTo>
                    <a:pt x="678" y="819"/>
                  </a:lnTo>
                  <a:lnTo>
                    <a:pt x="707" y="812"/>
                  </a:lnTo>
                  <a:lnTo>
                    <a:pt x="711" y="828"/>
                  </a:lnTo>
                  <a:lnTo>
                    <a:pt x="695" y="854"/>
                  </a:lnTo>
                  <a:lnTo>
                    <a:pt x="719" y="878"/>
                  </a:lnTo>
                  <a:lnTo>
                    <a:pt x="716" y="925"/>
                  </a:lnTo>
                  <a:lnTo>
                    <a:pt x="690" y="944"/>
                  </a:lnTo>
                  <a:lnTo>
                    <a:pt x="676" y="939"/>
                  </a:lnTo>
                  <a:lnTo>
                    <a:pt x="664" y="920"/>
                  </a:lnTo>
                  <a:lnTo>
                    <a:pt x="624" y="880"/>
                  </a:lnTo>
                  <a:lnTo>
                    <a:pt x="624" y="864"/>
                  </a:lnTo>
                  <a:lnTo>
                    <a:pt x="657" y="871"/>
                  </a:lnTo>
                  <a:lnTo>
                    <a:pt x="638" y="833"/>
                  </a:lnTo>
                  <a:lnTo>
                    <a:pt x="659" y="807"/>
                  </a:lnTo>
                  <a:lnTo>
                    <a:pt x="659" y="807"/>
                  </a:lnTo>
                  <a:lnTo>
                    <a:pt x="659" y="807"/>
                  </a:lnTo>
                  <a:close/>
                  <a:moveTo>
                    <a:pt x="773" y="866"/>
                  </a:moveTo>
                  <a:lnTo>
                    <a:pt x="773" y="866"/>
                  </a:lnTo>
                  <a:lnTo>
                    <a:pt x="756" y="906"/>
                  </a:lnTo>
                  <a:lnTo>
                    <a:pt x="738" y="904"/>
                  </a:lnTo>
                  <a:lnTo>
                    <a:pt x="728" y="857"/>
                  </a:lnTo>
                  <a:lnTo>
                    <a:pt x="728" y="830"/>
                  </a:lnTo>
                  <a:lnTo>
                    <a:pt x="738" y="804"/>
                  </a:lnTo>
                  <a:lnTo>
                    <a:pt x="752" y="788"/>
                  </a:lnTo>
                  <a:lnTo>
                    <a:pt x="787" y="790"/>
                  </a:lnTo>
                  <a:lnTo>
                    <a:pt x="818" y="807"/>
                  </a:lnTo>
                  <a:lnTo>
                    <a:pt x="794" y="854"/>
                  </a:lnTo>
                  <a:lnTo>
                    <a:pt x="773" y="866"/>
                  </a:lnTo>
                  <a:lnTo>
                    <a:pt x="773" y="866"/>
                  </a:lnTo>
                  <a:lnTo>
                    <a:pt x="773" y="866"/>
                  </a:lnTo>
                  <a:close/>
                  <a:moveTo>
                    <a:pt x="333" y="939"/>
                  </a:moveTo>
                  <a:lnTo>
                    <a:pt x="333" y="939"/>
                  </a:lnTo>
                  <a:lnTo>
                    <a:pt x="290" y="963"/>
                  </a:lnTo>
                  <a:lnTo>
                    <a:pt x="281" y="942"/>
                  </a:lnTo>
                  <a:lnTo>
                    <a:pt x="243" y="916"/>
                  </a:lnTo>
                  <a:lnTo>
                    <a:pt x="250" y="892"/>
                  </a:lnTo>
                  <a:lnTo>
                    <a:pt x="262" y="852"/>
                  </a:lnTo>
                  <a:lnTo>
                    <a:pt x="276" y="816"/>
                  </a:lnTo>
                  <a:lnTo>
                    <a:pt x="260" y="781"/>
                  </a:lnTo>
                  <a:lnTo>
                    <a:pt x="314" y="771"/>
                  </a:lnTo>
                  <a:lnTo>
                    <a:pt x="338" y="783"/>
                  </a:lnTo>
                  <a:lnTo>
                    <a:pt x="380" y="786"/>
                  </a:lnTo>
                  <a:lnTo>
                    <a:pt x="395" y="804"/>
                  </a:lnTo>
                  <a:lnTo>
                    <a:pt x="413" y="828"/>
                  </a:lnTo>
                  <a:lnTo>
                    <a:pt x="392" y="842"/>
                  </a:lnTo>
                  <a:lnTo>
                    <a:pt x="352" y="880"/>
                  </a:lnTo>
                  <a:lnTo>
                    <a:pt x="333" y="916"/>
                  </a:lnTo>
                  <a:lnTo>
                    <a:pt x="333" y="939"/>
                  </a:lnTo>
                  <a:lnTo>
                    <a:pt x="333" y="939"/>
                  </a:lnTo>
                  <a:lnTo>
                    <a:pt x="333" y="939"/>
                  </a:lnTo>
                  <a:close/>
                  <a:moveTo>
                    <a:pt x="768" y="738"/>
                  </a:moveTo>
                  <a:lnTo>
                    <a:pt x="768" y="738"/>
                  </a:lnTo>
                  <a:lnTo>
                    <a:pt x="759" y="762"/>
                  </a:lnTo>
                  <a:lnTo>
                    <a:pt x="735" y="757"/>
                  </a:lnTo>
                  <a:lnTo>
                    <a:pt x="716" y="741"/>
                  </a:lnTo>
                  <a:lnTo>
                    <a:pt x="723" y="714"/>
                  </a:lnTo>
                  <a:lnTo>
                    <a:pt x="747" y="696"/>
                  </a:lnTo>
                  <a:lnTo>
                    <a:pt x="761" y="719"/>
                  </a:lnTo>
                  <a:lnTo>
                    <a:pt x="768" y="738"/>
                  </a:lnTo>
                  <a:lnTo>
                    <a:pt x="768" y="738"/>
                  </a:lnTo>
                  <a:lnTo>
                    <a:pt x="768" y="738"/>
                  </a:lnTo>
                  <a:close/>
                  <a:moveTo>
                    <a:pt x="688" y="622"/>
                  </a:moveTo>
                  <a:lnTo>
                    <a:pt x="688" y="622"/>
                  </a:lnTo>
                  <a:lnTo>
                    <a:pt x="700" y="655"/>
                  </a:lnTo>
                  <a:lnTo>
                    <a:pt x="702" y="688"/>
                  </a:lnTo>
                  <a:lnTo>
                    <a:pt x="693" y="736"/>
                  </a:lnTo>
                  <a:lnTo>
                    <a:pt x="667" y="743"/>
                  </a:lnTo>
                  <a:lnTo>
                    <a:pt x="650" y="733"/>
                  </a:lnTo>
                  <a:lnTo>
                    <a:pt x="650" y="696"/>
                  </a:lnTo>
                  <a:lnTo>
                    <a:pt x="624" y="703"/>
                  </a:lnTo>
                  <a:lnTo>
                    <a:pt x="622" y="651"/>
                  </a:lnTo>
                  <a:lnTo>
                    <a:pt x="641" y="653"/>
                  </a:lnTo>
                  <a:lnTo>
                    <a:pt x="664" y="629"/>
                  </a:lnTo>
                  <a:lnTo>
                    <a:pt x="688" y="634"/>
                  </a:lnTo>
                  <a:lnTo>
                    <a:pt x="688" y="622"/>
                  </a:lnTo>
                  <a:lnTo>
                    <a:pt x="688" y="622"/>
                  </a:lnTo>
                  <a:lnTo>
                    <a:pt x="688" y="622"/>
                  </a:lnTo>
                  <a:close/>
                  <a:moveTo>
                    <a:pt x="529" y="660"/>
                  </a:moveTo>
                  <a:lnTo>
                    <a:pt x="529" y="660"/>
                  </a:lnTo>
                  <a:lnTo>
                    <a:pt x="536" y="681"/>
                  </a:lnTo>
                  <a:lnTo>
                    <a:pt x="551" y="672"/>
                  </a:lnTo>
                  <a:lnTo>
                    <a:pt x="570" y="674"/>
                  </a:lnTo>
                  <a:lnTo>
                    <a:pt x="572" y="707"/>
                  </a:lnTo>
                  <a:lnTo>
                    <a:pt x="562" y="736"/>
                  </a:lnTo>
                  <a:lnTo>
                    <a:pt x="506" y="745"/>
                  </a:lnTo>
                  <a:lnTo>
                    <a:pt x="466" y="771"/>
                  </a:lnTo>
                  <a:lnTo>
                    <a:pt x="442" y="774"/>
                  </a:lnTo>
                  <a:lnTo>
                    <a:pt x="439" y="755"/>
                  </a:lnTo>
                  <a:lnTo>
                    <a:pt x="473" y="726"/>
                  </a:lnTo>
                  <a:lnTo>
                    <a:pt x="399" y="733"/>
                  </a:lnTo>
                  <a:lnTo>
                    <a:pt x="378" y="724"/>
                  </a:lnTo>
                  <a:lnTo>
                    <a:pt x="399" y="660"/>
                  </a:lnTo>
                  <a:lnTo>
                    <a:pt x="416" y="639"/>
                  </a:lnTo>
                  <a:lnTo>
                    <a:pt x="461" y="662"/>
                  </a:lnTo>
                  <a:lnTo>
                    <a:pt x="489" y="703"/>
                  </a:lnTo>
                  <a:lnTo>
                    <a:pt x="518" y="707"/>
                  </a:lnTo>
                  <a:lnTo>
                    <a:pt x="494" y="643"/>
                  </a:lnTo>
                  <a:lnTo>
                    <a:pt x="508" y="617"/>
                  </a:lnTo>
                  <a:lnTo>
                    <a:pt x="525" y="627"/>
                  </a:lnTo>
                  <a:lnTo>
                    <a:pt x="529" y="660"/>
                  </a:lnTo>
                  <a:lnTo>
                    <a:pt x="529" y="660"/>
                  </a:lnTo>
                  <a:lnTo>
                    <a:pt x="529" y="660"/>
                  </a:lnTo>
                  <a:close/>
                  <a:moveTo>
                    <a:pt x="749" y="596"/>
                  </a:moveTo>
                  <a:lnTo>
                    <a:pt x="749" y="596"/>
                  </a:lnTo>
                  <a:lnTo>
                    <a:pt x="768" y="620"/>
                  </a:lnTo>
                  <a:lnTo>
                    <a:pt x="799" y="620"/>
                  </a:lnTo>
                  <a:lnTo>
                    <a:pt x="813" y="641"/>
                  </a:lnTo>
                  <a:lnTo>
                    <a:pt x="811" y="667"/>
                  </a:lnTo>
                  <a:lnTo>
                    <a:pt x="827" y="681"/>
                  </a:lnTo>
                  <a:lnTo>
                    <a:pt x="839" y="698"/>
                  </a:lnTo>
                  <a:lnTo>
                    <a:pt x="861" y="703"/>
                  </a:lnTo>
                  <a:lnTo>
                    <a:pt x="884" y="707"/>
                  </a:lnTo>
                  <a:lnTo>
                    <a:pt x="910" y="693"/>
                  </a:lnTo>
                  <a:lnTo>
                    <a:pt x="943" y="686"/>
                  </a:lnTo>
                  <a:lnTo>
                    <a:pt x="969" y="691"/>
                  </a:lnTo>
                  <a:lnTo>
                    <a:pt x="988" y="714"/>
                  </a:lnTo>
                  <a:lnTo>
                    <a:pt x="991" y="743"/>
                  </a:lnTo>
                  <a:lnTo>
                    <a:pt x="981" y="757"/>
                  </a:lnTo>
                  <a:lnTo>
                    <a:pt x="955" y="771"/>
                  </a:lnTo>
                  <a:lnTo>
                    <a:pt x="936" y="764"/>
                  </a:lnTo>
                  <a:lnTo>
                    <a:pt x="889" y="774"/>
                  </a:lnTo>
                  <a:lnTo>
                    <a:pt x="856" y="774"/>
                  </a:lnTo>
                  <a:lnTo>
                    <a:pt x="830" y="767"/>
                  </a:lnTo>
                  <a:lnTo>
                    <a:pt x="787" y="745"/>
                  </a:lnTo>
                  <a:lnTo>
                    <a:pt x="780" y="712"/>
                  </a:lnTo>
                  <a:lnTo>
                    <a:pt x="778" y="681"/>
                  </a:lnTo>
                  <a:lnTo>
                    <a:pt x="764" y="651"/>
                  </a:lnTo>
                  <a:lnTo>
                    <a:pt x="728" y="643"/>
                  </a:lnTo>
                  <a:lnTo>
                    <a:pt x="711" y="622"/>
                  </a:lnTo>
                  <a:lnTo>
                    <a:pt x="716" y="591"/>
                  </a:lnTo>
                  <a:lnTo>
                    <a:pt x="749" y="596"/>
                  </a:lnTo>
                  <a:lnTo>
                    <a:pt x="749" y="596"/>
                  </a:lnTo>
                  <a:lnTo>
                    <a:pt x="749" y="596"/>
                  </a:lnTo>
                  <a:close/>
                  <a:moveTo>
                    <a:pt x="402" y="556"/>
                  </a:moveTo>
                  <a:lnTo>
                    <a:pt x="402" y="556"/>
                  </a:lnTo>
                  <a:lnTo>
                    <a:pt x="399" y="613"/>
                  </a:lnTo>
                  <a:lnTo>
                    <a:pt x="387" y="636"/>
                  </a:lnTo>
                  <a:lnTo>
                    <a:pt x="371" y="639"/>
                  </a:lnTo>
                  <a:lnTo>
                    <a:pt x="340" y="670"/>
                  </a:lnTo>
                  <a:lnTo>
                    <a:pt x="316" y="679"/>
                  </a:lnTo>
                  <a:lnTo>
                    <a:pt x="293" y="665"/>
                  </a:lnTo>
                  <a:lnTo>
                    <a:pt x="293" y="665"/>
                  </a:lnTo>
                  <a:lnTo>
                    <a:pt x="321" y="613"/>
                  </a:lnTo>
                  <a:lnTo>
                    <a:pt x="354" y="565"/>
                  </a:lnTo>
                  <a:lnTo>
                    <a:pt x="380" y="568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6"/>
                  </a:lnTo>
                  <a:close/>
                  <a:moveTo>
                    <a:pt x="764" y="565"/>
                  </a:moveTo>
                  <a:lnTo>
                    <a:pt x="764" y="565"/>
                  </a:lnTo>
                  <a:lnTo>
                    <a:pt x="756" y="568"/>
                  </a:lnTo>
                  <a:lnTo>
                    <a:pt x="726" y="563"/>
                  </a:lnTo>
                  <a:lnTo>
                    <a:pt x="721" y="542"/>
                  </a:lnTo>
                  <a:lnTo>
                    <a:pt x="754" y="544"/>
                  </a:lnTo>
                  <a:lnTo>
                    <a:pt x="766" y="558"/>
                  </a:lnTo>
                  <a:lnTo>
                    <a:pt x="764" y="565"/>
                  </a:lnTo>
                  <a:lnTo>
                    <a:pt x="764" y="565"/>
                  </a:lnTo>
                  <a:lnTo>
                    <a:pt x="764" y="565"/>
                  </a:lnTo>
                  <a:close/>
                  <a:moveTo>
                    <a:pt x="499" y="554"/>
                  </a:moveTo>
                  <a:lnTo>
                    <a:pt x="499" y="554"/>
                  </a:lnTo>
                  <a:lnTo>
                    <a:pt x="470" y="575"/>
                  </a:lnTo>
                  <a:lnTo>
                    <a:pt x="444" y="549"/>
                  </a:lnTo>
                  <a:lnTo>
                    <a:pt x="458" y="525"/>
                  </a:lnTo>
                  <a:lnTo>
                    <a:pt x="482" y="518"/>
                  </a:lnTo>
                  <a:lnTo>
                    <a:pt x="503" y="530"/>
                  </a:lnTo>
                  <a:lnTo>
                    <a:pt x="499" y="554"/>
                  </a:lnTo>
                  <a:lnTo>
                    <a:pt x="499" y="554"/>
                  </a:lnTo>
                  <a:lnTo>
                    <a:pt x="499" y="554"/>
                  </a:lnTo>
                  <a:close/>
                  <a:moveTo>
                    <a:pt x="508" y="483"/>
                  </a:moveTo>
                  <a:lnTo>
                    <a:pt x="508" y="483"/>
                  </a:lnTo>
                  <a:lnTo>
                    <a:pt x="487" y="497"/>
                  </a:lnTo>
                  <a:lnTo>
                    <a:pt x="461" y="497"/>
                  </a:lnTo>
                  <a:lnTo>
                    <a:pt x="461" y="487"/>
                  </a:lnTo>
                  <a:lnTo>
                    <a:pt x="477" y="461"/>
                  </a:lnTo>
                  <a:lnTo>
                    <a:pt x="487" y="466"/>
                  </a:lnTo>
                  <a:lnTo>
                    <a:pt x="508" y="483"/>
                  </a:lnTo>
                  <a:lnTo>
                    <a:pt x="508" y="483"/>
                  </a:lnTo>
                  <a:lnTo>
                    <a:pt x="508" y="483"/>
                  </a:lnTo>
                  <a:close/>
                  <a:moveTo>
                    <a:pt x="730" y="525"/>
                  </a:moveTo>
                  <a:lnTo>
                    <a:pt x="730" y="525"/>
                  </a:lnTo>
                  <a:lnTo>
                    <a:pt x="707" y="542"/>
                  </a:lnTo>
                  <a:lnTo>
                    <a:pt x="693" y="523"/>
                  </a:lnTo>
                  <a:lnTo>
                    <a:pt x="688" y="492"/>
                  </a:lnTo>
                  <a:lnTo>
                    <a:pt x="685" y="459"/>
                  </a:lnTo>
                  <a:lnTo>
                    <a:pt x="707" y="464"/>
                  </a:lnTo>
                  <a:lnTo>
                    <a:pt x="716" y="468"/>
                  </a:lnTo>
                  <a:lnTo>
                    <a:pt x="735" y="497"/>
                  </a:lnTo>
                  <a:lnTo>
                    <a:pt x="730" y="525"/>
                  </a:lnTo>
                  <a:lnTo>
                    <a:pt x="730" y="525"/>
                  </a:lnTo>
                  <a:lnTo>
                    <a:pt x="730" y="525"/>
                  </a:lnTo>
                  <a:close/>
                  <a:moveTo>
                    <a:pt x="664" y="504"/>
                  </a:moveTo>
                  <a:lnTo>
                    <a:pt x="664" y="504"/>
                  </a:lnTo>
                  <a:lnTo>
                    <a:pt x="669" y="537"/>
                  </a:lnTo>
                  <a:lnTo>
                    <a:pt x="643" y="528"/>
                  </a:lnTo>
                  <a:lnTo>
                    <a:pt x="617" y="501"/>
                  </a:lnTo>
                  <a:lnTo>
                    <a:pt x="581" y="499"/>
                  </a:lnTo>
                  <a:lnTo>
                    <a:pt x="596" y="475"/>
                  </a:lnTo>
                  <a:lnTo>
                    <a:pt x="577" y="454"/>
                  </a:lnTo>
                  <a:lnTo>
                    <a:pt x="574" y="423"/>
                  </a:lnTo>
                  <a:lnTo>
                    <a:pt x="607" y="435"/>
                  </a:lnTo>
                  <a:lnTo>
                    <a:pt x="650" y="466"/>
                  </a:lnTo>
                  <a:lnTo>
                    <a:pt x="664" y="504"/>
                  </a:lnTo>
                  <a:lnTo>
                    <a:pt x="664" y="504"/>
                  </a:lnTo>
                  <a:lnTo>
                    <a:pt x="664" y="504"/>
                  </a:lnTo>
                  <a:close/>
                  <a:moveTo>
                    <a:pt x="875" y="393"/>
                  </a:moveTo>
                  <a:lnTo>
                    <a:pt x="875" y="393"/>
                  </a:lnTo>
                  <a:lnTo>
                    <a:pt x="894" y="421"/>
                  </a:lnTo>
                  <a:lnTo>
                    <a:pt x="872" y="445"/>
                  </a:lnTo>
                  <a:lnTo>
                    <a:pt x="842" y="506"/>
                  </a:lnTo>
                  <a:lnTo>
                    <a:pt x="813" y="513"/>
                  </a:lnTo>
                  <a:lnTo>
                    <a:pt x="778" y="501"/>
                  </a:lnTo>
                  <a:lnTo>
                    <a:pt x="761" y="471"/>
                  </a:lnTo>
                  <a:lnTo>
                    <a:pt x="761" y="440"/>
                  </a:lnTo>
                  <a:lnTo>
                    <a:pt x="775" y="416"/>
                  </a:lnTo>
                  <a:lnTo>
                    <a:pt x="745" y="416"/>
                  </a:lnTo>
                  <a:lnTo>
                    <a:pt x="728" y="388"/>
                  </a:lnTo>
                  <a:lnTo>
                    <a:pt x="716" y="345"/>
                  </a:lnTo>
                  <a:lnTo>
                    <a:pt x="728" y="303"/>
                  </a:lnTo>
                  <a:lnTo>
                    <a:pt x="740" y="272"/>
                  </a:lnTo>
                  <a:lnTo>
                    <a:pt x="756" y="265"/>
                  </a:lnTo>
                  <a:lnTo>
                    <a:pt x="749" y="241"/>
                  </a:lnTo>
                  <a:lnTo>
                    <a:pt x="787" y="236"/>
                  </a:lnTo>
                  <a:lnTo>
                    <a:pt x="806" y="291"/>
                  </a:lnTo>
                  <a:lnTo>
                    <a:pt x="834" y="312"/>
                  </a:lnTo>
                  <a:lnTo>
                    <a:pt x="861" y="331"/>
                  </a:lnTo>
                  <a:lnTo>
                    <a:pt x="875" y="393"/>
                  </a:lnTo>
                  <a:lnTo>
                    <a:pt x="875" y="393"/>
                  </a:lnTo>
                  <a:lnTo>
                    <a:pt x="875" y="393"/>
                  </a:lnTo>
                  <a:close/>
                  <a:moveTo>
                    <a:pt x="1175" y="16"/>
                  </a:moveTo>
                  <a:lnTo>
                    <a:pt x="1175" y="16"/>
                  </a:lnTo>
                  <a:lnTo>
                    <a:pt x="1218" y="26"/>
                  </a:lnTo>
                  <a:lnTo>
                    <a:pt x="1253" y="45"/>
                  </a:lnTo>
                  <a:lnTo>
                    <a:pt x="1282" y="78"/>
                  </a:lnTo>
                  <a:lnTo>
                    <a:pt x="1282" y="111"/>
                  </a:lnTo>
                  <a:lnTo>
                    <a:pt x="1241" y="163"/>
                  </a:lnTo>
                  <a:lnTo>
                    <a:pt x="1203" y="184"/>
                  </a:lnTo>
                  <a:lnTo>
                    <a:pt x="1187" y="210"/>
                  </a:lnTo>
                  <a:lnTo>
                    <a:pt x="1222" y="210"/>
                  </a:lnTo>
                  <a:lnTo>
                    <a:pt x="1185" y="274"/>
                  </a:lnTo>
                  <a:lnTo>
                    <a:pt x="1159" y="300"/>
                  </a:lnTo>
                  <a:lnTo>
                    <a:pt x="1130" y="378"/>
                  </a:lnTo>
                  <a:lnTo>
                    <a:pt x="1097" y="393"/>
                  </a:lnTo>
                  <a:lnTo>
                    <a:pt x="1088" y="412"/>
                  </a:lnTo>
                  <a:lnTo>
                    <a:pt x="1038" y="421"/>
                  </a:lnTo>
                  <a:lnTo>
                    <a:pt x="1059" y="433"/>
                  </a:lnTo>
                  <a:lnTo>
                    <a:pt x="1050" y="447"/>
                  </a:lnTo>
                  <a:lnTo>
                    <a:pt x="1062" y="487"/>
                  </a:lnTo>
                  <a:lnTo>
                    <a:pt x="1047" y="516"/>
                  </a:lnTo>
                  <a:lnTo>
                    <a:pt x="1021" y="537"/>
                  </a:lnTo>
                  <a:lnTo>
                    <a:pt x="1014" y="568"/>
                  </a:lnTo>
                  <a:lnTo>
                    <a:pt x="991" y="589"/>
                  </a:lnTo>
                  <a:lnTo>
                    <a:pt x="993" y="606"/>
                  </a:lnTo>
                  <a:lnTo>
                    <a:pt x="1021" y="603"/>
                  </a:lnTo>
                  <a:lnTo>
                    <a:pt x="1021" y="620"/>
                  </a:lnTo>
                  <a:lnTo>
                    <a:pt x="979" y="660"/>
                  </a:lnTo>
                  <a:lnTo>
                    <a:pt x="936" y="641"/>
                  </a:lnTo>
                  <a:lnTo>
                    <a:pt x="889" y="653"/>
                  </a:lnTo>
                  <a:lnTo>
                    <a:pt x="865" y="643"/>
                  </a:lnTo>
                  <a:lnTo>
                    <a:pt x="834" y="641"/>
                  </a:lnTo>
                  <a:lnTo>
                    <a:pt x="832" y="608"/>
                  </a:lnTo>
                  <a:lnTo>
                    <a:pt x="863" y="591"/>
                  </a:lnTo>
                  <a:lnTo>
                    <a:pt x="853" y="537"/>
                  </a:lnTo>
                  <a:lnTo>
                    <a:pt x="863" y="532"/>
                  </a:lnTo>
                  <a:lnTo>
                    <a:pt x="908" y="565"/>
                  </a:lnTo>
                  <a:lnTo>
                    <a:pt x="884" y="516"/>
                  </a:lnTo>
                  <a:lnTo>
                    <a:pt x="858" y="501"/>
                  </a:lnTo>
                  <a:lnTo>
                    <a:pt x="872" y="468"/>
                  </a:lnTo>
                  <a:lnTo>
                    <a:pt x="901" y="449"/>
                  </a:lnTo>
                  <a:lnTo>
                    <a:pt x="905" y="419"/>
                  </a:lnTo>
                  <a:lnTo>
                    <a:pt x="882" y="385"/>
                  </a:lnTo>
                  <a:lnTo>
                    <a:pt x="875" y="336"/>
                  </a:lnTo>
                  <a:lnTo>
                    <a:pt x="920" y="341"/>
                  </a:lnTo>
                  <a:lnTo>
                    <a:pt x="934" y="350"/>
                  </a:lnTo>
                  <a:lnTo>
                    <a:pt x="957" y="317"/>
                  </a:lnTo>
                  <a:lnTo>
                    <a:pt x="922" y="305"/>
                  </a:lnTo>
                  <a:lnTo>
                    <a:pt x="865" y="312"/>
                  </a:lnTo>
                  <a:lnTo>
                    <a:pt x="837" y="279"/>
                  </a:lnTo>
                  <a:lnTo>
                    <a:pt x="823" y="236"/>
                  </a:lnTo>
                  <a:lnTo>
                    <a:pt x="804" y="203"/>
                  </a:lnTo>
                  <a:lnTo>
                    <a:pt x="799" y="165"/>
                  </a:lnTo>
                  <a:lnTo>
                    <a:pt x="825" y="144"/>
                  </a:lnTo>
                  <a:lnTo>
                    <a:pt x="844" y="139"/>
                  </a:lnTo>
                  <a:lnTo>
                    <a:pt x="875" y="120"/>
                  </a:lnTo>
                  <a:lnTo>
                    <a:pt x="898" y="75"/>
                  </a:lnTo>
                  <a:lnTo>
                    <a:pt x="920" y="83"/>
                  </a:lnTo>
                  <a:lnTo>
                    <a:pt x="936" y="116"/>
                  </a:lnTo>
                  <a:lnTo>
                    <a:pt x="948" y="49"/>
                  </a:lnTo>
                  <a:lnTo>
                    <a:pt x="969" y="28"/>
                  </a:lnTo>
                  <a:lnTo>
                    <a:pt x="1000" y="14"/>
                  </a:lnTo>
                  <a:lnTo>
                    <a:pt x="1047" y="7"/>
                  </a:lnTo>
                  <a:lnTo>
                    <a:pt x="1057" y="23"/>
                  </a:lnTo>
                  <a:lnTo>
                    <a:pt x="1104" y="0"/>
                  </a:lnTo>
                  <a:lnTo>
                    <a:pt x="1140" y="9"/>
                  </a:lnTo>
                  <a:lnTo>
                    <a:pt x="1175" y="16"/>
                  </a:lnTo>
                  <a:lnTo>
                    <a:pt x="1175" y="16"/>
                  </a:lnTo>
                  <a:lnTo>
                    <a:pt x="1175" y="1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7" name="Freeform 56">
              <a:extLst>
                <a:ext uri="{FF2B5EF4-FFF2-40B4-BE49-F238E27FC236}">
                  <a16:creationId xmlns:a16="http://schemas.microsoft.com/office/drawing/2014/main" id="{F95FD867-1722-19FC-468F-04F847ADCD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2812" y="4407637"/>
              <a:ext cx="238609" cy="1351549"/>
            </a:xfrm>
            <a:custGeom>
              <a:avLst/>
              <a:gdLst>
                <a:gd name="T0" fmla="*/ 114 w 140"/>
                <a:gd name="T1" fmla="*/ 710 h 793"/>
                <a:gd name="T2" fmla="*/ 130 w 140"/>
                <a:gd name="T3" fmla="*/ 772 h 793"/>
                <a:gd name="T4" fmla="*/ 135 w 140"/>
                <a:gd name="T5" fmla="*/ 784 h 793"/>
                <a:gd name="T6" fmla="*/ 114 w 140"/>
                <a:gd name="T7" fmla="*/ 791 h 793"/>
                <a:gd name="T8" fmla="*/ 90 w 140"/>
                <a:gd name="T9" fmla="*/ 781 h 793"/>
                <a:gd name="T10" fmla="*/ 55 w 140"/>
                <a:gd name="T11" fmla="*/ 762 h 793"/>
                <a:gd name="T12" fmla="*/ 14 w 140"/>
                <a:gd name="T13" fmla="*/ 717 h 793"/>
                <a:gd name="T14" fmla="*/ 52 w 140"/>
                <a:gd name="T15" fmla="*/ 741 h 793"/>
                <a:gd name="T16" fmla="*/ 81 w 140"/>
                <a:gd name="T17" fmla="*/ 739 h 793"/>
                <a:gd name="T18" fmla="*/ 102 w 140"/>
                <a:gd name="T19" fmla="*/ 708 h 793"/>
                <a:gd name="T20" fmla="*/ 118 w 140"/>
                <a:gd name="T21" fmla="*/ 66 h 793"/>
                <a:gd name="T22" fmla="*/ 126 w 140"/>
                <a:gd name="T23" fmla="*/ 90 h 793"/>
                <a:gd name="T24" fmla="*/ 140 w 140"/>
                <a:gd name="T25" fmla="*/ 92 h 793"/>
                <a:gd name="T26" fmla="*/ 116 w 140"/>
                <a:gd name="T27" fmla="*/ 118 h 793"/>
                <a:gd name="T28" fmla="*/ 114 w 140"/>
                <a:gd name="T29" fmla="*/ 154 h 793"/>
                <a:gd name="T30" fmla="*/ 107 w 140"/>
                <a:gd name="T31" fmla="*/ 173 h 793"/>
                <a:gd name="T32" fmla="*/ 90 w 140"/>
                <a:gd name="T33" fmla="*/ 206 h 793"/>
                <a:gd name="T34" fmla="*/ 83 w 140"/>
                <a:gd name="T35" fmla="*/ 244 h 793"/>
                <a:gd name="T36" fmla="*/ 92 w 140"/>
                <a:gd name="T37" fmla="*/ 282 h 793"/>
                <a:gd name="T38" fmla="*/ 85 w 140"/>
                <a:gd name="T39" fmla="*/ 317 h 793"/>
                <a:gd name="T40" fmla="*/ 71 w 140"/>
                <a:gd name="T41" fmla="*/ 346 h 793"/>
                <a:gd name="T42" fmla="*/ 78 w 140"/>
                <a:gd name="T43" fmla="*/ 386 h 793"/>
                <a:gd name="T44" fmla="*/ 64 w 140"/>
                <a:gd name="T45" fmla="*/ 410 h 793"/>
                <a:gd name="T46" fmla="*/ 62 w 140"/>
                <a:gd name="T47" fmla="*/ 459 h 793"/>
                <a:gd name="T48" fmla="*/ 59 w 140"/>
                <a:gd name="T49" fmla="*/ 488 h 793"/>
                <a:gd name="T50" fmla="*/ 62 w 140"/>
                <a:gd name="T51" fmla="*/ 507 h 793"/>
                <a:gd name="T52" fmla="*/ 71 w 140"/>
                <a:gd name="T53" fmla="*/ 518 h 793"/>
                <a:gd name="T54" fmla="*/ 64 w 140"/>
                <a:gd name="T55" fmla="*/ 537 h 793"/>
                <a:gd name="T56" fmla="*/ 52 w 140"/>
                <a:gd name="T57" fmla="*/ 587 h 793"/>
                <a:gd name="T58" fmla="*/ 48 w 140"/>
                <a:gd name="T59" fmla="*/ 616 h 793"/>
                <a:gd name="T60" fmla="*/ 38 w 140"/>
                <a:gd name="T61" fmla="*/ 653 h 793"/>
                <a:gd name="T62" fmla="*/ 52 w 140"/>
                <a:gd name="T63" fmla="*/ 660 h 793"/>
                <a:gd name="T64" fmla="*/ 59 w 140"/>
                <a:gd name="T65" fmla="*/ 696 h 793"/>
                <a:gd name="T66" fmla="*/ 114 w 140"/>
                <a:gd name="T67" fmla="*/ 701 h 793"/>
                <a:gd name="T68" fmla="*/ 90 w 140"/>
                <a:gd name="T69" fmla="*/ 708 h 793"/>
                <a:gd name="T70" fmla="*/ 74 w 140"/>
                <a:gd name="T71" fmla="*/ 743 h 793"/>
                <a:gd name="T72" fmla="*/ 50 w 140"/>
                <a:gd name="T73" fmla="*/ 736 h 793"/>
                <a:gd name="T74" fmla="*/ 31 w 140"/>
                <a:gd name="T75" fmla="*/ 717 h 793"/>
                <a:gd name="T76" fmla="*/ 5 w 140"/>
                <a:gd name="T77" fmla="*/ 684 h 793"/>
                <a:gd name="T78" fmla="*/ 3 w 140"/>
                <a:gd name="T79" fmla="*/ 653 h 793"/>
                <a:gd name="T80" fmla="*/ 7 w 140"/>
                <a:gd name="T81" fmla="*/ 587 h 793"/>
                <a:gd name="T82" fmla="*/ 0 w 140"/>
                <a:gd name="T83" fmla="*/ 561 h 793"/>
                <a:gd name="T84" fmla="*/ 19 w 140"/>
                <a:gd name="T85" fmla="*/ 504 h 793"/>
                <a:gd name="T86" fmla="*/ 48 w 140"/>
                <a:gd name="T87" fmla="*/ 466 h 793"/>
                <a:gd name="T88" fmla="*/ 31 w 140"/>
                <a:gd name="T89" fmla="*/ 488 h 793"/>
                <a:gd name="T90" fmla="*/ 26 w 140"/>
                <a:gd name="T91" fmla="*/ 452 h 793"/>
                <a:gd name="T92" fmla="*/ 38 w 140"/>
                <a:gd name="T93" fmla="*/ 400 h 793"/>
                <a:gd name="T94" fmla="*/ 33 w 140"/>
                <a:gd name="T95" fmla="*/ 358 h 793"/>
                <a:gd name="T96" fmla="*/ 50 w 140"/>
                <a:gd name="T97" fmla="*/ 324 h 793"/>
                <a:gd name="T98" fmla="*/ 66 w 140"/>
                <a:gd name="T99" fmla="*/ 263 h 793"/>
                <a:gd name="T100" fmla="*/ 69 w 140"/>
                <a:gd name="T101" fmla="*/ 220 h 793"/>
                <a:gd name="T102" fmla="*/ 76 w 140"/>
                <a:gd name="T103" fmla="*/ 175 h 793"/>
                <a:gd name="T104" fmla="*/ 85 w 140"/>
                <a:gd name="T105" fmla="*/ 104 h 793"/>
                <a:gd name="T106" fmla="*/ 88 w 140"/>
                <a:gd name="T107" fmla="*/ 36 h 793"/>
                <a:gd name="T108" fmla="*/ 92 w 140"/>
                <a:gd name="T109" fmla="*/ 10 h 793"/>
                <a:gd name="T110" fmla="*/ 104 w 140"/>
                <a:gd name="T111" fmla="*/ 10 h 793"/>
                <a:gd name="T112" fmla="*/ 116 w 140"/>
                <a:gd name="T113" fmla="*/ 31 h 793"/>
                <a:gd name="T114" fmla="*/ 118 w 140"/>
                <a:gd name="T115" fmla="*/ 66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793">
                  <a:moveTo>
                    <a:pt x="114" y="710"/>
                  </a:moveTo>
                  <a:lnTo>
                    <a:pt x="114" y="710"/>
                  </a:lnTo>
                  <a:lnTo>
                    <a:pt x="114" y="772"/>
                  </a:lnTo>
                  <a:lnTo>
                    <a:pt x="130" y="772"/>
                  </a:lnTo>
                  <a:lnTo>
                    <a:pt x="140" y="772"/>
                  </a:lnTo>
                  <a:lnTo>
                    <a:pt x="135" y="784"/>
                  </a:lnTo>
                  <a:lnTo>
                    <a:pt x="121" y="793"/>
                  </a:lnTo>
                  <a:lnTo>
                    <a:pt x="114" y="791"/>
                  </a:lnTo>
                  <a:lnTo>
                    <a:pt x="104" y="788"/>
                  </a:lnTo>
                  <a:lnTo>
                    <a:pt x="90" y="781"/>
                  </a:lnTo>
                  <a:lnTo>
                    <a:pt x="74" y="776"/>
                  </a:lnTo>
                  <a:lnTo>
                    <a:pt x="55" y="762"/>
                  </a:lnTo>
                  <a:lnTo>
                    <a:pt x="38" y="746"/>
                  </a:lnTo>
                  <a:lnTo>
                    <a:pt x="14" y="717"/>
                  </a:lnTo>
                  <a:lnTo>
                    <a:pt x="29" y="722"/>
                  </a:lnTo>
                  <a:lnTo>
                    <a:pt x="52" y="741"/>
                  </a:lnTo>
                  <a:lnTo>
                    <a:pt x="71" y="750"/>
                  </a:lnTo>
                  <a:lnTo>
                    <a:pt x="81" y="739"/>
                  </a:lnTo>
                  <a:lnTo>
                    <a:pt x="88" y="720"/>
                  </a:lnTo>
                  <a:lnTo>
                    <a:pt x="102" y="708"/>
                  </a:lnTo>
                  <a:lnTo>
                    <a:pt x="114" y="710"/>
                  </a:lnTo>
                  <a:close/>
                  <a:moveTo>
                    <a:pt x="118" y="66"/>
                  </a:moveTo>
                  <a:lnTo>
                    <a:pt x="118" y="66"/>
                  </a:lnTo>
                  <a:lnTo>
                    <a:pt x="126" y="90"/>
                  </a:lnTo>
                  <a:lnTo>
                    <a:pt x="137" y="88"/>
                  </a:lnTo>
                  <a:lnTo>
                    <a:pt x="140" y="92"/>
                  </a:lnTo>
                  <a:lnTo>
                    <a:pt x="135" y="111"/>
                  </a:lnTo>
                  <a:lnTo>
                    <a:pt x="116" y="118"/>
                  </a:lnTo>
                  <a:lnTo>
                    <a:pt x="116" y="149"/>
                  </a:lnTo>
                  <a:lnTo>
                    <a:pt x="114" y="154"/>
                  </a:lnTo>
                  <a:lnTo>
                    <a:pt x="118" y="161"/>
                  </a:lnTo>
                  <a:lnTo>
                    <a:pt x="107" y="173"/>
                  </a:lnTo>
                  <a:lnTo>
                    <a:pt x="95" y="189"/>
                  </a:lnTo>
                  <a:lnTo>
                    <a:pt x="90" y="206"/>
                  </a:lnTo>
                  <a:lnTo>
                    <a:pt x="92" y="225"/>
                  </a:lnTo>
                  <a:lnTo>
                    <a:pt x="83" y="244"/>
                  </a:lnTo>
                  <a:lnTo>
                    <a:pt x="90" y="277"/>
                  </a:lnTo>
                  <a:lnTo>
                    <a:pt x="92" y="282"/>
                  </a:lnTo>
                  <a:lnTo>
                    <a:pt x="92" y="298"/>
                  </a:lnTo>
                  <a:lnTo>
                    <a:pt x="85" y="317"/>
                  </a:lnTo>
                  <a:lnTo>
                    <a:pt x="85" y="334"/>
                  </a:lnTo>
                  <a:lnTo>
                    <a:pt x="71" y="346"/>
                  </a:lnTo>
                  <a:lnTo>
                    <a:pt x="71" y="365"/>
                  </a:lnTo>
                  <a:lnTo>
                    <a:pt x="78" y="386"/>
                  </a:lnTo>
                  <a:lnTo>
                    <a:pt x="66" y="393"/>
                  </a:lnTo>
                  <a:lnTo>
                    <a:pt x="64" y="410"/>
                  </a:lnTo>
                  <a:lnTo>
                    <a:pt x="59" y="433"/>
                  </a:lnTo>
                  <a:lnTo>
                    <a:pt x="62" y="459"/>
                  </a:lnTo>
                  <a:lnTo>
                    <a:pt x="57" y="464"/>
                  </a:lnTo>
                  <a:lnTo>
                    <a:pt x="59" y="488"/>
                  </a:lnTo>
                  <a:lnTo>
                    <a:pt x="66" y="497"/>
                  </a:lnTo>
                  <a:lnTo>
                    <a:pt x="62" y="507"/>
                  </a:lnTo>
                  <a:lnTo>
                    <a:pt x="69" y="511"/>
                  </a:lnTo>
                  <a:lnTo>
                    <a:pt x="71" y="518"/>
                  </a:lnTo>
                  <a:lnTo>
                    <a:pt x="64" y="523"/>
                  </a:lnTo>
                  <a:lnTo>
                    <a:pt x="64" y="537"/>
                  </a:lnTo>
                  <a:lnTo>
                    <a:pt x="59" y="568"/>
                  </a:lnTo>
                  <a:lnTo>
                    <a:pt x="52" y="587"/>
                  </a:lnTo>
                  <a:lnTo>
                    <a:pt x="52" y="599"/>
                  </a:lnTo>
                  <a:lnTo>
                    <a:pt x="48" y="616"/>
                  </a:lnTo>
                  <a:lnTo>
                    <a:pt x="36" y="627"/>
                  </a:lnTo>
                  <a:lnTo>
                    <a:pt x="38" y="653"/>
                  </a:lnTo>
                  <a:lnTo>
                    <a:pt x="43" y="663"/>
                  </a:lnTo>
                  <a:lnTo>
                    <a:pt x="52" y="660"/>
                  </a:lnTo>
                  <a:lnTo>
                    <a:pt x="52" y="679"/>
                  </a:lnTo>
                  <a:lnTo>
                    <a:pt x="59" y="696"/>
                  </a:lnTo>
                  <a:lnTo>
                    <a:pt x="100" y="698"/>
                  </a:lnTo>
                  <a:lnTo>
                    <a:pt x="114" y="701"/>
                  </a:lnTo>
                  <a:lnTo>
                    <a:pt x="100" y="701"/>
                  </a:lnTo>
                  <a:lnTo>
                    <a:pt x="90" y="708"/>
                  </a:lnTo>
                  <a:lnTo>
                    <a:pt x="76" y="717"/>
                  </a:lnTo>
                  <a:lnTo>
                    <a:pt x="74" y="743"/>
                  </a:lnTo>
                  <a:lnTo>
                    <a:pt x="66" y="743"/>
                  </a:lnTo>
                  <a:lnTo>
                    <a:pt x="50" y="736"/>
                  </a:lnTo>
                  <a:lnTo>
                    <a:pt x="31" y="717"/>
                  </a:lnTo>
                  <a:lnTo>
                    <a:pt x="31" y="717"/>
                  </a:lnTo>
                  <a:lnTo>
                    <a:pt x="12" y="701"/>
                  </a:lnTo>
                  <a:lnTo>
                    <a:pt x="5" y="684"/>
                  </a:lnTo>
                  <a:lnTo>
                    <a:pt x="10" y="670"/>
                  </a:lnTo>
                  <a:lnTo>
                    <a:pt x="3" y="653"/>
                  </a:lnTo>
                  <a:lnTo>
                    <a:pt x="0" y="611"/>
                  </a:lnTo>
                  <a:lnTo>
                    <a:pt x="7" y="587"/>
                  </a:lnTo>
                  <a:lnTo>
                    <a:pt x="24" y="568"/>
                  </a:lnTo>
                  <a:lnTo>
                    <a:pt x="0" y="561"/>
                  </a:lnTo>
                  <a:lnTo>
                    <a:pt x="14" y="542"/>
                  </a:lnTo>
                  <a:lnTo>
                    <a:pt x="19" y="504"/>
                  </a:lnTo>
                  <a:lnTo>
                    <a:pt x="38" y="511"/>
                  </a:lnTo>
                  <a:lnTo>
                    <a:pt x="48" y="466"/>
                  </a:lnTo>
                  <a:lnTo>
                    <a:pt x="36" y="459"/>
                  </a:lnTo>
                  <a:lnTo>
                    <a:pt x="31" y="488"/>
                  </a:lnTo>
                  <a:lnTo>
                    <a:pt x="21" y="485"/>
                  </a:lnTo>
                  <a:lnTo>
                    <a:pt x="26" y="452"/>
                  </a:lnTo>
                  <a:lnTo>
                    <a:pt x="31" y="414"/>
                  </a:lnTo>
                  <a:lnTo>
                    <a:pt x="38" y="400"/>
                  </a:lnTo>
                  <a:lnTo>
                    <a:pt x="33" y="379"/>
                  </a:lnTo>
                  <a:lnTo>
                    <a:pt x="33" y="358"/>
                  </a:lnTo>
                  <a:lnTo>
                    <a:pt x="38" y="355"/>
                  </a:lnTo>
                  <a:lnTo>
                    <a:pt x="50" y="324"/>
                  </a:lnTo>
                  <a:lnTo>
                    <a:pt x="59" y="294"/>
                  </a:lnTo>
                  <a:lnTo>
                    <a:pt x="66" y="263"/>
                  </a:lnTo>
                  <a:lnTo>
                    <a:pt x="64" y="237"/>
                  </a:lnTo>
                  <a:lnTo>
                    <a:pt x="69" y="220"/>
                  </a:lnTo>
                  <a:lnTo>
                    <a:pt x="66" y="197"/>
                  </a:lnTo>
                  <a:lnTo>
                    <a:pt x="76" y="175"/>
                  </a:lnTo>
                  <a:lnTo>
                    <a:pt x="78" y="140"/>
                  </a:lnTo>
                  <a:lnTo>
                    <a:pt x="85" y="104"/>
                  </a:lnTo>
                  <a:lnTo>
                    <a:pt x="90" y="64"/>
                  </a:lnTo>
                  <a:lnTo>
                    <a:pt x="88" y="36"/>
                  </a:lnTo>
                  <a:lnTo>
                    <a:pt x="85" y="12"/>
                  </a:lnTo>
                  <a:lnTo>
                    <a:pt x="92" y="10"/>
                  </a:lnTo>
                  <a:lnTo>
                    <a:pt x="97" y="0"/>
                  </a:lnTo>
                  <a:lnTo>
                    <a:pt x="104" y="10"/>
                  </a:lnTo>
                  <a:lnTo>
                    <a:pt x="107" y="24"/>
                  </a:lnTo>
                  <a:lnTo>
                    <a:pt x="116" y="31"/>
                  </a:lnTo>
                  <a:lnTo>
                    <a:pt x="111" y="47"/>
                  </a:lnTo>
                  <a:lnTo>
                    <a:pt x="118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8" name="Freeform 60">
              <a:extLst>
                <a:ext uri="{FF2B5EF4-FFF2-40B4-BE49-F238E27FC236}">
                  <a16:creationId xmlns:a16="http://schemas.microsoft.com/office/drawing/2014/main" id="{7ADD0415-A699-1FAB-4CE8-721AE0BF7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177" y="3631307"/>
              <a:ext cx="165323" cy="170435"/>
            </a:xfrm>
            <a:custGeom>
              <a:avLst/>
              <a:gdLst>
                <a:gd name="T0" fmla="*/ 38 w 97"/>
                <a:gd name="T1" fmla="*/ 0 h 100"/>
                <a:gd name="T2" fmla="*/ 38 w 97"/>
                <a:gd name="T3" fmla="*/ 0 h 100"/>
                <a:gd name="T4" fmla="*/ 40 w 97"/>
                <a:gd name="T5" fmla="*/ 7 h 100"/>
                <a:gd name="T6" fmla="*/ 42 w 97"/>
                <a:gd name="T7" fmla="*/ 5 h 100"/>
                <a:gd name="T8" fmla="*/ 50 w 97"/>
                <a:gd name="T9" fmla="*/ 3 h 100"/>
                <a:gd name="T10" fmla="*/ 59 w 97"/>
                <a:gd name="T11" fmla="*/ 5 h 100"/>
                <a:gd name="T12" fmla="*/ 61 w 97"/>
                <a:gd name="T13" fmla="*/ 10 h 100"/>
                <a:gd name="T14" fmla="*/ 68 w 97"/>
                <a:gd name="T15" fmla="*/ 14 h 100"/>
                <a:gd name="T16" fmla="*/ 76 w 97"/>
                <a:gd name="T17" fmla="*/ 10 h 100"/>
                <a:gd name="T18" fmla="*/ 80 w 97"/>
                <a:gd name="T19" fmla="*/ 10 h 100"/>
                <a:gd name="T20" fmla="*/ 92 w 97"/>
                <a:gd name="T21" fmla="*/ 14 h 100"/>
                <a:gd name="T22" fmla="*/ 97 w 97"/>
                <a:gd name="T23" fmla="*/ 38 h 100"/>
                <a:gd name="T24" fmla="*/ 90 w 97"/>
                <a:gd name="T25" fmla="*/ 50 h 100"/>
                <a:gd name="T26" fmla="*/ 85 w 97"/>
                <a:gd name="T27" fmla="*/ 69 h 100"/>
                <a:gd name="T28" fmla="*/ 92 w 97"/>
                <a:gd name="T29" fmla="*/ 83 h 100"/>
                <a:gd name="T30" fmla="*/ 92 w 97"/>
                <a:gd name="T31" fmla="*/ 88 h 100"/>
                <a:gd name="T32" fmla="*/ 85 w 97"/>
                <a:gd name="T33" fmla="*/ 88 h 100"/>
                <a:gd name="T34" fmla="*/ 73 w 97"/>
                <a:gd name="T35" fmla="*/ 85 h 100"/>
                <a:gd name="T36" fmla="*/ 64 w 97"/>
                <a:gd name="T37" fmla="*/ 85 h 100"/>
                <a:gd name="T38" fmla="*/ 42 w 97"/>
                <a:gd name="T39" fmla="*/ 88 h 100"/>
                <a:gd name="T40" fmla="*/ 33 w 97"/>
                <a:gd name="T41" fmla="*/ 95 h 100"/>
                <a:gd name="T42" fmla="*/ 16 w 97"/>
                <a:gd name="T43" fmla="*/ 100 h 100"/>
                <a:gd name="T44" fmla="*/ 14 w 97"/>
                <a:gd name="T45" fmla="*/ 97 h 100"/>
                <a:gd name="T46" fmla="*/ 14 w 97"/>
                <a:gd name="T47" fmla="*/ 85 h 100"/>
                <a:gd name="T48" fmla="*/ 16 w 97"/>
                <a:gd name="T49" fmla="*/ 83 h 100"/>
                <a:gd name="T50" fmla="*/ 16 w 97"/>
                <a:gd name="T51" fmla="*/ 78 h 100"/>
                <a:gd name="T52" fmla="*/ 7 w 97"/>
                <a:gd name="T53" fmla="*/ 71 h 100"/>
                <a:gd name="T54" fmla="*/ 2 w 97"/>
                <a:gd name="T55" fmla="*/ 69 h 100"/>
                <a:gd name="T56" fmla="*/ 0 w 97"/>
                <a:gd name="T57" fmla="*/ 64 h 100"/>
                <a:gd name="T58" fmla="*/ 2 w 97"/>
                <a:gd name="T59" fmla="*/ 57 h 100"/>
                <a:gd name="T60" fmla="*/ 0 w 97"/>
                <a:gd name="T61" fmla="*/ 50 h 100"/>
                <a:gd name="T62" fmla="*/ 2 w 97"/>
                <a:gd name="T63" fmla="*/ 45 h 100"/>
                <a:gd name="T64" fmla="*/ 5 w 97"/>
                <a:gd name="T65" fmla="*/ 45 h 100"/>
                <a:gd name="T66" fmla="*/ 5 w 97"/>
                <a:gd name="T67" fmla="*/ 38 h 100"/>
                <a:gd name="T68" fmla="*/ 5 w 97"/>
                <a:gd name="T69" fmla="*/ 36 h 100"/>
                <a:gd name="T70" fmla="*/ 5 w 97"/>
                <a:gd name="T71" fmla="*/ 33 h 100"/>
                <a:gd name="T72" fmla="*/ 12 w 97"/>
                <a:gd name="T73" fmla="*/ 31 h 100"/>
                <a:gd name="T74" fmla="*/ 7 w 97"/>
                <a:gd name="T75" fmla="*/ 19 h 100"/>
                <a:gd name="T76" fmla="*/ 2 w 97"/>
                <a:gd name="T77" fmla="*/ 12 h 100"/>
                <a:gd name="T78" fmla="*/ 5 w 97"/>
                <a:gd name="T79" fmla="*/ 5 h 100"/>
                <a:gd name="T80" fmla="*/ 7 w 97"/>
                <a:gd name="T81" fmla="*/ 5 h 100"/>
                <a:gd name="T82" fmla="*/ 9 w 97"/>
                <a:gd name="T83" fmla="*/ 3 h 100"/>
                <a:gd name="T84" fmla="*/ 14 w 97"/>
                <a:gd name="T85" fmla="*/ 5 h 100"/>
                <a:gd name="T86" fmla="*/ 26 w 97"/>
                <a:gd name="T87" fmla="*/ 5 h 100"/>
                <a:gd name="T88" fmla="*/ 31 w 97"/>
                <a:gd name="T89" fmla="*/ 0 h 100"/>
                <a:gd name="T90" fmla="*/ 33 w 97"/>
                <a:gd name="T91" fmla="*/ 3 h 100"/>
                <a:gd name="T92" fmla="*/ 38 w 97"/>
                <a:gd name="T9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" h="100">
                  <a:moveTo>
                    <a:pt x="38" y="0"/>
                  </a:moveTo>
                  <a:lnTo>
                    <a:pt x="38" y="0"/>
                  </a:lnTo>
                  <a:lnTo>
                    <a:pt x="40" y="7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9" y="5"/>
                  </a:lnTo>
                  <a:lnTo>
                    <a:pt x="61" y="10"/>
                  </a:lnTo>
                  <a:lnTo>
                    <a:pt x="68" y="14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92" y="14"/>
                  </a:lnTo>
                  <a:lnTo>
                    <a:pt x="97" y="38"/>
                  </a:lnTo>
                  <a:lnTo>
                    <a:pt x="90" y="50"/>
                  </a:lnTo>
                  <a:lnTo>
                    <a:pt x="85" y="69"/>
                  </a:lnTo>
                  <a:lnTo>
                    <a:pt x="92" y="83"/>
                  </a:lnTo>
                  <a:lnTo>
                    <a:pt x="92" y="88"/>
                  </a:lnTo>
                  <a:lnTo>
                    <a:pt x="85" y="88"/>
                  </a:lnTo>
                  <a:lnTo>
                    <a:pt x="73" y="85"/>
                  </a:lnTo>
                  <a:lnTo>
                    <a:pt x="64" y="85"/>
                  </a:lnTo>
                  <a:lnTo>
                    <a:pt x="42" y="88"/>
                  </a:lnTo>
                  <a:lnTo>
                    <a:pt x="33" y="95"/>
                  </a:lnTo>
                  <a:lnTo>
                    <a:pt x="16" y="100"/>
                  </a:lnTo>
                  <a:lnTo>
                    <a:pt x="14" y="97"/>
                  </a:lnTo>
                  <a:lnTo>
                    <a:pt x="14" y="85"/>
                  </a:lnTo>
                  <a:lnTo>
                    <a:pt x="16" y="83"/>
                  </a:lnTo>
                  <a:lnTo>
                    <a:pt x="16" y="78"/>
                  </a:lnTo>
                  <a:lnTo>
                    <a:pt x="7" y="71"/>
                  </a:lnTo>
                  <a:lnTo>
                    <a:pt x="2" y="69"/>
                  </a:lnTo>
                  <a:lnTo>
                    <a:pt x="0" y="64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12" y="31"/>
                  </a:lnTo>
                  <a:lnTo>
                    <a:pt x="7" y="19"/>
                  </a:lnTo>
                  <a:lnTo>
                    <a:pt x="2" y="12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4" y="5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99" name="Freeform 68">
              <a:extLst>
                <a:ext uri="{FF2B5EF4-FFF2-40B4-BE49-F238E27FC236}">
                  <a16:creationId xmlns:a16="http://schemas.microsoft.com/office/drawing/2014/main" id="{C166CD6B-3E9D-0525-A626-2EF1E73A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221" y="3575063"/>
              <a:ext cx="334052" cy="460174"/>
            </a:xfrm>
            <a:custGeom>
              <a:avLst/>
              <a:gdLst>
                <a:gd name="T0" fmla="*/ 113 w 196"/>
                <a:gd name="T1" fmla="*/ 14 h 270"/>
                <a:gd name="T2" fmla="*/ 102 w 196"/>
                <a:gd name="T3" fmla="*/ 26 h 270"/>
                <a:gd name="T4" fmla="*/ 94 w 196"/>
                <a:gd name="T5" fmla="*/ 45 h 270"/>
                <a:gd name="T6" fmla="*/ 99 w 196"/>
                <a:gd name="T7" fmla="*/ 55 h 270"/>
                <a:gd name="T8" fmla="*/ 106 w 196"/>
                <a:gd name="T9" fmla="*/ 66 h 270"/>
                <a:gd name="T10" fmla="*/ 104 w 196"/>
                <a:gd name="T11" fmla="*/ 78 h 270"/>
                <a:gd name="T12" fmla="*/ 109 w 196"/>
                <a:gd name="T13" fmla="*/ 83 h 270"/>
                <a:gd name="T14" fmla="*/ 135 w 196"/>
                <a:gd name="T15" fmla="*/ 88 h 270"/>
                <a:gd name="T16" fmla="*/ 154 w 196"/>
                <a:gd name="T17" fmla="*/ 104 h 270"/>
                <a:gd name="T18" fmla="*/ 172 w 196"/>
                <a:gd name="T19" fmla="*/ 102 h 270"/>
                <a:gd name="T20" fmla="*/ 187 w 196"/>
                <a:gd name="T21" fmla="*/ 104 h 270"/>
                <a:gd name="T22" fmla="*/ 182 w 196"/>
                <a:gd name="T23" fmla="*/ 118 h 270"/>
                <a:gd name="T24" fmla="*/ 182 w 196"/>
                <a:gd name="T25" fmla="*/ 140 h 270"/>
                <a:gd name="T26" fmla="*/ 189 w 196"/>
                <a:gd name="T27" fmla="*/ 149 h 270"/>
                <a:gd name="T28" fmla="*/ 187 w 196"/>
                <a:gd name="T29" fmla="*/ 159 h 270"/>
                <a:gd name="T30" fmla="*/ 196 w 196"/>
                <a:gd name="T31" fmla="*/ 182 h 270"/>
                <a:gd name="T32" fmla="*/ 189 w 196"/>
                <a:gd name="T33" fmla="*/ 173 h 270"/>
                <a:gd name="T34" fmla="*/ 180 w 196"/>
                <a:gd name="T35" fmla="*/ 175 h 270"/>
                <a:gd name="T36" fmla="*/ 149 w 196"/>
                <a:gd name="T37" fmla="*/ 185 h 270"/>
                <a:gd name="T38" fmla="*/ 156 w 196"/>
                <a:gd name="T39" fmla="*/ 192 h 270"/>
                <a:gd name="T40" fmla="*/ 144 w 196"/>
                <a:gd name="T41" fmla="*/ 192 h 270"/>
                <a:gd name="T42" fmla="*/ 151 w 196"/>
                <a:gd name="T43" fmla="*/ 211 h 270"/>
                <a:gd name="T44" fmla="*/ 154 w 196"/>
                <a:gd name="T45" fmla="*/ 227 h 270"/>
                <a:gd name="T46" fmla="*/ 139 w 196"/>
                <a:gd name="T47" fmla="*/ 261 h 270"/>
                <a:gd name="T48" fmla="*/ 144 w 196"/>
                <a:gd name="T49" fmla="*/ 246 h 270"/>
                <a:gd name="T50" fmla="*/ 123 w 196"/>
                <a:gd name="T51" fmla="*/ 239 h 270"/>
                <a:gd name="T52" fmla="*/ 106 w 196"/>
                <a:gd name="T53" fmla="*/ 242 h 270"/>
                <a:gd name="T54" fmla="*/ 85 w 196"/>
                <a:gd name="T55" fmla="*/ 223 h 270"/>
                <a:gd name="T56" fmla="*/ 73 w 196"/>
                <a:gd name="T57" fmla="*/ 211 h 270"/>
                <a:gd name="T58" fmla="*/ 59 w 196"/>
                <a:gd name="T59" fmla="*/ 204 h 270"/>
                <a:gd name="T60" fmla="*/ 42 w 196"/>
                <a:gd name="T61" fmla="*/ 194 h 270"/>
                <a:gd name="T62" fmla="*/ 23 w 196"/>
                <a:gd name="T63" fmla="*/ 197 h 270"/>
                <a:gd name="T64" fmla="*/ 16 w 196"/>
                <a:gd name="T65" fmla="*/ 189 h 270"/>
                <a:gd name="T66" fmla="*/ 0 w 196"/>
                <a:gd name="T67" fmla="*/ 175 h 270"/>
                <a:gd name="T68" fmla="*/ 5 w 196"/>
                <a:gd name="T69" fmla="*/ 166 h 270"/>
                <a:gd name="T70" fmla="*/ 16 w 196"/>
                <a:gd name="T71" fmla="*/ 159 h 270"/>
                <a:gd name="T72" fmla="*/ 31 w 196"/>
                <a:gd name="T73" fmla="*/ 140 h 270"/>
                <a:gd name="T74" fmla="*/ 26 w 196"/>
                <a:gd name="T75" fmla="*/ 126 h 270"/>
                <a:gd name="T76" fmla="*/ 26 w 196"/>
                <a:gd name="T77" fmla="*/ 107 h 270"/>
                <a:gd name="T78" fmla="*/ 16 w 196"/>
                <a:gd name="T79" fmla="*/ 85 h 270"/>
                <a:gd name="T80" fmla="*/ 23 w 196"/>
                <a:gd name="T81" fmla="*/ 78 h 270"/>
                <a:gd name="T82" fmla="*/ 23 w 196"/>
                <a:gd name="T83" fmla="*/ 64 h 270"/>
                <a:gd name="T84" fmla="*/ 33 w 196"/>
                <a:gd name="T85" fmla="*/ 62 h 270"/>
                <a:gd name="T86" fmla="*/ 52 w 196"/>
                <a:gd name="T87" fmla="*/ 50 h 270"/>
                <a:gd name="T88" fmla="*/ 57 w 196"/>
                <a:gd name="T89" fmla="*/ 31 h 270"/>
                <a:gd name="T90" fmla="*/ 75 w 196"/>
                <a:gd name="T91" fmla="*/ 21 h 270"/>
                <a:gd name="T92" fmla="*/ 90 w 196"/>
                <a:gd name="T93" fmla="*/ 19 h 270"/>
                <a:gd name="T94" fmla="*/ 109 w 196"/>
                <a:gd name="T95" fmla="*/ 7 h 270"/>
                <a:gd name="T96" fmla="*/ 123 w 196"/>
                <a:gd name="T97" fmla="*/ 3 h 270"/>
                <a:gd name="T98" fmla="*/ 123 w 196"/>
                <a:gd name="T99" fmla="*/ 1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6" h="270">
                  <a:moveTo>
                    <a:pt x="113" y="14"/>
                  </a:moveTo>
                  <a:lnTo>
                    <a:pt x="113" y="14"/>
                  </a:lnTo>
                  <a:lnTo>
                    <a:pt x="109" y="21"/>
                  </a:lnTo>
                  <a:lnTo>
                    <a:pt x="102" y="26"/>
                  </a:lnTo>
                  <a:lnTo>
                    <a:pt x="97" y="33"/>
                  </a:lnTo>
                  <a:lnTo>
                    <a:pt x="94" y="45"/>
                  </a:lnTo>
                  <a:lnTo>
                    <a:pt x="92" y="55"/>
                  </a:lnTo>
                  <a:lnTo>
                    <a:pt x="99" y="55"/>
                  </a:lnTo>
                  <a:lnTo>
                    <a:pt x="102" y="62"/>
                  </a:lnTo>
                  <a:lnTo>
                    <a:pt x="106" y="66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6" y="81"/>
                  </a:lnTo>
                  <a:lnTo>
                    <a:pt x="109" y="83"/>
                  </a:lnTo>
                  <a:lnTo>
                    <a:pt x="113" y="90"/>
                  </a:lnTo>
                  <a:lnTo>
                    <a:pt x="135" y="88"/>
                  </a:lnTo>
                  <a:lnTo>
                    <a:pt x="144" y="90"/>
                  </a:lnTo>
                  <a:lnTo>
                    <a:pt x="154" y="104"/>
                  </a:lnTo>
                  <a:lnTo>
                    <a:pt x="161" y="102"/>
                  </a:lnTo>
                  <a:lnTo>
                    <a:pt x="172" y="102"/>
                  </a:lnTo>
                  <a:lnTo>
                    <a:pt x="182" y="100"/>
                  </a:lnTo>
                  <a:lnTo>
                    <a:pt x="187" y="104"/>
                  </a:lnTo>
                  <a:lnTo>
                    <a:pt x="184" y="114"/>
                  </a:lnTo>
                  <a:lnTo>
                    <a:pt x="182" y="118"/>
                  </a:lnTo>
                  <a:lnTo>
                    <a:pt x="180" y="128"/>
                  </a:lnTo>
                  <a:lnTo>
                    <a:pt x="182" y="140"/>
                  </a:lnTo>
                  <a:lnTo>
                    <a:pt x="189" y="145"/>
                  </a:lnTo>
                  <a:lnTo>
                    <a:pt x="189" y="149"/>
                  </a:lnTo>
                  <a:lnTo>
                    <a:pt x="180" y="156"/>
                  </a:lnTo>
                  <a:lnTo>
                    <a:pt x="187" y="159"/>
                  </a:lnTo>
                  <a:lnTo>
                    <a:pt x="191" y="166"/>
                  </a:lnTo>
                  <a:lnTo>
                    <a:pt x="196" y="182"/>
                  </a:lnTo>
                  <a:lnTo>
                    <a:pt x="191" y="182"/>
                  </a:lnTo>
                  <a:lnTo>
                    <a:pt x="189" y="173"/>
                  </a:lnTo>
                  <a:lnTo>
                    <a:pt x="184" y="168"/>
                  </a:lnTo>
                  <a:lnTo>
                    <a:pt x="180" y="175"/>
                  </a:lnTo>
                  <a:lnTo>
                    <a:pt x="149" y="173"/>
                  </a:lnTo>
                  <a:lnTo>
                    <a:pt x="149" y="185"/>
                  </a:lnTo>
                  <a:lnTo>
                    <a:pt x="158" y="185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44" y="192"/>
                  </a:lnTo>
                  <a:lnTo>
                    <a:pt x="144" y="204"/>
                  </a:lnTo>
                  <a:lnTo>
                    <a:pt x="151" y="211"/>
                  </a:lnTo>
                  <a:lnTo>
                    <a:pt x="154" y="220"/>
                  </a:lnTo>
                  <a:lnTo>
                    <a:pt x="154" y="227"/>
                  </a:lnTo>
                  <a:lnTo>
                    <a:pt x="146" y="270"/>
                  </a:lnTo>
                  <a:lnTo>
                    <a:pt x="139" y="261"/>
                  </a:lnTo>
                  <a:lnTo>
                    <a:pt x="132" y="261"/>
                  </a:lnTo>
                  <a:lnTo>
                    <a:pt x="144" y="246"/>
                  </a:lnTo>
                  <a:lnTo>
                    <a:pt x="132" y="237"/>
                  </a:lnTo>
                  <a:lnTo>
                    <a:pt x="123" y="239"/>
                  </a:lnTo>
                  <a:lnTo>
                    <a:pt x="116" y="237"/>
                  </a:lnTo>
                  <a:lnTo>
                    <a:pt x="106" y="242"/>
                  </a:lnTo>
                  <a:lnTo>
                    <a:pt x="94" y="239"/>
                  </a:lnTo>
                  <a:lnTo>
                    <a:pt x="85" y="223"/>
                  </a:lnTo>
                  <a:lnTo>
                    <a:pt x="78" y="218"/>
                  </a:lnTo>
                  <a:lnTo>
                    <a:pt x="73" y="211"/>
                  </a:lnTo>
                  <a:lnTo>
                    <a:pt x="61" y="201"/>
                  </a:lnTo>
                  <a:lnTo>
                    <a:pt x="59" y="204"/>
                  </a:lnTo>
                  <a:lnTo>
                    <a:pt x="49" y="199"/>
                  </a:lnTo>
                  <a:lnTo>
                    <a:pt x="42" y="194"/>
                  </a:lnTo>
                  <a:lnTo>
                    <a:pt x="38" y="199"/>
                  </a:lnTo>
                  <a:lnTo>
                    <a:pt x="23" y="197"/>
                  </a:lnTo>
                  <a:lnTo>
                    <a:pt x="21" y="187"/>
                  </a:lnTo>
                  <a:lnTo>
                    <a:pt x="16" y="189"/>
                  </a:lnTo>
                  <a:lnTo>
                    <a:pt x="2" y="180"/>
                  </a:lnTo>
                  <a:lnTo>
                    <a:pt x="0" y="175"/>
                  </a:lnTo>
                  <a:lnTo>
                    <a:pt x="5" y="173"/>
                  </a:lnTo>
                  <a:lnTo>
                    <a:pt x="5" y="166"/>
                  </a:lnTo>
                  <a:lnTo>
                    <a:pt x="9" y="159"/>
                  </a:lnTo>
                  <a:lnTo>
                    <a:pt x="16" y="159"/>
                  </a:lnTo>
                  <a:lnTo>
                    <a:pt x="23" y="149"/>
                  </a:lnTo>
                  <a:lnTo>
                    <a:pt x="31" y="140"/>
                  </a:lnTo>
                  <a:lnTo>
                    <a:pt x="23" y="135"/>
                  </a:lnTo>
                  <a:lnTo>
                    <a:pt x="26" y="126"/>
                  </a:lnTo>
                  <a:lnTo>
                    <a:pt x="23" y="111"/>
                  </a:lnTo>
                  <a:lnTo>
                    <a:pt x="26" y="107"/>
                  </a:lnTo>
                  <a:lnTo>
                    <a:pt x="23" y="95"/>
                  </a:lnTo>
                  <a:lnTo>
                    <a:pt x="16" y="85"/>
                  </a:lnTo>
                  <a:lnTo>
                    <a:pt x="19" y="78"/>
                  </a:lnTo>
                  <a:lnTo>
                    <a:pt x="23" y="78"/>
                  </a:lnTo>
                  <a:lnTo>
                    <a:pt x="28" y="74"/>
                  </a:lnTo>
                  <a:lnTo>
                    <a:pt x="23" y="64"/>
                  </a:lnTo>
                  <a:lnTo>
                    <a:pt x="26" y="62"/>
                  </a:lnTo>
                  <a:lnTo>
                    <a:pt x="33" y="62"/>
                  </a:lnTo>
                  <a:lnTo>
                    <a:pt x="45" y="52"/>
                  </a:lnTo>
                  <a:lnTo>
                    <a:pt x="52" y="50"/>
                  </a:lnTo>
                  <a:lnTo>
                    <a:pt x="52" y="43"/>
                  </a:lnTo>
                  <a:lnTo>
                    <a:pt x="57" y="31"/>
                  </a:lnTo>
                  <a:lnTo>
                    <a:pt x="66" y="21"/>
                  </a:lnTo>
                  <a:lnTo>
                    <a:pt x="75" y="21"/>
                  </a:lnTo>
                  <a:lnTo>
                    <a:pt x="78" y="19"/>
                  </a:lnTo>
                  <a:lnTo>
                    <a:pt x="90" y="19"/>
                  </a:lnTo>
                  <a:lnTo>
                    <a:pt x="102" y="12"/>
                  </a:lnTo>
                  <a:lnTo>
                    <a:pt x="109" y="7"/>
                  </a:lnTo>
                  <a:lnTo>
                    <a:pt x="116" y="0"/>
                  </a:lnTo>
                  <a:lnTo>
                    <a:pt x="123" y="3"/>
                  </a:lnTo>
                  <a:lnTo>
                    <a:pt x="125" y="5"/>
                  </a:lnTo>
                  <a:lnTo>
                    <a:pt x="123" y="12"/>
                  </a:lnTo>
                  <a:lnTo>
                    <a:pt x="113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0" name="Freeform 70">
              <a:extLst>
                <a:ext uri="{FF2B5EF4-FFF2-40B4-BE49-F238E27FC236}">
                  <a16:creationId xmlns:a16="http://schemas.microsoft.com/office/drawing/2014/main" id="{6A9F0873-8CB6-137B-E4CD-DD4BC0F79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925" y="3610855"/>
              <a:ext cx="97148" cy="81809"/>
            </a:xfrm>
            <a:custGeom>
              <a:avLst/>
              <a:gdLst>
                <a:gd name="T0" fmla="*/ 7 w 57"/>
                <a:gd name="T1" fmla="*/ 0 h 48"/>
                <a:gd name="T2" fmla="*/ 7 w 57"/>
                <a:gd name="T3" fmla="*/ 0 h 48"/>
                <a:gd name="T4" fmla="*/ 17 w 57"/>
                <a:gd name="T5" fmla="*/ 5 h 48"/>
                <a:gd name="T6" fmla="*/ 22 w 57"/>
                <a:gd name="T7" fmla="*/ 3 h 48"/>
                <a:gd name="T8" fmla="*/ 26 w 57"/>
                <a:gd name="T9" fmla="*/ 3 h 48"/>
                <a:gd name="T10" fmla="*/ 29 w 57"/>
                <a:gd name="T11" fmla="*/ 8 h 48"/>
                <a:gd name="T12" fmla="*/ 33 w 57"/>
                <a:gd name="T13" fmla="*/ 8 h 48"/>
                <a:gd name="T14" fmla="*/ 38 w 57"/>
                <a:gd name="T15" fmla="*/ 5 h 48"/>
                <a:gd name="T16" fmla="*/ 43 w 57"/>
                <a:gd name="T17" fmla="*/ 12 h 48"/>
                <a:gd name="T18" fmla="*/ 48 w 57"/>
                <a:gd name="T19" fmla="*/ 19 h 48"/>
                <a:gd name="T20" fmla="*/ 57 w 57"/>
                <a:gd name="T21" fmla="*/ 26 h 48"/>
                <a:gd name="T22" fmla="*/ 50 w 57"/>
                <a:gd name="T23" fmla="*/ 29 h 48"/>
                <a:gd name="T24" fmla="*/ 50 w 57"/>
                <a:gd name="T25" fmla="*/ 34 h 48"/>
                <a:gd name="T26" fmla="*/ 52 w 57"/>
                <a:gd name="T27" fmla="*/ 36 h 48"/>
                <a:gd name="T28" fmla="*/ 50 w 57"/>
                <a:gd name="T29" fmla="*/ 38 h 48"/>
                <a:gd name="T30" fmla="*/ 52 w 57"/>
                <a:gd name="T31" fmla="*/ 43 h 48"/>
                <a:gd name="T32" fmla="*/ 50 w 57"/>
                <a:gd name="T33" fmla="*/ 45 h 48"/>
                <a:gd name="T34" fmla="*/ 50 w 57"/>
                <a:gd name="T35" fmla="*/ 48 h 48"/>
                <a:gd name="T36" fmla="*/ 40 w 57"/>
                <a:gd name="T37" fmla="*/ 45 h 48"/>
                <a:gd name="T38" fmla="*/ 36 w 57"/>
                <a:gd name="T39" fmla="*/ 41 h 48"/>
                <a:gd name="T40" fmla="*/ 38 w 57"/>
                <a:gd name="T41" fmla="*/ 38 h 48"/>
                <a:gd name="T42" fmla="*/ 38 w 57"/>
                <a:gd name="T43" fmla="*/ 36 h 48"/>
                <a:gd name="T44" fmla="*/ 33 w 57"/>
                <a:gd name="T45" fmla="*/ 31 h 48"/>
                <a:gd name="T46" fmla="*/ 29 w 57"/>
                <a:gd name="T47" fmla="*/ 29 h 48"/>
                <a:gd name="T48" fmla="*/ 22 w 57"/>
                <a:gd name="T49" fmla="*/ 26 h 48"/>
                <a:gd name="T50" fmla="*/ 22 w 57"/>
                <a:gd name="T51" fmla="*/ 22 h 48"/>
                <a:gd name="T52" fmla="*/ 17 w 57"/>
                <a:gd name="T53" fmla="*/ 19 h 48"/>
                <a:gd name="T54" fmla="*/ 17 w 57"/>
                <a:gd name="T55" fmla="*/ 24 h 48"/>
                <a:gd name="T56" fmla="*/ 14 w 57"/>
                <a:gd name="T57" fmla="*/ 26 h 48"/>
                <a:gd name="T58" fmla="*/ 10 w 57"/>
                <a:gd name="T59" fmla="*/ 22 h 48"/>
                <a:gd name="T60" fmla="*/ 5 w 57"/>
                <a:gd name="T61" fmla="*/ 22 h 48"/>
                <a:gd name="T62" fmla="*/ 3 w 57"/>
                <a:gd name="T63" fmla="*/ 17 h 48"/>
                <a:gd name="T64" fmla="*/ 3 w 57"/>
                <a:gd name="T65" fmla="*/ 12 h 48"/>
                <a:gd name="T66" fmla="*/ 5 w 57"/>
                <a:gd name="T67" fmla="*/ 8 h 48"/>
                <a:gd name="T68" fmla="*/ 0 w 57"/>
                <a:gd name="T69" fmla="*/ 5 h 48"/>
                <a:gd name="T70" fmla="*/ 5 w 57"/>
                <a:gd name="T71" fmla="*/ 3 h 48"/>
                <a:gd name="T72" fmla="*/ 7 w 57"/>
                <a:gd name="T7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48">
                  <a:moveTo>
                    <a:pt x="7" y="0"/>
                  </a:moveTo>
                  <a:lnTo>
                    <a:pt x="7" y="0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8" y="5"/>
                  </a:lnTo>
                  <a:lnTo>
                    <a:pt x="43" y="12"/>
                  </a:lnTo>
                  <a:lnTo>
                    <a:pt x="48" y="19"/>
                  </a:lnTo>
                  <a:lnTo>
                    <a:pt x="57" y="26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52" y="36"/>
                  </a:lnTo>
                  <a:lnTo>
                    <a:pt x="50" y="38"/>
                  </a:lnTo>
                  <a:lnTo>
                    <a:pt x="52" y="43"/>
                  </a:lnTo>
                  <a:lnTo>
                    <a:pt x="50" y="45"/>
                  </a:lnTo>
                  <a:lnTo>
                    <a:pt x="50" y="48"/>
                  </a:lnTo>
                  <a:lnTo>
                    <a:pt x="40" y="45"/>
                  </a:lnTo>
                  <a:lnTo>
                    <a:pt x="36" y="41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3" y="31"/>
                  </a:lnTo>
                  <a:lnTo>
                    <a:pt x="29" y="29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17" y="19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7"/>
                  </a:lnTo>
                  <a:lnTo>
                    <a:pt x="3" y="12"/>
                  </a:lnTo>
                  <a:lnTo>
                    <a:pt x="5" y="8"/>
                  </a:lnTo>
                  <a:lnTo>
                    <a:pt x="0" y="5"/>
                  </a:lnTo>
                  <a:lnTo>
                    <a:pt x="5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1" name="Freeform 72">
              <a:extLst>
                <a:ext uri="{FF2B5EF4-FFF2-40B4-BE49-F238E27FC236}">
                  <a16:creationId xmlns:a16="http://schemas.microsoft.com/office/drawing/2014/main" id="{1382FF70-F7AB-09C9-5B63-5D31CAA45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787" y="3264872"/>
              <a:ext cx="303374" cy="100557"/>
            </a:xfrm>
            <a:custGeom>
              <a:avLst/>
              <a:gdLst>
                <a:gd name="T0" fmla="*/ 88 w 178"/>
                <a:gd name="T1" fmla="*/ 7 h 59"/>
                <a:gd name="T2" fmla="*/ 88 w 178"/>
                <a:gd name="T3" fmla="*/ 7 h 59"/>
                <a:gd name="T4" fmla="*/ 95 w 178"/>
                <a:gd name="T5" fmla="*/ 14 h 59"/>
                <a:gd name="T6" fmla="*/ 109 w 178"/>
                <a:gd name="T7" fmla="*/ 12 h 59"/>
                <a:gd name="T8" fmla="*/ 114 w 178"/>
                <a:gd name="T9" fmla="*/ 16 h 59"/>
                <a:gd name="T10" fmla="*/ 128 w 178"/>
                <a:gd name="T11" fmla="*/ 28 h 59"/>
                <a:gd name="T12" fmla="*/ 138 w 178"/>
                <a:gd name="T13" fmla="*/ 35 h 59"/>
                <a:gd name="T14" fmla="*/ 145 w 178"/>
                <a:gd name="T15" fmla="*/ 33 h 59"/>
                <a:gd name="T16" fmla="*/ 154 w 178"/>
                <a:gd name="T17" fmla="*/ 38 h 59"/>
                <a:gd name="T18" fmla="*/ 152 w 178"/>
                <a:gd name="T19" fmla="*/ 42 h 59"/>
                <a:gd name="T20" fmla="*/ 166 w 178"/>
                <a:gd name="T21" fmla="*/ 45 h 59"/>
                <a:gd name="T22" fmla="*/ 178 w 178"/>
                <a:gd name="T23" fmla="*/ 52 h 59"/>
                <a:gd name="T24" fmla="*/ 175 w 178"/>
                <a:gd name="T25" fmla="*/ 54 h 59"/>
                <a:gd name="T26" fmla="*/ 166 w 178"/>
                <a:gd name="T27" fmla="*/ 57 h 59"/>
                <a:gd name="T28" fmla="*/ 154 w 178"/>
                <a:gd name="T29" fmla="*/ 57 h 59"/>
                <a:gd name="T30" fmla="*/ 142 w 178"/>
                <a:gd name="T31" fmla="*/ 57 h 59"/>
                <a:gd name="T32" fmla="*/ 119 w 178"/>
                <a:gd name="T33" fmla="*/ 59 h 59"/>
                <a:gd name="T34" fmla="*/ 131 w 178"/>
                <a:gd name="T35" fmla="*/ 50 h 59"/>
                <a:gd name="T36" fmla="*/ 123 w 178"/>
                <a:gd name="T37" fmla="*/ 45 h 59"/>
                <a:gd name="T38" fmla="*/ 112 w 178"/>
                <a:gd name="T39" fmla="*/ 42 h 59"/>
                <a:gd name="T40" fmla="*/ 107 w 178"/>
                <a:gd name="T41" fmla="*/ 38 h 59"/>
                <a:gd name="T42" fmla="*/ 105 w 178"/>
                <a:gd name="T43" fmla="*/ 28 h 59"/>
                <a:gd name="T44" fmla="*/ 95 w 178"/>
                <a:gd name="T45" fmla="*/ 28 h 59"/>
                <a:gd name="T46" fmla="*/ 79 w 178"/>
                <a:gd name="T47" fmla="*/ 24 h 59"/>
                <a:gd name="T48" fmla="*/ 74 w 178"/>
                <a:gd name="T49" fmla="*/ 21 h 59"/>
                <a:gd name="T50" fmla="*/ 52 w 178"/>
                <a:gd name="T51" fmla="*/ 19 h 59"/>
                <a:gd name="T52" fmla="*/ 48 w 178"/>
                <a:gd name="T53" fmla="*/ 14 h 59"/>
                <a:gd name="T54" fmla="*/ 52 w 178"/>
                <a:gd name="T55" fmla="*/ 9 h 59"/>
                <a:gd name="T56" fmla="*/ 38 w 178"/>
                <a:gd name="T57" fmla="*/ 9 h 59"/>
                <a:gd name="T58" fmla="*/ 26 w 178"/>
                <a:gd name="T59" fmla="*/ 19 h 59"/>
                <a:gd name="T60" fmla="*/ 19 w 178"/>
                <a:gd name="T61" fmla="*/ 19 h 59"/>
                <a:gd name="T62" fmla="*/ 17 w 178"/>
                <a:gd name="T63" fmla="*/ 24 h 59"/>
                <a:gd name="T64" fmla="*/ 10 w 178"/>
                <a:gd name="T65" fmla="*/ 24 h 59"/>
                <a:gd name="T66" fmla="*/ 0 w 178"/>
                <a:gd name="T67" fmla="*/ 24 h 59"/>
                <a:gd name="T68" fmla="*/ 10 w 178"/>
                <a:gd name="T69" fmla="*/ 19 h 59"/>
                <a:gd name="T70" fmla="*/ 15 w 178"/>
                <a:gd name="T71" fmla="*/ 12 h 59"/>
                <a:gd name="T72" fmla="*/ 22 w 178"/>
                <a:gd name="T73" fmla="*/ 7 h 59"/>
                <a:gd name="T74" fmla="*/ 29 w 178"/>
                <a:gd name="T75" fmla="*/ 5 h 59"/>
                <a:gd name="T76" fmla="*/ 43 w 178"/>
                <a:gd name="T77" fmla="*/ 2 h 59"/>
                <a:gd name="T78" fmla="*/ 45 w 178"/>
                <a:gd name="T79" fmla="*/ 0 h 59"/>
                <a:gd name="T80" fmla="*/ 60 w 178"/>
                <a:gd name="T81" fmla="*/ 2 h 59"/>
                <a:gd name="T82" fmla="*/ 74 w 178"/>
                <a:gd name="T83" fmla="*/ 2 h 59"/>
                <a:gd name="T84" fmla="*/ 88 w 178"/>
                <a:gd name="T85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59">
                  <a:moveTo>
                    <a:pt x="88" y="7"/>
                  </a:moveTo>
                  <a:lnTo>
                    <a:pt x="88" y="7"/>
                  </a:lnTo>
                  <a:lnTo>
                    <a:pt x="95" y="14"/>
                  </a:lnTo>
                  <a:lnTo>
                    <a:pt x="109" y="12"/>
                  </a:lnTo>
                  <a:lnTo>
                    <a:pt x="114" y="16"/>
                  </a:lnTo>
                  <a:lnTo>
                    <a:pt x="128" y="28"/>
                  </a:lnTo>
                  <a:lnTo>
                    <a:pt x="138" y="35"/>
                  </a:lnTo>
                  <a:lnTo>
                    <a:pt x="145" y="33"/>
                  </a:lnTo>
                  <a:lnTo>
                    <a:pt x="154" y="38"/>
                  </a:lnTo>
                  <a:lnTo>
                    <a:pt x="152" y="42"/>
                  </a:lnTo>
                  <a:lnTo>
                    <a:pt x="166" y="45"/>
                  </a:lnTo>
                  <a:lnTo>
                    <a:pt x="178" y="52"/>
                  </a:lnTo>
                  <a:lnTo>
                    <a:pt x="175" y="54"/>
                  </a:lnTo>
                  <a:lnTo>
                    <a:pt x="166" y="57"/>
                  </a:lnTo>
                  <a:lnTo>
                    <a:pt x="154" y="57"/>
                  </a:lnTo>
                  <a:lnTo>
                    <a:pt x="142" y="57"/>
                  </a:lnTo>
                  <a:lnTo>
                    <a:pt x="119" y="59"/>
                  </a:lnTo>
                  <a:lnTo>
                    <a:pt x="131" y="50"/>
                  </a:lnTo>
                  <a:lnTo>
                    <a:pt x="123" y="45"/>
                  </a:lnTo>
                  <a:lnTo>
                    <a:pt x="112" y="42"/>
                  </a:lnTo>
                  <a:lnTo>
                    <a:pt x="107" y="38"/>
                  </a:lnTo>
                  <a:lnTo>
                    <a:pt x="105" y="28"/>
                  </a:lnTo>
                  <a:lnTo>
                    <a:pt x="95" y="28"/>
                  </a:lnTo>
                  <a:lnTo>
                    <a:pt x="79" y="24"/>
                  </a:lnTo>
                  <a:lnTo>
                    <a:pt x="74" y="21"/>
                  </a:lnTo>
                  <a:lnTo>
                    <a:pt x="52" y="19"/>
                  </a:lnTo>
                  <a:lnTo>
                    <a:pt x="48" y="14"/>
                  </a:lnTo>
                  <a:lnTo>
                    <a:pt x="52" y="9"/>
                  </a:lnTo>
                  <a:lnTo>
                    <a:pt x="38" y="9"/>
                  </a:lnTo>
                  <a:lnTo>
                    <a:pt x="26" y="19"/>
                  </a:lnTo>
                  <a:lnTo>
                    <a:pt x="19" y="19"/>
                  </a:lnTo>
                  <a:lnTo>
                    <a:pt x="17" y="24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10" y="19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3" y="2"/>
                  </a:lnTo>
                  <a:lnTo>
                    <a:pt x="45" y="0"/>
                  </a:lnTo>
                  <a:lnTo>
                    <a:pt x="60" y="2"/>
                  </a:lnTo>
                  <a:lnTo>
                    <a:pt x="74" y="2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2" name="Freeform 74">
              <a:extLst>
                <a:ext uri="{FF2B5EF4-FFF2-40B4-BE49-F238E27FC236}">
                  <a16:creationId xmlns:a16="http://schemas.microsoft.com/office/drawing/2014/main" id="{FD01D43E-D622-8E2E-D55F-103BE769F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1385" y="2872872"/>
              <a:ext cx="49427" cy="20453"/>
            </a:xfrm>
            <a:custGeom>
              <a:avLst/>
              <a:gdLst>
                <a:gd name="T0" fmla="*/ 29 w 29"/>
                <a:gd name="T1" fmla="*/ 0 h 12"/>
                <a:gd name="T2" fmla="*/ 29 w 29"/>
                <a:gd name="T3" fmla="*/ 0 h 12"/>
                <a:gd name="T4" fmla="*/ 19 w 29"/>
                <a:gd name="T5" fmla="*/ 7 h 12"/>
                <a:gd name="T6" fmla="*/ 19 w 29"/>
                <a:gd name="T7" fmla="*/ 12 h 12"/>
                <a:gd name="T8" fmla="*/ 17 w 29"/>
                <a:gd name="T9" fmla="*/ 12 h 12"/>
                <a:gd name="T10" fmla="*/ 14 w 29"/>
                <a:gd name="T11" fmla="*/ 12 h 12"/>
                <a:gd name="T12" fmla="*/ 12 w 29"/>
                <a:gd name="T13" fmla="*/ 12 h 12"/>
                <a:gd name="T14" fmla="*/ 12 w 29"/>
                <a:gd name="T15" fmla="*/ 12 h 12"/>
                <a:gd name="T16" fmla="*/ 12 w 29"/>
                <a:gd name="T17" fmla="*/ 10 h 12"/>
                <a:gd name="T18" fmla="*/ 10 w 29"/>
                <a:gd name="T19" fmla="*/ 10 h 12"/>
                <a:gd name="T20" fmla="*/ 7 w 29"/>
                <a:gd name="T21" fmla="*/ 10 h 12"/>
                <a:gd name="T22" fmla="*/ 3 w 29"/>
                <a:gd name="T23" fmla="*/ 12 h 12"/>
                <a:gd name="T24" fmla="*/ 0 w 29"/>
                <a:gd name="T25" fmla="*/ 10 h 12"/>
                <a:gd name="T26" fmla="*/ 0 w 29"/>
                <a:gd name="T27" fmla="*/ 10 h 12"/>
                <a:gd name="T28" fmla="*/ 3 w 29"/>
                <a:gd name="T29" fmla="*/ 5 h 12"/>
                <a:gd name="T30" fmla="*/ 14 w 29"/>
                <a:gd name="T31" fmla="*/ 5 h 12"/>
                <a:gd name="T32" fmla="*/ 29 w 29"/>
                <a:gd name="T3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2">
                  <a:moveTo>
                    <a:pt x="29" y="0"/>
                  </a:moveTo>
                  <a:lnTo>
                    <a:pt x="2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14" y="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3" name="Freeform 77">
              <a:extLst>
                <a:ext uri="{FF2B5EF4-FFF2-40B4-BE49-F238E27FC236}">
                  <a16:creationId xmlns:a16="http://schemas.microsoft.com/office/drawing/2014/main" id="{9B2A3BBE-807C-DF9F-433E-A07A153E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047" y="2889915"/>
              <a:ext cx="47722" cy="20453"/>
            </a:xfrm>
            <a:custGeom>
              <a:avLst/>
              <a:gdLst>
                <a:gd name="T0" fmla="*/ 21 w 28"/>
                <a:gd name="T1" fmla="*/ 0 h 12"/>
                <a:gd name="T2" fmla="*/ 21 w 28"/>
                <a:gd name="T3" fmla="*/ 0 h 12"/>
                <a:gd name="T4" fmla="*/ 21 w 28"/>
                <a:gd name="T5" fmla="*/ 2 h 12"/>
                <a:gd name="T6" fmla="*/ 21 w 28"/>
                <a:gd name="T7" fmla="*/ 2 h 12"/>
                <a:gd name="T8" fmla="*/ 23 w 28"/>
                <a:gd name="T9" fmla="*/ 2 h 12"/>
                <a:gd name="T10" fmla="*/ 26 w 28"/>
                <a:gd name="T11" fmla="*/ 0 h 12"/>
                <a:gd name="T12" fmla="*/ 28 w 28"/>
                <a:gd name="T13" fmla="*/ 2 h 12"/>
                <a:gd name="T14" fmla="*/ 28 w 28"/>
                <a:gd name="T15" fmla="*/ 2 h 12"/>
                <a:gd name="T16" fmla="*/ 14 w 28"/>
                <a:gd name="T17" fmla="*/ 12 h 12"/>
                <a:gd name="T18" fmla="*/ 5 w 28"/>
                <a:gd name="T19" fmla="*/ 9 h 12"/>
                <a:gd name="T20" fmla="*/ 0 w 28"/>
                <a:gd name="T21" fmla="*/ 0 h 12"/>
                <a:gd name="T22" fmla="*/ 9 w 28"/>
                <a:gd name="T23" fmla="*/ 0 h 12"/>
                <a:gd name="T24" fmla="*/ 12 w 28"/>
                <a:gd name="T25" fmla="*/ 0 h 12"/>
                <a:gd name="T26" fmla="*/ 16 w 28"/>
                <a:gd name="T27" fmla="*/ 0 h 12"/>
                <a:gd name="T28" fmla="*/ 19 w 28"/>
                <a:gd name="T29" fmla="*/ 0 h 12"/>
                <a:gd name="T30" fmla="*/ 21 w 28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2">
                  <a:moveTo>
                    <a:pt x="21" y="0"/>
                  </a:moveTo>
                  <a:lnTo>
                    <a:pt x="21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14" y="12"/>
                  </a:lnTo>
                  <a:lnTo>
                    <a:pt x="5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4" name="Freeform 78">
              <a:extLst>
                <a:ext uri="{FF2B5EF4-FFF2-40B4-BE49-F238E27FC236}">
                  <a16:creationId xmlns:a16="http://schemas.microsoft.com/office/drawing/2014/main" id="{1CAFD826-2403-AA32-0384-108F35EC8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838" y="2284872"/>
              <a:ext cx="185774" cy="109079"/>
            </a:xfrm>
            <a:custGeom>
              <a:avLst/>
              <a:gdLst>
                <a:gd name="T0" fmla="*/ 33 w 109"/>
                <a:gd name="T1" fmla="*/ 0 h 64"/>
                <a:gd name="T2" fmla="*/ 33 w 109"/>
                <a:gd name="T3" fmla="*/ 0 h 64"/>
                <a:gd name="T4" fmla="*/ 38 w 109"/>
                <a:gd name="T5" fmla="*/ 4 h 64"/>
                <a:gd name="T6" fmla="*/ 45 w 109"/>
                <a:gd name="T7" fmla="*/ 0 h 64"/>
                <a:gd name="T8" fmla="*/ 54 w 109"/>
                <a:gd name="T9" fmla="*/ 9 h 64"/>
                <a:gd name="T10" fmla="*/ 66 w 109"/>
                <a:gd name="T11" fmla="*/ 12 h 64"/>
                <a:gd name="T12" fmla="*/ 64 w 109"/>
                <a:gd name="T13" fmla="*/ 19 h 64"/>
                <a:gd name="T14" fmla="*/ 73 w 109"/>
                <a:gd name="T15" fmla="*/ 23 h 64"/>
                <a:gd name="T16" fmla="*/ 75 w 109"/>
                <a:gd name="T17" fmla="*/ 16 h 64"/>
                <a:gd name="T18" fmla="*/ 87 w 109"/>
                <a:gd name="T19" fmla="*/ 19 h 64"/>
                <a:gd name="T20" fmla="*/ 87 w 109"/>
                <a:gd name="T21" fmla="*/ 28 h 64"/>
                <a:gd name="T22" fmla="*/ 99 w 109"/>
                <a:gd name="T23" fmla="*/ 28 h 64"/>
                <a:gd name="T24" fmla="*/ 109 w 109"/>
                <a:gd name="T25" fmla="*/ 40 h 64"/>
                <a:gd name="T26" fmla="*/ 104 w 109"/>
                <a:gd name="T27" fmla="*/ 42 h 64"/>
                <a:gd name="T28" fmla="*/ 99 w 109"/>
                <a:gd name="T29" fmla="*/ 47 h 64"/>
                <a:gd name="T30" fmla="*/ 97 w 109"/>
                <a:gd name="T31" fmla="*/ 47 h 64"/>
                <a:gd name="T32" fmla="*/ 94 w 109"/>
                <a:gd name="T33" fmla="*/ 52 h 64"/>
                <a:gd name="T34" fmla="*/ 92 w 109"/>
                <a:gd name="T35" fmla="*/ 54 h 64"/>
                <a:gd name="T36" fmla="*/ 92 w 109"/>
                <a:gd name="T37" fmla="*/ 57 h 64"/>
                <a:gd name="T38" fmla="*/ 87 w 109"/>
                <a:gd name="T39" fmla="*/ 59 h 64"/>
                <a:gd name="T40" fmla="*/ 80 w 109"/>
                <a:gd name="T41" fmla="*/ 59 h 64"/>
                <a:gd name="T42" fmla="*/ 78 w 109"/>
                <a:gd name="T43" fmla="*/ 64 h 64"/>
                <a:gd name="T44" fmla="*/ 68 w 109"/>
                <a:gd name="T45" fmla="*/ 59 h 64"/>
                <a:gd name="T46" fmla="*/ 61 w 109"/>
                <a:gd name="T47" fmla="*/ 59 h 64"/>
                <a:gd name="T48" fmla="*/ 49 w 109"/>
                <a:gd name="T49" fmla="*/ 52 h 64"/>
                <a:gd name="T50" fmla="*/ 45 w 109"/>
                <a:gd name="T51" fmla="*/ 54 h 64"/>
                <a:gd name="T52" fmla="*/ 35 w 109"/>
                <a:gd name="T53" fmla="*/ 64 h 64"/>
                <a:gd name="T54" fmla="*/ 23 w 109"/>
                <a:gd name="T55" fmla="*/ 57 h 64"/>
                <a:gd name="T56" fmla="*/ 14 w 109"/>
                <a:gd name="T57" fmla="*/ 47 h 64"/>
                <a:gd name="T58" fmla="*/ 4 w 109"/>
                <a:gd name="T59" fmla="*/ 40 h 64"/>
                <a:gd name="T60" fmla="*/ 2 w 109"/>
                <a:gd name="T61" fmla="*/ 30 h 64"/>
                <a:gd name="T62" fmla="*/ 0 w 109"/>
                <a:gd name="T63" fmla="*/ 21 h 64"/>
                <a:gd name="T64" fmla="*/ 12 w 109"/>
                <a:gd name="T65" fmla="*/ 16 h 64"/>
                <a:gd name="T66" fmla="*/ 19 w 109"/>
                <a:gd name="T67" fmla="*/ 12 h 64"/>
                <a:gd name="T68" fmla="*/ 28 w 109"/>
                <a:gd name="T69" fmla="*/ 4 h 64"/>
                <a:gd name="T70" fmla="*/ 33 w 10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64">
                  <a:moveTo>
                    <a:pt x="33" y="0"/>
                  </a:moveTo>
                  <a:lnTo>
                    <a:pt x="33" y="0"/>
                  </a:lnTo>
                  <a:lnTo>
                    <a:pt x="38" y="4"/>
                  </a:lnTo>
                  <a:lnTo>
                    <a:pt x="45" y="0"/>
                  </a:lnTo>
                  <a:lnTo>
                    <a:pt x="54" y="9"/>
                  </a:lnTo>
                  <a:lnTo>
                    <a:pt x="66" y="12"/>
                  </a:lnTo>
                  <a:lnTo>
                    <a:pt x="64" y="19"/>
                  </a:lnTo>
                  <a:lnTo>
                    <a:pt x="73" y="23"/>
                  </a:lnTo>
                  <a:lnTo>
                    <a:pt x="75" y="16"/>
                  </a:lnTo>
                  <a:lnTo>
                    <a:pt x="87" y="19"/>
                  </a:lnTo>
                  <a:lnTo>
                    <a:pt x="87" y="28"/>
                  </a:lnTo>
                  <a:lnTo>
                    <a:pt x="99" y="28"/>
                  </a:lnTo>
                  <a:lnTo>
                    <a:pt x="109" y="40"/>
                  </a:lnTo>
                  <a:lnTo>
                    <a:pt x="104" y="42"/>
                  </a:lnTo>
                  <a:lnTo>
                    <a:pt x="99" y="47"/>
                  </a:lnTo>
                  <a:lnTo>
                    <a:pt x="97" y="47"/>
                  </a:lnTo>
                  <a:lnTo>
                    <a:pt x="94" y="52"/>
                  </a:lnTo>
                  <a:lnTo>
                    <a:pt x="92" y="54"/>
                  </a:lnTo>
                  <a:lnTo>
                    <a:pt x="92" y="57"/>
                  </a:lnTo>
                  <a:lnTo>
                    <a:pt x="87" y="59"/>
                  </a:lnTo>
                  <a:lnTo>
                    <a:pt x="80" y="59"/>
                  </a:lnTo>
                  <a:lnTo>
                    <a:pt x="78" y="64"/>
                  </a:lnTo>
                  <a:lnTo>
                    <a:pt x="68" y="59"/>
                  </a:lnTo>
                  <a:lnTo>
                    <a:pt x="61" y="59"/>
                  </a:lnTo>
                  <a:lnTo>
                    <a:pt x="49" y="52"/>
                  </a:lnTo>
                  <a:lnTo>
                    <a:pt x="45" y="54"/>
                  </a:lnTo>
                  <a:lnTo>
                    <a:pt x="35" y="64"/>
                  </a:lnTo>
                  <a:lnTo>
                    <a:pt x="23" y="57"/>
                  </a:lnTo>
                  <a:lnTo>
                    <a:pt x="14" y="47"/>
                  </a:lnTo>
                  <a:lnTo>
                    <a:pt x="4" y="40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12" y="16"/>
                  </a:lnTo>
                  <a:lnTo>
                    <a:pt x="19" y="12"/>
                  </a:lnTo>
                  <a:lnTo>
                    <a:pt x="28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5" name="Freeform 80">
              <a:extLst>
                <a:ext uri="{FF2B5EF4-FFF2-40B4-BE49-F238E27FC236}">
                  <a16:creationId xmlns:a16="http://schemas.microsoft.com/office/drawing/2014/main" id="{2870BB39-51D5-E6AD-8D05-6DA60720F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995" y="2111028"/>
              <a:ext cx="250540" cy="334052"/>
            </a:xfrm>
            <a:custGeom>
              <a:avLst/>
              <a:gdLst>
                <a:gd name="T0" fmla="*/ 66 w 147"/>
                <a:gd name="T1" fmla="*/ 0 h 196"/>
                <a:gd name="T2" fmla="*/ 66 w 147"/>
                <a:gd name="T3" fmla="*/ 0 h 196"/>
                <a:gd name="T4" fmla="*/ 66 w 147"/>
                <a:gd name="T5" fmla="*/ 9 h 196"/>
                <a:gd name="T6" fmla="*/ 80 w 147"/>
                <a:gd name="T7" fmla="*/ 17 h 196"/>
                <a:gd name="T8" fmla="*/ 80 w 147"/>
                <a:gd name="T9" fmla="*/ 26 h 196"/>
                <a:gd name="T10" fmla="*/ 97 w 147"/>
                <a:gd name="T11" fmla="*/ 21 h 196"/>
                <a:gd name="T12" fmla="*/ 106 w 147"/>
                <a:gd name="T13" fmla="*/ 14 h 196"/>
                <a:gd name="T14" fmla="*/ 125 w 147"/>
                <a:gd name="T15" fmla="*/ 24 h 196"/>
                <a:gd name="T16" fmla="*/ 132 w 147"/>
                <a:gd name="T17" fmla="*/ 33 h 196"/>
                <a:gd name="T18" fmla="*/ 137 w 147"/>
                <a:gd name="T19" fmla="*/ 47 h 196"/>
                <a:gd name="T20" fmla="*/ 132 w 147"/>
                <a:gd name="T21" fmla="*/ 54 h 196"/>
                <a:gd name="T22" fmla="*/ 137 w 147"/>
                <a:gd name="T23" fmla="*/ 64 h 196"/>
                <a:gd name="T24" fmla="*/ 142 w 147"/>
                <a:gd name="T25" fmla="*/ 78 h 196"/>
                <a:gd name="T26" fmla="*/ 140 w 147"/>
                <a:gd name="T27" fmla="*/ 88 h 196"/>
                <a:gd name="T28" fmla="*/ 147 w 147"/>
                <a:gd name="T29" fmla="*/ 102 h 196"/>
                <a:gd name="T30" fmla="*/ 140 w 147"/>
                <a:gd name="T31" fmla="*/ 106 h 196"/>
                <a:gd name="T32" fmla="*/ 135 w 147"/>
                <a:gd name="T33" fmla="*/ 102 h 196"/>
                <a:gd name="T34" fmla="*/ 130 w 147"/>
                <a:gd name="T35" fmla="*/ 106 h 196"/>
                <a:gd name="T36" fmla="*/ 121 w 147"/>
                <a:gd name="T37" fmla="*/ 114 h 196"/>
                <a:gd name="T38" fmla="*/ 114 w 147"/>
                <a:gd name="T39" fmla="*/ 118 h 196"/>
                <a:gd name="T40" fmla="*/ 102 w 147"/>
                <a:gd name="T41" fmla="*/ 123 h 196"/>
                <a:gd name="T42" fmla="*/ 104 w 147"/>
                <a:gd name="T43" fmla="*/ 132 h 196"/>
                <a:gd name="T44" fmla="*/ 106 w 147"/>
                <a:gd name="T45" fmla="*/ 142 h 196"/>
                <a:gd name="T46" fmla="*/ 116 w 147"/>
                <a:gd name="T47" fmla="*/ 149 h 196"/>
                <a:gd name="T48" fmla="*/ 125 w 147"/>
                <a:gd name="T49" fmla="*/ 159 h 196"/>
                <a:gd name="T50" fmla="*/ 118 w 147"/>
                <a:gd name="T51" fmla="*/ 170 h 196"/>
                <a:gd name="T52" fmla="*/ 114 w 147"/>
                <a:gd name="T53" fmla="*/ 173 h 196"/>
                <a:gd name="T54" fmla="*/ 116 w 147"/>
                <a:gd name="T55" fmla="*/ 189 h 196"/>
                <a:gd name="T56" fmla="*/ 114 w 147"/>
                <a:gd name="T57" fmla="*/ 192 h 196"/>
                <a:gd name="T58" fmla="*/ 109 w 147"/>
                <a:gd name="T59" fmla="*/ 187 h 196"/>
                <a:gd name="T60" fmla="*/ 102 w 147"/>
                <a:gd name="T61" fmla="*/ 187 h 196"/>
                <a:gd name="T62" fmla="*/ 90 w 147"/>
                <a:gd name="T63" fmla="*/ 192 h 196"/>
                <a:gd name="T64" fmla="*/ 76 w 147"/>
                <a:gd name="T65" fmla="*/ 189 h 196"/>
                <a:gd name="T66" fmla="*/ 73 w 147"/>
                <a:gd name="T67" fmla="*/ 196 h 196"/>
                <a:gd name="T68" fmla="*/ 64 w 147"/>
                <a:gd name="T69" fmla="*/ 189 h 196"/>
                <a:gd name="T70" fmla="*/ 59 w 147"/>
                <a:gd name="T71" fmla="*/ 192 h 196"/>
                <a:gd name="T72" fmla="*/ 43 w 147"/>
                <a:gd name="T73" fmla="*/ 185 h 196"/>
                <a:gd name="T74" fmla="*/ 38 w 147"/>
                <a:gd name="T75" fmla="*/ 189 h 196"/>
                <a:gd name="T76" fmla="*/ 24 w 147"/>
                <a:gd name="T77" fmla="*/ 189 h 196"/>
                <a:gd name="T78" fmla="*/ 26 w 147"/>
                <a:gd name="T79" fmla="*/ 173 h 196"/>
                <a:gd name="T80" fmla="*/ 36 w 147"/>
                <a:gd name="T81" fmla="*/ 154 h 196"/>
                <a:gd name="T82" fmla="*/ 12 w 147"/>
                <a:gd name="T83" fmla="*/ 151 h 196"/>
                <a:gd name="T84" fmla="*/ 5 w 147"/>
                <a:gd name="T85" fmla="*/ 144 h 196"/>
                <a:gd name="T86" fmla="*/ 5 w 147"/>
                <a:gd name="T87" fmla="*/ 132 h 196"/>
                <a:gd name="T88" fmla="*/ 2 w 147"/>
                <a:gd name="T89" fmla="*/ 128 h 196"/>
                <a:gd name="T90" fmla="*/ 2 w 147"/>
                <a:gd name="T91" fmla="*/ 111 h 196"/>
                <a:gd name="T92" fmla="*/ 0 w 147"/>
                <a:gd name="T93" fmla="*/ 83 h 196"/>
                <a:gd name="T94" fmla="*/ 12 w 147"/>
                <a:gd name="T95" fmla="*/ 83 h 196"/>
                <a:gd name="T96" fmla="*/ 14 w 147"/>
                <a:gd name="T97" fmla="*/ 73 h 196"/>
                <a:gd name="T98" fmla="*/ 19 w 147"/>
                <a:gd name="T99" fmla="*/ 50 h 196"/>
                <a:gd name="T100" fmla="*/ 17 w 147"/>
                <a:gd name="T101" fmla="*/ 40 h 196"/>
                <a:gd name="T102" fmla="*/ 19 w 147"/>
                <a:gd name="T103" fmla="*/ 33 h 196"/>
                <a:gd name="T104" fmla="*/ 33 w 147"/>
                <a:gd name="T105" fmla="*/ 33 h 196"/>
                <a:gd name="T106" fmla="*/ 36 w 147"/>
                <a:gd name="T107" fmla="*/ 40 h 196"/>
                <a:gd name="T108" fmla="*/ 47 w 147"/>
                <a:gd name="T109" fmla="*/ 26 h 196"/>
                <a:gd name="T110" fmla="*/ 43 w 147"/>
                <a:gd name="T111" fmla="*/ 14 h 196"/>
                <a:gd name="T112" fmla="*/ 43 w 147"/>
                <a:gd name="T113" fmla="*/ 0 h 196"/>
                <a:gd name="T114" fmla="*/ 54 w 147"/>
                <a:gd name="T115" fmla="*/ 2 h 196"/>
                <a:gd name="T116" fmla="*/ 66 w 147"/>
                <a:gd name="T11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7" h="196">
                  <a:moveTo>
                    <a:pt x="66" y="0"/>
                  </a:moveTo>
                  <a:lnTo>
                    <a:pt x="66" y="0"/>
                  </a:lnTo>
                  <a:lnTo>
                    <a:pt x="66" y="9"/>
                  </a:lnTo>
                  <a:lnTo>
                    <a:pt x="80" y="17"/>
                  </a:lnTo>
                  <a:lnTo>
                    <a:pt x="80" y="26"/>
                  </a:lnTo>
                  <a:lnTo>
                    <a:pt x="97" y="21"/>
                  </a:lnTo>
                  <a:lnTo>
                    <a:pt x="106" y="14"/>
                  </a:lnTo>
                  <a:lnTo>
                    <a:pt x="125" y="24"/>
                  </a:lnTo>
                  <a:lnTo>
                    <a:pt x="132" y="33"/>
                  </a:lnTo>
                  <a:lnTo>
                    <a:pt x="137" y="47"/>
                  </a:lnTo>
                  <a:lnTo>
                    <a:pt x="132" y="54"/>
                  </a:lnTo>
                  <a:lnTo>
                    <a:pt x="137" y="64"/>
                  </a:lnTo>
                  <a:lnTo>
                    <a:pt x="142" y="78"/>
                  </a:lnTo>
                  <a:lnTo>
                    <a:pt x="140" y="88"/>
                  </a:lnTo>
                  <a:lnTo>
                    <a:pt x="147" y="102"/>
                  </a:lnTo>
                  <a:lnTo>
                    <a:pt x="140" y="106"/>
                  </a:lnTo>
                  <a:lnTo>
                    <a:pt x="135" y="102"/>
                  </a:lnTo>
                  <a:lnTo>
                    <a:pt x="130" y="106"/>
                  </a:lnTo>
                  <a:lnTo>
                    <a:pt x="121" y="114"/>
                  </a:lnTo>
                  <a:lnTo>
                    <a:pt x="114" y="118"/>
                  </a:lnTo>
                  <a:lnTo>
                    <a:pt x="102" y="123"/>
                  </a:lnTo>
                  <a:lnTo>
                    <a:pt x="104" y="132"/>
                  </a:lnTo>
                  <a:lnTo>
                    <a:pt x="106" y="142"/>
                  </a:lnTo>
                  <a:lnTo>
                    <a:pt x="116" y="149"/>
                  </a:lnTo>
                  <a:lnTo>
                    <a:pt x="125" y="159"/>
                  </a:lnTo>
                  <a:lnTo>
                    <a:pt x="118" y="170"/>
                  </a:lnTo>
                  <a:lnTo>
                    <a:pt x="114" y="173"/>
                  </a:lnTo>
                  <a:lnTo>
                    <a:pt x="116" y="189"/>
                  </a:lnTo>
                  <a:lnTo>
                    <a:pt x="114" y="192"/>
                  </a:lnTo>
                  <a:lnTo>
                    <a:pt x="109" y="187"/>
                  </a:lnTo>
                  <a:lnTo>
                    <a:pt x="102" y="187"/>
                  </a:lnTo>
                  <a:lnTo>
                    <a:pt x="90" y="192"/>
                  </a:lnTo>
                  <a:lnTo>
                    <a:pt x="76" y="189"/>
                  </a:lnTo>
                  <a:lnTo>
                    <a:pt x="73" y="196"/>
                  </a:lnTo>
                  <a:lnTo>
                    <a:pt x="64" y="189"/>
                  </a:lnTo>
                  <a:lnTo>
                    <a:pt x="59" y="192"/>
                  </a:lnTo>
                  <a:lnTo>
                    <a:pt x="43" y="185"/>
                  </a:lnTo>
                  <a:lnTo>
                    <a:pt x="38" y="189"/>
                  </a:lnTo>
                  <a:lnTo>
                    <a:pt x="24" y="189"/>
                  </a:lnTo>
                  <a:lnTo>
                    <a:pt x="26" y="173"/>
                  </a:lnTo>
                  <a:lnTo>
                    <a:pt x="36" y="154"/>
                  </a:lnTo>
                  <a:lnTo>
                    <a:pt x="12" y="151"/>
                  </a:lnTo>
                  <a:lnTo>
                    <a:pt x="5" y="144"/>
                  </a:lnTo>
                  <a:lnTo>
                    <a:pt x="5" y="132"/>
                  </a:lnTo>
                  <a:lnTo>
                    <a:pt x="2" y="128"/>
                  </a:lnTo>
                  <a:lnTo>
                    <a:pt x="2" y="111"/>
                  </a:lnTo>
                  <a:lnTo>
                    <a:pt x="0" y="83"/>
                  </a:lnTo>
                  <a:lnTo>
                    <a:pt x="12" y="83"/>
                  </a:lnTo>
                  <a:lnTo>
                    <a:pt x="14" y="73"/>
                  </a:lnTo>
                  <a:lnTo>
                    <a:pt x="19" y="50"/>
                  </a:lnTo>
                  <a:lnTo>
                    <a:pt x="17" y="40"/>
                  </a:lnTo>
                  <a:lnTo>
                    <a:pt x="19" y="33"/>
                  </a:lnTo>
                  <a:lnTo>
                    <a:pt x="33" y="33"/>
                  </a:lnTo>
                  <a:lnTo>
                    <a:pt x="36" y="40"/>
                  </a:lnTo>
                  <a:lnTo>
                    <a:pt x="47" y="26"/>
                  </a:lnTo>
                  <a:lnTo>
                    <a:pt x="43" y="14"/>
                  </a:lnTo>
                  <a:lnTo>
                    <a:pt x="43" y="0"/>
                  </a:lnTo>
                  <a:lnTo>
                    <a:pt x="54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6" name="Freeform 84">
              <a:extLst>
                <a:ext uri="{FF2B5EF4-FFF2-40B4-BE49-F238E27FC236}">
                  <a16:creationId xmlns:a16="http://schemas.microsoft.com/office/drawing/2014/main" id="{73A07D21-4A39-B31E-2E27-939A42321D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1351" y="1972976"/>
              <a:ext cx="124418" cy="146574"/>
            </a:xfrm>
            <a:custGeom>
              <a:avLst/>
              <a:gdLst>
                <a:gd name="T0" fmla="*/ 73 w 73"/>
                <a:gd name="T1" fmla="*/ 62 h 86"/>
                <a:gd name="T2" fmla="*/ 73 w 73"/>
                <a:gd name="T3" fmla="*/ 62 h 86"/>
                <a:gd name="T4" fmla="*/ 63 w 73"/>
                <a:gd name="T5" fmla="*/ 86 h 86"/>
                <a:gd name="T6" fmla="*/ 47 w 73"/>
                <a:gd name="T7" fmla="*/ 69 h 86"/>
                <a:gd name="T8" fmla="*/ 44 w 73"/>
                <a:gd name="T9" fmla="*/ 57 h 86"/>
                <a:gd name="T10" fmla="*/ 68 w 73"/>
                <a:gd name="T11" fmla="*/ 48 h 86"/>
                <a:gd name="T12" fmla="*/ 73 w 73"/>
                <a:gd name="T13" fmla="*/ 62 h 86"/>
                <a:gd name="T14" fmla="*/ 44 w 73"/>
                <a:gd name="T15" fmla="*/ 36 h 86"/>
                <a:gd name="T16" fmla="*/ 44 w 73"/>
                <a:gd name="T17" fmla="*/ 36 h 86"/>
                <a:gd name="T18" fmla="*/ 42 w 73"/>
                <a:gd name="T19" fmla="*/ 48 h 86"/>
                <a:gd name="T20" fmla="*/ 37 w 73"/>
                <a:gd name="T21" fmla="*/ 45 h 86"/>
                <a:gd name="T22" fmla="*/ 26 w 73"/>
                <a:gd name="T23" fmla="*/ 67 h 86"/>
                <a:gd name="T24" fmla="*/ 30 w 73"/>
                <a:gd name="T25" fmla="*/ 79 h 86"/>
                <a:gd name="T26" fmla="*/ 18 w 73"/>
                <a:gd name="T27" fmla="*/ 83 h 86"/>
                <a:gd name="T28" fmla="*/ 7 w 73"/>
                <a:gd name="T29" fmla="*/ 79 h 86"/>
                <a:gd name="T30" fmla="*/ 0 w 73"/>
                <a:gd name="T31" fmla="*/ 64 h 86"/>
                <a:gd name="T32" fmla="*/ 0 w 73"/>
                <a:gd name="T33" fmla="*/ 34 h 86"/>
                <a:gd name="T34" fmla="*/ 2 w 73"/>
                <a:gd name="T35" fmla="*/ 26 h 86"/>
                <a:gd name="T36" fmla="*/ 7 w 73"/>
                <a:gd name="T37" fmla="*/ 17 h 86"/>
                <a:gd name="T38" fmla="*/ 21 w 73"/>
                <a:gd name="T39" fmla="*/ 17 h 86"/>
                <a:gd name="T40" fmla="*/ 26 w 73"/>
                <a:gd name="T41" fmla="*/ 8 h 86"/>
                <a:gd name="T42" fmla="*/ 40 w 73"/>
                <a:gd name="T43" fmla="*/ 0 h 86"/>
                <a:gd name="T44" fmla="*/ 40 w 73"/>
                <a:gd name="T45" fmla="*/ 15 h 86"/>
                <a:gd name="T46" fmla="*/ 35 w 73"/>
                <a:gd name="T47" fmla="*/ 24 h 86"/>
                <a:gd name="T48" fmla="*/ 37 w 73"/>
                <a:gd name="T49" fmla="*/ 31 h 86"/>
                <a:gd name="T50" fmla="*/ 44 w 73"/>
                <a:gd name="T51" fmla="*/ 3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86">
                  <a:moveTo>
                    <a:pt x="73" y="62"/>
                  </a:moveTo>
                  <a:lnTo>
                    <a:pt x="73" y="62"/>
                  </a:lnTo>
                  <a:lnTo>
                    <a:pt x="63" y="86"/>
                  </a:lnTo>
                  <a:lnTo>
                    <a:pt x="47" y="69"/>
                  </a:lnTo>
                  <a:lnTo>
                    <a:pt x="44" y="57"/>
                  </a:lnTo>
                  <a:lnTo>
                    <a:pt x="68" y="48"/>
                  </a:lnTo>
                  <a:lnTo>
                    <a:pt x="73" y="62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2" y="48"/>
                  </a:lnTo>
                  <a:lnTo>
                    <a:pt x="37" y="45"/>
                  </a:lnTo>
                  <a:lnTo>
                    <a:pt x="26" y="67"/>
                  </a:lnTo>
                  <a:lnTo>
                    <a:pt x="30" y="79"/>
                  </a:lnTo>
                  <a:lnTo>
                    <a:pt x="18" y="83"/>
                  </a:lnTo>
                  <a:lnTo>
                    <a:pt x="7" y="79"/>
                  </a:lnTo>
                  <a:lnTo>
                    <a:pt x="0" y="6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7"/>
                  </a:lnTo>
                  <a:lnTo>
                    <a:pt x="21" y="17"/>
                  </a:lnTo>
                  <a:lnTo>
                    <a:pt x="26" y="8"/>
                  </a:lnTo>
                  <a:lnTo>
                    <a:pt x="40" y="0"/>
                  </a:lnTo>
                  <a:lnTo>
                    <a:pt x="40" y="15"/>
                  </a:lnTo>
                  <a:lnTo>
                    <a:pt x="35" y="24"/>
                  </a:lnTo>
                  <a:lnTo>
                    <a:pt x="37" y="31"/>
                  </a:lnTo>
                  <a:lnTo>
                    <a:pt x="44" y="3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7" name="Freeform 86">
              <a:extLst>
                <a:ext uri="{FF2B5EF4-FFF2-40B4-BE49-F238E27FC236}">
                  <a16:creationId xmlns:a16="http://schemas.microsoft.com/office/drawing/2014/main" id="{4985162C-CE40-7429-6899-E5B38492E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812" y="3362020"/>
              <a:ext cx="100557" cy="68174"/>
            </a:xfrm>
            <a:custGeom>
              <a:avLst/>
              <a:gdLst>
                <a:gd name="T0" fmla="*/ 19 w 59"/>
                <a:gd name="T1" fmla="*/ 0 h 40"/>
                <a:gd name="T2" fmla="*/ 19 w 59"/>
                <a:gd name="T3" fmla="*/ 0 h 40"/>
                <a:gd name="T4" fmla="*/ 29 w 59"/>
                <a:gd name="T5" fmla="*/ 4 h 40"/>
                <a:gd name="T6" fmla="*/ 33 w 59"/>
                <a:gd name="T7" fmla="*/ 4 h 40"/>
                <a:gd name="T8" fmla="*/ 36 w 59"/>
                <a:gd name="T9" fmla="*/ 12 h 40"/>
                <a:gd name="T10" fmla="*/ 45 w 59"/>
                <a:gd name="T11" fmla="*/ 9 h 40"/>
                <a:gd name="T12" fmla="*/ 45 w 59"/>
                <a:gd name="T13" fmla="*/ 16 h 40"/>
                <a:gd name="T14" fmla="*/ 50 w 59"/>
                <a:gd name="T15" fmla="*/ 16 h 40"/>
                <a:gd name="T16" fmla="*/ 59 w 59"/>
                <a:gd name="T17" fmla="*/ 23 h 40"/>
                <a:gd name="T18" fmla="*/ 52 w 59"/>
                <a:gd name="T19" fmla="*/ 28 h 40"/>
                <a:gd name="T20" fmla="*/ 45 w 59"/>
                <a:gd name="T21" fmla="*/ 26 h 40"/>
                <a:gd name="T22" fmla="*/ 38 w 59"/>
                <a:gd name="T23" fmla="*/ 28 h 40"/>
                <a:gd name="T24" fmla="*/ 33 w 59"/>
                <a:gd name="T25" fmla="*/ 26 h 40"/>
                <a:gd name="T26" fmla="*/ 31 w 59"/>
                <a:gd name="T27" fmla="*/ 28 h 40"/>
                <a:gd name="T28" fmla="*/ 24 w 59"/>
                <a:gd name="T29" fmla="*/ 30 h 40"/>
                <a:gd name="T30" fmla="*/ 22 w 59"/>
                <a:gd name="T31" fmla="*/ 26 h 40"/>
                <a:gd name="T32" fmla="*/ 17 w 59"/>
                <a:gd name="T33" fmla="*/ 28 h 40"/>
                <a:gd name="T34" fmla="*/ 10 w 59"/>
                <a:gd name="T35" fmla="*/ 40 h 40"/>
                <a:gd name="T36" fmla="*/ 5 w 59"/>
                <a:gd name="T37" fmla="*/ 38 h 40"/>
                <a:gd name="T38" fmla="*/ 5 w 59"/>
                <a:gd name="T39" fmla="*/ 33 h 40"/>
                <a:gd name="T40" fmla="*/ 5 w 59"/>
                <a:gd name="T41" fmla="*/ 28 h 40"/>
                <a:gd name="T42" fmla="*/ 0 w 59"/>
                <a:gd name="T43" fmla="*/ 23 h 40"/>
                <a:gd name="T44" fmla="*/ 5 w 59"/>
                <a:gd name="T45" fmla="*/ 21 h 40"/>
                <a:gd name="T46" fmla="*/ 5 w 59"/>
                <a:gd name="T47" fmla="*/ 14 h 40"/>
                <a:gd name="T48" fmla="*/ 5 w 59"/>
                <a:gd name="T49" fmla="*/ 4 h 40"/>
                <a:gd name="T50" fmla="*/ 5 w 59"/>
                <a:gd name="T51" fmla="*/ 0 h 40"/>
                <a:gd name="T52" fmla="*/ 19 w 59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40">
                  <a:moveTo>
                    <a:pt x="19" y="0"/>
                  </a:moveTo>
                  <a:lnTo>
                    <a:pt x="19" y="0"/>
                  </a:lnTo>
                  <a:lnTo>
                    <a:pt x="29" y="4"/>
                  </a:lnTo>
                  <a:lnTo>
                    <a:pt x="33" y="4"/>
                  </a:lnTo>
                  <a:lnTo>
                    <a:pt x="36" y="12"/>
                  </a:lnTo>
                  <a:lnTo>
                    <a:pt x="45" y="9"/>
                  </a:lnTo>
                  <a:lnTo>
                    <a:pt x="45" y="16"/>
                  </a:lnTo>
                  <a:lnTo>
                    <a:pt x="50" y="16"/>
                  </a:lnTo>
                  <a:lnTo>
                    <a:pt x="59" y="23"/>
                  </a:lnTo>
                  <a:lnTo>
                    <a:pt x="52" y="28"/>
                  </a:lnTo>
                  <a:lnTo>
                    <a:pt x="45" y="26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31" y="28"/>
                  </a:lnTo>
                  <a:lnTo>
                    <a:pt x="24" y="30"/>
                  </a:lnTo>
                  <a:lnTo>
                    <a:pt x="22" y="26"/>
                  </a:lnTo>
                  <a:lnTo>
                    <a:pt x="17" y="28"/>
                  </a:lnTo>
                  <a:lnTo>
                    <a:pt x="10" y="40"/>
                  </a:lnTo>
                  <a:lnTo>
                    <a:pt x="5" y="38"/>
                  </a:lnTo>
                  <a:lnTo>
                    <a:pt x="5" y="33"/>
                  </a:lnTo>
                  <a:lnTo>
                    <a:pt x="5" y="28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5" y="14"/>
                  </a:lnTo>
                  <a:lnTo>
                    <a:pt x="5" y="4"/>
                  </a:lnTo>
                  <a:lnTo>
                    <a:pt x="5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8" name="Freeform 90">
              <a:extLst>
                <a:ext uri="{FF2B5EF4-FFF2-40B4-BE49-F238E27FC236}">
                  <a16:creationId xmlns:a16="http://schemas.microsoft.com/office/drawing/2014/main" id="{13554701-CE22-19A7-BEEA-F72B78C76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977" y="3881846"/>
              <a:ext cx="160209" cy="173843"/>
            </a:xfrm>
            <a:custGeom>
              <a:avLst/>
              <a:gdLst>
                <a:gd name="T0" fmla="*/ 33 w 94"/>
                <a:gd name="T1" fmla="*/ 0 h 102"/>
                <a:gd name="T2" fmla="*/ 33 w 94"/>
                <a:gd name="T3" fmla="*/ 0 h 102"/>
                <a:gd name="T4" fmla="*/ 49 w 94"/>
                <a:gd name="T5" fmla="*/ 9 h 102"/>
                <a:gd name="T6" fmla="*/ 54 w 94"/>
                <a:gd name="T7" fmla="*/ 7 h 102"/>
                <a:gd name="T8" fmla="*/ 56 w 94"/>
                <a:gd name="T9" fmla="*/ 17 h 102"/>
                <a:gd name="T10" fmla="*/ 71 w 94"/>
                <a:gd name="T11" fmla="*/ 19 h 102"/>
                <a:gd name="T12" fmla="*/ 75 w 94"/>
                <a:gd name="T13" fmla="*/ 14 h 102"/>
                <a:gd name="T14" fmla="*/ 82 w 94"/>
                <a:gd name="T15" fmla="*/ 21 h 102"/>
                <a:gd name="T16" fmla="*/ 92 w 94"/>
                <a:gd name="T17" fmla="*/ 24 h 102"/>
                <a:gd name="T18" fmla="*/ 94 w 94"/>
                <a:gd name="T19" fmla="*/ 36 h 102"/>
                <a:gd name="T20" fmla="*/ 87 w 94"/>
                <a:gd name="T21" fmla="*/ 47 h 102"/>
                <a:gd name="T22" fmla="*/ 71 w 94"/>
                <a:gd name="T23" fmla="*/ 64 h 102"/>
                <a:gd name="T24" fmla="*/ 49 w 94"/>
                <a:gd name="T25" fmla="*/ 71 h 102"/>
                <a:gd name="T26" fmla="*/ 40 w 94"/>
                <a:gd name="T27" fmla="*/ 85 h 102"/>
                <a:gd name="T28" fmla="*/ 38 w 94"/>
                <a:gd name="T29" fmla="*/ 95 h 102"/>
                <a:gd name="T30" fmla="*/ 28 w 94"/>
                <a:gd name="T31" fmla="*/ 102 h 102"/>
                <a:gd name="T32" fmla="*/ 21 w 94"/>
                <a:gd name="T33" fmla="*/ 95 h 102"/>
                <a:gd name="T34" fmla="*/ 14 w 94"/>
                <a:gd name="T35" fmla="*/ 92 h 102"/>
                <a:gd name="T36" fmla="*/ 9 w 94"/>
                <a:gd name="T37" fmla="*/ 92 h 102"/>
                <a:gd name="T38" fmla="*/ 7 w 94"/>
                <a:gd name="T39" fmla="*/ 88 h 102"/>
                <a:gd name="T40" fmla="*/ 12 w 94"/>
                <a:gd name="T41" fmla="*/ 83 h 102"/>
                <a:gd name="T42" fmla="*/ 9 w 94"/>
                <a:gd name="T43" fmla="*/ 78 h 102"/>
                <a:gd name="T44" fmla="*/ 19 w 94"/>
                <a:gd name="T45" fmla="*/ 64 h 102"/>
                <a:gd name="T46" fmla="*/ 16 w 94"/>
                <a:gd name="T47" fmla="*/ 57 h 102"/>
                <a:gd name="T48" fmla="*/ 9 w 94"/>
                <a:gd name="T49" fmla="*/ 66 h 102"/>
                <a:gd name="T50" fmla="*/ 0 w 94"/>
                <a:gd name="T51" fmla="*/ 57 h 102"/>
                <a:gd name="T52" fmla="*/ 2 w 94"/>
                <a:gd name="T53" fmla="*/ 54 h 102"/>
                <a:gd name="T54" fmla="*/ 0 w 94"/>
                <a:gd name="T55" fmla="*/ 40 h 102"/>
                <a:gd name="T56" fmla="*/ 7 w 94"/>
                <a:gd name="T57" fmla="*/ 36 h 102"/>
                <a:gd name="T58" fmla="*/ 9 w 94"/>
                <a:gd name="T59" fmla="*/ 26 h 102"/>
                <a:gd name="T60" fmla="*/ 14 w 94"/>
                <a:gd name="T61" fmla="*/ 17 h 102"/>
                <a:gd name="T62" fmla="*/ 14 w 94"/>
                <a:gd name="T63" fmla="*/ 9 h 102"/>
                <a:gd name="T64" fmla="*/ 23 w 94"/>
                <a:gd name="T65" fmla="*/ 7 h 102"/>
                <a:gd name="T66" fmla="*/ 33 w 94"/>
                <a:gd name="T6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" h="102">
                  <a:moveTo>
                    <a:pt x="33" y="0"/>
                  </a:moveTo>
                  <a:lnTo>
                    <a:pt x="33" y="0"/>
                  </a:lnTo>
                  <a:lnTo>
                    <a:pt x="49" y="9"/>
                  </a:lnTo>
                  <a:lnTo>
                    <a:pt x="54" y="7"/>
                  </a:lnTo>
                  <a:lnTo>
                    <a:pt x="56" y="17"/>
                  </a:lnTo>
                  <a:lnTo>
                    <a:pt x="71" y="19"/>
                  </a:lnTo>
                  <a:lnTo>
                    <a:pt x="75" y="14"/>
                  </a:lnTo>
                  <a:lnTo>
                    <a:pt x="82" y="21"/>
                  </a:lnTo>
                  <a:lnTo>
                    <a:pt x="92" y="24"/>
                  </a:lnTo>
                  <a:lnTo>
                    <a:pt x="94" y="36"/>
                  </a:lnTo>
                  <a:lnTo>
                    <a:pt x="87" y="47"/>
                  </a:lnTo>
                  <a:lnTo>
                    <a:pt x="71" y="64"/>
                  </a:lnTo>
                  <a:lnTo>
                    <a:pt x="49" y="71"/>
                  </a:lnTo>
                  <a:lnTo>
                    <a:pt x="40" y="85"/>
                  </a:lnTo>
                  <a:lnTo>
                    <a:pt x="38" y="95"/>
                  </a:lnTo>
                  <a:lnTo>
                    <a:pt x="28" y="102"/>
                  </a:lnTo>
                  <a:lnTo>
                    <a:pt x="21" y="95"/>
                  </a:lnTo>
                  <a:lnTo>
                    <a:pt x="14" y="92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12" y="83"/>
                  </a:lnTo>
                  <a:lnTo>
                    <a:pt x="9" y="78"/>
                  </a:lnTo>
                  <a:lnTo>
                    <a:pt x="19" y="64"/>
                  </a:lnTo>
                  <a:lnTo>
                    <a:pt x="16" y="57"/>
                  </a:lnTo>
                  <a:lnTo>
                    <a:pt x="9" y="66"/>
                  </a:lnTo>
                  <a:lnTo>
                    <a:pt x="0" y="57"/>
                  </a:lnTo>
                  <a:lnTo>
                    <a:pt x="2" y="54"/>
                  </a:lnTo>
                  <a:lnTo>
                    <a:pt x="0" y="40"/>
                  </a:lnTo>
                  <a:lnTo>
                    <a:pt x="7" y="36"/>
                  </a:lnTo>
                  <a:lnTo>
                    <a:pt x="9" y="26"/>
                  </a:lnTo>
                  <a:lnTo>
                    <a:pt x="14" y="17"/>
                  </a:lnTo>
                  <a:lnTo>
                    <a:pt x="14" y="9"/>
                  </a:lnTo>
                  <a:lnTo>
                    <a:pt x="23" y="7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09" name="Freeform 92">
              <a:extLst>
                <a:ext uri="{FF2B5EF4-FFF2-40B4-BE49-F238E27FC236}">
                  <a16:creationId xmlns:a16="http://schemas.microsoft.com/office/drawing/2014/main" id="{EE93D865-AAFF-7341-7F5A-E4BF7CF43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820" y="3005811"/>
              <a:ext cx="334052" cy="294853"/>
            </a:xfrm>
            <a:custGeom>
              <a:avLst/>
              <a:gdLst>
                <a:gd name="T0" fmla="*/ 59 w 196"/>
                <a:gd name="T1" fmla="*/ 10 h 173"/>
                <a:gd name="T2" fmla="*/ 59 w 196"/>
                <a:gd name="T3" fmla="*/ 10 h 173"/>
                <a:gd name="T4" fmla="*/ 66 w 196"/>
                <a:gd name="T5" fmla="*/ 15 h 173"/>
                <a:gd name="T6" fmla="*/ 81 w 196"/>
                <a:gd name="T7" fmla="*/ 10 h 173"/>
                <a:gd name="T8" fmla="*/ 88 w 196"/>
                <a:gd name="T9" fmla="*/ 3 h 173"/>
                <a:gd name="T10" fmla="*/ 100 w 196"/>
                <a:gd name="T11" fmla="*/ 0 h 173"/>
                <a:gd name="T12" fmla="*/ 111 w 196"/>
                <a:gd name="T13" fmla="*/ 5 h 173"/>
                <a:gd name="T14" fmla="*/ 116 w 196"/>
                <a:gd name="T15" fmla="*/ 12 h 173"/>
                <a:gd name="T16" fmla="*/ 121 w 196"/>
                <a:gd name="T17" fmla="*/ 8 h 173"/>
                <a:gd name="T18" fmla="*/ 133 w 196"/>
                <a:gd name="T19" fmla="*/ 10 h 173"/>
                <a:gd name="T20" fmla="*/ 147 w 196"/>
                <a:gd name="T21" fmla="*/ 12 h 173"/>
                <a:gd name="T22" fmla="*/ 154 w 196"/>
                <a:gd name="T23" fmla="*/ 8 h 173"/>
                <a:gd name="T24" fmla="*/ 166 w 196"/>
                <a:gd name="T25" fmla="*/ 41 h 173"/>
                <a:gd name="T26" fmla="*/ 161 w 196"/>
                <a:gd name="T27" fmla="*/ 48 h 173"/>
                <a:gd name="T28" fmla="*/ 156 w 196"/>
                <a:gd name="T29" fmla="*/ 62 h 173"/>
                <a:gd name="T30" fmla="*/ 152 w 196"/>
                <a:gd name="T31" fmla="*/ 69 h 173"/>
                <a:gd name="T32" fmla="*/ 147 w 196"/>
                <a:gd name="T33" fmla="*/ 74 h 173"/>
                <a:gd name="T34" fmla="*/ 142 w 196"/>
                <a:gd name="T35" fmla="*/ 67 h 173"/>
                <a:gd name="T36" fmla="*/ 135 w 196"/>
                <a:gd name="T37" fmla="*/ 60 h 173"/>
                <a:gd name="T38" fmla="*/ 123 w 196"/>
                <a:gd name="T39" fmla="*/ 34 h 173"/>
                <a:gd name="T40" fmla="*/ 123 w 196"/>
                <a:gd name="T41" fmla="*/ 36 h 173"/>
                <a:gd name="T42" fmla="*/ 130 w 196"/>
                <a:gd name="T43" fmla="*/ 55 h 173"/>
                <a:gd name="T44" fmla="*/ 140 w 196"/>
                <a:gd name="T45" fmla="*/ 71 h 173"/>
                <a:gd name="T46" fmla="*/ 152 w 196"/>
                <a:gd name="T47" fmla="*/ 100 h 173"/>
                <a:gd name="T48" fmla="*/ 156 w 196"/>
                <a:gd name="T49" fmla="*/ 109 h 173"/>
                <a:gd name="T50" fmla="*/ 163 w 196"/>
                <a:gd name="T51" fmla="*/ 121 h 173"/>
                <a:gd name="T52" fmla="*/ 178 w 196"/>
                <a:gd name="T53" fmla="*/ 140 h 173"/>
                <a:gd name="T54" fmla="*/ 173 w 196"/>
                <a:gd name="T55" fmla="*/ 142 h 173"/>
                <a:gd name="T56" fmla="*/ 175 w 196"/>
                <a:gd name="T57" fmla="*/ 154 h 173"/>
                <a:gd name="T58" fmla="*/ 194 w 196"/>
                <a:gd name="T59" fmla="*/ 171 h 173"/>
                <a:gd name="T60" fmla="*/ 196 w 196"/>
                <a:gd name="T61" fmla="*/ 173 h 173"/>
                <a:gd name="T62" fmla="*/ 133 w 196"/>
                <a:gd name="T63" fmla="*/ 173 h 173"/>
                <a:gd name="T64" fmla="*/ 69 w 196"/>
                <a:gd name="T65" fmla="*/ 173 h 173"/>
                <a:gd name="T66" fmla="*/ 3 w 196"/>
                <a:gd name="T67" fmla="*/ 173 h 173"/>
                <a:gd name="T68" fmla="*/ 3 w 196"/>
                <a:gd name="T69" fmla="*/ 109 h 173"/>
                <a:gd name="T70" fmla="*/ 3 w 196"/>
                <a:gd name="T71" fmla="*/ 45 h 173"/>
                <a:gd name="T72" fmla="*/ 0 w 196"/>
                <a:gd name="T73" fmla="*/ 29 h 173"/>
                <a:gd name="T74" fmla="*/ 3 w 196"/>
                <a:gd name="T75" fmla="*/ 19 h 173"/>
                <a:gd name="T76" fmla="*/ 0 w 196"/>
                <a:gd name="T77" fmla="*/ 10 h 173"/>
                <a:gd name="T78" fmla="*/ 5 w 196"/>
                <a:gd name="T79" fmla="*/ 0 h 173"/>
                <a:gd name="T80" fmla="*/ 29 w 196"/>
                <a:gd name="T81" fmla="*/ 0 h 173"/>
                <a:gd name="T82" fmla="*/ 43 w 196"/>
                <a:gd name="T83" fmla="*/ 5 h 173"/>
                <a:gd name="T84" fmla="*/ 59 w 196"/>
                <a:gd name="T85" fmla="*/ 1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173">
                  <a:moveTo>
                    <a:pt x="59" y="10"/>
                  </a:moveTo>
                  <a:lnTo>
                    <a:pt x="59" y="10"/>
                  </a:lnTo>
                  <a:lnTo>
                    <a:pt x="66" y="15"/>
                  </a:lnTo>
                  <a:lnTo>
                    <a:pt x="81" y="10"/>
                  </a:lnTo>
                  <a:lnTo>
                    <a:pt x="88" y="3"/>
                  </a:lnTo>
                  <a:lnTo>
                    <a:pt x="100" y="0"/>
                  </a:lnTo>
                  <a:lnTo>
                    <a:pt x="111" y="5"/>
                  </a:lnTo>
                  <a:lnTo>
                    <a:pt x="116" y="12"/>
                  </a:lnTo>
                  <a:lnTo>
                    <a:pt x="121" y="8"/>
                  </a:lnTo>
                  <a:lnTo>
                    <a:pt x="133" y="10"/>
                  </a:lnTo>
                  <a:lnTo>
                    <a:pt x="147" y="12"/>
                  </a:lnTo>
                  <a:lnTo>
                    <a:pt x="154" y="8"/>
                  </a:lnTo>
                  <a:lnTo>
                    <a:pt x="166" y="41"/>
                  </a:lnTo>
                  <a:lnTo>
                    <a:pt x="161" y="48"/>
                  </a:lnTo>
                  <a:lnTo>
                    <a:pt x="156" y="62"/>
                  </a:lnTo>
                  <a:lnTo>
                    <a:pt x="152" y="69"/>
                  </a:lnTo>
                  <a:lnTo>
                    <a:pt x="147" y="74"/>
                  </a:lnTo>
                  <a:lnTo>
                    <a:pt x="142" y="67"/>
                  </a:lnTo>
                  <a:lnTo>
                    <a:pt x="135" y="60"/>
                  </a:lnTo>
                  <a:lnTo>
                    <a:pt x="123" y="34"/>
                  </a:lnTo>
                  <a:lnTo>
                    <a:pt x="123" y="36"/>
                  </a:lnTo>
                  <a:lnTo>
                    <a:pt x="130" y="55"/>
                  </a:lnTo>
                  <a:lnTo>
                    <a:pt x="140" y="71"/>
                  </a:lnTo>
                  <a:lnTo>
                    <a:pt x="152" y="100"/>
                  </a:lnTo>
                  <a:lnTo>
                    <a:pt x="156" y="109"/>
                  </a:lnTo>
                  <a:lnTo>
                    <a:pt x="163" y="121"/>
                  </a:lnTo>
                  <a:lnTo>
                    <a:pt x="178" y="140"/>
                  </a:lnTo>
                  <a:lnTo>
                    <a:pt x="173" y="142"/>
                  </a:lnTo>
                  <a:lnTo>
                    <a:pt x="175" y="154"/>
                  </a:lnTo>
                  <a:lnTo>
                    <a:pt x="194" y="171"/>
                  </a:lnTo>
                  <a:lnTo>
                    <a:pt x="196" y="173"/>
                  </a:lnTo>
                  <a:lnTo>
                    <a:pt x="133" y="173"/>
                  </a:lnTo>
                  <a:lnTo>
                    <a:pt x="69" y="173"/>
                  </a:lnTo>
                  <a:lnTo>
                    <a:pt x="3" y="173"/>
                  </a:lnTo>
                  <a:lnTo>
                    <a:pt x="3" y="109"/>
                  </a:lnTo>
                  <a:lnTo>
                    <a:pt x="3" y="45"/>
                  </a:lnTo>
                  <a:lnTo>
                    <a:pt x="0" y="29"/>
                  </a:lnTo>
                  <a:lnTo>
                    <a:pt x="3" y="1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29" y="0"/>
                  </a:lnTo>
                  <a:lnTo>
                    <a:pt x="43" y="5"/>
                  </a:lnTo>
                  <a:lnTo>
                    <a:pt x="59" y="1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0" name="Freeform 96">
              <a:extLst>
                <a:ext uri="{FF2B5EF4-FFF2-40B4-BE49-F238E27FC236}">
                  <a16:creationId xmlns:a16="http://schemas.microsoft.com/office/drawing/2014/main" id="{3925D349-00BD-38B4-B572-B0CDA916F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317" y="2583132"/>
              <a:ext cx="342575" cy="277809"/>
            </a:xfrm>
            <a:custGeom>
              <a:avLst/>
              <a:gdLst>
                <a:gd name="T0" fmla="*/ 23 w 201"/>
                <a:gd name="T1" fmla="*/ 0 h 163"/>
                <a:gd name="T2" fmla="*/ 23 w 201"/>
                <a:gd name="T3" fmla="*/ 0 h 163"/>
                <a:gd name="T4" fmla="*/ 42 w 201"/>
                <a:gd name="T5" fmla="*/ 5 h 163"/>
                <a:gd name="T6" fmla="*/ 64 w 201"/>
                <a:gd name="T7" fmla="*/ 2 h 163"/>
                <a:gd name="T8" fmla="*/ 82 w 201"/>
                <a:gd name="T9" fmla="*/ 7 h 163"/>
                <a:gd name="T10" fmla="*/ 94 w 201"/>
                <a:gd name="T11" fmla="*/ 7 h 163"/>
                <a:gd name="T12" fmla="*/ 120 w 201"/>
                <a:gd name="T13" fmla="*/ 7 h 163"/>
                <a:gd name="T14" fmla="*/ 127 w 201"/>
                <a:gd name="T15" fmla="*/ 16 h 163"/>
                <a:gd name="T16" fmla="*/ 158 w 201"/>
                <a:gd name="T17" fmla="*/ 26 h 163"/>
                <a:gd name="T18" fmla="*/ 163 w 201"/>
                <a:gd name="T19" fmla="*/ 21 h 163"/>
                <a:gd name="T20" fmla="*/ 182 w 201"/>
                <a:gd name="T21" fmla="*/ 31 h 163"/>
                <a:gd name="T22" fmla="*/ 201 w 201"/>
                <a:gd name="T23" fmla="*/ 28 h 163"/>
                <a:gd name="T24" fmla="*/ 201 w 201"/>
                <a:gd name="T25" fmla="*/ 40 h 163"/>
                <a:gd name="T26" fmla="*/ 187 w 201"/>
                <a:gd name="T27" fmla="*/ 54 h 163"/>
                <a:gd name="T28" fmla="*/ 165 w 201"/>
                <a:gd name="T29" fmla="*/ 59 h 163"/>
                <a:gd name="T30" fmla="*/ 163 w 201"/>
                <a:gd name="T31" fmla="*/ 66 h 163"/>
                <a:gd name="T32" fmla="*/ 153 w 201"/>
                <a:gd name="T33" fmla="*/ 78 h 163"/>
                <a:gd name="T34" fmla="*/ 149 w 201"/>
                <a:gd name="T35" fmla="*/ 95 h 163"/>
                <a:gd name="T36" fmla="*/ 153 w 201"/>
                <a:gd name="T37" fmla="*/ 109 h 163"/>
                <a:gd name="T38" fmla="*/ 144 w 201"/>
                <a:gd name="T39" fmla="*/ 116 h 163"/>
                <a:gd name="T40" fmla="*/ 142 w 201"/>
                <a:gd name="T41" fmla="*/ 130 h 163"/>
                <a:gd name="T42" fmla="*/ 130 w 201"/>
                <a:gd name="T43" fmla="*/ 135 h 163"/>
                <a:gd name="T44" fmla="*/ 118 w 201"/>
                <a:gd name="T45" fmla="*/ 149 h 163"/>
                <a:gd name="T46" fmla="*/ 97 w 201"/>
                <a:gd name="T47" fmla="*/ 149 h 163"/>
                <a:gd name="T48" fmla="*/ 82 w 201"/>
                <a:gd name="T49" fmla="*/ 149 h 163"/>
                <a:gd name="T50" fmla="*/ 71 w 201"/>
                <a:gd name="T51" fmla="*/ 156 h 163"/>
                <a:gd name="T52" fmla="*/ 66 w 201"/>
                <a:gd name="T53" fmla="*/ 163 h 163"/>
                <a:gd name="T54" fmla="*/ 56 w 201"/>
                <a:gd name="T55" fmla="*/ 161 h 163"/>
                <a:gd name="T56" fmla="*/ 52 w 201"/>
                <a:gd name="T57" fmla="*/ 156 h 163"/>
                <a:gd name="T58" fmla="*/ 47 w 201"/>
                <a:gd name="T59" fmla="*/ 144 h 163"/>
                <a:gd name="T60" fmla="*/ 33 w 201"/>
                <a:gd name="T61" fmla="*/ 142 h 163"/>
                <a:gd name="T62" fmla="*/ 30 w 201"/>
                <a:gd name="T63" fmla="*/ 135 h 163"/>
                <a:gd name="T64" fmla="*/ 35 w 201"/>
                <a:gd name="T65" fmla="*/ 128 h 163"/>
                <a:gd name="T66" fmla="*/ 38 w 201"/>
                <a:gd name="T67" fmla="*/ 121 h 163"/>
                <a:gd name="T68" fmla="*/ 33 w 201"/>
                <a:gd name="T69" fmla="*/ 116 h 163"/>
                <a:gd name="T70" fmla="*/ 38 w 201"/>
                <a:gd name="T71" fmla="*/ 102 h 163"/>
                <a:gd name="T72" fmla="*/ 30 w 201"/>
                <a:gd name="T73" fmla="*/ 90 h 163"/>
                <a:gd name="T74" fmla="*/ 38 w 201"/>
                <a:gd name="T75" fmla="*/ 87 h 163"/>
                <a:gd name="T76" fmla="*/ 38 w 201"/>
                <a:gd name="T77" fmla="*/ 78 h 163"/>
                <a:gd name="T78" fmla="*/ 40 w 201"/>
                <a:gd name="T79" fmla="*/ 73 h 163"/>
                <a:gd name="T80" fmla="*/ 40 w 201"/>
                <a:gd name="T81" fmla="*/ 57 h 163"/>
                <a:gd name="T82" fmla="*/ 49 w 201"/>
                <a:gd name="T83" fmla="*/ 52 h 163"/>
                <a:gd name="T84" fmla="*/ 45 w 201"/>
                <a:gd name="T85" fmla="*/ 40 h 163"/>
                <a:gd name="T86" fmla="*/ 35 w 201"/>
                <a:gd name="T87" fmla="*/ 40 h 163"/>
                <a:gd name="T88" fmla="*/ 33 w 201"/>
                <a:gd name="T89" fmla="*/ 42 h 163"/>
                <a:gd name="T90" fmla="*/ 23 w 201"/>
                <a:gd name="T91" fmla="*/ 42 h 163"/>
                <a:gd name="T92" fmla="*/ 19 w 201"/>
                <a:gd name="T93" fmla="*/ 33 h 163"/>
                <a:gd name="T94" fmla="*/ 12 w 201"/>
                <a:gd name="T95" fmla="*/ 35 h 163"/>
                <a:gd name="T96" fmla="*/ 7 w 201"/>
                <a:gd name="T97" fmla="*/ 40 h 163"/>
                <a:gd name="T98" fmla="*/ 7 w 201"/>
                <a:gd name="T99" fmla="*/ 26 h 163"/>
                <a:gd name="T100" fmla="*/ 0 w 201"/>
                <a:gd name="T101" fmla="*/ 16 h 163"/>
                <a:gd name="T102" fmla="*/ 23 w 201"/>
                <a:gd name="T10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1" h="163">
                  <a:moveTo>
                    <a:pt x="23" y="0"/>
                  </a:moveTo>
                  <a:lnTo>
                    <a:pt x="23" y="0"/>
                  </a:lnTo>
                  <a:lnTo>
                    <a:pt x="42" y="5"/>
                  </a:lnTo>
                  <a:lnTo>
                    <a:pt x="64" y="2"/>
                  </a:lnTo>
                  <a:lnTo>
                    <a:pt x="82" y="7"/>
                  </a:lnTo>
                  <a:lnTo>
                    <a:pt x="94" y="7"/>
                  </a:lnTo>
                  <a:lnTo>
                    <a:pt x="120" y="7"/>
                  </a:lnTo>
                  <a:lnTo>
                    <a:pt x="127" y="16"/>
                  </a:lnTo>
                  <a:lnTo>
                    <a:pt x="158" y="26"/>
                  </a:lnTo>
                  <a:lnTo>
                    <a:pt x="163" y="21"/>
                  </a:lnTo>
                  <a:lnTo>
                    <a:pt x="182" y="31"/>
                  </a:lnTo>
                  <a:lnTo>
                    <a:pt x="201" y="28"/>
                  </a:lnTo>
                  <a:lnTo>
                    <a:pt x="201" y="40"/>
                  </a:lnTo>
                  <a:lnTo>
                    <a:pt x="187" y="54"/>
                  </a:lnTo>
                  <a:lnTo>
                    <a:pt x="165" y="59"/>
                  </a:lnTo>
                  <a:lnTo>
                    <a:pt x="163" y="66"/>
                  </a:lnTo>
                  <a:lnTo>
                    <a:pt x="153" y="78"/>
                  </a:lnTo>
                  <a:lnTo>
                    <a:pt x="149" y="95"/>
                  </a:lnTo>
                  <a:lnTo>
                    <a:pt x="153" y="109"/>
                  </a:lnTo>
                  <a:lnTo>
                    <a:pt x="144" y="116"/>
                  </a:lnTo>
                  <a:lnTo>
                    <a:pt x="142" y="130"/>
                  </a:lnTo>
                  <a:lnTo>
                    <a:pt x="130" y="135"/>
                  </a:lnTo>
                  <a:lnTo>
                    <a:pt x="118" y="149"/>
                  </a:lnTo>
                  <a:lnTo>
                    <a:pt x="97" y="149"/>
                  </a:lnTo>
                  <a:lnTo>
                    <a:pt x="82" y="149"/>
                  </a:lnTo>
                  <a:lnTo>
                    <a:pt x="71" y="156"/>
                  </a:lnTo>
                  <a:lnTo>
                    <a:pt x="66" y="163"/>
                  </a:lnTo>
                  <a:lnTo>
                    <a:pt x="56" y="161"/>
                  </a:lnTo>
                  <a:lnTo>
                    <a:pt x="52" y="156"/>
                  </a:lnTo>
                  <a:lnTo>
                    <a:pt x="47" y="144"/>
                  </a:lnTo>
                  <a:lnTo>
                    <a:pt x="33" y="142"/>
                  </a:lnTo>
                  <a:lnTo>
                    <a:pt x="30" y="135"/>
                  </a:lnTo>
                  <a:lnTo>
                    <a:pt x="35" y="128"/>
                  </a:lnTo>
                  <a:lnTo>
                    <a:pt x="38" y="121"/>
                  </a:lnTo>
                  <a:lnTo>
                    <a:pt x="33" y="116"/>
                  </a:lnTo>
                  <a:lnTo>
                    <a:pt x="38" y="102"/>
                  </a:lnTo>
                  <a:lnTo>
                    <a:pt x="30" y="90"/>
                  </a:lnTo>
                  <a:lnTo>
                    <a:pt x="38" y="87"/>
                  </a:lnTo>
                  <a:lnTo>
                    <a:pt x="38" y="78"/>
                  </a:lnTo>
                  <a:lnTo>
                    <a:pt x="40" y="73"/>
                  </a:lnTo>
                  <a:lnTo>
                    <a:pt x="40" y="57"/>
                  </a:lnTo>
                  <a:lnTo>
                    <a:pt x="49" y="52"/>
                  </a:lnTo>
                  <a:lnTo>
                    <a:pt x="45" y="40"/>
                  </a:lnTo>
                  <a:lnTo>
                    <a:pt x="35" y="40"/>
                  </a:lnTo>
                  <a:lnTo>
                    <a:pt x="33" y="42"/>
                  </a:lnTo>
                  <a:lnTo>
                    <a:pt x="23" y="42"/>
                  </a:lnTo>
                  <a:lnTo>
                    <a:pt x="19" y="33"/>
                  </a:lnTo>
                  <a:lnTo>
                    <a:pt x="12" y="35"/>
                  </a:lnTo>
                  <a:lnTo>
                    <a:pt x="7" y="40"/>
                  </a:lnTo>
                  <a:lnTo>
                    <a:pt x="7" y="26"/>
                  </a:lnTo>
                  <a:lnTo>
                    <a:pt x="0" y="1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1" name="Freeform 98">
              <a:extLst>
                <a:ext uri="{FF2B5EF4-FFF2-40B4-BE49-F238E27FC236}">
                  <a16:creationId xmlns:a16="http://schemas.microsoft.com/office/drawing/2014/main" id="{3D10C9D1-0B25-B3EC-F502-2659EA660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621" y="1872420"/>
              <a:ext cx="132939" cy="114192"/>
            </a:xfrm>
            <a:custGeom>
              <a:avLst/>
              <a:gdLst>
                <a:gd name="T0" fmla="*/ 42 w 78"/>
                <a:gd name="T1" fmla="*/ 0 h 67"/>
                <a:gd name="T2" fmla="*/ 42 w 78"/>
                <a:gd name="T3" fmla="*/ 0 h 67"/>
                <a:gd name="T4" fmla="*/ 59 w 78"/>
                <a:gd name="T5" fmla="*/ 5 h 67"/>
                <a:gd name="T6" fmla="*/ 75 w 78"/>
                <a:gd name="T7" fmla="*/ 5 h 67"/>
                <a:gd name="T8" fmla="*/ 78 w 78"/>
                <a:gd name="T9" fmla="*/ 10 h 67"/>
                <a:gd name="T10" fmla="*/ 66 w 78"/>
                <a:gd name="T11" fmla="*/ 29 h 67"/>
                <a:gd name="T12" fmla="*/ 70 w 78"/>
                <a:gd name="T13" fmla="*/ 57 h 67"/>
                <a:gd name="T14" fmla="*/ 63 w 78"/>
                <a:gd name="T15" fmla="*/ 67 h 67"/>
                <a:gd name="T16" fmla="*/ 52 w 78"/>
                <a:gd name="T17" fmla="*/ 67 h 67"/>
                <a:gd name="T18" fmla="*/ 37 w 78"/>
                <a:gd name="T19" fmla="*/ 55 h 67"/>
                <a:gd name="T20" fmla="*/ 30 w 78"/>
                <a:gd name="T21" fmla="*/ 52 h 67"/>
                <a:gd name="T22" fmla="*/ 16 w 78"/>
                <a:gd name="T23" fmla="*/ 57 h 67"/>
                <a:gd name="T24" fmla="*/ 18 w 78"/>
                <a:gd name="T25" fmla="*/ 38 h 67"/>
                <a:gd name="T26" fmla="*/ 11 w 78"/>
                <a:gd name="T27" fmla="*/ 43 h 67"/>
                <a:gd name="T28" fmla="*/ 2 w 78"/>
                <a:gd name="T29" fmla="*/ 31 h 67"/>
                <a:gd name="T30" fmla="*/ 0 w 78"/>
                <a:gd name="T31" fmla="*/ 14 h 67"/>
                <a:gd name="T32" fmla="*/ 21 w 78"/>
                <a:gd name="T33" fmla="*/ 5 h 67"/>
                <a:gd name="T34" fmla="*/ 42 w 78"/>
                <a:gd name="T3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7">
                  <a:moveTo>
                    <a:pt x="42" y="0"/>
                  </a:moveTo>
                  <a:lnTo>
                    <a:pt x="42" y="0"/>
                  </a:lnTo>
                  <a:lnTo>
                    <a:pt x="59" y="5"/>
                  </a:lnTo>
                  <a:lnTo>
                    <a:pt x="75" y="5"/>
                  </a:lnTo>
                  <a:lnTo>
                    <a:pt x="78" y="10"/>
                  </a:lnTo>
                  <a:lnTo>
                    <a:pt x="66" y="29"/>
                  </a:lnTo>
                  <a:lnTo>
                    <a:pt x="70" y="57"/>
                  </a:lnTo>
                  <a:lnTo>
                    <a:pt x="63" y="67"/>
                  </a:lnTo>
                  <a:lnTo>
                    <a:pt x="52" y="67"/>
                  </a:lnTo>
                  <a:lnTo>
                    <a:pt x="37" y="55"/>
                  </a:lnTo>
                  <a:lnTo>
                    <a:pt x="30" y="52"/>
                  </a:lnTo>
                  <a:lnTo>
                    <a:pt x="16" y="57"/>
                  </a:lnTo>
                  <a:lnTo>
                    <a:pt x="18" y="38"/>
                  </a:lnTo>
                  <a:lnTo>
                    <a:pt x="11" y="43"/>
                  </a:lnTo>
                  <a:lnTo>
                    <a:pt x="2" y="31"/>
                  </a:lnTo>
                  <a:lnTo>
                    <a:pt x="0" y="14"/>
                  </a:lnTo>
                  <a:lnTo>
                    <a:pt x="21" y="5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2" name="Freeform 102">
              <a:extLst>
                <a:ext uri="{FF2B5EF4-FFF2-40B4-BE49-F238E27FC236}">
                  <a16:creationId xmlns:a16="http://schemas.microsoft.com/office/drawing/2014/main" id="{4725A94A-51FB-8DFC-7ABB-378D8E0E1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334" y="1183863"/>
              <a:ext cx="298262" cy="676627"/>
            </a:xfrm>
            <a:custGeom>
              <a:avLst/>
              <a:gdLst>
                <a:gd name="T0" fmla="*/ 128 w 175"/>
                <a:gd name="T1" fmla="*/ 49 h 397"/>
                <a:gd name="T2" fmla="*/ 128 w 175"/>
                <a:gd name="T3" fmla="*/ 49 h 397"/>
                <a:gd name="T4" fmla="*/ 125 w 175"/>
                <a:gd name="T5" fmla="*/ 82 h 397"/>
                <a:gd name="T6" fmla="*/ 151 w 175"/>
                <a:gd name="T7" fmla="*/ 111 h 397"/>
                <a:gd name="T8" fmla="*/ 137 w 175"/>
                <a:gd name="T9" fmla="*/ 142 h 397"/>
                <a:gd name="T10" fmla="*/ 154 w 175"/>
                <a:gd name="T11" fmla="*/ 187 h 397"/>
                <a:gd name="T12" fmla="*/ 144 w 175"/>
                <a:gd name="T13" fmla="*/ 220 h 397"/>
                <a:gd name="T14" fmla="*/ 158 w 175"/>
                <a:gd name="T15" fmla="*/ 248 h 397"/>
                <a:gd name="T16" fmla="*/ 151 w 175"/>
                <a:gd name="T17" fmla="*/ 272 h 397"/>
                <a:gd name="T18" fmla="*/ 175 w 175"/>
                <a:gd name="T19" fmla="*/ 295 h 397"/>
                <a:gd name="T20" fmla="*/ 170 w 175"/>
                <a:gd name="T21" fmla="*/ 314 h 397"/>
                <a:gd name="T22" fmla="*/ 154 w 175"/>
                <a:gd name="T23" fmla="*/ 333 h 397"/>
                <a:gd name="T24" fmla="*/ 118 w 175"/>
                <a:gd name="T25" fmla="*/ 376 h 397"/>
                <a:gd name="T26" fmla="*/ 90 w 175"/>
                <a:gd name="T27" fmla="*/ 378 h 397"/>
                <a:gd name="T28" fmla="*/ 61 w 175"/>
                <a:gd name="T29" fmla="*/ 390 h 397"/>
                <a:gd name="T30" fmla="*/ 35 w 175"/>
                <a:gd name="T31" fmla="*/ 397 h 397"/>
                <a:gd name="T32" fmla="*/ 26 w 175"/>
                <a:gd name="T33" fmla="*/ 378 h 397"/>
                <a:gd name="T34" fmla="*/ 9 w 175"/>
                <a:gd name="T35" fmla="*/ 369 h 397"/>
                <a:gd name="T36" fmla="*/ 14 w 175"/>
                <a:gd name="T37" fmla="*/ 336 h 397"/>
                <a:gd name="T38" fmla="*/ 5 w 175"/>
                <a:gd name="T39" fmla="*/ 305 h 397"/>
                <a:gd name="T40" fmla="*/ 14 w 175"/>
                <a:gd name="T41" fmla="*/ 284 h 397"/>
                <a:gd name="T42" fmla="*/ 28 w 175"/>
                <a:gd name="T43" fmla="*/ 262 h 397"/>
                <a:gd name="T44" fmla="*/ 66 w 175"/>
                <a:gd name="T45" fmla="*/ 222 h 397"/>
                <a:gd name="T46" fmla="*/ 76 w 175"/>
                <a:gd name="T47" fmla="*/ 213 h 397"/>
                <a:gd name="T48" fmla="*/ 76 w 175"/>
                <a:gd name="T49" fmla="*/ 198 h 397"/>
                <a:gd name="T50" fmla="*/ 52 w 175"/>
                <a:gd name="T51" fmla="*/ 179 h 397"/>
                <a:gd name="T52" fmla="*/ 47 w 175"/>
                <a:gd name="T53" fmla="*/ 163 h 397"/>
                <a:gd name="T54" fmla="*/ 47 w 175"/>
                <a:gd name="T55" fmla="*/ 99 h 397"/>
                <a:gd name="T56" fmla="*/ 21 w 175"/>
                <a:gd name="T57" fmla="*/ 71 h 397"/>
                <a:gd name="T58" fmla="*/ 0 w 175"/>
                <a:gd name="T59" fmla="*/ 49 h 397"/>
                <a:gd name="T60" fmla="*/ 9 w 175"/>
                <a:gd name="T61" fmla="*/ 37 h 397"/>
                <a:gd name="T62" fmla="*/ 26 w 175"/>
                <a:gd name="T63" fmla="*/ 61 h 397"/>
                <a:gd name="T64" fmla="*/ 47 w 175"/>
                <a:gd name="T65" fmla="*/ 59 h 397"/>
                <a:gd name="T66" fmla="*/ 66 w 175"/>
                <a:gd name="T67" fmla="*/ 68 h 397"/>
                <a:gd name="T68" fmla="*/ 80 w 175"/>
                <a:gd name="T69" fmla="*/ 49 h 397"/>
                <a:gd name="T70" fmla="*/ 90 w 175"/>
                <a:gd name="T71" fmla="*/ 16 h 397"/>
                <a:gd name="T72" fmla="*/ 113 w 175"/>
                <a:gd name="T73" fmla="*/ 0 h 397"/>
                <a:gd name="T74" fmla="*/ 135 w 175"/>
                <a:gd name="T75" fmla="*/ 18 h 397"/>
                <a:gd name="T76" fmla="*/ 128 w 175"/>
                <a:gd name="T77" fmla="*/ 4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5" h="397">
                  <a:moveTo>
                    <a:pt x="128" y="49"/>
                  </a:moveTo>
                  <a:lnTo>
                    <a:pt x="128" y="49"/>
                  </a:lnTo>
                  <a:lnTo>
                    <a:pt x="125" y="82"/>
                  </a:lnTo>
                  <a:lnTo>
                    <a:pt x="151" y="111"/>
                  </a:lnTo>
                  <a:lnTo>
                    <a:pt x="137" y="142"/>
                  </a:lnTo>
                  <a:lnTo>
                    <a:pt x="154" y="187"/>
                  </a:lnTo>
                  <a:lnTo>
                    <a:pt x="144" y="220"/>
                  </a:lnTo>
                  <a:lnTo>
                    <a:pt x="158" y="248"/>
                  </a:lnTo>
                  <a:lnTo>
                    <a:pt x="151" y="272"/>
                  </a:lnTo>
                  <a:lnTo>
                    <a:pt x="175" y="295"/>
                  </a:lnTo>
                  <a:lnTo>
                    <a:pt x="170" y="314"/>
                  </a:lnTo>
                  <a:lnTo>
                    <a:pt x="154" y="333"/>
                  </a:lnTo>
                  <a:lnTo>
                    <a:pt x="118" y="376"/>
                  </a:lnTo>
                  <a:lnTo>
                    <a:pt x="90" y="378"/>
                  </a:lnTo>
                  <a:lnTo>
                    <a:pt x="61" y="390"/>
                  </a:lnTo>
                  <a:lnTo>
                    <a:pt x="35" y="397"/>
                  </a:lnTo>
                  <a:lnTo>
                    <a:pt x="26" y="378"/>
                  </a:lnTo>
                  <a:lnTo>
                    <a:pt x="9" y="369"/>
                  </a:lnTo>
                  <a:lnTo>
                    <a:pt x="14" y="336"/>
                  </a:lnTo>
                  <a:lnTo>
                    <a:pt x="5" y="305"/>
                  </a:lnTo>
                  <a:lnTo>
                    <a:pt x="14" y="284"/>
                  </a:lnTo>
                  <a:lnTo>
                    <a:pt x="28" y="262"/>
                  </a:lnTo>
                  <a:lnTo>
                    <a:pt x="66" y="222"/>
                  </a:lnTo>
                  <a:lnTo>
                    <a:pt x="76" y="213"/>
                  </a:lnTo>
                  <a:lnTo>
                    <a:pt x="76" y="198"/>
                  </a:lnTo>
                  <a:lnTo>
                    <a:pt x="52" y="179"/>
                  </a:lnTo>
                  <a:lnTo>
                    <a:pt x="47" y="163"/>
                  </a:lnTo>
                  <a:lnTo>
                    <a:pt x="47" y="99"/>
                  </a:lnTo>
                  <a:lnTo>
                    <a:pt x="21" y="71"/>
                  </a:lnTo>
                  <a:lnTo>
                    <a:pt x="0" y="49"/>
                  </a:lnTo>
                  <a:lnTo>
                    <a:pt x="9" y="37"/>
                  </a:lnTo>
                  <a:lnTo>
                    <a:pt x="26" y="61"/>
                  </a:lnTo>
                  <a:lnTo>
                    <a:pt x="47" y="59"/>
                  </a:lnTo>
                  <a:lnTo>
                    <a:pt x="66" y="68"/>
                  </a:lnTo>
                  <a:lnTo>
                    <a:pt x="80" y="49"/>
                  </a:lnTo>
                  <a:lnTo>
                    <a:pt x="90" y="16"/>
                  </a:lnTo>
                  <a:lnTo>
                    <a:pt x="113" y="0"/>
                  </a:lnTo>
                  <a:lnTo>
                    <a:pt x="135" y="18"/>
                  </a:lnTo>
                  <a:lnTo>
                    <a:pt x="128" y="4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3" name="Freeform 107">
              <a:extLst>
                <a:ext uri="{FF2B5EF4-FFF2-40B4-BE49-F238E27FC236}">
                  <a16:creationId xmlns:a16="http://schemas.microsoft.com/office/drawing/2014/main" id="{84D64FB6-A3AF-D540-605B-26CEE0124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073" y="5552107"/>
              <a:ext cx="93740" cy="52835"/>
            </a:xfrm>
            <a:custGeom>
              <a:avLst/>
              <a:gdLst>
                <a:gd name="T0" fmla="*/ 43 w 55"/>
                <a:gd name="T1" fmla="*/ 0 h 31"/>
                <a:gd name="T2" fmla="*/ 43 w 55"/>
                <a:gd name="T3" fmla="*/ 0 h 31"/>
                <a:gd name="T4" fmla="*/ 55 w 55"/>
                <a:gd name="T5" fmla="*/ 12 h 31"/>
                <a:gd name="T6" fmla="*/ 50 w 55"/>
                <a:gd name="T7" fmla="*/ 21 h 31"/>
                <a:gd name="T8" fmla="*/ 29 w 55"/>
                <a:gd name="T9" fmla="*/ 28 h 31"/>
                <a:gd name="T10" fmla="*/ 22 w 55"/>
                <a:gd name="T11" fmla="*/ 19 h 31"/>
                <a:gd name="T12" fmla="*/ 7 w 55"/>
                <a:gd name="T13" fmla="*/ 31 h 31"/>
                <a:gd name="T14" fmla="*/ 0 w 55"/>
                <a:gd name="T15" fmla="*/ 19 h 31"/>
                <a:gd name="T16" fmla="*/ 19 w 55"/>
                <a:gd name="T17" fmla="*/ 5 h 31"/>
                <a:gd name="T18" fmla="*/ 33 w 55"/>
                <a:gd name="T19" fmla="*/ 12 h 31"/>
                <a:gd name="T20" fmla="*/ 43 w 55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31">
                  <a:moveTo>
                    <a:pt x="43" y="0"/>
                  </a:moveTo>
                  <a:lnTo>
                    <a:pt x="43" y="0"/>
                  </a:lnTo>
                  <a:lnTo>
                    <a:pt x="55" y="12"/>
                  </a:lnTo>
                  <a:lnTo>
                    <a:pt x="50" y="21"/>
                  </a:lnTo>
                  <a:lnTo>
                    <a:pt x="29" y="28"/>
                  </a:lnTo>
                  <a:lnTo>
                    <a:pt x="22" y="19"/>
                  </a:lnTo>
                  <a:lnTo>
                    <a:pt x="7" y="31"/>
                  </a:lnTo>
                  <a:lnTo>
                    <a:pt x="0" y="19"/>
                  </a:lnTo>
                  <a:lnTo>
                    <a:pt x="19" y="5"/>
                  </a:lnTo>
                  <a:lnTo>
                    <a:pt x="33" y="1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4" name="Freeform 109">
              <a:extLst>
                <a:ext uri="{FF2B5EF4-FFF2-40B4-BE49-F238E27FC236}">
                  <a16:creationId xmlns:a16="http://schemas.microsoft.com/office/drawing/2014/main" id="{34D08893-21D6-9571-BBF1-300FAB3F0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438" y="3760838"/>
              <a:ext cx="80105" cy="100557"/>
            </a:xfrm>
            <a:custGeom>
              <a:avLst/>
              <a:gdLst>
                <a:gd name="T0" fmla="*/ 33 w 47"/>
                <a:gd name="T1" fmla="*/ 52 h 59"/>
                <a:gd name="T2" fmla="*/ 33 w 47"/>
                <a:gd name="T3" fmla="*/ 52 h 59"/>
                <a:gd name="T4" fmla="*/ 33 w 47"/>
                <a:gd name="T5" fmla="*/ 52 h 59"/>
                <a:gd name="T6" fmla="*/ 33 w 47"/>
                <a:gd name="T7" fmla="*/ 52 h 59"/>
                <a:gd name="T8" fmla="*/ 26 w 47"/>
                <a:gd name="T9" fmla="*/ 59 h 59"/>
                <a:gd name="T10" fmla="*/ 19 w 47"/>
                <a:gd name="T11" fmla="*/ 59 h 59"/>
                <a:gd name="T12" fmla="*/ 16 w 47"/>
                <a:gd name="T13" fmla="*/ 54 h 59"/>
                <a:gd name="T14" fmla="*/ 12 w 47"/>
                <a:gd name="T15" fmla="*/ 54 h 59"/>
                <a:gd name="T16" fmla="*/ 7 w 47"/>
                <a:gd name="T17" fmla="*/ 59 h 59"/>
                <a:gd name="T18" fmla="*/ 0 w 47"/>
                <a:gd name="T19" fmla="*/ 57 h 59"/>
                <a:gd name="T20" fmla="*/ 5 w 47"/>
                <a:gd name="T21" fmla="*/ 50 h 59"/>
                <a:gd name="T22" fmla="*/ 7 w 47"/>
                <a:gd name="T23" fmla="*/ 40 h 59"/>
                <a:gd name="T24" fmla="*/ 9 w 47"/>
                <a:gd name="T25" fmla="*/ 36 h 59"/>
                <a:gd name="T26" fmla="*/ 2 w 47"/>
                <a:gd name="T27" fmla="*/ 26 h 59"/>
                <a:gd name="T28" fmla="*/ 0 w 47"/>
                <a:gd name="T29" fmla="*/ 14 h 59"/>
                <a:gd name="T30" fmla="*/ 9 w 47"/>
                <a:gd name="T31" fmla="*/ 0 h 59"/>
                <a:gd name="T32" fmla="*/ 14 w 47"/>
                <a:gd name="T33" fmla="*/ 2 h 59"/>
                <a:gd name="T34" fmla="*/ 26 w 47"/>
                <a:gd name="T35" fmla="*/ 5 h 59"/>
                <a:gd name="T36" fmla="*/ 45 w 47"/>
                <a:gd name="T37" fmla="*/ 19 h 59"/>
                <a:gd name="T38" fmla="*/ 47 w 47"/>
                <a:gd name="T39" fmla="*/ 26 h 59"/>
                <a:gd name="T40" fmla="*/ 33 w 47"/>
                <a:gd name="T41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59">
                  <a:moveTo>
                    <a:pt x="33" y="52"/>
                  </a:move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19" y="59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7" y="59"/>
                  </a:lnTo>
                  <a:lnTo>
                    <a:pt x="0" y="57"/>
                  </a:lnTo>
                  <a:lnTo>
                    <a:pt x="5" y="50"/>
                  </a:lnTo>
                  <a:lnTo>
                    <a:pt x="7" y="40"/>
                  </a:lnTo>
                  <a:lnTo>
                    <a:pt x="9" y="36"/>
                  </a:lnTo>
                  <a:lnTo>
                    <a:pt x="2" y="26"/>
                  </a:lnTo>
                  <a:lnTo>
                    <a:pt x="0" y="14"/>
                  </a:lnTo>
                  <a:lnTo>
                    <a:pt x="9" y="0"/>
                  </a:lnTo>
                  <a:lnTo>
                    <a:pt x="14" y="2"/>
                  </a:lnTo>
                  <a:lnTo>
                    <a:pt x="26" y="5"/>
                  </a:lnTo>
                  <a:lnTo>
                    <a:pt x="45" y="19"/>
                  </a:lnTo>
                  <a:lnTo>
                    <a:pt x="47" y="26"/>
                  </a:lnTo>
                  <a:lnTo>
                    <a:pt x="33" y="5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4CC448BE-4817-DB8C-B1BE-8029E9B22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281" y="2610402"/>
              <a:ext cx="27269" cy="61357"/>
            </a:xfrm>
            <a:custGeom>
              <a:avLst/>
              <a:gdLst>
                <a:gd name="T0" fmla="*/ 16 w 16"/>
                <a:gd name="T1" fmla="*/ 19 h 36"/>
                <a:gd name="T2" fmla="*/ 16 w 16"/>
                <a:gd name="T3" fmla="*/ 19 h 36"/>
                <a:gd name="T4" fmla="*/ 9 w 16"/>
                <a:gd name="T5" fmla="*/ 36 h 36"/>
                <a:gd name="T6" fmla="*/ 2 w 16"/>
                <a:gd name="T7" fmla="*/ 31 h 36"/>
                <a:gd name="T8" fmla="*/ 0 w 16"/>
                <a:gd name="T9" fmla="*/ 17 h 36"/>
                <a:gd name="T10" fmla="*/ 2 w 16"/>
                <a:gd name="T11" fmla="*/ 10 h 36"/>
                <a:gd name="T12" fmla="*/ 14 w 16"/>
                <a:gd name="T13" fmla="*/ 0 h 36"/>
                <a:gd name="T14" fmla="*/ 16 w 16"/>
                <a:gd name="T15" fmla="*/ 19 h 36"/>
                <a:gd name="T16" fmla="*/ 16 w 16"/>
                <a:gd name="T17" fmla="*/ 19 h 36"/>
                <a:gd name="T18" fmla="*/ 16 w 16"/>
                <a:gd name="T19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6">
                  <a:moveTo>
                    <a:pt x="16" y="19"/>
                  </a:moveTo>
                  <a:lnTo>
                    <a:pt x="16" y="19"/>
                  </a:lnTo>
                  <a:lnTo>
                    <a:pt x="9" y="36"/>
                  </a:lnTo>
                  <a:lnTo>
                    <a:pt x="2" y="31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14" y="0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035B831-6BA3-8D90-333C-EF30A0218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8447" y="1925254"/>
              <a:ext cx="253949" cy="410749"/>
            </a:xfrm>
            <a:custGeom>
              <a:avLst/>
              <a:gdLst>
                <a:gd name="T0" fmla="*/ 31 w 149"/>
                <a:gd name="T1" fmla="*/ 121 h 241"/>
                <a:gd name="T2" fmla="*/ 31 w 149"/>
                <a:gd name="T3" fmla="*/ 121 h 241"/>
                <a:gd name="T4" fmla="*/ 22 w 149"/>
                <a:gd name="T5" fmla="*/ 137 h 241"/>
                <a:gd name="T6" fmla="*/ 10 w 149"/>
                <a:gd name="T7" fmla="*/ 133 h 241"/>
                <a:gd name="T8" fmla="*/ 0 w 149"/>
                <a:gd name="T9" fmla="*/ 133 h 241"/>
                <a:gd name="T10" fmla="*/ 3 w 149"/>
                <a:gd name="T11" fmla="*/ 118 h 241"/>
                <a:gd name="T12" fmla="*/ 0 w 149"/>
                <a:gd name="T13" fmla="*/ 104 h 241"/>
                <a:gd name="T14" fmla="*/ 12 w 149"/>
                <a:gd name="T15" fmla="*/ 102 h 241"/>
                <a:gd name="T16" fmla="*/ 31 w 149"/>
                <a:gd name="T17" fmla="*/ 121 h 241"/>
                <a:gd name="T18" fmla="*/ 74 w 149"/>
                <a:gd name="T19" fmla="*/ 0 h 241"/>
                <a:gd name="T20" fmla="*/ 74 w 149"/>
                <a:gd name="T21" fmla="*/ 0 h 241"/>
                <a:gd name="T22" fmla="*/ 57 w 149"/>
                <a:gd name="T23" fmla="*/ 33 h 241"/>
                <a:gd name="T24" fmla="*/ 74 w 149"/>
                <a:gd name="T25" fmla="*/ 28 h 241"/>
                <a:gd name="T26" fmla="*/ 90 w 149"/>
                <a:gd name="T27" fmla="*/ 28 h 241"/>
                <a:gd name="T28" fmla="*/ 86 w 149"/>
                <a:gd name="T29" fmla="*/ 54 h 241"/>
                <a:gd name="T30" fmla="*/ 71 w 149"/>
                <a:gd name="T31" fmla="*/ 81 h 241"/>
                <a:gd name="T32" fmla="*/ 88 w 149"/>
                <a:gd name="T33" fmla="*/ 81 h 241"/>
                <a:gd name="T34" fmla="*/ 105 w 149"/>
                <a:gd name="T35" fmla="*/ 118 h 241"/>
                <a:gd name="T36" fmla="*/ 116 w 149"/>
                <a:gd name="T37" fmla="*/ 121 h 241"/>
                <a:gd name="T38" fmla="*/ 126 w 149"/>
                <a:gd name="T39" fmla="*/ 154 h 241"/>
                <a:gd name="T40" fmla="*/ 131 w 149"/>
                <a:gd name="T41" fmla="*/ 163 h 241"/>
                <a:gd name="T42" fmla="*/ 149 w 149"/>
                <a:gd name="T43" fmla="*/ 168 h 241"/>
                <a:gd name="T44" fmla="*/ 147 w 149"/>
                <a:gd name="T45" fmla="*/ 185 h 241"/>
                <a:gd name="T46" fmla="*/ 140 w 149"/>
                <a:gd name="T47" fmla="*/ 194 h 241"/>
                <a:gd name="T48" fmla="*/ 145 w 149"/>
                <a:gd name="T49" fmla="*/ 206 h 241"/>
                <a:gd name="T50" fmla="*/ 131 w 149"/>
                <a:gd name="T51" fmla="*/ 220 h 241"/>
                <a:gd name="T52" fmla="*/ 109 w 149"/>
                <a:gd name="T53" fmla="*/ 220 h 241"/>
                <a:gd name="T54" fmla="*/ 83 w 149"/>
                <a:gd name="T55" fmla="*/ 227 h 241"/>
                <a:gd name="T56" fmla="*/ 74 w 149"/>
                <a:gd name="T57" fmla="*/ 223 h 241"/>
                <a:gd name="T58" fmla="*/ 64 w 149"/>
                <a:gd name="T59" fmla="*/ 234 h 241"/>
                <a:gd name="T60" fmla="*/ 48 w 149"/>
                <a:gd name="T61" fmla="*/ 230 h 241"/>
                <a:gd name="T62" fmla="*/ 38 w 149"/>
                <a:gd name="T63" fmla="*/ 241 h 241"/>
                <a:gd name="T64" fmla="*/ 29 w 149"/>
                <a:gd name="T65" fmla="*/ 237 h 241"/>
                <a:gd name="T66" fmla="*/ 52 w 149"/>
                <a:gd name="T67" fmla="*/ 208 h 241"/>
                <a:gd name="T68" fmla="*/ 67 w 149"/>
                <a:gd name="T69" fmla="*/ 204 h 241"/>
                <a:gd name="T70" fmla="*/ 43 w 149"/>
                <a:gd name="T71" fmla="*/ 199 h 241"/>
                <a:gd name="T72" fmla="*/ 36 w 149"/>
                <a:gd name="T73" fmla="*/ 189 h 241"/>
                <a:gd name="T74" fmla="*/ 55 w 149"/>
                <a:gd name="T75" fmla="*/ 180 h 241"/>
                <a:gd name="T76" fmla="*/ 45 w 149"/>
                <a:gd name="T77" fmla="*/ 166 h 241"/>
                <a:gd name="T78" fmla="*/ 48 w 149"/>
                <a:gd name="T79" fmla="*/ 149 h 241"/>
                <a:gd name="T80" fmla="*/ 71 w 149"/>
                <a:gd name="T81" fmla="*/ 152 h 241"/>
                <a:gd name="T82" fmla="*/ 76 w 149"/>
                <a:gd name="T83" fmla="*/ 135 h 241"/>
                <a:gd name="T84" fmla="*/ 64 w 149"/>
                <a:gd name="T85" fmla="*/ 118 h 241"/>
                <a:gd name="T86" fmla="*/ 43 w 149"/>
                <a:gd name="T87" fmla="*/ 114 h 241"/>
                <a:gd name="T88" fmla="*/ 41 w 149"/>
                <a:gd name="T89" fmla="*/ 107 h 241"/>
                <a:gd name="T90" fmla="*/ 45 w 149"/>
                <a:gd name="T91" fmla="*/ 92 h 241"/>
                <a:gd name="T92" fmla="*/ 41 w 149"/>
                <a:gd name="T93" fmla="*/ 85 h 241"/>
                <a:gd name="T94" fmla="*/ 31 w 149"/>
                <a:gd name="T95" fmla="*/ 99 h 241"/>
                <a:gd name="T96" fmla="*/ 31 w 149"/>
                <a:gd name="T97" fmla="*/ 71 h 241"/>
                <a:gd name="T98" fmla="*/ 22 w 149"/>
                <a:gd name="T99" fmla="*/ 57 h 241"/>
                <a:gd name="T100" fmla="*/ 29 w 149"/>
                <a:gd name="T101" fmla="*/ 26 h 241"/>
                <a:gd name="T102" fmla="*/ 41 w 149"/>
                <a:gd name="T103" fmla="*/ 0 h 241"/>
                <a:gd name="T104" fmla="*/ 55 w 149"/>
                <a:gd name="T105" fmla="*/ 2 h 241"/>
                <a:gd name="T106" fmla="*/ 74 w 149"/>
                <a:gd name="T10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" h="241">
                  <a:moveTo>
                    <a:pt x="31" y="121"/>
                  </a:moveTo>
                  <a:lnTo>
                    <a:pt x="31" y="121"/>
                  </a:lnTo>
                  <a:lnTo>
                    <a:pt x="22" y="137"/>
                  </a:lnTo>
                  <a:lnTo>
                    <a:pt x="10" y="133"/>
                  </a:lnTo>
                  <a:lnTo>
                    <a:pt x="0" y="133"/>
                  </a:lnTo>
                  <a:lnTo>
                    <a:pt x="3" y="118"/>
                  </a:lnTo>
                  <a:lnTo>
                    <a:pt x="0" y="104"/>
                  </a:lnTo>
                  <a:lnTo>
                    <a:pt x="12" y="102"/>
                  </a:lnTo>
                  <a:lnTo>
                    <a:pt x="31" y="121"/>
                  </a:lnTo>
                  <a:close/>
                  <a:moveTo>
                    <a:pt x="74" y="0"/>
                  </a:moveTo>
                  <a:lnTo>
                    <a:pt x="74" y="0"/>
                  </a:lnTo>
                  <a:lnTo>
                    <a:pt x="57" y="33"/>
                  </a:lnTo>
                  <a:lnTo>
                    <a:pt x="74" y="28"/>
                  </a:lnTo>
                  <a:lnTo>
                    <a:pt x="90" y="28"/>
                  </a:lnTo>
                  <a:lnTo>
                    <a:pt x="86" y="54"/>
                  </a:lnTo>
                  <a:lnTo>
                    <a:pt x="71" y="81"/>
                  </a:lnTo>
                  <a:lnTo>
                    <a:pt x="88" y="81"/>
                  </a:lnTo>
                  <a:lnTo>
                    <a:pt x="105" y="118"/>
                  </a:lnTo>
                  <a:lnTo>
                    <a:pt x="116" y="121"/>
                  </a:lnTo>
                  <a:lnTo>
                    <a:pt x="126" y="154"/>
                  </a:lnTo>
                  <a:lnTo>
                    <a:pt x="131" y="163"/>
                  </a:lnTo>
                  <a:lnTo>
                    <a:pt x="149" y="168"/>
                  </a:lnTo>
                  <a:lnTo>
                    <a:pt x="147" y="185"/>
                  </a:lnTo>
                  <a:lnTo>
                    <a:pt x="140" y="194"/>
                  </a:lnTo>
                  <a:lnTo>
                    <a:pt x="145" y="20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83" y="227"/>
                  </a:lnTo>
                  <a:lnTo>
                    <a:pt x="74" y="223"/>
                  </a:lnTo>
                  <a:lnTo>
                    <a:pt x="64" y="234"/>
                  </a:lnTo>
                  <a:lnTo>
                    <a:pt x="48" y="230"/>
                  </a:lnTo>
                  <a:lnTo>
                    <a:pt x="38" y="241"/>
                  </a:lnTo>
                  <a:lnTo>
                    <a:pt x="29" y="237"/>
                  </a:lnTo>
                  <a:lnTo>
                    <a:pt x="52" y="208"/>
                  </a:lnTo>
                  <a:lnTo>
                    <a:pt x="67" y="204"/>
                  </a:lnTo>
                  <a:lnTo>
                    <a:pt x="43" y="199"/>
                  </a:lnTo>
                  <a:lnTo>
                    <a:pt x="36" y="189"/>
                  </a:lnTo>
                  <a:lnTo>
                    <a:pt x="55" y="180"/>
                  </a:lnTo>
                  <a:lnTo>
                    <a:pt x="45" y="166"/>
                  </a:lnTo>
                  <a:lnTo>
                    <a:pt x="48" y="149"/>
                  </a:lnTo>
                  <a:lnTo>
                    <a:pt x="71" y="152"/>
                  </a:lnTo>
                  <a:lnTo>
                    <a:pt x="76" y="135"/>
                  </a:lnTo>
                  <a:lnTo>
                    <a:pt x="64" y="118"/>
                  </a:lnTo>
                  <a:lnTo>
                    <a:pt x="43" y="114"/>
                  </a:lnTo>
                  <a:lnTo>
                    <a:pt x="41" y="107"/>
                  </a:lnTo>
                  <a:lnTo>
                    <a:pt x="45" y="92"/>
                  </a:lnTo>
                  <a:lnTo>
                    <a:pt x="41" y="85"/>
                  </a:lnTo>
                  <a:lnTo>
                    <a:pt x="31" y="99"/>
                  </a:lnTo>
                  <a:lnTo>
                    <a:pt x="31" y="71"/>
                  </a:lnTo>
                  <a:lnTo>
                    <a:pt x="22" y="57"/>
                  </a:lnTo>
                  <a:lnTo>
                    <a:pt x="29" y="26"/>
                  </a:lnTo>
                  <a:lnTo>
                    <a:pt x="41" y="0"/>
                  </a:lnTo>
                  <a:lnTo>
                    <a:pt x="55" y="2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7" name="Freeform 386">
              <a:extLst>
                <a:ext uri="{FF2B5EF4-FFF2-40B4-BE49-F238E27FC236}">
                  <a16:creationId xmlns:a16="http://schemas.microsoft.com/office/drawing/2014/main" id="{C9EB31A7-2692-F92D-3E3C-55C77CBBA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090" y="3534159"/>
              <a:ext cx="85217" cy="25810"/>
            </a:xfrm>
            <a:custGeom>
              <a:avLst/>
              <a:gdLst>
                <a:gd name="connsiteX0" fmla="*/ 54539 w 113623"/>
                <a:gd name="connsiteY0" fmla="*/ 0 h 34413"/>
                <a:gd name="connsiteX1" fmla="*/ 63629 w 113623"/>
                <a:gd name="connsiteY1" fmla="*/ 0 h 34413"/>
                <a:gd name="connsiteX2" fmla="*/ 81809 w 113623"/>
                <a:gd name="connsiteY2" fmla="*/ 11363 h 34413"/>
                <a:gd name="connsiteX3" fmla="*/ 90899 w 113623"/>
                <a:gd name="connsiteY3" fmla="*/ 11363 h 34413"/>
                <a:gd name="connsiteX4" fmla="*/ 102261 w 113623"/>
                <a:gd name="connsiteY4" fmla="*/ 0 h 34413"/>
                <a:gd name="connsiteX5" fmla="*/ 113623 w 113623"/>
                <a:gd name="connsiteY5" fmla="*/ 18180 h 34413"/>
                <a:gd name="connsiteX6" fmla="*/ 109835 w 113623"/>
                <a:gd name="connsiteY6" fmla="*/ 19263 h 34413"/>
                <a:gd name="connsiteX7" fmla="*/ 113623 w 113623"/>
                <a:gd name="connsiteY7" fmla="*/ 25323 h 34413"/>
                <a:gd name="connsiteX8" fmla="*/ 97716 w 113623"/>
                <a:gd name="connsiteY8" fmla="*/ 29868 h 34413"/>
                <a:gd name="connsiteX9" fmla="*/ 81809 w 113623"/>
                <a:gd name="connsiteY9" fmla="*/ 29868 h 34413"/>
                <a:gd name="connsiteX10" fmla="*/ 63629 w 113623"/>
                <a:gd name="connsiteY10" fmla="*/ 25323 h 34413"/>
                <a:gd name="connsiteX11" fmla="*/ 47722 w 113623"/>
                <a:gd name="connsiteY11" fmla="*/ 29868 h 34413"/>
                <a:gd name="connsiteX12" fmla="*/ 43177 w 113623"/>
                <a:gd name="connsiteY12" fmla="*/ 29868 h 34413"/>
                <a:gd name="connsiteX13" fmla="*/ 31815 w 113623"/>
                <a:gd name="connsiteY13" fmla="*/ 34413 h 34413"/>
                <a:gd name="connsiteX14" fmla="*/ 0 w 113623"/>
                <a:gd name="connsiteY14" fmla="*/ 34413 h 34413"/>
                <a:gd name="connsiteX15" fmla="*/ 2041 w 113623"/>
                <a:gd name="connsiteY15" fmla="*/ 27270 h 34413"/>
                <a:gd name="connsiteX16" fmla="*/ 0 w 113623"/>
                <a:gd name="connsiteY16" fmla="*/ 27270 h 34413"/>
                <a:gd name="connsiteX17" fmla="*/ 4545 w 113623"/>
                <a:gd name="connsiteY17" fmla="*/ 11363 h 34413"/>
                <a:gd name="connsiteX18" fmla="*/ 43177 w 113623"/>
                <a:gd name="connsiteY18" fmla="*/ 11363 h 3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623" h="34413">
                  <a:moveTo>
                    <a:pt x="54539" y="0"/>
                  </a:moveTo>
                  <a:lnTo>
                    <a:pt x="63629" y="0"/>
                  </a:lnTo>
                  <a:lnTo>
                    <a:pt x="81809" y="11363"/>
                  </a:lnTo>
                  <a:lnTo>
                    <a:pt x="90899" y="11363"/>
                  </a:lnTo>
                  <a:lnTo>
                    <a:pt x="102261" y="0"/>
                  </a:lnTo>
                  <a:lnTo>
                    <a:pt x="113623" y="18180"/>
                  </a:lnTo>
                  <a:lnTo>
                    <a:pt x="109835" y="19263"/>
                  </a:lnTo>
                  <a:lnTo>
                    <a:pt x="113623" y="25323"/>
                  </a:lnTo>
                  <a:lnTo>
                    <a:pt x="97716" y="29868"/>
                  </a:lnTo>
                  <a:lnTo>
                    <a:pt x="81809" y="29868"/>
                  </a:lnTo>
                  <a:lnTo>
                    <a:pt x="63629" y="25323"/>
                  </a:lnTo>
                  <a:lnTo>
                    <a:pt x="47722" y="29868"/>
                  </a:lnTo>
                  <a:lnTo>
                    <a:pt x="43177" y="29868"/>
                  </a:lnTo>
                  <a:lnTo>
                    <a:pt x="31815" y="34413"/>
                  </a:lnTo>
                  <a:lnTo>
                    <a:pt x="0" y="34413"/>
                  </a:lnTo>
                  <a:lnTo>
                    <a:pt x="2041" y="27270"/>
                  </a:lnTo>
                  <a:lnTo>
                    <a:pt x="0" y="27270"/>
                  </a:lnTo>
                  <a:lnTo>
                    <a:pt x="4545" y="11363"/>
                  </a:lnTo>
                  <a:lnTo>
                    <a:pt x="43177" y="1136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18" name="Freeform 125">
              <a:extLst>
                <a:ext uri="{FF2B5EF4-FFF2-40B4-BE49-F238E27FC236}">
                  <a16:creationId xmlns:a16="http://schemas.microsoft.com/office/drawing/2014/main" id="{726039A5-0A95-4AD1-25F7-DBB57BF5C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499" y="3571654"/>
              <a:ext cx="85217" cy="44313"/>
            </a:xfrm>
            <a:custGeom>
              <a:avLst/>
              <a:gdLst>
                <a:gd name="T0" fmla="*/ 50 w 50"/>
                <a:gd name="T1" fmla="*/ 0 h 26"/>
                <a:gd name="T2" fmla="*/ 50 w 50"/>
                <a:gd name="T3" fmla="*/ 0 h 26"/>
                <a:gd name="T4" fmla="*/ 48 w 50"/>
                <a:gd name="T5" fmla="*/ 7 h 26"/>
                <a:gd name="T6" fmla="*/ 48 w 50"/>
                <a:gd name="T7" fmla="*/ 7 h 26"/>
                <a:gd name="T8" fmla="*/ 48 w 50"/>
                <a:gd name="T9" fmla="*/ 12 h 26"/>
                <a:gd name="T10" fmla="*/ 45 w 50"/>
                <a:gd name="T11" fmla="*/ 14 h 26"/>
                <a:gd name="T12" fmla="*/ 43 w 50"/>
                <a:gd name="T13" fmla="*/ 14 h 26"/>
                <a:gd name="T14" fmla="*/ 38 w 50"/>
                <a:gd name="T15" fmla="*/ 19 h 26"/>
                <a:gd name="T16" fmla="*/ 34 w 50"/>
                <a:gd name="T17" fmla="*/ 19 h 26"/>
                <a:gd name="T18" fmla="*/ 26 w 50"/>
                <a:gd name="T19" fmla="*/ 26 h 26"/>
                <a:gd name="T20" fmla="*/ 17 w 50"/>
                <a:gd name="T21" fmla="*/ 19 h 26"/>
                <a:gd name="T22" fmla="*/ 12 w 50"/>
                <a:gd name="T23" fmla="*/ 19 h 26"/>
                <a:gd name="T24" fmla="*/ 8 w 50"/>
                <a:gd name="T25" fmla="*/ 12 h 26"/>
                <a:gd name="T26" fmla="*/ 8 w 50"/>
                <a:gd name="T27" fmla="*/ 9 h 26"/>
                <a:gd name="T28" fmla="*/ 3 w 50"/>
                <a:gd name="T29" fmla="*/ 7 h 26"/>
                <a:gd name="T30" fmla="*/ 0 w 50"/>
                <a:gd name="T31" fmla="*/ 5 h 26"/>
                <a:gd name="T32" fmla="*/ 10 w 50"/>
                <a:gd name="T33" fmla="*/ 0 h 26"/>
                <a:gd name="T34" fmla="*/ 15 w 50"/>
                <a:gd name="T35" fmla="*/ 2 h 26"/>
                <a:gd name="T36" fmla="*/ 19 w 50"/>
                <a:gd name="T37" fmla="*/ 0 h 26"/>
                <a:gd name="T38" fmla="*/ 50 w 50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26">
                  <a:moveTo>
                    <a:pt x="50" y="0"/>
                  </a:moveTo>
                  <a:lnTo>
                    <a:pt x="50" y="0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38" y="19"/>
                  </a:lnTo>
                  <a:lnTo>
                    <a:pt x="34" y="19"/>
                  </a:lnTo>
                  <a:lnTo>
                    <a:pt x="26" y="26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3" y="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19" name="Freeform 129">
              <a:extLst>
                <a:ext uri="{FF2B5EF4-FFF2-40B4-BE49-F238E27FC236}">
                  <a16:creationId xmlns:a16="http://schemas.microsoft.com/office/drawing/2014/main" id="{912E8E0F-3374-89D2-7E71-948787298A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0290" y="2651144"/>
              <a:ext cx="182366" cy="242018"/>
            </a:xfrm>
            <a:custGeom>
              <a:avLst/>
              <a:gdLst>
                <a:gd name="T0" fmla="*/ 60 w 107"/>
                <a:gd name="T1" fmla="*/ 126 h 142"/>
                <a:gd name="T2" fmla="*/ 60 w 107"/>
                <a:gd name="T3" fmla="*/ 126 h 142"/>
                <a:gd name="T4" fmla="*/ 67 w 107"/>
                <a:gd name="T5" fmla="*/ 133 h 142"/>
                <a:gd name="T6" fmla="*/ 81 w 107"/>
                <a:gd name="T7" fmla="*/ 133 h 142"/>
                <a:gd name="T8" fmla="*/ 93 w 107"/>
                <a:gd name="T9" fmla="*/ 133 h 142"/>
                <a:gd name="T10" fmla="*/ 93 w 107"/>
                <a:gd name="T11" fmla="*/ 138 h 142"/>
                <a:gd name="T12" fmla="*/ 100 w 107"/>
                <a:gd name="T13" fmla="*/ 135 h 142"/>
                <a:gd name="T14" fmla="*/ 97 w 107"/>
                <a:gd name="T15" fmla="*/ 140 h 142"/>
                <a:gd name="T16" fmla="*/ 76 w 107"/>
                <a:gd name="T17" fmla="*/ 142 h 142"/>
                <a:gd name="T18" fmla="*/ 76 w 107"/>
                <a:gd name="T19" fmla="*/ 138 h 142"/>
                <a:gd name="T20" fmla="*/ 55 w 107"/>
                <a:gd name="T21" fmla="*/ 135 h 142"/>
                <a:gd name="T22" fmla="*/ 60 w 107"/>
                <a:gd name="T23" fmla="*/ 126 h 142"/>
                <a:gd name="T24" fmla="*/ 107 w 107"/>
                <a:gd name="T25" fmla="*/ 5 h 142"/>
                <a:gd name="T26" fmla="*/ 107 w 107"/>
                <a:gd name="T27" fmla="*/ 5 h 142"/>
                <a:gd name="T28" fmla="*/ 100 w 107"/>
                <a:gd name="T29" fmla="*/ 19 h 142"/>
                <a:gd name="T30" fmla="*/ 97 w 107"/>
                <a:gd name="T31" fmla="*/ 22 h 142"/>
                <a:gd name="T32" fmla="*/ 86 w 107"/>
                <a:gd name="T33" fmla="*/ 22 h 142"/>
                <a:gd name="T34" fmla="*/ 79 w 107"/>
                <a:gd name="T35" fmla="*/ 19 h 142"/>
                <a:gd name="T36" fmla="*/ 60 w 107"/>
                <a:gd name="T37" fmla="*/ 24 h 142"/>
                <a:gd name="T38" fmla="*/ 69 w 107"/>
                <a:gd name="T39" fmla="*/ 38 h 142"/>
                <a:gd name="T40" fmla="*/ 62 w 107"/>
                <a:gd name="T41" fmla="*/ 41 h 142"/>
                <a:gd name="T42" fmla="*/ 53 w 107"/>
                <a:gd name="T43" fmla="*/ 41 h 142"/>
                <a:gd name="T44" fmla="*/ 45 w 107"/>
                <a:gd name="T45" fmla="*/ 29 h 142"/>
                <a:gd name="T46" fmla="*/ 41 w 107"/>
                <a:gd name="T47" fmla="*/ 34 h 142"/>
                <a:gd name="T48" fmla="*/ 45 w 107"/>
                <a:gd name="T49" fmla="*/ 45 h 142"/>
                <a:gd name="T50" fmla="*/ 53 w 107"/>
                <a:gd name="T51" fmla="*/ 57 h 142"/>
                <a:gd name="T52" fmla="*/ 48 w 107"/>
                <a:gd name="T53" fmla="*/ 60 h 142"/>
                <a:gd name="T54" fmla="*/ 57 w 107"/>
                <a:gd name="T55" fmla="*/ 71 h 142"/>
                <a:gd name="T56" fmla="*/ 64 w 107"/>
                <a:gd name="T57" fmla="*/ 76 h 142"/>
                <a:gd name="T58" fmla="*/ 64 w 107"/>
                <a:gd name="T59" fmla="*/ 88 h 142"/>
                <a:gd name="T60" fmla="*/ 50 w 107"/>
                <a:gd name="T61" fmla="*/ 83 h 142"/>
                <a:gd name="T62" fmla="*/ 55 w 107"/>
                <a:gd name="T63" fmla="*/ 93 h 142"/>
                <a:gd name="T64" fmla="*/ 43 w 107"/>
                <a:gd name="T65" fmla="*/ 95 h 142"/>
                <a:gd name="T66" fmla="*/ 50 w 107"/>
                <a:gd name="T67" fmla="*/ 112 h 142"/>
                <a:gd name="T68" fmla="*/ 38 w 107"/>
                <a:gd name="T69" fmla="*/ 114 h 142"/>
                <a:gd name="T70" fmla="*/ 26 w 107"/>
                <a:gd name="T71" fmla="*/ 105 h 142"/>
                <a:gd name="T72" fmla="*/ 19 w 107"/>
                <a:gd name="T73" fmla="*/ 88 h 142"/>
                <a:gd name="T74" fmla="*/ 17 w 107"/>
                <a:gd name="T75" fmla="*/ 74 h 142"/>
                <a:gd name="T76" fmla="*/ 12 w 107"/>
                <a:gd name="T77" fmla="*/ 64 h 142"/>
                <a:gd name="T78" fmla="*/ 3 w 107"/>
                <a:gd name="T79" fmla="*/ 53 h 142"/>
                <a:gd name="T80" fmla="*/ 0 w 107"/>
                <a:gd name="T81" fmla="*/ 48 h 142"/>
                <a:gd name="T82" fmla="*/ 10 w 107"/>
                <a:gd name="T83" fmla="*/ 38 h 142"/>
                <a:gd name="T84" fmla="*/ 10 w 107"/>
                <a:gd name="T85" fmla="*/ 31 h 142"/>
                <a:gd name="T86" fmla="*/ 15 w 107"/>
                <a:gd name="T87" fmla="*/ 27 h 142"/>
                <a:gd name="T88" fmla="*/ 15 w 107"/>
                <a:gd name="T89" fmla="*/ 22 h 142"/>
                <a:gd name="T90" fmla="*/ 26 w 107"/>
                <a:gd name="T91" fmla="*/ 19 h 142"/>
                <a:gd name="T92" fmla="*/ 34 w 107"/>
                <a:gd name="T93" fmla="*/ 15 h 142"/>
                <a:gd name="T94" fmla="*/ 41 w 107"/>
                <a:gd name="T95" fmla="*/ 15 h 142"/>
                <a:gd name="T96" fmla="*/ 43 w 107"/>
                <a:gd name="T97" fmla="*/ 12 h 142"/>
                <a:gd name="T98" fmla="*/ 48 w 107"/>
                <a:gd name="T99" fmla="*/ 12 h 142"/>
                <a:gd name="T100" fmla="*/ 60 w 107"/>
                <a:gd name="T101" fmla="*/ 12 h 142"/>
                <a:gd name="T102" fmla="*/ 71 w 107"/>
                <a:gd name="T103" fmla="*/ 5 h 142"/>
                <a:gd name="T104" fmla="*/ 83 w 107"/>
                <a:gd name="T105" fmla="*/ 15 h 142"/>
                <a:gd name="T106" fmla="*/ 97 w 107"/>
                <a:gd name="T107" fmla="*/ 12 h 142"/>
                <a:gd name="T108" fmla="*/ 97 w 107"/>
                <a:gd name="T109" fmla="*/ 0 h 142"/>
                <a:gd name="T110" fmla="*/ 107 w 107"/>
                <a:gd name="T111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" h="142">
                  <a:moveTo>
                    <a:pt x="60" y="126"/>
                  </a:moveTo>
                  <a:lnTo>
                    <a:pt x="60" y="126"/>
                  </a:lnTo>
                  <a:lnTo>
                    <a:pt x="67" y="133"/>
                  </a:lnTo>
                  <a:lnTo>
                    <a:pt x="81" y="133"/>
                  </a:lnTo>
                  <a:lnTo>
                    <a:pt x="93" y="133"/>
                  </a:lnTo>
                  <a:lnTo>
                    <a:pt x="93" y="138"/>
                  </a:lnTo>
                  <a:lnTo>
                    <a:pt x="100" y="135"/>
                  </a:lnTo>
                  <a:lnTo>
                    <a:pt x="97" y="140"/>
                  </a:lnTo>
                  <a:lnTo>
                    <a:pt x="76" y="142"/>
                  </a:lnTo>
                  <a:lnTo>
                    <a:pt x="76" y="138"/>
                  </a:lnTo>
                  <a:lnTo>
                    <a:pt x="55" y="135"/>
                  </a:lnTo>
                  <a:lnTo>
                    <a:pt x="60" y="126"/>
                  </a:lnTo>
                  <a:close/>
                  <a:moveTo>
                    <a:pt x="107" y="5"/>
                  </a:moveTo>
                  <a:lnTo>
                    <a:pt x="107" y="5"/>
                  </a:lnTo>
                  <a:lnTo>
                    <a:pt x="100" y="19"/>
                  </a:lnTo>
                  <a:lnTo>
                    <a:pt x="97" y="22"/>
                  </a:lnTo>
                  <a:lnTo>
                    <a:pt x="86" y="22"/>
                  </a:lnTo>
                  <a:lnTo>
                    <a:pt x="79" y="19"/>
                  </a:lnTo>
                  <a:lnTo>
                    <a:pt x="60" y="24"/>
                  </a:lnTo>
                  <a:lnTo>
                    <a:pt x="69" y="38"/>
                  </a:lnTo>
                  <a:lnTo>
                    <a:pt x="62" y="41"/>
                  </a:lnTo>
                  <a:lnTo>
                    <a:pt x="53" y="41"/>
                  </a:lnTo>
                  <a:lnTo>
                    <a:pt x="45" y="29"/>
                  </a:lnTo>
                  <a:lnTo>
                    <a:pt x="41" y="34"/>
                  </a:lnTo>
                  <a:lnTo>
                    <a:pt x="45" y="45"/>
                  </a:lnTo>
                  <a:lnTo>
                    <a:pt x="53" y="57"/>
                  </a:lnTo>
                  <a:lnTo>
                    <a:pt x="48" y="60"/>
                  </a:lnTo>
                  <a:lnTo>
                    <a:pt x="57" y="71"/>
                  </a:lnTo>
                  <a:lnTo>
                    <a:pt x="64" y="76"/>
                  </a:lnTo>
                  <a:lnTo>
                    <a:pt x="64" y="88"/>
                  </a:lnTo>
                  <a:lnTo>
                    <a:pt x="50" y="83"/>
                  </a:lnTo>
                  <a:lnTo>
                    <a:pt x="55" y="93"/>
                  </a:lnTo>
                  <a:lnTo>
                    <a:pt x="43" y="95"/>
                  </a:lnTo>
                  <a:lnTo>
                    <a:pt x="50" y="112"/>
                  </a:lnTo>
                  <a:lnTo>
                    <a:pt x="38" y="114"/>
                  </a:lnTo>
                  <a:lnTo>
                    <a:pt x="26" y="105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2" y="64"/>
                  </a:lnTo>
                  <a:lnTo>
                    <a:pt x="3" y="53"/>
                  </a:lnTo>
                  <a:lnTo>
                    <a:pt x="0" y="48"/>
                  </a:lnTo>
                  <a:lnTo>
                    <a:pt x="10" y="38"/>
                  </a:lnTo>
                  <a:lnTo>
                    <a:pt x="10" y="31"/>
                  </a:lnTo>
                  <a:lnTo>
                    <a:pt x="15" y="27"/>
                  </a:lnTo>
                  <a:lnTo>
                    <a:pt x="15" y="22"/>
                  </a:lnTo>
                  <a:lnTo>
                    <a:pt x="26" y="19"/>
                  </a:lnTo>
                  <a:lnTo>
                    <a:pt x="34" y="15"/>
                  </a:lnTo>
                  <a:lnTo>
                    <a:pt x="41" y="15"/>
                  </a:lnTo>
                  <a:lnTo>
                    <a:pt x="43" y="12"/>
                  </a:lnTo>
                  <a:lnTo>
                    <a:pt x="48" y="12"/>
                  </a:lnTo>
                  <a:lnTo>
                    <a:pt x="60" y="12"/>
                  </a:lnTo>
                  <a:lnTo>
                    <a:pt x="71" y="5"/>
                  </a:lnTo>
                  <a:lnTo>
                    <a:pt x="83" y="15"/>
                  </a:lnTo>
                  <a:lnTo>
                    <a:pt x="97" y="12"/>
                  </a:lnTo>
                  <a:lnTo>
                    <a:pt x="97" y="0"/>
                  </a:lnTo>
                  <a:lnTo>
                    <a:pt x="107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0" name="Freeform 131">
              <a:extLst>
                <a:ext uri="{FF2B5EF4-FFF2-40B4-BE49-F238E27FC236}">
                  <a16:creationId xmlns:a16="http://schemas.microsoft.com/office/drawing/2014/main" id="{C4B90B2B-1791-1500-B8F4-867F27D1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021" y="-621042"/>
              <a:ext cx="1685600" cy="2469601"/>
            </a:xfrm>
            <a:custGeom>
              <a:avLst/>
              <a:gdLst>
                <a:gd name="T0" fmla="*/ 849 w 989"/>
                <a:gd name="T1" fmla="*/ 126 h 1449"/>
                <a:gd name="T2" fmla="*/ 669 w 989"/>
                <a:gd name="T3" fmla="*/ 190 h 1449"/>
                <a:gd name="T4" fmla="*/ 783 w 989"/>
                <a:gd name="T5" fmla="*/ 237 h 1449"/>
                <a:gd name="T6" fmla="*/ 811 w 989"/>
                <a:gd name="T7" fmla="*/ 308 h 1449"/>
                <a:gd name="T8" fmla="*/ 979 w 989"/>
                <a:gd name="T9" fmla="*/ 247 h 1449"/>
                <a:gd name="T10" fmla="*/ 913 w 989"/>
                <a:gd name="T11" fmla="*/ 386 h 1449"/>
                <a:gd name="T12" fmla="*/ 880 w 989"/>
                <a:gd name="T13" fmla="*/ 474 h 1449"/>
                <a:gd name="T14" fmla="*/ 887 w 989"/>
                <a:gd name="T15" fmla="*/ 666 h 1449"/>
                <a:gd name="T16" fmla="*/ 863 w 989"/>
                <a:gd name="T17" fmla="*/ 727 h 1449"/>
                <a:gd name="T18" fmla="*/ 873 w 989"/>
                <a:gd name="T19" fmla="*/ 841 h 1449"/>
                <a:gd name="T20" fmla="*/ 849 w 989"/>
                <a:gd name="T21" fmla="*/ 888 h 1449"/>
                <a:gd name="T22" fmla="*/ 826 w 989"/>
                <a:gd name="T23" fmla="*/ 933 h 1449"/>
                <a:gd name="T24" fmla="*/ 785 w 989"/>
                <a:gd name="T25" fmla="*/ 950 h 1449"/>
                <a:gd name="T26" fmla="*/ 835 w 989"/>
                <a:gd name="T27" fmla="*/ 1035 h 1449"/>
                <a:gd name="T28" fmla="*/ 773 w 989"/>
                <a:gd name="T29" fmla="*/ 997 h 1449"/>
                <a:gd name="T30" fmla="*/ 802 w 989"/>
                <a:gd name="T31" fmla="*/ 1059 h 1449"/>
                <a:gd name="T32" fmla="*/ 736 w 989"/>
                <a:gd name="T33" fmla="*/ 1137 h 1449"/>
                <a:gd name="T34" fmla="*/ 655 w 989"/>
                <a:gd name="T35" fmla="*/ 1167 h 1449"/>
                <a:gd name="T36" fmla="*/ 587 w 989"/>
                <a:gd name="T37" fmla="*/ 1241 h 1449"/>
                <a:gd name="T38" fmla="*/ 528 w 989"/>
                <a:gd name="T39" fmla="*/ 1283 h 1449"/>
                <a:gd name="T40" fmla="*/ 492 w 989"/>
                <a:gd name="T41" fmla="*/ 1362 h 1449"/>
                <a:gd name="T42" fmla="*/ 485 w 989"/>
                <a:gd name="T43" fmla="*/ 1449 h 1449"/>
                <a:gd name="T44" fmla="*/ 405 w 989"/>
                <a:gd name="T45" fmla="*/ 1423 h 1449"/>
                <a:gd name="T46" fmla="*/ 350 w 989"/>
                <a:gd name="T47" fmla="*/ 1328 h 1449"/>
                <a:gd name="T48" fmla="*/ 317 w 989"/>
                <a:gd name="T49" fmla="*/ 1234 h 1449"/>
                <a:gd name="T50" fmla="*/ 329 w 989"/>
                <a:gd name="T51" fmla="*/ 1141 h 1449"/>
                <a:gd name="T52" fmla="*/ 362 w 989"/>
                <a:gd name="T53" fmla="*/ 1070 h 1449"/>
                <a:gd name="T54" fmla="*/ 322 w 989"/>
                <a:gd name="T55" fmla="*/ 1099 h 1449"/>
                <a:gd name="T56" fmla="*/ 305 w 989"/>
                <a:gd name="T57" fmla="*/ 1028 h 1449"/>
                <a:gd name="T58" fmla="*/ 326 w 989"/>
                <a:gd name="T59" fmla="*/ 1006 h 1449"/>
                <a:gd name="T60" fmla="*/ 282 w 989"/>
                <a:gd name="T61" fmla="*/ 985 h 1449"/>
                <a:gd name="T62" fmla="*/ 277 w 989"/>
                <a:gd name="T63" fmla="*/ 876 h 1449"/>
                <a:gd name="T64" fmla="*/ 237 w 989"/>
                <a:gd name="T65" fmla="*/ 763 h 1449"/>
                <a:gd name="T66" fmla="*/ 116 w 989"/>
                <a:gd name="T67" fmla="*/ 722 h 1449"/>
                <a:gd name="T68" fmla="*/ 31 w 989"/>
                <a:gd name="T69" fmla="*/ 663 h 1449"/>
                <a:gd name="T70" fmla="*/ 36 w 989"/>
                <a:gd name="T71" fmla="*/ 616 h 1449"/>
                <a:gd name="T72" fmla="*/ 64 w 989"/>
                <a:gd name="T73" fmla="*/ 516 h 1449"/>
                <a:gd name="T74" fmla="*/ 85 w 989"/>
                <a:gd name="T75" fmla="*/ 410 h 1449"/>
                <a:gd name="T76" fmla="*/ 177 w 989"/>
                <a:gd name="T77" fmla="*/ 289 h 1449"/>
                <a:gd name="T78" fmla="*/ 260 w 989"/>
                <a:gd name="T79" fmla="*/ 192 h 1449"/>
                <a:gd name="T80" fmla="*/ 371 w 989"/>
                <a:gd name="T81" fmla="*/ 161 h 1449"/>
                <a:gd name="T82" fmla="*/ 466 w 989"/>
                <a:gd name="T83" fmla="*/ 251 h 1449"/>
                <a:gd name="T84" fmla="*/ 483 w 989"/>
                <a:gd name="T85" fmla="*/ 60 h 1449"/>
                <a:gd name="T86" fmla="*/ 617 w 989"/>
                <a:gd name="T87" fmla="*/ 0 h 1449"/>
                <a:gd name="T88" fmla="*/ 747 w 989"/>
                <a:gd name="T89" fmla="*/ 19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9" h="1449">
                  <a:moveTo>
                    <a:pt x="747" y="19"/>
                  </a:moveTo>
                  <a:lnTo>
                    <a:pt x="747" y="19"/>
                  </a:lnTo>
                  <a:lnTo>
                    <a:pt x="849" y="126"/>
                  </a:lnTo>
                  <a:lnTo>
                    <a:pt x="818" y="173"/>
                  </a:lnTo>
                  <a:lnTo>
                    <a:pt x="757" y="178"/>
                  </a:lnTo>
                  <a:lnTo>
                    <a:pt x="669" y="190"/>
                  </a:lnTo>
                  <a:lnTo>
                    <a:pt x="677" y="211"/>
                  </a:lnTo>
                  <a:lnTo>
                    <a:pt x="736" y="199"/>
                  </a:lnTo>
                  <a:lnTo>
                    <a:pt x="783" y="237"/>
                  </a:lnTo>
                  <a:lnTo>
                    <a:pt x="814" y="204"/>
                  </a:lnTo>
                  <a:lnTo>
                    <a:pt x="828" y="244"/>
                  </a:lnTo>
                  <a:lnTo>
                    <a:pt x="811" y="308"/>
                  </a:lnTo>
                  <a:lnTo>
                    <a:pt x="852" y="268"/>
                  </a:lnTo>
                  <a:lnTo>
                    <a:pt x="930" y="225"/>
                  </a:lnTo>
                  <a:lnTo>
                    <a:pt x="979" y="247"/>
                  </a:lnTo>
                  <a:lnTo>
                    <a:pt x="989" y="292"/>
                  </a:lnTo>
                  <a:lnTo>
                    <a:pt x="923" y="365"/>
                  </a:lnTo>
                  <a:lnTo>
                    <a:pt x="913" y="386"/>
                  </a:lnTo>
                  <a:lnTo>
                    <a:pt x="861" y="403"/>
                  </a:lnTo>
                  <a:lnTo>
                    <a:pt x="899" y="408"/>
                  </a:lnTo>
                  <a:lnTo>
                    <a:pt x="880" y="474"/>
                  </a:lnTo>
                  <a:lnTo>
                    <a:pt x="866" y="528"/>
                  </a:lnTo>
                  <a:lnTo>
                    <a:pt x="868" y="616"/>
                  </a:lnTo>
                  <a:lnTo>
                    <a:pt x="887" y="666"/>
                  </a:lnTo>
                  <a:lnTo>
                    <a:pt x="861" y="668"/>
                  </a:lnTo>
                  <a:lnTo>
                    <a:pt x="835" y="689"/>
                  </a:lnTo>
                  <a:lnTo>
                    <a:pt x="863" y="727"/>
                  </a:lnTo>
                  <a:lnTo>
                    <a:pt x="868" y="782"/>
                  </a:lnTo>
                  <a:lnTo>
                    <a:pt x="852" y="786"/>
                  </a:lnTo>
                  <a:lnTo>
                    <a:pt x="873" y="841"/>
                  </a:lnTo>
                  <a:lnTo>
                    <a:pt x="835" y="843"/>
                  </a:lnTo>
                  <a:lnTo>
                    <a:pt x="856" y="869"/>
                  </a:lnTo>
                  <a:lnTo>
                    <a:pt x="849" y="888"/>
                  </a:lnTo>
                  <a:lnTo>
                    <a:pt x="828" y="895"/>
                  </a:lnTo>
                  <a:lnTo>
                    <a:pt x="804" y="895"/>
                  </a:lnTo>
                  <a:lnTo>
                    <a:pt x="826" y="933"/>
                  </a:lnTo>
                  <a:lnTo>
                    <a:pt x="826" y="957"/>
                  </a:lnTo>
                  <a:lnTo>
                    <a:pt x="792" y="935"/>
                  </a:lnTo>
                  <a:lnTo>
                    <a:pt x="785" y="950"/>
                  </a:lnTo>
                  <a:lnTo>
                    <a:pt x="807" y="964"/>
                  </a:lnTo>
                  <a:lnTo>
                    <a:pt x="828" y="995"/>
                  </a:lnTo>
                  <a:lnTo>
                    <a:pt x="835" y="1035"/>
                  </a:lnTo>
                  <a:lnTo>
                    <a:pt x="804" y="1044"/>
                  </a:lnTo>
                  <a:lnTo>
                    <a:pt x="792" y="1025"/>
                  </a:lnTo>
                  <a:lnTo>
                    <a:pt x="773" y="997"/>
                  </a:lnTo>
                  <a:lnTo>
                    <a:pt x="778" y="1030"/>
                  </a:lnTo>
                  <a:lnTo>
                    <a:pt x="759" y="1056"/>
                  </a:lnTo>
                  <a:lnTo>
                    <a:pt x="802" y="1059"/>
                  </a:lnTo>
                  <a:lnTo>
                    <a:pt x="823" y="1061"/>
                  </a:lnTo>
                  <a:lnTo>
                    <a:pt x="781" y="1101"/>
                  </a:lnTo>
                  <a:lnTo>
                    <a:pt x="736" y="1137"/>
                  </a:lnTo>
                  <a:lnTo>
                    <a:pt x="688" y="1151"/>
                  </a:lnTo>
                  <a:lnTo>
                    <a:pt x="672" y="1151"/>
                  </a:lnTo>
                  <a:lnTo>
                    <a:pt x="655" y="1167"/>
                  </a:lnTo>
                  <a:lnTo>
                    <a:pt x="632" y="1210"/>
                  </a:lnTo>
                  <a:lnTo>
                    <a:pt x="598" y="1238"/>
                  </a:lnTo>
                  <a:lnTo>
                    <a:pt x="587" y="1241"/>
                  </a:lnTo>
                  <a:lnTo>
                    <a:pt x="565" y="1250"/>
                  </a:lnTo>
                  <a:lnTo>
                    <a:pt x="542" y="1260"/>
                  </a:lnTo>
                  <a:lnTo>
                    <a:pt x="528" y="1283"/>
                  </a:lnTo>
                  <a:lnTo>
                    <a:pt x="528" y="1309"/>
                  </a:lnTo>
                  <a:lnTo>
                    <a:pt x="518" y="1333"/>
                  </a:lnTo>
                  <a:lnTo>
                    <a:pt x="492" y="1362"/>
                  </a:lnTo>
                  <a:lnTo>
                    <a:pt x="499" y="1388"/>
                  </a:lnTo>
                  <a:lnTo>
                    <a:pt x="492" y="1416"/>
                  </a:lnTo>
                  <a:lnTo>
                    <a:pt x="485" y="1449"/>
                  </a:lnTo>
                  <a:lnTo>
                    <a:pt x="461" y="1449"/>
                  </a:lnTo>
                  <a:lnTo>
                    <a:pt x="438" y="1423"/>
                  </a:lnTo>
                  <a:lnTo>
                    <a:pt x="405" y="1423"/>
                  </a:lnTo>
                  <a:lnTo>
                    <a:pt x="388" y="1404"/>
                  </a:lnTo>
                  <a:lnTo>
                    <a:pt x="378" y="1373"/>
                  </a:lnTo>
                  <a:lnTo>
                    <a:pt x="350" y="1328"/>
                  </a:lnTo>
                  <a:lnTo>
                    <a:pt x="343" y="1305"/>
                  </a:lnTo>
                  <a:lnTo>
                    <a:pt x="341" y="1272"/>
                  </a:lnTo>
                  <a:lnTo>
                    <a:pt x="317" y="1234"/>
                  </a:lnTo>
                  <a:lnTo>
                    <a:pt x="324" y="1205"/>
                  </a:lnTo>
                  <a:lnTo>
                    <a:pt x="312" y="1189"/>
                  </a:lnTo>
                  <a:lnTo>
                    <a:pt x="329" y="1141"/>
                  </a:lnTo>
                  <a:lnTo>
                    <a:pt x="352" y="1125"/>
                  </a:lnTo>
                  <a:lnTo>
                    <a:pt x="360" y="1106"/>
                  </a:lnTo>
                  <a:lnTo>
                    <a:pt x="362" y="1070"/>
                  </a:lnTo>
                  <a:lnTo>
                    <a:pt x="343" y="1085"/>
                  </a:lnTo>
                  <a:lnTo>
                    <a:pt x="336" y="1092"/>
                  </a:lnTo>
                  <a:lnTo>
                    <a:pt x="322" y="1099"/>
                  </a:lnTo>
                  <a:lnTo>
                    <a:pt x="300" y="1085"/>
                  </a:lnTo>
                  <a:lnTo>
                    <a:pt x="300" y="1051"/>
                  </a:lnTo>
                  <a:lnTo>
                    <a:pt x="305" y="1028"/>
                  </a:lnTo>
                  <a:lnTo>
                    <a:pt x="322" y="1025"/>
                  </a:lnTo>
                  <a:lnTo>
                    <a:pt x="355" y="1040"/>
                  </a:lnTo>
                  <a:lnTo>
                    <a:pt x="326" y="1006"/>
                  </a:lnTo>
                  <a:lnTo>
                    <a:pt x="312" y="990"/>
                  </a:lnTo>
                  <a:lnTo>
                    <a:pt x="296" y="997"/>
                  </a:lnTo>
                  <a:lnTo>
                    <a:pt x="282" y="985"/>
                  </a:lnTo>
                  <a:lnTo>
                    <a:pt x="300" y="935"/>
                  </a:lnTo>
                  <a:lnTo>
                    <a:pt x="291" y="917"/>
                  </a:lnTo>
                  <a:lnTo>
                    <a:pt x="277" y="876"/>
                  </a:lnTo>
                  <a:lnTo>
                    <a:pt x="258" y="815"/>
                  </a:lnTo>
                  <a:lnTo>
                    <a:pt x="237" y="791"/>
                  </a:lnTo>
                  <a:lnTo>
                    <a:pt x="237" y="763"/>
                  </a:lnTo>
                  <a:lnTo>
                    <a:pt x="194" y="725"/>
                  </a:lnTo>
                  <a:lnTo>
                    <a:pt x="161" y="720"/>
                  </a:lnTo>
                  <a:lnTo>
                    <a:pt x="116" y="722"/>
                  </a:lnTo>
                  <a:lnTo>
                    <a:pt x="78" y="730"/>
                  </a:lnTo>
                  <a:lnTo>
                    <a:pt x="59" y="706"/>
                  </a:lnTo>
                  <a:lnTo>
                    <a:pt x="31" y="663"/>
                  </a:lnTo>
                  <a:lnTo>
                    <a:pt x="73" y="640"/>
                  </a:lnTo>
                  <a:lnTo>
                    <a:pt x="104" y="635"/>
                  </a:lnTo>
                  <a:lnTo>
                    <a:pt x="36" y="616"/>
                  </a:lnTo>
                  <a:lnTo>
                    <a:pt x="0" y="585"/>
                  </a:lnTo>
                  <a:lnTo>
                    <a:pt x="2" y="554"/>
                  </a:lnTo>
                  <a:lnTo>
                    <a:pt x="64" y="516"/>
                  </a:lnTo>
                  <a:lnTo>
                    <a:pt x="123" y="474"/>
                  </a:lnTo>
                  <a:lnTo>
                    <a:pt x="128" y="443"/>
                  </a:lnTo>
                  <a:lnTo>
                    <a:pt x="85" y="410"/>
                  </a:lnTo>
                  <a:lnTo>
                    <a:pt x="99" y="372"/>
                  </a:lnTo>
                  <a:lnTo>
                    <a:pt x="154" y="301"/>
                  </a:lnTo>
                  <a:lnTo>
                    <a:pt x="177" y="289"/>
                  </a:lnTo>
                  <a:lnTo>
                    <a:pt x="170" y="240"/>
                  </a:lnTo>
                  <a:lnTo>
                    <a:pt x="211" y="209"/>
                  </a:lnTo>
                  <a:lnTo>
                    <a:pt x="260" y="192"/>
                  </a:lnTo>
                  <a:lnTo>
                    <a:pt x="310" y="190"/>
                  </a:lnTo>
                  <a:lnTo>
                    <a:pt x="329" y="228"/>
                  </a:lnTo>
                  <a:lnTo>
                    <a:pt x="371" y="161"/>
                  </a:lnTo>
                  <a:lnTo>
                    <a:pt x="409" y="206"/>
                  </a:lnTo>
                  <a:lnTo>
                    <a:pt x="433" y="216"/>
                  </a:lnTo>
                  <a:lnTo>
                    <a:pt x="466" y="251"/>
                  </a:lnTo>
                  <a:lnTo>
                    <a:pt x="426" y="190"/>
                  </a:lnTo>
                  <a:lnTo>
                    <a:pt x="428" y="138"/>
                  </a:lnTo>
                  <a:lnTo>
                    <a:pt x="483" y="60"/>
                  </a:lnTo>
                  <a:lnTo>
                    <a:pt x="539" y="67"/>
                  </a:lnTo>
                  <a:lnTo>
                    <a:pt x="561" y="15"/>
                  </a:lnTo>
                  <a:lnTo>
                    <a:pt x="617" y="0"/>
                  </a:lnTo>
                  <a:lnTo>
                    <a:pt x="747" y="19"/>
                  </a:lnTo>
                  <a:lnTo>
                    <a:pt x="747" y="19"/>
                  </a:lnTo>
                  <a:lnTo>
                    <a:pt x="747" y="1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1" name="Freeform 132">
              <a:extLst>
                <a:ext uri="{FF2B5EF4-FFF2-40B4-BE49-F238E27FC236}">
                  <a16:creationId xmlns:a16="http://schemas.microsoft.com/office/drawing/2014/main" id="{9730B0DD-1620-AA4D-4FFB-AB993B06D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786" y="3421672"/>
              <a:ext cx="112487" cy="117601"/>
            </a:xfrm>
            <a:custGeom>
              <a:avLst/>
              <a:gdLst>
                <a:gd name="T0" fmla="*/ 49 w 66"/>
                <a:gd name="T1" fmla="*/ 14 h 69"/>
                <a:gd name="T2" fmla="*/ 49 w 66"/>
                <a:gd name="T3" fmla="*/ 14 h 69"/>
                <a:gd name="T4" fmla="*/ 49 w 66"/>
                <a:gd name="T5" fmla="*/ 33 h 69"/>
                <a:gd name="T6" fmla="*/ 54 w 66"/>
                <a:gd name="T7" fmla="*/ 33 h 69"/>
                <a:gd name="T8" fmla="*/ 59 w 66"/>
                <a:gd name="T9" fmla="*/ 36 h 69"/>
                <a:gd name="T10" fmla="*/ 61 w 66"/>
                <a:gd name="T11" fmla="*/ 33 h 69"/>
                <a:gd name="T12" fmla="*/ 66 w 66"/>
                <a:gd name="T13" fmla="*/ 36 h 69"/>
                <a:gd name="T14" fmla="*/ 56 w 66"/>
                <a:gd name="T15" fmla="*/ 43 h 69"/>
                <a:gd name="T16" fmla="*/ 49 w 66"/>
                <a:gd name="T17" fmla="*/ 48 h 69"/>
                <a:gd name="T18" fmla="*/ 49 w 66"/>
                <a:gd name="T19" fmla="*/ 50 h 69"/>
                <a:gd name="T20" fmla="*/ 52 w 66"/>
                <a:gd name="T21" fmla="*/ 52 h 69"/>
                <a:gd name="T22" fmla="*/ 47 w 66"/>
                <a:gd name="T23" fmla="*/ 57 h 69"/>
                <a:gd name="T24" fmla="*/ 42 w 66"/>
                <a:gd name="T25" fmla="*/ 59 h 69"/>
                <a:gd name="T26" fmla="*/ 44 w 66"/>
                <a:gd name="T27" fmla="*/ 59 h 69"/>
                <a:gd name="T28" fmla="*/ 40 w 66"/>
                <a:gd name="T29" fmla="*/ 62 h 69"/>
                <a:gd name="T30" fmla="*/ 35 w 66"/>
                <a:gd name="T31" fmla="*/ 66 h 69"/>
                <a:gd name="T32" fmla="*/ 35 w 66"/>
                <a:gd name="T33" fmla="*/ 69 h 69"/>
                <a:gd name="T34" fmla="*/ 26 w 66"/>
                <a:gd name="T35" fmla="*/ 66 h 69"/>
                <a:gd name="T36" fmla="*/ 16 w 66"/>
                <a:gd name="T37" fmla="*/ 64 h 69"/>
                <a:gd name="T38" fmla="*/ 9 w 66"/>
                <a:gd name="T39" fmla="*/ 62 h 69"/>
                <a:gd name="T40" fmla="*/ 0 w 66"/>
                <a:gd name="T41" fmla="*/ 55 h 69"/>
                <a:gd name="T42" fmla="*/ 0 w 66"/>
                <a:gd name="T43" fmla="*/ 50 h 69"/>
                <a:gd name="T44" fmla="*/ 2 w 66"/>
                <a:gd name="T45" fmla="*/ 48 h 69"/>
                <a:gd name="T46" fmla="*/ 0 w 66"/>
                <a:gd name="T47" fmla="*/ 43 h 69"/>
                <a:gd name="T48" fmla="*/ 7 w 66"/>
                <a:gd name="T49" fmla="*/ 31 h 69"/>
                <a:gd name="T50" fmla="*/ 28 w 66"/>
                <a:gd name="T51" fmla="*/ 31 h 69"/>
                <a:gd name="T52" fmla="*/ 28 w 66"/>
                <a:gd name="T53" fmla="*/ 24 h 69"/>
                <a:gd name="T54" fmla="*/ 26 w 66"/>
                <a:gd name="T55" fmla="*/ 24 h 69"/>
                <a:gd name="T56" fmla="*/ 23 w 66"/>
                <a:gd name="T57" fmla="*/ 19 h 69"/>
                <a:gd name="T58" fmla="*/ 18 w 66"/>
                <a:gd name="T59" fmla="*/ 17 h 69"/>
                <a:gd name="T60" fmla="*/ 11 w 66"/>
                <a:gd name="T61" fmla="*/ 10 h 69"/>
                <a:gd name="T62" fmla="*/ 18 w 66"/>
                <a:gd name="T63" fmla="*/ 10 h 69"/>
                <a:gd name="T64" fmla="*/ 18 w 66"/>
                <a:gd name="T65" fmla="*/ 0 h 69"/>
                <a:gd name="T66" fmla="*/ 35 w 66"/>
                <a:gd name="T67" fmla="*/ 0 h 69"/>
                <a:gd name="T68" fmla="*/ 52 w 66"/>
                <a:gd name="T69" fmla="*/ 0 h 69"/>
                <a:gd name="T70" fmla="*/ 49 w 66"/>
                <a:gd name="T71" fmla="*/ 1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" h="69">
                  <a:moveTo>
                    <a:pt x="49" y="14"/>
                  </a:moveTo>
                  <a:lnTo>
                    <a:pt x="49" y="14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59" y="36"/>
                  </a:lnTo>
                  <a:lnTo>
                    <a:pt x="61" y="33"/>
                  </a:lnTo>
                  <a:lnTo>
                    <a:pt x="66" y="36"/>
                  </a:lnTo>
                  <a:lnTo>
                    <a:pt x="56" y="43"/>
                  </a:lnTo>
                  <a:lnTo>
                    <a:pt x="49" y="48"/>
                  </a:lnTo>
                  <a:lnTo>
                    <a:pt x="49" y="50"/>
                  </a:lnTo>
                  <a:lnTo>
                    <a:pt x="52" y="52"/>
                  </a:lnTo>
                  <a:lnTo>
                    <a:pt x="47" y="57"/>
                  </a:lnTo>
                  <a:lnTo>
                    <a:pt x="42" y="59"/>
                  </a:lnTo>
                  <a:lnTo>
                    <a:pt x="44" y="59"/>
                  </a:lnTo>
                  <a:lnTo>
                    <a:pt x="40" y="62"/>
                  </a:lnTo>
                  <a:lnTo>
                    <a:pt x="35" y="66"/>
                  </a:lnTo>
                  <a:lnTo>
                    <a:pt x="35" y="69"/>
                  </a:lnTo>
                  <a:lnTo>
                    <a:pt x="26" y="66"/>
                  </a:lnTo>
                  <a:lnTo>
                    <a:pt x="16" y="64"/>
                  </a:lnTo>
                  <a:lnTo>
                    <a:pt x="9" y="62"/>
                  </a:lnTo>
                  <a:lnTo>
                    <a:pt x="0" y="55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0" y="43"/>
                  </a:lnTo>
                  <a:lnTo>
                    <a:pt x="7" y="31"/>
                  </a:lnTo>
                  <a:lnTo>
                    <a:pt x="28" y="3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3" y="19"/>
                  </a:lnTo>
                  <a:lnTo>
                    <a:pt x="18" y="17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49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2" name="Freeform 134">
              <a:extLst>
                <a:ext uri="{FF2B5EF4-FFF2-40B4-BE49-F238E27FC236}">
                  <a16:creationId xmlns:a16="http://schemas.microsoft.com/office/drawing/2014/main" id="{0054D31A-575C-F379-40CE-1AE4F78F1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256" y="3687550"/>
              <a:ext cx="136348" cy="197705"/>
            </a:xfrm>
            <a:custGeom>
              <a:avLst/>
              <a:gdLst>
                <a:gd name="T0" fmla="*/ 68 w 80"/>
                <a:gd name="T1" fmla="*/ 41 h 116"/>
                <a:gd name="T2" fmla="*/ 68 w 80"/>
                <a:gd name="T3" fmla="*/ 41 h 116"/>
                <a:gd name="T4" fmla="*/ 66 w 80"/>
                <a:gd name="T5" fmla="*/ 55 h 116"/>
                <a:gd name="T6" fmla="*/ 56 w 80"/>
                <a:gd name="T7" fmla="*/ 60 h 116"/>
                <a:gd name="T8" fmla="*/ 59 w 80"/>
                <a:gd name="T9" fmla="*/ 62 h 116"/>
                <a:gd name="T10" fmla="*/ 54 w 80"/>
                <a:gd name="T11" fmla="*/ 71 h 116"/>
                <a:gd name="T12" fmla="*/ 61 w 80"/>
                <a:gd name="T13" fmla="*/ 83 h 116"/>
                <a:gd name="T14" fmla="*/ 66 w 80"/>
                <a:gd name="T15" fmla="*/ 83 h 116"/>
                <a:gd name="T16" fmla="*/ 68 w 80"/>
                <a:gd name="T17" fmla="*/ 93 h 116"/>
                <a:gd name="T18" fmla="*/ 80 w 80"/>
                <a:gd name="T19" fmla="*/ 107 h 116"/>
                <a:gd name="T20" fmla="*/ 75 w 80"/>
                <a:gd name="T21" fmla="*/ 107 h 116"/>
                <a:gd name="T22" fmla="*/ 66 w 80"/>
                <a:gd name="T23" fmla="*/ 105 h 116"/>
                <a:gd name="T24" fmla="*/ 61 w 80"/>
                <a:gd name="T25" fmla="*/ 109 h 116"/>
                <a:gd name="T26" fmla="*/ 54 w 80"/>
                <a:gd name="T27" fmla="*/ 112 h 116"/>
                <a:gd name="T28" fmla="*/ 49 w 80"/>
                <a:gd name="T29" fmla="*/ 114 h 116"/>
                <a:gd name="T30" fmla="*/ 47 w 80"/>
                <a:gd name="T31" fmla="*/ 116 h 116"/>
                <a:gd name="T32" fmla="*/ 37 w 80"/>
                <a:gd name="T33" fmla="*/ 116 h 116"/>
                <a:gd name="T34" fmla="*/ 28 w 80"/>
                <a:gd name="T35" fmla="*/ 107 h 116"/>
                <a:gd name="T36" fmla="*/ 26 w 80"/>
                <a:gd name="T37" fmla="*/ 100 h 116"/>
                <a:gd name="T38" fmla="*/ 23 w 80"/>
                <a:gd name="T39" fmla="*/ 93 h 116"/>
                <a:gd name="T40" fmla="*/ 26 w 80"/>
                <a:gd name="T41" fmla="*/ 79 h 116"/>
                <a:gd name="T42" fmla="*/ 30 w 80"/>
                <a:gd name="T43" fmla="*/ 71 h 116"/>
                <a:gd name="T44" fmla="*/ 26 w 80"/>
                <a:gd name="T45" fmla="*/ 67 h 116"/>
                <a:gd name="T46" fmla="*/ 21 w 80"/>
                <a:gd name="T47" fmla="*/ 62 h 116"/>
                <a:gd name="T48" fmla="*/ 23 w 80"/>
                <a:gd name="T49" fmla="*/ 55 h 116"/>
                <a:gd name="T50" fmla="*/ 19 w 80"/>
                <a:gd name="T51" fmla="*/ 52 h 116"/>
                <a:gd name="T52" fmla="*/ 11 w 80"/>
                <a:gd name="T53" fmla="*/ 52 h 116"/>
                <a:gd name="T54" fmla="*/ 0 w 80"/>
                <a:gd name="T55" fmla="*/ 41 h 116"/>
                <a:gd name="T56" fmla="*/ 4 w 80"/>
                <a:gd name="T57" fmla="*/ 36 h 116"/>
                <a:gd name="T58" fmla="*/ 4 w 80"/>
                <a:gd name="T59" fmla="*/ 29 h 116"/>
                <a:gd name="T60" fmla="*/ 14 w 80"/>
                <a:gd name="T61" fmla="*/ 26 h 116"/>
                <a:gd name="T62" fmla="*/ 16 w 80"/>
                <a:gd name="T63" fmla="*/ 22 h 116"/>
                <a:gd name="T64" fmla="*/ 11 w 80"/>
                <a:gd name="T65" fmla="*/ 17 h 116"/>
                <a:gd name="T66" fmla="*/ 14 w 80"/>
                <a:gd name="T67" fmla="*/ 10 h 116"/>
                <a:gd name="T68" fmla="*/ 26 w 80"/>
                <a:gd name="T69" fmla="*/ 0 h 116"/>
                <a:gd name="T70" fmla="*/ 37 w 80"/>
                <a:gd name="T71" fmla="*/ 8 h 116"/>
                <a:gd name="T72" fmla="*/ 47 w 80"/>
                <a:gd name="T73" fmla="*/ 17 h 116"/>
                <a:gd name="T74" fmla="*/ 47 w 80"/>
                <a:gd name="T75" fmla="*/ 26 h 116"/>
                <a:gd name="T76" fmla="*/ 54 w 80"/>
                <a:gd name="T77" fmla="*/ 26 h 116"/>
                <a:gd name="T78" fmla="*/ 61 w 80"/>
                <a:gd name="T79" fmla="*/ 34 h 116"/>
                <a:gd name="T80" fmla="*/ 68 w 80"/>
                <a:gd name="T81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116">
                  <a:moveTo>
                    <a:pt x="68" y="41"/>
                  </a:moveTo>
                  <a:lnTo>
                    <a:pt x="68" y="41"/>
                  </a:lnTo>
                  <a:lnTo>
                    <a:pt x="66" y="55"/>
                  </a:lnTo>
                  <a:lnTo>
                    <a:pt x="56" y="60"/>
                  </a:lnTo>
                  <a:lnTo>
                    <a:pt x="59" y="62"/>
                  </a:lnTo>
                  <a:lnTo>
                    <a:pt x="54" y="71"/>
                  </a:lnTo>
                  <a:lnTo>
                    <a:pt x="61" y="83"/>
                  </a:lnTo>
                  <a:lnTo>
                    <a:pt x="66" y="83"/>
                  </a:lnTo>
                  <a:lnTo>
                    <a:pt x="68" y="93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66" y="105"/>
                  </a:lnTo>
                  <a:lnTo>
                    <a:pt x="61" y="109"/>
                  </a:lnTo>
                  <a:lnTo>
                    <a:pt x="54" y="112"/>
                  </a:lnTo>
                  <a:lnTo>
                    <a:pt x="49" y="114"/>
                  </a:lnTo>
                  <a:lnTo>
                    <a:pt x="47" y="116"/>
                  </a:lnTo>
                  <a:lnTo>
                    <a:pt x="37" y="116"/>
                  </a:lnTo>
                  <a:lnTo>
                    <a:pt x="28" y="107"/>
                  </a:lnTo>
                  <a:lnTo>
                    <a:pt x="26" y="100"/>
                  </a:lnTo>
                  <a:lnTo>
                    <a:pt x="23" y="93"/>
                  </a:lnTo>
                  <a:lnTo>
                    <a:pt x="26" y="79"/>
                  </a:lnTo>
                  <a:lnTo>
                    <a:pt x="30" y="71"/>
                  </a:lnTo>
                  <a:lnTo>
                    <a:pt x="26" y="67"/>
                  </a:lnTo>
                  <a:lnTo>
                    <a:pt x="21" y="62"/>
                  </a:lnTo>
                  <a:lnTo>
                    <a:pt x="23" y="55"/>
                  </a:lnTo>
                  <a:lnTo>
                    <a:pt x="19" y="52"/>
                  </a:lnTo>
                  <a:lnTo>
                    <a:pt x="11" y="52"/>
                  </a:lnTo>
                  <a:lnTo>
                    <a:pt x="0" y="41"/>
                  </a:lnTo>
                  <a:lnTo>
                    <a:pt x="4" y="36"/>
                  </a:lnTo>
                  <a:lnTo>
                    <a:pt x="4" y="29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1" y="17"/>
                  </a:lnTo>
                  <a:lnTo>
                    <a:pt x="14" y="10"/>
                  </a:lnTo>
                  <a:lnTo>
                    <a:pt x="26" y="0"/>
                  </a:lnTo>
                  <a:lnTo>
                    <a:pt x="37" y="8"/>
                  </a:lnTo>
                  <a:lnTo>
                    <a:pt x="47" y="17"/>
                  </a:lnTo>
                  <a:lnTo>
                    <a:pt x="47" y="26"/>
                  </a:lnTo>
                  <a:lnTo>
                    <a:pt x="54" y="26"/>
                  </a:lnTo>
                  <a:lnTo>
                    <a:pt x="61" y="34"/>
                  </a:lnTo>
                  <a:lnTo>
                    <a:pt x="68" y="4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3" name="Freeform 136">
              <a:extLst>
                <a:ext uri="{FF2B5EF4-FFF2-40B4-BE49-F238E27FC236}">
                  <a16:creationId xmlns:a16="http://schemas.microsoft.com/office/drawing/2014/main" id="{1B714813-0F04-D147-E2F3-4281EBB0D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891" y="3474507"/>
              <a:ext cx="168731" cy="85217"/>
            </a:xfrm>
            <a:custGeom>
              <a:avLst/>
              <a:gdLst>
                <a:gd name="T0" fmla="*/ 59 w 99"/>
                <a:gd name="T1" fmla="*/ 2 h 50"/>
                <a:gd name="T2" fmla="*/ 59 w 99"/>
                <a:gd name="T3" fmla="*/ 2 h 50"/>
                <a:gd name="T4" fmla="*/ 64 w 99"/>
                <a:gd name="T5" fmla="*/ 2 h 50"/>
                <a:gd name="T6" fmla="*/ 66 w 99"/>
                <a:gd name="T7" fmla="*/ 2 h 50"/>
                <a:gd name="T8" fmla="*/ 71 w 99"/>
                <a:gd name="T9" fmla="*/ 0 h 50"/>
                <a:gd name="T10" fmla="*/ 78 w 99"/>
                <a:gd name="T11" fmla="*/ 2 h 50"/>
                <a:gd name="T12" fmla="*/ 80 w 99"/>
                <a:gd name="T13" fmla="*/ 2 h 50"/>
                <a:gd name="T14" fmla="*/ 85 w 99"/>
                <a:gd name="T15" fmla="*/ 7 h 50"/>
                <a:gd name="T16" fmla="*/ 90 w 99"/>
                <a:gd name="T17" fmla="*/ 9 h 50"/>
                <a:gd name="T18" fmla="*/ 97 w 99"/>
                <a:gd name="T19" fmla="*/ 12 h 50"/>
                <a:gd name="T20" fmla="*/ 99 w 99"/>
                <a:gd name="T21" fmla="*/ 17 h 50"/>
                <a:gd name="T22" fmla="*/ 94 w 99"/>
                <a:gd name="T23" fmla="*/ 17 h 50"/>
                <a:gd name="T24" fmla="*/ 92 w 99"/>
                <a:gd name="T25" fmla="*/ 19 h 50"/>
                <a:gd name="T26" fmla="*/ 85 w 99"/>
                <a:gd name="T27" fmla="*/ 21 h 50"/>
                <a:gd name="T28" fmla="*/ 83 w 99"/>
                <a:gd name="T29" fmla="*/ 21 h 50"/>
                <a:gd name="T30" fmla="*/ 78 w 99"/>
                <a:gd name="T31" fmla="*/ 24 h 50"/>
                <a:gd name="T32" fmla="*/ 76 w 99"/>
                <a:gd name="T33" fmla="*/ 21 h 50"/>
                <a:gd name="T34" fmla="*/ 73 w 99"/>
                <a:gd name="T35" fmla="*/ 19 h 50"/>
                <a:gd name="T36" fmla="*/ 71 w 99"/>
                <a:gd name="T37" fmla="*/ 21 h 50"/>
                <a:gd name="T38" fmla="*/ 68 w 99"/>
                <a:gd name="T39" fmla="*/ 24 h 50"/>
                <a:gd name="T40" fmla="*/ 68 w 99"/>
                <a:gd name="T41" fmla="*/ 24 h 50"/>
                <a:gd name="T42" fmla="*/ 68 w 99"/>
                <a:gd name="T43" fmla="*/ 28 h 50"/>
                <a:gd name="T44" fmla="*/ 61 w 99"/>
                <a:gd name="T45" fmla="*/ 33 h 50"/>
                <a:gd name="T46" fmla="*/ 59 w 99"/>
                <a:gd name="T47" fmla="*/ 35 h 50"/>
                <a:gd name="T48" fmla="*/ 57 w 99"/>
                <a:gd name="T49" fmla="*/ 38 h 50"/>
                <a:gd name="T50" fmla="*/ 52 w 99"/>
                <a:gd name="T51" fmla="*/ 33 h 50"/>
                <a:gd name="T52" fmla="*/ 50 w 99"/>
                <a:gd name="T53" fmla="*/ 38 h 50"/>
                <a:gd name="T54" fmla="*/ 45 w 99"/>
                <a:gd name="T55" fmla="*/ 38 h 50"/>
                <a:gd name="T56" fmla="*/ 42 w 99"/>
                <a:gd name="T57" fmla="*/ 38 h 50"/>
                <a:gd name="T58" fmla="*/ 42 w 99"/>
                <a:gd name="T59" fmla="*/ 45 h 50"/>
                <a:gd name="T60" fmla="*/ 40 w 99"/>
                <a:gd name="T61" fmla="*/ 45 h 50"/>
                <a:gd name="T62" fmla="*/ 38 w 99"/>
                <a:gd name="T63" fmla="*/ 50 h 50"/>
                <a:gd name="T64" fmla="*/ 33 w 99"/>
                <a:gd name="T65" fmla="*/ 50 h 50"/>
                <a:gd name="T66" fmla="*/ 31 w 99"/>
                <a:gd name="T67" fmla="*/ 45 h 50"/>
                <a:gd name="T68" fmla="*/ 24 w 99"/>
                <a:gd name="T69" fmla="*/ 45 h 50"/>
                <a:gd name="T70" fmla="*/ 26 w 99"/>
                <a:gd name="T71" fmla="*/ 38 h 50"/>
                <a:gd name="T72" fmla="*/ 24 w 99"/>
                <a:gd name="T73" fmla="*/ 35 h 50"/>
                <a:gd name="T74" fmla="*/ 19 w 99"/>
                <a:gd name="T75" fmla="*/ 35 h 50"/>
                <a:gd name="T76" fmla="*/ 12 w 99"/>
                <a:gd name="T77" fmla="*/ 38 h 50"/>
                <a:gd name="T78" fmla="*/ 12 w 99"/>
                <a:gd name="T79" fmla="*/ 35 h 50"/>
                <a:gd name="T80" fmla="*/ 7 w 99"/>
                <a:gd name="T81" fmla="*/ 31 h 50"/>
                <a:gd name="T82" fmla="*/ 5 w 99"/>
                <a:gd name="T83" fmla="*/ 28 h 50"/>
                <a:gd name="T84" fmla="*/ 0 w 99"/>
                <a:gd name="T85" fmla="*/ 26 h 50"/>
                <a:gd name="T86" fmla="*/ 2 w 99"/>
                <a:gd name="T87" fmla="*/ 21 h 50"/>
                <a:gd name="T88" fmla="*/ 2 w 99"/>
                <a:gd name="T89" fmla="*/ 19 h 50"/>
                <a:gd name="T90" fmla="*/ 2 w 99"/>
                <a:gd name="T91" fmla="*/ 17 h 50"/>
                <a:gd name="T92" fmla="*/ 9 w 99"/>
                <a:gd name="T93" fmla="*/ 12 h 50"/>
                <a:gd name="T94" fmla="*/ 16 w 99"/>
                <a:gd name="T95" fmla="*/ 5 h 50"/>
                <a:gd name="T96" fmla="*/ 19 w 99"/>
                <a:gd name="T97" fmla="*/ 5 h 50"/>
                <a:gd name="T98" fmla="*/ 24 w 99"/>
                <a:gd name="T99" fmla="*/ 2 h 50"/>
                <a:gd name="T100" fmla="*/ 28 w 99"/>
                <a:gd name="T101" fmla="*/ 2 h 50"/>
                <a:gd name="T102" fmla="*/ 28 w 99"/>
                <a:gd name="T103" fmla="*/ 5 h 50"/>
                <a:gd name="T104" fmla="*/ 31 w 99"/>
                <a:gd name="T105" fmla="*/ 2 h 50"/>
                <a:gd name="T106" fmla="*/ 40 w 99"/>
                <a:gd name="T107" fmla="*/ 5 h 50"/>
                <a:gd name="T108" fmla="*/ 47 w 99"/>
                <a:gd name="T109" fmla="*/ 5 h 50"/>
                <a:gd name="T110" fmla="*/ 52 w 99"/>
                <a:gd name="T111" fmla="*/ 2 h 50"/>
                <a:gd name="T112" fmla="*/ 54 w 99"/>
                <a:gd name="T113" fmla="*/ 0 h 50"/>
                <a:gd name="T114" fmla="*/ 59 w 99"/>
                <a:gd name="T1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" h="50">
                  <a:moveTo>
                    <a:pt x="59" y="2"/>
                  </a:moveTo>
                  <a:lnTo>
                    <a:pt x="59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71" y="0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5" y="7"/>
                  </a:lnTo>
                  <a:lnTo>
                    <a:pt x="90" y="9"/>
                  </a:lnTo>
                  <a:lnTo>
                    <a:pt x="97" y="12"/>
                  </a:lnTo>
                  <a:lnTo>
                    <a:pt x="99" y="17"/>
                  </a:lnTo>
                  <a:lnTo>
                    <a:pt x="94" y="17"/>
                  </a:lnTo>
                  <a:lnTo>
                    <a:pt x="92" y="19"/>
                  </a:lnTo>
                  <a:lnTo>
                    <a:pt x="85" y="21"/>
                  </a:lnTo>
                  <a:lnTo>
                    <a:pt x="83" y="21"/>
                  </a:lnTo>
                  <a:lnTo>
                    <a:pt x="78" y="24"/>
                  </a:lnTo>
                  <a:lnTo>
                    <a:pt x="76" y="21"/>
                  </a:lnTo>
                  <a:lnTo>
                    <a:pt x="73" y="19"/>
                  </a:lnTo>
                  <a:lnTo>
                    <a:pt x="71" y="21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8"/>
                  </a:lnTo>
                  <a:lnTo>
                    <a:pt x="61" y="33"/>
                  </a:lnTo>
                  <a:lnTo>
                    <a:pt x="59" y="35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38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42" y="45"/>
                  </a:lnTo>
                  <a:lnTo>
                    <a:pt x="40" y="45"/>
                  </a:lnTo>
                  <a:lnTo>
                    <a:pt x="38" y="50"/>
                  </a:lnTo>
                  <a:lnTo>
                    <a:pt x="33" y="50"/>
                  </a:lnTo>
                  <a:lnTo>
                    <a:pt x="31" y="45"/>
                  </a:lnTo>
                  <a:lnTo>
                    <a:pt x="24" y="45"/>
                  </a:lnTo>
                  <a:lnTo>
                    <a:pt x="26" y="38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2" y="38"/>
                  </a:lnTo>
                  <a:lnTo>
                    <a:pt x="12" y="35"/>
                  </a:lnTo>
                  <a:lnTo>
                    <a:pt x="7" y="31"/>
                  </a:lnTo>
                  <a:lnTo>
                    <a:pt x="5" y="28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9" y="12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31" y="2"/>
                  </a:lnTo>
                  <a:lnTo>
                    <a:pt x="40" y="5"/>
                  </a:lnTo>
                  <a:lnTo>
                    <a:pt x="47" y="5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4" name="Freeform 138">
              <a:extLst>
                <a:ext uri="{FF2B5EF4-FFF2-40B4-BE49-F238E27FC236}">
                  <a16:creationId xmlns:a16="http://schemas.microsoft.com/office/drawing/2014/main" id="{63611AF7-1644-8CDE-5A1E-BCF22AF7C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038" y="2477463"/>
              <a:ext cx="158505" cy="153392"/>
            </a:xfrm>
            <a:custGeom>
              <a:avLst/>
              <a:gdLst>
                <a:gd name="T0" fmla="*/ 64 w 93"/>
                <a:gd name="T1" fmla="*/ 12 h 90"/>
                <a:gd name="T2" fmla="*/ 64 w 93"/>
                <a:gd name="T3" fmla="*/ 12 h 90"/>
                <a:gd name="T4" fmla="*/ 78 w 93"/>
                <a:gd name="T5" fmla="*/ 17 h 90"/>
                <a:gd name="T6" fmla="*/ 83 w 93"/>
                <a:gd name="T7" fmla="*/ 15 h 90"/>
                <a:gd name="T8" fmla="*/ 88 w 93"/>
                <a:gd name="T9" fmla="*/ 24 h 90"/>
                <a:gd name="T10" fmla="*/ 93 w 93"/>
                <a:gd name="T11" fmla="*/ 29 h 90"/>
                <a:gd name="T12" fmla="*/ 86 w 93"/>
                <a:gd name="T13" fmla="*/ 38 h 90"/>
                <a:gd name="T14" fmla="*/ 81 w 93"/>
                <a:gd name="T15" fmla="*/ 33 h 90"/>
                <a:gd name="T16" fmla="*/ 69 w 93"/>
                <a:gd name="T17" fmla="*/ 33 h 90"/>
                <a:gd name="T18" fmla="*/ 55 w 93"/>
                <a:gd name="T19" fmla="*/ 29 h 90"/>
                <a:gd name="T20" fmla="*/ 48 w 93"/>
                <a:gd name="T21" fmla="*/ 29 h 90"/>
                <a:gd name="T22" fmla="*/ 43 w 93"/>
                <a:gd name="T23" fmla="*/ 33 h 90"/>
                <a:gd name="T24" fmla="*/ 38 w 93"/>
                <a:gd name="T25" fmla="*/ 29 h 90"/>
                <a:gd name="T26" fmla="*/ 34 w 93"/>
                <a:gd name="T27" fmla="*/ 38 h 90"/>
                <a:gd name="T28" fmla="*/ 43 w 93"/>
                <a:gd name="T29" fmla="*/ 50 h 90"/>
                <a:gd name="T30" fmla="*/ 45 w 93"/>
                <a:gd name="T31" fmla="*/ 57 h 90"/>
                <a:gd name="T32" fmla="*/ 52 w 93"/>
                <a:gd name="T33" fmla="*/ 64 h 90"/>
                <a:gd name="T34" fmla="*/ 60 w 93"/>
                <a:gd name="T35" fmla="*/ 69 h 90"/>
                <a:gd name="T36" fmla="*/ 64 w 93"/>
                <a:gd name="T37" fmla="*/ 78 h 90"/>
                <a:gd name="T38" fmla="*/ 81 w 93"/>
                <a:gd name="T39" fmla="*/ 86 h 90"/>
                <a:gd name="T40" fmla="*/ 78 w 93"/>
                <a:gd name="T41" fmla="*/ 90 h 90"/>
                <a:gd name="T42" fmla="*/ 62 w 93"/>
                <a:gd name="T43" fmla="*/ 83 h 90"/>
                <a:gd name="T44" fmla="*/ 52 w 93"/>
                <a:gd name="T45" fmla="*/ 74 h 90"/>
                <a:gd name="T46" fmla="*/ 38 w 93"/>
                <a:gd name="T47" fmla="*/ 69 h 90"/>
                <a:gd name="T48" fmla="*/ 24 w 93"/>
                <a:gd name="T49" fmla="*/ 52 h 90"/>
                <a:gd name="T50" fmla="*/ 29 w 93"/>
                <a:gd name="T51" fmla="*/ 50 h 90"/>
                <a:gd name="T52" fmla="*/ 19 w 93"/>
                <a:gd name="T53" fmla="*/ 41 h 90"/>
                <a:gd name="T54" fmla="*/ 19 w 93"/>
                <a:gd name="T55" fmla="*/ 33 h 90"/>
                <a:gd name="T56" fmla="*/ 10 w 93"/>
                <a:gd name="T57" fmla="*/ 29 h 90"/>
                <a:gd name="T58" fmla="*/ 5 w 93"/>
                <a:gd name="T59" fmla="*/ 41 h 90"/>
                <a:gd name="T60" fmla="*/ 0 w 93"/>
                <a:gd name="T61" fmla="*/ 31 h 90"/>
                <a:gd name="T62" fmla="*/ 0 w 93"/>
                <a:gd name="T63" fmla="*/ 24 h 90"/>
                <a:gd name="T64" fmla="*/ 0 w 93"/>
                <a:gd name="T65" fmla="*/ 24 h 90"/>
                <a:gd name="T66" fmla="*/ 12 w 93"/>
                <a:gd name="T67" fmla="*/ 24 h 90"/>
                <a:gd name="T68" fmla="*/ 15 w 93"/>
                <a:gd name="T69" fmla="*/ 19 h 90"/>
                <a:gd name="T70" fmla="*/ 19 w 93"/>
                <a:gd name="T71" fmla="*/ 24 h 90"/>
                <a:gd name="T72" fmla="*/ 26 w 93"/>
                <a:gd name="T73" fmla="*/ 24 h 90"/>
                <a:gd name="T74" fmla="*/ 26 w 93"/>
                <a:gd name="T75" fmla="*/ 17 h 90"/>
                <a:gd name="T76" fmla="*/ 34 w 93"/>
                <a:gd name="T77" fmla="*/ 15 h 90"/>
                <a:gd name="T78" fmla="*/ 34 w 93"/>
                <a:gd name="T79" fmla="*/ 7 h 90"/>
                <a:gd name="T80" fmla="*/ 48 w 93"/>
                <a:gd name="T81" fmla="*/ 0 h 90"/>
                <a:gd name="T82" fmla="*/ 52 w 93"/>
                <a:gd name="T83" fmla="*/ 3 h 90"/>
                <a:gd name="T84" fmla="*/ 64 w 93"/>
                <a:gd name="T85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3" h="90">
                  <a:moveTo>
                    <a:pt x="64" y="12"/>
                  </a:moveTo>
                  <a:lnTo>
                    <a:pt x="64" y="12"/>
                  </a:lnTo>
                  <a:lnTo>
                    <a:pt x="78" y="17"/>
                  </a:lnTo>
                  <a:lnTo>
                    <a:pt x="83" y="15"/>
                  </a:lnTo>
                  <a:lnTo>
                    <a:pt x="88" y="24"/>
                  </a:lnTo>
                  <a:lnTo>
                    <a:pt x="93" y="29"/>
                  </a:lnTo>
                  <a:lnTo>
                    <a:pt x="86" y="38"/>
                  </a:lnTo>
                  <a:lnTo>
                    <a:pt x="81" y="33"/>
                  </a:lnTo>
                  <a:lnTo>
                    <a:pt x="69" y="33"/>
                  </a:lnTo>
                  <a:lnTo>
                    <a:pt x="55" y="29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38" y="29"/>
                  </a:lnTo>
                  <a:lnTo>
                    <a:pt x="34" y="38"/>
                  </a:lnTo>
                  <a:lnTo>
                    <a:pt x="43" y="50"/>
                  </a:lnTo>
                  <a:lnTo>
                    <a:pt x="45" y="57"/>
                  </a:lnTo>
                  <a:lnTo>
                    <a:pt x="52" y="64"/>
                  </a:lnTo>
                  <a:lnTo>
                    <a:pt x="60" y="69"/>
                  </a:lnTo>
                  <a:lnTo>
                    <a:pt x="64" y="78"/>
                  </a:lnTo>
                  <a:lnTo>
                    <a:pt x="81" y="86"/>
                  </a:lnTo>
                  <a:lnTo>
                    <a:pt x="78" y="90"/>
                  </a:lnTo>
                  <a:lnTo>
                    <a:pt x="62" y="83"/>
                  </a:lnTo>
                  <a:lnTo>
                    <a:pt x="52" y="74"/>
                  </a:lnTo>
                  <a:lnTo>
                    <a:pt x="38" y="69"/>
                  </a:lnTo>
                  <a:lnTo>
                    <a:pt x="24" y="52"/>
                  </a:lnTo>
                  <a:lnTo>
                    <a:pt x="29" y="50"/>
                  </a:lnTo>
                  <a:lnTo>
                    <a:pt x="19" y="41"/>
                  </a:lnTo>
                  <a:lnTo>
                    <a:pt x="19" y="33"/>
                  </a:lnTo>
                  <a:lnTo>
                    <a:pt x="10" y="29"/>
                  </a:lnTo>
                  <a:lnTo>
                    <a:pt x="5" y="4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5" y="19"/>
                  </a:lnTo>
                  <a:lnTo>
                    <a:pt x="19" y="24"/>
                  </a:lnTo>
                  <a:lnTo>
                    <a:pt x="26" y="24"/>
                  </a:lnTo>
                  <a:lnTo>
                    <a:pt x="26" y="17"/>
                  </a:lnTo>
                  <a:lnTo>
                    <a:pt x="34" y="15"/>
                  </a:lnTo>
                  <a:lnTo>
                    <a:pt x="34" y="7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64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5" name="Freeform 140">
              <a:extLst>
                <a:ext uri="{FF2B5EF4-FFF2-40B4-BE49-F238E27FC236}">
                  <a16:creationId xmlns:a16="http://schemas.microsoft.com/office/drawing/2014/main" id="{4044877D-3158-F10C-FDAA-89ABBD097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638" y="3362020"/>
              <a:ext cx="76697" cy="56244"/>
            </a:xfrm>
            <a:custGeom>
              <a:avLst/>
              <a:gdLst>
                <a:gd name="T0" fmla="*/ 40 w 45"/>
                <a:gd name="T1" fmla="*/ 23 h 33"/>
                <a:gd name="T2" fmla="*/ 40 w 45"/>
                <a:gd name="T3" fmla="*/ 23 h 33"/>
                <a:gd name="T4" fmla="*/ 45 w 45"/>
                <a:gd name="T5" fmla="*/ 28 h 33"/>
                <a:gd name="T6" fmla="*/ 43 w 45"/>
                <a:gd name="T7" fmla="*/ 33 h 33"/>
                <a:gd name="T8" fmla="*/ 33 w 45"/>
                <a:gd name="T9" fmla="*/ 30 h 33"/>
                <a:gd name="T10" fmla="*/ 26 w 45"/>
                <a:gd name="T11" fmla="*/ 30 h 33"/>
                <a:gd name="T12" fmla="*/ 17 w 45"/>
                <a:gd name="T13" fmla="*/ 30 h 33"/>
                <a:gd name="T14" fmla="*/ 7 w 45"/>
                <a:gd name="T15" fmla="*/ 33 h 33"/>
                <a:gd name="T16" fmla="*/ 0 w 45"/>
                <a:gd name="T17" fmla="*/ 28 h 33"/>
                <a:gd name="T18" fmla="*/ 0 w 45"/>
                <a:gd name="T19" fmla="*/ 21 h 33"/>
                <a:gd name="T20" fmla="*/ 17 w 45"/>
                <a:gd name="T21" fmla="*/ 26 h 33"/>
                <a:gd name="T22" fmla="*/ 29 w 45"/>
                <a:gd name="T23" fmla="*/ 26 h 33"/>
                <a:gd name="T24" fmla="*/ 33 w 45"/>
                <a:gd name="T25" fmla="*/ 21 h 33"/>
                <a:gd name="T26" fmla="*/ 26 w 45"/>
                <a:gd name="T27" fmla="*/ 14 h 33"/>
                <a:gd name="T28" fmla="*/ 26 w 45"/>
                <a:gd name="T29" fmla="*/ 9 h 33"/>
                <a:gd name="T30" fmla="*/ 17 w 45"/>
                <a:gd name="T31" fmla="*/ 4 h 33"/>
                <a:gd name="T32" fmla="*/ 19 w 45"/>
                <a:gd name="T33" fmla="*/ 0 h 33"/>
                <a:gd name="T34" fmla="*/ 31 w 45"/>
                <a:gd name="T35" fmla="*/ 2 h 33"/>
                <a:gd name="T36" fmla="*/ 43 w 45"/>
                <a:gd name="T37" fmla="*/ 4 h 33"/>
                <a:gd name="T38" fmla="*/ 45 w 45"/>
                <a:gd name="T39" fmla="*/ 14 h 33"/>
                <a:gd name="T40" fmla="*/ 43 w 45"/>
                <a:gd name="T41" fmla="*/ 21 h 33"/>
                <a:gd name="T42" fmla="*/ 40 w 45"/>
                <a:gd name="T4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33">
                  <a:moveTo>
                    <a:pt x="40" y="23"/>
                  </a:moveTo>
                  <a:lnTo>
                    <a:pt x="40" y="23"/>
                  </a:lnTo>
                  <a:lnTo>
                    <a:pt x="45" y="28"/>
                  </a:lnTo>
                  <a:lnTo>
                    <a:pt x="43" y="33"/>
                  </a:lnTo>
                  <a:lnTo>
                    <a:pt x="33" y="30"/>
                  </a:lnTo>
                  <a:lnTo>
                    <a:pt x="26" y="30"/>
                  </a:lnTo>
                  <a:lnTo>
                    <a:pt x="17" y="30"/>
                  </a:lnTo>
                  <a:lnTo>
                    <a:pt x="7" y="3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7" y="26"/>
                  </a:lnTo>
                  <a:lnTo>
                    <a:pt x="29" y="26"/>
                  </a:lnTo>
                  <a:lnTo>
                    <a:pt x="33" y="21"/>
                  </a:lnTo>
                  <a:lnTo>
                    <a:pt x="26" y="14"/>
                  </a:lnTo>
                  <a:lnTo>
                    <a:pt x="26" y="9"/>
                  </a:lnTo>
                  <a:lnTo>
                    <a:pt x="17" y="4"/>
                  </a:lnTo>
                  <a:lnTo>
                    <a:pt x="19" y="0"/>
                  </a:lnTo>
                  <a:lnTo>
                    <a:pt x="31" y="2"/>
                  </a:lnTo>
                  <a:lnTo>
                    <a:pt x="43" y="4"/>
                  </a:lnTo>
                  <a:lnTo>
                    <a:pt x="45" y="14"/>
                  </a:lnTo>
                  <a:lnTo>
                    <a:pt x="43" y="21"/>
                  </a:lnTo>
                  <a:lnTo>
                    <a:pt x="40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6" name="Freeform 142">
              <a:extLst>
                <a:ext uri="{FF2B5EF4-FFF2-40B4-BE49-F238E27FC236}">
                  <a16:creationId xmlns:a16="http://schemas.microsoft.com/office/drawing/2014/main" id="{84173193-AD27-ED77-907C-1AC32A5A9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2916" y="2388836"/>
              <a:ext cx="180661" cy="117601"/>
            </a:xfrm>
            <a:custGeom>
              <a:avLst/>
              <a:gdLst>
                <a:gd name="T0" fmla="*/ 75 w 106"/>
                <a:gd name="T1" fmla="*/ 0 h 69"/>
                <a:gd name="T2" fmla="*/ 75 w 106"/>
                <a:gd name="T3" fmla="*/ 0 h 69"/>
                <a:gd name="T4" fmla="*/ 92 w 106"/>
                <a:gd name="T5" fmla="*/ 7 h 69"/>
                <a:gd name="T6" fmla="*/ 94 w 106"/>
                <a:gd name="T7" fmla="*/ 5 h 69"/>
                <a:gd name="T8" fmla="*/ 104 w 106"/>
                <a:gd name="T9" fmla="*/ 12 h 69"/>
                <a:gd name="T10" fmla="*/ 106 w 106"/>
                <a:gd name="T11" fmla="*/ 19 h 69"/>
                <a:gd name="T12" fmla="*/ 94 w 106"/>
                <a:gd name="T13" fmla="*/ 24 h 69"/>
                <a:gd name="T14" fmla="*/ 89 w 106"/>
                <a:gd name="T15" fmla="*/ 40 h 69"/>
                <a:gd name="T16" fmla="*/ 78 w 106"/>
                <a:gd name="T17" fmla="*/ 57 h 69"/>
                <a:gd name="T18" fmla="*/ 66 w 106"/>
                <a:gd name="T19" fmla="*/ 62 h 69"/>
                <a:gd name="T20" fmla="*/ 56 w 106"/>
                <a:gd name="T21" fmla="*/ 59 h 69"/>
                <a:gd name="T22" fmla="*/ 45 w 106"/>
                <a:gd name="T23" fmla="*/ 67 h 69"/>
                <a:gd name="T24" fmla="*/ 37 w 106"/>
                <a:gd name="T25" fmla="*/ 69 h 69"/>
                <a:gd name="T26" fmla="*/ 23 w 106"/>
                <a:gd name="T27" fmla="*/ 64 h 69"/>
                <a:gd name="T28" fmla="*/ 11 w 106"/>
                <a:gd name="T29" fmla="*/ 55 h 69"/>
                <a:gd name="T30" fmla="*/ 7 w 106"/>
                <a:gd name="T31" fmla="*/ 52 h 69"/>
                <a:gd name="T32" fmla="*/ 2 w 106"/>
                <a:gd name="T33" fmla="*/ 43 h 69"/>
                <a:gd name="T34" fmla="*/ 0 w 106"/>
                <a:gd name="T35" fmla="*/ 43 h 69"/>
                <a:gd name="T36" fmla="*/ 7 w 106"/>
                <a:gd name="T37" fmla="*/ 29 h 69"/>
                <a:gd name="T38" fmla="*/ 2 w 106"/>
                <a:gd name="T39" fmla="*/ 24 h 69"/>
                <a:gd name="T40" fmla="*/ 11 w 106"/>
                <a:gd name="T41" fmla="*/ 24 h 69"/>
                <a:gd name="T42" fmla="*/ 14 w 106"/>
                <a:gd name="T43" fmla="*/ 14 h 69"/>
                <a:gd name="T44" fmla="*/ 21 w 106"/>
                <a:gd name="T45" fmla="*/ 19 h 69"/>
                <a:gd name="T46" fmla="*/ 28 w 106"/>
                <a:gd name="T47" fmla="*/ 22 h 69"/>
                <a:gd name="T48" fmla="*/ 42 w 106"/>
                <a:gd name="T49" fmla="*/ 19 h 69"/>
                <a:gd name="T50" fmla="*/ 42 w 106"/>
                <a:gd name="T51" fmla="*/ 14 h 69"/>
                <a:gd name="T52" fmla="*/ 49 w 106"/>
                <a:gd name="T53" fmla="*/ 14 h 69"/>
                <a:gd name="T54" fmla="*/ 56 w 106"/>
                <a:gd name="T55" fmla="*/ 10 h 69"/>
                <a:gd name="T56" fmla="*/ 59 w 106"/>
                <a:gd name="T57" fmla="*/ 12 h 69"/>
                <a:gd name="T58" fmla="*/ 66 w 106"/>
                <a:gd name="T59" fmla="*/ 7 h 69"/>
                <a:gd name="T60" fmla="*/ 68 w 106"/>
                <a:gd name="T61" fmla="*/ 3 h 69"/>
                <a:gd name="T62" fmla="*/ 75 w 106"/>
                <a:gd name="T6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69">
                  <a:moveTo>
                    <a:pt x="75" y="0"/>
                  </a:moveTo>
                  <a:lnTo>
                    <a:pt x="75" y="0"/>
                  </a:lnTo>
                  <a:lnTo>
                    <a:pt x="92" y="7"/>
                  </a:lnTo>
                  <a:lnTo>
                    <a:pt x="94" y="5"/>
                  </a:lnTo>
                  <a:lnTo>
                    <a:pt x="104" y="12"/>
                  </a:lnTo>
                  <a:lnTo>
                    <a:pt x="106" y="19"/>
                  </a:lnTo>
                  <a:lnTo>
                    <a:pt x="94" y="24"/>
                  </a:lnTo>
                  <a:lnTo>
                    <a:pt x="89" y="40"/>
                  </a:lnTo>
                  <a:lnTo>
                    <a:pt x="78" y="57"/>
                  </a:lnTo>
                  <a:lnTo>
                    <a:pt x="66" y="62"/>
                  </a:lnTo>
                  <a:lnTo>
                    <a:pt x="56" y="59"/>
                  </a:lnTo>
                  <a:lnTo>
                    <a:pt x="45" y="67"/>
                  </a:lnTo>
                  <a:lnTo>
                    <a:pt x="37" y="69"/>
                  </a:lnTo>
                  <a:lnTo>
                    <a:pt x="23" y="64"/>
                  </a:lnTo>
                  <a:lnTo>
                    <a:pt x="11" y="55"/>
                  </a:lnTo>
                  <a:lnTo>
                    <a:pt x="7" y="52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7" y="29"/>
                  </a:lnTo>
                  <a:lnTo>
                    <a:pt x="2" y="24"/>
                  </a:lnTo>
                  <a:lnTo>
                    <a:pt x="11" y="24"/>
                  </a:lnTo>
                  <a:lnTo>
                    <a:pt x="14" y="14"/>
                  </a:lnTo>
                  <a:lnTo>
                    <a:pt x="21" y="19"/>
                  </a:lnTo>
                  <a:lnTo>
                    <a:pt x="28" y="22"/>
                  </a:lnTo>
                  <a:lnTo>
                    <a:pt x="42" y="19"/>
                  </a:lnTo>
                  <a:lnTo>
                    <a:pt x="42" y="14"/>
                  </a:lnTo>
                  <a:lnTo>
                    <a:pt x="49" y="14"/>
                  </a:lnTo>
                  <a:lnTo>
                    <a:pt x="56" y="10"/>
                  </a:lnTo>
                  <a:lnTo>
                    <a:pt x="59" y="12"/>
                  </a:lnTo>
                  <a:lnTo>
                    <a:pt x="66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7" name="Freeform 144">
              <a:extLst>
                <a:ext uri="{FF2B5EF4-FFF2-40B4-BE49-F238E27FC236}">
                  <a16:creationId xmlns:a16="http://schemas.microsoft.com/office/drawing/2014/main" id="{CF480A58-9501-453A-236F-BE679F4242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7890" y="3769359"/>
              <a:ext cx="1261217" cy="434609"/>
            </a:xfrm>
            <a:custGeom>
              <a:avLst/>
              <a:gdLst>
                <a:gd name="T0" fmla="*/ 397 w 740"/>
                <a:gd name="T1" fmla="*/ 239 h 255"/>
                <a:gd name="T2" fmla="*/ 470 w 740"/>
                <a:gd name="T3" fmla="*/ 251 h 255"/>
                <a:gd name="T4" fmla="*/ 480 w 740"/>
                <a:gd name="T5" fmla="*/ 232 h 255"/>
                <a:gd name="T6" fmla="*/ 366 w 740"/>
                <a:gd name="T7" fmla="*/ 218 h 255"/>
                <a:gd name="T8" fmla="*/ 354 w 740"/>
                <a:gd name="T9" fmla="*/ 234 h 255"/>
                <a:gd name="T10" fmla="*/ 447 w 740"/>
                <a:gd name="T11" fmla="*/ 218 h 255"/>
                <a:gd name="T12" fmla="*/ 397 w 740"/>
                <a:gd name="T13" fmla="*/ 225 h 255"/>
                <a:gd name="T14" fmla="*/ 215 w 740"/>
                <a:gd name="T15" fmla="*/ 199 h 255"/>
                <a:gd name="T16" fmla="*/ 286 w 740"/>
                <a:gd name="T17" fmla="*/ 210 h 255"/>
                <a:gd name="T18" fmla="*/ 279 w 740"/>
                <a:gd name="T19" fmla="*/ 225 h 255"/>
                <a:gd name="T20" fmla="*/ 210 w 740"/>
                <a:gd name="T21" fmla="*/ 213 h 255"/>
                <a:gd name="T22" fmla="*/ 194 w 740"/>
                <a:gd name="T23" fmla="*/ 184 h 255"/>
                <a:gd name="T24" fmla="*/ 638 w 740"/>
                <a:gd name="T25" fmla="*/ 187 h 255"/>
                <a:gd name="T26" fmla="*/ 638 w 740"/>
                <a:gd name="T27" fmla="*/ 182 h 255"/>
                <a:gd name="T28" fmla="*/ 499 w 740"/>
                <a:gd name="T29" fmla="*/ 147 h 255"/>
                <a:gd name="T30" fmla="*/ 570 w 740"/>
                <a:gd name="T31" fmla="*/ 139 h 255"/>
                <a:gd name="T32" fmla="*/ 527 w 740"/>
                <a:gd name="T33" fmla="*/ 142 h 255"/>
                <a:gd name="T34" fmla="*/ 629 w 740"/>
                <a:gd name="T35" fmla="*/ 106 h 255"/>
                <a:gd name="T36" fmla="*/ 695 w 740"/>
                <a:gd name="T37" fmla="*/ 116 h 255"/>
                <a:gd name="T38" fmla="*/ 740 w 740"/>
                <a:gd name="T39" fmla="*/ 234 h 255"/>
                <a:gd name="T40" fmla="*/ 690 w 740"/>
                <a:gd name="T41" fmla="*/ 210 h 255"/>
                <a:gd name="T42" fmla="*/ 645 w 740"/>
                <a:gd name="T43" fmla="*/ 161 h 255"/>
                <a:gd name="T44" fmla="*/ 605 w 740"/>
                <a:gd name="T45" fmla="*/ 142 h 255"/>
                <a:gd name="T46" fmla="*/ 598 w 740"/>
                <a:gd name="T47" fmla="*/ 123 h 255"/>
                <a:gd name="T48" fmla="*/ 600 w 740"/>
                <a:gd name="T49" fmla="*/ 94 h 255"/>
                <a:gd name="T50" fmla="*/ 470 w 740"/>
                <a:gd name="T51" fmla="*/ 80 h 255"/>
                <a:gd name="T52" fmla="*/ 399 w 740"/>
                <a:gd name="T53" fmla="*/ 97 h 255"/>
                <a:gd name="T54" fmla="*/ 444 w 740"/>
                <a:gd name="T55" fmla="*/ 104 h 255"/>
                <a:gd name="T56" fmla="*/ 449 w 740"/>
                <a:gd name="T57" fmla="*/ 163 h 255"/>
                <a:gd name="T58" fmla="*/ 428 w 740"/>
                <a:gd name="T59" fmla="*/ 165 h 255"/>
                <a:gd name="T60" fmla="*/ 404 w 740"/>
                <a:gd name="T61" fmla="*/ 135 h 255"/>
                <a:gd name="T62" fmla="*/ 395 w 740"/>
                <a:gd name="T63" fmla="*/ 161 h 255"/>
                <a:gd name="T64" fmla="*/ 388 w 740"/>
                <a:gd name="T65" fmla="*/ 109 h 255"/>
                <a:gd name="T66" fmla="*/ 447 w 740"/>
                <a:gd name="T67" fmla="*/ 75 h 255"/>
                <a:gd name="T68" fmla="*/ 539 w 740"/>
                <a:gd name="T69" fmla="*/ 71 h 255"/>
                <a:gd name="T70" fmla="*/ 529 w 740"/>
                <a:gd name="T71" fmla="*/ 102 h 255"/>
                <a:gd name="T72" fmla="*/ 529 w 740"/>
                <a:gd name="T73" fmla="*/ 61 h 255"/>
                <a:gd name="T74" fmla="*/ 383 w 740"/>
                <a:gd name="T75" fmla="*/ 73 h 255"/>
                <a:gd name="T76" fmla="*/ 343 w 740"/>
                <a:gd name="T77" fmla="*/ 128 h 255"/>
                <a:gd name="T78" fmla="*/ 298 w 740"/>
                <a:gd name="T79" fmla="*/ 144 h 255"/>
                <a:gd name="T80" fmla="*/ 241 w 740"/>
                <a:gd name="T81" fmla="*/ 135 h 255"/>
                <a:gd name="T82" fmla="*/ 222 w 740"/>
                <a:gd name="T83" fmla="*/ 66 h 255"/>
                <a:gd name="T84" fmla="*/ 267 w 740"/>
                <a:gd name="T85" fmla="*/ 73 h 255"/>
                <a:gd name="T86" fmla="*/ 321 w 740"/>
                <a:gd name="T87" fmla="*/ 42 h 255"/>
                <a:gd name="T88" fmla="*/ 357 w 740"/>
                <a:gd name="T89" fmla="*/ 35 h 255"/>
                <a:gd name="T90" fmla="*/ 151 w 740"/>
                <a:gd name="T91" fmla="*/ 184 h 255"/>
                <a:gd name="T92" fmla="*/ 89 w 740"/>
                <a:gd name="T93" fmla="*/ 120 h 255"/>
                <a:gd name="T94" fmla="*/ 37 w 740"/>
                <a:gd name="T95" fmla="*/ 49 h 255"/>
                <a:gd name="T96" fmla="*/ 9 w 740"/>
                <a:gd name="T97" fmla="*/ 0 h 255"/>
                <a:gd name="T98" fmla="*/ 87 w 740"/>
                <a:gd name="T99" fmla="*/ 54 h 255"/>
                <a:gd name="T100" fmla="*/ 132 w 740"/>
                <a:gd name="T101" fmla="*/ 99 h 255"/>
                <a:gd name="T102" fmla="*/ 168 w 740"/>
                <a:gd name="T103" fmla="*/ 12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0" h="255">
                  <a:moveTo>
                    <a:pt x="411" y="253"/>
                  </a:moveTo>
                  <a:lnTo>
                    <a:pt x="411" y="253"/>
                  </a:lnTo>
                  <a:lnTo>
                    <a:pt x="404" y="253"/>
                  </a:lnTo>
                  <a:lnTo>
                    <a:pt x="383" y="244"/>
                  </a:lnTo>
                  <a:lnTo>
                    <a:pt x="397" y="239"/>
                  </a:lnTo>
                  <a:lnTo>
                    <a:pt x="406" y="244"/>
                  </a:lnTo>
                  <a:lnTo>
                    <a:pt x="411" y="248"/>
                  </a:lnTo>
                  <a:lnTo>
                    <a:pt x="411" y="253"/>
                  </a:lnTo>
                  <a:close/>
                  <a:moveTo>
                    <a:pt x="470" y="251"/>
                  </a:moveTo>
                  <a:lnTo>
                    <a:pt x="470" y="251"/>
                  </a:lnTo>
                  <a:lnTo>
                    <a:pt x="456" y="255"/>
                  </a:lnTo>
                  <a:lnTo>
                    <a:pt x="456" y="253"/>
                  </a:lnTo>
                  <a:lnTo>
                    <a:pt x="456" y="248"/>
                  </a:lnTo>
                  <a:lnTo>
                    <a:pt x="463" y="239"/>
                  </a:lnTo>
                  <a:lnTo>
                    <a:pt x="480" y="232"/>
                  </a:lnTo>
                  <a:lnTo>
                    <a:pt x="482" y="234"/>
                  </a:lnTo>
                  <a:lnTo>
                    <a:pt x="482" y="239"/>
                  </a:lnTo>
                  <a:lnTo>
                    <a:pt x="470" y="251"/>
                  </a:lnTo>
                  <a:close/>
                  <a:moveTo>
                    <a:pt x="366" y="218"/>
                  </a:moveTo>
                  <a:lnTo>
                    <a:pt x="366" y="218"/>
                  </a:lnTo>
                  <a:lnTo>
                    <a:pt x="371" y="222"/>
                  </a:lnTo>
                  <a:lnTo>
                    <a:pt x="380" y="222"/>
                  </a:lnTo>
                  <a:lnTo>
                    <a:pt x="385" y="229"/>
                  </a:lnTo>
                  <a:lnTo>
                    <a:pt x="366" y="232"/>
                  </a:lnTo>
                  <a:lnTo>
                    <a:pt x="354" y="234"/>
                  </a:lnTo>
                  <a:lnTo>
                    <a:pt x="347" y="234"/>
                  </a:lnTo>
                  <a:lnTo>
                    <a:pt x="352" y="225"/>
                  </a:lnTo>
                  <a:lnTo>
                    <a:pt x="361" y="225"/>
                  </a:lnTo>
                  <a:lnTo>
                    <a:pt x="366" y="218"/>
                  </a:lnTo>
                  <a:close/>
                  <a:moveTo>
                    <a:pt x="447" y="218"/>
                  </a:moveTo>
                  <a:lnTo>
                    <a:pt x="447" y="218"/>
                  </a:lnTo>
                  <a:lnTo>
                    <a:pt x="444" y="229"/>
                  </a:lnTo>
                  <a:lnTo>
                    <a:pt x="418" y="232"/>
                  </a:lnTo>
                  <a:lnTo>
                    <a:pt x="397" y="229"/>
                  </a:lnTo>
                  <a:lnTo>
                    <a:pt x="397" y="225"/>
                  </a:lnTo>
                  <a:lnTo>
                    <a:pt x="411" y="222"/>
                  </a:lnTo>
                  <a:lnTo>
                    <a:pt x="421" y="227"/>
                  </a:lnTo>
                  <a:lnTo>
                    <a:pt x="432" y="225"/>
                  </a:lnTo>
                  <a:lnTo>
                    <a:pt x="447" y="218"/>
                  </a:lnTo>
                  <a:close/>
                  <a:moveTo>
                    <a:pt x="215" y="199"/>
                  </a:moveTo>
                  <a:lnTo>
                    <a:pt x="215" y="199"/>
                  </a:lnTo>
                  <a:lnTo>
                    <a:pt x="246" y="199"/>
                  </a:lnTo>
                  <a:lnTo>
                    <a:pt x="250" y="191"/>
                  </a:lnTo>
                  <a:lnTo>
                    <a:pt x="279" y="201"/>
                  </a:lnTo>
                  <a:lnTo>
                    <a:pt x="286" y="210"/>
                  </a:lnTo>
                  <a:lnTo>
                    <a:pt x="309" y="213"/>
                  </a:lnTo>
                  <a:lnTo>
                    <a:pt x="331" y="222"/>
                  </a:lnTo>
                  <a:lnTo>
                    <a:pt x="312" y="229"/>
                  </a:lnTo>
                  <a:lnTo>
                    <a:pt x="293" y="222"/>
                  </a:lnTo>
                  <a:lnTo>
                    <a:pt x="279" y="225"/>
                  </a:lnTo>
                  <a:lnTo>
                    <a:pt x="262" y="222"/>
                  </a:lnTo>
                  <a:lnTo>
                    <a:pt x="248" y="220"/>
                  </a:lnTo>
                  <a:lnTo>
                    <a:pt x="227" y="213"/>
                  </a:lnTo>
                  <a:lnTo>
                    <a:pt x="217" y="210"/>
                  </a:lnTo>
                  <a:lnTo>
                    <a:pt x="210" y="213"/>
                  </a:lnTo>
                  <a:lnTo>
                    <a:pt x="179" y="208"/>
                  </a:lnTo>
                  <a:lnTo>
                    <a:pt x="177" y="201"/>
                  </a:lnTo>
                  <a:lnTo>
                    <a:pt x="163" y="199"/>
                  </a:lnTo>
                  <a:lnTo>
                    <a:pt x="172" y="184"/>
                  </a:lnTo>
                  <a:lnTo>
                    <a:pt x="194" y="184"/>
                  </a:lnTo>
                  <a:lnTo>
                    <a:pt x="205" y="189"/>
                  </a:lnTo>
                  <a:lnTo>
                    <a:pt x="212" y="191"/>
                  </a:lnTo>
                  <a:lnTo>
                    <a:pt x="215" y="199"/>
                  </a:lnTo>
                  <a:close/>
                  <a:moveTo>
                    <a:pt x="638" y="187"/>
                  </a:moveTo>
                  <a:lnTo>
                    <a:pt x="638" y="187"/>
                  </a:lnTo>
                  <a:lnTo>
                    <a:pt x="629" y="199"/>
                  </a:lnTo>
                  <a:lnTo>
                    <a:pt x="629" y="187"/>
                  </a:lnTo>
                  <a:lnTo>
                    <a:pt x="631" y="182"/>
                  </a:lnTo>
                  <a:lnTo>
                    <a:pt x="634" y="175"/>
                  </a:lnTo>
                  <a:lnTo>
                    <a:pt x="638" y="182"/>
                  </a:lnTo>
                  <a:lnTo>
                    <a:pt x="638" y="187"/>
                  </a:lnTo>
                  <a:close/>
                  <a:moveTo>
                    <a:pt x="518" y="144"/>
                  </a:moveTo>
                  <a:lnTo>
                    <a:pt x="518" y="144"/>
                  </a:lnTo>
                  <a:lnTo>
                    <a:pt x="511" y="149"/>
                  </a:lnTo>
                  <a:lnTo>
                    <a:pt x="499" y="147"/>
                  </a:lnTo>
                  <a:lnTo>
                    <a:pt x="496" y="139"/>
                  </a:lnTo>
                  <a:lnTo>
                    <a:pt x="513" y="139"/>
                  </a:lnTo>
                  <a:lnTo>
                    <a:pt x="518" y="144"/>
                  </a:lnTo>
                  <a:close/>
                  <a:moveTo>
                    <a:pt x="570" y="139"/>
                  </a:moveTo>
                  <a:lnTo>
                    <a:pt x="570" y="139"/>
                  </a:lnTo>
                  <a:lnTo>
                    <a:pt x="574" y="151"/>
                  </a:lnTo>
                  <a:lnTo>
                    <a:pt x="560" y="144"/>
                  </a:lnTo>
                  <a:lnTo>
                    <a:pt x="548" y="142"/>
                  </a:lnTo>
                  <a:lnTo>
                    <a:pt x="539" y="144"/>
                  </a:lnTo>
                  <a:lnTo>
                    <a:pt x="527" y="142"/>
                  </a:lnTo>
                  <a:lnTo>
                    <a:pt x="529" y="135"/>
                  </a:lnTo>
                  <a:lnTo>
                    <a:pt x="551" y="132"/>
                  </a:lnTo>
                  <a:lnTo>
                    <a:pt x="570" y="139"/>
                  </a:lnTo>
                  <a:close/>
                  <a:moveTo>
                    <a:pt x="629" y="106"/>
                  </a:moveTo>
                  <a:lnTo>
                    <a:pt x="629" y="106"/>
                  </a:lnTo>
                  <a:lnTo>
                    <a:pt x="634" y="132"/>
                  </a:lnTo>
                  <a:lnTo>
                    <a:pt x="650" y="142"/>
                  </a:lnTo>
                  <a:lnTo>
                    <a:pt x="662" y="125"/>
                  </a:lnTo>
                  <a:lnTo>
                    <a:pt x="681" y="116"/>
                  </a:lnTo>
                  <a:lnTo>
                    <a:pt x="695" y="116"/>
                  </a:lnTo>
                  <a:lnTo>
                    <a:pt x="712" y="120"/>
                  </a:lnTo>
                  <a:lnTo>
                    <a:pt x="721" y="128"/>
                  </a:lnTo>
                  <a:lnTo>
                    <a:pt x="740" y="130"/>
                  </a:lnTo>
                  <a:lnTo>
                    <a:pt x="740" y="182"/>
                  </a:lnTo>
                  <a:lnTo>
                    <a:pt x="740" y="234"/>
                  </a:lnTo>
                  <a:lnTo>
                    <a:pt x="726" y="222"/>
                  </a:lnTo>
                  <a:lnTo>
                    <a:pt x="709" y="218"/>
                  </a:lnTo>
                  <a:lnTo>
                    <a:pt x="704" y="225"/>
                  </a:lnTo>
                  <a:lnTo>
                    <a:pt x="686" y="225"/>
                  </a:lnTo>
                  <a:lnTo>
                    <a:pt x="690" y="210"/>
                  </a:lnTo>
                  <a:lnTo>
                    <a:pt x="702" y="206"/>
                  </a:lnTo>
                  <a:lnTo>
                    <a:pt x="697" y="189"/>
                  </a:lnTo>
                  <a:lnTo>
                    <a:pt x="690" y="175"/>
                  </a:lnTo>
                  <a:lnTo>
                    <a:pt x="660" y="161"/>
                  </a:lnTo>
                  <a:lnTo>
                    <a:pt x="645" y="161"/>
                  </a:lnTo>
                  <a:lnTo>
                    <a:pt x="619" y="144"/>
                  </a:lnTo>
                  <a:lnTo>
                    <a:pt x="615" y="154"/>
                  </a:lnTo>
                  <a:lnTo>
                    <a:pt x="610" y="154"/>
                  </a:lnTo>
                  <a:lnTo>
                    <a:pt x="605" y="149"/>
                  </a:lnTo>
                  <a:lnTo>
                    <a:pt x="605" y="142"/>
                  </a:lnTo>
                  <a:lnTo>
                    <a:pt x="593" y="135"/>
                  </a:lnTo>
                  <a:lnTo>
                    <a:pt x="610" y="128"/>
                  </a:lnTo>
                  <a:lnTo>
                    <a:pt x="622" y="128"/>
                  </a:lnTo>
                  <a:lnTo>
                    <a:pt x="622" y="123"/>
                  </a:lnTo>
                  <a:lnTo>
                    <a:pt x="598" y="123"/>
                  </a:lnTo>
                  <a:lnTo>
                    <a:pt x="591" y="113"/>
                  </a:lnTo>
                  <a:lnTo>
                    <a:pt x="577" y="111"/>
                  </a:lnTo>
                  <a:lnTo>
                    <a:pt x="570" y="104"/>
                  </a:lnTo>
                  <a:lnTo>
                    <a:pt x="591" y="99"/>
                  </a:lnTo>
                  <a:lnTo>
                    <a:pt x="600" y="94"/>
                  </a:lnTo>
                  <a:lnTo>
                    <a:pt x="626" y="102"/>
                  </a:lnTo>
                  <a:lnTo>
                    <a:pt x="629" y="106"/>
                  </a:lnTo>
                  <a:close/>
                  <a:moveTo>
                    <a:pt x="484" y="66"/>
                  </a:moveTo>
                  <a:lnTo>
                    <a:pt x="484" y="66"/>
                  </a:lnTo>
                  <a:lnTo>
                    <a:pt x="470" y="80"/>
                  </a:lnTo>
                  <a:lnTo>
                    <a:pt x="458" y="85"/>
                  </a:lnTo>
                  <a:lnTo>
                    <a:pt x="442" y="80"/>
                  </a:lnTo>
                  <a:lnTo>
                    <a:pt x="416" y="83"/>
                  </a:lnTo>
                  <a:lnTo>
                    <a:pt x="402" y="85"/>
                  </a:lnTo>
                  <a:lnTo>
                    <a:pt x="399" y="97"/>
                  </a:lnTo>
                  <a:lnTo>
                    <a:pt x="414" y="111"/>
                  </a:lnTo>
                  <a:lnTo>
                    <a:pt x="423" y="104"/>
                  </a:lnTo>
                  <a:lnTo>
                    <a:pt x="454" y="99"/>
                  </a:lnTo>
                  <a:lnTo>
                    <a:pt x="451" y="106"/>
                  </a:lnTo>
                  <a:lnTo>
                    <a:pt x="444" y="104"/>
                  </a:lnTo>
                  <a:lnTo>
                    <a:pt x="437" y="113"/>
                  </a:lnTo>
                  <a:lnTo>
                    <a:pt x="423" y="118"/>
                  </a:lnTo>
                  <a:lnTo>
                    <a:pt x="440" y="139"/>
                  </a:lnTo>
                  <a:lnTo>
                    <a:pt x="435" y="144"/>
                  </a:lnTo>
                  <a:lnTo>
                    <a:pt x="449" y="163"/>
                  </a:lnTo>
                  <a:lnTo>
                    <a:pt x="449" y="175"/>
                  </a:lnTo>
                  <a:lnTo>
                    <a:pt x="442" y="180"/>
                  </a:lnTo>
                  <a:lnTo>
                    <a:pt x="435" y="173"/>
                  </a:lnTo>
                  <a:lnTo>
                    <a:pt x="442" y="161"/>
                  </a:lnTo>
                  <a:lnTo>
                    <a:pt x="428" y="165"/>
                  </a:lnTo>
                  <a:lnTo>
                    <a:pt x="423" y="163"/>
                  </a:lnTo>
                  <a:lnTo>
                    <a:pt x="425" y="156"/>
                  </a:lnTo>
                  <a:lnTo>
                    <a:pt x="414" y="147"/>
                  </a:lnTo>
                  <a:lnTo>
                    <a:pt x="416" y="130"/>
                  </a:lnTo>
                  <a:lnTo>
                    <a:pt x="404" y="135"/>
                  </a:lnTo>
                  <a:lnTo>
                    <a:pt x="406" y="154"/>
                  </a:lnTo>
                  <a:lnTo>
                    <a:pt x="406" y="177"/>
                  </a:lnTo>
                  <a:lnTo>
                    <a:pt x="397" y="180"/>
                  </a:lnTo>
                  <a:lnTo>
                    <a:pt x="388" y="175"/>
                  </a:lnTo>
                  <a:lnTo>
                    <a:pt x="395" y="161"/>
                  </a:lnTo>
                  <a:lnTo>
                    <a:pt x="390" y="144"/>
                  </a:lnTo>
                  <a:lnTo>
                    <a:pt x="385" y="144"/>
                  </a:lnTo>
                  <a:lnTo>
                    <a:pt x="380" y="132"/>
                  </a:lnTo>
                  <a:lnTo>
                    <a:pt x="388" y="123"/>
                  </a:lnTo>
                  <a:lnTo>
                    <a:pt x="388" y="109"/>
                  </a:lnTo>
                  <a:lnTo>
                    <a:pt x="397" y="85"/>
                  </a:lnTo>
                  <a:lnTo>
                    <a:pt x="399" y="80"/>
                  </a:lnTo>
                  <a:lnTo>
                    <a:pt x="414" y="66"/>
                  </a:lnTo>
                  <a:lnTo>
                    <a:pt x="425" y="73"/>
                  </a:lnTo>
                  <a:lnTo>
                    <a:pt x="447" y="75"/>
                  </a:lnTo>
                  <a:lnTo>
                    <a:pt x="466" y="73"/>
                  </a:lnTo>
                  <a:lnTo>
                    <a:pt x="482" y="61"/>
                  </a:lnTo>
                  <a:lnTo>
                    <a:pt x="484" y="66"/>
                  </a:lnTo>
                  <a:close/>
                  <a:moveTo>
                    <a:pt x="539" y="71"/>
                  </a:moveTo>
                  <a:lnTo>
                    <a:pt x="539" y="71"/>
                  </a:lnTo>
                  <a:lnTo>
                    <a:pt x="539" y="85"/>
                  </a:lnTo>
                  <a:lnTo>
                    <a:pt x="529" y="83"/>
                  </a:lnTo>
                  <a:lnTo>
                    <a:pt x="527" y="92"/>
                  </a:lnTo>
                  <a:lnTo>
                    <a:pt x="534" y="102"/>
                  </a:lnTo>
                  <a:lnTo>
                    <a:pt x="529" y="102"/>
                  </a:lnTo>
                  <a:lnTo>
                    <a:pt x="525" y="92"/>
                  </a:lnTo>
                  <a:lnTo>
                    <a:pt x="520" y="73"/>
                  </a:lnTo>
                  <a:lnTo>
                    <a:pt x="522" y="59"/>
                  </a:lnTo>
                  <a:lnTo>
                    <a:pt x="527" y="54"/>
                  </a:lnTo>
                  <a:lnTo>
                    <a:pt x="529" y="61"/>
                  </a:lnTo>
                  <a:lnTo>
                    <a:pt x="539" y="64"/>
                  </a:lnTo>
                  <a:lnTo>
                    <a:pt x="539" y="71"/>
                  </a:lnTo>
                  <a:close/>
                  <a:moveTo>
                    <a:pt x="364" y="59"/>
                  </a:moveTo>
                  <a:lnTo>
                    <a:pt x="364" y="59"/>
                  </a:lnTo>
                  <a:lnTo>
                    <a:pt x="383" y="73"/>
                  </a:lnTo>
                  <a:lnTo>
                    <a:pt x="364" y="75"/>
                  </a:lnTo>
                  <a:lnTo>
                    <a:pt x="359" y="87"/>
                  </a:lnTo>
                  <a:lnTo>
                    <a:pt x="359" y="102"/>
                  </a:lnTo>
                  <a:lnTo>
                    <a:pt x="343" y="111"/>
                  </a:lnTo>
                  <a:lnTo>
                    <a:pt x="343" y="128"/>
                  </a:lnTo>
                  <a:lnTo>
                    <a:pt x="335" y="154"/>
                  </a:lnTo>
                  <a:lnTo>
                    <a:pt x="333" y="147"/>
                  </a:lnTo>
                  <a:lnTo>
                    <a:pt x="317" y="154"/>
                  </a:lnTo>
                  <a:lnTo>
                    <a:pt x="309" y="144"/>
                  </a:lnTo>
                  <a:lnTo>
                    <a:pt x="298" y="144"/>
                  </a:lnTo>
                  <a:lnTo>
                    <a:pt x="291" y="139"/>
                  </a:lnTo>
                  <a:lnTo>
                    <a:pt x="272" y="144"/>
                  </a:lnTo>
                  <a:lnTo>
                    <a:pt x="265" y="137"/>
                  </a:lnTo>
                  <a:lnTo>
                    <a:pt x="253" y="137"/>
                  </a:lnTo>
                  <a:lnTo>
                    <a:pt x="241" y="135"/>
                  </a:lnTo>
                  <a:lnTo>
                    <a:pt x="239" y="113"/>
                  </a:lnTo>
                  <a:lnTo>
                    <a:pt x="229" y="109"/>
                  </a:lnTo>
                  <a:lnTo>
                    <a:pt x="222" y="94"/>
                  </a:lnTo>
                  <a:lnTo>
                    <a:pt x="220" y="80"/>
                  </a:lnTo>
                  <a:lnTo>
                    <a:pt x="222" y="66"/>
                  </a:lnTo>
                  <a:lnTo>
                    <a:pt x="231" y="57"/>
                  </a:lnTo>
                  <a:lnTo>
                    <a:pt x="234" y="66"/>
                  </a:lnTo>
                  <a:lnTo>
                    <a:pt x="246" y="75"/>
                  </a:lnTo>
                  <a:lnTo>
                    <a:pt x="255" y="73"/>
                  </a:lnTo>
                  <a:lnTo>
                    <a:pt x="267" y="73"/>
                  </a:lnTo>
                  <a:lnTo>
                    <a:pt x="276" y="66"/>
                  </a:lnTo>
                  <a:lnTo>
                    <a:pt x="283" y="64"/>
                  </a:lnTo>
                  <a:lnTo>
                    <a:pt x="300" y="68"/>
                  </a:lnTo>
                  <a:lnTo>
                    <a:pt x="312" y="66"/>
                  </a:lnTo>
                  <a:lnTo>
                    <a:pt x="321" y="42"/>
                  </a:lnTo>
                  <a:lnTo>
                    <a:pt x="326" y="38"/>
                  </a:lnTo>
                  <a:lnTo>
                    <a:pt x="333" y="19"/>
                  </a:lnTo>
                  <a:lnTo>
                    <a:pt x="352" y="19"/>
                  </a:lnTo>
                  <a:lnTo>
                    <a:pt x="364" y="21"/>
                  </a:lnTo>
                  <a:lnTo>
                    <a:pt x="357" y="35"/>
                  </a:lnTo>
                  <a:lnTo>
                    <a:pt x="369" y="52"/>
                  </a:lnTo>
                  <a:lnTo>
                    <a:pt x="364" y="59"/>
                  </a:lnTo>
                  <a:close/>
                  <a:moveTo>
                    <a:pt x="170" y="182"/>
                  </a:moveTo>
                  <a:lnTo>
                    <a:pt x="170" y="182"/>
                  </a:lnTo>
                  <a:lnTo>
                    <a:pt x="151" y="184"/>
                  </a:lnTo>
                  <a:lnTo>
                    <a:pt x="139" y="168"/>
                  </a:lnTo>
                  <a:lnTo>
                    <a:pt x="118" y="156"/>
                  </a:lnTo>
                  <a:lnTo>
                    <a:pt x="111" y="147"/>
                  </a:lnTo>
                  <a:lnTo>
                    <a:pt x="99" y="132"/>
                  </a:lnTo>
                  <a:lnTo>
                    <a:pt x="89" y="120"/>
                  </a:lnTo>
                  <a:lnTo>
                    <a:pt x="78" y="99"/>
                  </a:lnTo>
                  <a:lnTo>
                    <a:pt x="63" y="85"/>
                  </a:lnTo>
                  <a:lnTo>
                    <a:pt x="59" y="71"/>
                  </a:lnTo>
                  <a:lnTo>
                    <a:pt x="52" y="59"/>
                  </a:lnTo>
                  <a:lnTo>
                    <a:pt x="37" y="49"/>
                  </a:lnTo>
                  <a:lnTo>
                    <a:pt x="30" y="35"/>
                  </a:lnTo>
                  <a:lnTo>
                    <a:pt x="16" y="2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35" y="4"/>
                  </a:lnTo>
                  <a:lnTo>
                    <a:pt x="49" y="19"/>
                  </a:lnTo>
                  <a:lnTo>
                    <a:pt x="61" y="31"/>
                  </a:lnTo>
                  <a:lnTo>
                    <a:pt x="71" y="38"/>
                  </a:lnTo>
                  <a:lnTo>
                    <a:pt x="87" y="54"/>
                  </a:lnTo>
                  <a:lnTo>
                    <a:pt x="101" y="54"/>
                  </a:lnTo>
                  <a:lnTo>
                    <a:pt x="116" y="66"/>
                  </a:lnTo>
                  <a:lnTo>
                    <a:pt x="125" y="80"/>
                  </a:lnTo>
                  <a:lnTo>
                    <a:pt x="137" y="87"/>
                  </a:lnTo>
                  <a:lnTo>
                    <a:pt x="132" y="99"/>
                  </a:lnTo>
                  <a:lnTo>
                    <a:pt x="142" y="106"/>
                  </a:lnTo>
                  <a:lnTo>
                    <a:pt x="146" y="106"/>
                  </a:lnTo>
                  <a:lnTo>
                    <a:pt x="149" y="118"/>
                  </a:lnTo>
                  <a:lnTo>
                    <a:pt x="156" y="125"/>
                  </a:lnTo>
                  <a:lnTo>
                    <a:pt x="168" y="128"/>
                  </a:lnTo>
                  <a:lnTo>
                    <a:pt x="175" y="137"/>
                  </a:lnTo>
                  <a:lnTo>
                    <a:pt x="170" y="158"/>
                  </a:lnTo>
                  <a:lnTo>
                    <a:pt x="170" y="18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8" name="Freeform 148">
              <a:extLst>
                <a:ext uri="{FF2B5EF4-FFF2-40B4-BE49-F238E27FC236}">
                  <a16:creationId xmlns:a16="http://schemas.microsoft.com/office/drawing/2014/main" id="{7E048BEF-46B4-CAB3-4BBE-A650C9E4C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273" y="2102506"/>
              <a:ext cx="109079" cy="158505"/>
            </a:xfrm>
            <a:custGeom>
              <a:avLst/>
              <a:gdLst>
                <a:gd name="T0" fmla="*/ 43 w 64"/>
                <a:gd name="T1" fmla="*/ 14 h 93"/>
                <a:gd name="T2" fmla="*/ 43 w 64"/>
                <a:gd name="T3" fmla="*/ 14 h 93"/>
                <a:gd name="T4" fmla="*/ 40 w 64"/>
                <a:gd name="T5" fmla="*/ 29 h 93"/>
                <a:gd name="T6" fmla="*/ 50 w 64"/>
                <a:gd name="T7" fmla="*/ 29 h 93"/>
                <a:gd name="T8" fmla="*/ 62 w 64"/>
                <a:gd name="T9" fmla="*/ 36 h 93"/>
                <a:gd name="T10" fmla="*/ 64 w 64"/>
                <a:gd name="T11" fmla="*/ 55 h 93"/>
                <a:gd name="T12" fmla="*/ 52 w 64"/>
                <a:gd name="T13" fmla="*/ 78 h 93"/>
                <a:gd name="T14" fmla="*/ 24 w 64"/>
                <a:gd name="T15" fmla="*/ 93 h 93"/>
                <a:gd name="T16" fmla="*/ 0 w 64"/>
                <a:gd name="T17" fmla="*/ 90 h 93"/>
                <a:gd name="T18" fmla="*/ 14 w 64"/>
                <a:gd name="T19" fmla="*/ 62 h 93"/>
                <a:gd name="T20" fmla="*/ 5 w 64"/>
                <a:gd name="T21" fmla="*/ 36 h 93"/>
                <a:gd name="T22" fmla="*/ 29 w 64"/>
                <a:gd name="T23" fmla="*/ 12 h 93"/>
                <a:gd name="T24" fmla="*/ 40 w 64"/>
                <a:gd name="T25" fmla="*/ 0 h 93"/>
                <a:gd name="T26" fmla="*/ 43 w 64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93">
                  <a:moveTo>
                    <a:pt x="43" y="14"/>
                  </a:moveTo>
                  <a:lnTo>
                    <a:pt x="43" y="14"/>
                  </a:lnTo>
                  <a:lnTo>
                    <a:pt x="40" y="29"/>
                  </a:lnTo>
                  <a:lnTo>
                    <a:pt x="50" y="29"/>
                  </a:lnTo>
                  <a:lnTo>
                    <a:pt x="62" y="36"/>
                  </a:lnTo>
                  <a:lnTo>
                    <a:pt x="64" y="55"/>
                  </a:lnTo>
                  <a:lnTo>
                    <a:pt x="52" y="78"/>
                  </a:lnTo>
                  <a:lnTo>
                    <a:pt x="24" y="93"/>
                  </a:lnTo>
                  <a:lnTo>
                    <a:pt x="0" y="90"/>
                  </a:lnTo>
                  <a:lnTo>
                    <a:pt x="14" y="62"/>
                  </a:lnTo>
                  <a:lnTo>
                    <a:pt x="5" y="36"/>
                  </a:lnTo>
                  <a:lnTo>
                    <a:pt x="29" y="12"/>
                  </a:lnTo>
                  <a:lnTo>
                    <a:pt x="40" y="0"/>
                  </a:lnTo>
                  <a:lnTo>
                    <a:pt x="43" y="1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29" name="Freeform 154">
              <a:extLst>
                <a:ext uri="{FF2B5EF4-FFF2-40B4-BE49-F238E27FC236}">
                  <a16:creationId xmlns:a16="http://schemas.microsoft.com/office/drawing/2014/main" id="{A4B86105-FC36-DB62-E023-C5A3822C0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865" y="1453150"/>
              <a:ext cx="294853" cy="197705"/>
            </a:xfrm>
            <a:custGeom>
              <a:avLst/>
              <a:gdLst>
                <a:gd name="T0" fmla="*/ 159 w 173"/>
                <a:gd name="T1" fmla="*/ 2 h 116"/>
                <a:gd name="T2" fmla="*/ 159 w 173"/>
                <a:gd name="T3" fmla="*/ 2 h 116"/>
                <a:gd name="T4" fmla="*/ 157 w 173"/>
                <a:gd name="T5" fmla="*/ 29 h 116"/>
                <a:gd name="T6" fmla="*/ 173 w 173"/>
                <a:gd name="T7" fmla="*/ 55 h 116"/>
                <a:gd name="T8" fmla="*/ 152 w 173"/>
                <a:gd name="T9" fmla="*/ 83 h 116"/>
                <a:gd name="T10" fmla="*/ 107 w 173"/>
                <a:gd name="T11" fmla="*/ 109 h 116"/>
                <a:gd name="T12" fmla="*/ 93 w 173"/>
                <a:gd name="T13" fmla="*/ 116 h 116"/>
                <a:gd name="T14" fmla="*/ 71 w 173"/>
                <a:gd name="T15" fmla="*/ 109 h 116"/>
                <a:gd name="T16" fmla="*/ 26 w 173"/>
                <a:gd name="T17" fmla="*/ 100 h 116"/>
                <a:gd name="T18" fmla="*/ 41 w 173"/>
                <a:gd name="T19" fmla="*/ 83 h 116"/>
                <a:gd name="T20" fmla="*/ 8 w 173"/>
                <a:gd name="T21" fmla="*/ 64 h 116"/>
                <a:gd name="T22" fmla="*/ 36 w 173"/>
                <a:gd name="T23" fmla="*/ 57 h 116"/>
                <a:gd name="T24" fmla="*/ 36 w 173"/>
                <a:gd name="T25" fmla="*/ 45 h 116"/>
                <a:gd name="T26" fmla="*/ 0 w 173"/>
                <a:gd name="T27" fmla="*/ 36 h 116"/>
                <a:gd name="T28" fmla="*/ 12 w 173"/>
                <a:gd name="T29" fmla="*/ 12 h 116"/>
                <a:gd name="T30" fmla="*/ 36 w 173"/>
                <a:gd name="T31" fmla="*/ 5 h 116"/>
                <a:gd name="T32" fmla="*/ 62 w 173"/>
                <a:gd name="T33" fmla="*/ 33 h 116"/>
                <a:gd name="T34" fmla="*/ 86 w 173"/>
                <a:gd name="T35" fmla="*/ 10 h 116"/>
                <a:gd name="T36" fmla="*/ 107 w 173"/>
                <a:gd name="T37" fmla="*/ 21 h 116"/>
                <a:gd name="T38" fmla="*/ 133 w 173"/>
                <a:gd name="T39" fmla="*/ 0 h 116"/>
                <a:gd name="T40" fmla="*/ 159 w 173"/>
                <a:gd name="T41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16">
                  <a:moveTo>
                    <a:pt x="159" y="2"/>
                  </a:moveTo>
                  <a:lnTo>
                    <a:pt x="159" y="2"/>
                  </a:lnTo>
                  <a:lnTo>
                    <a:pt x="157" y="29"/>
                  </a:lnTo>
                  <a:lnTo>
                    <a:pt x="173" y="55"/>
                  </a:lnTo>
                  <a:lnTo>
                    <a:pt x="152" y="83"/>
                  </a:lnTo>
                  <a:lnTo>
                    <a:pt x="107" y="109"/>
                  </a:lnTo>
                  <a:lnTo>
                    <a:pt x="93" y="116"/>
                  </a:lnTo>
                  <a:lnTo>
                    <a:pt x="71" y="109"/>
                  </a:lnTo>
                  <a:lnTo>
                    <a:pt x="26" y="100"/>
                  </a:lnTo>
                  <a:lnTo>
                    <a:pt x="41" y="83"/>
                  </a:lnTo>
                  <a:lnTo>
                    <a:pt x="8" y="64"/>
                  </a:lnTo>
                  <a:lnTo>
                    <a:pt x="36" y="57"/>
                  </a:lnTo>
                  <a:lnTo>
                    <a:pt x="36" y="45"/>
                  </a:lnTo>
                  <a:lnTo>
                    <a:pt x="0" y="36"/>
                  </a:lnTo>
                  <a:lnTo>
                    <a:pt x="12" y="12"/>
                  </a:lnTo>
                  <a:lnTo>
                    <a:pt x="36" y="5"/>
                  </a:lnTo>
                  <a:lnTo>
                    <a:pt x="62" y="33"/>
                  </a:lnTo>
                  <a:lnTo>
                    <a:pt x="86" y="10"/>
                  </a:lnTo>
                  <a:lnTo>
                    <a:pt x="107" y="21"/>
                  </a:lnTo>
                  <a:lnTo>
                    <a:pt x="133" y="0"/>
                  </a:lnTo>
                  <a:lnTo>
                    <a:pt x="159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0" name="Freeform 156">
              <a:extLst>
                <a:ext uri="{FF2B5EF4-FFF2-40B4-BE49-F238E27FC236}">
                  <a16:creationId xmlns:a16="http://schemas.microsoft.com/office/drawing/2014/main" id="{FC8A30BE-3252-2493-9335-3BB28F3F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290" y="2954680"/>
              <a:ext cx="44313" cy="115896"/>
            </a:xfrm>
            <a:custGeom>
              <a:avLst/>
              <a:gdLst>
                <a:gd name="T0" fmla="*/ 26 w 26"/>
                <a:gd name="T1" fmla="*/ 0 h 68"/>
                <a:gd name="T2" fmla="*/ 26 w 26"/>
                <a:gd name="T3" fmla="*/ 0 h 68"/>
                <a:gd name="T4" fmla="*/ 26 w 26"/>
                <a:gd name="T5" fmla="*/ 7 h 68"/>
                <a:gd name="T6" fmla="*/ 24 w 26"/>
                <a:gd name="T7" fmla="*/ 9 h 68"/>
                <a:gd name="T8" fmla="*/ 24 w 26"/>
                <a:gd name="T9" fmla="*/ 9 h 68"/>
                <a:gd name="T10" fmla="*/ 21 w 26"/>
                <a:gd name="T11" fmla="*/ 16 h 68"/>
                <a:gd name="T12" fmla="*/ 14 w 26"/>
                <a:gd name="T13" fmla="*/ 14 h 68"/>
                <a:gd name="T14" fmla="*/ 12 w 26"/>
                <a:gd name="T15" fmla="*/ 26 h 68"/>
                <a:gd name="T16" fmla="*/ 16 w 26"/>
                <a:gd name="T17" fmla="*/ 28 h 68"/>
                <a:gd name="T18" fmla="*/ 12 w 26"/>
                <a:gd name="T19" fmla="*/ 30 h 68"/>
                <a:gd name="T20" fmla="*/ 12 w 26"/>
                <a:gd name="T21" fmla="*/ 35 h 68"/>
                <a:gd name="T22" fmla="*/ 19 w 26"/>
                <a:gd name="T23" fmla="*/ 33 h 68"/>
                <a:gd name="T24" fmla="*/ 19 w 26"/>
                <a:gd name="T25" fmla="*/ 40 h 68"/>
                <a:gd name="T26" fmla="*/ 12 w 26"/>
                <a:gd name="T27" fmla="*/ 68 h 68"/>
                <a:gd name="T28" fmla="*/ 0 w 26"/>
                <a:gd name="T29" fmla="*/ 38 h 68"/>
                <a:gd name="T30" fmla="*/ 5 w 26"/>
                <a:gd name="T31" fmla="*/ 30 h 68"/>
                <a:gd name="T32" fmla="*/ 5 w 26"/>
                <a:gd name="T33" fmla="*/ 30 h 68"/>
                <a:gd name="T34" fmla="*/ 9 w 26"/>
                <a:gd name="T35" fmla="*/ 21 h 68"/>
                <a:gd name="T36" fmla="*/ 12 w 26"/>
                <a:gd name="T37" fmla="*/ 7 h 68"/>
                <a:gd name="T38" fmla="*/ 14 w 26"/>
                <a:gd name="T39" fmla="*/ 2 h 68"/>
                <a:gd name="T40" fmla="*/ 14 w 26"/>
                <a:gd name="T41" fmla="*/ 2 h 68"/>
                <a:gd name="T42" fmla="*/ 19 w 26"/>
                <a:gd name="T43" fmla="*/ 2 h 68"/>
                <a:gd name="T44" fmla="*/ 21 w 26"/>
                <a:gd name="T45" fmla="*/ 0 h 68"/>
                <a:gd name="T46" fmla="*/ 26 w 26"/>
                <a:gd name="T4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68">
                  <a:moveTo>
                    <a:pt x="26" y="0"/>
                  </a:moveTo>
                  <a:lnTo>
                    <a:pt x="26" y="0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1" y="16"/>
                  </a:lnTo>
                  <a:lnTo>
                    <a:pt x="14" y="14"/>
                  </a:lnTo>
                  <a:lnTo>
                    <a:pt x="12" y="26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2" y="35"/>
                  </a:lnTo>
                  <a:lnTo>
                    <a:pt x="19" y="33"/>
                  </a:lnTo>
                  <a:lnTo>
                    <a:pt x="19" y="40"/>
                  </a:lnTo>
                  <a:lnTo>
                    <a:pt x="12" y="68"/>
                  </a:lnTo>
                  <a:lnTo>
                    <a:pt x="0" y="3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9" y="21"/>
                  </a:lnTo>
                  <a:lnTo>
                    <a:pt x="12" y="7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1" name="Freeform 158">
              <a:extLst>
                <a:ext uri="{FF2B5EF4-FFF2-40B4-BE49-F238E27FC236}">
                  <a16:creationId xmlns:a16="http://schemas.microsoft.com/office/drawing/2014/main" id="{FA31EF45-A027-2C0F-304A-6092FC2346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3855" y="2453602"/>
              <a:ext cx="322122" cy="386888"/>
            </a:xfrm>
            <a:custGeom>
              <a:avLst/>
              <a:gdLst>
                <a:gd name="T0" fmla="*/ 142 w 189"/>
                <a:gd name="T1" fmla="*/ 194 h 227"/>
                <a:gd name="T2" fmla="*/ 137 w 189"/>
                <a:gd name="T3" fmla="*/ 218 h 227"/>
                <a:gd name="T4" fmla="*/ 121 w 189"/>
                <a:gd name="T5" fmla="*/ 220 h 227"/>
                <a:gd name="T6" fmla="*/ 92 w 189"/>
                <a:gd name="T7" fmla="*/ 206 h 227"/>
                <a:gd name="T8" fmla="*/ 114 w 189"/>
                <a:gd name="T9" fmla="*/ 199 h 227"/>
                <a:gd name="T10" fmla="*/ 142 w 189"/>
                <a:gd name="T11" fmla="*/ 194 h 227"/>
                <a:gd name="T12" fmla="*/ 40 w 189"/>
                <a:gd name="T13" fmla="*/ 133 h 227"/>
                <a:gd name="T14" fmla="*/ 48 w 189"/>
                <a:gd name="T15" fmla="*/ 175 h 227"/>
                <a:gd name="T16" fmla="*/ 33 w 189"/>
                <a:gd name="T17" fmla="*/ 180 h 227"/>
                <a:gd name="T18" fmla="*/ 26 w 189"/>
                <a:gd name="T19" fmla="*/ 149 h 227"/>
                <a:gd name="T20" fmla="*/ 31 w 189"/>
                <a:gd name="T21" fmla="*/ 137 h 227"/>
                <a:gd name="T22" fmla="*/ 90 w 189"/>
                <a:gd name="T23" fmla="*/ 7 h 227"/>
                <a:gd name="T24" fmla="*/ 114 w 189"/>
                <a:gd name="T25" fmla="*/ 14 h 227"/>
                <a:gd name="T26" fmla="*/ 116 w 189"/>
                <a:gd name="T27" fmla="*/ 36 h 227"/>
                <a:gd name="T28" fmla="*/ 90 w 189"/>
                <a:gd name="T29" fmla="*/ 40 h 227"/>
                <a:gd name="T30" fmla="*/ 88 w 189"/>
                <a:gd name="T31" fmla="*/ 57 h 227"/>
                <a:gd name="T32" fmla="*/ 109 w 189"/>
                <a:gd name="T33" fmla="*/ 81 h 227"/>
                <a:gd name="T34" fmla="*/ 135 w 189"/>
                <a:gd name="T35" fmla="*/ 116 h 227"/>
                <a:gd name="T36" fmla="*/ 152 w 189"/>
                <a:gd name="T37" fmla="*/ 121 h 227"/>
                <a:gd name="T38" fmla="*/ 161 w 189"/>
                <a:gd name="T39" fmla="*/ 133 h 227"/>
                <a:gd name="T40" fmla="*/ 187 w 189"/>
                <a:gd name="T41" fmla="*/ 149 h 227"/>
                <a:gd name="T42" fmla="*/ 187 w 189"/>
                <a:gd name="T43" fmla="*/ 161 h 227"/>
                <a:gd name="T44" fmla="*/ 163 w 189"/>
                <a:gd name="T45" fmla="*/ 147 h 227"/>
                <a:gd name="T46" fmla="*/ 168 w 189"/>
                <a:gd name="T47" fmla="*/ 171 h 227"/>
                <a:gd name="T48" fmla="*/ 159 w 189"/>
                <a:gd name="T49" fmla="*/ 182 h 227"/>
                <a:gd name="T50" fmla="*/ 145 w 189"/>
                <a:gd name="T51" fmla="*/ 201 h 227"/>
                <a:gd name="T52" fmla="*/ 147 w 189"/>
                <a:gd name="T53" fmla="*/ 182 h 227"/>
                <a:gd name="T54" fmla="*/ 145 w 189"/>
                <a:gd name="T55" fmla="*/ 166 h 227"/>
                <a:gd name="T56" fmla="*/ 133 w 189"/>
                <a:gd name="T57" fmla="*/ 154 h 227"/>
                <a:gd name="T58" fmla="*/ 116 w 189"/>
                <a:gd name="T59" fmla="*/ 140 h 227"/>
                <a:gd name="T60" fmla="*/ 100 w 189"/>
                <a:gd name="T61" fmla="*/ 130 h 227"/>
                <a:gd name="T62" fmla="*/ 71 w 189"/>
                <a:gd name="T63" fmla="*/ 107 h 227"/>
                <a:gd name="T64" fmla="*/ 55 w 189"/>
                <a:gd name="T65" fmla="*/ 74 h 227"/>
                <a:gd name="T66" fmla="*/ 36 w 189"/>
                <a:gd name="T67" fmla="*/ 62 h 227"/>
                <a:gd name="T68" fmla="*/ 19 w 189"/>
                <a:gd name="T69" fmla="*/ 76 h 227"/>
                <a:gd name="T70" fmla="*/ 12 w 189"/>
                <a:gd name="T71" fmla="*/ 69 h 227"/>
                <a:gd name="T72" fmla="*/ 0 w 189"/>
                <a:gd name="T73" fmla="*/ 47 h 227"/>
                <a:gd name="T74" fmla="*/ 0 w 189"/>
                <a:gd name="T75" fmla="*/ 33 h 227"/>
                <a:gd name="T76" fmla="*/ 7 w 189"/>
                <a:gd name="T77" fmla="*/ 31 h 227"/>
                <a:gd name="T78" fmla="*/ 24 w 189"/>
                <a:gd name="T79" fmla="*/ 21 h 227"/>
                <a:gd name="T80" fmla="*/ 36 w 189"/>
                <a:gd name="T81" fmla="*/ 26 h 227"/>
                <a:gd name="T82" fmla="*/ 52 w 189"/>
                <a:gd name="T83" fmla="*/ 19 h 227"/>
                <a:gd name="T84" fmla="*/ 59 w 189"/>
                <a:gd name="T85" fmla="*/ 5 h 227"/>
                <a:gd name="T86" fmla="*/ 71 w 189"/>
                <a:gd name="T87" fmla="*/ 5 h 227"/>
                <a:gd name="T88" fmla="*/ 90 w 189"/>
                <a:gd name="T89" fmla="*/ 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227">
                  <a:moveTo>
                    <a:pt x="142" y="194"/>
                  </a:moveTo>
                  <a:lnTo>
                    <a:pt x="142" y="194"/>
                  </a:lnTo>
                  <a:lnTo>
                    <a:pt x="135" y="211"/>
                  </a:lnTo>
                  <a:lnTo>
                    <a:pt x="137" y="218"/>
                  </a:lnTo>
                  <a:lnTo>
                    <a:pt x="135" y="227"/>
                  </a:lnTo>
                  <a:lnTo>
                    <a:pt x="121" y="220"/>
                  </a:lnTo>
                  <a:lnTo>
                    <a:pt x="114" y="218"/>
                  </a:lnTo>
                  <a:lnTo>
                    <a:pt x="92" y="206"/>
                  </a:lnTo>
                  <a:lnTo>
                    <a:pt x="92" y="197"/>
                  </a:lnTo>
                  <a:lnTo>
                    <a:pt x="114" y="199"/>
                  </a:lnTo>
                  <a:lnTo>
                    <a:pt x="130" y="197"/>
                  </a:lnTo>
                  <a:lnTo>
                    <a:pt x="142" y="194"/>
                  </a:lnTo>
                  <a:close/>
                  <a:moveTo>
                    <a:pt x="40" y="133"/>
                  </a:moveTo>
                  <a:lnTo>
                    <a:pt x="40" y="133"/>
                  </a:lnTo>
                  <a:lnTo>
                    <a:pt x="50" y="147"/>
                  </a:lnTo>
                  <a:lnTo>
                    <a:pt x="48" y="175"/>
                  </a:lnTo>
                  <a:lnTo>
                    <a:pt x="40" y="173"/>
                  </a:lnTo>
                  <a:lnTo>
                    <a:pt x="33" y="180"/>
                  </a:lnTo>
                  <a:lnTo>
                    <a:pt x="26" y="175"/>
                  </a:lnTo>
                  <a:lnTo>
                    <a:pt x="26" y="149"/>
                  </a:lnTo>
                  <a:lnTo>
                    <a:pt x="22" y="137"/>
                  </a:lnTo>
                  <a:lnTo>
                    <a:pt x="31" y="137"/>
                  </a:lnTo>
                  <a:lnTo>
                    <a:pt x="40" y="133"/>
                  </a:lnTo>
                  <a:close/>
                  <a:moveTo>
                    <a:pt x="90" y="7"/>
                  </a:moveTo>
                  <a:lnTo>
                    <a:pt x="90" y="7"/>
                  </a:lnTo>
                  <a:lnTo>
                    <a:pt x="114" y="14"/>
                  </a:lnTo>
                  <a:lnTo>
                    <a:pt x="111" y="26"/>
                  </a:lnTo>
                  <a:lnTo>
                    <a:pt x="116" y="36"/>
                  </a:lnTo>
                  <a:lnTo>
                    <a:pt x="102" y="31"/>
                  </a:lnTo>
                  <a:lnTo>
                    <a:pt x="90" y="40"/>
                  </a:lnTo>
                  <a:lnTo>
                    <a:pt x="90" y="52"/>
                  </a:lnTo>
                  <a:lnTo>
                    <a:pt x="88" y="57"/>
                  </a:lnTo>
                  <a:lnTo>
                    <a:pt x="95" y="69"/>
                  </a:lnTo>
                  <a:lnTo>
                    <a:pt x="109" y="81"/>
                  </a:lnTo>
                  <a:lnTo>
                    <a:pt x="116" y="100"/>
                  </a:lnTo>
                  <a:lnTo>
                    <a:pt x="135" y="116"/>
                  </a:lnTo>
                  <a:lnTo>
                    <a:pt x="147" y="116"/>
                  </a:lnTo>
                  <a:lnTo>
                    <a:pt x="152" y="121"/>
                  </a:lnTo>
                  <a:lnTo>
                    <a:pt x="147" y="126"/>
                  </a:lnTo>
                  <a:lnTo>
                    <a:pt x="161" y="133"/>
                  </a:lnTo>
                  <a:lnTo>
                    <a:pt x="173" y="140"/>
                  </a:lnTo>
                  <a:lnTo>
                    <a:pt x="187" y="149"/>
                  </a:lnTo>
                  <a:lnTo>
                    <a:pt x="189" y="154"/>
                  </a:lnTo>
                  <a:lnTo>
                    <a:pt x="187" y="161"/>
                  </a:lnTo>
                  <a:lnTo>
                    <a:pt x="178" y="152"/>
                  </a:lnTo>
                  <a:lnTo>
                    <a:pt x="163" y="147"/>
                  </a:lnTo>
                  <a:lnTo>
                    <a:pt x="156" y="161"/>
                  </a:lnTo>
                  <a:lnTo>
                    <a:pt x="168" y="171"/>
                  </a:lnTo>
                  <a:lnTo>
                    <a:pt x="166" y="180"/>
                  </a:lnTo>
                  <a:lnTo>
                    <a:pt x="159" y="182"/>
                  </a:lnTo>
                  <a:lnTo>
                    <a:pt x="152" y="199"/>
                  </a:lnTo>
                  <a:lnTo>
                    <a:pt x="145" y="201"/>
                  </a:lnTo>
                  <a:lnTo>
                    <a:pt x="145" y="194"/>
                  </a:lnTo>
                  <a:lnTo>
                    <a:pt x="147" y="182"/>
                  </a:lnTo>
                  <a:lnTo>
                    <a:pt x="152" y="178"/>
                  </a:lnTo>
                  <a:lnTo>
                    <a:pt x="145" y="166"/>
                  </a:lnTo>
                  <a:lnTo>
                    <a:pt x="140" y="156"/>
                  </a:lnTo>
                  <a:lnTo>
                    <a:pt x="133" y="154"/>
                  </a:lnTo>
                  <a:lnTo>
                    <a:pt x="128" y="145"/>
                  </a:lnTo>
                  <a:lnTo>
                    <a:pt x="116" y="140"/>
                  </a:lnTo>
                  <a:lnTo>
                    <a:pt x="111" y="133"/>
                  </a:lnTo>
                  <a:lnTo>
                    <a:pt x="100" y="130"/>
                  </a:lnTo>
                  <a:lnTo>
                    <a:pt x="88" y="121"/>
                  </a:lnTo>
                  <a:lnTo>
                    <a:pt x="71" y="107"/>
                  </a:lnTo>
                  <a:lnTo>
                    <a:pt x="62" y="95"/>
                  </a:lnTo>
                  <a:lnTo>
                    <a:pt x="55" y="74"/>
                  </a:lnTo>
                  <a:lnTo>
                    <a:pt x="48" y="71"/>
                  </a:lnTo>
                  <a:lnTo>
                    <a:pt x="36" y="62"/>
                  </a:lnTo>
                  <a:lnTo>
                    <a:pt x="26" y="66"/>
                  </a:lnTo>
                  <a:lnTo>
                    <a:pt x="19" y="76"/>
                  </a:lnTo>
                  <a:lnTo>
                    <a:pt x="10" y="78"/>
                  </a:lnTo>
                  <a:lnTo>
                    <a:pt x="12" y="69"/>
                  </a:lnTo>
                  <a:lnTo>
                    <a:pt x="5" y="66"/>
                  </a:lnTo>
                  <a:lnTo>
                    <a:pt x="0" y="47"/>
                  </a:lnTo>
                  <a:lnTo>
                    <a:pt x="5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7" y="31"/>
                  </a:lnTo>
                  <a:lnTo>
                    <a:pt x="17" y="31"/>
                  </a:lnTo>
                  <a:lnTo>
                    <a:pt x="24" y="21"/>
                  </a:lnTo>
                  <a:lnTo>
                    <a:pt x="29" y="26"/>
                  </a:lnTo>
                  <a:lnTo>
                    <a:pt x="36" y="26"/>
                  </a:lnTo>
                  <a:lnTo>
                    <a:pt x="40" y="14"/>
                  </a:lnTo>
                  <a:lnTo>
                    <a:pt x="52" y="19"/>
                  </a:lnTo>
                  <a:lnTo>
                    <a:pt x="57" y="14"/>
                  </a:lnTo>
                  <a:lnTo>
                    <a:pt x="59" y="5"/>
                  </a:lnTo>
                  <a:lnTo>
                    <a:pt x="69" y="10"/>
                  </a:lnTo>
                  <a:lnTo>
                    <a:pt x="71" y="5"/>
                  </a:lnTo>
                  <a:lnTo>
                    <a:pt x="88" y="0"/>
                  </a:lnTo>
                  <a:lnTo>
                    <a:pt x="90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2" name="Freeform 160">
              <a:extLst>
                <a:ext uri="{FF2B5EF4-FFF2-40B4-BE49-F238E27FC236}">
                  <a16:creationId xmlns:a16="http://schemas.microsoft.com/office/drawing/2014/main" id="{61ABD13F-FAA6-1EE1-834E-0CAABBF27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559" y="3401220"/>
              <a:ext cx="61357" cy="25566"/>
            </a:xfrm>
            <a:custGeom>
              <a:avLst/>
              <a:gdLst>
                <a:gd name="T0" fmla="*/ 24 w 36"/>
                <a:gd name="T1" fmla="*/ 12 h 15"/>
                <a:gd name="T2" fmla="*/ 24 w 36"/>
                <a:gd name="T3" fmla="*/ 12 h 15"/>
                <a:gd name="T4" fmla="*/ 19 w 36"/>
                <a:gd name="T5" fmla="*/ 15 h 15"/>
                <a:gd name="T6" fmla="*/ 10 w 36"/>
                <a:gd name="T7" fmla="*/ 12 h 15"/>
                <a:gd name="T8" fmla="*/ 0 w 36"/>
                <a:gd name="T9" fmla="*/ 5 h 15"/>
                <a:gd name="T10" fmla="*/ 3 w 36"/>
                <a:gd name="T11" fmla="*/ 3 h 15"/>
                <a:gd name="T12" fmla="*/ 10 w 36"/>
                <a:gd name="T13" fmla="*/ 0 h 15"/>
                <a:gd name="T14" fmla="*/ 14 w 36"/>
                <a:gd name="T15" fmla="*/ 0 h 15"/>
                <a:gd name="T16" fmla="*/ 24 w 36"/>
                <a:gd name="T17" fmla="*/ 3 h 15"/>
                <a:gd name="T18" fmla="*/ 33 w 36"/>
                <a:gd name="T19" fmla="*/ 7 h 15"/>
                <a:gd name="T20" fmla="*/ 36 w 36"/>
                <a:gd name="T21" fmla="*/ 12 h 15"/>
                <a:gd name="T22" fmla="*/ 24 w 36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15">
                  <a:moveTo>
                    <a:pt x="24" y="12"/>
                  </a:moveTo>
                  <a:lnTo>
                    <a:pt x="24" y="12"/>
                  </a:lnTo>
                  <a:lnTo>
                    <a:pt x="19" y="15"/>
                  </a:lnTo>
                  <a:lnTo>
                    <a:pt x="10" y="12"/>
                  </a:lnTo>
                  <a:lnTo>
                    <a:pt x="0" y="5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4" y="3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3" name="Freeform 164">
              <a:extLst>
                <a:ext uri="{FF2B5EF4-FFF2-40B4-BE49-F238E27FC236}">
                  <a16:creationId xmlns:a16="http://schemas.microsoft.com/office/drawing/2014/main" id="{C0ACDD99-8E88-2C21-C604-FA9514F17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4446" y="2134889"/>
              <a:ext cx="85217" cy="363027"/>
            </a:xfrm>
            <a:custGeom>
              <a:avLst/>
              <a:gdLst>
                <a:gd name="T0" fmla="*/ 50 w 50"/>
                <a:gd name="T1" fmla="*/ 142 h 213"/>
                <a:gd name="T2" fmla="*/ 34 w 50"/>
                <a:gd name="T3" fmla="*/ 97 h 213"/>
                <a:gd name="T4" fmla="*/ 26 w 50"/>
                <a:gd name="T5" fmla="*/ 71 h 213"/>
                <a:gd name="T6" fmla="*/ 26 w 50"/>
                <a:gd name="T7" fmla="*/ 45 h 213"/>
                <a:gd name="T8" fmla="*/ 22 w 50"/>
                <a:gd name="T9" fmla="*/ 19 h 213"/>
                <a:gd name="T10" fmla="*/ 17 w 50"/>
                <a:gd name="T11" fmla="*/ 0 h 213"/>
                <a:gd name="T12" fmla="*/ 10 w 50"/>
                <a:gd name="T13" fmla="*/ 5 h 213"/>
                <a:gd name="T14" fmla="*/ 17 w 50"/>
                <a:gd name="T15" fmla="*/ 19 h 213"/>
                <a:gd name="T16" fmla="*/ 0 w 50"/>
                <a:gd name="T17" fmla="*/ 31 h 213"/>
                <a:gd name="T18" fmla="*/ 0 w 50"/>
                <a:gd name="T19" fmla="*/ 66 h 213"/>
                <a:gd name="T20" fmla="*/ 10 w 50"/>
                <a:gd name="T21" fmla="*/ 92 h 213"/>
                <a:gd name="T22" fmla="*/ 10 w 50"/>
                <a:gd name="T23" fmla="*/ 126 h 213"/>
                <a:gd name="T24" fmla="*/ 5 w 50"/>
                <a:gd name="T25" fmla="*/ 145 h 213"/>
                <a:gd name="T26" fmla="*/ 8 w 50"/>
                <a:gd name="T27" fmla="*/ 171 h 213"/>
                <a:gd name="T28" fmla="*/ 5 w 50"/>
                <a:gd name="T29" fmla="*/ 194 h 213"/>
                <a:gd name="T30" fmla="*/ 8 w 50"/>
                <a:gd name="T31" fmla="*/ 213 h 213"/>
                <a:gd name="T32" fmla="*/ 19 w 50"/>
                <a:gd name="T33" fmla="*/ 194 h 213"/>
                <a:gd name="T34" fmla="*/ 31 w 50"/>
                <a:gd name="T35" fmla="*/ 208 h 213"/>
                <a:gd name="T36" fmla="*/ 31 w 50"/>
                <a:gd name="T37" fmla="*/ 194 h 213"/>
                <a:gd name="T38" fmla="*/ 15 w 50"/>
                <a:gd name="T39" fmla="*/ 168 h 213"/>
                <a:gd name="T40" fmla="*/ 24 w 50"/>
                <a:gd name="T41" fmla="*/ 133 h 213"/>
                <a:gd name="T42" fmla="*/ 50 w 50"/>
                <a:gd name="T43" fmla="*/ 142 h 213"/>
                <a:gd name="T44" fmla="*/ 50 w 50"/>
                <a:gd name="T45" fmla="*/ 142 h 213"/>
                <a:gd name="T46" fmla="*/ 50 w 50"/>
                <a:gd name="T47" fmla="*/ 14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213">
                  <a:moveTo>
                    <a:pt x="50" y="142"/>
                  </a:moveTo>
                  <a:lnTo>
                    <a:pt x="34" y="97"/>
                  </a:lnTo>
                  <a:lnTo>
                    <a:pt x="26" y="71"/>
                  </a:lnTo>
                  <a:lnTo>
                    <a:pt x="26" y="45"/>
                  </a:lnTo>
                  <a:lnTo>
                    <a:pt x="22" y="19"/>
                  </a:lnTo>
                  <a:lnTo>
                    <a:pt x="17" y="0"/>
                  </a:lnTo>
                  <a:lnTo>
                    <a:pt x="10" y="5"/>
                  </a:lnTo>
                  <a:lnTo>
                    <a:pt x="17" y="19"/>
                  </a:lnTo>
                  <a:lnTo>
                    <a:pt x="0" y="31"/>
                  </a:lnTo>
                  <a:lnTo>
                    <a:pt x="0" y="66"/>
                  </a:lnTo>
                  <a:lnTo>
                    <a:pt x="10" y="92"/>
                  </a:lnTo>
                  <a:lnTo>
                    <a:pt x="10" y="126"/>
                  </a:lnTo>
                  <a:lnTo>
                    <a:pt x="5" y="145"/>
                  </a:lnTo>
                  <a:lnTo>
                    <a:pt x="8" y="171"/>
                  </a:lnTo>
                  <a:lnTo>
                    <a:pt x="5" y="194"/>
                  </a:lnTo>
                  <a:lnTo>
                    <a:pt x="8" y="213"/>
                  </a:lnTo>
                  <a:lnTo>
                    <a:pt x="19" y="194"/>
                  </a:lnTo>
                  <a:lnTo>
                    <a:pt x="31" y="208"/>
                  </a:lnTo>
                  <a:lnTo>
                    <a:pt x="31" y="194"/>
                  </a:lnTo>
                  <a:lnTo>
                    <a:pt x="15" y="168"/>
                  </a:lnTo>
                  <a:lnTo>
                    <a:pt x="24" y="133"/>
                  </a:lnTo>
                  <a:lnTo>
                    <a:pt x="50" y="142"/>
                  </a:lnTo>
                  <a:lnTo>
                    <a:pt x="50" y="142"/>
                  </a:lnTo>
                  <a:lnTo>
                    <a:pt x="50" y="14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4" name="Freeform 165">
              <a:extLst>
                <a:ext uri="{FF2B5EF4-FFF2-40B4-BE49-F238E27FC236}">
                  <a16:creationId xmlns:a16="http://schemas.microsoft.com/office/drawing/2014/main" id="{F708505F-BF01-C718-B5A7-69D0F15FE8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6985" y="2514959"/>
              <a:ext cx="446539" cy="507896"/>
            </a:xfrm>
            <a:custGeom>
              <a:avLst/>
              <a:gdLst>
                <a:gd name="T0" fmla="*/ 85 w 262"/>
                <a:gd name="T1" fmla="*/ 239 h 298"/>
                <a:gd name="T2" fmla="*/ 78 w 262"/>
                <a:gd name="T3" fmla="*/ 258 h 298"/>
                <a:gd name="T4" fmla="*/ 64 w 262"/>
                <a:gd name="T5" fmla="*/ 255 h 298"/>
                <a:gd name="T6" fmla="*/ 49 w 262"/>
                <a:gd name="T7" fmla="*/ 262 h 298"/>
                <a:gd name="T8" fmla="*/ 56 w 262"/>
                <a:gd name="T9" fmla="*/ 241 h 298"/>
                <a:gd name="T10" fmla="*/ 73 w 262"/>
                <a:gd name="T11" fmla="*/ 234 h 298"/>
                <a:gd name="T12" fmla="*/ 85 w 262"/>
                <a:gd name="T13" fmla="*/ 239 h 298"/>
                <a:gd name="T14" fmla="*/ 189 w 262"/>
                <a:gd name="T15" fmla="*/ 180 h 298"/>
                <a:gd name="T16" fmla="*/ 182 w 262"/>
                <a:gd name="T17" fmla="*/ 196 h 298"/>
                <a:gd name="T18" fmla="*/ 175 w 262"/>
                <a:gd name="T19" fmla="*/ 220 h 298"/>
                <a:gd name="T20" fmla="*/ 127 w 262"/>
                <a:gd name="T21" fmla="*/ 232 h 298"/>
                <a:gd name="T22" fmla="*/ 94 w 262"/>
                <a:gd name="T23" fmla="*/ 243 h 298"/>
                <a:gd name="T24" fmla="*/ 64 w 262"/>
                <a:gd name="T25" fmla="*/ 234 h 298"/>
                <a:gd name="T26" fmla="*/ 26 w 262"/>
                <a:gd name="T27" fmla="*/ 243 h 298"/>
                <a:gd name="T28" fmla="*/ 30 w 262"/>
                <a:gd name="T29" fmla="*/ 291 h 298"/>
                <a:gd name="T30" fmla="*/ 14 w 262"/>
                <a:gd name="T31" fmla="*/ 291 h 298"/>
                <a:gd name="T32" fmla="*/ 7 w 262"/>
                <a:gd name="T33" fmla="*/ 269 h 298"/>
                <a:gd name="T34" fmla="*/ 16 w 262"/>
                <a:gd name="T35" fmla="*/ 251 h 298"/>
                <a:gd name="T36" fmla="*/ 40 w 262"/>
                <a:gd name="T37" fmla="*/ 227 h 298"/>
                <a:gd name="T38" fmla="*/ 85 w 262"/>
                <a:gd name="T39" fmla="*/ 208 h 298"/>
                <a:gd name="T40" fmla="*/ 118 w 262"/>
                <a:gd name="T41" fmla="*/ 177 h 298"/>
                <a:gd name="T42" fmla="*/ 153 w 262"/>
                <a:gd name="T43" fmla="*/ 165 h 298"/>
                <a:gd name="T44" fmla="*/ 172 w 262"/>
                <a:gd name="T45" fmla="*/ 132 h 298"/>
                <a:gd name="T46" fmla="*/ 177 w 262"/>
                <a:gd name="T47" fmla="*/ 97 h 298"/>
                <a:gd name="T48" fmla="*/ 203 w 262"/>
                <a:gd name="T49" fmla="*/ 123 h 298"/>
                <a:gd name="T50" fmla="*/ 189 w 262"/>
                <a:gd name="T51" fmla="*/ 158 h 298"/>
                <a:gd name="T52" fmla="*/ 189 w 262"/>
                <a:gd name="T53" fmla="*/ 180 h 298"/>
                <a:gd name="T54" fmla="*/ 236 w 262"/>
                <a:gd name="T55" fmla="*/ 30 h 298"/>
                <a:gd name="T56" fmla="*/ 248 w 262"/>
                <a:gd name="T57" fmla="*/ 35 h 298"/>
                <a:gd name="T58" fmla="*/ 262 w 262"/>
                <a:gd name="T59" fmla="*/ 52 h 298"/>
                <a:gd name="T60" fmla="*/ 224 w 262"/>
                <a:gd name="T61" fmla="*/ 78 h 298"/>
                <a:gd name="T62" fmla="*/ 189 w 262"/>
                <a:gd name="T63" fmla="*/ 87 h 298"/>
                <a:gd name="T64" fmla="*/ 170 w 262"/>
                <a:gd name="T65" fmla="*/ 66 h 298"/>
                <a:gd name="T66" fmla="*/ 196 w 262"/>
                <a:gd name="T67" fmla="*/ 49 h 298"/>
                <a:gd name="T68" fmla="*/ 203 w 262"/>
                <a:gd name="T69" fmla="*/ 0 h 298"/>
                <a:gd name="T70" fmla="*/ 236 w 262"/>
                <a:gd name="T71" fmla="*/ 30 h 298"/>
                <a:gd name="T72" fmla="*/ 236 w 262"/>
                <a:gd name="T73" fmla="*/ 3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2" h="298">
                  <a:moveTo>
                    <a:pt x="85" y="239"/>
                  </a:moveTo>
                  <a:lnTo>
                    <a:pt x="85" y="239"/>
                  </a:lnTo>
                  <a:lnTo>
                    <a:pt x="87" y="246"/>
                  </a:lnTo>
                  <a:lnTo>
                    <a:pt x="78" y="258"/>
                  </a:lnTo>
                  <a:lnTo>
                    <a:pt x="71" y="251"/>
                  </a:lnTo>
                  <a:lnTo>
                    <a:pt x="64" y="255"/>
                  </a:lnTo>
                  <a:lnTo>
                    <a:pt x="59" y="267"/>
                  </a:lnTo>
                  <a:lnTo>
                    <a:pt x="49" y="262"/>
                  </a:lnTo>
                  <a:lnTo>
                    <a:pt x="49" y="253"/>
                  </a:lnTo>
                  <a:lnTo>
                    <a:pt x="56" y="241"/>
                  </a:lnTo>
                  <a:lnTo>
                    <a:pt x="66" y="243"/>
                  </a:lnTo>
                  <a:lnTo>
                    <a:pt x="73" y="234"/>
                  </a:lnTo>
                  <a:lnTo>
                    <a:pt x="85" y="239"/>
                  </a:lnTo>
                  <a:lnTo>
                    <a:pt x="85" y="239"/>
                  </a:lnTo>
                  <a:lnTo>
                    <a:pt x="85" y="239"/>
                  </a:lnTo>
                  <a:close/>
                  <a:moveTo>
                    <a:pt x="189" y="180"/>
                  </a:moveTo>
                  <a:lnTo>
                    <a:pt x="189" y="180"/>
                  </a:lnTo>
                  <a:lnTo>
                    <a:pt x="182" y="196"/>
                  </a:lnTo>
                  <a:lnTo>
                    <a:pt x="184" y="206"/>
                  </a:lnTo>
                  <a:lnTo>
                    <a:pt x="175" y="220"/>
                  </a:lnTo>
                  <a:lnTo>
                    <a:pt x="156" y="229"/>
                  </a:lnTo>
                  <a:lnTo>
                    <a:pt x="127" y="232"/>
                  </a:lnTo>
                  <a:lnTo>
                    <a:pt x="104" y="253"/>
                  </a:lnTo>
                  <a:lnTo>
                    <a:pt x="94" y="243"/>
                  </a:lnTo>
                  <a:lnTo>
                    <a:pt x="92" y="232"/>
                  </a:lnTo>
                  <a:lnTo>
                    <a:pt x="64" y="234"/>
                  </a:lnTo>
                  <a:lnTo>
                    <a:pt x="45" y="243"/>
                  </a:lnTo>
                  <a:lnTo>
                    <a:pt x="26" y="243"/>
                  </a:lnTo>
                  <a:lnTo>
                    <a:pt x="42" y="260"/>
                  </a:lnTo>
                  <a:lnTo>
                    <a:pt x="30" y="291"/>
                  </a:lnTo>
                  <a:lnTo>
                    <a:pt x="21" y="298"/>
                  </a:lnTo>
                  <a:lnTo>
                    <a:pt x="14" y="291"/>
                  </a:lnTo>
                  <a:lnTo>
                    <a:pt x="16" y="274"/>
                  </a:lnTo>
                  <a:lnTo>
                    <a:pt x="7" y="269"/>
                  </a:lnTo>
                  <a:lnTo>
                    <a:pt x="0" y="255"/>
                  </a:lnTo>
                  <a:lnTo>
                    <a:pt x="16" y="251"/>
                  </a:lnTo>
                  <a:lnTo>
                    <a:pt x="26" y="239"/>
                  </a:lnTo>
                  <a:lnTo>
                    <a:pt x="40" y="227"/>
                  </a:lnTo>
                  <a:lnTo>
                    <a:pt x="52" y="215"/>
                  </a:lnTo>
                  <a:lnTo>
                    <a:pt x="85" y="208"/>
                  </a:lnTo>
                  <a:lnTo>
                    <a:pt x="101" y="213"/>
                  </a:lnTo>
                  <a:lnTo>
                    <a:pt x="118" y="177"/>
                  </a:lnTo>
                  <a:lnTo>
                    <a:pt x="130" y="187"/>
                  </a:lnTo>
                  <a:lnTo>
                    <a:pt x="153" y="165"/>
                  </a:lnTo>
                  <a:lnTo>
                    <a:pt x="163" y="158"/>
                  </a:lnTo>
                  <a:lnTo>
                    <a:pt x="172" y="132"/>
                  </a:lnTo>
                  <a:lnTo>
                    <a:pt x="170" y="111"/>
                  </a:lnTo>
                  <a:lnTo>
                    <a:pt x="177" y="97"/>
                  </a:lnTo>
                  <a:lnTo>
                    <a:pt x="196" y="92"/>
                  </a:lnTo>
                  <a:lnTo>
                    <a:pt x="203" y="123"/>
                  </a:lnTo>
                  <a:lnTo>
                    <a:pt x="203" y="139"/>
                  </a:lnTo>
                  <a:lnTo>
                    <a:pt x="189" y="158"/>
                  </a:lnTo>
                  <a:lnTo>
                    <a:pt x="189" y="180"/>
                  </a:lnTo>
                  <a:lnTo>
                    <a:pt x="189" y="180"/>
                  </a:lnTo>
                  <a:lnTo>
                    <a:pt x="189" y="180"/>
                  </a:lnTo>
                  <a:close/>
                  <a:moveTo>
                    <a:pt x="236" y="30"/>
                  </a:moveTo>
                  <a:lnTo>
                    <a:pt x="236" y="30"/>
                  </a:lnTo>
                  <a:lnTo>
                    <a:pt x="248" y="35"/>
                  </a:lnTo>
                  <a:lnTo>
                    <a:pt x="258" y="26"/>
                  </a:lnTo>
                  <a:lnTo>
                    <a:pt x="262" y="52"/>
                  </a:lnTo>
                  <a:lnTo>
                    <a:pt x="239" y="56"/>
                  </a:lnTo>
                  <a:lnTo>
                    <a:pt x="224" y="78"/>
                  </a:lnTo>
                  <a:lnTo>
                    <a:pt x="198" y="64"/>
                  </a:lnTo>
                  <a:lnTo>
                    <a:pt x="189" y="87"/>
                  </a:lnTo>
                  <a:lnTo>
                    <a:pt x="172" y="87"/>
                  </a:lnTo>
                  <a:lnTo>
                    <a:pt x="170" y="66"/>
                  </a:lnTo>
                  <a:lnTo>
                    <a:pt x="177" y="49"/>
                  </a:lnTo>
                  <a:lnTo>
                    <a:pt x="196" y="49"/>
                  </a:lnTo>
                  <a:lnTo>
                    <a:pt x="198" y="16"/>
                  </a:lnTo>
                  <a:lnTo>
                    <a:pt x="203" y="0"/>
                  </a:lnTo>
                  <a:lnTo>
                    <a:pt x="224" y="23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36" y="3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5" name="Freeform 172">
              <a:extLst>
                <a:ext uri="{FF2B5EF4-FFF2-40B4-BE49-F238E27FC236}">
                  <a16:creationId xmlns:a16="http://schemas.microsoft.com/office/drawing/2014/main" id="{374CA443-916E-9379-5222-7B630FF3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0481" y="3515412"/>
              <a:ext cx="144870" cy="115896"/>
            </a:xfrm>
            <a:custGeom>
              <a:avLst/>
              <a:gdLst>
                <a:gd name="T0" fmla="*/ 83 w 85"/>
                <a:gd name="T1" fmla="*/ 7 h 68"/>
                <a:gd name="T2" fmla="*/ 83 w 85"/>
                <a:gd name="T3" fmla="*/ 7 h 68"/>
                <a:gd name="T4" fmla="*/ 85 w 85"/>
                <a:gd name="T5" fmla="*/ 16 h 68"/>
                <a:gd name="T6" fmla="*/ 83 w 85"/>
                <a:gd name="T7" fmla="*/ 38 h 68"/>
                <a:gd name="T8" fmla="*/ 57 w 85"/>
                <a:gd name="T9" fmla="*/ 49 h 68"/>
                <a:gd name="T10" fmla="*/ 64 w 85"/>
                <a:gd name="T11" fmla="*/ 59 h 68"/>
                <a:gd name="T12" fmla="*/ 47 w 85"/>
                <a:gd name="T13" fmla="*/ 61 h 68"/>
                <a:gd name="T14" fmla="*/ 33 w 85"/>
                <a:gd name="T15" fmla="*/ 68 h 68"/>
                <a:gd name="T16" fmla="*/ 19 w 85"/>
                <a:gd name="T17" fmla="*/ 66 h 68"/>
                <a:gd name="T18" fmla="*/ 14 w 85"/>
                <a:gd name="T19" fmla="*/ 56 h 68"/>
                <a:gd name="T20" fmla="*/ 5 w 85"/>
                <a:gd name="T21" fmla="*/ 40 h 68"/>
                <a:gd name="T22" fmla="*/ 0 w 85"/>
                <a:gd name="T23" fmla="*/ 19 h 68"/>
                <a:gd name="T24" fmla="*/ 12 w 85"/>
                <a:gd name="T25" fmla="*/ 4 h 68"/>
                <a:gd name="T26" fmla="*/ 33 w 85"/>
                <a:gd name="T27" fmla="*/ 2 h 68"/>
                <a:gd name="T28" fmla="*/ 47 w 85"/>
                <a:gd name="T29" fmla="*/ 4 h 68"/>
                <a:gd name="T30" fmla="*/ 62 w 85"/>
                <a:gd name="T31" fmla="*/ 11 h 68"/>
                <a:gd name="T32" fmla="*/ 69 w 85"/>
                <a:gd name="T33" fmla="*/ 0 h 68"/>
                <a:gd name="T34" fmla="*/ 83 w 85"/>
                <a:gd name="T35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8">
                  <a:moveTo>
                    <a:pt x="83" y="7"/>
                  </a:moveTo>
                  <a:lnTo>
                    <a:pt x="83" y="7"/>
                  </a:lnTo>
                  <a:lnTo>
                    <a:pt x="85" y="16"/>
                  </a:lnTo>
                  <a:lnTo>
                    <a:pt x="83" y="38"/>
                  </a:lnTo>
                  <a:lnTo>
                    <a:pt x="57" y="49"/>
                  </a:lnTo>
                  <a:lnTo>
                    <a:pt x="64" y="59"/>
                  </a:lnTo>
                  <a:lnTo>
                    <a:pt x="47" y="61"/>
                  </a:lnTo>
                  <a:lnTo>
                    <a:pt x="33" y="68"/>
                  </a:lnTo>
                  <a:lnTo>
                    <a:pt x="19" y="66"/>
                  </a:lnTo>
                  <a:lnTo>
                    <a:pt x="14" y="56"/>
                  </a:lnTo>
                  <a:lnTo>
                    <a:pt x="5" y="40"/>
                  </a:lnTo>
                  <a:lnTo>
                    <a:pt x="0" y="19"/>
                  </a:lnTo>
                  <a:lnTo>
                    <a:pt x="12" y="4"/>
                  </a:lnTo>
                  <a:lnTo>
                    <a:pt x="33" y="2"/>
                  </a:lnTo>
                  <a:lnTo>
                    <a:pt x="47" y="4"/>
                  </a:lnTo>
                  <a:lnTo>
                    <a:pt x="62" y="11"/>
                  </a:lnTo>
                  <a:lnTo>
                    <a:pt x="69" y="0"/>
                  </a:lnTo>
                  <a:lnTo>
                    <a:pt x="83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6" name="Freeform 174">
              <a:extLst>
                <a:ext uri="{FF2B5EF4-FFF2-40B4-BE49-F238E27FC236}">
                  <a16:creationId xmlns:a16="http://schemas.microsoft.com/office/drawing/2014/main" id="{80A600F9-EE6D-3189-25DA-6C7170E5F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573" y="2761602"/>
              <a:ext cx="92035" cy="141461"/>
            </a:xfrm>
            <a:custGeom>
              <a:avLst/>
              <a:gdLst>
                <a:gd name="T0" fmla="*/ 35 w 54"/>
                <a:gd name="T1" fmla="*/ 0 h 83"/>
                <a:gd name="T2" fmla="*/ 35 w 54"/>
                <a:gd name="T3" fmla="*/ 0 h 83"/>
                <a:gd name="T4" fmla="*/ 49 w 54"/>
                <a:gd name="T5" fmla="*/ 24 h 83"/>
                <a:gd name="T6" fmla="*/ 54 w 54"/>
                <a:gd name="T7" fmla="*/ 38 h 83"/>
                <a:gd name="T8" fmla="*/ 54 w 54"/>
                <a:gd name="T9" fmla="*/ 59 h 83"/>
                <a:gd name="T10" fmla="*/ 47 w 54"/>
                <a:gd name="T11" fmla="*/ 71 h 83"/>
                <a:gd name="T12" fmla="*/ 33 w 54"/>
                <a:gd name="T13" fmla="*/ 73 h 83"/>
                <a:gd name="T14" fmla="*/ 19 w 54"/>
                <a:gd name="T15" fmla="*/ 83 h 83"/>
                <a:gd name="T16" fmla="*/ 4 w 54"/>
                <a:gd name="T17" fmla="*/ 83 h 83"/>
                <a:gd name="T18" fmla="*/ 2 w 54"/>
                <a:gd name="T19" fmla="*/ 73 h 83"/>
                <a:gd name="T20" fmla="*/ 7 w 54"/>
                <a:gd name="T21" fmla="*/ 59 h 83"/>
                <a:gd name="T22" fmla="*/ 0 w 54"/>
                <a:gd name="T23" fmla="*/ 38 h 83"/>
                <a:gd name="T24" fmla="*/ 9 w 54"/>
                <a:gd name="T25" fmla="*/ 36 h 83"/>
                <a:gd name="T26" fmla="*/ 0 w 54"/>
                <a:gd name="T27" fmla="*/ 17 h 83"/>
                <a:gd name="T28" fmla="*/ 0 w 54"/>
                <a:gd name="T29" fmla="*/ 17 h 83"/>
                <a:gd name="T30" fmla="*/ 9 w 54"/>
                <a:gd name="T31" fmla="*/ 17 h 83"/>
                <a:gd name="T32" fmla="*/ 14 w 54"/>
                <a:gd name="T33" fmla="*/ 7 h 83"/>
                <a:gd name="T34" fmla="*/ 26 w 54"/>
                <a:gd name="T35" fmla="*/ 7 h 83"/>
                <a:gd name="T36" fmla="*/ 33 w 54"/>
                <a:gd name="T37" fmla="*/ 5 h 83"/>
                <a:gd name="T38" fmla="*/ 35 w 54"/>
                <a:gd name="T3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3">
                  <a:moveTo>
                    <a:pt x="35" y="0"/>
                  </a:moveTo>
                  <a:lnTo>
                    <a:pt x="35" y="0"/>
                  </a:lnTo>
                  <a:lnTo>
                    <a:pt x="49" y="24"/>
                  </a:lnTo>
                  <a:lnTo>
                    <a:pt x="54" y="38"/>
                  </a:lnTo>
                  <a:lnTo>
                    <a:pt x="54" y="59"/>
                  </a:lnTo>
                  <a:lnTo>
                    <a:pt x="47" y="71"/>
                  </a:lnTo>
                  <a:lnTo>
                    <a:pt x="33" y="73"/>
                  </a:lnTo>
                  <a:lnTo>
                    <a:pt x="19" y="83"/>
                  </a:lnTo>
                  <a:lnTo>
                    <a:pt x="4" y="83"/>
                  </a:lnTo>
                  <a:lnTo>
                    <a:pt x="2" y="73"/>
                  </a:lnTo>
                  <a:lnTo>
                    <a:pt x="7" y="59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17"/>
                  </a:lnTo>
                  <a:lnTo>
                    <a:pt x="14" y="7"/>
                  </a:lnTo>
                  <a:lnTo>
                    <a:pt x="26" y="7"/>
                  </a:lnTo>
                  <a:lnTo>
                    <a:pt x="33" y="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7" name="Freeform 176">
              <a:extLst>
                <a:ext uri="{FF2B5EF4-FFF2-40B4-BE49-F238E27FC236}">
                  <a16:creationId xmlns:a16="http://schemas.microsoft.com/office/drawing/2014/main" id="{633D34BA-D668-3C87-7A5C-7D9B7E499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290" y="2603585"/>
              <a:ext cx="44313" cy="51131"/>
            </a:xfrm>
            <a:custGeom>
              <a:avLst/>
              <a:gdLst>
                <a:gd name="T0" fmla="*/ 22 w 26"/>
                <a:gd name="T1" fmla="*/ 9 h 30"/>
                <a:gd name="T2" fmla="*/ 22 w 26"/>
                <a:gd name="T3" fmla="*/ 9 h 30"/>
                <a:gd name="T4" fmla="*/ 24 w 26"/>
                <a:gd name="T5" fmla="*/ 12 h 30"/>
                <a:gd name="T6" fmla="*/ 26 w 26"/>
                <a:gd name="T7" fmla="*/ 12 h 30"/>
                <a:gd name="T8" fmla="*/ 26 w 26"/>
                <a:gd name="T9" fmla="*/ 16 h 30"/>
                <a:gd name="T10" fmla="*/ 24 w 26"/>
                <a:gd name="T11" fmla="*/ 21 h 30"/>
                <a:gd name="T12" fmla="*/ 24 w 26"/>
                <a:gd name="T13" fmla="*/ 21 h 30"/>
                <a:gd name="T14" fmla="*/ 22 w 26"/>
                <a:gd name="T15" fmla="*/ 21 h 30"/>
                <a:gd name="T16" fmla="*/ 12 w 26"/>
                <a:gd name="T17" fmla="*/ 26 h 30"/>
                <a:gd name="T18" fmla="*/ 10 w 26"/>
                <a:gd name="T19" fmla="*/ 30 h 30"/>
                <a:gd name="T20" fmla="*/ 8 w 26"/>
                <a:gd name="T21" fmla="*/ 30 h 30"/>
                <a:gd name="T22" fmla="*/ 8 w 26"/>
                <a:gd name="T23" fmla="*/ 21 h 30"/>
                <a:gd name="T24" fmla="*/ 3 w 26"/>
                <a:gd name="T25" fmla="*/ 21 h 30"/>
                <a:gd name="T26" fmla="*/ 0 w 26"/>
                <a:gd name="T27" fmla="*/ 14 h 30"/>
                <a:gd name="T28" fmla="*/ 3 w 26"/>
                <a:gd name="T29" fmla="*/ 9 h 30"/>
                <a:gd name="T30" fmla="*/ 8 w 26"/>
                <a:gd name="T31" fmla="*/ 7 h 30"/>
                <a:gd name="T32" fmla="*/ 10 w 26"/>
                <a:gd name="T33" fmla="*/ 0 h 30"/>
                <a:gd name="T34" fmla="*/ 12 w 26"/>
                <a:gd name="T35" fmla="*/ 0 h 30"/>
                <a:gd name="T36" fmla="*/ 15 w 26"/>
                <a:gd name="T37" fmla="*/ 2 h 30"/>
                <a:gd name="T38" fmla="*/ 17 w 26"/>
                <a:gd name="T39" fmla="*/ 4 h 30"/>
                <a:gd name="T40" fmla="*/ 19 w 26"/>
                <a:gd name="T41" fmla="*/ 7 h 30"/>
                <a:gd name="T42" fmla="*/ 22 w 26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30">
                  <a:moveTo>
                    <a:pt x="22" y="9"/>
                  </a:moveTo>
                  <a:lnTo>
                    <a:pt x="22" y="9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12" y="26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7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38" name="Freeform 178">
              <a:extLst>
                <a:ext uri="{FF2B5EF4-FFF2-40B4-BE49-F238E27FC236}">
                  <a16:creationId xmlns:a16="http://schemas.microsoft.com/office/drawing/2014/main" id="{0EF1A594-8CB9-2AE4-336C-31AEDE21E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455" y="3055238"/>
              <a:ext cx="51131" cy="47722"/>
            </a:xfrm>
            <a:custGeom>
              <a:avLst/>
              <a:gdLst>
                <a:gd name="T0" fmla="*/ 30 w 30"/>
                <a:gd name="T1" fmla="*/ 28 h 28"/>
                <a:gd name="T2" fmla="*/ 30 w 30"/>
                <a:gd name="T3" fmla="*/ 28 h 28"/>
                <a:gd name="T4" fmla="*/ 19 w 30"/>
                <a:gd name="T5" fmla="*/ 28 h 28"/>
                <a:gd name="T6" fmla="*/ 14 w 30"/>
                <a:gd name="T7" fmla="*/ 21 h 28"/>
                <a:gd name="T8" fmla="*/ 0 w 30"/>
                <a:gd name="T9" fmla="*/ 19 h 28"/>
                <a:gd name="T10" fmla="*/ 11 w 30"/>
                <a:gd name="T11" fmla="*/ 0 h 28"/>
                <a:gd name="T12" fmla="*/ 23 w 30"/>
                <a:gd name="T13" fmla="*/ 2 h 28"/>
                <a:gd name="T14" fmla="*/ 26 w 30"/>
                <a:gd name="T15" fmla="*/ 9 h 28"/>
                <a:gd name="T16" fmla="*/ 26 w 30"/>
                <a:gd name="T17" fmla="*/ 14 h 28"/>
                <a:gd name="T18" fmla="*/ 30 w 30"/>
                <a:gd name="T1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8">
                  <a:moveTo>
                    <a:pt x="30" y="28"/>
                  </a:moveTo>
                  <a:lnTo>
                    <a:pt x="30" y="28"/>
                  </a:lnTo>
                  <a:lnTo>
                    <a:pt x="19" y="28"/>
                  </a:lnTo>
                  <a:lnTo>
                    <a:pt x="14" y="21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23" y="2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30" y="28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39" name="Freeform 184">
              <a:extLst>
                <a:ext uri="{FF2B5EF4-FFF2-40B4-BE49-F238E27FC236}">
                  <a16:creationId xmlns:a16="http://schemas.microsoft.com/office/drawing/2014/main" id="{653CE1A8-0ACC-BDCF-E86A-4C6B1C964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073" y="3684141"/>
              <a:ext cx="107375" cy="117601"/>
            </a:xfrm>
            <a:custGeom>
              <a:avLst/>
              <a:gdLst>
                <a:gd name="T0" fmla="*/ 37 w 63"/>
                <a:gd name="T1" fmla="*/ 19 h 69"/>
                <a:gd name="T2" fmla="*/ 37 w 63"/>
                <a:gd name="T3" fmla="*/ 19 h 69"/>
                <a:gd name="T4" fmla="*/ 42 w 63"/>
                <a:gd name="T5" fmla="*/ 19 h 69"/>
                <a:gd name="T6" fmla="*/ 45 w 63"/>
                <a:gd name="T7" fmla="*/ 14 h 69"/>
                <a:gd name="T8" fmla="*/ 49 w 63"/>
                <a:gd name="T9" fmla="*/ 14 h 69"/>
                <a:gd name="T10" fmla="*/ 47 w 63"/>
                <a:gd name="T11" fmla="*/ 19 h 69"/>
                <a:gd name="T12" fmla="*/ 49 w 63"/>
                <a:gd name="T13" fmla="*/ 26 h 69"/>
                <a:gd name="T14" fmla="*/ 47 w 63"/>
                <a:gd name="T15" fmla="*/ 33 h 69"/>
                <a:gd name="T16" fmla="*/ 52 w 63"/>
                <a:gd name="T17" fmla="*/ 38 h 69"/>
                <a:gd name="T18" fmla="*/ 56 w 63"/>
                <a:gd name="T19" fmla="*/ 38 h 69"/>
                <a:gd name="T20" fmla="*/ 63 w 63"/>
                <a:gd name="T21" fmla="*/ 45 h 69"/>
                <a:gd name="T22" fmla="*/ 63 w 63"/>
                <a:gd name="T23" fmla="*/ 52 h 69"/>
                <a:gd name="T24" fmla="*/ 61 w 63"/>
                <a:gd name="T25" fmla="*/ 54 h 69"/>
                <a:gd name="T26" fmla="*/ 61 w 63"/>
                <a:gd name="T27" fmla="*/ 66 h 69"/>
                <a:gd name="T28" fmla="*/ 56 w 63"/>
                <a:gd name="T29" fmla="*/ 69 h 69"/>
                <a:gd name="T30" fmla="*/ 40 w 63"/>
                <a:gd name="T31" fmla="*/ 62 h 69"/>
                <a:gd name="T32" fmla="*/ 26 w 63"/>
                <a:gd name="T33" fmla="*/ 47 h 69"/>
                <a:gd name="T34" fmla="*/ 11 w 63"/>
                <a:gd name="T35" fmla="*/ 38 h 69"/>
                <a:gd name="T36" fmla="*/ 0 w 63"/>
                <a:gd name="T37" fmla="*/ 28 h 69"/>
                <a:gd name="T38" fmla="*/ 4 w 63"/>
                <a:gd name="T39" fmla="*/ 24 h 69"/>
                <a:gd name="T40" fmla="*/ 4 w 63"/>
                <a:gd name="T41" fmla="*/ 19 h 69"/>
                <a:gd name="T42" fmla="*/ 11 w 63"/>
                <a:gd name="T43" fmla="*/ 10 h 69"/>
                <a:gd name="T44" fmla="*/ 21 w 63"/>
                <a:gd name="T45" fmla="*/ 2 h 69"/>
                <a:gd name="T46" fmla="*/ 23 w 63"/>
                <a:gd name="T47" fmla="*/ 2 h 69"/>
                <a:gd name="T48" fmla="*/ 28 w 63"/>
                <a:gd name="T49" fmla="*/ 0 h 69"/>
                <a:gd name="T50" fmla="*/ 35 w 63"/>
                <a:gd name="T51" fmla="*/ 10 h 69"/>
                <a:gd name="T52" fmla="*/ 33 w 63"/>
                <a:gd name="T53" fmla="*/ 17 h 69"/>
                <a:gd name="T54" fmla="*/ 37 w 63"/>
                <a:gd name="T55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" h="69">
                  <a:moveTo>
                    <a:pt x="37" y="19"/>
                  </a:moveTo>
                  <a:lnTo>
                    <a:pt x="37" y="19"/>
                  </a:lnTo>
                  <a:lnTo>
                    <a:pt x="42" y="19"/>
                  </a:lnTo>
                  <a:lnTo>
                    <a:pt x="45" y="14"/>
                  </a:lnTo>
                  <a:lnTo>
                    <a:pt x="49" y="14"/>
                  </a:lnTo>
                  <a:lnTo>
                    <a:pt x="47" y="19"/>
                  </a:lnTo>
                  <a:lnTo>
                    <a:pt x="49" y="26"/>
                  </a:lnTo>
                  <a:lnTo>
                    <a:pt x="47" y="33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3" y="45"/>
                  </a:lnTo>
                  <a:lnTo>
                    <a:pt x="63" y="52"/>
                  </a:lnTo>
                  <a:lnTo>
                    <a:pt x="61" y="54"/>
                  </a:lnTo>
                  <a:lnTo>
                    <a:pt x="61" y="66"/>
                  </a:lnTo>
                  <a:lnTo>
                    <a:pt x="56" y="69"/>
                  </a:lnTo>
                  <a:lnTo>
                    <a:pt x="40" y="62"/>
                  </a:lnTo>
                  <a:lnTo>
                    <a:pt x="26" y="47"/>
                  </a:lnTo>
                  <a:lnTo>
                    <a:pt x="11" y="3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19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5" y="10"/>
                  </a:lnTo>
                  <a:lnTo>
                    <a:pt x="33" y="17"/>
                  </a:lnTo>
                  <a:lnTo>
                    <a:pt x="37" y="1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0" name="Freeform 186">
              <a:extLst>
                <a:ext uri="{FF2B5EF4-FFF2-40B4-BE49-F238E27FC236}">
                  <a16:creationId xmlns:a16="http://schemas.microsoft.com/office/drawing/2014/main" id="{2B3244EA-EFF8-AD5A-1281-B7337A954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030" y="2958089"/>
              <a:ext cx="436313" cy="415861"/>
            </a:xfrm>
            <a:custGeom>
              <a:avLst/>
              <a:gdLst>
                <a:gd name="T0" fmla="*/ 36 w 256"/>
                <a:gd name="T1" fmla="*/ 0 h 244"/>
                <a:gd name="T2" fmla="*/ 36 w 256"/>
                <a:gd name="T3" fmla="*/ 0 h 244"/>
                <a:gd name="T4" fmla="*/ 55 w 256"/>
                <a:gd name="T5" fmla="*/ 5 h 244"/>
                <a:gd name="T6" fmla="*/ 62 w 256"/>
                <a:gd name="T7" fmla="*/ 2 h 244"/>
                <a:gd name="T8" fmla="*/ 74 w 256"/>
                <a:gd name="T9" fmla="*/ 7 h 244"/>
                <a:gd name="T10" fmla="*/ 97 w 256"/>
                <a:gd name="T11" fmla="*/ 17 h 244"/>
                <a:gd name="T12" fmla="*/ 105 w 256"/>
                <a:gd name="T13" fmla="*/ 33 h 244"/>
                <a:gd name="T14" fmla="*/ 119 w 256"/>
                <a:gd name="T15" fmla="*/ 36 h 244"/>
                <a:gd name="T16" fmla="*/ 142 w 256"/>
                <a:gd name="T17" fmla="*/ 43 h 244"/>
                <a:gd name="T18" fmla="*/ 159 w 256"/>
                <a:gd name="T19" fmla="*/ 52 h 244"/>
                <a:gd name="T20" fmla="*/ 166 w 256"/>
                <a:gd name="T21" fmla="*/ 47 h 244"/>
                <a:gd name="T22" fmla="*/ 173 w 256"/>
                <a:gd name="T23" fmla="*/ 40 h 244"/>
                <a:gd name="T24" fmla="*/ 171 w 256"/>
                <a:gd name="T25" fmla="*/ 26 h 244"/>
                <a:gd name="T26" fmla="*/ 175 w 256"/>
                <a:gd name="T27" fmla="*/ 17 h 244"/>
                <a:gd name="T28" fmla="*/ 187 w 256"/>
                <a:gd name="T29" fmla="*/ 7 h 244"/>
                <a:gd name="T30" fmla="*/ 199 w 256"/>
                <a:gd name="T31" fmla="*/ 5 h 244"/>
                <a:gd name="T32" fmla="*/ 220 w 256"/>
                <a:gd name="T33" fmla="*/ 7 h 244"/>
                <a:gd name="T34" fmla="*/ 225 w 256"/>
                <a:gd name="T35" fmla="*/ 17 h 244"/>
                <a:gd name="T36" fmla="*/ 232 w 256"/>
                <a:gd name="T37" fmla="*/ 17 h 244"/>
                <a:gd name="T38" fmla="*/ 237 w 256"/>
                <a:gd name="T39" fmla="*/ 21 h 244"/>
                <a:gd name="T40" fmla="*/ 254 w 256"/>
                <a:gd name="T41" fmla="*/ 21 h 244"/>
                <a:gd name="T42" fmla="*/ 256 w 256"/>
                <a:gd name="T43" fmla="*/ 28 h 244"/>
                <a:gd name="T44" fmla="*/ 251 w 256"/>
                <a:gd name="T45" fmla="*/ 38 h 244"/>
                <a:gd name="T46" fmla="*/ 254 w 256"/>
                <a:gd name="T47" fmla="*/ 45 h 244"/>
                <a:gd name="T48" fmla="*/ 251 w 256"/>
                <a:gd name="T49" fmla="*/ 57 h 244"/>
                <a:gd name="T50" fmla="*/ 254 w 256"/>
                <a:gd name="T51" fmla="*/ 71 h 244"/>
                <a:gd name="T52" fmla="*/ 254 w 256"/>
                <a:gd name="T53" fmla="*/ 137 h 244"/>
                <a:gd name="T54" fmla="*/ 254 w 256"/>
                <a:gd name="T55" fmla="*/ 201 h 244"/>
                <a:gd name="T56" fmla="*/ 254 w 256"/>
                <a:gd name="T57" fmla="*/ 234 h 244"/>
                <a:gd name="T58" fmla="*/ 237 w 256"/>
                <a:gd name="T59" fmla="*/ 234 h 244"/>
                <a:gd name="T60" fmla="*/ 237 w 256"/>
                <a:gd name="T61" fmla="*/ 244 h 244"/>
                <a:gd name="T62" fmla="*/ 171 w 256"/>
                <a:gd name="T63" fmla="*/ 211 h 244"/>
                <a:gd name="T64" fmla="*/ 107 w 256"/>
                <a:gd name="T65" fmla="*/ 178 h 244"/>
                <a:gd name="T66" fmla="*/ 90 w 256"/>
                <a:gd name="T67" fmla="*/ 187 h 244"/>
                <a:gd name="T68" fmla="*/ 78 w 256"/>
                <a:gd name="T69" fmla="*/ 192 h 244"/>
                <a:gd name="T70" fmla="*/ 69 w 256"/>
                <a:gd name="T71" fmla="*/ 185 h 244"/>
                <a:gd name="T72" fmla="*/ 43 w 256"/>
                <a:gd name="T73" fmla="*/ 175 h 244"/>
                <a:gd name="T74" fmla="*/ 36 w 256"/>
                <a:gd name="T75" fmla="*/ 166 h 244"/>
                <a:gd name="T76" fmla="*/ 24 w 256"/>
                <a:gd name="T77" fmla="*/ 156 h 244"/>
                <a:gd name="T78" fmla="*/ 17 w 256"/>
                <a:gd name="T79" fmla="*/ 159 h 244"/>
                <a:gd name="T80" fmla="*/ 10 w 256"/>
                <a:gd name="T81" fmla="*/ 149 h 244"/>
                <a:gd name="T82" fmla="*/ 10 w 256"/>
                <a:gd name="T83" fmla="*/ 142 h 244"/>
                <a:gd name="T84" fmla="*/ 0 w 256"/>
                <a:gd name="T85" fmla="*/ 128 h 244"/>
                <a:gd name="T86" fmla="*/ 8 w 256"/>
                <a:gd name="T87" fmla="*/ 123 h 244"/>
                <a:gd name="T88" fmla="*/ 5 w 256"/>
                <a:gd name="T89" fmla="*/ 109 h 244"/>
                <a:gd name="T90" fmla="*/ 8 w 256"/>
                <a:gd name="T91" fmla="*/ 99 h 244"/>
                <a:gd name="T92" fmla="*/ 8 w 256"/>
                <a:gd name="T93" fmla="*/ 92 h 244"/>
                <a:gd name="T94" fmla="*/ 10 w 256"/>
                <a:gd name="T95" fmla="*/ 78 h 244"/>
                <a:gd name="T96" fmla="*/ 10 w 256"/>
                <a:gd name="T97" fmla="*/ 69 h 244"/>
                <a:gd name="T98" fmla="*/ 3 w 256"/>
                <a:gd name="T99" fmla="*/ 52 h 244"/>
                <a:gd name="T100" fmla="*/ 10 w 256"/>
                <a:gd name="T101" fmla="*/ 47 h 244"/>
                <a:gd name="T102" fmla="*/ 12 w 256"/>
                <a:gd name="T103" fmla="*/ 40 h 244"/>
                <a:gd name="T104" fmla="*/ 10 w 256"/>
                <a:gd name="T105" fmla="*/ 33 h 244"/>
                <a:gd name="T106" fmla="*/ 22 w 256"/>
                <a:gd name="T107" fmla="*/ 24 h 244"/>
                <a:gd name="T108" fmla="*/ 26 w 256"/>
                <a:gd name="T109" fmla="*/ 19 h 244"/>
                <a:gd name="T110" fmla="*/ 36 w 256"/>
                <a:gd name="T111" fmla="*/ 14 h 244"/>
                <a:gd name="T112" fmla="*/ 36 w 256"/>
                <a:gd name="T1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6" h="244">
                  <a:moveTo>
                    <a:pt x="36" y="0"/>
                  </a:moveTo>
                  <a:lnTo>
                    <a:pt x="36" y="0"/>
                  </a:lnTo>
                  <a:lnTo>
                    <a:pt x="55" y="5"/>
                  </a:lnTo>
                  <a:lnTo>
                    <a:pt x="62" y="2"/>
                  </a:lnTo>
                  <a:lnTo>
                    <a:pt x="74" y="7"/>
                  </a:lnTo>
                  <a:lnTo>
                    <a:pt x="97" y="17"/>
                  </a:lnTo>
                  <a:lnTo>
                    <a:pt x="105" y="33"/>
                  </a:lnTo>
                  <a:lnTo>
                    <a:pt x="119" y="36"/>
                  </a:lnTo>
                  <a:lnTo>
                    <a:pt x="142" y="43"/>
                  </a:lnTo>
                  <a:lnTo>
                    <a:pt x="159" y="52"/>
                  </a:lnTo>
                  <a:lnTo>
                    <a:pt x="166" y="47"/>
                  </a:lnTo>
                  <a:lnTo>
                    <a:pt x="173" y="40"/>
                  </a:lnTo>
                  <a:lnTo>
                    <a:pt x="171" y="26"/>
                  </a:lnTo>
                  <a:lnTo>
                    <a:pt x="175" y="17"/>
                  </a:lnTo>
                  <a:lnTo>
                    <a:pt x="187" y="7"/>
                  </a:lnTo>
                  <a:lnTo>
                    <a:pt x="199" y="5"/>
                  </a:lnTo>
                  <a:lnTo>
                    <a:pt x="220" y="7"/>
                  </a:lnTo>
                  <a:lnTo>
                    <a:pt x="225" y="17"/>
                  </a:lnTo>
                  <a:lnTo>
                    <a:pt x="232" y="17"/>
                  </a:lnTo>
                  <a:lnTo>
                    <a:pt x="237" y="21"/>
                  </a:lnTo>
                  <a:lnTo>
                    <a:pt x="254" y="21"/>
                  </a:lnTo>
                  <a:lnTo>
                    <a:pt x="256" y="28"/>
                  </a:lnTo>
                  <a:lnTo>
                    <a:pt x="251" y="38"/>
                  </a:lnTo>
                  <a:lnTo>
                    <a:pt x="254" y="45"/>
                  </a:lnTo>
                  <a:lnTo>
                    <a:pt x="251" y="57"/>
                  </a:lnTo>
                  <a:lnTo>
                    <a:pt x="254" y="71"/>
                  </a:lnTo>
                  <a:lnTo>
                    <a:pt x="254" y="137"/>
                  </a:lnTo>
                  <a:lnTo>
                    <a:pt x="254" y="201"/>
                  </a:lnTo>
                  <a:lnTo>
                    <a:pt x="254" y="234"/>
                  </a:lnTo>
                  <a:lnTo>
                    <a:pt x="237" y="234"/>
                  </a:lnTo>
                  <a:lnTo>
                    <a:pt x="237" y="244"/>
                  </a:lnTo>
                  <a:lnTo>
                    <a:pt x="171" y="211"/>
                  </a:lnTo>
                  <a:lnTo>
                    <a:pt x="107" y="178"/>
                  </a:lnTo>
                  <a:lnTo>
                    <a:pt x="90" y="187"/>
                  </a:lnTo>
                  <a:lnTo>
                    <a:pt x="78" y="192"/>
                  </a:lnTo>
                  <a:lnTo>
                    <a:pt x="69" y="185"/>
                  </a:lnTo>
                  <a:lnTo>
                    <a:pt x="43" y="175"/>
                  </a:lnTo>
                  <a:lnTo>
                    <a:pt x="36" y="166"/>
                  </a:lnTo>
                  <a:lnTo>
                    <a:pt x="24" y="156"/>
                  </a:lnTo>
                  <a:lnTo>
                    <a:pt x="17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0" y="128"/>
                  </a:lnTo>
                  <a:lnTo>
                    <a:pt x="8" y="123"/>
                  </a:lnTo>
                  <a:lnTo>
                    <a:pt x="5" y="109"/>
                  </a:lnTo>
                  <a:lnTo>
                    <a:pt x="8" y="99"/>
                  </a:lnTo>
                  <a:lnTo>
                    <a:pt x="8" y="92"/>
                  </a:lnTo>
                  <a:lnTo>
                    <a:pt x="10" y="78"/>
                  </a:lnTo>
                  <a:lnTo>
                    <a:pt x="10" y="69"/>
                  </a:lnTo>
                  <a:lnTo>
                    <a:pt x="3" y="52"/>
                  </a:lnTo>
                  <a:lnTo>
                    <a:pt x="10" y="47"/>
                  </a:lnTo>
                  <a:lnTo>
                    <a:pt x="12" y="40"/>
                  </a:lnTo>
                  <a:lnTo>
                    <a:pt x="10" y="33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36" y="1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1" name="Freeform 188">
              <a:extLst>
                <a:ext uri="{FF2B5EF4-FFF2-40B4-BE49-F238E27FC236}">
                  <a16:creationId xmlns:a16="http://schemas.microsoft.com/office/drawing/2014/main" id="{60198408-3814-7EBE-7CDA-1136DE711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690" y="3648351"/>
              <a:ext cx="56244" cy="109079"/>
            </a:xfrm>
            <a:custGeom>
              <a:avLst/>
              <a:gdLst>
                <a:gd name="T0" fmla="*/ 23 w 33"/>
                <a:gd name="T1" fmla="*/ 59 h 64"/>
                <a:gd name="T2" fmla="*/ 23 w 33"/>
                <a:gd name="T3" fmla="*/ 59 h 64"/>
                <a:gd name="T4" fmla="*/ 9 w 33"/>
                <a:gd name="T5" fmla="*/ 64 h 64"/>
                <a:gd name="T6" fmla="*/ 2 w 33"/>
                <a:gd name="T7" fmla="*/ 49 h 64"/>
                <a:gd name="T8" fmla="*/ 0 w 33"/>
                <a:gd name="T9" fmla="*/ 26 h 64"/>
                <a:gd name="T10" fmla="*/ 7 w 33"/>
                <a:gd name="T11" fmla="*/ 0 h 64"/>
                <a:gd name="T12" fmla="*/ 18 w 33"/>
                <a:gd name="T13" fmla="*/ 9 h 64"/>
                <a:gd name="T14" fmla="*/ 26 w 33"/>
                <a:gd name="T15" fmla="*/ 21 h 64"/>
                <a:gd name="T16" fmla="*/ 33 w 33"/>
                <a:gd name="T17" fmla="*/ 38 h 64"/>
                <a:gd name="T18" fmla="*/ 30 w 33"/>
                <a:gd name="T19" fmla="*/ 54 h 64"/>
                <a:gd name="T20" fmla="*/ 23 w 33"/>
                <a:gd name="T21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64">
                  <a:moveTo>
                    <a:pt x="23" y="59"/>
                  </a:moveTo>
                  <a:lnTo>
                    <a:pt x="23" y="59"/>
                  </a:lnTo>
                  <a:lnTo>
                    <a:pt x="9" y="64"/>
                  </a:lnTo>
                  <a:lnTo>
                    <a:pt x="2" y="49"/>
                  </a:lnTo>
                  <a:lnTo>
                    <a:pt x="0" y="26"/>
                  </a:lnTo>
                  <a:lnTo>
                    <a:pt x="7" y="0"/>
                  </a:lnTo>
                  <a:lnTo>
                    <a:pt x="18" y="9"/>
                  </a:lnTo>
                  <a:lnTo>
                    <a:pt x="26" y="21"/>
                  </a:lnTo>
                  <a:lnTo>
                    <a:pt x="33" y="38"/>
                  </a:lnTo>
                  <a:lnTo>
                    <a:pt x="30" y="54"/>
                  </a:lnTo>
                  <a:lnTo>
                    <a:pt x="23" y="5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2" name="Freeform 193">
              <a:extLst>
                <a:ext uri="{FF2B5EF4-FFF2-40B4-BE49-F238E27FC236}">
                  <a16:creationId xmlns:a16="http://schemas.microsoft.com/office/drawing/2014/main" id="{16BC9D64-303C-3AB4-7882-23E549217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473" y="2329185"/>
              <a:ext cx="17044" cy="27269"/>
            </a:xfrm>
            <a:custGeom>
              <a:avLst/>
              <a:gdLst>
                <a:gd name="T0" fmla="*/ 10 w 10"/>
                <a:gd name="T1" fmla="*/ 16 h 16"/>
                <a:gd name="T2" fmla="*/ 10 w 10"/>
                <a:gd name="T3" fmla="*/ 16 h 16"/>
                <a:gd name="T4" fmla="*/ 5 w 10"/>
                <a:gd name="T5" fmla="*/ 16 h 16"/>
                <a:gd name="T6" fmla="*/ 0 w 10"/>
                <a:gd name="T7" fmla="*/ 14 h 16"/>
                <a:gd name="T8" fmla="*/ 3 w 10"/>
                <a:gd name="T9" fmla="*/ 0 h 16"/>
                <a:gd name="T10" fmla="*/ 7 w 10"/>
                <a:gd name="T11" fmla="*/ 0 h 16"/>
                <a:gd name="T12" fmla="*/ 10 w 10"/>
                <a:gd name="T13" fmla="*/ 4 h 16"/>
                <a:gd name="T14" fmla="*/ 10 w 10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6">
                  <a:moveTo>
                    <a:pt x="10" y="16"/>
                  </a:moveTo>
                  <a:lnTo>
                    <a:pt x="10" y="16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4"/>
                  </a:lnTo>
                  <a:lnTo>
                    <a:pt x="10" y="1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3" name="Freeform 195">
              <a:extLst>
                <a:ext uri="{FF2B5EF4-FFF2-40B4-BE49-F238E27FC236}">
                  <a16:creationId xmlns:a16="http://schemas.microsoft.com/office/drawing/2014/main" id="{36414F29-4B08-D45A-01E4-B69341494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265" y="1961046"/>
              <a:ext cx="197705" cy="117601"/>
            </a:xfrm>
            <a:custGeom>
              <a:avLst/>
              <a:gdLst>
                <a:gd name="T0" fmla="*/ 109 w 116"/>
                <a:gd name="T1" fmla="*/ 22 h 69"/>
                <a:gd name="T2" fmla="*/ 109 w 116"/>
                <a:gd name="T3" fmla="*/ 22 h 69"/>
                <a:gd name="T4" fmla="*/ 109 w 116"/>
                <a:gd name="T5" fmla="*/ 36 h 69"/>
                <a:gd name="T6" fmla="*/ 116 w 116"/>
                <a:gd name="T7" fmla="*/ 52 h 69"/>
                <a:gd name="T8" fmla="*/ 97 w 116"/>
                <a:gd name="T9" fmla="*/ 64 h 69"/>
                <a:gd name="T10" fmla="*/ 88 w 116"/>
                <a:gd name="T11" fmla="*/ 69 h 69"/>
                <a:gd name="T12" fmla="*/ 71 w 116"/>
                <a:gd name="T13" fmla="*/ 55 h 69"/>
                <a:gd name="T14" fmla="*/ 64 w 116"/>
                <a:gd name="T15" fmla="*/ 52 h 69"/>
                <a:gd name="T16" fmla="*/ 62 w 116"/>
                <a:gd name="T17" fmla="*/ 48 h 69"/>
                <a:gd name="T18" fmla="*/ 45 w 116"/>
                <a:gd name="T19" fmla="*/ 50 h 69"/>
                <a:gd name="T20" fmla="*/ 19 w 116"/>
                <a:gd name="T21" fmla="*/ 48 h 69"/>
                <a:gd name="T22" fmla="*/ 0 w 116"/>
                <a:gd name="T23" fmla="*/ 57 h 69"/>
                <a:gd name="T24" fmla="*/ 0 w 116"/>
                <a:gd name="T25" fmla="*/ 36 h 69"/>
                <a:gd name="T26" fmla="*/ 7 w 116"/>
                <a:gd name="T27" fmla="*/ 17 h 69"/>
                <a:gd name="T28" fmla="*/ 24 w 116"/>
                <a:gd name="T29" fmla="*/ 5 h 69"/>
                <a:gd name="T30" fmla="*/ 36 w 116"/>
                <a:gd name="T31" fmla="*/ 29 h 69"/>
                <a:gd name="T32" fmla="*/ 50 w 116"/>
                <a:gd name="T33" fmla="*/ 26 h 69"/>
                <a:gd name="T34" fmla="*/ 52 w 116"/>
                <a:gd name="T35" fmla="*/ 5 h 69"/>
                <a:gd name="T36" fmla="*/ 66 w 116"/>
                <a:gd name="T37" fmla="*/ 0 h 69"/>
                <a:gd name="T38" fmla="*/ 73 w 116"/>
                <a:gd name="T39" fmla="*/ 3 h 69"/>
                <a:gd name="T40" fmla="*/ 88 w 116"/>
                <a:gd name="T41" fmla="*/ 15 h 69"/>
                <a:gd name="T42" fmla="*/ 99 w 116"/>
                <a:gd name="T43" fmla="*/ 15 h 69"/>
                <a:gd name="T44" fmla="*/ 109 w 116"/>
                <a:gd name="T45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69">
                  <a:moveTo>
                    <a:pt x="109" y="22"/>
                  </a:moveTo>
                  <a:lnTo>
                    <a:pt x="109" y="22"/>
                  </a:lnTo>
                  <a:lnTo>
                    <a:pt x="109" y="36"/>
                  </a:lnTo>
                  <a:lnTo>
                    <a:pt x="116" y="52"/>
                  </a:lnTo>
                  <a:lnTo>
                    <a:pt x="97" y="64"/>
                  </a:lnTo>
                  <a:lnTo>
                    <a:pt x="88" y="69"/>
                  </a:lnTo>
                  <a:lnTo>
                    <a:pt x="71" y="55"/>
                  </a:lnTo>
                  <a:lnTo>
                    <a:pt x="64" y="52"/>
                  </a:lnTo>
                  <a:lnTo>
                    <a:pt x="62" y="48"/>
                  </a:lnTo>
                  <a:lnTo>
                    <a:pt x="45" y="50"/>
                  </a:lnTo>
                  <a:lnTo>
                    <a:pt x="19" y="48"/>
                  </a:lnTo>
                  <a:lnTo>
                    <a:pt x="0" y="57"/>
                  </a:lnTo>
                  <a:lnTo>
                    <a:pt x="0" y="36"/>
                  </a:lnTo>
                  <a:lnTo>
                    <a:pt x="7" y="17"/>
                  </a:lnTo>
                  <a:lnTo>
                    <a:pt x="24" y="5"/>
                  </a:lnTo>
                  <a:lnTo>
                    <a:pt x="36" y="29"/>
                  </a:lnTo>
                  <a:lnTo>
                    <a:pt x="50" y="2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73" y="3"/>
                  </a:lnTo>
                  <a:lnTo>
                    <a:pt x="88" y="15"/>
                  </a:lnTo>
                  <a:lnTo>
                    <a:pt x="99" y="15"/>
                  </a:lnTo>
                  <a:lnTo>
                    <a:pt x="109" y="2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4" name="Freeform 200">
              <a:extLst>
                <a:ext uri="{FF2B5EF4-FFF2-40B4-BE49-F238E27FC236}">
                  <a16:creationId xmlns:a16="http://schemas.microsoft.com/office/drawing/2014/main" id="{90B1CFBD-D3BE-BBE6-E7A6-52AE91E6A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6238" y="4250698"/>
              <a:ext cx="201113" cy="390296"/>
            </a:xfrm>
            <a:custGeom>
              <a:avLst/>
              <a:gdLst>
                <a:gd name="T0" fmla="*/ 111 w 118"/>
                <a:gd name="T1" fmla="*/ 23 h 229"/>
                <a:gd name="T2" fmla="*/ 111 w 118"/>
                <a:gd name="T3" fmla="*/ 23 h 229"/>
                <a:gd name="T4" fmla="*/ 114 w 118"/>
                <a:gd name="T5" fmla="*/ 45 h 229"/>
                <a:gd name="T6" fmla="*/ 118 w 118"/>
                <a:gd name="T7" fmla="*/ 52 h 229"/>
                <a:gd name="T8" fmla="*/ 116 w 118"/>
                <a:gd name="T9" fmla="*/ 59 h 229"/>
                <a:gd name="T10" fmla="*/ 114 w 118"/>
                <a:gd name="T11" fmla="*/ 66 h 229"/>
                <a:gd name="T12" fmla="*/ 109 w 118"/>
                <a:gd name="T13" fmla="*/ 54 h 229"/>
                <a:gd name="T14" fmla="*/ 104 w 118"/>
                <a:gd name="T15" fmla="*/ 59 h 229"/>
                <a:gd name="T16" fmla="*/ 109 w 118"/>
                <a:gd name="T17" fmla="*/ 73 h 229"/>
                <a:gd name="T18" fmla="*/ 107 w 118"/>
                <a:gd name="T19" fmla="*/ 80 h 229"/>
                <a:gd name="T20" fmla="*/ 102 w 118"/>
                <a:gd name="T21" fmla="*/ 83 h 229"/>
                <a:gd name="T22" fmla="*/ 102 w 118"/>
                <a:gd name="T23" fmla="*/ 97 h 229"/>
                <a:gd name="T24" fmla="*/ 95 w 118"/>
                <a:gd name="T25" fmla="*/ 118 h 229"/>
                <a:gd name="T26" fmla="*/ 88 w 118"/>
                <a:gd name="T27" fmla="*/ 142 h 229"/>
                <a:gd name="T28" fmla="*/ 78 w 118"/>
                <a:gd name="T29" fmla="*/ 173 h 229"/>
                <a:gd name="T30" fmla="*/ 71 w 118"/>
                <a:gd name="T31" fmla="*/ 199 h 229"/>
                <a:gd name="T32" fmla="*/ 64 w 118"/>
                <a:gd name="T33" fmla="*/ 218 h 229"/>
                <a:gd name="T34" fmla="*/ 50 w 118"/>
                <a:gd name="T35" fmla="*/ 222 h 229"/>
                <a:gd name="T36" fmla="*/ 36 w 118"/>
                <a:gd name="T37" fmla="*/ 229 h 229"/>
                <a:gd name="T38" fmla="*/ 26 w 118"/>
                <a:gd name="T39" fmla="*/ 225 h 229"/>
                <a:gd name="T40" fmla="*/ 14 w 118"/>
                <a:gd name="T41" fmla="*/ 220 h 229"/>
                <a:gd name="T42" fmla="*/ 10 w 118"/>
                <a:gd name="T43" fmla="*/ 208 h 229"/>
                <a:gd name="T44" fmla="*/ 10 w 118"/>
                <a:gd name="T45" fmla="*/ 194 h 229"/>
                <a:gd name="T46" fmla="*/ 3 w 118"/>
                <a:gd name="T47" fmla="*/ 180 h 229"/>
                <a:gd name="T48" fmla="*/ 0 w 118"/>
                <a:gd name="T49" fmla="*/ 168 h 229"/>
                <a:gd name="T50" fmla="*/ 5 w 118"/>
                <a:gd name="T51" fmla="*/ 156 h 229"/>
                <a:gd name="T52" fmla="*/ 12 w 118"/>
                <a:gd name="T53" fmla="*/ 151 h 229"/>
                <a:gd name="T54" fmla="*/ 12 w 118"/>
                <a:gd name="T55" fmla="*/ 147 h 229"/>
                <a:gd name="T56" fmla="*/ 19 w 118"/>
                <a:gd name="T57" fmla="*/ 132 h 229"/>
                <a:gd name="T58" fmla="*/ 21 w 118"/>
                <a:gd name="T59" fmla="*/ 123 h 229"/>
                <a:gd name="T60" fmla="*/ 17 w 118"/>
                <a:gd name="T61" fmla="*/ 113 h 229"/>
                <a:gd name="T62" fmla="*/ 14 w 118"/>
                <a:gd name="T63" fmla="*/ 104 h 229"/>
                <a:gd name="T64" fmla="*/ 12 w 118"/>
                <a:gd name="T65" fmla="*/ 87 h 229"/>
                <a:gd name="T66" fmla="*/ 19 w 118"/>
                <a:gd name="T67" fmla="*/ 80 h 229"/>
                <a:gd name="T68" fmla="*/ 21 w 118"/>
                <a:gd name="T69" fmla="*/ 68 h 229"/>
                <a:gd name="T70" fmla="*/ 29 w 118"/>
                <a:gd name="T71" fmla="*/ 68 h 229"/>
                <a:gd name="T72" fmla="*/ 38 w 118"/>
                <a:gd name="T73" fmla="*/ 64 h 229"/>
                <a:gd name="T74" fmla="*/ 43 w 118"/>
                <a:gd name="T75" fmla="*/ 61 h 229"/>
                <a:gd name="T76" fmla="*/ 50 w 118"/>
                <a:gd name="T77" fmla="*/ 61 h 229"/>
                <a:gd name="T78" fmla="*/ 62 w 118"/>
                <a:gd name="T79" fmla="*/ 52 h 229"/>
                <a:gd name="T80" fmla="*/ 74 w 118"/>
                <a:gd name="T81" fmla="*/ 42 h 229"/>
                <a:gd name="T82" fmla="*/ 78 w 118"/>
                <a:gd name="T83" fmla="*/ 33 h 229"/>
                <a:gd name="T84" fmla="*/ 76 w 118"/>
                <a:gd name="T85" fmla="*/ 26 h 229"/>
                <a:gd name="T86" fmla="*/ 83 w 118"/>
                <a:gd name="T87" fmla="*/ 28 h 229"/>
                <a:gd name="T88" fmla="*/ 92 w 118"/>
                <a:gd name="T89" fmla="*/ 16 h 229"/>
                <a:gd name="T90" fmla="*/ 92 w 118"/>
                <a:gd name="T91" fmla="*/ 7 h 229"/>
                <a:gd name="T92" fmla="*/ 97 w 118"/>
                <a:gd name="T93" fmla="*/ 0 h 229"/>
                <a:gd name="T94" fmla="*/ 104 w 118"/>
                <a:gd name="T95" fmla="*/ 7 h 229"/>
                <a:gd name="T96" fmla="*/ 107 w 118"/>
                <a:gd name="T97" fmla="*/ 14 h 229"/>
                <a:gd name="T98" fmla="*/ 111 w 118"/>
                <a:gd name="T99" fmla="*/ 2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229">
                  <a:moveTo>
                    <a:pt x="111" y="23"/>
                  </a:moveTo>
                  <a:lnTo>
                    <a:pt x="111" y="23"/>
                  </a:lnTo>
                  <a:lnTo>
                    <a:pt x="114" y="45"/>
                  </a:lnTo>
                  <a:lnTo>
                    <a:pt x="118" y="52"/>
                  </a:lnTo>
                  <a:lnTo>
                    <a:pt x="116" y="59"/>
                  </a:lnTo>
                  <a:lnTo>
                    <a:pt x="114" y="66"/>
                  </a:lnTo>
                  <a:lnTo>
                    <a:pt x="109" y="54"/>
                  </a:lnTo>
                  <a:lnTo>
                    <a:pt x="104" y="59"/>
                  </a:lnTo>
                  <a:lnTo>
                    <a:pt x="109" y="73"/>
                  </a:lnTo>
                  <a:lnTo>
                    <a:pt x="107" y="80"/>
                  </a:lnTo>
                  <a:lnTo>
                    <a:pt x="102" y="83"/>
                  </a:lnTo>
                  <a:lnTo>
                    <a:pt x="102" y="97"/>
                  </a:lnTo>
                  <a:lnTo>
                    <a:pt x="95" y="118"/>
                  </a:lnTo>
                  <a:lnTo>
                    <a:pt x="88" y="142"/>
                  </a:lnTo>
                  <a:lnTo>
                    <a:pt x="78" y="173"/>
                  </a:lnTo>
                  <a:lnTo>
                    <a:pt x="71" y="199"/>
                  </a:lnTo>
                  <a:lnTo>
                    <a:pt x="64" y="218"/>
                  </a:lnTo>
                  <a:lnTo>
                    <a:pt x="50" y="222"/>
                  </a:lnTo>
                  <a:lnTo>
                    <a:pt x="36" y="229"/>
                  </a:lnTo>
                  <a:lnTo>
                    <a:pt x="26" y="225"/>
                  </a:lnTo>
                  <a:lnTo>
                    <a:pt x="14" y="220"/>
                  </a:lnTo>
                  <a:lnTo>
                    <a:pt x="10" y="208"/>
                  </a:lnTo>
                  <a:lnTo>
                    <a:pt x="10" y="194"/>
                  </a:lnTo>
                  <a:lnTo>
                    <a:pt x="3" y="180"/>
                  </a:lnTo>
                  <a:lnTo>
                    <a:pt x="0" y="168"/>
                  </a:lnTo>
                  <a:lnTo>
                    <a:pt x="5" y="156"/>
                  </a:lnTo>
                  <a:lnTo>
                    <a:pt x="12" y="151"/>
                  </a:lnTo>
                  <a:lnTo>
                    <a:pt x="12" y="147"/>
                  </a:lnTo>
                  <a:lnTo>
                    <a:pt x="19" y="132"/>
                  </a:lnTo>
                  <a:lnTo>
                    <a:pt x="21" y="123"/>
                  </a:lnTo>
                  <a:lnTo>
                    <a:pt x="17" y="113"/>
                  </a:lnTo>
                  <a:lnTo>
                    <a:pt x="14" y="104"/>
                  </a:lnTo>
                  <a:lnTo>
                    <a:pt x="12" y="87"/>
                  </a:lnTo>
                  <a:lnTo>
                    <a:pt x="19" y="80"/>
                  </a:lnTo>
                  <a:lnTo>
                    <a:pt x="21" y="68"/>
                  </a:lnTo>
                  <a:lnTo>
                    <a:pt x="29" y="68"/>
                  </a:lnTo>
                  <a:lnTo>
                    <a:pt x="38" y="64"/>
                  </a:lnTo>
                  <a:lnTo>
                    <a:pt x="43" y="61"/>
                  </a:lnTo>
                  <a:lnTo>
                    <a:pt x="50" y="61"/>
                  </a:lnTo>
                  <a:lnTo>
                    <a:pt x="62" y="52"/>
                  </a:lnTo>
                  <a:lnTo>
                    <a:pt x="74" y="42"/>
                  </a:lnTo>
                  <a:lnTo>
                    <a:pt x="78" y="33"/>
                  </a:lnTo>
                  <a:lnTo>
                    <a:pt x="76" y="26"/>
                  </a:lnTo>
                  <a:lnTo>
                    <a:pt x="83" y="28"/>
                  </a:lnTo>
                  <a:lnTo>
                    <a:pt x="92" y="16"/>
                  </a:lnTo>
                  <a:lnTo>
                    <a:pt x="92" y="7"/>
                  </a:lnTo>
                  <a:lnTo>
                    <a:pt x="97" y="0"/>
                  </a:lnTo>
                  <a:lnTo>
                    <a:pt x="104" y="7"/>
                  </a:lnTo>
                  <a:lnTo>
                    <a:pt x="107" y="14"/>
                  </a:lnTo>
                  <a:lnTo>
                    <a:pt x="111" y="2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5" name="Freeform 202">
              <a:extLst>
                <a:ext uri="{FF2B5EF4-FFF2-40B4-BE49-F238E27FC236}">
                  <a16:creationId xmlns:a16="http://schemas.microsoft.com/office/drawing/2014/main" id="{2973F23D-FC44-975B-DC07-CAD44D27E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935" y="2970020"/>
              <a:ext cx="835130" cy="545391"/>
            </a:xfrm>
            <a:custGeom>
              <a:avLst/>
              <a:gdLst>
                <a:gd name="T0" fmla="*/ 97 w 490"/>
                <a:gd name="T1" fmla="*/ 26 h 320"/>
                <a:gd name="T2" fmla="*/ 142 w 490"/>
                <a:gd name="T3" fmla="*/ 19 h 320"/>
                <a:gd name="T4" fmla="*/ 185 w 490"/>
                <a:gd name="T5" fmla="*/ 31 h 320"/>
                <a:gd name="T6" fmla="*/ 204 w 490"/>
                <a:gd name="T7" fmla="*/ 59 h 320"/>
                <a:gd name="T8" fmla="*/ 237 w 490"/>
                <a:gd name="T9" fmla="*/ 57 h 320"/>
                <a:gd name="T10" fmla="*/ 270 w 490"/>
                <a:gd name="T11" fmla="*/ 76 h 320"/>
                <a:gd name="T12" fmla="*/ 289 w 490"/>
                <a:gd name="T13" fmla="*/ 109 h 320"/>
                <a:gd name="T14" fmla="*/ 317 w 490"/>
                <a:gd name="T15" fmla="*/ 128 h 320"/>
                <a:gd name="T16" fmla="*/ 315 w 490"/>
                <a:gd name="T17" fmla="*/ 154 h 320"/>
                <a:gd name="T18" fmla="*/ 315 w 490"/>
                <a:gd name="T19" fmla="*/ 197 h 320"/>
                <a:gd name="T20" fmla="*/ 334 w 490"/>
                <a:gd name="T21" fmla="*/ 230 h 320"/>
                <a:gd name="T22" fmla="*/ 360 w 490"/>
                <a:gd name="T23" fmla="*/ 253 h 320"/>
                <a:gd name="T24" fmla="*/ 393 w 490"/>
                <a:gd name="T25" fmla="*/ 253 h 320"/>
                <a:gd name="T26" fmla="*/ 426 w 490"/>
                <a:gd name="T27" fmla="*/ 242 h 320"/>
                <a:gd name="T28" fmla="*/ 436 w 490"/>
                <a:gd name="T29" fmla="*/ 211 h 320"/>
                <a:gd name="T30" fmla="*/ 478 w 490"/>
                <a:gd name="T31" fmla="*/ 204 h 320"/>
                <a:gd name="T32" fmla="*/ 490 w 490"/>
                <a:gd name="T33" fmla="*/ 213 h 320"/>
                <a:gd name="T34" fmla="*/ 481 w 490"/>
                <a:gd name="T35" fmla="*/ 239 h 320"/>
                <a:gd name="T36" fmla="*/ 471 w 490"/>
                <a:gd name="T37" fmla="*/ 253 h 320"/>
                <a:gd name="T38" fmla="*/ 457 w 490"/>
                <a:gd name="T39" fmla="*/ 265 h 320"/>
                <a:gd name="T40" fmla="*/ 452 w 490"/>
                <a:gd name="T41" fmla="*/ 265 h 320"/>
                <a:gd name="T42" fmla="*/ 421 w 490"/>
                <a:gd name="T43" fmla="*/ 275 h 320"/>
                <a:gd name="T44" fmla="*/ 426 w 490"/>
                <a:gd name="T45" fmla="*/ 284 h 320"/>
                <a:gd name="T46" fmla="*/ 431 w 490"/>
                <a:gd name="T47" fmla="*/ 296 h 320"/>
                <a:gd name="T48" fmla="*/ 405 w 490"/>
                <a:gd name="T49" fmla="*/ 313 h 320"/>
                <a:gd name="T50" fmla="*/ 384 w 490"/>
                <a:gd name="T51" fmla="*/ 303 h 320"/>
                <a:gd name="T52" fmla="*/ 355 w 490"/>
                <a:gd name="T53" fmla="*/ 294 h 320"/>
                <a:gd name="T54" fmla="*/ 322 w 490"/>
                <a:gd name="T55" fmla="*/ 298 h 320"/>
                <a:gd name="T56" fmla="*/ 282 w 490"/>
                <a:gd name="T57" fmla="*/ 284 h 320"/>
                <a:gd name="T58" fmla="*/ 246 w 490"/>
                <a:gd name="T59" fmla="*/ 265 h 320"/>
                <a:gd name="T60" fmla="*/ 213 w 490"/>
                <a:gd name="T61" fmla="*/ 251 h 320"/>
                <a:gd name="T62" fmla="*/ 185 w 490"/>
                <a:gd name="T63" fmla="*/ 223 h 320"/>
                <a:gd name="T64" fmla="*/ 192 w 490"/>
                <a:gd name="T65" fmla="*/ 211 h 320"/>
                <a:gd name="T66" fmla="*/ 185 w 490"/>
                <a:gd name="T67" fmla="*/ 189 h 320"/>
                <a:gd name="T68" fmla="*/ 149 w 490"/>
                <a:gd name="T69" fmla="*/ 149 h 320"/>
                <a:gd name="T70" fmla="*/ 123 w 490"/>
                <a:gd name="T71" fmla="*/ 128 h 320"/>
                <a:gd name="T72" fmla="*/ 109 w 490"/>
                <a:gd name="T73" fmla="*/ 104 h 320"/>
                <a:gd name="T74" fmla="*/ 86 w 490"/>
                <a:gd name="T75" fmla="*/ 81 h 320"/>
                <a:gd name="T76" fmla="*/ 69 w 490"/>
                <a:gd name="T77" fmla="*/ 50 h 320"/>
                <a:gd name="T78" fmla="*/ 52 w 490"/>
                <a:gd name="T79" fmla="*/ 21 h 320"/>
                <a:gd name="T80" fmla="*/ 34 w 490"/>
                <a:gd name="T81" fmla="*/ 26 h 320"/>
                <a:gd name="T82" fmla="*/ 45 w 490"/>
                <a:gd name="T83" fmla="*/ 57 h 320"/>
                <a:gd name="T84" fmla="*/ 62 w 490"/>
                <a:gd name="T85" fmla="*/ 73 h 320"/>
                <a:gd name="T86" fmla="*/ 69 w 490"/>
                <a:gd name="T87" fmla="*/ 92 h 320"/>
                <a:gd name="T88" fmla="*/ 88 w 490"/>
                <a:gd name="T89" fmla="*/ 111 h 320"/>
                <a:gd name="T90" fmla="*/ 105 w 490"/>
                <a:gd name="T91" fmla="*/ 144 h 320"/>
                <a:gd name="T92" fmla="*/ 119 w 490"/>
                <a:gd name="T93" fmla="*/ 163 h 320"/>
                <a:gd name="T94" fmla="*/ 116 w 490"/>
                <a:gd name="T95" fmla="*/ 180 h 320"/>
                <a:gd name="T96" fmla="*/ 100 w 490"/>
                <a:gd name="T97" fmla="*/ 159 h 320"/>
                <a:gd name="T98" fmla="*/ 81 w 490"/>
                <a:gd name="T99" fmla="*/ 133 h 320"/>
                <a:gd name="T100" fmla="*/ 60 w 490"/>
                <a:gd name="T101" fmla="*/ 109 h 320"/>
                <a:gd name="T102" fmla="*/ 43 w 490"/>
                <a:gd name="T103" fmla="*/ 104 h 320"/>
                <a:gd name="T104" fmla="*/ 41 w 490"/>
                <a:gd name="T105" fmla="*/ 92 h 320"/>
                <a:gd name="T106" fmla="*/ 34 w 490"/>
                <a:gd name="T107" fmla="*/ 64 h 320"/>
                <a:gd name="T108" fmla="*/ 15 w 490"/>
                <a:gd name="T109" fmla="*/ 36 h 320"/>
                <a:gd name="T110" fmla="*/ 17 w 490"/>
                <a:gd name="T111" fmla="*/ 2 h 320"/>
                <a:gd name="T112" fmla="*/ 62 w 490"/>
                <a:gd name="T113" fmla="*/ 1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0" h="320">
                  <a:moveTo>
                    <a:pt x="62" y="12"/>
                  </a:moveTo>
                  <a:lnTo>
                    <a:pt x="62" y="12"/>
                  </a:lnTo>
                  <a:lnTo>
                    <a:pt x="97" y="26"/>
                  </a:lnTo>
                  <a:lnTo>
                    <a:pt x="131" y="26"/>
                  </a:lnTo>
                  <a:lnTo>
                    <a:pt x="142" y="26"/>
                  </a:lnTo>
                  <a:lnTo>
                    <a:pt x="142" y="19"/>
                  </a:lnTo>
                  <a:lnTo>
                    <a:pt x="171" y="19"/>
                  </a:lnTo>
                  <a:lnTo>
                    <a:pt x="178" y="26"/>
                  </a:lnTo>
                  <a:lnTo>
                    <a:pt x="185" y="31"/>
                  </a:lnTo>
                  <a:lnTo>
                    <a:pt x="197" y="40"/>
                  </a:lnTo>
                  <a:lnTo>
                    <a:pt x="201" y="50"/>
                  </a:lnTo>
                  <a:lnTo>
                    <a:pt x="204" y="59"/>
                  </a:lnTo>
                  <a:lnTo>
                    <a:pt x="213" y="64"/>
                  </a:lnTo>
                  <a:lnTo>
                    <a:pt x="225" y="71"/>
                  </a:lnTo>
                  <a:lnTo>
                    <a:pt x="237" y="57"/>
                  </a:lnTo>
                  <a:lnTo>
                    <a:pt x="251" y="55"/>
                  </a:lnTo>
                  <a:lnTo>
                    <a:pt x="261" y="64"/>
                  </a:lnTo>
                  <a:lnTo>
                    <a:pt x="270" y="76"/>
                  </a:lnTo>
                  <a:lnTo>
                    <a:pt x="275" y="88"/>
                  </a:lnTo>
                  <a:lnTo>
                    <a:pt x="284" y="97"/>
                  </a:lnTo>
                  <a:lnTo>
                    <a:pt x="289" y="109"/>
                  </a:lnTo>
                  <a:lnTo>
                    <a:pt x="291" y="118"/>
                  </a:lnTo>
                  <a:lnTo>
                    <a:pt x="306" y="123"/>
                  </a:lnTo>
                  <a:lnTo>
                    <a:pt x="317" y="128"/>
                  </a:lnTo>
                  <a:lnTo>
                    <a:pt x="324" y="126"/>
                  </a:lnTo>
                  <a:lnTo>
                    <a:pt x="317" y="142"/>
                  </a:lnTo>
                  <a:lnTo>
                    <a:pt x="315" y="154"/>
                  </a:lnTo>
                  <a:lnTo>
                    <a:pt x="313" y="178"/>
                  </a:lnTo>
                  <a:lnTo>
                    <a:pt x="310" y="187"/>
                  </a:lnTo>
                  <a:lnTo>
                    <a:pt x="315" y="197"/>
                  </a:lnTo>
                  <a:lnTo>
                    <a:pt x="320" y="206"/>
                  </a:lnTo>
                  <a:lnTo>
                    <a:pt x="322" y="218"/>
                  </a:lnTo>
                  <a:lnTo>
                    <a:pt x="334" y="230"/>
                  </a:lnTo>
                  <a:lnTo>
                    <a:pt x="336" y="239"/>
                  </a:lnTo>
                  <a:lnTo>
                    <a:pt x="343" y="249"/>
                  </a:lnTo>
                  <a:lnTo>
                    <a:pt x="360" y="253"/>
                  </a:lnTo>
                  <a:lnTo>
                    <a:pt x="367" y="260"/>
                  </a:lnTo>
                  <a:lnTo>
                    <a:pt x="381" y="256"/>
                  </a:lnTo>
                  <a:lnTo>
                    <a:pt x="393" y="253"/>
                  </a:lnTo>
                  <a:lnTo>
                    <a:pt x="405" y="251"/>
                  </a:lnTo>
                  <a:lnTo>
                    <a:pt x="417" y="249"/>
                  </a:lnTo>
                  <a:lnTo>
                    <a:pt x="426" y="242"/>
                  </a:lnTo>
                  <a:lnTo>
                    <a:pt x="431" y="230"/>
                  </a:lnTo>
                  <a:lnTo>
                    <a:pt x="431" y="215"/>
                  </a:lnTo>
                  <a:lnTo>
                    <a:pt x="436" y="211"/>
                  </a:lnTo>
                  <a:lnTo>
                    <a:pt x="445" y="206"/>
                  </a:lnTo>
                  <a:lnTo>
                    <a:pt x="462" y="204"/>
                  </a:lnTo>
                  <a:lnTo>
                    <a:pt x="478" y="204"/>
                  </a:lnTo>
                  <a:lnTo>
                    <a:pt x="488" y="201"/>
                  </a:lnTo>
                  <a:lnTo>
                    <a:pt x="490" y="206"/>
                  </a:lnTo>
                  <a:lnTo>
                    <a:pt x="490" y="213"/>
                  </a:lnTo>
                  <a:lnTo>
                    <a:pt x="481" y="225"/>
                  </a:lnTo>
                  <a:lnTo>
                    <a:pt x="478" y="234"/>
                  </a:lnTo>
                  <a:lnTo>
                    <a:pt x="481" y="239"/>
                  </a:lnTo>
                  <a:lnTo>
                    <a:pt x="478" y="246"/>
                  </a:lnTo>
                  <a:lnTo>
                    <a:pt x="474" y="258"/>
                  </a:lnTo>
                  <a:lnTo>
                    <a:pt x="471" y="253"/>
                  </a:lnTo>
                  <a:lnTo>
                    <a:pt x="466" y="253"/>
                  </a:lnTo>
                  <a:lnTo>
                    <a:pt x="464" y="253"/>
                  </a:lnTo>
                  <a:lnTo>
                    <a:pt x="457" y="265"/>
                  </a:lnTo>
                  <a:lnTo>
                    <a:pt x="455" y="263"/>
                  </a:lnTo>
                  <a:lnTo>
                    <a:pt x="452" y="263"/>
                  </a:lnTo>
                  <a:lnTo>
                    <a:pt x="452" y="265"/>
                  </a:lnTo>
                  <a:lnTo>
                    <a:pt x="438" y="265"/>
                  </a:lnTo>
                  <a:lnTo>
                    <a:pt x="421" y="265"/>
                  </a:lnTo>
                  <a:lnTo>
                    <a:pt x="421" y="275"/>
                  </a:lnTo>
                  <a:lnTo>
                    <a:pt x="417" y="275"/>
                  </a:lnTo>
                  <a:lnTo>
                    <a:pt x="421" y="282"/>
                  </a:lnTo>
                  <a:lnTo>
                    <a:pt x="426" y="284"/>
                  </a:lnTo>
                  <a:lnTo>
                    <a:pt x="429" y="289"/>
                  </a:lnTo>
                  <a:lnTo>
                    <a:pt x="431" y="289"/>
                  </a:lnTo>
                  <a:lnTo>
                    <a:pt x="431" y="296"/>
                  </a:lnTo>
                  <a:lnTo>
                    <a:pt x="410" y="296"/>
                  </a:lnTo>
                  <a:lnTo>
                    <a:pt x="403" y="308"/>
                  </a:lnTo>
                  <a:lnTo>
                    <a:pt x="405" y="313"/>
                  </a:lnTo>
                  <a:lnTo>
                    <a:pt x="403" y="315"/>
                  </a:lnTo>
                  <a:lnTo>
                    <a:pt x="403" y="320"/>
                  </a:lnTo>
                  <a:lnTo>
                    <a:pt x="384" y="303"/>
                  </a:lnTo>
                  <a:lnTo>
                    <a:pt x="377" y="298"/>
                  </a:lnTo>
                  <a:lnTo>
                    <a:pt x="362" y="294"/>
                  </a:lnTo>
                  <a:lnTo>
                    <a:pt x="355" y="294"/>
                  </a:lnTo>
                  <a:lnTo>
                    <a:pt x="341" y="301"/>
                  </a:lnTo>
                  <a:lnTo>
                    <a:pt x="334" y="303"/>
                  </a:lnTo>
                  <a:lnTo>
                    <a:pt x="322" y="298"/>
                  </a:lnTo>
                  <a:lnTo>
                    <a:pt x="308" y="294"/>
                  </a:lnTo>
                  <a:lnTo>
                    <a:pt x="294" y="287"/>
                  </a:lnTo>
                  <a:lnTo>
                    <a:pt x="282" y="284"/>
                  </a:lnTo>
                  <a:lnTo>
                    <a:pt x="263" y="277"/>
                  </a:lnTo>
                  <a:lnTo>
                    <a:pt x="251" y="268"/>
                  </a:lnTo>
                  <a:lnTo>
                    <a:pt x="246" y="265"/>
                  </a:lnTo>
                  <a:lnTo>
                    <a:pt x="237" y="263"/>
                  </a:lnTo>
                  <a:lnTo>
                    <a:pt x="220" y="258"/>
                  </a:lnTo>
                  <a:lnTo>
                    <a:pt x="213" y="251"/>
                  </a:lnTo>
                  <a:lnTo>
                    <a:pt x="197" y="239"/>
                  </a:lnTo>
                  <a:lnTo>
                    <a:pt x="187" y="230"/>
                  </a:lnTo>
                  <a:lnTo>
                    <a:pt x="185" y="223"/>
                  </a:lnTo>
                  <a:lnTo>
                    <a:pt x="190" y="220"/>
                  </a:lnTo>
                  <a:lnTo>
                    <a:pt x="187" y="215"/>
                  </a:lnTo>
                  <a:lnTo>
                    <a:pt x="192" y="211"/>
                  </a:lnTo>
                  <a:lnTo>
                    <a:pt x="192" y="204"/>
                  </a:lnTo>
                  <a:lnTo>
                    <a:pt x="187" y="197"/>
                  </a:lnTo>
                  <a:lnTo>
                    <a:pt x="185" y="189"/>
                  </a:lnTo>
                  <a:lnTo>
                    <a:pt x="178" y="180"/>
                  </a:lnTo>
                  <a:lnTo>
                    <a:pt x="166" y="163"/>
                  </a:lnTo>
                  <a:lnTo>
                    <a:pt x="149" y="149"/>
                  </a:lnTo>
                  <a:lnTo>
                    <a:pt x="140" y="140"/>
                  </a:lnTo>
                  <a:lnTo>
                    <a:pt x="128" y="133"/>
                  </a:lnTo>
                  <a:lnTo>
                    <a:pt x="123" y="128"/>
                  </a:lnTo>
                  <a:lnTo>
                    <a:pt x="126" y="116"/>
                  </a:lnTo>
                  <a:lnTo>
                    <a:pt x="119" y="111"/>
                  </a:lnTo>
                  <a:lnTo>
                    <a:pt x="109" y="104"/>
                  </a:lnTo>
                  <a:lnTo>
                    <a:pt x="105" y="90"/>
                  </a:lnTo>
                  <a:lnTo>
                    <a:pt x="95" y="90"/>
                  </a:lnTo>
                  <a:lnTo>
                    <a:pt x="86" y="81"/>
                  </a:lnTo>
                  <a:lnTo>
                    <a:pt x="79" y="71"/>
                  </a:lnTo>
                  <a:lnTo>
                    <a:pt x="79" y="64"/>
                  </a:lnTo>
                  <a:lnTo>
                    <a:pt x="69" y="50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52" y="21"/>
                  </a:lnTo>
                  <a:lnTo>
                    <a:pt x="48" y="24"/>
                  </a:lnTo>
                  <a:lnTo>
                    <a:pt x="38" y="17"/>
                  </a:lnTo>
                  <a:lnTo>
                    <a:pt x="34" y="26"/>
                  </a:lnTo>
                  <a:lnTo>
                    <a:pt x="38" y="33"/>
                  </a:lnTo>
                  <a:lnTo>
                    <a:pt x="38" y="47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4" y="81"/>
                  </a:lnTo>
                  <a:lnTo>
                    <a:pt x="67" y="81"/>
                  </a:lnTo>
                  <a:lnTo>
                    <a:pt x="69" y="92"/>
                  </a:lnTo>
                  <a:lnTo>
                    <a:pt x="76" y="97"/>
                  </a:lnTo>
                  <a:lnTo>
                    <a:pt x="79" y="104"/>
                  </a:lnTo>
                  <a:lnTo>
                    <a:pt x="88" y="111"/>
                  </a:lnTo>
                  <a:lnTo>
                    <a:pt x="95" y="128"/>
                  </a:lnTo>
                  <a:lnTo>
                    <a:pt x="100" y="137"/>
                  </a:lnTo>
                  <a:lnTo>
                    <a:pt x="105" y="144"/>
                  </a:lnTo>
                  <a:lnTo>
                    <a:pt x="105" y="154"/>
                  </a:lnTo>
                  <a:lnTo>
                    <a:pt x="112" y="154"/>
                  </a:lnTo>
                  <a:lnTo>
                    <a:pt x="119" y="163"/>
                  </a:lnTo>
                  <a:lnTo>
                    <a:pt x="123" y="171"/>
                  </a:lnTo>
                  <a:lnTo>
                    <a:pt x="123" y="173"/>
                  </a:lnTo>
                  <a:lnTo>
                    <a:pt x="116" y="180"/>
                  </a:lnTo>
                  <a:lnTo>
                    <a:pt x="114" y="180"/>
                  </a:lnTo>
                  <a:lnTo>
                    <a:pt x="112" y="168"/>
                  </a:lnTo>
                  <a:lnTo>
                    <a:pt x="100" y="159"/>
                  </a:lnTo>
                  <a:lnTo>
                    <a:pt x="88" y="152"/>
                  </a:lnTo>
                  <a:lnTo>
                    <a:pt x="81" y="147"/>
                  </a:lnTo>
                  <a:lnTo>
                    <a:pt x="81" y="133"/>
                  </a:lnTo>
                  <a:lnTo>
                    <a:pt x="79" y="123"/>
                  </a:lnTo>
                  <a:lnTo>
                    <a:pt x="69" y="118"/>
                  </a:lnTo>
                  <a:lnTo>
                    <a:pt x="60" y="109"/>
                  </a:lnTo>
                  <a:lnTo>
                    <a:pt x="57" y="114"/>
                  </a:lnTo>
                  <a:lnTo>
                    <a:pt x="52" y="109"/>
                  </a:lnTo>
                  <a:lnTo>
                    <a:pt x="43" y="104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41" y="92"/>
                  </a:lnTo>
                  <a:lnTo>
                    <a:pt x="48" y="85"/>
                  </a:lnTo>
                  <a:lnTo>
                    <a:pt x="48" y="78"/>
                  </a:lnTo>
                  <a:lnTo>
                    <a:pt x="34" y="64"/>
                  </a:lnTo>
                  <a:lnTo>
                    <a:pt x="26" y="59"/>
                  </a:lnTo>
                  <a:lnTo>
                    <a:pt x="19" y="47"/>
                  </a:lnTo>
                  <a:lnTo>
                    <a:pt x="15" y="36"/>
                  </a:lnTo>
                  <a:lnTo>
                    <a:pt x="5" y="21"/>
                  </a:lnTo>
                  <a:lnTo>
                    <a:pt x="0" y="5"/>
                  </a:lnTo>
                  <a:lnTo>
                    <a:pt x="17" y="2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6" name="Freeform 203">
              <a:extLst>
                <a:ext uri="{FF2B5EF4-FFF2-40B4-BE49-F238E27FC236}">
                  <a16:creationId xmlns:a16="http://schemas.microsoft.com/office/drawing/2014/main" id="{E12FF786-652C-9294-2C86-8832F9060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3925" y="2639376"/>
              <a:ext cx="68174" cy="52835"/>
            </a:xfrm>
            <a:custGeom>
              <a:avLst/>
              <a:gdLst>
                <a:gd name="T0" fmla="*/ 37 w 40"/>
                <a:gd name="T1" fmla="*/ 7 h 31"/>
                <a:gd name="T2" fmla="*/ 37 w 40"/>
                <a:gd name="T3" fmla="*/ 7 h 31"/>
                <a:gd name="T4" fmla="*/ 40 w 40"/>
                <a:gd name="T5" fmla="*/ 21 h 31"/>
                <a:gd name="T6" fmla="*/ 35 w 40"/>
                <a:gd name="T7" fmla="*/ 21 h 31"/>
                <a:gd name="T8" fmla="*/ 33 w 40"/>
                <a:gd name="T9" fmla="*/ 24 h 31"/>
                <a:gd name="T10" fmla="*/ 26 w 40"/>
                <a:gd name="T11" fmla="*/ 24 h 31"/>
                <a:gd name="T12" fmla="*/ 18 w 40"/>
                <a:gd name="T13" fmla="*/ 28 h 31"/>
                <a:gd name="T14" fmla="*/ 9 w 40"/>
                <a:gd name="T15" fmla="*/ 31 h 31"/>
                <a:gd name="T16" fmla="*/ 2 w 40"/>
                <a:gd name="T17" fmla="*/ 26 h 31"/>
                <a:gd name="T18" fmla="*/ 0 w 40"/>
                <a:gd name="T19" fmla="*/ 17 h 31"/>
                <a:gd name="T20" fmla="*/ 2 w 40"/>
                <a:gd name="T21" fmla="*/ 9 h 31"/>
                <a:gd name="T22" fmla="*/ 2 w 40"/>
                <a:gd name="T23" fmla="*/ 9 h 31"/>
                <a:gd name="T24" fmla="*/ 4 w 40"/>
                <a:gd name="T25" fmla="*/ 5 h 31"/>
                <a:gd name="T26" fmla="*/ 14 w 40"/>
                <a:gd name="T27" fmla="*/ 2 h 31"/>
                <a:gd name="T28" fmla="*/ 16 w 40"/>
                <a:gd name="T29" fmla="*/ 0 h 31"/>
                <a:gd name="T30" fmla="*/ 23 w 40"/>
                <a:gd name="T31" fmla="*/ 0 h 31"/>
                <a:gd name="T32" fmla="*/ 30 w 40"/>
                <a:gd name="T33" fmla="*/ 0 h 31"/>
                <a:gd name="T34" fmla="*/ 37 w 40"/>
                <a:gd name="T3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1">
                  <a:moveTo>
                    <a:pt x="37" y="7"/>
                  </a:moveTo>
                  <a:lnTo>
                    <a:pt x="37" y="7"/>
                  </a:lnTo>
                  <a:lnTo>
                    <a:pt x="40" y="21"/>
                  </a:lnTo>
                  <a:lnTo>
                    <a:pt x="35" y="21"/>
                  </a:lnTo>
                  <a:lnTo>
                    <a:pt x="33" y="24"/>
                  </a:lnTo>
                  <a:lnTo>
                    <a:pt x="26" y="24"/>
                  </a:lnTo>
                  <a:lnTo>
                    <a:pt x="18" y="28"/>
                  </a:lnTo>
                  <a:lnTo>
                    <a:pt x="9" y="31"/>
                  </a:lnTo>
                  <a:lnTo>
                    <a:pt x="2" y="26"/>
                  </a:lnTo>
                  <a:lnTo>
                    <a:pt x="0" y="1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7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7" name="Freeform 208">
              <a:extLst>
                <a:ext uri="{FF2B5EF4-FFF2-40B4-BE49-F238E27FC236}">
                  <a16:creationId xmlns:a16="http://schemas.microsoft.com/office/drawing/2014/main" id="{A644C260-9C56-7EDE-1C3F-60B2F2830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672" y="3108072"/>
              <a:ext cx="245426" cy="535166"/>
            </a:xfrm>
            <a:custGeom>
              <a:avLst/>
              <a:gdLst>
                <a:gd name="T0" fmla="*/ 104 w 144"/>
                <a:gd name="T1" fmla="*/ 16 h 314"/>
                <a:gd name="T2" fmla="*/ 104 w 144"/>
                <a:gd name="T3" fmla="*/ 45 h 314"/>
                <a:gd name="T4" fmla="*/ 87 w 144"/>
                <a:gd name="T5" fmla="*/ 80 h 314"/>
                <a:gd name="T6" fmla="*/ 109 w 144"/>
                <a:gd name="T7" fmla="*/ 94 h 314"/>
                <a:gd name="T8" fmla="*/ 113 w 144"/>
                <a:gd name="T9" fmla="*/ 111 h 314"/>
                <a:gd name="T10" fmla="*/ 132 w 144"/>
                <a:gd name="T11" fmla="*/ 120 h 314"/>
                <a:gd name="T12" fmla="*/ 144 w 144"/>
                <a:gd name="T13" fmla="*/ 123 h 314"/>
                <a:gd name="T14" fmla="*/ 128 w 144"/>
                <a:gd name="T15" fmla="*/ 142 h 314"/>
                <a:gd name="T16" fmla="*/ 109 w 144"/>
                <a:gd name="T17" fmla="*/ 151 h 314"/>
                <a:gd name="T18" fmla="*/ 90 w 144"/>
                <a:gd name="T19" fmla="*/ 170 h 314"/>
                <a:gd name="T20" fmla="*/ 92 w 144"/>
                <a:gd name="T21" fmla="*/ 189 h 314"/>
                <a:gd name="T22" fmla="*/ 109 w 144"/>
                <a:gd name="T23" fmla="*/ 213 h 314"/>
                <a:gd name="T24" fmla="*/ 97 w 144"/>
                <a:gd name="T25" fmla="*/ 229 h 314"/>
                <a:gd name="T26" fmla="*/ 111 w 144"/>
                <a:gd name="T27" fmla="*/ 250 h 314"/>
                <a:gd name="T28" fmla="*/ 113 w 144"/>
                <a:gd name="T29" fmla="*/ 267 h 314"/>
                <a:gd name="T30" fmla="*/ 111 w 144"/>
                <a:gd name="T31" fmla="*/ 298 h 314"/>
                <a:gd name="T32" fmla="*/ 99 w 144"/>
                <a:gd name="T33" fmla="*/ 303 h 314"/>
                <a:gd name="T34" fmla="*/ 99 w 144"/>
                <a:gd name="T35" fmla="*/ 281 h 314"/>
                <a:gd name="T36" fmla="*/ 95 w 144"/>
                <a:gd name="T37" fmla="*/ 255 h 314"/>
                <a:gd name="T38" fmla="*/ 87 w 144"/>
                <a:gd name="T39" fmla="*/ 213 h 314"/>
                <a:gd name="T40" fmla="*/ 69 w 144"/>
                <a:gd name="T41" fmla="*/ 208 h 314"/>
                <a:gd name="T42" fmla="*/ 43 w 144"/>
                <a:gd name="T43" fmla="*/ 220 h 314"/>
                <a:gd name="T44" fmla="*/ 38 w 144"/>
                <a:gd name="T45" fmla="*/ 194 h 314"/>
                <a:gd name="T46" fmla="*/ 21 w 144"/>
                <a:gd name="T47" fmla="*/ 158 h 314"/>
                <a:gd name="T48" fmla="*/ 12 w 144"/>
                <a:gd name="T49" fmla="*/ 151 h 314"/>
                <a:gd name="T50" fmla="*/ 0 w 144"/>
                <a:gd name="T51" fmla="*/ 123 h 314"/>
                <a:gd name="T52" fmla="*/ 7 w 144"/>
                <a:gd name="T53" fmla="*/ 113 h 314"/>
                <a:gd name="T54" fmla="*/ 12 w 144"/>
                <a:gd name="T55" fmla="*/ 101 h 314"/>
                <a:gd name="T56" fmla="*/ 16 w 144"/>
                <a:gd name="T57" fmla="*/ 78 h 314"/>
                <a:gd name="T58" fmla="*/ 38 w 144"/>
                <a:gd name="T59" fmla="*/ 66 h 314"/>
                <a:gd name="T60" fmla="*/ 47 w 144"/>
                <a:gd name="T61" fmla="*/ 42 h 314"/>
                <a:gd name="T62" fmla="*/ 66 w 144"/>
                <a:gd name="T63" fmla="*/ 19 h 314"/>
                <a:gd name="T64" fmla="*/ 78 w 144"/>
                <a:gd name="T65" fmla="*/ 11 h 314"/>
                <a:gd name="T66" fmla="*/ 83 w 144"/>
                <a:gd name="T67" fmla="*/ 2 h 314"/>
                <a:gd name="T68" fmla="*/ 97 w 144"/>
                <a:gd name="T69" fmla="*/ 1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314">
                  <a:moveTo>
                    <a:pt x="104" y="16"/>
                  </a:moveTo>
                  <a:lnTo>
                    <a:pt x="104" y="16"/>
                  </a:lnTo>
                  <a:lnTo>
                    <a:pt x="104" y="30"/>
                  </a:lnTo>
                  <a:lnTo>
                    <a:pt x="104" y="45"/>
                  </a:lnTo>
                  <a:lnTo>
                    <a:pt x="90" y="59"/>
                  </a:lnTo>
                  <a:lnTo>
                    <a:pt x="87" y="80"/>
                  </a:lnTo>
                  <a:lnTo>
                    <a:pt x="104" y="78"/>
                  </a:lnTo>
                  <a:lnTo>
                    <a:pt x="109" y="94"/>
                  </a:lnTo>
                  <a:lnTo>
                    <a:pt x="118" y="97"/>
                  </a:lnTo>
                  <a:lnTo>
                    <a:pt x="113" y="111"/>
                  </a:lnTo>
                  <a:lnTo>
                    <a:pt x="125" y="118"/>
                  </a:lnTo>
                  <a:lnTo>
                    <a:pt x="132" y="120"/>
                  </a:lnTo>
                  <a:lnTo>
                    <a:pt x="144" y="116"/>
                  </a:lnTo>
                  <a:lnTo>
                    <a:pt x="144" y="123"/>
                  </a:lnTo>
                  <a:lnTo>
                    <a:pt x="130" y="134"/>
                  </a:lnTo>
                  <a:lnTo>
                    <a:pt x="128" y="142"/>
                  </a:lnTo>
                  <a:lnTo>
                    <a:pt x="118" y="144"/>
                  </a:lnTo>
                  <a:lnTo>
                    <a:pt x="109" y="151"/>
                  </a:lnTo>
                  <a:lnTo>
                    <a:pt x="97" y="153"/>
                  </a:lnTo>
                  <a:lnTo>
                    <a:pt x="90" y="170"/>
                  </a:lnTo>
                  <a:lnTo>
                    <a:pt x="83" y="175"/>
                  </a:lnTo>
                  <a:lnTo>
                    <a:pt x="92" y="189"/>
                  </a:lnTo>
                  <a:lnTo>
                    <a:pt x="102" y="201"/>
                  </a:lnTo>
                  <a:lnTo>
                    <a:pt x="109" y="213"/>
                  </a:lnTo>
                  <a:lnTo>
                    <a:pt x="102" y="227"/>
                  </a:lnTo>
                  <a:lnTo>
                    <a:pt x="97" y="229"/>
                  </a:lnTo>
                  <a:lnTo>
                    <a:pt x="99" y="239"/>
                  </a:lnTo>
                  <a:lnTo>
                    <a:pt x="111" y="250"/>
                  </a:lnTo>
                  <a:lnTo>
                    <a:pt x="113" y="260"/>
                  </a:lnTo>
                  <a:lnTo>
                    <a:pt x="113" y="267"/>
                  </a:lnTo>
                  <a:lnTo>
                    <a:pt x="118" y="284"/>
                  </a:lnTo>
                  <a:lnTo>
                    <a:pt x="111" y="298"/>
                  </a:lnTo>
                  <a:lnTo>
                    <a:pt x="102" y="314"/>
                  </a:lnTo>
                  <a:lnTo>
                    <a:pt x="99" y="303"/>
                  </a:lnTo>
                  <a:lnTo>
                    <a:pt x="106" y="291"/>
                  </a:lnTo>
                  <a:lnTo>
                    <a:pt x="99" y="281"/>
                  </a:lnTo>
                  <a:lnTo>
                    <a:pt x="102" y="262"/>
                  </a:lnTo>
                  <a:lnTo>
                    <a:pt x="95" y="255"/>
                  </a:lnTo>
                  <a:lnTo>
                    <a:pt x="90" y="234"/>
                  </a:lnTo>
                  <a:lnTo>
                    <a:pt x="87" y="213"/>
                  </a:lnTo>
                  <a:lnTo>
                    <a:pt x="80" y="201"/>
                  </a:lnTo>
                  <a:lnTo>
                    <a:pt x="69" y="208"/>
                  </a:lnTo>
                  <a:lnTo>
                    <a:pt x="50" y="220"/>
                  </a:lnTo>
                  <a:lnTo>
                    <a:pt x="43" y="220"/>
                  </a:lnTo>
                  <a:lnTo>
                    <a:pt x="33" y="215"/>
                  </a:lnTo>
                  <a:lnTo>
                    <a:pt x="38" y="194"/>
                  </a:lnTo>
                  <a:lnTo>
                    <a:pt x="33" y="177"/>
                  </a:lnTo>
                  <a:lnTo>
                    <a:pt x="21" y="158"/>
                  </a:lnTo>
                  <a:lnTo>
                    <a:pt x="24" y="153"/>
                  </a:lnTo>
                  <a:lnTo>
                    <a:pt x="12" y="151"/>
                  </a:lnTo>
                  <a:lnTo>
                    <a:pt x="2" y="137"/>
                  </a:lnTo>
                  <a:lnTo>
                    <a:pt x="0" y="123"/>
                  </a:lnTo>
                  <a:lnTo>
                    <a:pt x="7" y="125"/>
                  </a:lnTo>
                  <a:lnTo>
                    <a:pt x="7" y="113"/>
                  </a:lnTo>
                  <a:lnTo>
                    <a:pt x="14" y="108"/>
                  </a:lnTo>
                  <a:lnTo>
                    <a:pt x="12" y="101"/>
                  </a:lnTo>
                  <a:lnTo>
                    <a:pt x="16" y="94"/>
                  </a:lnTo>
                  <a:lnTo>
                    <a:pt x="16" y="78"/>
                  </a:lnTo>
                  <a:lnTo>
                    <a:pt x="31" y="80"/>
                  </a:lnTo>
                  <a:lnTo>
                    <a:pt x="38" y="66"/>
                  </a:lnTo>
                  <a:lnTo>
                    <a:pt x="38" y="59"/>
                  </a:lnTo>
                  <a:lnTo>
                    <a:pt x="47" y="42"/>
                  </a:lnTo>
                  <a:lnTo>
                    <a:pt x="47" y="33"/>
                  </a:lnTo>
                  <a:lnTo>
                    <a:pt x="66" y="19"/>
                  </a:lnTo>
                  <a:lnTo>
                    <a:pt x="80" y="23"/>
                  </a:lnTo>
                  <a:lnTo>
                    <a:pt x="78" y="11"/>
                  </a:lnTo>
                  <a:lnTo>
                    <a:pt x="83" y="9"/>
                  </a:lnTo>
                  <a:lnTo>
                    <a:pt x="83" y="2"/>
                  </a:lnTo>
                  <a:lnTo>
                    <a:pt x="92" y="0"/>
                  </a:lnTo>
                  <a:lnTo>
                    <a:pt x="97" y="11"/>
                  </a:lnTo>
                  <a:lnTo>
                    <a:pt x="104" y="1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8" name="Freeform 216">
              <a:extLst>
                <a:ext uri="{FF2B5EF4-FFF2-40B4-BE49-F238E27FC236}">
                  <a16:creationId xmlns:a16="http://schemas.microsoft.com/office/drawing/2014/main" id="{364E8E58-365B-5D32-9828-42792D06F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568" y="3140454"/>
              <a:ext cx="339166" cy="374957"/>
            </a:xfrm>
            <a:custGeom>
              <a:avLst/>
              <a:gdLst>
                <a:gd name="T0" fmla="*/ 138 w 199"/>
                <a:gd name="T1" fmla="*/ 0 h 220"/>
                <a:gd name="T2" fmla="*/ 138 w 199"/>
                <a:gd name="T3" fmla="*/ 0 h 220"/>
                <a:gd name="T4" fmla="*/ 199 w 199"/>
                <a:gd name="T5" fmla="*/ 42 h 220"/>
                <a:gd name="T6" fmla="*/ 173 w 199"/>
                <a:gd name="T7" fmla="*/ 42 h 220"/>
                <a:gd name="T8" fmla="*/ 180 w 199"/>
                <a:gd name="T9" fmla="*/ 118 h 220"/>
                <a:gd name="T10" fmla="*/ 190 w 199"/>
                <a:gd name="T11" fmla="*/ 191 h 220"/>
                <a:gd name="T12" fmla="*/ 192 w 199"/>
                <a:gd name="T13" fmla="*/ 194 h 220"/>
                <a:gd name="T14" fmla="*/ 190 w 199"/>
                <a:gd name="T15" fmla="*/ 205 h 220"/>
                <a:gd name="T16" fmla="*/ 123 w 199"/>
                <a:gd name="T17" fmla="*/ 205 h 220"/>
                <a:gd name="T18" fmla="*/ 121 w 199"/>
                <a:gd name="T19" fmla="*/ 208 h 220"/>
                <a:gd name="T20" fmla="*/ 114 w 199"/>
                <a:gd name="T21" fmla="*/ 208 h 220"/>
                <a:gd name="T22" fmla="*/ 104 w 199"/>
                <a:gd name="T23" fmla="*/ 210 h 220"/>
                <a:gd name="T24" fmla="*/ 95 w 199"/>
                <a:gd name="T25" fmla="*/ 205 h 220"/>
                <a:gd name="T26" fmla="*/ 88 w 199"/>
                <a:gd name="T27" fmla="*/ 208 h 220"/>
                <a:gd name="T28" fmla="*/ 85 w 199"/>
                <a:gd name="T29" fmla="*/ 217 h 220"/>
                <a:gd name="T30" fmla="*/ 81 w 199"/>
                <a:gd name="T31" fmla="*/ 220 h 220"/>
                <a:gd name="T32" fmla="*/ 69 w 199"/>
                <a:gd name="T33" fmla="*/ 208 h 220"/>
                <a:gd name="T34" fmla="*/ 59 w 199"/>
                <a:gd name="T35" fmla="*/ 196 h 220"/>
                <a:gd name="T36" fmla="*/ 50 w 199"/>
                <a:gd name="T37" fmla="*/ 191 h 220"/>
                <a:gd name="T38" fmla="*/ 43 w 199"/>
                <a:gd name="T39" fmla="*/ 187 h 220"/>
                <a:gd name="T40" fmla="*/ 31 w 199"/>
                <a:gd name="T41" fmla="*/ 187 h 220"/>
                <a:gd name="T42" fmla="*/ 24 w 199"/>
                <a:gd name="T43" fmla="*/ 191 h 220"/>
                <a:gd name="T44" fmla="*/ 17 w 199"/>
                <a:gd name="T45" fmla="*/ 189 h 220"/>
                <a:gd name="T46" fmla="*/ 12 w 199"/>
                <a:gd name="T47" fmla="*/ 194 h 220"/>
                <a:gd name="T48" fmla="*/ 10 w 199"/>
                <a:gd name="T49" fmla="*/ 187 h 220"/>
                <a:gd name="T50" fmla="*/ 15 w 199"/>
                <a:gd name="T51" fmla="*/ 177 h 220"/>
                <a:gd name="T52" fmla="*/ 17 w 199"/>
                <a:gd name="T53" fmla="*/ 160 h 220"/>
                <a:gd name="T54" fmla="*/ 15 w 199"/>
                <a:gd name="T55" fmla="*/ 144 h 220"/>
                <a:gd name="T56" fmla="*/ 12 w 199"/>
                <a:gd name="T57" fmla="*/ 137 h 220"/>
                <a:gd name="T58" fmla="*/ 15 w 199"/>
                <a:gd name="T59" fmla="*/ 127 h 220"/>
                <a:gd name="T60" fmla="*/ 10 w 199"/>
                <a:gd name="T61" fmla="*/ 120 h 220"/>
                <a:gd name="T62" fmla="*/ 0 w 199"/>
                <a:gd name="T63" fmla="*/ 113 h 220"/>
                <a:gd name="T64" fmla="*/ 5 w 199"/>
                <a:gd name="T65" fmla="*/ 106 h 220"/>
                <a:gd name="T66" fmla="*/ 69 w 199"/>
                <a:gd name="T67" fmla="*/ 106 h 220"/>
                <a:gd name="T68" fmla="*/ 64 w 199"/>
                <a:gd name="T69" fmla="*/ 80 h 220"/>
                <a:gd name="T70" fmla="*/ 69 w 199"/>
                <a:gd name="T71" fmla="*/ 73 h 220"/>
                <a:gd name="T72" fmla="*/ 83 w 199"/>
                <a:gd name="T73" fmla="*/ 71 h 220"/>
                <a:gd name="T74" fmla="*/ 83 w 199"/>
                <a:gd name="T75" fmla="*/ 26 h 220"/>
                <a:gd name="T76" fmla="*/ 138 w 199"/>
                <a:gd name="T77" fmla="*/ 26 h 220"/>
                <a:gd name="T78" fmla="*/ 138 w 199"/>
                <a:gd name="T79" fmla="*/ 0 h 220"/>
                <a:gd name="T80" fmla="*/ 138 w 199"/>
                <a:gd name="T81" fmla="*/ 0 h 220"/>
                <a:gd name="T82" fmla="*/ 138 w 199"/>
                <a:gd name="T8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220">
                  <a:moveTo>
                    <a:pt x="138" y="0"/>
                  </a:moveTo>
                  <a:lnTo>
                    <a:pt x="138" y="0"/>
                  </a:lnTo>
                  <a:lnTo>
                    <a:pt x="199" y="42"/>
                  </a:lnTo>
                  <a:lnTo>
                    <a:pt x="173" y="42"/>
                  </a:lnTo>
                  <a:lnTo>
                    <a:pt x="180" y="118"/>
                  </a:lnTo>
                  <a:lnTo>
                    <a:pt x="190" y="191"/>
                  </a:lnTo>
                  <a:lnTo>
                    <a:pt x="192" y="194"/>
                  </a:lnTo>
                  <a:lnTo>
                    <a:pt x="190" y="205"/>
                  </a:lnTo>
                  <a:lnTo>
                    <a:pt x="123" y="205"/>
                  </a:lnTo>
                  <a:lnTo>
                    <a:pt x="121" y="208"/>
                  </a:lnTo>
                  <a:lnTo>
                    <a:pt x="114" y="208"/>
                  </a:lnTo>
                  <a:lnTo>
                    <a:pt x="104" y="210"/>
                  </a:lnTo>
                  <a:lnTo>
                    <a:pt x="95" y="205"/>
                  </a:lnTo>
                  <a:lnTo>
                    <a:pt x="88" y="208"/>
                  </a:lnTo>
                  <a:lnTo>
                    <a:pt x="85" y="217"/>
                  </a:lnTo>
                  <a:lnTo>
                    <a:pt x="81" y="220"/>
                  </a:lnTo>
                  <a:lnTo>
                    <a:pt x="69" y="208"/>
                  </a:lnTo>
                  <a:lnTo>
                    <a:pt x="59" y="196"/>
                  </a:lnTo>
                  <a:lnTo>
                    <a:pt x="50" y="191"/>
                  </a:lnTo>
                  <a:lnTo>
                    <a:pt x="43" y="187"/>
                  </a:lnTo>
                  <a:lnTo>
                    <a:pt x="31" y="187"/>
                  </a:lnTo>
                  <a:lnTo>
                    <a:pt x="24" y="191"/>
                  </a:lnTo>
                  <a:lnTo>
                    <a:pt x="17" y="189"/>
                  </a:lnTo>
                  <a:lnTo>
                    <a:pt x="12" y="194"/>
                  </a:lnTo>
                  <a:lnTo>
                    <a:pt x="10" y="187"/>
                  </a:lnTo>
                  <a:lnTo>
                    <a:pt x="15" y="177"/>
                  </a:lnTo>
                  <a:lnTo>
                    <a:pt x="17" y="160"/>
                  </a:lnTo>
                  <a:lnTo>
                    <a:pt x="15" y="144"/>
                  </a:lnTo>
                  <a:lnTo>
                    <a:pt x="12" y="137"/>
                  </a:lnTo>
                  <a:lnTo>
                    <a:pt x="15" y="127"/>
                  </a:lnTo>
                  <a:lnTo>
                    <a:pt x="10" y="120"/>
                  </a:lnTo>
                  <a:lnTo>
                    <a:pt x="0" y="113"/>
                  </a:lnTo>
                  <a:lnTo>
                    <a:pt x="5" y="106"/>
                  </a:lnTo>
                  <a:lnTo>
                    <a:pt x="69" y="106"/>
                  </a:lnTo>
                  <a:lnTo>
                    <a:pt x="64" y="80"/>
                  </a:lnTo>
                  <a:lnTo>
                    <a:pt x="69" y="73"/>
                  </a:lnTo>
                  <a:lnTo>
                    <a:pt x="83" y="71"/>
                  </a:lnTo>
                  <a:lnTo>
                    <a:pt x="83" y="26"/>
                  </a:lnTo>
                  <a:lnTo>
                    <a:pt x="138" y="26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49" name="Freeform 219">
              <a:extLst>
                <a:ext uri="{FF2B5EF4-FFF2-40B4-BE49-F238E27FC236}">
                  <a16:creationId xmlns:a16="http://schemas.microsoft.com/office/drawing/2014/main" id="{00037841-AA5E-5F5C-91D0-5FD0F64173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0829" y="3728454"/>
              <a:ext cx="528348" cy="168731"/>
            </a:xfrm>
            <a:custGeom>
              <a:avLst/>
              <a:gdLst>
                <a:gd name="T0" fmla="*/ 14 w 310"/>
                <a:gd name="T1" fmla="*/ 12 h 99"/>
                <a:gd name="T2" fmla="*/ 28 w 310"/>
                <a:gd name="T3" fmla="*/ 19 h 99"/>
                <a:gd name="T4" fmla="*/ 35 w 310"/>
                <a:gd name="T5" fmla="*/ 14 h 99"/>
                <a:gd name="T6" fmla="*/ 52 w 310"/>
                <a:gd name="T7" fmla="*/ 33 h 99"/>
                <a:gd name="T8" fmla="*/ 52 w 310"/>
                <a:gd name="T9" fmla="*/ 52 h 99"/>
                <a:gd name="T10" fmla="*/ 54 w 310"/>
                <a:gd name="T11" fmla="*/ 66 h 99"/>
                <a:gd name="T12" fmla="*/ 66 w 310"/>
                <a:gd name="T13" fmla="*/ 85 h 99"/>
                <a:gd name="T14" fmla="*/ 54 w 310"/>
                <a:gd name="T15" fmla="*/ 92 h 99"/>
                <a:gd name="T16" fmla="*/ 19 w 310"/>
                <a:gd name="T17" fmla="*/ 69 h 99"/>
                <a:gd name="T18" fmla="*/ 9 w 310"/>
                <a:gd name="T19" fmla="*/ 50 h 99"/>
                <a:gd name="T20" fmla="*/ 0 w 310"/>
                <a:gd name="T21" fmla="*/ 26 h 99"/>
                <a:gd name="T22" fmla="*/ 0 w 310"/>
                <a:gd name="T23" fmla="*/ 7 h 99"/>
                <a:gd name="T24" fmla="*/ 14 w 310"/>
                <a:gd name="T25" fmla="*/ 12 h 99"/>
                <a:gd name="T26" fmla="*/ 300 w 310"/>
                <a:gd name="T27" fmla="*/ 40 h 99"/>
                <a:gd name="T28" fmla="*/ 274 w 310"/>
                <a:gd name="T29" fmla="*/ 43 h 99"/>
                <a:gd name="T30" fmla="*/ 248 w 310"/>
                <a:gd name="T31" fmla="*/ 62 h 99"/>
                <a:gd name="T32" fmla="*/ 234 w 310"/>
                <a:gd name="T33" fmla="*/ 90 h 99"/>
                <a:gd name="T34" fmla="*/ 205 w 310"/>
                <a:gd name="T35" fmla="*/ 88 h 99"/>
                <a:gd name="T36" fmla="*/ 189 w 310"/>
                <a:gd name="T37" fmla="*/ 97 h 99"/>
                <a:gd name="T38" fmla="*/ 168 w 310"/>
                <a:gd name="T39" fmla="*/ 99 h 99"/>
                <a:gd name="T40" fmla="*/ 153 w 310"/>
                <a:gd name="T41" fmla="*/ 81 h 99"/>
                <a:gd name="T42" fmla="*/ 177 w 310"/>
                <a:gd name="T43" fmla="*/ 83 h 99"/>
                <a:gd name="T44" fmla="*/ 189 w 310"/>
                <a:gd name="T45" fmla="*/ 66 h 99"/>
                <a:gd name="T46" fmla="*/ 220 w 310"/>
                <a:gd name="T47" fmla="*/ 50 h 99"/>
                <a:gd name="T48" fmla="*/ 234 w 310"/>
                <a:gd name="T49" fmla="*/ 47 h 99"/>
                <a:gd name="T50" fmla="*/ 246 w 310"/>
                <a:gd name="T51" fmla="*/ 43 h 99"/>
                <a:gd name="T52" fmla="*/ 248 w 310"/>
                <a:gd name="T53" fmla="*/ 24 h 99"/>
                <a:gd name="T54" fmla="*/ 269 w 310"/>
                <a:gd name="T55" fmla="*/ 0 h 99"/>
                <a:gd name="T56" fmla="*/ 283 w 310"/>
                <a:gd name="T57" fmla="*/ 10 h 99"/>
                <a:gd name="T58" fmla="*/ 295 w 310"/>
                <a:gd name="T59" fmla="*/ 19 h 99"/>
                <a:gd name="T60" fmla="*/ 307 w 310"/>
                <a:gd name="T61" fmla="*/ 31 h 99"/>
                <a:gd name="T62" fmla="*/ 300 w 310"/>
                <a:gd name="T63" fmla="*/ 4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0" h="99">
                  <a:moveTo>
                    <a:pt x="14" y="12"/>
                  </a:moveTo>
                  <a:lnTo>
                    <a:pt x="14" y="12"/>
                  </a:lnTo>
                  <a:lnTo>
                    <a:pt x="16" y="21"/>
                  </a:lnTo>
                  <a:lnTo>
                    <a:pt x="28" y="19"/>
                  </a:lnTo>
                  <a:lnTo>
                    <a:pt x="30" y="12"/>
                  </a:lnTo>
                  <a:lnTo>
                    <a:pt x="35" y="14"/>
                  </a:lnTo>
                  <a:lnTo>
                    <a:pt x="45" y="24"/>
                  </a:lnTo>
                  <a:lnTo>
                    <a:pt x="52" y="33"/>
                  </a:lnTo>
                  <a:lnTo>
                    <a:pt x="54" y="45"/>
                  </a:lnTo>
                  <a:lnTo>
                    <a:pt x="52" y="52"/>
                  </a:lnTo>
                  <a:lnTo>
                    <a:pt x="52" y="57"/>
                  </a:lnTo>
                  <a:lnTo>
                    <a:pt x="54" y="66"/>
                  </a:lnTo>
                  <a:lnTo>
                    <a:pt x="59" y="71"/>
                  </a:lnTo>
                  <a:lnTo>
                    <a:pt x="66" y="85"/>
                  </a:lnTo>
                  <a:lnTo>
                    <a:pt x="66" y="92"/>
                  </a:lnTo>
                  <a:lnTo>
                    <a:pt x="54" y="92"/>
                  </a:lnTo>
                  <a:lnTo>
                    <a:pt x="40" y="81"/>
                  </a:lnTo>
                  <a:lnTo>
                    <a:pt x="19" y="69"/>
                  </a:lnTo>
                  <a:lnTo>
                    <a:pt x="19" y="59"/>
                  </a:lnTo>
                  <a:lnTo>
                    <a:pt x="9" y="50"/>
                  </a:lnTo>
                  <a:lnTo>
                    <a:pt x="7" y="36"/>
                  </a:lnTo>
                  <a:lnTo>
                    <a:pt x="0" y="26"/>
                  </a:lnTo>
                  <a:lnTo>
                    <a:pt x="2" y="14"/>
                  </a:lnTo>
                  <a:lnTo>
                    <a:pt x="0" y="7"/>
                  </a:lnTo>
                  <a:lnTo>
                    <a:pt x="2" y="5"/>
                  </a:lnTo>
                  <a:lnTo>
                    <a:pt x="14" y="12"/>
                  </a:lnTo>
                  <a:close/>
                  <a:moveTo>
                    <a:pt x="300" y="40"/>
                  </a:moveTo>
                  <a:lnTo>
                    <a:pt x="300" y="40"/>
                  </a:lnTo>
                  <a:lnTo>
                    <a:pt x="288" y="45"/>
                  </a:lnTo>
                  <a:lnTo>
                    <a:pt x="274" y="43"/>
                  </a:lnTo>
                  <a:lnTo>
                    <a:pt x="255" y="43"/>
                  </a:lnTo>
                  <a:lnTo>
                    <a:pt x="248" y="62"/>
                  </a:lnTo>
                  <a:lnTo>
                    <a:pt x="243" y="66"/>
                  </a:lnTo>
                  <a:lnTo>
                    <a:pt x="234" y="90"/>
                  </a:lnTo>
                  <a:lnTo>
                    <a:pt x="222" y="92"/>
                  </a:lnTo>
                  <a:lnTo>
                    <a:pt x="205" y="88"/>
                  </a:lnTo>
                  <a:lnTo>
                    <a:pt x="198" y="90"/>
                  </a:lnTo>
                  <a:lnTo>
                    <a:pt x="189" y="97"/>
                  </a:lnTo>
                  <a:lnTo>
                    <a:pt x="177" y="97"/>
                  </a:lnTo>
                  <a:lnTo>
                    <a:pt x="168" y="99"/>
                  </a:lnTo>
                  <a:lnTo>
                    <a:pt x="156" y="90"/>
                  </a:lnTo>
                  <a:lnTo>
                    <a:pt x="153" y="81"/>
                  </a:lnTo>
                  <a:lnTo>
                    <a:pt x="165" y="85"/>
                  </a:lnTo>
                  <a:lnTo>
                    <a:pt x="177" y="83"/>
                  </a:lnTo>
                  <a:lnTo>
                    <a:pt x="182" y="69"/>
                  </a:lnTo>
                  <a:lnTo>
                    <a:pt x="189" y="66"/>
                  </a:lnTo>
                  <a:lnTo>
                    <a:pt x="208" y="62"/>
                  </a:lnTo>
                  <a:lnTo>
                    <a:pt x="220" y="50"/>
                  </a:lnTo>
                  <a:lnTo>
                    <a:pt x="229" y="38"/>
                  </a:lnTo>
                  <a:lnTo>
                    <a:pt x="234" y="47"/>
                  </a:lnTo>
                  <a:lnTo>
                    <a:pt x="239" y="43"/>
                  </a:lnTo>
                  <a:lnTo>
                    <a:pt x="246" y="43"/>
                  </a:lnTo>
                  <a:lnTo>
                    <a:pt x="246" y="33"/>
                  </a:lnTo>
                  <a:lnTo>
                    <a:pt x="248" y="24"/>
                  </a:lnTo>
                  <a:lnTo>
                    <a:pt x="260" y="14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83" y="10"/>
                  </a:lnTo>
                  <a:lnTo>
                    <a:pt x="283" y="14"/>
                  </a:lnTo>
                  <a:lnTo>
                    <a:pt x="295" y="19"/>
                  </a:lnTo>
                  <a:lnTo>
                    <a:pt x="310" y="24"/>
                  </a:lnTo>
                  <a:lnTo>
                    <a:pt x="307" y="31"/>
                  </a:lnTo>
                  <a:lnTo>
                    <a:pt x="295" y="33"/>
                  </a:lnTo>
                  <a:lnTo>
                    <a:pt x="300" y="4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0" name="Freeform 224">
              <a:extLst>
                <a:ext uri="{FF2B5EF4-FFF2-40B4-BE49-F238E27FC236}">
                  <a16:creationId xmlns:a16="http://schemas.microsoft.com/office/drawing/2014/main" id="{B67B7E4F-1F6B-BB3D-97A1-6511953A8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33" y="4483480"/>
              <a:ext cx="80105" cy="68174"/>
            </a:xfrm>
            <a:custGeom>
              <a:avLst/>
              <a:gdLst>
                <a:gd name="T0" fmla="*/ 47 w 47"/>
                <a:gd name="T1" fmla="*/ 35 h 40"/>
                <a:gd name="T2" fmla="*/ 47 w 47"/>
                <a:gd name="T3" fmla="*/ 35 h 40"/>
                <a:gd name="T4" fmla="*/ 42 w 47"/>
                <a:gd name="T5" fmla="*/ 40 h 40"/>
                <a:gd name="T6" fmla="*/ 33 w 47"/>
                <a:gd name="T7" fmla="*/ 35 h 40"/>
                <a:gd name="T8" fmla="*/ 21 w 47"/>
                <a:gd name="T9" fmla="*/ 26 h 40"/>
                <a:gd name="T10" fmla="*/ 11 w 47"/>
                <a:gd name="T11" fmla="*/ 16 h 40"/>
                <a:gd name="T12" fmla="*/ 2 w 47"/>
                <a:gd name="T13" fmla="*/ 4 h 40"/>
                <a:gd name="T14" fmla="*/ 0 w 47"/>
                <a:gd name="T15" fmla="*/ 0 h 40"/>
                <a:gd name="T16" fmla="*/ 4 w 47"/>
                <a:gd name="T17" fmla="*/ 0 h 40"/>
                <a:gd name="T18" fmla="*/ 14 w 47"/>
                <a:gd name="T19" fmla="*/ 4 h 40"/>
                <a:gd name="T20" fmla="*/ 21 w 47"/>
                <a:gd name="T21" fmla="*/ 12 h 40"/>
                <a:gd name="T22" fmla="*/ 26 w 47"/>
                <a:gd name="T23" fmla="*/ 16 h 40"/>
                <a:gd name="T24" fmla="*/ 40 w 47"/>
                <a:gd name="T25" fmla="*/ 26 h 40"/>
                <a:gd name="T26" fmla="*/ 47 w 47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0">
                  <a:moveTo>
                    <a:pt x="47" y="35"/>
                  </a:moveTo>
                  <a:lnTo>
                    <a:pt x="47" y="35"/>
                  </a:lnTo>
                  <a:lnTo>
                    <a:pt x="42" y="40"/>
                  </a:lnTo>
                  <a:lnTo>
                    <a:pt x="33" y="35"/>
                  </a:lnTo>
                  <a:lnTo>
                    <a:pt x="21" y="26"/>
                  </a:lnTo>
                  <a:lnTo>
                    <a:pt x="11" y="16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4"/>
                  </a:lnTo>
                  <a:lnTo>
                    <a:pt x="21" y="12"/>
                  </a:lnTo>
                  <a:lnTo>
                    <a:pt x="26" y="16"/>
                  </a:lnTo>
                  <a:lnTo>
                    <a:pt x="40" y="26"/>
                  </a:lnTo>
                  <a:lnTo>
                    <a:pt x="47" y="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1" name="Freeform 230">
              <a:extLst>
                <a:ext uri="{FF2B5EF4-FFF2-40B4-BE49-F238E27FC236}">
                  <a16:creationId xmlns:a16="http://schemas.microsoft.com/office/drawing/2014/main" id="{98FF8EAA-FBF5-37B7-C360-DB749837A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204" y="3503481"/>
              <a:ext cx="124418" cy="121010"/>
            </a:xfrm>
            <a:custGeom>
              <a:avLst/>
              <a:gdLst>
                <a:gd name="T0" fmla="*/ 71 w 73"/>
                <a:gd name="T1" fmla="*/ 7 h 71"/>
                <a:gd name="T2" fmla="*/ 71 w 73"/>
                <a:gd name="T3" fmla="*/ 7 h 71"/>
                <a:gd name="T4" fmla="*/ 73 w 73"/>
                <a:gd name="T5" fmla="*/ 11 h 71"/>
                <a:gd name="T6" fmla="*/ 71 w 73"/>
                <a:gd name="T7" fmla="*/ 18 h 71"/>
                <a:gd name="T8" fmla="*/ 68 w 73"/>
                <a:gd name="T9" fmla="*/ 23 h 71"/>
                <a:gd name="T10" fmla="*/ 68 w 73"/>
                <a:gd name="T11" fmla="*/ 30 h 71"/>
                <a:gd name="T12" fmla="*/ 68 w 73"/>
                <a:gd name="T13" fmla="*/ 35 h 71"/>
                <a:gd name="T14" fmla="*/ 68 w 73"/>
                <a:gd name="T15" fmla="*/ 42 h 71"/>
                <a:gd name="T16" fmla="*/ 66 w 73"/>
                <a:gd name="T17" fmla="*/ 45 h 71"/>
                <a:gd name="T18" fmla="*/ 64 w 73"/>
                <a:gd name="T19" fmla="*/ 52 h 71"/>
                <a:gd name="T20" fmla="*/ 66 w 73"/>
                <a:gd name="T21" fmla="*/ 56 h 71"/>
                <a:gd name="T22" fmla="*/ 61 w 73"/>
                <a:gd name="T23" fmla="*/ 61 h 71"/>
                <a:gd name="T24" fmla="*/ 64 w 73"/>
                <a:gd name="T25" fmla="*/ 66 h 71"/>
                <a:gd name="T26" fmla="*/ 66 w 73"/>
                <a:gd name="T27" fmla="*/ 68 h 71"/>
                <a:gd name="T28" fmla="*/ 61 w 73"/>
                <a:gd name="T29" fmla="*/ 71 h 71"/>
                <a:gd name="T30" fmla="*/ 57 w 73"/>
                <a:gd name="T31" fmla="*/ 68 h 71"/>
                <a:gd name="T32" fmla="*/ 54 w 73"/>
                <a:gd name="T33" fmla="*/ 66 h 71"/>
                <a:gd name="T34" fmla="*/ 50 w 73"/>
                <a:gd name="T35" fmla="*/ 66 h 71"/>
                <a:gd name="T36" fmla="*/ 45 w 73"/>
                <a:gd name="T37" fmla="*/ 68 h 71"/>
                <a:gd name="T38" fmla="*/ 35 w 73"/>
                <a:gd name="T39" fmla="*/ 63 h 71"/>
                <a:gd name="T40" fmla="*/ 33 w 73"/>
                <a:gd name="T41" fmla="*/ 66 h 71"/>
                <a:gd name="T42" fmla="*/ 26 w 73"/>
                <a:gd name="T43" fmla="*/ 59 h 71"/>
                <a:gd name="T44" fmla="*/ 19 w 73"/>
                <a:gd name="T45" fmla="*/ 52 h 71"/>
                <a:gd name="T46" fmla="*/ 16 w 73"/>
                <a:gd name="T47" fmla="*/ 47 h 71"/>
                <a:gd name="T48" fmla="*/ 9 w 73"/>
                <a:gd name="T49" fmla="*/ 42 h 71"/>
                <a:gd name="T50" fmla="*/ 0 w 73"/>
                <a:gd name="T51" fmla="*/ 35 h 71"/>
                <a:gd name="T52" fmla="*/ 2 w 73"/>
                <a:gd name="T53" fmla="*/ 33 h 71"/>
                <a:gd name="T54" fmla="*/ 5 w 73"/>
                <a:gd name="T55" fmla="*/ 35 h 71"/>
                <a:gd name="T56" fmla="*/ 7 w 73"/>
                <a:gd name="T57" fmla="*/ 33 h 71"/>
                <a:gd name="T58" fmla="*/ 12 w 73"/>
                <a:gd name="T59" fmla="*/ 33 h 71"/>
                <a:gd name="T60" fmla="*/ 14 w 73"/>
                <a:gd name="T61" fmla="*/ 30 h 71"/>
                <a:gd name="T62" fmla="*/ 16 w 73"/>
                <a:gd name="T63" fmla="*/ 30 h 71"/>
                <a:gd name="T64" fmla="*/ 16 w 73"/>
                <a:gd name="T65" fmla="*/ 21 h 71"/>
                <a:gd name="T66" fmla="*/ 19 w 73"/>
                <a:gd name="T67" fmla="*/ 21 h 71"/>
                <a:gd name="T68" fmla="*/ 24 w 73"/>
                <a:gd name="T69" fmla="*/ 21 h 71"/>
                <a:gd name="T70" fmla="*/ 26 w 73"/>
                <a:gd name="T71" fmla="*/ 16 h 71"/>
                <a:gd name="T72" fmla="*/ 31 w 73"/>
                <a:gd name="T73" fmla="*/ 21 h 71"/>
                <a:gd name="T74" fmla="*/ 33 w 73"/>
                <a:gd name="T75" fmla="*/ 18 h 71"/>
                <a:gd name="T76" fmla="*/ 35 w 73"/>
                <a:gd name="T77" fmla="*/ 16 h 71"/>
                <a:gd name="T78" fmla="*/ 42 w 73"/>
                <a:gd name="T79" fmla="*/ 11 h 71"/>
                <a:gd name="T80" fmla="*/ 42 w 73"/>
                <a:gd name="T81" fmla="*/ 9 h 71"/>
                <a:gd name="T82" fmla="*/ 42 w 73"/>
                <a:gd name="T83" fmla="*/ 9 h 71"/>
                <a:gd name="T84" fmla="*/ 45 w 73"/>
                <a:gd name="T85" fmla="*/ 4 h 71"/>
                <a:gd name="T86" fmla="*/ 47 w 73"/>
                <a:gd name="T87" fmla="*/ 4 h 71"/>
                <a:gd name="T88" fmla="*/ 50 w 73"/>
                <a:gd name="T89" fmla="*/ 7 h 71"/>
                <a:gd name="T90" fmla="*/ 54 w 73"/>
                <a:gd name="T91" fmla="*/ 7 h 71"/>
                <a:gd name="T92" fmla="*/ 57 w 73"/>
                <a:gd name="T93" fmla="*/ 4 h 71"/>
                <a:gd name="T94" fmla="*/ 59 w 73"/>
                <a:gd name="T95" fmla="*/ 4 h 71"/>
                <a:gd name="T96" fmla="*/ 66 w 73"/>
                <a:gd name="T97" fmla="*/ 2 h 71"/>
                <a:gd name="T98" fmla="*/ 68 w 73"/>
                <a:gd name="T99" fmla="*/ 0 h 71"/>
                <a:gd name="T100" fmla="*/ 73 w 73"/>
                <a:gd name="T101" fmla="*/ 0 h 71"/>
                <a:gd name="T102" fmla="*/ 73 w 73"/>
                <a:gd name="T103" fmla="*/ 2 h 71"/>
                <a:gd name="T104" fmla="*/ 71 w 73"/>
                <a:gd name="T105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" h="71">
                  <a:moveTo>
                    <a:pt x="71" y="7"/>
                  </a:moveTo>
                  <a:lnTo>
                    <a:pt x="71" y="7"/>
                  </a:lnTo>
                  <a:lnTo>
                    <a:pt x="73" y="11"/>
                  </a:lnTo>
                  <a:lnTo>
                    <a:pt x="71" y="18"/>
                  </a:lnTo>
                  <a:lnTo>
                    <a:pt x="68" y="23"/>
                  </a:lnTo>
                  <a:lnTo>
                    <a:pt x="68" y="30"/>
                  </a:lnTo>
                  <a:lnTo>
                    <a:pt x="68" y="35"/>
                  </a:lnTo>
                  <a:lnTo>
                    <a:pt x="68" y="42"/>
                  </a:lnTo>
                  <a:lnTo>
                    <a:pt x="66" y="45"/>
                  </a:lnTo>
                  <a:lnTo>
                    <a:pt x="64" y="52"/>
                  </a:lnTo>
                  <a:lnTo>
                    <a:pt x="66" y="56"/>
                  </a:lnTo>
                  <a:lnTo>
                    <a:pt x="61" y="61"/>
                  </a:lnTo>
                  <a:lnTo>
                    <a:pt x="64" y="66"/>
                  </a:lnTo>
                  <a:lnTo>
                    <a:pt x="66" y="68"/>
                  </a:lnTo>
                  <a:lnTo>
                    <a:pt x="61" y="71"/>
                  </a:lnTo>
                  <a:lnTo>
                    <a:pt x="57" y="68"/>
                  </a:lnTo>
                  <a:lnTo>
                    <a:pt x="54" y="66"/>
                  </a:lnTo>
                  <a:lnTo>
                    <a:pt x="50" y="66"/>
                  </a:lnTo>
                  <a:lnTo>
                    <a:pt x="45" y="68"/>
                  </a:lnTo>
                  <a:lnTo>
                    <a:pt x="35" y="63"/>
                  </a:lnTo>
                  <a:lnTo>
                    <a:pt x="33" y="66"/>
                  </a:lnTo>
                  <a:lnTo>
                    <a:pt x="26" y="59"/>
                  </a:lnTo>
                  <a:lnTo>
                    <a:pt x="19" y="52"/>
                  </a:lnTo>
                  <a:lnTo>
                    <a:pt x="16" y="47"/>
                  </a:lnTo>
                  <a:lnTo>
                    <a:pt x="9" y="42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31" y="21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0" y="7"/>
                  </a:lnTo>
                  <a:lnTo>
                    <a:pt x="54" y="7"/>
                  </a:lnTo>
                  <a:lnTo>
                    <a:pt x="57" y="4"/>
                  </a:lnTo>
                  <a:lnTo>
                    <a:pt x="59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71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2" name="Freeform 234">
              <a:extLst>
                <a:ext uri="{FF2B5EF4-FFF2-40B4-BE49-F238E27FC236}">
                  <a16:creationId xmlns:a16="http://schemas.microsoft.com/office/drawing/2014/main" id="{2209E2C6-404E-0B2B-12C4-22FF55787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134" y="1106313"/>
              <a:ext cx="726052" cy="855583"/>
            </a:xfrm>
            <a:custGeom>
              <a:avLst/>
              <a:gdLst>
                <a:gd name="T0" fmla="*/ 374 w 426"/>
                <a:gd name="T1" fmla="*/ 0 h 502"/>
                <a:gd name="T2" fmla="*/ 374 w 426"/>
                <a:gd name="T3" fmla="*/ 0 h 502"/>
                <a:gd name="T4" fmla="*/ 426 w 426"/>
                <a:gd name="T5" fmla="*/ 35 h 502"/>
                <a:gd name="T6" fmla="*/ 404 w 426"/>
                <a:gd name="T7" fmla="*/ 47 h 502"/>
                <a:gd name="T8" fmla="*/ 421 w 426"/>
                <a:gd name="T9" fmla="*/ 78 h 502"/>
                <a:gd name="T10" fmla="*/ 395 w 426"/>
                <a:gd name="T11" fmla="*/ 97 h 502"/>
                <a:gd name="T12" fmla="*/ 381 w 426"/>
                <a:gd name="T13" fmla="*/ 99 h 502"/>
                <a:gd name="T14" fmla="*/ 388 w 426"/>
                <a:gd name="T15" fmla="*/ 68 h 502"/>
                <a:gd name="T16" fmla="*/ 366 w 426"/>
                <a:gd name="T17" fmla="*/ 50 h 502"/>
                <a:gd name="T18" fmla="*/ 343 w 426"/>
                <a:gd name="T19" fmla="*/ 64 h 502"/>
                <a:gd name="T20" fmla="*/ 333 w 426"/>
                <a:gd name="T21" fmla="*/ 99 h 502"/>
                <a:gd name="T22" fmla="*/ 319 w 426"/>
                <a:gd name="T23" fmla="*/ 118 h 502"/>
                <a:gd name="T24" fmla="*/ 303 w 426"/>
                <a:gd name="T25" fmla="*/ 106 h 502"/>
                <a:gd name="T26" fmla="*/ 279 w 426"/>
                <a:gd name="T27" fmla="*/ 109 h 502"/>
                <a:gd name="T28" fmla="*/ 262 w 426"/>
                <a:gd name="T29" fmla="*/ 85 h 502"/>
                <a:gd name="T30" fmla="*/ 253 w 426"/>
                <a:gd name="T31" fmla="*/ 99 h 502"/>
                <a:gd name="T32" fmla="*/ 243 w 426"/>
                <a:gd name="T33" fmla="*/ 99 h 502"/>
                <a:gd name="T34" fmla="*/ 241 w 426"/>
                <a:gd name="T35" fmla="*/ 128 h 502"/>
                <a:gd name="T36" fmla="*/ 210 w 426"/>
                <a:gd name="T37" fmla="*/ 121 h 502"/>
                <a:gd name="T38" fmla="*/ 206 w 426"/>
                <a:gd name="T39" fmla="*/ 147 h 502"/>
                <a:gd name="T40" fmla="*/ 189 w 426"/>
                <a:gd name="T41" fmla="*/ 144 h 502"/>
                <a:gd name="T42" fmla="*/ 180 w 426"/>
                <a:gd name="T43" fmla="*/ 175 h 502"/>
                <a:gd name="T44" fmla="*/ 163 w 426"/>
                <a:gd name="T45" fmla="*/ 222 h 502"/>
                <a:gd name="T46" fmla="*/ 137 w 426"/>
                <a:gd name="T47" fmla="*/ 274 h 502"/>
                <a:gd name="T48" fmla="*/ 144 w 426"/>
                <a:gd name="T49" fmla="*/ 289 h 502"/>
                <a:gd name="T50" fmla="*/ 137 w 426"/>
                <a:gd name="T51" fmla="*/ 303 h 502"/>
                <a:gd name="T52" fmla="*/ 123 w 426"/>
                <a:gd name="T53" fmla="*/ 303 h 502"/>
                <a:gd name="T54" fmla="*/ 111 w 426"/>
                <a:gd name="T55" fmla="*/ 336 h 502"/>
                <a:gd name="T56" fmla="*/ 113 w 426"/>
                <a:gd name="T57" fmla="*/ 383 h 502"/>
                <a:gd name="T58" fmla="*/ 123 w 426"/>
                <a:gd name="T59" fmla="*/ 400 h 502"/>
                <a:gd name="T60" fmla="*/ 118 w 426"/>
                <a:gd name="T61" fmla="*/ 438 h 502"/>
                <a:gd name="T62" fmla="*/ 104 w 426"/>
                <a:gd name="T63" fmla="*/ 461 h 502"/>
                <a:gd name="T64" fmla="*/ 97 w 426"/>
                <a:gd name="T65" fmla="*/ 478 h 502"/>
                <a:gd name="T66" fmla="*/ 85 w 426"/>
                <a:gd name="T67" fmla="*/ 459 h 502"/>
                <a:gd name="T68" fmla="*/ 54 w 426"/>
                <a:gd name="T69" fmla="*/ 495 h 502"/>
                <a:gd name="T70" fmla="*/ 33 w 426"/>
                <a:gd name="T71" fmla="*/ 502 h 502"/>
                <a:gd name="T72" fmla="*/ 9 w 426"/>
                <a:gd name="T73" fmla="*/ 487 h 502"/>
                <a:gd name="T74" fmla="*/ 5 w 426"/>
                <a:gd name="T75" fmla="*/ 452 h 502"/>
                <a:gd name="T76" fmla="*/ 0 w 426"/>
                <a:gd name="T77" fmla="*/ 379 h 502"/>
                <a:gd name="T78" fmla="*/ 14 w 426"/>
                <a:gd name="T79" fmla="*/ 355 h 502"/>
                <a:gd name="T80" fmla="*/ 57 w 426"/>
                <a:gd name="T81" fmla="*/ 324 h 502"/>
                <a:gd name="T82" fmla="*/ 90 w 426"/>
                <a:gd name="T83" fmla="*/ 286 h 502"/>
                <a:gd name="T84" fmla="*/ 118 w 426"/>
                <a:gd name="T85" fmla="*/ 234 h 502"/>
                <a:gd name="T86" fmla="*/ 158 w 426"/>
                <a:gd name="T87" fmla="*/ 154 h 502"/>
                <a:gd name="T88" fmla="*/ 184 w 426"/>
                <a:gd name="T89" fmla="*/ 121 h 502"/>
                <a:gd name="T90" fmla="*/ 229 w 426"/>
                <a:gd name="T91" fmla="*/ 66 h 502"/>
                <a:gd name="T92" fmla="*/ 265 w 426"/>
                <a:gd name="T93" fmla="*/ 45 h 502"/>
                <a:gd name="T94" fmla="*/ 291 w 426"/>
                <a:gd name="T95" fmla="*/ 47 h 502"/>
                <a:gd name="T96" fmla="*/ 314 w 426"/>
                <a:gd name="T97" fmla="*/ 7 h 502"/>
                <a:gd name="T98" fmla="*/ 345 w 426"/>
                <a:gd name="T99" fmla="*/ 9 h 502"/>
                <a:gd name="T100" fmla="*/ 374 w 426"/>
                <a:gd name="T101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6" h="502">
                  <a:moveTo>
                    <a:pt x="374" y="0"/>
                  </a:moveTo>
                  <a:lnTo>
                    <a:pt x="374" y="0"/>
                  </a:lnTo>
                  <a:lnTo>
                    <a:pt x="426" y="35"/>
                  </a:lnTo>
                  <a:lnTo>
                    <a:pt x="404" y="47"/>
                  </a:lnTo>
                  <a:lnTo>
                    <a:pt x="421" y="78"/>
                  </a:lnTo>
                  <a:lnTo>
                    <a:pt x="395" y="97"/>
                  </a:lnTo>
                  <a:lnTo>
                    <a:pt x="381" y="99"/>
                  </a:lnTo>
                  <a:lnTo>
                    <a:pt x="388" y="68"/>
                  </a:lnTo>
                  <a:lnTo>
                    <a:pt x="366" y="50"/>
                  </a:lnTo>
                  <a:lnTo>
                    <a:pt x="343" y="64"/>
                  </a:lnTo>
                  <a:lnTo>
                    <a:pt x="333" y="99"/>
                  </a:lnTo>
                  <a:lnTo>
                    <a:pt x="319" y="118"/>
                  </a:lnTo>
                  <a:lnTo>
                    <a:pt x="303" y="106"/>
                  </a:lnTo>
                  <a:lnTo>
                    <a:pt x="279" y="109"/>
                  </a:lnTo>
                  <a:lnTo>
                    <a:pt x="262" y="85"/>
                  </a:lnTo>
                  <a:lnTo>
                    <a:pt x="253" y="99"/>
                  </a:lnTo>
                  <a:lnTo>
                    <a:pt x="243" y="99"/>
                  </a:lnTo>
                  <a:lnTo>
                    <a:pt x="241" y="128"/>
                  </a:lnTo>
                  <a:lnTo>
                    <a:pt x="210" y="121"/>
                  </a:lnTo>
                  <a:lnTo>
                    <a:pt x="206" y="147"/>
                  </a:lnTo>
                  <a:lnTo>
                    <a:pt x="189" y="144"/>
                  </a:lnTo>
                  <a:lnTo>
                    <a:pt x="180" y="175"/>
                  </a:lnTo>
                  <a:lnTo>
                    <a:pt x="163" y="222"/>
                  </a:lnTo>
                  <a:lnTo>
                    <a:pt x="137" y="274"/>
                  </a:lnTo>
                  <a:lnTo>
                    <a:pt x="144" y="289"/>
                  </a:lnTo>
                  <a:lnTo>
                    <a:pt x="137" y="303"/>
                  </a:lnTo>
                  <a:lnTo>
                    <a:pt x="123" y="303"/>
                  </a:lnTo>
                  <a:lnTo>
                    <a:pt x="111" y="336"/>
                  </a:lnTo>
                  <a:lnTo>
                    <a:pt x="113" y="383"/>
                  </a:lnTo>
                  <a:lnTo>
                    <a:pt x="123" y="400"/>
                  </a:lnTo>
                  <a:lnTo>
                    <a:pt x="118" y="438"/>
                  </a:lnTo>
                  <a:lnTo>
                    <a:pt x="104" y="461"/>
                  </a:lnTo>
                  <a:lnTo>
                    <a:pt x="97" y="478"/>
                  </a:lnTo>
                  <a:lnTo>
                    <a:pt x="85" y="459"/>
                  </a:lnTo>
                  <a:lnTo>
                    <a:pt x="54" y="495"/>
                  </a:lnTo>
                  <a:lnTo>
                    <a:pt x="33" y="502"/>
                  </a:lnTo>
                  <a:lnTo>
                    <a:pt x="9" y="487"/>
                  </a:lnTo>
                  <a:lnTo>
                    <a:pt x="5" y="452"/>
                  </a:lnTo>
                  <a:lnTo>
                    <a:pt x="0" y="379"/>
                  </a:lnTo>
                  <a:lnTo>
                    <a:pt x="14" y="355"/>
                  </a:lnTo>
                  <a:lnTo>
                    <a:pt x="57" y="324"/>
                  </a:lnTo>
                  <a:lnTo>
                    <a:pt x="90" y="286"/>
                  </a:lnTo>
                  <a:lnTo>
                    <a:pt x="118" y="234"/>
                  </a:lnTo>
                  <a:lnTo>
                    <a:pt x="158" y="154"/>
                  </a:lnTo>
                  <a:lnTo>
                    <a:pt x="184" y="121"/>
                  </a:lnTo>
                  <a:lnTo>
                    <a:pt x="229" y="66"/>
                  </a:lnTo>
                  <a:lnTo>
                    <a:pt x="265" y="45"/>
                  </a:lnTo>
                  <a:lnTo>
                    <a:pt x="291" y="47"/>
                  </a:lnTo>
                  <a:lnTo>
                    <a:pt x="314" y="7"/>
                  </a:lnTo>
                  <a:lnTo>
                    <a:pt x="345" y="9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3" name="Freeform 238">
              <a:extLst>
                <a:ext uri="{FF2B5EF4-FFF2-40B4-BE49-F238E27FC236}">
                  <a16:creationId xmlns:a16="http://schemas.microsoft.com/office/drawing/2014/main" id="{0B0D930E-74D5-FC10-5D6D-F893F9EFCB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1298" y="4926611"/>
              <a:ext cx="328940" cy="439722"/>
            </a:xfrm>
            <a:custGeom>
              <a:avLst/>
              <a:gdLst>
                <a:gd name="T0" fmla="*/ 106 w 193"/>
                <a:gd name="T1" fmla="*/ 133 h 258"/>
                <a:gd name="T2" fmla="*/ 120 w 193"/>
                <a:gd name="T3" fmla="*/ 133 h 258"/>
                <a:gd name="T4" fmla="*/ 125 w 193"/>
                <a:gd name="T5" fmla="*/ 149 h 258"/>
                <a:gd name="T6" fmla="*/ 108 w 193"/>
                <a:gd name="T7" fmla="*/ 175 h 258"/>
                <a:gd name="T8" fmla="*/ 106 w 193"/>
                <a:gd name="T9" fmla="*/ 194 h 258"/>
                <a:gd name="T10" fmla="*/ 80 w 193"/>
                <a:gd name="T11" fmla="*/ 204 h 258"/>
                <a:gd name="T12" fmla="*/ 66 w 193"/>
                <a:gd name="T13" fmla="*/ 242 h 258"/>
                <a:gd name="T14" fmla="*/ 44 w 193"/>
                <a:gd name="T15" fmla="*/ 258 h 258"/>
                <a:gd name="T16" fmla="*/ 21 w 193"/>
                <a:gd name="T17" fmla="*/ 251 h 258"/>
                <a:gd name="T18" fmla="*/ 0 w 193"/>
                <a:gd name="T19" fmla="*/ 239 h 258"/>
                <a:gd name="T20" fmla="*/ 28 w 193"/>
                <a:gd name="T21" fmla="*/ 201 h 258"/>
                <a:gd name="T22" fmla="*/ 52 w 193"/>
                <a:gd name="T23" fmla="*/ 189 h 258"/>
                <a:gd name="T24" fmla="*/ 75 w 193"/>
                <a:gd name="T25" fmla="*/ 166 h 258"/>
                <a:gd name="T26" fmla="*/ 89 w 193"/>
                <a:gd name="T27" fmla="*/ 144 h 258"/>
                <a:gd name="T28" fmla="*/ 101 w 193"/>
                <a:gd name="T29" fmla="*/ 123 h 258"/>
                <a:gd name="T30" fmla="*/ 132 w 193"/>
                <a:gd name="T31" fmla="*/ 33 h 258"/>
                <a:gd name="T32" fmla="*/ 144 w 193"/>
                <a:gd name="T33" fmla="*/ 55 h 258"/>
                <a:gd name="T34" fmla="*/ 151 w 193"/>
                <a:gd name="T35" fmla="*/ 45 h 258"/>
                <a:gd name="T36" fmla="*/ 167 w 193"/>
                <a:gd name="T37" fmla="*/ 69 h 258"/>
                <a:gd name="T38" fmla="*/ 186 w 193"/>
                <a:gd name="T39" fmla="*/ 62 h 258"/>
                <a:gd name="T40" fmla="*/ 191 w 193"/>
                <a:gd name="T41" fmla="*/ 83 h 258"/>
                <a:gd name="T42" fmla="*/ 172 w 193"/>
                <a:gd name="T43" fmla="*/ 95 h 258"/>
                <a:gd name="T44" fmla="*/ 170 w 193"/>
                <a:gd name="T45" fmla="*/ 109 h 258"/>
                <a:gd name="T46" fmla="*/ 163 w 193"/>
                <a:gd name="T47" fmla="*/ 126 h 258"/>
                <a:gd name="T48" fmla="*/ 141 w 193"/>
                <a:gd name="T49" fmla="*/ 147 h 258"/>
                <a:gd name="T50" fmla="*/ 132 w 193"/>
                <a:gd name="T51" fmla="*/ 140 h 258"/>
                <a:gd name="T52" fmla="*/ 137 w 193"/>
                <a:gd name="T53" fmla="*/ 109 h 258"/>
                <a:gd name="T54" fmla="*/ 120 w 193"/>
                <a:gd name="T55" fmla="*/ 95 h 258"/>
                <a:gd name="T56" fmla="*/ 134 w 193"/>
                <a:gd name="T57" fmla="*/ 71 h 258"/>
                <a:gd name="T58" fmla="*/ 125 w 193"/>
                <a:gd name="T59" fmla="*/ 45 h 258"/>
                <a:gd name="T60" fmla="*/ 120 w 193"/>
                <a:gd name="T61" fmla="*/ 33 h 258"/>
                <a:gd name="T62" fmla="*/ 99 w 193"/>
                <a:gd name="T63" fmla="*/ 0 h 258"/>
                <a:gd name="T64" fmla="*/ 113 w 193"/>
                <a:gd name="T65" fmla="*/ 12 h 258"/>
                <a:gd name="T66" fmla="*/ 132 w 193"/>
                <a:gd name="T67" fmla="*/ 3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258">
                  <a:moveTo>
                    <a:pt x="106" y="133"/>
                  </a:moveTo>
                  <a:lnTo>
                    <a:pt x="106" y="133"/>
                  </a:lnTo>
                  <a:lnTo>
                    <a:pt x="108" y="140"/>
                  </a:lnTo>
                  <a:lnTo>
                    <a:pt x="120" y="133"/>
                  </a:lnTo>
                  <a:lnTo>
                    <a:pt x="125" y="140"/>
                  </a:lnTo>
                  <a:lnTo>
                    <a:pt x="125" y="149"/>
                  </a:lnTo>
                  <a:lnTo>
                    <a:pt x="120" y="159"/>
                  </a:lnTo>
                  <a:lnTo>
                    <a:pt x="108" y="175"/>
                  </a:lnTo>
                  <a:lnTo>
                    <a:pt x="101" y="185"/>
                  </a:lnTo>
                  <a:lnTo>
                    <a:pt x="106" y="194"/>
                  </a:lnTo>
                  <a:lnTo>
                    <a:pt x="94" y="194"/>
                  </a:lnTo>
                  <a:lnTo>
                    <a:pt x="80" y="204"/>
                  </a:lnTo>
                  <a:lnTo>
                    <a:pt x="75" y="218"/>
                  </a:lnTo>
                  <a:lnTo>
                    <a:pt x="66" y="242"/>
                  </a:lnTo>
                  <a:lnTo>
                    <a:pt x="54" y="253"/>
                  </a:lnTo>
                  <a:lnTo>
                    <a:pt x="44" y="258"/>
                  </a:lnTo>
                  <a:lnTo>
                    <a:pt x="30" y="258"/>
                  </a:lnTo>
                  <a:lnTo>
                    <a:pt x="21" y="251"/>
                  </a:lnTo>
                  <a:lnTo>
                    <a:pt x="2" y="249"/>
                  </a:lnTo>
                  <a:lnTo>
                    <a:pt x="0" y="239"/>
                  </a:lnTo>
                  <a:lnTo>
                    <a:pt x="9" y="223"/>
                  </a:lnTo>
                  <a:lnTo>
                    <a:pt x="28" y="201"/>
                  </a:lnTo>
                  <a:lnTo>
                    <a:pt x="40" y="197"/>
                  </a:lnTo>
                  <a:lnTo>
                    <a:pt x="52" y="189"/>
                  </a:lnTo>
                  <a:lnTo>
                    <a:pt x="66" y="175"/>
                  </a:lnTo>
                  <a:lnTo>
                    <a:pt x="75" y="166"/>
                  </a:lnTo>
                  <a:lnTo>
                    <a:pt x="82" y="149"/>
                  </a:lnTo>
                  <a:lnTo>
                    <a:pt x="89" y="144"/>
                  </a:lnTo>
                  <a:lnTo>
                    <a:pt x="92" y="133"/>
                  </a:lnTo>
                  <a:lnTo>
                    <a:pt x="101" y="123"/>
                  </a:lnTo>
                  <a:lnTo>
                    <a:pt x="106" y="133"/>
                  </a:lnTo>
                  <a:close/>
                  <a:moveTo>
                    <a:pt x="132" y="33"/>
                  </a:moveTo>
                  <a:lnTo>
                    <a:pt x="132" y="33"/>
                  </a:lnTo>
                  <a:lnTo>
                    <a:pt x="144" y="55"/>
                  </a:lnTo>
                  <a:lnTo>
                    <a:pt x="144" y="40"/>
                  </a:lnTo>
                  <a:lnTo>
                    <a:pt x="151" y="45"/>
                  </a:lnTo>
                  <a:lnTo>
                    <a:pt x="153" y="62"/>
                  </a:lnTo>
                  <a:lnTo>
                    <a:pt x="167" y="69"/>
                  </a:lnTo>
                  <a:lnTo>
                    <a:pt x="177" y="71"/>
                  </a:lnTo>
                  <a:lnTo>
                    <a:pt x="186" y="62"/>
                  </a:lnTo>
                  <a:lnTo>
                    <a:pt x="193" y="64"/>
                  </a:lnTo>
                  <a:lnTo>
                    <a:pt x="191" y="83"/>
                  </a:lnTo>
                  <a:lnTo>
                    <a:pt x="186" y="95"/>
                  </a:lnTo>
                  <a:lnTo>
                    <a:pt x="172" y="95"/>
                  </a:lnTo>
                  <a:lnTo>
                    <a:pt x="170" y="99"/>
                  </a:lnTo>
                  <a:lnTo>
                    <a:pt x="170" y="109"/>
                  </a:lnTo>
                  <a:lnTo>
                    <a:pt x="167" y="114"/>
                  </a:lnTo>
                  <a:lnTo>
                    <a:pt x="163" y="126"/>
                  </a:lnTo>
                  <a:lnTo>
                    <a:pt x="153" y="140"/>
                  </a:lnTo>
                  <a:lnTo>
                    <a:pt x="141" y="147"/>
                  </a:lnTo>
                  <a:lnTo>
                    <a:pt x="139" y="142"/>
                  </a:lnTo>
                  <a:lnTo>
                    <a:pt x="132" y="140"/>
                  </a:lnTo>
                  <a:lnTo>
                    <a:pt x="141" y="121"/>
                  </a:lnTo>
                  <a:lnTo>
                    <a:pt x="137" y="109"/>
                  </a:lnTo>
                  <a:lnTo>
                    <a:pt x="118" y="102"/>
                  </a:lnTo>
                  <a:lnTo>
                    <a:pt x="120" y="95"/>
                  </a:lnTo>
                  <a:lnTo>
                    <a:pt x="130" y="88"/>
                  </a:lnTo>
                  <a:lnTo>
                    <a:pt x="134" y="71"/>
                  </a:lnTo>
                  <a:lnTo>
                    <a:pt x="132" y="57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0" y="33"/>
                  </a:lnTo>
                  <a:lnTo>
                    <a:pt x="106" y="14"/>
                  </a:lnTo>
                  <a:lnTo>
                    <a:pt x="99" y="0"/>
                  </a:lnTo>
                  <a:lnTo>
                    <a:pt x="106" y="0"/>
                  </a:lnTo>
                  <a:lnTo>
                    <a:pt x="113" y="12"/>
                  </a:lnTo>
                  <a:lnTo>
                    <a:pt x="127" y="17"/>
                  </a:lnTo>
                  <a:lnTo>
                    <a:pt x="132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4" name="Freeform 242">
              <a:extLst>
                <a:ext uri="{FF2B5EF4-FFF2-40B4-BE49-F238E27FC236}">
                  <a16:creationId xmlns:a16="http://schemas.microsoft.com/office/drawing/2014/main" id="{3F8EBA38-F505-018C-5D19-35C37AD79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159" y="2821741"/>
              <a:ext cx="468696" cy="426087"/>
            </a:xfrm>
            <a:custGeom>
              <a:avLst/>
              <a:gdLst>
                <a:gd name="T0" fmla="*/ 275 w 275"/>
                <a:gd name="T1" fmla="*/ 33 h 250"/>
                <a:gd name="T2" fmla="*/ 242 w 275"/>
                <a:gd name="T3" fmla="*/ 52 h 250"/>
                <a:gd name="T4" fmla="*/ 209 w 275"/>
                <a:gd name="T5" fmla="*/ 56 h 250"/>
                <a:gd name="T6" fmla="*/ 220 w 275"/>
                <a:gd name="T7" fmla="*/ 85 h 250"/>
                <a:gd name="T8" fmla="*/ 220 w 275"/>
                <a:gd name="T9" fmla="*/ 106 h 250"/>
                <a:gd name="T10" fmla="*/ 204 w 275"/>
                <a:gd name="T11" fmla="*/ 139 h 250"/>
                <a:gd name="T12" fmla="*/ 178 w 275"/>
                <a:gd name="T13" fmla="*/ 177 h 250"/>
                <a:gd name="T14" fmla="*/ 140 w 275"/>
                <a:gd name="T15" fmla="*/ 194 h 250"/>
                <a:gd name="T16" fmla="*/ 154 w 275"/>
                <a:gd name="T17" fmla="*/ 215 h 250"/>
                <a:gd name="T18" fmla="*/ 166 w 275"/>
                <a:gd name="T19" fmla="*/ 241 h 250"/>
                <a:gd name="T20" fmla="*/ 119 w 275"/>
                <a:gd name="T21" fmla="*/ 250 h 250"/>
                <a:gd name="T22" fmla="*/ 102 w 275"/>
                <a:gd name="T23" fmla="*/ 234 h 250"/>
                <a:gd name="T24" fmla="*/ 60 w 275"/>
                <a:gd name="T25" fmla="*/ 224 h 250"/>
                <a:gd name="T26" fmla="*/ 10 w 275"/>
                <a:gd name="T27" fmla="*/ 227 h 250"/>
                <a:gd name="T28" fmla="*/ 41 w 275"/>
                <a:gd name="T29" fmla="*/ 198 h 250"/>
                <a:gd name="T30" fmla="*/ 31 w 275"/>
                <a:gd name="T31" fmla="*/ 187 h 250"/>
                <a:gd name="T32" fmla="*/ 15 w 275"/>
                <a:gd name="T33" fmla="*/ 163 h 250"/>
                <a:gd name="T34" fmla="*/ 0 w 275"/>
                <a:gd name="T35" fmla="*/ 142 h 250"/>
                <a:gd name="T36" fmla="*/ 45 w 275"/>
                <a:gd name="T37" fmla="*/ 149 h 250"/>
                <a:gd name="T38" fmla="*/ 57 w 275"/>
                <a:gd name="T39" fmla="*/ 146 h 250"/>
                <a:gd name="T40" fmla="*/ 90 w 275"/>
                <a:gd name="T41" fmla="*/ 142 h 250"/>
                <a:gd name="T42" fmla="*/ 100 w 275"/>
                <a:gd name="T43" fmla="*/ 113 h 250"/>
                <a:gd name="T44" fmla="*/ 114 w 275"/>
                <a:gd name="T45" fmla="*/ 108 h 250"/>
                <a:gd name="T46" fmla="*/ 130 w 275"/>
                <a:gd name="T47" fmla="*/ 108 h 250"/>
                <a:gd name="T48" fmla="*/ 135 w 275"/>
                <a:gd name="T49" fmla="*/ 92 h 250"/>
                <a:gd name="T50" fmla="*/ 154 w 275"/>
                <a:gd name="T51" fmla="*/ 75 h 250"/>
                <a:gd name="T52" fmla="*/ 164 w 275"/>
                <a:gd name="T53" fmla="*/ 63 h 250"/>
                <a:gd name="T54" fmla="*/ 166 w 275"/>
                <a:gd name="T55" fmla="*/ 47 h 250"/>
                <a:gd name="T56" fmla="*/ 173 w 275"/>
                <a:gd name="T57" fmla="*/ 30 h 250"/>
                <a:gd name="T58" fmla="*/ 178 w 275"/>
                <a:gd name="T59" fmla="*/ 14 h 250"/>
                <a:gd name="T60" fmla="*/ 213 w 275"/>
                <a:gd name="T61" fmla="*/ 7 h 250"/>
                <a:gd name="T62" fmla="*/ 232 w 275"/>
                <a:gd name="T63" fmla="*/ 0 h 250"/>
                <a:gd name="T64" fmla="*/ 249 w 275"/>
                <a:gd name="T65" fmla="*/ 2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5" h="250">
                  <a:moveTo>
                    <a:pt x="275" y="33"/>
                  </a:moveTo>
                  <a:lnTo>
                    <a:pt x="275" y="33"/>
                  </a:lnTo>
                  <a:lnTo>
                    <a:pt x="261" y="49"/>
                  </a:lnTo>
                  <a:lnTo>
                    <a:pt x="242" y="52"/>
                  </a:lnTo>
                  <a:lnTo>
                    <a:pt x="216" y="47"/>
                  </a:lnTo>
                  <a:lnTo>
                    <a:pt x="209" y="56"/>
                  </a:lnTo>
                  <a:lnTo>
                    <a:pt x="216" y="73"/>
                  </a:lnTo>
                  <a:lnTo>
                    <a:pt x="220" y="85"/>
                  </a:lnTo>
                  <a:lnTo>
                    <a:pt x="235" y="97"/>
                  </a:lnTo>
                  <a:lnTo>
                    <a:pt x="220" y="106"/>
                  </a:lnTo>
                  <a:lnTo>
                    <a:pt x="220" y="120"/>
                  </a:lnTo>
                  <a:lnTo>
                    <a:pt x="204" y="139"/>
                  </a:lnTo>
                  <a:lnTo>
                    <a:pt x="194" y="158"/>
                  </a:lnTo>
                  <a:lnTo>
                    <a:pt x="178" y="177"/>
                  </a:lnTo>
                  <a:lnTo>
                    <a:pt x="159" y="175"/>
                  </a:lnTo>
                  <a:lnTo>
                    <a:pt x="140" y="194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61" y="224"/>
                  </a:lnTo>
                  <a:lnTo>
                    <a:pt x="166" y="241"/>
                  </a:lnTo>
                  <a:lnTo>
                    <a:pt x="130" y="241"/>
                  </a:lnTo>
                  <a:lnTo>
                    <a:pt x="119" y="250"/>
                  </a:lnTo>
                  <a:lnTo>
                    <a:pt x="107" y="248"/>
                  </a:lnTo>
                  <a:lnTo>
                    <a:pt x="102" y="234"/>
                  </a:lnTo>
                  <a:lnTo>
                    <a:pt x="90" y="222"/>
                  </a:lnTo>
                  <a:lnTo>
                    <a:pt x="60" y="224"/>
                  </a:lnTo>
                  <a:lnTo>
                    <a:pt x="34" y="224"/>
                  </a:lnTo>
                  <a:lnTo>
                    <a:pt x="10" y="227"/>
                  </a:lnTo>
                  <a:lnTo>
                    <a:pt x="17" y="205"/>
                  </a:lnTo>
                  <a:lnTo>
                    <a:pt x="41" y="198"/>
                  </a:lnTo>
                  <a:lnTo>
                    <a:pt x="38" y="189"/>
                  </a:lnTo>
                  <a:lnTo>
                    <a:pt x="31" y="187"/>
                  </a:lnTo>
                  <a:lnTo>
                    <a:pt x="31" y="170"/>
                  </a:lnTo>
                  <a:lnTo>
                    <a:pt x="15" y="163"/>
                  </a:lnTo>
                  <a:lnTo>
                    <a:pt x="7" y="151"/>
                  </a:lnTo>
                  <a:lnTo>
                    <a:pt x="0" y="142"/>
                  </a:lnTo>
                  <a:lnTo>
                    <a:pt x="29" y="151"/>
                  </a:lnTo>
                  <a:lnTo>
                    <a:pt x="45" y="149"/>
                  </a:lnTo>
                  <a:lnTo>
                    <a:pt x="55" y="151"/>
                  </a:lnTo>
                  <a:lnTo>
                    <a:pt x="57" y="146"/>
                  </a:lnTo>
                  <a:lnTo>
                    <a:pt x="69" y="149"/>
                  </a:lnTo>
                  <a:lnTo>
                    <a:pt x="90" y="142"/>
                  </a:lnTo>
                  <a:lnTo>
                    <a:pt x="90" y="125"/>
                  </a:lnTo>
                  <a:lnTo>
                    <a:pt x="100" y="113"/>
                  </a:lnTo>
                  <a:lnTo>
                    <a:pt x="112" y="113"/>
                  </a:lnTo>
                  <a:lnTo>
                    <a:pt x="114" y="108"/>
                  </a:lnTo>
                  <a:lnTo>
                    <a:pt x="126" y="106"/>
                  </a:lnTo>
                  <a:lnTo>
                    <a:pt x="130" y="108"/>
                  </a:lnTo>
                  <a:lnTo>
                    <a:pt x="138" y="101"/>
                  </a:lnTo>
                  <a:lnTo>
                    <a:pt x="135" y="92"/>
                  </a:lnTo>
                  <a:lnTo>
                    <a:pt x="145" y="78"/>
                  </a:lnTo>
                  <a:lnTo>
                    <a:pt x="154" y="75"/>
                  </a:lnTo>
                  <a:lnTo>
                    <a:pt x="147" y="61"/>
                  </a:lnTo>
                  <a:lnTo>
                    <a:pt x="164" y="63"/>
                  </a:lnTo>
                  <a:lnTo>
                    <a:pt x="166" y="56"/>
                  </a:lnTo>
                  <a:lnTo>
                    <a:pt x="166" y="47"/>
                  </a:lnTo>
                  <a:lnTo>
                    <a:pt x="175" y="40"/>
                  </a:lnTo>
                  <a:lnTo>
                    <a:pt x="173" y="30"/>
                  </a:lnTo>
                  <a:lnTo>
                    <a:pt x="168" y="21"/>
                  </a:lnTo>
                  <a:lnTo>
                    <a:pt x="178" y="14"/>
                  </a:lnTo>
                  <a:lnTo>
                    <a:pt x="197" y="9"/>
                  </a:lnTo>
                  <a:lnTo>
                    <a:pt x="213" y="7"/>
                  </a:lnTo>
                  <a:lnTo>
                    <a:pt x="223" y="2"/>
                  </a:lnTo>
                  <a:lnTo>
                    <a:pt x="232" y="0"/>
                  </a:lnTo>
                  <a:lnTo>
                    <a:pt x="244" y="9"/>
                  </a:lnTo>
                  <a:lnTo>
                    <a:pt x="249" y="26"/>
                  </a:lnTo>
                  <a:lnTo>
                    <a:pt x="275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55" name="Freeform 244">
              <a:extLst>
                <a:ext uri="{FF2B5EF4-FFF2-40B4-BE49-F238E27FC236}">
                  <a16:creationId xmlns:a16="http://schemas.microsoft.com/office/drawing/2014/main" id="{D33DFF38-6CF6-731E-1C13-2A9E003EC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734" y="3655167"/>
              <a:ext cx="160209" cy="64766"/>
            </a:xfrm>
            <a:custGeom>
              <a:avLst/>
              <a:gdLst>
                <a:gd name="T0" fmla="*/ 80 w 94"/>
                <a:gd name="T1" fmla="*/ 5 h 38"/>
                <a:gd name="T2" fmla="*/ 80 w 94"/>
                <a:gd name="T3" fmla="*/ 5 h 38"/>
                <a:gd name="T4" fmla="*/ 85 w 94"/>
                <a:gd name="T5" fmla="*/ 10 h 38"/>
                <a:gd name="T6" fmla="*/ 92 w 94"/>
                <a:gd name="T7" fmla="*/ 15 h 38"/>
                <a:gd name="T8" fmla="*/ 89 w 94"/>
                <a:gd name="T9" fmla="*/ 17 h 38"/>
                <a:gd name="T10" fmla="*/ 94 w 94"/>
                <a:gd name="T11" fmla="*/ 27 h 38"/>
                <a:gd name="T12" fmla="*/ 89 w 94"/>
                <a:gd name="T13" fmla="*/ 31 h 38"/>
                <a:gd name="T14" fmla="*/ 85 w 94"/>
                <a:gd name="T15" fmla="*/ 31 h 38"/>
                <a:gd name="T16" fmla="*/ 82 w 94"/>
                <a:gd name="T17" fmla="*/ 38 h 38"/>
                <a:gd name="T18" fmla="*/ 78 w 94"/>
                <a:gd name="T19" fmla="*/ 34 h 38"/>
                <a:gd name="T20" fmla="*/ 73 w 94"/>
                <a:gd name="T21" fmla="*/ 24 h 38"/>
                <a:gd name="T22" fmla="*/ 78 w 94"/>
                <a:gd name="T23" fmla="*/ 19 h 38"/>
                <a:gd name="T24" fmla="*/ 73 w 94"/>
                <a:gd name="T25" fmla="*/ 19 h 38"/>
                <a:gd name="T26" fmla="*/ 71 w 94"/>
                <a:gd name="T27" fmla="*/ 15 h 38"/>
                <a:gd name="T28" fmla="*/ 63 w 94"/>
                <a:gd name="T29" fmla="*/ 10 h 38"/>
                <a:gd name="T30" fmla="*/ 56 w 94"/>
                <a:gd name="T31" fmla="*/ 10 h 38"/>
                <a:gd name="T32" fmla="*/ 52 w 94"/>
                <a:gd name="T33" fmla="*/ 17 h 38"/>
                <a:gd name="T34" fmla="*/ 45 w 94"/>
                <a:gd name="T35" fmla="*/ 19 h 38"/>
                <a:gd name="T36" fmla="*/ 42 w 94"/>
                <a:gd name="T37" fmla="*/ 22 h 38"/>
                <a:gd name="T38" fmla="*/ 42 w 94"/>
                <a:gd name="T39" fmla="*/ 24 h 38"/>
                <a:gd name="T40" fmla="*/ 49 w 94"/>
                <a:gd name="T41" fmla="*/ 34 h 38"/>
                <a:gd name="T42" fmla="*/ 45 w 94"/>
                <a:gd name="T43" fmla="*/ 36 h 38"/>
                <a:gd name="T44" fmla="*/ 42 w 94"/>
                <a:gd name="T45" fmla="*/ 38 h 38"/>
                <a:gd name="T46" fmla="*/ 35 w 94"/>
                <a:gd name="T47" fmla="*/ 38 h 38"/>
                <a:gd name="T48" fmla="*/ 30 w 94"/>
                <a:gd name="T49" fmla="*/ 29 h 38"/>
                <a:gd name="T50" fmla="*/ 30 w 94"/>
                <a:gd name="T51" fmla="*/ 31 h 38"/>
                <a:gd name="T52" fmla="*/ 23 w 94"/>
                <a:gd name="T53" fmla="*/ 31 h 38"/>
                <a:gd name="T54" fmla="*/ 21 w 94"/>
                <a:gd name="T55" fmla="*/ 24 h 38"/>
                <a:gd name="T56" fmla="*/ 14 w 94"/>
                <a:gd name="T57" fmla="*/ 22 h 38"/>
                <a:gd name="T58" fmla="*/ 9 w 94"/>
                <a:gd name="T59" fmla="*/ 22 h 38"/>
                <a:gd name="T60" fmla="*/ 2 w 94"/>
                <a:gd name="T61" fmla="*/ 22 h 38"/>
                <a:gd name="T62" fmla="*/ 2 w 94"/>
                <a:gd name="T63" fmla="*/ 24 h 38"/>
                <a:gd name="T64" fmla="*/ 0 w 94"/>
                <a:gd name="T65" fmla="*/ 22 h 38"/>
                <a:gd name="T66" fmla="*/ 2 w 94"/>
                <a:gd name="T67" fmla="*/ 19 h 38"/>
                <a:gd name="T68" fmla="*/ 2 w 94"/>
                <a:gd name="T69" fmla="*/ 17 h 38"/>
                <a:gd name="T70" fmla="*/ 2 w 94"/>
                <a:gd name="T71" fmla="*/ 12 h 38"/>
                <a:gd name="T72" fmla="*/ 4 w 94"/>
                <a:gd name="T73" fmla="*/ 10 h 38"/>
                <a:gd name="T74" fmla="*/ 2 w 94"/>
                <a:gd name="T75" fmla="*/ 8 h 38"/>
                <a:gd name="T76" fmla="*/ 2 w 94"/>
                <a:gd name="T77" fmla="*/ 3 h 38"/>
                <a:gd name="T78" fmla="*/ 7 w 94"/>
                <a:gd name="T79" fmla="*/ 0 h 38"/>
                <a:gd name="T80" fmla="*/ 11 w 94"/>
                <a:gd name="T81" fmla="*/ 5 h 38"/>
                <a:gd name="T82" fmla="*/ 11 w 94"/>
                <a:gd name="T83" fmla="*/ 10 h 38"/>
                <a:gd name="T84" fmla="*/ 18 w 94"/>
                <a:gd name="T85" fmla="*/ 10 h 38"/>
                <a:gd name="T86" fmla="*/ 21 w 94"/>
                <a:gd name="T87" fmla="*/ 10 h 38"/>
                <a:gd name="T88" fmla="*/ 26 w 94"/>
                <a:gd name="T89" fmla="*/ 12 h 38"/>
                <a:gd name="T90" fmla="*/ 33 w 94"/>
                <a:gd name="T91" fmla="*/ 12 h 38"/>
                <a:gd name="T92" fmla="*/ 40 w 94"/>
                <a:gd name="T93" fmla="*/ 8 h 38"/>
                <a:gd name="T94" fmla="*/ 49 w 94"/>
                <a:gd name="T95" fmla="*/ 5 h 38"/>
                <a:gd name="T96" fmla="*/ 56 w 94"/>
                <a:gd name="T97" fmla="*/ 0 h 38"/>
                <a:gd name="T98" fmla="*/ 63 w 94"/>
                <a:gd name="T99" fmla="*/ 0 h 38"/>
                <a:gd name="T100" fmla="*/ 63 w 94"/>
                <a:gd name="T101" fmla="*/ 3 h 38"/>
                <a:gd name="T102" fmla="*/ 73 w 94"/>
                <a:gd name="T103" fmla="*/ 3 h 38"/>
                <a:gd name="T104" fmla="*/ 80 w 94"/>
                <a:gd name="T105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38">
                  <a:moveTo>
                    <a:pt x="80" y="5"/>
                  </a:moveTo>
                  <a:lnTo>
                    <a:pt x="80" y="5"/>
                  </a:lnTo>
                  <a:lnTo>
                    <a:pt x="85" y="10"/>
                  </a:lnTo>
                  <a:lnTo>
                    <a:pt x="92" y="15"/>
                  </a:lnTo>
                  <a:lnTo>
                    <a:pt x="89" y="17"/>
                  </a:lnTo>
                  <a:lnTo>
                    <a:pt x="94" y="27"/>
                  </a:lnTo>
                  <a:lnTo>
                    <a:pt x="89" y="31"/>
                  </a:lnTo>
                  <a:lnTo>
                    <a:pt x="85" y="31"/>
                  </a:lnTo>
                  <a:lnTo>
                    <a:pt x="82" y="38"/>
                  </a:lnTo>
                  <a:lnTo>
                    <a:pt x="78" y="34"/>
                  </a:lnTo>
                  <a:lnTo>
                    <a:pt x="73" y="24"/>
                  </a:lnTo>
                  <a:lnTo>
                    <a:pt x="78" y="19"/>
                  </a:lnTo>
                  <a:lnTo>
                    <a:pt x="73" y="19"/>
                  </a:lnTo>
                  <a:lnTo>
                    <a:pt x="71" y="15"/>
                  </a:lnTo>
                  <a:lnTo>
                    <a:pt x="63" y="10"/>
                  </a:lnTo>
                  <a:lnTo>
                    <a:pt x="56" y="10"/>
                  </a:lnTo>
                  <a:lnTo>
                    <a:pt x="52" y="17"/>
                  </a:lnTo>
                  <a:lnTo>
                    <a:pt x="45" y="19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9" y="34"/>
                  </a:lnTo>
                  <a:lnTo>
                    <a:pt x="45" y="36"/>
                  </a:lnTo>
                  <a:lnTo>
                    <a:pt x="42" y="38"/>
                  </a:lnTo>
                  <a:lnTo>
                    <a:pt x="35" y="38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23" y="31"/>
                  </a:lnTo>
                  <a:lnTo>
                    <a:pt x="21" y="24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6" y="12"/>
                  </a:lnTo>
                  <a:lnTo>
                    <a:pt x="33" y="12"/>
                  </a:lnTo>
                  <a:lnTo>
                    <a:pt x="40" y="8"/>
                  </a:lnTo>
                  <a:lnTo>
                    <a:pt x="49" y="5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73" y="3"/>
                  </a:lnTo>
                  <a:lnTo>
                    <a:pt x="80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6" name="Freeform 246">
              <a:extLst>
                <a:ext uri="{FF2B5EF4-FFF2-40B4-BE49-F238E27FC236}">
                  <a16:creationId xmlns:a16="http://schemas.microsoft.com/office/drawing/2014/main" id="{313C95BA-810A-20DE-7ABA-6A5CCB73F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047" y="3922750"/>
              <a:ext cx="349392" cy="507896"/>
            </a:xfrm>
            <a:custGeom>
              <a:avLst/>
              <a:gdLst>
                <a:gd name="T0" fmla="*/ 134 w 205"/>
                <a:gd name="T1" fmla="*/ 35 h 298"/>
                <a:gd name="T2" fmla="*/ 156 w 205"/>
                <a:gd name="T3" fmla="*/ 33 h 298"/>
                <a:gd name="T4" fmla="*/ 172 w 205"/>
                <a:gd name="T5" fmla="*/ 33 h 298"/>
                <a:gd name="T6" fmla="*/ 172 w 205"/>
                <a:gd name="T7" fmla="*/ 59 h 298"/>
                <a:gd name="T8" fmla="*/ 186 w 205"/>
                <a:gd name="T9" fmla="*/ 66 h 298"/>
                <a:gd name="T10" fmla="*/ 170 w 205"/>
                <a:gd name="T11" fmla="*/ 68 h 298"/>
                <a:gd name="T12" fmla="*/ 137 w 205"/>
                <a:gd name="T13" fmla="*/ 83 h 298"/>
                <a:gd name="T14" fmla="*/ 132 w 205"/>
                <a:gd name="T15" fmla="*/ 97 h 298"/>
                <a:gd name="T16" fmla="*/ 125 w 205"/>
                <a:gd name="T17" fmla="*/ 109 h 298"/>
                <a:gd name="T18" fmla="*/ 120 w 205"/>
                <a:gd name="T19" fmla="*/ 120 h 298"/>
                <a:gd name="T20" fmla="*/ 134 w 205"/>
                <a:gd name="T21" fmla="*/ 144 h 298"/>
                <a:gd name="T22" fmla="*/ 144 w 205"/>
                <a:gd name="T23" fmla="*/ 151 h 298"/>
                <a:gd name="T24" fmla="*/ 163 w 205"/>
                <a:gd name="T25" fmla="*/ 161 h 298"/>
                <a:gd name="T26" fmla="*/ 177 w 205"/>
                <a:gd name="T27" fmla="*/ 175 h 298"/>
                <a:gd name="T28" fmla="*/ 191 w 205"/>
                <a:gd name="T29" fmla="*/ 175 h 298"/>
                <a:gd name="T30" fmla="*/ 203 w 205"/>
                <a:gd name="T31" fmla="*/ 208 h 298"/>
                <a:gd name="T32" fmla="*/ 201 w 205"/>
                <a:gd name="T33" fmla="*/ 232 h 298"/>
                <a:gd name="T34" fmla="*/ 198 w 205"/>
                <a:gd name="T35" fmla="*/ 246 h 298"/>
                <a:gd name="T36" fmla="*/ 201 w 205"/>
                <a:gd name="T37" fmla="*/ 267 h 298"/>
                <a:gd name="T38" fmla="*/ 186 w 205"/>
                <a:gd name="T39" fmla="*/ 293 h 298"/>
                <a:gd name="T40" fmla="*/ 163 w 205"/>
                <a:gd name="T41" fmla="*/ 288 h 298"/>
                <a:gd name="T42" fmla="*/ 130 w 205"/>
                <a:gd name="T43" fmla="*/ 265 h 298"/>
                <a:gd name="T44" fmla="*/ 87 w 205"/>
                <a:gd name="T45" fmla="*/ 236 h 298"/>
                <a:gd name="T46" fmla="*/ 85 w 205"/>
                <a:gd name="T47" fmla="*/ 217 h 298"/>
                <a:gd name="T48" fmla="*/ 54 w 205"/>
                <a:gd name="T49" fmla="*/ 165 h 298"/>
                <a:gd name="T50" fmla="*/ 33 w 205"/>
                <a:gd name="T51" fmla="*/ 125 h 298"/>
                <a:gd name="T52" fmla="*/ 14 w 205"/>
                <a:gd name="T53" fmla="*/ 104 h 298"/>
                <a:gd name="T54" fmla="*/ 9 w 205"/>
                <a:gd name="T55" fmla="*/ 90 h 298"/>
                <a:gd name="T56" fmla="*/ 7 w 205"/>
                <a:gd name="T57" fmla="*/ 64 h 298"/>
                <a:gd name="T58" fmla="*/ 21 w 205"/>
                <a:gd name="T59" fmla="*/ 59 h 298"/>
                <a:gd name="T60" fmla="*/ 16 w 205"/>
                <a:gd name="T61" fmla="*/ 68 h 298"/>
                <a:gd name="T62" fmla="*/ 30 w 205"/>
                <a:gd name="T63" fmla="*/ 68 h 298"/>
                <a:gd name="T64" fmla="*/ 45 w 205"/>
                <a:gd name="T65" fmla="*/ 71 h 298"/>
                <a:gd name="T66" fmla="*/ 59 w 205"/>
                <a:gd name="T67" fmla="*/ 45 h 298"/>
                <a:gd name="T68" fmla="*/ 94 w 205"/>
                <a:gd name="T69" fmla="*/ 23 h 298"/>
                <a:gd name="T70" fmla="*/ 99 w 205"/>
                <a:gd name="T71" fmla="*/ 0 h 298"/>
                <a:gd name="T72" fmla="*/ 113 w 205"/>
                <a:gd name="T73" fmla="*/ 7 h 298"/>
                <a:gd name="T74" fmla="*/ 125 w 205"/>
                <a:gd name="T75" fmla="*/ 1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5" h="298">
                  <a:moveTo>
                    <a:pt x="134" y="35"/>
                  </a:moveTo>
                  <a:lnTo>
                    <a:pt x="134" y="35"/>
                  </a:lnTo>
                  <a:lnTo>
                    <a:pt x="146" y="38"/>
                  </a:lnTo>
                  <a:lnTo>
                    <a:pt x="156" y="33"/>
                  </a:lnTo>
                  <a:lnTo>
                    <a:pt x="160" y="35"/>
                  </a:lnTo>
                  <a:lnTo>
                    <a:pt x="172" y="33"/>
                  </a:lnTo>
                  <a:lnTo>
                    <a:pt x="184" y="42"/>
                  </a:lnTo>
                  <a:lnTo>
                    <a:pt x="172" y="59"/>
                  </a:lnTo>
                  <a:lnTo>
                    <a:pt x="179" y="59"/>
                  </a:lnTo>
                  <a:lnTo>
                    <a:pt x="186" y="66"/>
                  </a:lnTo>
                  <a:lnTo>
                    <a:pt x="172" y="66"/>
                  </a:lnTo>
                  <a:lnTo>
                    <a:pt x="170" y="68"/>
                  </a:lnTo>
                  <a:lnTo>
                    <a:pt x="156" y="71"/>
                  </a:lnTo>
                  <a:lnTo>
                    <a:pt x="137" y="83"/>
                  </a:lnTo>
                  <a:lnTo>
                    <a:pt x="137" y="90"/>
                  </a:lnTo>
                  <a:lnTo>
                    <a:pt x="132" y="97"/>
                  </a:lnTo>
                  <a:lnTo>
                    <a:pt x="134" y="106"/>
                  </a:lnTo>
                  <a:lnTo>
                    <a:pt x="125" y="109"/>
                  </a:lnTo>
                  <a:lnTo>
                    <a:pt x="125" y="116"/>
                  </a:lnTo>
                  <a:lnTo>
                    <a:pt x="120" y="120"/>
                  </a:lnTo>
                  <a:lnTo>
                    <a:pt x="127" y="135"/>
                  </a:lnTo>
                  <a:lnTo>
                    <a:pt x="134" y="144"/>
                  </a:lnTo>
                  <a:lnTo>
                    <a:pt x="132" y="151"/>
                  </a:lnTo>
                  <a:lnTo>
                    <a:pt x="144" y="151"/>
                  </a:lnTo>
                  <a:lnTo>
                    <a:pt x="149" y="161"/>
                  </a:lnTo>
                  <a:lnTo>
                    <a:pt x="163" y="161"/>
                  </a:lnTo>
                  <a:lnTo>
                    <a:pt x="177" y="151"/>
                  </a:lnTo>
                  <a:lnTo>
                    <a:pt x="177" y="175"/>
                  </a:lnTo>
                  <a:lnTo>
                    <a:pt x="182" y="177"/>
                  </a:lnTo>
                  <a:lnTo>
                    <a:pt x="191" y="175"/>
                  </a:lnTo>
                  <a:lnTo>
                    <a:pt x="205" y="201"/>
                  </a:lnTo>
                  <a:lnTo>
                    <a:pt x="203" y="208"/>
                  </a:lnTo>
                  <a:lnTo>
                    <a:pt x="201" y="217"/>
                  </a:lnTo>
                  <a:lnTo>
                    <a:pt x="201" y="232"/>
                  </a:lnTo>
                  <a:lnTo>
                    <a:pt x="196" y="241"/>
                  </a:lnTo>
                  <a:lnTo>
                    <a:pt x="198" y="246"/>
                  </a:lnTo>
                  <a:lnTo>
                    <a:pt x="194" y="253"/>
                  </a:lnTo>
                  <a:lnTo>
                    <a:pt x="201" y="267"/>
                  </a:lnTo>
                  <a:lnTo>
                    <a:pt x="191" y="286"/>
                  </a:lnTo>
                  <a:lnTo>
                    <a:pt x="186" y="293"/>
                  </a:lnTo>
                  <a:lnTo>
                    <a:pt x="179" y="298"/>
                  </a:lnTo>
                  <a:lnTo>
                    <a:pt x="163" y="288"/>
                  </a:lnTo>
                  <a:lnTo>
                    <a:pt x="160" y="281"/>
                  </a:lnTo>
                  <a:lnTo>
                    <a:pt x="130" y="265"/>
                  </a:lnTo>
                  <a:lnTo>
                    <a:pt x="101" y="246"/>
                  </a:lnTo>
                  <a:lnTo>
                    <a:pt x="87" y="236"/>
                  </a:lnTo>
                  <a:lnTo>
                    <a:pt x="80" y="222"/>
                  </a:lnTo>
                  <a:lnTo>
                    <a:pt x="85" y="217"/>
                  </a:lnTo>
                  <a:lnTo>
                    <a:pt x="71" y="196"/>
                  </a:lnTo>
                  <a:lnTo>
                    <a:pt x="54" y="165"/>
                  </a:lnTo>
                  <a:lnTo>
                    <a:pt x="37" y="132"/>
                  </a:lnTo>
                  <a:lnTo>
                    <a:pt x="33" y="125"/>
                  </a:lnTo>
                  <a:lnTo>
                    <a:pt x="28" y="113"/>
                  </a:lnTo>
                  <a:lnTo>
                    <a:pt x="14" y="104"/>
                  </a:lnTo>
                  <a:lnTo>
                    <a:pt x="2" y="97"/>
                  </a:lnTo>
                  <a:lnTo>
                    <a:pt x="9" y="90"/>
                  </a:lnTo>
                  <a:lnTo>
                    <a:pt x="0" y="73"/>
                  </a:lnTo>
                  <a:lnTo>
                    <a:pt x="7" y="64"/>
                  </a:lnTo>
                  <a:lnTo>
                    <a:pt x="19" y="52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23" y="68"/>
                  </a:lnTo>
                  <a:lnTo>
                    <a:pt x="30" y="68"/>
                  </a:lnTo>
                  <a:lnTo>
                    <a:pt x="35" y="78"/>
                  </a:lnTo>
                  <a:lnTo>
                    <a:pt x="45" y="71"/>
                  </a:lnTo>
                  <a:lnTo>
                    <a:pt x="49" y="61"/>
                  </a:lnTo>
                  <a:lnTo>
                    <a:pt x="59" y="45"/>
                  </a:lnTo>
                  <a:lnTo>
                    <a:pt x="78" y="40"/>
                  </a:lnTo>
                  <a:lnTo>
                    <a:pt x="94" y="23"/>
                  </a:lnTo>
                  <a:lnTo>
                    <a:pt x="101" y="12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13" y="7"/>
                  </a:lnTo>
                  <a:lnTo>
                    <a:pt x="118" y="14"/>
                  </a:lnTo>
                  <a:lnTo>
                    <a:pt x="125" y="19"/>
                  </a:lnTo>
                  <a:lnTo>
                    <a:pt x="134" y="3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7" name="Freeform 248">
              <a:extLst>
                <a:ext uri="{FF2B5EF4-FFF2-40B4-BE49-F238E27FC236}">
                  <a16:creationId xmlns:a16="http://schemas.microsoft.com/office/drawing/2014/main" id="{42D28569-D86E-4576-0677-41493D5FA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1229" y="3401220"/>
              <a:ext cx="259061" cy="368139"/>
            </a:xfrm>
            <a:custGeom>
              <a:avLst/>
              <a:gdLst>
                <a:gd name="T0" fmla="*/ 147 w 152"/>
                <a:gd name="T1" fmla="*/ 168 h 216"/>
                <a:gd name="T2" fmla="*/ 152 w 152"/>
                <a:gd name="T3" fmla="*/ 190 h 216"/>
                <a:gd name="T4" fmla="*/ 140 w 152"/>
                <a:gd name="T5" fmla="*/ 187 h 216"/>
                <a:gd name="T6" fmla="*/ 138 w 152"/>
                <a:gd name="T7" fmla="*/ 206 h 216"/>
                <a:gd name="T8" fmla="*/ 114 w 152"/>
                <a:gd name="T9" fmla="*/ 204 h 216"/>
                <a:gd name="T10" fmla="*/ 114 w 152"/>
                <a:gd name="T11" fmla="*/ 185 h 216"/>
                <a:gd name="T12" fmla="*/ 97 w 152"/>
                <a:gd name="T13" fmla="*/ 185 h 216"/>
                <a:gd name="T14" fmla="*/ 78 w 152"/>
                <a:gd name="T15" fmla="*/ 194 h 216"/>
                <a:gd name="T16" fmla="*/ 83 w 152"/>
                <a:gd name="T17" fmla="*/ 176 h 216"/>
                <a:gd name="T18" fmla="*/ 102 w 152"/>
                <a:gd name="T19" fmla="*/ 164 h 216"/>
                <a:gd name="T20" fmla="*/ 119 w 152"/>
                <a:gd name="T21" fmla="*/ 166 h 216"/>
                <a:gd name="T22" fmla="*/ 133 w 152"/>
                <a:gd name="T23" fmla="*/ 159 h 216"/>
                <a:gd name="T24" fmla="*/ 145 w 152"/>
                <a:gd name="T25" fmla="*/ 154 h 216"/>
                <a:gd name="T26" fmla="*/ 147 w 152"/>
                <a:gd name="T27" fmla="*/ 168 h 216"/>
                <a:gd name="T28" fmla="*/ 109 w 152"/>
                <a:gd name="T29" fmla="*/ 138 h 216"/>
                <a:gd name="T30" fmla="*/ 97 w 152"/>
                <a:gd name="T31" fmla="*/ 154 h 216"/>
                <a:gd name="T32" fmla="*/ 83 w 152"/>
                <a:gd name="T33" fmla="*/ 147 h 216"/>
                <a:gd name="T34" fmla="*/ 90 w 152"/>
                <a:gd name="T35" fmla="*/ 138 h 216"/>
                <a:gd name="T36" fmla="*/ 102 w 152"/>
                <a:gd name="T37" fmla="*/ 128 h 216"/>
                <a:gd name="T38" fmla="*/ 112 w 152"/>
                <a:gd name="T39" fmla="*/ 123 h 216"/>
                <a:gd name="T40" fmla="*/ 22 w 152"/>
                <a:gd name="T41" fmla="*/ 154 h 216"/>
                <a:gd name="T42" fmla="*/ 0 w 152"/>
                <a:gd name="T43" fmla="*/ 171 h 216"/>
                <a:gd name="T44" fmla="*/ 19 w 152"/>
                <a:gd name="T45" fmla="*/ 147 h 216"/>
                <a:gd name="T46" fmla="*/ 36 w 152"/>
                <a:gd name="T47" fmla="*/ 121 h 216"/>
                <a:gd name="T48" fmla="*/ 29 w 152"/>
                <a:gd name="T49" fmla="*/ 142 h 216"/>
                <a:gd name="T50" fmla="*/ 76 w 152"/>
                <a:gd name="T51" fmla="*/ 112 h 216"/>
                <a:gd name="T52" fmla="*/ 86 w 152"/>
                <a:gd name="T53" fmla="*/ 116 h 216"/>
                <a:gd name="T54" fmla="*/ 95 w 152"/>
                <a:gd name="T55" fmla="*/ 123 h 216"/>
                <a:gd name="T56" fmla="*/ 78 w 152"/>
                <a:gd name="T57" fmla="*/ 135 h 216"/>
                <a:gd name="T58" fmla="*/ 78 w 152"/>
                <a:gd name="T59" fmla="*/ 119 h 216"/>
                <a:gd name="T60" fmla="*/ 133 w 152"/>
                <a:gd name="T61" fmla="*/ 107 h 216"/>
                <a:gd name="T62" fmla="*/ 138 w 152"/>
                <a:gd name="T63" fmla="*/ 126 h 216"/>
                <a:gd name="T64" fmla="*/ 126 w 152"/>
                <a:gd name="T65" fmla="*/ 128 h 216"/>
                <a:gd name="T66" fmla="*/ 123 w 152"/>
                <a:gd name="T67" fmla="*/ 140 h 216"/>
                <a:gd name="T68" fmla="*/ 116 w 152"/>
                <a:gd name="T69" fmla="*/ 128 h 216"/>
                <a:gd name="T70" fmla="*/ 123 w 152"/>
                <a:gd name="T71" fmla="*/ 119 h 216"/>
                <a:gd name="T72" fmla="*/ 114 w 152"/>
                <a:gd name="T73" fmla="*/ 100 h 216"/>
                <a:gd name="T74" fmla="*/ 133 w 152"/>
                <a:gd name="T75" fmla="*/ 107 h 216"/>
                <a:gd name="T76" fmla="*/ 69 w 152"/>
                <a:gd name="T77" fmla="*/ 93 h 216"/>
                <a:gd name="T78" fmla="*/ 60 w 152"/>
                <a:gd name="T79" fmla="*/ 97 h 216"/>
                <a:gd name="T80" fmla="*/ 64 w 152"/>
                <a:gd name="T81" fmla="*/ 86 h 216"/>
                <a:gd name="T82" fmla="*/ 67 w 152"/>
                <a:gd name="T83" fmla="*/ 0 h 216"/>
                <a:gd name="T84" fmla="*/ 76 w 152"/>
                <a:gd name="T85" fmla="*/ 5 h 216"/>
                <a:gd name="T86" fmla="*/ 83 w 152"/>
                <a:gd name="T87" fmla="*/ 5 h 216"/>
                <a:gd name="T88" fmla="*/ 86 w 152"/>
                <a:gd name="T89" fmla="*/ 24 h 216"/>
                <a:gd name="T90" fmla="*/ 71 w 152"/>
                <a:gd name="T91" fmla="*/ 45 h 216"/>
                <a:gd name="T92" fmla="*/ 74 w 152"/>
                <a:gd name="T93" fmla="*/ 71 h 216"/>
                <a:gd name="T94" fmla="*/ 88 w 152"/>
                <a:gd name="T95" fmla="*/ 71 h 216"/>
                <a:gd name="T96" fmla="*/ 107 w 152"/>
                <a:gd name="T97" fmla="*/ 90 h 216"/>
                <a:gd name="T98" fmla="*/ 112 w 152"/>
                <a:gd name="T99" fmla="*/ 102 h 216"/>
                <a:gd name="T100" fmla="*/ 93 w 152"/>
                <a:gd name="T101" fmla="*/ 86 h 216"/>
                <a:gd name="T102" fmla="*/ 78 w 152"/>
                <a:gd name="T103" fmla="*/ 81 h 216"/>
                <a:gd name="T104" fmla="*/ 55 w 152"/>
                <a:gd name="T105" fmla="*/ 78 h 216"/>
                <a:gd name="T106" fmla="*/ 62 w 152"/>
                <a:gd name="T107" fmla="*/ 67 h 216"/>
                <a:gd name="T108" fmla="*/ 55 w 152"/>
                <a:gd name="T109" fmla="*/ 69 h 216"/>
                <a:gd name="T110" fmla="*/ 43 w 152"/>
                <a:gd name="T111" fmla="*/ 52 h 216"/>
                <a:gd name="T112" fmla="*/ 50 w 152"/>
                <a:gd name="T113" fmla="*/ 43 h 216"/>
                <a:gd name="T114" fmla="*/ 57 w 152"/>
                <a:gd name="T1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" h="216">
                  <a:moveTo>
                    <a:pt x="147" y="168"/>
                  </a:moveTo>
                  <a:lnTo>
                    <a:pt x="147" y="168"/>
                  </a:lnTo>
                  <a:lnTo>
                    <a:pt x="149" y="180"/>
                  </a:lnTo>
                  <a:lnTo>
                    <a:pt x="152" y="190"/>
                  </a:lnTo>
                  <a:lnTo>
                    <a:pt x="145" y="204"/>
                  </a:lnTo>
                  <a:lnTo>
                    <a:pt x="140" y="187"/>
                  </a:lnTo>
                  <a:lnTo>
                    <a:pt x="130" y="194"/>
                  </a:lnTo>
                  <a:lnTo>
                    <a:pt x="138" y="206"/>
                  </a:lnTo>
                  <a:lnTo>
                    <a:pt x="133" y="216"/>
                  </a:lnTo>
                  <a:lnTo>
                    <a:pt x="114" y="204"/>
                  </a:lnTo>
                  <a:lnTo>
                    <a:pt x="109" y="194"/>
                  </a:lnTo>
                  <a:lnTo>
                    <a:pt x="114" y="185"/>
                  </a:lnTo>
                  <a:lnTo>
                    <a:pt x="104" y="178"/>
                  </a:lnTo>
                  <a:lnTo>
                    <a:pt x="97" y="185"/>
                  </a:lnTo>
                  <a:lnTo>
                    <a:pt x="90" y="185"/>
                  </a:lnTo>
                  <a:lnTo>
                    <a:pt x="78" y="194"/>
                  </a:lnTo>
                  <a:lnTo>
                    <a:pt x="76" y="190"/>
                  </a:lnTo>
                  <a:lnTo>
                    <a:pt x="83" y="176"/>
                  </a:lnTo>
                  <a:lnTo>
                    <a:pt x="93" y="171"/>
                  </a:lnTo>
                  <a:lnTo>
                    <a:pt x="102" y="164"/>
                  </a:lnTo>
                  <a:lnTo>
                    <a:pt x="107" y="171"/>
                  </a:lnTo>
                  <a:lnTo>
                    <a:pt x="119" y="166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33" y="147"/>
                  </a:lnTo>
                  <a:lnTo>
                    <a:pt x="145" y="154"/>
                  </a:lnTo>
                  <a:lnTo>
                    <a:pt x="147" y="161"/>
                  </a:lnTo>
                  <a:lnTo>
                    <a:pt x="147" y="168"/>
                  </a:lnTo>
                  <a:close/>
                  <a:moveTo>
                    <a:pt x="109" y="138"/>
                  </a:moveTo>
                  <a:lnTo>
                    <a:pt x="109" y="138"/>
                  </a:lnTo>
                  <a:lnTo>
                    <a:pt x="104" y="142"/>
                  </a:lnTo>
                  <a:lnTo>
                    <a:pt x="97" y="154"/>
                  </a:lnTo>
                  <a:lnTo>
                    <a:pt x="93" y="159"/>
                  </a:lnTo>
                  <a:lnTo>
                    <a:pt x="83" y="147"/>
                  </a:lnTo>
                  <a:lnTo>
                    <a:pt x="86" y="142"/>
                  </a:lnTo>
                  <a:lnTo>
                    <a:pt x="90" y="138"/>
                  </a:lnTo>
                  <a:lnTo>
                    <a:pt x="93" y="128"/>
                  </a:lnTo>
                  <a:lnTo>
                    <a:pt x="102" y="128"/>
                  </a:lnTo>
                  <a:lnTo>
                    <a:pt x="100" y="138"/>
                  </a:lnTo>
                  <a:lnTo>
                    <a:pt x="112" y="123"/>
                  </a:lnTo>
                  <a:lnTo>
                    <a:pt x="109" y="138"/>
                  </a:lnTo>
                  <a:close/>
                  <a:moveTo>
                    <a:pt x="22" y="154"/>
                  </a:moveTo>
                  <a:lnTo>
                    <a:pt x="22" y="154"/>
                  </a:lnTo>
                  <a:lnTo>
                    <a:pt x="0" y="171"/>
                  </a:lnTo>
                  <a:lnTo>
                    <a:pt x="7" y="157"/>
                  </a:lnTo>
                  <a:lnTo>
                    <a:pt x="19" y="147"/>
                  </a:lnTo>
                  <a:lnTo>
                    <a:pt x="29" y="138"/>
                  </a:lnTo>
                  <a:lnTo>
                    <a:pt x="36" y="121"/>
                  </a:lnTo>
                  <a:lnTo>
                    <a:pt x="41" y="133"/>
                  </a:lnTo>
                  <a:lnTo>
                    <a:pt x="29" y="142"/>
                  </a:lnTo>
                  <a:lnTo>
                    <a:pt x="22" y="154"/>
                  </a:lnTo>
                  <a:close/>
                  <a:moveTo>
                    <a:pt x="76" y="112"/>
                  </a:moveTo>
                  <a:lnTo>
                    <a:pt x="76" y="112"/>
                  </a:lnTo>
                  <a:lnTo>
                    <a:pt x="86" y="116"/>
                  </a:lnTo>
                  <a:lnTo>
                    <a:pt x="95" y="116"/>
                  </a:lnTo>
                  <a:lnTo>
                    <a:pt x="95" y="123"/>
                  </a:lnTo>
                  <a:lnTo>
                    <a:pt x="88" y="131"/>
                  </a:lnTo>
                  <a:lnTo>
                    <a:pt x="78" y="135"/>
                  </a:lnTo>
                  <a:lnTo>
                    <a:pt x="78" y="128"/>
                  </a:lnTo>
                  <a:lnTo>
                    <a:pt x="78" y="119"/>
                  </a:lnTo>
                  <a:lnTo>
                    <a:pt x="76" y="112"/>
                  </a:lnTo>
                  <a:close/>
                  <a:moveTo>
                    <a:pt x="133" y="107"/>
                  </a:moveTo>
                  <a:lnTo>
                    <a:pt x="133" y="107"/>
                  </a:lnTo>
                  <a:lnTo>
                    <a:pt x="138" y="126"/>
                  </a:lnTo>
                  <a:lnTo>
                    <a:pt x="126" y="121"/>
                  </a:lnTo>
                  <a:lnTo>
                    <a:pt x="126" y="128"/>
                  </a:lnTo>
                  <a:lnTo>
                    <a:pt x="130" y="138"/>
                  </a:lnTo>
                  <a:lnTo>
                    <a:pt x="123" y="140"/>
                  </a:lnTo>
                  <a:lnTo>
                    <a:pt x="121" y="128"/>
                  </a:lnTo>
                  <a:lnTo>
                    <a:pt x="116" y="128"/>
                  </a:lnTo>
                  <a:lnTo>
                    <a:pt x="114" y="119"/>
                  </a:lnTo>
                  <a:lnTo>
                    <a:pt x="123" y="119"/>
                  </a:lnTo>
                  <a:lnTo>
                    <a:pt x="123" y="114"/>
                  </a:lnTo>
                  <a:lnTo>
                    <a:pt x="114" y="100"/>
                  </a:lnTo>
                  <a:lnTo>
                    <a:pt x="128" y="102"/>
                  </a:lnTo>
                  <a:lnTo>
                    <a:pt x="133" y="107"/>
                  </a:lnTo>
                  <a:close/>
                  <a:moveTo>
                    <a:pt x="69" y="93"/>
                  </a:moveTo>
                  <a:lnTo>
                    <a:pt x="69" y="93"/>
                  </a:lnTo>
                  <a:lnTo>
                    <a:pt x="64" y="107"/>
                  </a:lnTo>
                  <a:lnTo>
                    <a:pt x="60" y="97"/>
                  </a:lnTo>
                  <a:lnTo>
                    <a:pt x="50" y="86"/>
                  </a:lnTo>
                  <a:lnTo>
                    <a:pt x="64" y="86"/>
                  </a:lnTo>
                  <a:lnTo>
                    <a:pt x="69" y="93"/>
                  </a:lnTo>
                  <a:close/>
                  <a:moveTo>
                    <a:pt x="67" y="0"/>
                  </a:moveTo>
                  <a:lnTo>
                    <a:pt x="67" y="0"/>
                  </a:lnTo>
                  <a:lnTo>
                    <a:pt x="76" y="5"/>
                  </a:lnTo>
                  <a:lnTo>
                    <a:pt x="81" y="0"/>
                  </a:lnTo>
                  <a:lnTo>
                    <a:pt x="83" y="5"/>
                  </a:lnTo>
                  <a:lnTo>
                    <a:pt x="81" y="12"/>
                  </a:lnTo>
                  <a:lnTo>
                    <a:pt x="86" y="24"/>
                  </a:lnTo>
                  <a:lnTo>
                    <a:pt x="81" y="38"/>
                  </a:lnTo>
                  <a:lnTo>
                    <a:pt x="71" y="45"/>
                  </a:lnTo>
                  <a:lnTo>
                    <a:pt x="69" y="60"/>
                  </a:lnTo>
                  <a:lnTo>
                    <a:pt x="74" y="71"/>
                  </a:lnTo>
                  <a:lnTo>
                    <a:pt x="81" y="74"/>
                  </a:lnTo>
                  <a:lnTo>
                    <a:pt x="88" y="71"/>
                  </a:lnTo>
                  <a:lnTo>
                    <a:pt x="109" y="81"/>
                  </a:lnTo>
                  <a:lnTo>
                    <a:pt x="107" y="90"/>
                  </a:lnTo>
                  <a:lnTo>
                    <a:pt x="112" y="93"/>
                  </a:lnTo>
                  <a:lnTo>
                    <a:pt x="112" y="102"/>
                  </a:lnTo>
                  <a:lnTo>
                    <a:pt x="97" y="93"/>
                  </a:lnTo>
                  <a:lnTo>
                    <a:pt x="93" y="86"/>
                  </a:lnTo>
                  <a:lnTo>
                    <a:pt x="88" y="90"/>
                  </a:lnTo>
                  <a:lnTo>
                    <a:pt x="78" y="81"/>
                  </a:lnTo>
                  <a:lnTo>
                    <a:pt x="62" y="83"/>
                  </a:lnTo>
                  <a:lnTo>
                    <a:pt x="55" y="78"/>
                  </a:lnTo>
                  <a:lnTo>
                    <a:pt x="57" y="71"/>
                  </a:lnTo>
                  <a:lnTo>
                    <a:pt x="62" y="67"/>
                  </a:lnTo>
                  <a:lnTo>
                    <a:pt x="57" y="64"/>
                  </a:lnTo>
                  <a:lnTo>
                    <a:pt x="55" y="69"/>
                  </a:lnTo>
                  <a:lnTo>
                    <a:pt x="48" y="62"/>
                  </a:lnTo>
                  <a:lnTo>
                    <a:pt x="43" y="52"/>
                  </a:lnTo>
                  <a:lnTo>
                    <a:pt x="43" y="38"/>
                  </a:lnTo>
                  <a:lnTo>
                    <a:pt x="50" y="43"/>
                  </a:lnTo>
                  <a:lnTo>
                    <a:pt x="52" y="17"/>
                  </a:lnTo>
                  <a:lnTo>
                    <a:pt x="57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8" name="Freeform 250">
              <a:extLst>
                <a:ext uri="{FF2B5EF4-FFF2-40B4-BE49-F238E27FC236}">
                  <a16:creationId xmlns:a16="http://schemas.microsoft.com/office/drawing/2014/main" id="{DA5FAF1D-407D-3370-4DC4-90D115739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9107" y="3987516"/>
              <a:ext cx="415861" cy="228383"/>
            </a:xfrm>
            <a:custGeom>
              <a:avLst/>
              <a:gdLst>
                <a:gd name="T0" fmla="*/ 241 w 244"/>
                <a:gd name="T1" fmla="*/ 71 h 134"/>
                <a:gd name="T2" fmla="*/ 229 w 244"/>
                <a:gd name="T3" fmla="*/ 66 h 134"/>
                <a:gd name="T4" fmla="*/ 218 w 244"/>
                <a:gd name="T5" fmla="*/ 42 h 134"/>
                <a:gd name="T6" fmla="*/ 222 w 244"/>
                <a:gd name="T7" fmla="*/ 47 h 134"/>
                <a:gd name="T8" fmla="*/ 234 w 244"/>
                <a:gd name="T9" fmla="*/ 59 h 134"/>
                <a:gd name="T10" fmla="*/ 241 w 244"/>
                <a:gd name="T11" fmla="*/ 71 h 134"/>
                <a:gd name="T12" fmla="*/ 177 w 244"/>
                <a:gd name="T13" fmla="*/ 49 h 134"/>
                <a:gd name="T14" fmla="*/ 168 w 244"/>
                <a:gd name="T15" fmla="*/ 54 h 134"/>
                <a:gd name="T16" fmla="*/ 149 w 244"/>
                <a:gd name="T17" fmla="*/ 61 h 134"/>
                <a:gd name="T18" fmla="*/ 128 w 244"/>
                <a:gd name="T19" fmla="*/ 56 h 134"/>
                <a:gd name="T20" fmla="*/ 118 w 244"/>
                <a:gd name="T21" fmla="*/ 47 h 134"/>
                <a:gd name="T22" fmla="*/ 142 w 244"/>
                <a:gd name="T23" fmla="*/ 49 h 134"/>
                <a:gd name="T24" fmla="*/ 147 w 244"/>
                <a:gd name="T25" fmla="*/ 40 h 134"/>
                <a:gd name="T26" fmla="*/ 158 w 244"/>
                <a:gd name="T27" fmla="*/ 47 h 134"/>
                <a:gd name="T28" fmla="*/ 173 w 244"/>
                <a:gd name="T29" fmla="*/ 37 h 134"/>
                <a:gd name="T30" fmla="*/ 180 w 244"/>
                <a:gd name="T31" fmla="*/ 26 h 134"/>
                <a:gd name="T32" fmla="*/ 182 w 244"/>
                <a:gd name="T33" fmla="*/ 37 h 134"/>
                <a:gd name="T34" fmla="*/ 99 w 244"/>
                <a:gd name="T35" fmla="*/ 80 h 134"/>
                <a:gd name="T36" fmla="*/ 113 w 244"/>
                <a:gd name="T37" fmla="*/ 90 h 134"/>
                <a:gd name="T38" fmla="*/ 135 w 244"/>
                <a:gd name="T39" fmla="*/ 106 h 134"/>
                <a:gd name="T40" fmla="*/ 147 w 244"/>
                <a:gd name="T41" fmla="*/ 118 h 134"/>
                <a:gd name="T42" fmla="*/ 158 w 244"/>
                <a:gd name="T43" fmla="*/ 127 h 134"/>
                <a:gd name="T44" fmla="*/ 147 w 244"/>
                <a:gd name="T45" fmla="*/ 134 h 134"/>
                <a:gd name="T46" fmla="*/ 128 w 244"/>
                <a:gd name="T47" fmla="*/ 127 h 134"/>
                <a:gd name="T48" fmla="*/ 99 w 244"/>
                <a:gd name="T49" fmla="*/ 113 h 134"/>
                <a:gd name="T50" fmla="*/ 80 w 244"/>
                <a:gd name="T51" fmla="*/ 90 h 134"/>
                <a:gd name="T52" fmla="*/ 47 w 244"/>
                <a:gd name="T53" fmla="*/ 87 h 134"/>
                <a:gd name="T54" fmla="*/ 38 w 244"/>
                <a:gd name="T55" fmla="*/ 106 h 134"/>
                <a:gd name="T56" fmla="*/ 17 w 244"/>
                <a:gd name="T57" fmla="*/ 108 h 134"/>
                <a:gd name="T58" fmla="*/ 0 w 244"/>
                <a:gd name="T59" fmla="*/ 54 h 134"/>
                <a:gd name="T60" fmla="*/ 28 w 244"/>
                <a:gd name="T61" fmla="*/ 11 h 134"/>
                <a:gd name="T62" fmla="*/ 69 w 244"/>
                <a:gd name="T63" fmla="*/ 30 h 134"/>
                <a:gd name="T64" fmla="*/ 80 w 244"/>
                <a:gd name="T65" fmla="*/ 49 h 134"/>
                <a:gd name="T66" fmla="*/ 111 w 244"/>
                <a:gd name="T67" fmla="*/ 66 h 134"/>
                <a:gd name="T68" fmla="*/ 99 w 244"/>
                <a:gd name="T69" fmla="*/ 80 h 134"/>
                <a:gd name="T70" fmla="*/ 196 w 244"/>
                <a:gd name="T71" fmla="*/ 33 h 134"/>
                <a:gd name="T72" fmla="*/ 187 w 244"/>
                <a:gd name="T73" fmla="*/ 28 h 134"/>
                <a:gd name="T74" fmla="*/ 177 w 244"/>
                <a:gd name="T75" fmla="*/ 16 h 134"/>
                <a:gd name="T76" fmla="*/ 156 w 244"/>
                <a:gd name="T77" fmla="*/ 4 h 134"/>
                <a:gd name="T78" fmla="*/ 168 w 244"/>
                <a:gd name="T79" fmla="*/ 4 h 134"/>
                <a:gd name="T80" fmla="*/ 182 w 244"/>
                <a:gd name="T81" fmla="*/ 11 h 134"/>
                <a:gd name="T82" fmla="*/ 194 w 244"/>
                <a:gd name="T83" fmla="*/ 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4" h="134">
                  <a:moveTo>
                    <a:pt x="241" y="71"/>
                  </a:moveTo>
                  <a:lnTo>
                    <a:pt x="241" y="71"/>
                  </a:lnTo>
                  <a:lnTo>
                    <a:pt x="236" y="73"/>
                  </a:lnTo>
                  <a:lnTo>
                    <a:pt x="229" y="66"/>
                  </a:lnTo>
                  <a:lnTo>
                    <a:pt x="222" y="54"/>
                  </a:lnTo>
                  <a:lnTo>
                    <a:pt x="218" y="42"/>
                  </a:lnTo>
                  <a:lnTo>
                    <a:pt x="220" y="40"/>
                  </a:lnTo>
                  <a:lnTo>
                    <a:pt x="222" y="47"/>
                  </a:lnTo>
                  <a:lnTo>
                    <a:pt x="227" y="49"/>
                  </a:lnTo>
                  <a:lnTo>
                    <a:pt x="234" y="59"/>
                  </a:lnTo>
                  <a:lnTo>
                    <a:pt x="244" y="66"/>
                  </a:lnTo>
                  <a:lnTo>
                    <a:pt x="241" y="71"/>
                  </a:lnTo>
                  <a:close/>
                  <a:moveTo>
                    <a:pt x="177" y="49"/>
                  </a:moveTo>
                  <a:lnTo>
                    <a:pt x="177" y="49"/>
                  </a:lnTo>
                  <a:lnTo>
                    <a:pt x="168" y="49"/>
                  </a:lnTo>
                  <a:lnTo>
                    <a:pt x="168" y="54"/>
                  </a:lnTo>
                  <a:lnTo>
                    <a:pt x="158" y="59"/>
                  </a:lnTo>
                  <a:lnTo>
                    <a:pt x="149" y="61"/>
                  </a:lnTo>
                  <a:lnTo>
                    <a:pt x="139" y="61"/>
                  </a:lnTo>
                  <a:lnTo>
                    <a:pt x="128" y="56"/>
                  </a:lnTo>
                  <a:lnTo>
                    <a:pt x="118" y="54"/>
                  </a:lnTo>
                  <a:lnTo>
                    <a:pt x="118" y="47"/>
                  </a:lnTo>
                  <a:lnTo>
                    <a:pt x="135" y="49"/>
                  </a:lnTo>
                  <a:lnTo>
                    <a:pt x="142" y="49"/>
                  </a:lnTo>
                  <a:lnTo>
                    <a:pt x="144" y="40"/>
                  </a:lnTo>
                  <a:lnTo>
                    <a:pt x="147" y="40"/>
                  </a:lnTo>
                  <a:lnTo>
                    <a:pt x="149" y="49"/>
                  </a:lnTo>
                  <a:lnTo>
                    <a:pt x="158" y="47"/>
                  </a:lnTo>
                  <a:lnTo>
                    <a:pt x="163" y="42"/>
                  </a:lnTo>
                  <a:lnTo>
                    <a:pt x="173" y="37"/>
                  </a:lnTo>
                  <a:lnTo>
                    <a:pt x="170" y="28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2" y="37"/>
                  </a:lnTo>
                  <a:lnTo>
                    <a:pt x="177" y="49"/>
                  </a:lnTo>
                  <a:close/>
                  <a:moveTo>
                    <a:pt x="99" y="80"/>
                  </a:moveTo>
                  <a:lnTo>
                    <a:pt x="99" y="80"/>
                  </a:lnTo>
                  <a:lnTo>
                    <a:pt x="113" y="90"/>
                  </a:lnTo>
                  <a:lnTo>
                    <a:pt x="125" y="106"/>
                  </a:lnTo>
                  <a:lnTo>
                    <a:pt x="135" y="106"/>
                  </a:lnTo>
                  <a:lnTo>
                    <a:pt x="135" y="113"/>
                  </a:lnTo>
                  <a:lnTo>
                    <a:pt x="147" y="118"/>
                  </a:lnTo>
                  <a:lnTo>
                    <a:pt x="139" y="120"/>
                  </a:lnTo>
                  <a:lnTo>
                    <a:pt x="158" y="127"/>
                  </a:lnTo>
                  <a:lnTo>
                    <a:pt x="156" y="132"/>
                  </a:lnTo>
                  <a:lnTo>
                    <a:pt x="147" y="134"/>
                  </a:lnTo>
                  <a:lnTo>
                    <a:pt x="142" y="130"/>
                  </a:lnTo>
                  <a:lnTo>
                    <a:pt x="128" y="127"/>
                  </a:lnTo>
                  <a:lnTo>
                    <a:pt x="111" y="125"/>
                  </a:lnTo>
                  <a:lnTo>
                    <a:pt x="99" y="113"/>
                  </a:lnTo>
                  <a:lnTo>
                    <a:pt x="90" y="106"/>
                  </a:lnTo>
                  <a:lnTo>
                    <a:pt x="80" y="90"/>
                  </a:lnTo>
                  <a:lnTo>
                    <a:pt x="59" y="82"/>
                  </a:lnTo>
                  <a:lnTo>
                    <a:pt x="47" y="87"/>
                  </a:lnTo>
                  <a:lnTo>
                    <a:pt x="35" y="94"/>
                  </a:lnTo>
                  <a:lnTo>
                    <a:pt x="38" y="106"/>
                  </a:lnTo>
                  <a:lnTo>
                    <a:pt x="26" y="111"/>
                  </a:lnTo>
                  <a:lnTo>
                    <a:pt x="17" y="108"/>
                  </a:lnTo>
                  <a:lnTo>
                    <a:pt x="0" y="106"/>
                  </a:lnTo>
                  <a:lnTo>
                    <a:pt x="0" y="54"/>
                  </a:lnTo>
                  <a:lnTo>
                    <a:pt x="0" y="2"/>
                  </a:lnTo>
                  <a:lnTo>
                    <a:pt x="28" y="11"/>
                  </a:lnTo>
                  <a:lnTo>
                    <a:pt x="57" y="23"/>
                  </a:lnTo>
                  <a:lnTo>
                    <a:pt x="69" y="30"/>
                  </a:lnTo>
                  <a:lnTo>
                    <a:pt x="78" y="37"/>
                  </a:lnTo>
                  <a:lnTo>
                    <a:pt x="80" y="49"/>
                  </a:lnTo>
                  <a:lnTo>
                    <a:pt x="106" y="59"/>
                  </a:lnTo>
                  <a:lnTo>
                    <a:pt x="111" y="66"/>
                  </a:lnTo>
                  <a:lnTo>
                    <a:pt x="97" y="68"/>
                  </a:lnTo>
                  <a:lnTo>
                    <a:pt x="99" y="80"/>
                  </a:lnTo>
                  <a:close/>
                  <a:moveTo>
                    <a:pt x="196" y="33"/>
                  </a:moveTo>
                  <a:lnTo>
                    <a:pt x="196" y="33"/>
                  </a:lnTo>
                  <a:lnTo>
                    <a:pt x="192" y="37"/>
                  </a:lnTo>
                  <a:lnTo>
                    <a:pt x="187" y="28"/>
                  </a:lnTo>
                  <a:lnTo>
                    <a:pt x="184" y="21"/>
                  </a:lnTo>
                  <a:lnTo>
                    <a:pt x="177" y="16"/>
                  </a:lnTo>
                  <a:lnTo>
                    <a:pt x="168" y="9"/>
                  </a:lnTo>
                  <a:lnTo>
                    <a:pt x="156" y="4"/>
                  </a:lnTo>
                  <a:lnTo>
                    <a:pt x="161" y="0"/>
                  </a:lnTo>
                  <a:lnTo>
                    <a:pt x="168" y="4"/>
                  </a:lnTo>
                  <a:lnTo>
                    <a:pt x="175" y="7"/>
                  </a:lnTo>
                  <a:lnTo>
                    <a:pt x="182" y="11"/>
                  </a:lnTo>
                  <a:lnTo>
                    <a:pt x="187" y="19"/>
                  </a:lnTo>
                  <a:lnTo>
                    <a:pt x="194" y="23"/>
                  </a:lnTo>
                  <a:lnTo>
                    <a:pt x="196" y="33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59" name="Freeform 254">
              <a:extLst>
                <a:ext uri="{FF2B5EF4-FFF2-40B4-BE49-F238E27FC236}">
                  <a16:creationId xmlns:a16="http://schemas.microsoft.com/office/drawing/2014/main" id="{E8DB9C8E-E84A-24D2-3432-D09D042C6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342" y="3401220"/>
              <a:ext cx="44313" cy="17044"/>
            </a:xfrm>
            <a:custGeom>
              <a:avLst/>
              <a:gdLst>
                <a:gd name="T0" fmla="*/ 26 w 26"/>
                <a:gd name="T1" fmla="*/ 5 h 10"/>
                <a:gd name="T2" fmla="*/ 26 w 26"/>
                <a:gd name="T3" fmla="*/ 5 h 10"/>
                <a:gd name="T4" fmla="*/ 24 w 26"/>
                <a:gd name="T5" fmla="*/ 10 h 10"/>
                <a:gd name="T6" fmla="*/ 9 w 26"/>
                <a:gd name="T7" fmla="*/ 10 h 10"/>
                <a:gd name="T8" fmla="*/ 0 w 26"/>
                <a:gd name="T9" fmla="*/ 10 h 10"/>
                <a:gd name="T10" fmla="*/ 0 w 26"/>
                <a:gd name="T11" fmla="*/ 3 h 10"/>
                <a:gd name="T12" fmla="*/ 2 w 26"/>
                <a:gd name="T13" fmla="*/ 0 h 10"/>
                <a:gd name="T14" fmla="*/ 17 w 26"/>
                <a:gd name="T15" fmla="*/ 0 h 10"/>
                <a:gd name="T16" fmla="*/ 24 w 26"/>
                <a:gd name="T17" fmla="*/ 3 h 10"/>
                <a:gd name="T18" fmla="*/ 26 w 26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0">
                  <a:moveTo>
                    <a:pt x="26" y="5"/>
                  </a:moveTo>
                  <a:lnTo>
                    <a:pt x="26" y="5"/>
                  </a:lnTo>
                  <a:lnTo>
                    <a:pt x="24" y="10"/>
                  </a:lnTo>
                  <a:lnTo>
                    <a:pt x="9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2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0" name="Freeform 256">
              <a:extLst>
                <a:ext uri="{FF2B5EF4-FFF2-40B4-BE49-F238E27FC236}">
                  <a16:creationId xmlns:a16="http://schemas.microsoft.com/office/drawing/2014/main" id="{7748381B-CF6F-9533-8886-189E85AF7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5524" y="2610157"/>
              <a:ext cx="180661" cy="189183"/>
            </a:xfrm>
            <a:custGeom>
              <a:avLst/>
              <a:gdLst>
                <a:gd name="T0" fmla="*/ 104 w 106"/>
                <a:gd name="T1" fmla="*/ 12 h 111"/>
                <a:gd name="T2" fmla="*/ 104 w 106"/>
                <a:gd name="T3" fmla="*/ 12 h 111"/>
                <a:gd name="T4" fmla="*/ 106 w 106"/>
                <a:gd name="T5" fmla="*/ 16 h 111"/>
                <a:gd name="T6" fmla="*/ 99 w 106"/>
                <a:gd name="T7" fmla="*/ 14 h 111"/>
                <a:gd name="T8" fmla="*/ 92 w 106"/>
                <a:gd name="T9" fmla="*/ 21 h 111"/>
                <a:gd name="T10" fmla="*/ 87 w 106"/>
                <a:gd name="T11" fmla="*/ 28 h 111"/>
                <a:gd name="T12" fmla="*/ 87 w 106"/>
                <a:gd name="T13" fmla="*/ 45 h 111"/>
                <a:gd name="T14" fmla="*/ 80 w 106"/>
                <a:gd name="T15" fmla="*/ 50 h 111"/>
                <a:gd name="T16" fmla="*/ 76 w 106"/>
                <a:gd name="T17" fmla="*/ 52 h 111"/>
                <a:gd name="T18" fmla="*/ 71 w 106"/>
                <a:gd name="T19" fmla="*/ 59 h 111"/>
                <a:gd name="T20" fmla="*/ 59 w 106"/>
                <a:gd name="T21" fmla="*/ 61 h 111"/>
                <a:gd name="T22" fmla="*/ 52 w 106"/>
                <a:gd name="T23" fmla="*/ 66 h 111"/>
                <a:gd name="T24" fmla="*/ 52 w 106"/>
                <a:gd name="T25" fmla="*/ 78 h 111"/>
                <a:gd name="T26" fmla="*/ 50 w 106"/>
                <a:gd name="T27" fmla="*/ 78 h 111"/>
                <a:gd name="T28" fmla="*/ 57 w 106"/>
                <a:gd name="T29" fmla="*/ 83 h 111"/>
                <a:gd name="T30" fmla="*/ 66 w 106"/>
                <a:gd name="T31" fmla="*/ 92 h 111"/>
                <a:gd name="T32" fmla="*/ 64 w 106"/>
                <a:gd name="T33" fmla="*/ 97 h 111"/>
                <a:gd name="T34" fmla="*/ 57 w 106"/>
                <a:gd name="T35" fmla="*/ 97 h 111"/>
                <a:gd name="T36" fmla="*/ 47 w 106"/>
                <a:gd name="T37" fmla="*/ 97 h 111"/>
                <a:gd name="T38" fmla="*/ 40 w 106"/>
                <a:gd name="T39" fmla="*/ 109 h 111"/>
                <a:gd name="T40" fmla="*/ 31 w 106"/>
                <a:gd name="T41" fmla="*/ 106 h 111"/>
                <a:gd name="T42" fmla="*/ 31 w 106"/>
                <a:gd name="T43" fmla="*/ 109 h 111"/>
                <a:gd name="T44" fmla="*/ 24 w 106"/>
                <a:gd name="T45" fmla="*/ 104 h 111"/>
                <a:gd name="T46" fmla="*/ 21 w 106"/>
                <a:gd name="T47" fmla="*/ 109 h 111"/>
                <a:gd name="T48" fmla="*/ 16 w 106"/>
                <a:gd name="T49" fmla="*/ 111 h 111"/>
                <a:gd name="T50" fmla="*/ 16 w 106"/>
                <a:gd name="T51" fmla="*/ 106 h 111"/>
                <a:gd name="T52" fmla="*/ 12 w 106"/>
                <a:gd name="T53" fmla="*/ 104 h 111"/>
                <a:gd name="T54" fmla="*/ 7 w 106"/>
                <a:gd name="T55" fmla="*/ 102 h 111"/>
                <a:gd name="T56" fmla="*/ 12 w 106"/>
                <a:gd name="T57" fmla="*/ 92 h 111"/>
                <a:gd name="T58" fmla="*/ 16 w 106"/>
                <a:gd name="T59" fmla="*/ 90 h 111"/>
                <a:gd name="T60" fmla="*/ 14 w 106"/>
                <a:gd name="T61" fmla="*/ 85 h 111"/>
                <a:gd name="T62" fmla="*/ 19 w 106"/>
                <a:gd name="T63" fmla="*/ 76 h 111"/>
                <a:gd name="T64" fmla="*/ 16 w 106"/>
                <a:gd name="T65" fmla="*/ 71 h 111"/>
                <a:gd name="T66" fmla="*/ 7 w 106"/>
                <a:gd name="T67" fmla="*/ 68 h 111"/>
                <a:gd name="T68" fmla="*/ 0 w 106"/>
                <a:gd name="T69" fmla="*/ 64 h 111"/>
                <a:gd name="T70" fmla="*/ 14 w 106"/>
                <a:gd name="T71" fmla="*/ 52 h 111"/>
                <a:gd name="T72" fmla="*/ 31 w 106"/>
                <a:gd name="T73" fmla="*/ 40 h 111"/>
                <a:gd name="T74" fmla="*/ 43 w 106"/>
                <a:gd name="T75" fmla="*/ 23 h 111"/>
                <a:gd name="T76" fmla="*/ 50 w 106"/>
                <a:gd name="T77" fmla="*/ 31 h 111"/>
                <a:gd name="T78" fmla="*/ 64 w 106"/>
                <a:gd name="T79" fmla="*/ 31 h 111"/>
                <a:gd name="T80" fmla="*/ 61 w 106"/>
                <a:gd name="T81" fmla="*/ 21 h 111"/>
                <a:gd name="T82" fmla="*/ 87 w 106"/>
                <a:gd name="T83" fmla="*/ 12 h 111"/>
                <a:gd name="T84" fmla="*/ 92 w 106"/>
                <a:gd name="T85" fmla="*/ 0 h 111"/>
                <a:gd name="T86" fmla="*/ 104 w 106"/>
                <a:gd name="T87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111">
                  <a:moveTo>
                    <a:pt x="104" y="12"/>
                  </a:moveTo>
                  <a:lnTo>
                    <a:pt x="104" y="12"/>
                  </a:lnTo>
                  <a:lnTo>
                    <a:pt x="106" y="16"/>
                  </a:lnTo>
                  <a:lnTo>
                    <a:pt x="99" y="14"/>
                  </a:lnTo>
                  <a:lnTo>
                    <a:pt x="92" y="21"/>
                  </a:lnTo>
                  <a:lnTo>
                    <a:pt x="87" y="28"/>
                  </a:lnTo>
                  <a:lnTo>
                    <a:pt x="87" y="45"/>
                  </a:lnTo>
                  <a:lnTo>
                    <a:pt x="80" y="50"/>
                  </a:lnTo>
                  <a:lnTo>
                    <a:pt x="76" y="52"/>
                  </a:lnTo>
                  <a:lnTo>
                    <a:pt x="71" y="59"/>
                  </a:lnTo>
                  <a:lnTo>
                    <a:pt x="59" y="61"/>
                  </a:lnTo>
                  <a:lnTo>
                    <a:pt x="52" y="66"/>
                  </a:lnTo>
                  <a:lnTo>
                    <a:pt x="52" y="78"/>
                  </a:lnTo>
                  <a:lnTo>
                    <a:pt x="50" y="78"/>
                  </a:lnTo>
                  <a:lnTo>
                    <a:pt x="57" y="83"/>
                  </a:lnTo>
                  <a:lnTo>
                    <a:pt x="66" y="92"/>
                  </a:lnTo>
                  <a:lnTo>
                    <a:pt x="64" y="97"/>
                  </a:lnTo>
                  <a:lnTo>
                    <a:pt x="57" y="97"/>
                  </a:lnTo>
                  <a:lnTo>
                    <a:pt x="47" y="97"/>
                  </a:lnTo>
                  <a:lnTo>
                    <a:pt x="40" y="109"/>
                  </a:lnTo>
                  <a:lnTo>
                    <a:pt x="31" y="106"/>
                  </a:lnTo>
                  <a:lnTo>
                    <a:pt x="31" y="109"/>
                  </a:lnTo>
                  <a:lnTo>
                    <a:pt x="24" y="104"/>
                  </a:lnTo>
                  <a:lnTo>
                    <a:pt x="21" y="109"/>
                  </a:lnTo>
                  <a:lnTo>
                    <a:pt x="16" y="111"/>
                  </a:lnTo>
                  <a:lnTo>
                    <a:pt x="16" y="106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12" y="92"/>
                  </a:lnTo>
                  <a:lnTo>
                    <a:pt x="16" y="90"/>
                  </a:lnTo>
                  <a:lnTo>
                    <a:pt x="14" y="85"/>
                  </a:lnTo>
                  <a:lnTo>
                    <a:pt x="19" y="76"/>
                  </a:lnTo>
                  <a:lnTo>
                    <a:pt x="16" y="71"/>
                  </a:lnTo>
                  <a:lnTo>
                    <a:pt x="7" y="68"/>
                  </a:lnTo>
                  <a:lnTo>
                    <a:pt x="0" y="64"/>
                  </a:lnTo>
                  <a:lnTo>
                    <a:pt x="14" y="52"/>
                  </a:lnTo>
                  <a:lnTo>
                    <a:pt x="31" y="40"/>
                  </a:lnTo>
                  <a:lnTo>
                    <a:pt x="43" y="23"/>
                  </a:lnTo>
                  <a:lnTo>
                    <a:pt x="50" y="31"/>
                  </a:lnTo>
                  <a:lnTo>
                    <a:pt x="64" y="31"/>
                  </a:lnTo>
                  <a:lnTo>
                    <a:pt x="61" y="21"/>
                  </a:lnTo>
                  <a:lnTo>
                    <a:pt x="87" y="12"/>
                  </a:lnTo>
                  <a:lnTo>
                    <a:pt x="92" y="0"/>
                  </a:lnTo>
                  <a:lnTo>
                    <a:pt x="104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1" name="Freeform 258">
              <a:extLst>
                <a:ext uri="{FF2B5EF4-FFF2-40B4-BE49-F238E27FC236}">
                  <a16:creationId xmlns:a16="http://schemas.microsoft.com/office/drawing/2014/main" id="{DAD83119-C127-4439-F77D-AFBE0E9E4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03" y="2639376"/>
              <a:ext cx="88626" cy="194296"/>
            </a:xfrm>
            <a:custGeom>
              <a:avLst/>
              <a:gdLst>
                <a:gd name="T0" fmla="*/ 22 w 52"/>
                <a:gd name="T1" fmla="*/ 0 h 114"/>
                <a:gd name="T2" fmla="*/ 22 w 52"/>
                <a:gd name="T3" fmla="*/ 0 h 114"/>
                <a:gd name="T4" fmla="*/ 26 w 52"/>
                <a:gd name="T5" fmla="*/ 9 h 114"/>
                <a:gd name="T6" fmla="*/ 36 w 52"/>
                <a:gd name="T7" fmla="*/ 9 h 114"/>
                <a:gd name="T8" fmla="*/ 38 w 52"/>
                <a:gd name="T9" fmla="*/ 7 h 114"/>
                <a:gd name="T10" fmla="*/ 48 w 52"/>
                <a:gd name="T11" fmla="*/ 7 h 114"/>
                <a:gd name="T12" fmla="*/ 52 w 52"/>
                <a:gd name="T13" fmla="*/ 19 h 114"/>
                <a:gd name="T14" fmla="*/ 43 w 52"/>
                <a:gd name="T15" fmla="*/ 24 h 114"/>
                <a:gd name="T16" fmla="*/ 43 w 52"/>
                <a:gd name="T17" fmla="*/ 43 h 114"/>
                <a:gd name="T18" fmla="*/ 41 w 52"/>
                <a:gd name="T19" fmla="*/ 45 h 114"/>
                <a:gd name="T20" fmla="*/ 41 w 52"/>
                <a:gd name="T21" fmla="*/ 54 h 114"/>
                <a:gd name="T22" fmla="*/ 33 w 52"/>
                <a:gd name="T23" fmla="*/ 57 h 114"/>
                <a:gd name="T24" fmla="*/ 41 w 52"/>
                <a:gd name="T25" fmla="*/ 69 h 114"/>
                <a:gd name="T26" fmla="*/ 36 w 52"/>
                <a:gd name="T27" fmla="*/ 83 h 114"/>
                <a:gd name="T28" fmla="*/ 41 w 52"/>
                <a:gd name="T29" fmla="*/ 88 h 114"/>
                <a:gd name="T30" fmla="*/ 38 w 52"/>
                <a:gd name="T31" fmla="*/ 95 h 114"/>
                <a:gd name="T32" fmla="*/ 33 w 52"/>
                <a:gd name="T33" fmla="*/ 102 h 114"/>
                <a:gd name="T34" fmla="*/ 33 w 52"/>
                <a:gd name="T35" fmla="*/ 109 h 114"/>
                <a:gd name="T36" fmla="*/ 29 w 52"/>
                <a:gd name="T37" fmla="*/ 114 h 114"/>
                <a:gd name="T38" fmla="*/ 19 w 52"/>
                <a:gd name="T39" fmla="*/ 111 h 114"/>
                <a:gd name="T40" fmla="*/ 10 w 52"/>
                <a:gd name="T41" fmla="*/ 111 h 114"/>
                <a:gd name="T42" fmla="*/ 15 w 52"/>
                <a:gd name="T43" fmla="*/ 97 h 114"/>
                <a:gd name="T44" fmla="*/ 12 w 52"/>
                <a:gd name="T45" fmla="*/ 85 h 114"/>
                <a:gd name="T46" fmla="*/ 5 w 52"/>
                <a:gd name="T47" fmla="*/ 83 h 114"/>
                <a:gd name="T48" fmla="*/ 0 w 52"/>
                <a:gd name="T49" fmla="*/ 76 h 114"/>
                <a:gd name="T50" fmla="*/ 3 w 52"/>
                <a:gd name="T51" fmla="*/ 62 h 114"/>
                <a:gd name="T52" fmla="*/ 10 w 52"/>
                <a:gd name="T53" fmla="*/ 54 h 114"/>
                <a:gd name="T54" fmla="*/ 10 w 52"/>
                <a:gd name="T55" fmla="*/ 45 h 114"/>
                <a:gd name="T56" fmla="*/ 12 w 52"/>
                <a:gd name="T57" fmla="*/ 33 h 114"/>
                <a:gd name="T58" fmla="*/ 12 w 52"/>
                <a:gd name="T59" fmla="*/ 24 h 114"/>
                <a:gd name="T60" fmla="*/ 10 w 52"/>
                <a:gd name="T61" fmla="*/ 17 h 114"/>
                <a:gd name="T62" fmla="*/ 10 w 52"/>
                <a:gd name="T63" fmla="*/ 7 h 114"/>
                <a:gd name="T64" fmla="*/ 15 w 52"/>
                <a:gd name="T65" fmla="*/ 2 h 114"/>
                <a:gd name="T66" fmla="*/ 22 w 52"/>
                <a:gd name="T6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114">
                  <a:moveTo>
                    <a:pt x="22" y="0"/>
                  </a:moveTo>
                  <a:lnTo>
                    <a:pt x="22" y="0"/>
                  </a:lnTo>
                  <a:lnTo>
                    <a:pt x="26" y="9"/>
                  </a:lnTo>
                  <a:lnTo>
                    <a:pt x="36" y="9"/>
                  </a:lnTo>
                  <a:lnTo>
                    <a:pt x="38" y="7"/>
                  </a:lnTo>
                  <a:lnTo>
                    <a:pt x="48" y="7"/>
                  </a:lnTo>
                  <a:lnTo>
                    <a:pt x="52" y="19"/>
                  </a:lnTo>
                  <a:lnTo>
                    <a:pt x="43" y="24"/>
                  </a:lnTo>
                  <a:lnTo>
                    <a:pt x="43" y="43"/>
                  </a:lnTo>
                  <a:lnTo>
                    <a:pt x="41" y="45"/>
                  </a:lnTo>
                  <a:lnTo>
                    <a:pt x="41" y="54"/>
                  </a:lnTo>
                  <a:lnTo>
                    <a:pt x="33" y="57"/>
                  </a:lnTo>
                  <a:lnTo>
                    <a:pt x="41" y="69"/>
                  </a:lnTo>
                  <a:lnTo>
                    <a:pt x="36" y="83"/>
                  </a:lnTo>
                  <a:lnTo>
                    <a:pt x="41" y="88"/>
                  </a:lnTo>
                  <a:lnTo>
                    <a:pt x="38" y="95"/>
                  </a:lnTo>
                  <a:lnTo>
                    <a:pt x="33" y="102"/>
                  </a:lnTo>
                  <a:lnTo>
                    <a:pt x="33" y="109"/>
                  </a:lnTo>
                  <a:lnTo>
                    <a:pt x="29" y="114"/>
                  </a:lnTo>
                  <a:lnTo>
                    <a:pt x="19" y="111"/>
                  </a:lnTo>
                  <a:lnTo>
                    <a:pt x="10" y="111"/>
                  </a:lnTo>
                  <a:lnTo>
                    <a:pt x="15" y="97"/>
                  </a:lnTo>
                  <a:lnTo>
                    <a:pt x="12" y="85"/>
                  </a:lnTo>
                  <a:lnTo>
                    <a:pt x="5" y="83"/>
                  </a:lnTo>
                  <a:lnTo>
                    <a:pt x="0" y="76"/>
                  </a:lnTo>
                  <a:lnTo>
                    <a:pt x="3" y="62"/>
                  </a:lnTo>
                  <a:lnTo>
                    <a:pt x="10" y="54"/>
                  </a:lnTo>
                  <a:lnTo>
                    <a:pt x="10" y="45"/>
                  </a:lnTo>
                  <a:lnTo>
                    <a:pt x="12" y="33"/>
                  </a:lnTo>
                  <a:lnTo>
                    <a:pt x="12" y="24"/>
                  </a:lnTo>
                  <a:lnTo>
                    <a:pt x="10" y="17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2" name="Freeform 264">
              <a:extLst>
                <a:ext uri="{FF2B5EF4-FFF2-40B4-BE49-F238E27FC236}">
                  <a16:creationId xmlns:a16="http://schemas.microsoft.com/office/drawing/2014/main" id="{AD93F2F3-1BA0-C8BA-2687-4A444065B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351" y="3179655"/>
              <a:ext cx="23861" cy="44313"/>
            </a:xfrm>
            <a:custGeom>
              <a:avLst/>
              <a:gdLst>
                <a:gd name="T0" fmla="*/ 10 w 14"/>
                <a:gd name="T1" fmla="*/ 24 h 26"/>
                <a:gd name="T2" fmla="*/ 10 w 14"/>
                <a:gd name="T3" fmla="*/ 24 h 26"/>
                <a:gd name="T4" fmla="*/ 5 w 14"/>
                <a:gd name="T5" fmla="*/ 26 h 26"/>
                <a:gd name="T6" fmla="*/ 0 w 14"/>
                <a:gd name="T7" fmla="*/ 21 h 26"/>
                <a:gd name="T8" fmla="*/ 0 w 14"/>
                <a:gd name="T9" fmla="*/ 10 h 26"/>
                <a:gd name="T10" fmla="*/ 3 w 14"/>
                <a:gd name="T11" fmla="*/ 0 h 26"/>
                <a:gd name="T12" fmla="*/ 7 w 14"/>
                <a:gd name="T13" fmla="*/ 0 h 26"/>
                <a:gd name="T14" fmla="*/ 14 w 14"/>
                <a:gd name="T15" fmla="*/ 5 h 26"/>
                <a:gd name="T16" fmla="*/ 14 w 14"/>
                <a:gd name="T17" fmla="*/ 14 h 26"/>
                <a:gd name="T18" fmla="*/ 10 w 14"/>
                <a:gd name="T1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6">
                  <a:moveTo>
                    <a:pt x="10" y="24"/>
                  </a:moveTo>
                  <a:lnTo>
                    <a:pt x="10" y="24"/>
                  </a:lnTo>
                  <a:lnTo>
                    <a:pt x="5" y="26"/>
                  </a:lnTo>
                  <a:lnTo>
                    <a:pt x="0" y="21"/>
                  </a:lnTo>
                  <a:lnTo>
                    <a:pt x="0" y="10"/>
                  </a:lnTo>
                  <a:lnTo>
                    <a:pt x="3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4" y="14"/>
                  </a:lnTo>
                  <a:lnTo>
                    <a:pt x="10" y="24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3" name="Freeform 270">
              <a:extLst>
                <a:ext uri="{FF2B5EF4-FFF2-40B4-BE49-F238E27FC236}">
                  <a16:creationId xmlns:a16="http://schemas.microsoft.com/office/drawing/2014/main" id="{A35B3D74-AC31-692C-0156-DD45C56AF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568" y="3131933"/>
              <a:ext cx="238609" cy="201113"/>
            </a:xfrm>
            <a:custGeom>
              <a:avLst/>
              <a:gdLst>
                <a:gd name="T0" fmla="*/ 138 w 140"/>
                <a:gd name="T1" fmla="*/ 5 h 118"/>
                <a:gd name="T2" fmla="*/ 138 w 140"/>
                <a:gd name="T3" fmla="*/ 5 h 118"/>
                <a:gd name="T4" fmla="*/ 138 w 140"/>
                <a:gd name="T5" fmla="*/ 31 h 118"/>
                <a:gd name="T6" fmla="*/ 83 w 140"/>
                <a:gd name="T7" fmla="*/ 31 h 118"/>
                <a:gd name="T8" fmla="*/ 85 w 140"/>
                <a:gd name="T9" fmla="*/ 76 h 118"/>
                <a:gd name="T10" fmla="*/ 71 w 140"/>
                <a:gd name="T11" fmla="*/ 78 h 118"/>
                <a:gd name="T12" fmla="*/ 67 w 140"/>
                <a:gd name="T13" fmla="*/ 85 h 118"/>
                <a:gd name="T14" fmla="*/ 69 w 140"/>
                <a:gd name="T15" fmla="*/ 111 h 118"/>
                <a:gd name="T16" fmla="*/ 5 w 140"/>
                <a:gd name="T17" fmla="*/ 111 h 118"/>
                <a:gd name="T18" fmla="*/ 0 w 140"/>
                <a:gd name="T19" fmla="*/ 118 h 118"/>
                <a:gd name="T20" fmla="*/ 3 w 140"/>
                <a:gd name="T21" fmla="*/ 109 h 118"/>
                <a:gd name="T22" fmla="*/ 3 w 140"/>
                <a:gd name="T23" fmla="*/ 109 h 118"/>
                <a:gd name="T24" fmla="*/ 38 w 140"/>
                <a:gd name="T25" fmla="*/ 109 h 118"/>
                <a:gd name="T26" fmla="*/ 41 w 140"/>
                <a:gd name="T27" fmla="*/ 104 h 118"/>
                <a:gd name="T28" fmla="*/ 48 w 140"/>
                <a:gd name="T29" fmla="*/ 94 h 118"/>
                <a:gd name="T30" fmla="*/ 52 w 140"/>
                <a:gd name="T31" fmla="*/ 71 h 118"/>
                <a:gd name="T32" fmla="*/ 76 w 140"/>
                <a:gd name="T33" fmla="*/ 52 h 118"/>
                <a:gd name="T34" fmla="*/ 83 w 140"/>
                <a:gd name="T35" fmla="*/ 28 h 118"/>
                <a:gd name="T36" fmla="*/ 88 w 140"/>
                <a:gd name="T37" fmla="*/ 28 h 118"/>
                <a:gd name="T38" fmla="*/ 95 w 140"/>
                <a:gd name="T39" fmla="*/ 14 h 118"/>
                <a:gd name="T40" fmla="*/ 107 w 140"/>
                <a:gd name="T41" fmla="*/ 12 h 118"/>
                <a:gd name="T42" fmla="*/ 114 w 140"/>
                <a:gd name="T43" fmla="*/ 14 h 118"/>
                <a:gd name="T44" fmla="*/ 121 w 140"/>
                <a:gd name="T45" fmla="*/ 14 h 118"/>
                <a:gd name="T46" fmla="*/ 126 w 140"/>
                <a:gd name="T47" fmla="*/ 9 h 118"/>
                <a:gd name="T48" fmla="*/ 138 w 140"/>
                <a:gd name="T49" fmla="*/ 9 h 118"/>
                <a:gd name="T50" fmla="*/ 135 w 140"/>
                <a:gd name="T51" fmla="*/ 0 h 118"/>
                <a:gd name="T52" fmla="*/ 140 w 140"/>
                <a:gd name="T53" fmla="*/ 0 h 118"/>
                <a:gd name="T54" fmla="*/ 140 w 140"/>
                <a:gd name="T55" fmla="*/ 0 h 118"/>
                <a:gd name="T56" fmla="*/ 138 w 140"/>
                <a:gd name="T5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18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4" name="Freeform 271">
              <a:extLst>
                <a:ext uri="{FF2B5EF4-FFF2-40B4-BE49-F238E27FC236}">
                  <a16:creationId xmlns:a16="http://schemas.microsoft.com/office/drawing/2014/main" id="{FDE84650-87B1-1835-EC4C-62B114741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568" y="3131933"/>
              <a:ext cx="238609" cy="201113"/>
            </a:xfrm>
            <a:custGeom>
              <a:avLst/>
              <a:gdLst>
                <a:gd name="T0" fmla="*/ 138 w 140"/>
                <a:gd name="T1" fmla="*/ 5 h 118"/>
                <a:gd name="T2" fmla="*/ 138 w 140"/>
                <a:gd name="T3" fmla="*/ 5 h 118"/>
                <a:gd name="T4" fmla="*/ 138 w 140"/>
                <a:gd name="T5" fmla="*/ 31 h 118"/>
                <a:gd name="T6" fmla="*/ 83 w 140"/>
                <a:gd name="T7" fmla="*/ 31 h 118"/>
                <a:gd name="T8" fmla="*/ 85 w 140"/>
                <a:gd name="T9" fmla="*/ 76 h 118"/>
                <a:gd name="T10" fmla="*/ 71 w 140"/>
                <a:gd name="T11" fmla="*/ 78 h 118"/>
                <a:gd name="T12" fmla="*/ 67 w 140"/>
                <a:gd name="T13" fmla="*/ 85 h 118"/>
                <a:gd name="T14" fmla="*/ 69 w 140"/>
                <a:gd name="T15" fmla="*/ 111 h 118"/>
                <a:gd name="T16" fmla="*/ 5 w 140"/>
                <a:gd name="T17" fmla="*/ 111 h 118"/>
                <a:gd name="T18" fmla="*/ 0 w 140"/>
                <a:gd name="T19" fmla="*/ 118 h 118"/>
                <a:gd name="T20" fmla="*/ 3 w 140"/>
                <a:gd name="T21" fmla="*/ 109 h 118"/>
                <a:gd name="T22" fmla="*/ 3 w 140"/>
                <a:gd name="T23" fmla="*/ 109 h 118"/>
                <a:gd name="T24" fmla="*/ 38 w 140"/>
                <a:gd name="T25" fmla="*/ 109 h 118"/>
                <a:gd name="T26" fmla="*/ 41 w 140"/>
                <a:gd name="T27" fmla="*/ 104 h 118"/>
                <a:gd name="T28" fmla="*/ 48 w 140"/>
                <a:gd name="T29" fmla="*/ 94 h 118"/>
                <a:gd name="T30" fmla="*/ 52 w 140"/>
                <a:gd name="T31" fmla="*/ 71 h 118"/>
                <a:gd name="T32" fmla="*/ 76 w 140"/>
                <a:gd name="T33" fmla="*/ 52 h 118"/>
                <a:gd name="T34" fmla="*/ 83 w 140"/>
                <a:gd name="T35" fmla="*/ 28 h 118"/>
                <a:gd name="T36" fmla="*/ 88 w 140"/>
                <a:gd name="T37" fmla="*/ 28 h 118"/>
                <a:gd name="T38" fmla="*/ 95 w 140"/>
                <a:gd name="T39" fmla="*/ 14 h 118"/>
                <a:gd name="T40" fmla="*/ 107 w 140"/>
                <a:gd name="T41" fmla="*/ 12 h 118"/>
                <a:gd name="T42" fmla="*/ 114 w 140"/>
                <a:gd name="T43" fmla="*/ 14 h 118"/>
                <a:gd name="T44" fmla="*/ 121 w 140"/>
                <a:gd name="T45" fmla="*/ 14 h 118"/>
                <a:gd name="T46" fmla="*/ 126 w 140"/>
                <a:gd name="T47" fmla="*/ 9 h 118"/>
                <a:gd name="T48" fmla="*/ 138 w 140"/>
                <a:gd name="T49" fmla="*/ 9 h 118"/>
                <a:gd name="T50" fmla="*/ 135 w 140"/>
                <a:gd name="T51" fmla="*/ 0 h 118"/>
                <a:gd name="T52" fmla="*/ 140 w 140"/>
                <a:gd name="T53" fmla="*/ 0 h 118"/>
                <a:gd name="T54" fmla="*/ 140 w 140"/>
                <a:gd name="T55" fmla="*/ 0 h 118"/>
                <a:gd name="T56" fmla="*/ 138 w 140"/>
                <a:gd name="T57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18">
                  <a:moveTo>
                    <a:pt x="138" y="5"/>
                  </a:moveTo>
                  <a:lnTo>
                    <a:pt x="138" y="5"/>
                  </a:lnTo>
                  <a:lnTo>
                    <a:pt x="138" y="31"/>
                  </a:lnTo>
                  <a:lnTo>
                    <a:pt x="83" y="31"/>
                  </a:lnTo>
                  <a:lnTo>
                    <a:pt x="85" y="76"/>
                  </a:lnTo>
                  <a:lnTo>
                    <a:pt x="71" y="78"/>
                  </a:lnTo>
                  <a:lnTo>
                    <a:pt x="67" y="85"/>
                  </a:lnTo>
                  <a:lnTo>
                    <a:pt x="69" y="111"/>
                  </a:lnTo>
                  <a:lnTo>
                    <a:pt x="5" y="111"/>
                  </a:lnTo>
                  <a:lnTo>
                    <a:pt x="0" y="118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38" y="109"/>
                  </a:lnTo>
                  <a:lnTo>
                    <a:pt x="41" y="104"/>
                  </a:lnTo>
                  <a:lnTo>
                    <a:pt x="48" y="94"/>
                  </a:lnTo>
                  <a:lnTo>
                    <a:pt x="52" y="71"/>
                  </a:lnTo>
                  <a:lnTo>
                    <a:pt x="76" y="52"/>
                  </a:lnTo>
                  <a:lnTo>
                    <a:pt x="83" y="28"/>
                  </a:lnTo>
                  <a:lnTo>
                    <a:pt x="88" y="28"/>
                  </a:lnTo>
                  <a:lnTo>
                    <a:pt x="95" y="14"/>
                  </a:lnTo>
                  <a:lnTo>
                    <a:pt x="107" y="12"/>
                  </a:lnTo>
                  <a:lnTo>
                    <a:pt x="114" y="14"/>
                  </a:lnTo>
                  <a:lnTo>
                    <a:pt x="121" y="14"/>
                  </a:lnTo>
                  <a:lnTo>
                    <a:pt x="126" y="9"/>
                  </a:lnTo>
                  <a:lnTo>
                    <a:pt x="138" y="9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5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5" name="Freeform 276">
              <a:extLst>
                <a:ext uri="{FF2B5EF4-FFF2-40B4-BE49-F238E27FC236}">
                  <a16:creationId xmlns:a16="http://schemas.microsoft.com/office/drawing/2014/main" id="{2ED8B998-80C6-E8EE-8045-ECD2FC706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37" y="3459168"/>
              <a:ext cx="170435" cy="121010"/>
            </a:xfrm>
            <a:custGeom>
              <a:avLst/>
              <a:gdLst>
                <a:gd name="T0" fmla="*/ 50 w 100"/>
                <a:gd name="T1" fmla="*/ 0 h 71"/>
                <a:gd name="T2" fmla="*/ 50 w 100"/>
                <a:gd name="T3" fmla="*/ 0 h 71"/>
                <a:gd name="T4" fmla="*/ 57 w 100"/>
                <a:gd name="T5" fmla="*/ 4 h 71"/>
                <a:gd name="T6" fmla="*/ 69 w 100"/>
                <a:gd name="T7" fmla="*/ 9 h 71"/>
                <a:gd name="T8" fmla="*/ 76 w 100"/>
                <a:gd name="T9" fmla="*/ 21 h 71"/>
                <a:gd name="T10" fmla="*/ 88 w 100"/>
                <a:gd name="T11" fmla="*/ 33 h 71"/>
                <a:gd name="T12" fmla="*/ 90 w 100"/>
                <a:gd name="T13" fmla="*/ 42 h 71"/>
                <a:gd name="T14" fmla="*/ 92 w 100"/>
                <a:gd name="T15" fmla="*/ 52 h 71"/>
                <a:gd name="T16" fmla="*/ 97 w 100"/>
                <a:gd name="T17" fmla="*/ 59 h 71"/>
                <a:gd name="T18" fmla="*/ 100 w 100"/>
                <a:gd name="T19" fmla="*/ 63 h 71"/>
                <a:gd name="T20" fmla="*/ 100 w 100"/>
                <a:gd name="T21" fmla="*/ 68 h 71"/>
                <a:gd name="T22" fmla="*/ 97 w 100"/>
                <a:gd name="T23" fmla="*/ 71 h 71"/>
                <a:gd name="T24" fmla="*/ 88 w 100"/>
                <a:gd name="T25" fmla="*/ 68 h 71"/>
                <a:gd name="T26" fmla="*/ 85 w 100"/>
                <a:gd name="T27" fmla="*/ 71 h 71"/>
                <a:gd name="T28" fmla="*/ 83 w 100"/>
                <a:gd name="T29" fmla="*/ 71 h 71"/>
                <a:gd name="T30" fmla="*/ 71 w 100"/>
                <a:gd name="T31" fmla="*/ 66 h 71"/>
                <a:gd name="T32" fmla="*/ 64 w 100"/>
                <a:gd name="T33" fmla="*/ 66 h 71"/>
                <a:gd name="T34" fmla="*/ 33 w 100"/>
                <a:gd name="T35" fmla="*/ 66 h 71"/>
                <a:gd name="T36" fmla="*/ 29 w 100"/>
                <a:gd name="T37" fmla="*/ 68 h 71"/>
                <a:gd name="T38" fmla="*/ 24 w 100"/>
                <a:gd name="T39" fmla="*/ 66 h 71"/>
                <a:gd name="T40" fmla="*/ 14 w 100"/>
                <a:gd name="T41" fmla="*/ 71 h 71"/>
                <a:gd name="T42" fmla="*/ 12 w 100"/>
                <a:gd name="T43" fmla="*/ 56 h 71"/>
                <a:gd name="T44" fmla="*/ 26 w 100"/>
                <a:gd name="T45" fmla="*/ 59 h 71"/>
                <a:gd name="T46" fmla="*/ 31 w 100"/>
                <a:gd name="T47" fmla="*/ 56 h 71"/>
                <a:gd name="T48" fmla="*/ 33 w 100"/>
                <a:gd name="T49" fmla="*/ 56 h 71"/>
                <a:gd name="T50" fmla="*/ 40 w 100"/>
                <a:gd name="T51" fmla="*/ 52 h 71"/>
                <a:gd name="T52" fmla="*/ 48 w 100"/>
                <a:gd name="T53" fmla="*/ 54 h 71"/>
                <a:gd name="T54" fmla="*/ 55 w 100"/>
                <a:gd name="T55" fmla="*/ 56 h 71"/>
                <a:gd name="T56" fmla="*/ 62 w 100"/>
                <a:gd name="T57" fmla="*/ 52 h 71"/>
                <a:gd name="T58" fmla="*/ 57 w 100"/>
                <a:gd name="T59" fmla="*/ 47 h 71"/>
                <a:gd name="T60" fmla="*/ 52 w 100"/>
                <a:gd name="T61" fmla="*/ 49 h 71"/>
                <a:gd name="T62" fmla="*/ 48 w 100"/>
                <a:gd name="T63" fmla="*/ 49 h 71"/>
                <a:gd name="T64" fmla="*/ 40 w 100"/>
                <a:gd name="T65" fmla="*/ 44 h 71"/>
                <a:gd name="T66" fmla="*/ 36 w 100"/>
                <a:gd name="T67" fmla="*/ 44 h 71"/>
                <a:gd name="T68" fmla="*/ 31 w 100"/>
                <a:gd name="T69" fmla="*/ 49 h 71"/>
                <a:gd name="T70" fmla="*/ 14 w 100"/>
                <a:gd name="T71" fmla="*/ 49 h 71"/>
                <a:gd name="T72" fmla="*/ 7 w 100"/>
                <a:gd name="T73" fmla="*/ 37 h 71"/>
                <a:gd name="T74" fmla="*/ 0 w 100"/>
                <a:gd name="T75" fmla="*/ 30 h 71"/>
                <a:gd name="T76" fmla="*/ 7 w 100"/>
                <a:gd name="T77" fmla="*/ 28 h 71"/>
                <a:gd name="T78" fmla="*/ 14 w 100"/>
                <a:gd name="T79" fmla="*/ 16 h 71"/>
                <a:gd name="T80" fmla="*/ 19 w 100"/>
                <a:gd name="T81" fmla="*/ 7 h 71"/>
                <a:gd name="T82" fmla="*/ 24 w 100"/>
                <a:gd name="T83" fmla="*/ 2 h 71"/>
                <a:gd name="T84" fmla="*/ 31 w 100"/>
                <a:gd name="T85" fmla="*/ 2 h 71"/>
                <a:gd name="T86" fmla="*/ 40 w 100"/>
                <a:gd name="T87" fmla="*/ 0 h 71"/>
                <a:gd name="T88" fmla="*/ 50 w 100"/>
                <a:gd name="T8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" h="71">
                  <a:moveTo>
                    <a:pt x="50" y="0"/>
                  </a:moveTo>
                  <a:lnTo>
                    <a:pt x="50" y="0"/>
                  </a:lnTo>
                  <a:lnTo>
                    <a:pt x="57" y="4"/>
                  </a:lnTo>
                  <a:lnTo>
                    <a:pt x="69" y="9"/>
                  </a:lnTo>
                  <a:lnTo>
                    <a:pt x="76" y="21"/>
                  </a:lnTo>
                  <a:lnTo>
                    <a:pt x="88" y="33"/>
                  </a:lnTo>
                  <a:lnTo>
                    <a:pt x="90" y="42"/>
                  </a:lnTo>
                  <a:lnTo>
                    <a:pt x="92" y="52"/>
                  </a:lnTo>
                  <a:lnTo>
                    <a:pt x="97" y="59"/>
                  </a:lnTo>
                  <a:lnTo>
                    <a:pt x="100" y="63"/>
                  </a:lnTo>
                  <a:lnTo>
                    <a:pt x="100" y="68"/>
                  </a:lnTo>
                  <a:lnTo>
                    <a:pt x="97" y="71"/>
                  </a:lnTo>
                  <a:lnTo>
                    <a:pt x="88" y="68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71" y="66"/>
                  </a:lnTo>
                  <a:lnTo>
                    <a:pt x="64" y="66"/>
                  </a:lnTo>
                  <a:lnTo>
                    <a:pt x="33" y="66"/>
                  </a:lnTo>
                  <a:lnTo>
                    <a:pt x="29" y="68"/>
                  </a:lnTo>
                  <a:lnTo>
                    <a:pt x="24" y="66"/>
                  </a:lnTo>
                  <a:lnTo>
                    <a:pt x="14" y="71"/>
                  </a:lnTo>
                  <a:lnTo>
                    <a:pt x="12" y="56"/>
                  </a:lnTo>
                  <a:lnTo>
                    <a:pt x="26" y="59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40" y="52"/>
                  </a:lnTo>
                  <a:lnTo>
                    <a:pt x="48" y="54"/>
                  </a:lnTo>
                  <a:lnTo>
                    <a:pt x="55" y="56"/>
                  </a:lnTo>
                  <a:lnTo>
                    <a:pt x="62" y="52"/>
                  </a:lnTo>
                  <a:lnTo>
                    <a:pt x="57" y="47"/>
                  </a:lnTo>
                  <a:lnTo>
                    <a:pt x="52" y="49"/>
                  </a:lnTo>
                  <a:lnTo>
                    <a:pt x="48" y="49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1" y="49"/>
                  </a:lnTo>
                  <a:lnTo>
                    <a:pt x="14" y="49"/>
                  </a:lnTo>
                  <a:lnTo>
                    <a:pt x="7" y="37"/>
                  </a:lnTo>
                  <a:lnTo>
                    <a:pt x="0" y="30"/>
                  </a:lnTo>
                  <a:lnTo>
                    <a:pt x="7" y="28"/>
                  </a:lnTo>
                  <a:lnTo>
                    <a:pt x="14" y="16"/>
                  </a:lnTo>
                  <a:lnTo>
                    <a:pt x="19" y="7"/>
                  </a:lnTo>
                  <a:lnTo>
                    <a:pt x="24" y="2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grpSp>
          <p:nvGrpSpPr>
            <p:cNvPr id="166" name="Group 465">
              <a:extLst>
                <a:ext uri="{FF2B5EF4-FFF2-40B4-BE49-F238E27FC236}">
                  <a16:creationId xmlns:a16="http://schemas.microsoft.com/office/drawing/2014/main" id="{A1F19403-9EB0-DCC3-C9AA-1DFF4BCA441A}"/>
                </a:ext>
              </a:extLst>
            </p:cNvPr>
            <p:cNvGrpSpPr/>
            <p:nvPr/>
          </p:nvGrpSpPr>
          <p:grpSpPr>
            <a:xfrm>
              <a:off x="4684412" y="-116555"/>
              <a:ext cx="4959651" cy="2796836"/>
              <a:chOff x="6245882" y="-155406"/>
              <a:chExt cx="6612869" cy="3729114"/>
            </a:xfrm>
            <a:grpFill/>
          </p:grpSpPr>
          <p:sp>
            <p:nvSpPr>
              <p:cNvPr id="187" name="Freeform 464">
                <a:extLst>
                  <a:ext uri="{FF2B5EF4-FFF2-40B4-BE49-F238E27FC236}">
                    <a16:creationId xmlns:a16="http://schemas.microsoft.com/office/drawing/2014/main" id="{51B99715-7F1A-36D1-4436-0129A52A7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2087" y="567238"/>
                <a:ext cx="6006664" cy="3006470"/>
              </a:xfrm>
              <a:custGeom>
                <a:avLst/>
                <a:gdLst>
                  <a:gd name="connsiteX0" fmla="*/ 1791129 w 6006665"/>
                  <a:gd name="connsiteY0" fmla="*/ 817622 h 3006470"/>
                  <a:gd name="connsiteX1" fmla="*/ 1782156 w 6006665"/>
                  <a:gd name="connsiteY1" fmla="*/ 881716 h 3006470"/>
                  <a:gd name="connsiteX2" fmla="*/ 1809554 w 6006665"/>
                  <a:gd name="connsiteY2" fmla="*/ 895415 h 3006470"/>
                  <a:gd name="connsiteX3" fmla="*/ 2838307 w 6006665"/>
                  <a:gd name="connsiteY3" fmla="*/ 0 h 3006470"/>
                  <a:gd name="connsiteX4" fmla="*/ 2844246 w 6006665"/>
                  <a:gd name="connsiteY4" fmla="*/ 4711 h 3006470"/>
                  <a:gd name="connsiteX5" fmla="*/ 2850213 w 6006665"/>
                  <a:gd name="connsiteY5" fmla="*/ 0 h 3006470"/>
                  <a:gd name="connsiteX6" fmla="*/ 2916115 w 6006665"/>
                  <a:gd name="connsiteY6" fmla="*/ 52267 h 3006470"/>
                  <a:gd name="connsiteX7" fmla="*/ 2861576 w 6006665"/>
                  <a:gd name="connsiteY7" fmla="*/ 90899 h 3006470"/>
                  <a:gd name="connsiteX8" fmla="*/ 2947929 w 6006665"/>
                  <a:gd name="connsiteY8" fmla="*/ 118168 h 3006470"/>
                  <a:gd name="connsiteX9" fmla="*/ 2957621 w 6006665"/>
                  <a:gd name="connsiteY9" fmla="*/ 186006 h 3006470"/>
                  <a:gd name="connsiteX10" fmla="*/ 2979199 w 6006665"/>
                  <a:gd name="connsiteY10" fmla="*/ 161345 h 3006470"/>
                  <a:gd name="connsiteX11" fmla="*/ 2991106 w 6006665"/>
                  <a:gd name="connsiteY11" fmla="*/ 161345 h 3006470"/>
                  <a:gd name="connsiteX12" fmla="*/ 3086005 w 6006665"/>
                  <a:gd name="connsiteY12" fmla="*/ 161345 h 3006470"/>
                  <a:gd name="connsiteX13" fmla="*/ 3097912 w 6006665"/>
                  <a:gd name="connsiteY13" fmla="*/ 161345 h 3006470"/>
                  <a:gd name="connsiteX14" fmla="*/ 3179721 w 6006665"/>
                  <a:gd name="connsiteY14" fmla="*/ 236336 h 3006470"/>
                  <a:gd name="connsiteX15" fmla="*/ 3211535 w 6006665"/>
                  <a:gd name="connsiteY15" fmla="*/ 295420 h 3006470"/>
                  <a:gd name="connsiteX16" fmla="*/ 3200173 w 6006665"/>
                  <a:gd name="connsiteY16" fmla="*/ 370412 h 3006470"/>
                  <a:gd name="connsiteX17" fmla="*/ 3161541 w 6006665"/>
                  <a:gd name="connsiteY17" fmla="*/ 413589 h 3006470"/>
                  <a:gd name="connsiteX18" fmla="*/ 3066097 w 6006665"/>
                  <a:gd name="connsiteY18" fmla="*/ 488580 h 3006470"/>
                  <a:gd name="connsiteX19" fmla="*/ 3034283 w 6006665"/>
                  <a:gd name="connsiteY19" fmla="*/ 531757 h 3006470"/>
                  <a:gd name="connsiteX20" fmla="*/ 3082005 w 6006665"/>
                  <a:gd name="connsiteY20" fmla="*/ 547664 h 3006470"/>
                  <a:gd name="connsiteX21" fmla="*/ 3129459 w 6006665"/>
                  <a:gd name="connsiteY21" fmla="*/ 575345 h 3006470"/>
                  <a:gd name="connsiteX22" fmla="*/ 3156451 w 6006665"/>
                  <a:gd name="connsiteY22" fmla="*/ 552209 h 3006470"/>
                  <a:gd name="connsiteX23" fmla="*/ 3158460 w 6006665"/>
                  <a:gd name="connsiteY23" fmla="*/ 560693 h 3006470"/>
                  <a:gd name="connsiteX24" fmla="*/ 3168359 w 6006665"/>
                  <a:gd name="connsiteY24" fmla="*/ 552209 h 3006470"/>
                  <a:gd name="connsiteX25" fmla="*/ 3184984 w 6006665"/>
                  <a:gd name="connsiteY25" fmla="*/ 622402 h 3006470"/>
                  <a:gd name="connsiteX26" fmla="*/ 3192811 w 6006665"/>
                  <a:gd name="connsiteY26" fmla="*/ 606748 h 3006470"/>
                  <a:gd name="connsiteX27" fmla="*/ 3251895 w 6006665"/>
                  <a:gd name="connsiteY27" fmla="*/ 586296 h 3006470"/>
                  <a:gd name="connsiteX28" fmla="*/ 3259833 w 6006665"/>
                  <a:gd name="connsiteY28" fmla="*/ 587670 h 3006470"/>
                  <a:gd name="connsiteX29" fmla="*/ 3263802 w 6006665"/>
                  <a:gd name="connsiteY29" fmla="*/ 586296 h 3006470"/>
                  <a:gd name="connsiteX30" fmla="*/ 3381970 w 6006665"/>
                  <a:gd name="connsiteY30" fmla="*/ 606748 h 3006470"/>
                  <a:gd name="connsiteX31" fmla="*/ 3388787 w 6006665"/>
                  <a:gd name="connsiteY31" fmla="*/ 665832 h 3006470"/>
                  <a:gd name="connsiteX32" fmla="*/ 3531529 w 6006665"/>
                  <a:gd name="connsiteY32" fmla="*/ 686823 h 3006470"/>
                  <a:gd name="connsiteX33" fmla="*/ 3538225 w 6006665"/>
                  <a:gd name="connsiteY33" fmla="*/ 590841 h 3006470"/>
                  <a:gd name="connsiteX34" fmla="*/ 3549910 w 6006665"/>
                  <a:gd name="connsiteY34" fmla="*/ 594028 h 3006470"/>
                  <a:gd name="connsiteX35" fmla="*/ 3550132 w 6006665"/>
                  <a:gd name="connsiteY35" fmla="*/ 590841 h 3006470"/>
                  <a:gd name="connsiteX36" fmla="*/ 3625123 w 6006665"/>
                  <a:gd name="connsiteY36" fmla="*/ 611293 h 3006470"/>
                  <a:gd name="connsiteX37" fmla="*/ 3672301 w 6006665"/>
                  <a:gd name="connsiteY37" fmla="*/ 611293 h 3006470"/>
                  <a:gd name="connsiteX38" fmla="*/ 3684207 w 6006665"/>
                  <a:gd name="connsiteY38" fmla="*/ 611293 h 3006470"/>
                  <a:gd name="connsiteX39" fmla="*/ 3743291 w 6006665"/>
                  <a:gd name="connsiteY39" fmla="*/ 677194 h 3006470"/>
                  <a:gd name="connsiteX40" fmla="*/ 3759199 w 6006665"/>
                  <a:gd name="connsiteY40" fmla="*/ 756731 h 3006470"/>
                  <a:gd name="connsiteX41" fmla="*/ 3738747 w 6006665"/>
                  <a:gd name="connsiteY41" fmla="*/ 806725 h 3006470"/>
                  <a:gd name="connsiteX42" fmla="*/ 3786469 w 6006665"/>
                  <a:gd name="connsiteY42" fmla="*/ 897623 h 3006470"/>
                  <a:gd name="connsiteX43" fmla="*/ 3835603 w 6006665"/>
                  <a:gd name="connsiteY43" fmla="*/ 933529 h 3006470"/>
                  <a:gd name="connsiteX44" fmla="*/ 3865460 w 6006665"/>
                  <a:gd name="connsiteY44" fmla="*/ 822632 h 3006470"/>
                  <a:gd name="connsiteX45" fmla="*/ 3875077 w 6006665"/>
                  <a:gd name="connsiteY45" fmla="*/ 831139 h 3006470"/>
                  <a:gd name="connsiteX46" fmla="*/ 3877367 w 6006665"/>
                  <a:gd name="connsiteY46" fmla="*/ 822632 h 3006470"/>
                  <a:gd name="connsiteX47" fmla="*/ 3932151 w 6006665"/>
                  <a:gd name="connsiteY47" fmla="*/ 871095 h 3006470"/>
                  <a:gd name="connsiteX48" fmla="*/ 3988173 w 6006665"/>
                  <a:gd name="connsiteY48" fmla="*/ 843084 h 3006470"/>
                  <a:gd name="connsiteX49" fmla="*/ 3993852 w 6006665"/>
                  <a:gd name="connsiteY49" fmla="*/ 846199 h 3006470"/>
                  <a:gd name="connsiteX50" fmla="*/ 4000080 w 6006665"/>
                  <a:gd name="connsiteY50" fmla="*/ 843084 h 3006470"/>
                  <a:gd name="connsiteX51" fmla="*/ 4062426 w 6006665"/>
                  <a:gd name="connsiteY51" fmla="*/ 877274 h 3006470"/>
                  <a:gd name="connsiteX52" fmla="*/ 4085889 w 6006665"/>
                  <a:gd name="connsiteY52" fmla="*/ 849902 h 3006470"/>
                  <a:gd name="connsiteX53" fmla="*/ 4095563 w 6006665"/>
                  <a:gd name="connsiteY53" fmla="*/ 852506 h 3006470"/>
                  <a:gd name="connsiteX54" fmla="*/ 4097796 w 6006665"/>
                  <a:gd name="connsiteY54" fmla="*/ 849902 h 3006470"/>
                  <a:gd name="connsiteX55" fmla="*/ 4144150 w 6006665"/>
                  <a:gd name="connsiteY55" fmla="*/ 862382 h 3006470"/>
                  <a:gd name="connsiteX56" fmla="*/ 4117703 w 6006665"/>
                  <a:gd name="connsiteY56" fmla="*/ 752186 h 3006470"/>
                  <a:gd name="connsiteX57" fmla="*/ 4165425 w 6006665"/>
                  <a:gd name="connsiteY57" fmla="*/ 697647 h 3006470"/>
                  <a:gd name="connsiteX58" fmla="*/ 4175231 w 6006665"/>
                  <a:gd name="connsiteY58" fmla="*/ 700048 h 3006470"/>
                  <a:gd name="connsiteX59" fmla="*/ 4177332 w 6006665"/>
                  <a:gd name="connsiteY59" fmla="*/ 697647 h 3006470"/>
                  <a:gd name="connsiteX60" fmla="*/ 4511384 w 6006665"/>
                  <a:gd name="connsiteY60" fmla="*/ 779455 h 3006470"/>
                  <a:gd name="connsiteX61" fmla="*/ 4543199 w 6006665"/>
                  <a:gd name="connsiteY61" fmla="*/ 849902 h 3006470"/>
                  <a:gd name="connsiteX62" fmla="*/ 4639242 w 6006665"/>
                  <a:gd name="connsiteY62" fmla="*/ 932544 h 3006470"/>
                  <a:gd name="connsiteX63" fmla="*/ 4774445 w 6006665"/>
                  <a:gd name="connsiteY63" fmla="*/ 913531 h 3006470"/>
                  <a:gd name="connsiteX64" fmla="*/ 4778496 w 6006665"/>
                  <a:gd name="connsiteY64" fmla="*/ 914635 h 3006470"/>
                  <a:gd name="connsiteX65" fmla="*/ 4786352 w 6006665"/>
                  <a:gd name="connsiteY65" fmla="*/ 913531 h 3006470"/>
                  <a:gd name="connsiteX66" fmla="*/ 4861343 w 6006665"/>
                  <a:gd name="connsiteY66" fmla="*/ 933983 h 3006470"/>
                  <a:gd name="connsiteX67" fmla="*/ 4893158 w 6006665"/>
                  <a:gd name="connsiteY67" fmla="*/ 977160 h 3006470"/>
                  <a:gd name="connsiteX68" fmla="*/ 4888613 w 6006665"/>
                  <a:gd name="connsiteY68" fmla="*/ 1058968 h 3006470"/>
                  <a:gd name="connsiteX69" fmla="*/ 4927677 w 6006665"/>
                  <a:gd name="connsiteY69" fmla="*/ 1083640 h 3006470"/>
                  <a:gd name="connsiteX70" fmla="*/ 4967605 w 6006665"/>
                  <a:gd name="connsiteY70" fmla="*/ 1070331 h 3006470"/>
                  <a:gd name="connsiteX71" fmla="*/ 5038051 w 6006665"/>
                  <a:gd name="connsiteY71" fmla="*/ 1063513 h 3006470"/>
                  <a:gd name="connsiteX72" fmla="*/ 5040730 w 6006665"/>
                  <a:gd name="connsiteY72" fmla="*/ 1064406 h 3006470"/>
                  <a:gd name="connsiteX73" fmla="*/ 5049958 w 6006665"/>
                  <a:gd name="connsiteY73" fmla="*/ 1063513 h 3006470"/>
                  <a:gd name="connsiteX74" fmla="*/ 5114249 w 6006665"/>
                  <a:gd name="connsiteY74" fmla="*/ 1084944 h 3006470"/>
                  <a:gd name="connsiteX75" fmla="*/ 5176671 w 6006665"/>
                  <a:gd name="connsiteY75" fmla="*/ 1074876 h 3006470"/>
                  <a:gd name="connsiteX76" fmla="*/ 5177801 w 6006665"/>
                  <a:gd name="connsiteY76" fmla="*/ 1076614 h 3006470"/>
                  <a:gd name="connsiteX77" fmla="*/ 5188578 w 6006665"/>
                  <a:gd name="connsiteY77" fmla="*/ 1074876 h 3006470"/>
                  <a:gd name="connsiteX78" fmla="*/ 5243719 w 6006665"/>
                  <a:gd name="connsiteY78" fmla="*/ 1159707 h 3006470"/>
                  <a:gd name="connsiteX79" fmla="*/ 5283477 w 6006665"/>
                  <a:gd name="connsiteY79" fmla="*/ 1129415 h 3006470"/>
                  <a:gd name="connsiteX80" fmla="*/ 5258480 w 6006665"/>
                  <a:gd name="connsiteY80" fmla="*/ 1063513 h 3006470"/>
                  <a:gd name="connsiteX81" fmla="*/ 5267570 w 6006665"/>
                  <a:gd name="connsiteY81" fmla="*/ 1015792 h 3006470"/>
                  <a:gd name="connsiteX82" fmla="*/ 5278896 w 6006665"/>
                  <a:gd name="connsiteY82" fmla="*/ 1018841 h 3006470"/>
                  <a:gd name="connsiteX83" fmla="*/ 5279477 w 6006665"/>
                  <a:gd name="connsiteY83" fmla="*/ 1015792 h 3006470"/>
                  <a:gd name="connsiteX84" fmla="*/ 5395510 w 6006665"/>
                  <a:gd name="connsiteY84" fmla="*/ 1047031 h 3006470"/>
                  <a:gd name="connsiteX85" fmla="*/ 5463001 w 6006665"/>
                  <a:gd name="connsiteY85" fmla="*/ 1043061 h 3006470"/>
                  <a:gd name="connsiteX86" fmla="*/ 5464386 w 6006665"/>
                  <a:gd name="connsiteY86" fmla="*/ 1043680 h 3006470"/>
                  <a:gd name="connsiteX87" fmla="*/ 5474909 w 6006665"/>
                  <a:gd name="connsiteY87" fmla="*/ 1043061 h 3006470"/>
                  <a:gd name="connsiteX88" fmla="*/ 5581715 w 6006665"/>
                  <a:gd name="connsiteY88" fmla="*/ 1090783 h 3006470"/>
                  <a:gd name="connsiteX89" fmla="*/ 5633981 w 6006665"/>
                  <a:gd name="connsiteY89" fmla="*/ 1133960 h 3006470"/>
                  <a:gd name="connsiteX90" fmla="*/ 5720335 w 6006665"/>
                  <a:gd name="connsiteY90" fmla="*/ 1213496 h 3006470"/>
                  <a:gd name="connsiteX91" fmla="*/ 5822595 w 6006665"/>
                  <a:gd name="connsiteY91" fmla="*/ 1311212 h 3006470"/>
                  <a:gd name="connsiteX92" fmla="*/ 5818051 w 6006665"/>
                  <a:gd name="connsiteY92" fmla="*/ 1365751 h 3006470"/>
                  <a:gd name="connsiteX93" fmla="*/ 5825679 w 6006665"/>
                  <a:gd name="connsiteY93" fmla="*/ 1373379 h 3006470"/>
                  <a:gd name="connsiteX94" fmla="*/ 5822051 w 6006665"/>
                  <a:gd name="connsiteY94" fmla="*/ 1322574 h 3006470"/>
                  <a:gd name="connsiteX95" fmla="*/ 5834092 w 6006665"/>
                  <a:gd name="connsiteY95" fmla="*/ 1324447 h 3006470"/>
                  <a:gd name="connsiteX96" fmla="*/ 5833958 w 6006665"/>
                  <a:gd name="connsiteY96" fmla="*/ 1322574 h 3006470"/>
                  <a:gd name="connsiteX97" fmla="*/ 5936219 w 6006665"/>
                  <a:gd name="connsiteY97" fmla="*/ 1338481 h 3006470"/>
                  <a:gd name="connsiteX98" fmla="*/ 6006665 w 6006665"/>
                  <a:gd name="connsiteY98" fmla="*/ 1418018 h 3006470"/>
                  <a:gd name="connsiteX99" fmla="*/ 5968033 w 6006665"/>
                  <a:gd name="connsiteY99" fmla="*/ 1456650 h 3006470"/>
                  <a:gd name="connsiteX100" fmla="*/ 5908949 w 6006665"/>
                  <a:gd name="connsiteY100" fmla="*/ 1468012 h 3006470"/>
                  <a:gd name="connsiteX101" fmla="*/ 5908949 w 6006665"/>
                  <a:gd name="connsiteY101" fmla="*/ 1554366 h 3006470"/>
                  <a:gd name="connsiteX102" fmla="*/ 5893042 w 6006665"/>
                  <a:gd name="connsiteY102" fmla="*/ 1570273 h 3006470"/>
                  <a:gd name="connsiteX103" fmla="*/ 5881135 w 6006665"/>
                  <a:gd name="connsiteY103" fmla="*/ 1570273 h 3006470"/>
                  <a:gd name="connsiteX104" fmla="*/ 5861227 w 6006665"/>
                  <a:gd name="connsiteY104" fmla="*/ 1570273 h 3006470"/>
                  <a:gd name="connsiteX105" fmla="*/ 5849321 w 6006665"/>
                  <a:gd name="connsiteY105" fmla="*/ 1570273 h 3006470"/>
                  <a:gd name="connsiteX106" fmla="*/ 5817506 w 6006665"/>
                  <a:gd name="connsiteY106" fmla="*/ 1536186 h 3006470"/>
                  <a:gd name="connsiteX107" fmla="*/ 5767511 w 6006665"/>
                  <a:gd name="connsiteY107" fmla="*/ 1511189 h 3006470"/>
                  <a:gd name="connsiteX108" fmla="*/ 5762967 w 6006665"/>
                  <a:gd name="connsiteY108" fmla="*/ 1477102 h 3006470"/>
                  <a:gd name="connsiteX109" fmla="*/ 5729132 w 6006665"/>
                  <a:gd name="connsiteY109" fmla="*/ 1463170 h 3006470"/>
                  <a:gd name="connsiteX110" fmla="*/ 5695337 w 6006665"/>
                  <a:gd name="connsiteY110" fmla="*/ 1472557 h 3006470"/>
                  <a:gd name="connsiteX111" fmla="*/ 5693366 w 6006665"/>
                  <a:gd name="connsiteY111" fmla="*/ 1469797 h 3006470"/>
                  <a:gd name="connsiteX112" fmla="*/ 5683431 w 6006665"/>
                  <a:gd name="connsiteY112" fmla="*/ 1472557 h 3006470"/>
                  <a:gd name="connsiteX113" fmla="*/ 5660706 w 6006665"/>
                  <a:gd name="connsiteY113" fmla="*/ 1440742 h 3006470"/>
                  <a:gd name="connsiteX114" fmla="*/ 5669644 w 6006665"/>
                  <a:gd name="connsiteY114" fmla="*/ 1415717 h 3006470"/>
                  <a:gd name="connsiteX115" fmla="*/ 5640799 w 6006665"/>
                  <a:gd name="connsiteY115" fmla="*/ 1429380 h 3006470"/>
                  <a:gd name="connsiteX116" fmla="*/ 5656705 w 6006665"/>
                  <a:gd name="connsiteY116" fmla="*/ 1472557 h 3006470"/>
                  <a:gd name="connsiteX117" fmla="*/ 5633981 w 6006665"/>
                  <a:gd name="connsiteY117" fmla="*/ 1511189 h 3006470"/>
                  <a:gd name="connsiteX118" fmla="*/ 5586259 w 6006665"/>
                  <a:gd name="connsiteY118" fmla="*/ 1547548 h 3006470"/>
                  <a:gd name="connsiteX119" fmla="*/ 5575676 w 6006665"/>
                  <a:gd name="connsiteY119" fmla="*/ 1546540 h 3006470"/>
                  <a:gd name="connsiteX120" fmla="*/ 5574353 w 6006665"/>
                  <a:gd name="connsiteY120" fmla="*/ 1547548 h 3006470"/>
                  <a:gd name="connsiteX121" fmla="*/ 5539436 w 6006665"/>
                  <a:gd name="connsiteY121" fmla="*/ 1544223 h 3006470"/>
                  <a:gd name="connsiteX122" fmla="*/ 5570352 w 6006665"/>
                  <a:gd name="connsiteY122" fmla="*/ 1586180 h 3006470"/>
                  <a:gd name="connsiteX123" fmla="*/ 5593077 w 6006665"/>
                  <a:gd name="connsiteY123" fmla="*/ 1649809 h 3006470"/>
                  <a:gd name="connsiteX124" fmla="*/ 5608984 w 6006665"/>
                  <a:gd name="connsiteY124" fmla="*/ 1677079 h 3006470"/>
                  <a:gd name="connsiteX125" fmla="*/ 5613529 w 6006665"/>
                  <a:gd name="connsiteY125" fmla="*/ 1708893 h 3006470"/>
                  <a:gd name="connsiteX126" fmla="*/ 5608984 w 6006665"/>
                  <a:gd name="connsiteY126" fmla="*/ 1731618 h 3006470"/>
                  <a:gd name="connsiteX127" fmla="*/ 5597799 w 6006665"/>
                  <a:gd name="connsiteY127" fmla="*/ 1728009 h 3006470"/>
                  <a:gd name="connsiteX128" fmla="*/ 5597077 w 6006665"/>
                  <a:gd name="connsiteY128" fmla="*/ 1731618 h 3006470"/>
                  <a:gd name="connsiteX129" fmla="*/ 5534271 w 6006665"/>
                  <a:gd name="connsiteY129" fmla="*/ 1711358 h 3006470"/>
                  <a:gd name="connsiteX130" fmla="*/ 5436277 w 6006665"/>
                  <a:gd name="connsiteY130" fmla="*/ 1767977 h 3006470"/>
                  <a:gd name="connsiteX131" fmla="*/ 5397645 w 6006665"/>
                  <a:gd name="connsiteY131" fmla="*/ 1779340 h 3006470"/>
                  <a:gd name="connsiteX132" fmla="*/ 5345378 w 6006665"/>
                  <a:gd name="connsiteY132" fmla="*/ 1833879 h 3006470"/>
                  <a:gd name="connsiteX133" fmla="*/ 5290839 w 6006665"/>
                  <a:gd name="connsiteY133" fmla="*/ 1881600 h 3006470"/>
                  <a:gd name="connsiteX134" fmla="*/ 5274932 w 6006665"/>
                  <a:gd name="connsiteY134" fmla="*/ 1913415 h 3006470"/>
                  <a:gd name="connsiteX135" fmla="*/ 5267238 w 6006665"/>
                  <a:gd name="connsiteY135" fmla="*/ 1904988 h 3006470"/>
                  <a:gd name="connsiteX136" fmla="*/ 5263025 w 6006665"/>
                  <a:gd name="connsiteY136" fmla="*/ 1913415 h 3006470"/>
                  <a:gd name="connsiteX137" fmla="*/ 5219538 w 6006665"/>
                  <a:gd name="connsiteY137" fmla="*/ 1865787 h 3006470"/>
                  <a:gd name="connsiteX138" fmla="*/ 5129494 w 6006665"/>
                  <a:gd name="connsiteY138" fmla="*/ 1920232 h 3006470"/>
                  <a:gd name="connsiteX139" fmla="*/ 5126389 w 6006665"/>
                  <a:gd name="connsiteY139" fmla="*/ 1914910 h 3006470"/>
                  <a:gd name="connsiteX140" fmla="*/ 5117587 w 6006665"/>
                  <a:gd name="connsiteY140" fmla="*/ 1920232 h 3006470"/>
                  <a:gd name="connsiteX141" fmla="*/ 5105544 w 6006665"/>
                  <a:gd name="connsiteY141" fmla="*/ 1899586 h 3006470"/>
                  <a:gd name="connsiteX142" fmla="*/ 5074955 w 6006665"/>
                  <a:gd name="connsiteY142" fmla="*/ 1924777 h 3006470"/>
                  <a:gd name="connsiteX143" fmla="*/ 5065718 w 6006665"/>
                  <a:gd name="connsiteY143" fmla="*/ 1922578 h 3006470"/>
                  <a:gd name="connsiteX144" fmla="*/ 5063048 w 6006665"/>
                  <a:gd name="connsiteY144" fmla="*/ 1924777 h 3006470"/>
                  <a:gd name="connsiteX145" fmla="*/ 5026594 w 6006665"/>
                  <a:gd name="connsiteY145" fmla="*/ 1916098 h 3006470"/>
                  <a:gd name="connsiteX146" fmla="*/ 5015871 w 6006665"/>
                  <a:gd name="connsiteY146" fmla="*/ 1961137 h 3006470"/>
                  <a:gd name="connsiteX147" fmla="*/ 4974967 w 6006665"/>
                  <a:gd name="connsiteY147" fmla="*/ 2027038 h 3006470"/>
                  <a:gd name="connsiteX148" fmla="*/ 4974967 w 6006665"/>
                  <a:gd name="connsiteY148" fmla="*/ 2058853 h 3006470"/>
                  <a:gd name="connsiteX149" fmla="*/ 5015871 w 6006665"/>
                  <a:gd name="connsiteY149" fmla="*/ 2074760 h 3006470"/>
                  <a:gd name="connsiteX150" fmla="*/ 5011326 w 6006665"/>
                  <a:gd name="connsiteY150" fmla="*/ 2172476 h 3006470"/>
                  <a:gd name="connsiteX151" fmla="*/ 4999419 w 6006665"/>
                  <a:gd name="connsiteY151" fmla="*/ 2172476 h 3006470"/>
                  <a:gd name="connsiteX152" fmla="*/ 4974967 w 6006665"/>
                  <a:gd name="connsiteY152" fmla="*/ 2172476 h 3006470"/>
                  <a:gd name="connsiteX153" fmla="*/ 4963605 w 6006665"/>
                  <a:gd name="connsiteY153" fmla="*/ 2224742 h 3006470"/>
                  <a:gd name="connsiteX154" fmla="*/ 4974967 w 6006665"/>
                  <a:gd name="connsiteY154" fmla="*/ 2252012 h 3006470"/>
                  <a:gd name="connsiteX155" fmla="*/ 4909065 w 6006665"/>
                  <a:gd name="connsiteY155" fmla="*/ 2286099 h 3006470"/>
                  <a:gd name="connsiteX156" fmla="*/ 4897703 w 6006665"/>
                  <a:gd name="connsiteY156" fmla="*/ 2354273 h 3006470"/>
                  <a:gd name="connsiteX157" fmla="*/ 4845437 w 6006665"/>
                  <a:gd name="connsiteY157" fmla="*/ 2370180 h 3006470"/>
                  <a:gd name="connsiteX158" fmla="*/ 4834074 w 6006665"/>
                  <a:gd name="connsiteY158" fmla="*/ 2429264 h 3006470"/>
                  <a:gd name="connsiteX159" fmla="*/ 4779535 w 6006665"/>
                  <a:gd name="connsiteY159" fmla="*/ 2488348 h 3006470"/>
                  <a:gd name="connsiteX160" fmla="*/ 4777225 w 6006665"/>
                  <a:gd name="connsiteY160" fmla="*/ 2477952 h 3006470"/>
                  <a:gd name="connsiteX161" fmla="*/ 4767628 w 6006665"/>
                  <a:gd name="connsiteY161" fmla="*/ 2488348 h 3006470"/>
                  <a:gd name="connsiteX162" fmla="*/ 4758538 w 6006665"/>
                  <a:gd name="connsiteY162" fmla="*/ 2447444 h 3006470"/>
                  <a:gd name="connsiteX163" fmla="*/ 4742631 w 6006665"/>
                  <a:gd name="connsiteY163" fmla="*/ 2361090 h 3006470"/>
                  <a:gd name="connsiteX164" fmla="*/ 4715361 w 6006665"/>
                  <a:gd name="connsiteY164" fmla="*/ 2220198 h 3006470"/>
                  <a:gd name="connsiteX165" fmla="*/ 4735813 w 6006665"/>
                  <a:gd name="connsiteY165" fmla="*/ 2129299 h 3006470"/>
                  <a:gd name="connsiteX166" fmla="*/ 4767628 w 6006665"/>
                  <a:gd name="connsiteY166" fmla="*/ 2086122 h 3006470"/>
                  <a:gd name="connsiteX167" fmla="*/ 4767628 w 6006665"/>
                  <a:gd name="connsiteY167" fmla="*/ 2058853 h 3006470"/>
                  <a:gd name="connsiteX168" fmla="*/ 4826712 w 6006665"/>
                  <a:gd name="connsiteY168" fmla="*/ 2042945 h 3006470"/>
                  <a:gd name="connsiteX169" fmla="*/ 4892613 w 6006665"/>
                  <a:gd name="connsiteY169" fmla="*/ 1952047 h 3006470"/>
                  <a:gd name="connsiteX170" fmla="*/ 4956243 w 6006665"/>
                  <a:gd name="connsiteY170" fmla="*/ 1877056 h 3006470"/>
                  <a:gd name="connsiteX171" fmla="*/ 5022143 w 6006665"/>
                  <a:gd name="connsiteY171" fmla="*/ 1817971 h 3006470"/>
                  <a:gd name="connsiteX172" fmla="*/ 5046694 w 6006665"/>
                  <a:gd name="connsiteY172" fmla="*/ 1710844 h 3006470"/>
                  <a:gd name="connsiteX173" fmla="*/ 5015871 w 6006665"/>
                  <a:gd name="connsiteY173" fmla="*/ 1715711 h 3006470"/>
                  <a:gd name="connsiteX174" fmla="*/ 4995419 w 6006665"/>
                  <a:gd name="connsiteY174" fmla="*/ 1779340 h 3006470"/>
                  <a:gd name="connsiteX175" fmla="*/ 4904521 w 6006665"/>
                  <a:gd name="connsiteY175" fmla="*/ 1865693 h 3006470"/>
                  <a:gd name="connsiteX176" fmla="*/ 4901708 w 6006665"/>
                  <a:gd name="connsiteY176" fmla="*/ 1857053 h 3006470"/>
                  <a:gd name="connsiteX177" fmla="*/ 4892613 w 6006665"/>
                  <a:gd name="connsiteY177" fmla="*/ 1865693 h 3006470"/>
                  <a:gd name="connsiteX178" fmla="*/ 4861835 w 6006665"/>
                  <a:gd name="connsiteY178" fmla="*/ 1771159 h 3006470"/>
                  <a:gd name="connsiteX179" fmla="*/ 4779535 w 6006665"/>
                  <a:gd name="connsiteY179" fmla="*/ 1795247 h 3006470"/>
                  <a:gd name="connsiteX180" fmla="*/ 4684091 w 6006665"/>
                  <a:gd name="connsiteY180" fmla="*/ 1920232 h 3006470"/>
                  <a:gd name="connsiteX181" fmla="*/ 4715906 w 6006665"/>
                  <a:gd name="connsiteY181" fmla="*/ 1967954 h 3006470"/>
                  <a:gd name="connsiteX182" fmla="*/ 4636369 w 6006665"/>
                  <a:gd name="connsiteY182" fmla="*/ 1983861 h 3006470"/>
                  <a:gd name="connsiteX183" fmla="*/ 4577285 w 6006665"/>
                  <a:gd name="connsiteY183" fmla="*/ 1988406 h 3006470"/>
                  <a:gd name="connsiteX184" fmla="*/ 4577373 w 6006665"/>
                  <a:gd name="connsiteY184" fmla="*/ 1987484 h 3006470"/>
                  <a:gd name="connsiteX185" fmla="*/ 4565379 w 6006665"/>
                  <a:gd name="connsiteY185" fmla="*/ 1988406 h 3006470"/>
                  <a:gd name="connsiteX186" fmla="*/ 4569923 w 6006665"/>
                  <a:gd name="connsiteY186" fmla="*/ 1940685 h 3006470"/>
                  <a:gd name="connsiteX187" fmla="*/ 4520081 w 6006665"/>
                  <a:gd name="connsiteY187" fmla="*/ 1931099 h 3006470"/>
                  <a:gd name="connsiteX188" fmla="*/ 4475025 w 6006665"/>
                  <a:gd name="connsiteY188" fmla="*/ 1961137 h 3006470"/>
                  <a:gd name="connsiteX189" fmla="*/ 4464394 w 6006665"/>
                  <a:gd name="connsiteY189" fmla="*/ 1960286 h 3006470"/>
                  <a:gd name="connsiteX190" fmla="*/ 4463118 w 6006665"/>
                  <a:gd name="connsiteY190" fmla="*/ 1961137 h 3006470"/>
                  <a:gd name="connsiteX191" fmla="*/ 4357637 w 6006665"/>
                  <a:gd name="connsiteY191" fmla="*/ 1952698 h 3006470"/>
                  <a:gd name="connsiteX192" fmla="*/ 4243233 w 6006665"/>
                  <a:gd name="connsiteY192" fmla="*/ 1972499 h 3006470"/>
                  <a:gd name="connsiteX193" fmla="*/ 4125065 w 6006665"/>
                  <a:gd name="connsiteY193" fmla="*/ 2106574 h 3006470"/>
                  <a:gd name="connsiteX194" fmla="*/ 3984173 w 6006665"/>
                  <a:gd name="connsiteY194" fmla="*/ 2263374 h 3006470"/>
                  <a:gd name="connsiteX195" fmla="*/ 4038712 w 6006665"/>
                  <a:gd name="connsiteY195" fmla="*/ 2267919 h 3006470"/>
                  <a:gd name="connsiteX196" fmla="*/ 4059164 w 6006665"/>
                  <a:gd name="connsiteY196" fmla="*/ 2311096 h 3006470"/>
                  <a:gd name="connsiteX197" fmla="*/ 4087782 w 6006665"/>
                  <a:gd name="connsiteY197" fmla="*/ 2319513 h 3006470"/>
                  <a:gd name="connsiteX198" fmla="*/ 4106341 w 6006665"/>
                  <a:gd name="connsiteY198" fmla="*/ 2290644 h 3006470"/>
                  <a:gd name="connsiteX199" fmla="*/ 4117411 w 6006665"/>
                  <a:gd name="connsiteY199" fmla="*/ 2291946 h 3006470"/>
                  <a:gd name="connsiteX200" fmla="*/ 4118248 w 6006665"/>
                  <a:gd name="connsiteY200" fmla="*/ 2290644 h 3006470"/>
                  <a:gd name="connsiteX201" fmla="*/ 4156880 w 6006665"/>
                  <a:gd name="connsiteY201" fmla="*/ 2295189 h 3006470"/>
                  <a:gd name="connsiteX202" fmla="*/ 4211419 w 6006665"/>
                  <a:gd name="connsiteY202" fmla="*/ 2365635 h 3006470"/>
                  <a:gd name="connsiteX203" fmla="*/ 4215964 w 6006665"/>
                  <a:gd name="connsiteY203" fmla="*/ 2413357 h 3006470"/>
                  <a:gd name="connsiteX204" fmla="*/ 4184149 w 6006665"/>
                  <a:gd name="connsiteY204" fmla="*/ 2472441 h 3006470"/>
                  <a:gd name="connsiteX205" fmla="*/ 4177332 w 6006665"/>
                  <a:gd name="connsiteY205" fmla="*/ 2542887 h 3006470"/>
                  <a:gd name="connsiteX206" fmla="*/ 4161425 w 6006665"/>
                  <a:gd name="connsiteY206" fmla="*/ 2629241 h 3006470"/>
                  <a:gd name="connsiteX207" fmla="*/ 4109158 w 6006665"/>
                  <a:gd name="connsiteY207" fmla="*/ 2708777 h 3006470"/>
                  <a:gd name="connsiteX208" fmla="*/ 4097796 w 6006665"/>
                  <a:gd name="connsiteY208" fmla="*/ 2747409 h 3006470"/>
                  <a:gd name="connsiteX209" fmla="*/ 4043257 w 6006665"/>
                  <a:gd name="connsiteY209" fmla="*/ 2806493 h 3006470"/>
                  <a:gd name="connsiteX210" fmla="*/ 3995535 w 6006665"/>
                  <a:gd name="connsiteY210" fmla="*/ 2865577 h 3006470"/>
                  <a:gd name="connsiteX211" fmla="*/ 3975083 w 6006665"/>
                  <a:gd name="connsiteY211" fmla="*/ 2897392 h 3006470"/>
                  <a:gd name="connsiteX212" fmla="*/ 3925089 w 6006665"/>
                  <a:gd name="connsiteY212" fmla="*/ 2924661 h 3006470"/>
                  <a:gd name="connsiteX213" fmla="*/ 3913182 w 6006665"/>
                  <a:gd name="connsiteY213" fmla="*/ 2924661 h 3006470"/>
                  <a:gd name="connsiteX214" fmla="*/ 3904637 w 6006665"/>
                  <a:gd name="connsiteY214" fmla="*/ 2924661 h 3006470"/>
                  <a:gd name="connsiteX215" fmla="*/ 3892729 w 6006665"/>
                  <a:gd name="connsiteY215" fmla="*/ 2924661 h 3006470"/>
                  <a:gd name="connsiteX216" fmla="*/ 3871063 w 6006665"/>
                  <a:gd name="connsiteY216" fmla="*/ 2908412 h 3006470"/>
                  <a:gd name="connsiteX217" fmla="*/ 3829645 w 6006665"/>
                  <a:gd name="connsiteY217" fmla="*/ 2936024 h 3006470"/>
                  <a:gd name="connsiteX218" fmla="*/ 3822828 w 6006665"/>
                  <a:gd name="connsiteY218" fmla="*/ 2956476 h 3006470"/>
                  <a:gd name="connsiteX219" fmla="*/ 3818283 w 6006665"/>
                  <a:gd name="connsiteY219" fmla="*/ 2947386 h 3006470"/>
                  <a:gd name="connsiteX220" fmla="*/ 3818283 w 6006665"/>
                  <a:gd name="connsiteY220" fmla="*/ 2935660 h 3006470"/>
                  <a:gd name="connsiteX221" fmla="*/ 3817738 w 6006665"/>
                  <a:gd name="connsiteY221" fmla="*/ 2936024 h 3006470"/>
                  <a:gd name="connsiteX222" fmla="*/ 3810921 w 6006665"/>
                  <a:gd name="connsiteY222" fmla="*/ 2956476 h 3006470"/>
                  <a:gd name="connsiteX223" fmla="*/ 3806376 w 6006665"/>
                  <a:gd name="connsiteY223" fmla="*/ 2947386 h 3006470"/>
                  <a:gd name="connsiteX224" fmla="*/ 3806376 w 6006665"/>
                  <a:gd name="connsiteY224" fmla="*/ 2920116 h 3006470"/>
                  <a:gd name="connsiteX225" fmla="*/ 3818283 w 6006665"/>
                  <a:gd name="connsiteY225" fmla="*/ 2920116 h 3006470"/>
                  <a:gd name="connsiteX226" fmla="*/ 3826828 w 6006665"/>
                  <a:gd name="connsiteY226" fmla="*/ 2920116 h 3006470"/>
                  <a:gd name="connsiteX227" fmla="*/ 3833645 w 6006665"/>
                  <a:gd name="connsiteY227" fmla="*/ 2861032 h 3006470"/>
                  <a:gd name="connsiteX228" fmla="*/ 3822283 w 6006665"/>
                  <a:gd name="connsiteY228" fmla="*/ 2817856 h 3006470"/>
                  <a:gd name="connsiteX229" fmla="*/ 3849553 w 6006665"/>
                  <a:gd name="connsiteY229" fmla="*/ 2795131 h 3006470"/>
                  <a:gd name="connsiteX230" fmla="*/ 3858814 w 6006665"/>
                  <a:gd name="connsiteY230" fmla="*/ 2797336 h 3006470"/>
                  <a:gd name="connsiteX231" fmla="*/ 3861460 w 6006665"/>
                  <a:gd name="connsiteY231" fmla="*/ 2795131 h 3006470"/>
                  <a:gd name="connsiteX232" fmla="*/ 3898487 w 6006665"/>
                  <a:gd name="connsiteY232" fmla="*/ 2803947 h 3006470"/>
                  <a:gd name="connsiteX233" fmla="*/ 3919999 w 6006665"/>
                  <a:gd name="connsiteY233" fmla="*/ 2758772 h 3006470"/>
                  <a:gd name="connsiteX234" fmla="*/ 3935906 w 6006665"/>
                  <a:gd name="connsiteY234" fmla="*/ 2699687 h 3006470"/>
                  <a:gd name="connsiteX235" fmla="*/ 3947269 w 6006665"/>
                  <a:gd name="connsiteY235" fmla="*/ 2676963 h 3006470"/>
                  <a:gd name="connsiteX236" fmla="*/ 3966292 w 6006665"/>
                  <a:gd name="connsiteY236" fmla="*/ 2632575 h 3006470"/>
                  <a:gd name="connsiteX237" fmla="*/ 3915999 w 6006665"/>
                  <a:gd name="connsiteY237" fmla="*/ 2645148 h 3006470"/>
                  <a:gd name="connsiteX238" fmla="*/ 3888729 w 6006665"/>
                  <a:gd name="connsiteY238" fmla="*/ 2667873 h 3006470"/>
                  <a:gd name="connsiteX239" fmla="*/ 3876822 w 6006665"/>
                  <a:gd name="connsiteY239" fmla="*/ 2667873 h 3006470"/>
                  <a:gd name="connsiteX240" fmla="*/ 3829645 w 6006665"/>
                  <a:gd name="connsiteY240" fmla="*/ 2667873 h 3006470"/>
                  <a:gd name="connsiteX241" fmla="*/ 3817738 w 6006665"/>
                  <a:gd name="connsiteY241" fmla="*/ 2667873 h 3006470"/>
                  <a:gd name="connsiteX242" fmla="*/ 3801831 w 6006665"/>
                  <a:gd name="connsiteY242" fmla="*/ 2613334 h 3006470"/>
                  <a:gd name="connsiteX243" fmla="*/ 3758654 w 6006665"/>
                  <a:gd name="connsiteY243" fmla="*/ 2574702 h 3006470"/>
                  <a:gd name="connsiteX244" fmla="*/ 3692753 w 6006665"/>
                  <a:gd name="connsiteY244" fmla="*/ 2558795 h 3006470"/>
                  <a:gd name="connsiteX245" fmla="*/ 3683663 w 6006665"/>
                  <a:gd name="connsiteY245" fmla="*/ 2499711 h 3006470"/>
                  <a:gd name="connsiteX246" fmla="*/ 3672301 w 6006665"/>
                  <a:gd name="connsiteY246" fmla="*/ 2467896 h 3006470"/>
                  <a:gd name="connsiteX247" fmla="*/ 3656393 w 6006665"/>
                  <a:gd name="connsiteY247" fmla="*/ 2440627 h 3006470"/>
                  <a:gd name="connsiteX248" fmla="*/ 3633669 w 6006665"/>
                  <a:gd name="connsiteY248" fmla="*/ 2381542 h 3006470"/>
                  <a:gd name="connsiteX249" fmla="*/ 3601854 w 6006665"/>
                  <a:gd name="connsiteY249" fmla="*/ 2361090 h 3006470"/>
                  <a:gd name="connsiteX250" fmla="*/ 3545995 w 6006665"/>
                  <a:gd name="connsiteY250" fmla="*/ 2339606 h 3006470"/>
                  <a:gd name="connsiteX251" fmla="*/ 3506955 w 6006665"/>
                  <a:gd name="connsiteY251" fmla="*/ 2345183 h 3006470"/>
                  <a:gd name="connsiteX252" fmla="*/ 3463779 w 6006665"/>
                  <a:gd name="connsiteY252" fmla="*/ 2354273 h 3006470"/>
                  <a:gd name="connsiteX253" fmla="*/ 3431964 w 6006665"/>
                  <a:gd name="connsiteY253" fmla="*/ 2381542 h 3006470"/>
                  <a:gd name="connsiteX254" fmla="*/ 3452416 w 6006665"/>
                  <a:gd name="connsiteY254" fmla="*/ 2397450 h 3006470"/>
                  <a:gd name="connsiteX255" fmla="*/ 3452416 w 6006665"/>
                  <a:gd name="connsiteY255" fmla="*/ 2429264 h 3006470"/>
                  <a:gd name="connsiteX256" fmla="*/ 3431964 w 6006665"/>
                  <a:gd name="connsiteY256" fmla="*/ 2451989 h 3006470"/>
                  <a:gd name="connsiteX257" fmla="*/ 3400150 w 6006665"/>
                  <a:gd name="connsiteY257" fmla="*/ 2511073 h 3006470"/>
                  <a:gd name="connsiteX258" fmla="*/ 3400150 w 6006665"/>
                  <a:gd name="connsiteY258" fmla="*/ 2538343 h 3006470"/>
                  <a:gd name="connsiteX259" fmla="*/ 3350155 w 6006665"/>
                  <a:gd name="connsiteY259" fmla="*/ 2570157 h 3006470"/>
                  <a:gd name="connsiteX260" fmla="*/ 3342342 w 6006665"/>
                  <a:gd name="connsiteY260" fmla="*/ 2567553 h 3006470"/>
                  <a:gd name="connsiteX261" fmla="*/ 3338249 w 6006665"/>
                  <a:gd name="connsiteY261" fmla="*/ 2570157 h 3006470"/>
                  <a:gd name="connsiteX262" fmla="*/ 3290527 w 6006665"/>
                  <a:gd name="connsiteY262" fmla="*/ 2554250 h 3006470"/>
                  <a:gd name="connsiteX263" fmla="*/ 3259257 w 6006665"/>
                  <a:gd name="connsiteY263" fmla="*/ 2554250 h 3006470"/>
                  <a:gd name="connsiteX264" fmla="*/ 3247350 w 6006665"/>
                  <a:gd name="connsiteY264" fmla="*/ 2554250 h 3006470"/>
                  <a:gd name="connsiteX265" fmla="*/ 3231443 w 6006665"/>
                  <a:gd name="connsiteY265" fmla="*/ 2538343 h 3006470"/>
                  <a:gd name="connsiteX266" fmla="*/ 3213271 w 6006665"/>
                  <a:gd name="connsiteY266" fmla="*/ 2533799 h 3006470"/>
                  <a:gd name="connsiteX267" fmla="*/ 3168359 w 6006665"/>
                  <a:gd name="connsiteY267" fmla="*/ 2570157 h 3006470"/>
                  <a:gd name="connsiteX268" fmla="*/ 3120637 w 6006665"/>
                  <a:gd name="connsiteY268" fmla="*/ 2581519 h 3006470"/>
                  <a:gd name="connsiteX269" fmla="*/ 3082005 w 6006665"/>
                  <a:gd name="connsiteY269" fmla="*/ 2597427 h 3006470"/>
                  <a:gd name="connsiteX270" fmla="*/ 3074460 w 6006665"/>
                  <a:gd name="connsiteY270" fmla="*/ 2595630 h 3006470"/>
                  <a:gd name="connsiteX271" fmla="*/ 3070098 w 6006665"/>
                  <a:gd name="connsiteY271" fmla="*/ 2597427 h 3006470"/>
                  <a:gd name="connsiteX272" fmla="*/ 3022376 w 6006665"/>
                  <a:gd name="connsiteY272" fmla="*/ 2586064 h 3006470"/>
                  <a:gd name="connsiteX273" fmla="*/ 3000196 w 6006665"/>
                  <a:gd name="connsiteY273" fmla="*/ 2586064 h 3006470"/>
                  <a:gd name="connsiteX274" fmla="*/ 2988289 w 6006665"/>
                  <a:gd name="connsiteY274" fmla="*/ 2586064 h 3006470"/>
                  <a:gd name="connsiteX275" fmla="*/ 2967837 w 6006665"/>
                  <a:gd name="connsiteY275" fmla="*/ 2554250 h 3006470"/>
                  <a:gd name="connsiteX276" fmla="*/ 2929205 w 6006665"/>
                  <a:gd name="connsiteY276" fmla="*/ 2526980 h 3006470"/>
                  <a:gd name="connsiteX277" fmla="*/ 2902153 w 6006665"/>
                  <a:gd name="connsiteY277" fmla="*/ 2523116 h 3006470"/>
                  <a:gd name="connsiteX278" fmla="*/ 2861576 w 6006665"/>
                  <a:gd name="connsiteY278" fmla="*/ 2526980 h 3006470"/>
                  <a:gd name="connsiteX279" fmla="*/ 2822944 w 6006665"/>
                  <a:gd name="connsiteY279" fmla="*/ 2538343 h 3006470"/>
                  <a:gd name="connsiteX280" fmla="*/ 2818139 w 6006665"/>
                  <a:gd name="connsiteY280" fmla="*/ 2536254 h 3006470"/>
                  <a:gd name="connsiteX281" fmla="*/ 2811037 w 6006665"/>
                  <a:gd name="connsiteY281" fmla="*/ 2538343 h 3006470"/>
                  <a:gd name="connsiteX282" fmla="*/ 2758770 w 6006665"/>
                  <a:gd name="connsiteY282" fmla="*/ 2515618 h 3006470"/>
                  <a:gd name="connsiteX283" fmla="*/ 2751953 w 6006665"/>
                  <a:gd name="connsiteY283" fmla="*/ 2472441 h 3006470"/>
                  <a:gd name="connsiteX284" fmla="*/ 2708776 w 6006665"/>
                  <a:gd name="connsiteY284" fmla="*/ 2456534 h 3006470"/>
                  <a:gd name="connsiteX285" fmla="*/ 2676962 w 6006665"/>
                  <a:gd name="connsiteY285" fmla="*/ 2451989 h 3006470"/>
                  <a:gd name="connsiteX286" fmla="*/ 2642534 w 6006665"/>
                  <a:gd name="connsiteY286" fmla="*/ 2430245 h 3006470"/>
                  <a:gd name="connsiteX287" fmla="*/ 2609333 w 6006665"/>
                  <a:gd name="connsiteY287" fmla="*/ 2488348 h 3006470"/>
                  <a:gd name="connsiteX288" fmla="*/ 2625240 w 6006665"/>
                  <a:gd name="connsiteY288" fmla="*/ 2522435 h 3006470"/>
                  <a:gd name="connsiteX289" fmla="*/ 2586608 w 6006665"/>
                  <a:gd name="connsiteY289" fmla="*/ 2558795 h 3006470"/>
                  <a:gd name="connsiteX290" fmla="*/ 2577105 w 6006665"/>
                  <a:gd name="connsiteY290" fmla="*/ 2556532 h 3006470"/>
                  <a:gd name="connsiteX291" fmla="*/ 2574701 w 6006665"/>
                  <a:gd name="connsiteY291" fmla="*/ 2558795 h 3006470"/>
                  <a:gd name="connsiteX292" fmla="*/ 2526979 w 6006665"/>
                  <a:gd name="connsiteY292" fmla="*/ 2547432 h 3006470"/>
                  <a:gd name="connsiteX293" fmla="*/ 2490620 w 6006665"/>
                  <a:gd name="connsiteY293" fmla="*/ 2542887 h 3006470"/>
                  <a:gd name="connsiteX294" fmla="*/ 2463350 w 6006665"/>
                  <a:gd name="connsiteY294" fmla="*/ 2515618 h 3006470"/>
                  <a:gd name="connsiteX295" fmla="*/ 2436625 w 6006665"/>
                  <a:gd name="connsiteY295" fmla="*/ 2515618 h 3006470"/>
                  <a:gd name="connsiteX296" fmla="*/ 2424718 w 6006665"/>
                  <a:gd name="connsiteY296" fmla="*/ 2515618 h 3006470"/>
                  <a:gd name="connsiteX297" fmla="*/ 2398858 w 6006665"/>
                  <a:gd name="connsiteY297" fmla="*/ 2502687 h 3006470"/>
                  <a:gd name="connsiteX298" fmla="*/ 2350272 w 6006665"/>
                  <a:gd name="connsiteY298" fmla="*/ 2526980 h 3006470"/>
                  <a:gd name="connsiteX299" fmla="*/ 2282098 w 6006665"/>
                  <a:gd name="connsiteY299" fmla="*/ 2574702 h 3006470"/>
                  <a:gd name="connsiteX300" fmla="*/ 2238921 w 6006665"/>
                  <a:gd name="connsiteY300" fmla="*/ 2586064 h 3006470"/>
                  <a:gd name="connsiteX301" fmla="*/ 2227559 w 6006665"/>
                  <a:gd name="connsiteY301" fmla="*/ 2590609 h 3006470"/>
                  <a:gd name="connsiteX302" fmla="*/ 2225178 w 6006665"/>
                  <a:gd name="connsiteY302" fmla="*/ 2586799 h 3006470"/>
                  <a:gd name="connsiteX303" fmla="*/ 2215652 w 6006665"/>
                  <a:gd name="connsiteY303" fmla="*/ 2590609 h 3006470"/>
                  <a:gd name="connsiteX304" fmla="*/ 2193596 w 6006665"/>
                  <a:gd name="connsiteY304" fmla="*/ 2555320 h 3006470"/>
                  <a:gd name="connsiteX305" fmla="*/ 2157112 w 6006665"/>
                  <a:gd name="connsiteY305" fmla="*/ 2558795 h 3006470"/>
                  <a:gd name="connsiteX306" fmla="*/ 2156291 w 6006665"/>
                  <a:gd name="connsiteY306" fmla="*/ 2557739 h 3006470"/>
                  <a:gd name="connsiteX307" fmla="*/ 2145205 w 6006665"/>
                  <a:gd name="connsiteY307" fmla="*/ 2558795 h 3006470"/>
                  <a:gd name="connsiteX308" fmla="*/ 2129298 w 6006665"/>
                  <a:gd name="connsiteY308" fmla="*/ 2538343 h 3006470"/>
                  <a:gd name="connsiteX309" fmla="*/ 2102029 w 6006665"/>
                  <a:gd name="connsiteY309" fmla="*/ 2526980 h 3006470"/>
                  <a:gd name="connsiteX310" fmla="*/ 2086121 w 6006665"/>
                  <a:gd name="connsiteY310" fmla="*/ 2495166 h 3006470"/>
                  <a:gd name="connsiteX311" fmla="*/ 2070005 w 6006665"/>
                  <a:gd name="connsiteY311" fmla="*/ 2486212 h 3006470"/>
                  <a:gd name="connsiteX312" fmla="*/ 2027582 w 6006665"/>
                  <a:gd name="connsiteY312" fmla="*/ 2499711 h 3006470"/>
                  <a:gd name="connsiteX313" fmla="*/ 2023845 w 6006665"/>
                  <a:gd name="connsiteY313" fmla="*/ 2497111 h 3006470"/>
                  <a:gd name="connsiteX314" fmla="*/ 2015675 w 6006665"/>
                  <a:gd name="connsiteY314" fmla="*/ 2499711 h 3006470"/>
                  <a:gd name="connsiteX315" fmla="*/ 1971363 w 6006665"/>
                  <a:gd name="connsiteY315" fmla="*/ 2468885 h 3006470"/>
                  <a:gd name="connsiteX316" fmla="*/ 1952591 w 6006665"/>
                  <a:gd name="connsiteY316" fmla="*/ 2495166 h 3006470"/>
                  <a:gd name="connsiteX317" fmla="*/ 1947518 w 6006665"/>
                  <a:gd name="connsiteY317" fmla="*/ 2485599 h 3006470"/>
                  <a:gd name="connsiteX318" fmla="*/ 1940684 w 6006665"/>
                  <a:gd name="connsiteY318" fmla="*/ 2495166 h 3006470"/>
                  <a:gd name="connsiteX319" fmla="*/ 1861147 w 6006665"/>
                  <a:gd name="connsiteY319" fmla="*/ 2345183 h 3006470"/>
                  <a:gd name="connsiteX320" fmla="*/ 1811153 w 6006665"/>
                  <a:gd name="connsiteY320" fmla="*/ 2295189 h 3006470"/>
                  <a:gd name="connsiteX321" fmla="*/ 1813950 w 6006665"/>
                  <a:gd name="connsiteY321" fmla="*/ 2292043 h 3006470"/>
                  <a:gd name="connsiteX322" fmla="*/ 1748069 w 6006665"/>
                  <a:gd name="connsiteY322" fmla="*/ 2333821 h 3006470"/>
                  <a:gd name="connsiteX323" fmla="*/ 1711709 w 6006665"/>
                  <a:gd name="connsiteY323" fmla="*/ 2338366 h 3006470"/>
                  <a:gd name="connsiteX324" fmla="*/ 1711926 w 6006665"/>
                  <a:gd name="connsiteY324" fmla="*/ 2336850 h 3006470"/>
                  <a:gd name="connsiteX325" fmla="*/ 1699803 w 6006665"/>
                  <a:gd name="connsiteY325" fmla="*/ 2338366 h 3006470"/>
                  <a:gd name="connsiteX326" fmla="*/ 1704347 w 6006665"/>
                  <a:gd name="connsiteY326" fmla="*/ 2306551 h 3006470"/>
                  <a:gd name="connsiteX327" fmla="*/ 1662460 w 6006665"/>
                  <a:gd name="connsiteY327" fmla="*/ 2288600 h 3006470"/>
                  <a:gd name="connsiteX328" fmla="*/ 1629901 w 6006665"/>
                  <a:gd name="connsiteY328" fmla="*/ 2302006 h 3006470"/>
                  <a:gd name="connsiteX329" fmla="*/ 1629300 w 6006665"/>
                  <a:gd name="connsiteY329" fmla="*/ 2297351 h 3006470"/>
                  <a:gd name="connsiteX330" fmla="*/ 1617994 w 6006665"/>
                  <a:gd name="connsiteY330" fmla="*/ 2302006 h 3006470"/>
                  <a:gd name="connsiteX331" fmla="*/ 1608904 w 6006665"/>
                  <a:gd name="connsiteY331" fmla="*/ 2231560 h 3006470"/>
                  <a:gd name="connsiteX332" fmla="*/ 1552684 w 6006665"/>
                  <a:gd name="connsiteY332" fmla="*/ 2221867 h 3006470"/>
                  <a:gd name="connsiteX333" fmla="*/ 1518550 w 6006665"/>
                  <a:gd name="connsiteY333" fmla="*/ 2247467 h 3006470"/>
                  <a:gd name="connsiteX334" fmla="*/ 1425379 w 6006665"/>
                  <a:gd name="connsiteY334" fmla="*/ 2267919 h 3006470"/>
                  <a:gd name="connsiteX335" fmla="*/ 1409472 w 6006665"/>
                  <a:gd name="connsiteY335" fmla="*/ 2286099 h 3006470"/>
                  <a:gd name="connsiteX336" fmla="*/ 1270852 w 6006665"/>
                  <a:gd name="connsiteY336" fmla="*/ 2306551 h 3006470"/>
                  <a:gd name="connsiteX337" fmla="*/ 1254945 w 6006665"/>
                  <a:gd name="connsiteY337" fmla="*/ 2327003 h 3006470"/>
                  <a:gd name="connsiteX338" fmla="*/ 1282214 w 6006665"/>
                  <a:gd name="connsiteY338" fmla="*/ 2370180 h 3006470"/>
                  <a:gd name="connsiteX339" fmla="*/ 1243582 w 6006665"/>
                  <a:gd name="connsiteY339" fmla="*/ 2386087 h 3006470"/>
                  <a:gd name="connsiteX340" fmla="*/ 1254945 w 6006665"/>
                  <a:gd name="connsiteY340" fmla="*/ 2404267 h 3006470"/>
                  <a:gd name="connsiteX341" fmla="*/ 1216313 w 6006665"/>
                  <a:gd name="connsiteY341" fmla="*/ 2429264 h 3006470"/>
                  <a:gd name="connsiteX342" fmla="*/ 1275397 w 6006665"/>
                  <a:gd name="connsiteY342" fmla="*/ 2472441 h 3006470"/>
                  <a:gd name="connsiteX343" fmla="*/ 1270852 w 6006665"/>
                  <a:gd name="connsiteY343" fmla="*/ 2499711 h 3006470"/>
                  <a:gd name="connsiteX344" fmla="*/ 1259108 w 6006665"/>
                  <a:gd name="connsiteY344" fmla="*/ 2498732 h 3006470"/>
                  <a:gd name="connsiteX345" fmla="*/ 1258945 w 6006665"/>
                  <a:gd name="connsiteY345" fmla="*/ 2499711 h 3006470"/>
                  <a:gd name="connsiteX346" fmla="*/ 1215644 w 6006665"/>
                  <a:gd name="connsiteY346" fmla="*/ 2496102 h 3006470"/>
                  <a:gd name="connsiteX347" fmla="*/ 1204950 w 6006665"/>
                  <a:gd name="connsiteY347" fmla="*/ 2511073 h 3006470"/>
                  <a:gd name="connsiteX348" fmla="*/ 1196495 w 6006665"/>
                  <a:gd name="connsiteY348" fmla="*/ 2506241 h 3006470"/>
                  <a:gd name="connsiteX349" fmla="*/ 1193043 w 6006665"/>
                  <a:gd name="connsiteY349" fmla="*/ 2511073 h 3006470"/>
                  <a:gd name="connsiteX350" fmla="*/ 1145322 w 6006665"/>
                  <a:gd name="connsiteY350" fmla="*/ 2483803 h 3006470"/>
                  <a:gd name="connsiteX351" fmla="*/ 1098145 w 6006665"/>
                  <a:gd name="connsiteY351" fmla="*/ 2483803 h 3006470"/>
                  <a:gd name="connsiteX352" fmla="*/ 1061785 w 6006665"/>
                  <a:gd name="connsiteY352" fmla="*/ 2511073 h 3006470"/>
                  <a:gd name="connsiteX353" fmla="*/ 1055322 w 6006665"/>
                  <a:gd name="connsiteY353" fmla="*/ 2506990 h 3006470"/>
                  <a:gd name="connsiteX354" fmla="*/ 1049878 w 6006665"/>
                  <a:gd name="connsiteY354" fmla="*/ 2511073 h 3006470"/>
                  <a:gd name="connsiteX355" fmla="*/ 1006701 w 6006665"/>
                  <a:gd name="connsiteY355" fmla="*/ 2483803 h 3006470"/>
                  <a:gd name="connsiteX356" fmla="*/ 924893 w 6006665"/>
                  <a:gd name="connsiteY356" fmla="*/ 2447444 h 3006470"/>
                  <a:gd name="connsiteX357" fmla="*/ 877716 w 6006665"/>
                  <a:gd name="connsiteY357" fmla="*/ 2447444 h 3006470"/>
                  <a:gd name="connsiteX358" fmla="*/ 802724 w 6006665"/>
                  <a:gd name="connsiteY358" fmla="*/ 2511073 h 3006470"/>
                  <a:gd name="connsiteX359" fmla="*/ 798179 w 6006665"/>
                  <a:gd name="connsiteY359" fmla="*/ 2554250 h 3006470"/>
                  <a:gd name="connsiteX360" fmla="*/ 787406 w 6006665"/>
                  <a:gd name="connsiteY360" fmla="*/ 2543477 h 3006470"/>
                  <a:gd name="connsiteX361" fmla="*/ 786272 w 6006665"/>
                  <a:gd name="connsiteY361" fmla="*/ 2554250 h 3006470"/>
                  <a:gd name="connsiteX362" fmla="*/ 756063 w 6006665"/>
                  <a:gd name="connsiteY362" fmla="*/ 2524040 h 3006470"/>
                  <a:gd name="connsiteX363" fmla="*/ 732278 w 6006665"/>
                  <a:gd name="connsiteY363" fmla="*/ 2581519 h 3006470"/>
                  <a:gd name="connsiteX364" fmla="*/ 743640 w 6006665"/>
                  <a:gd name="connsiteY364" fmla="*/ 2590609 h 3006470"/>
                  <a:gd name="connsiteX365" fmla="*/ 723188 w 6006665"/>
                  <a:gd name="connsiteY365" fmla="*/ 2633786 h 3006470"/>
                  <a:gd name="connsiteX366" fmla="*/ 747026 w 6006665"/>
                  <a:gd name="connsiteY366" fmla="*/ 2670627 h 3006470"/>
                  <a:gd name="connsiteX367" fmla="*/ 763548 w 6006665"/>
                  <a:gd name="connsiteY367" fmla="*/ 2667873 h 3006470"/>
                  <a:gd name="connsiteX368" fmla="*/ 764871 w 6006665"/>
                  <a:gd name="connsiteY368" fmla="*/ 2669637 h 3006470"/>
                  <a:gd name="connsiteX369" fmla="*/ 775455 w 6006665"/>
                  <a:gd name="connsiteY369" fmla="*/ 2667873 h 3006470"/>
                  <a:gd name="connsiteX370" fmla="*/ 802724 w 6006665"/>
                  <a:gd name="connsiteY370" fmla="*/ 2704232 h 3006470"/>
                  <a:gd name="connsiteX371" fmla="*/ 798179 w 6006665"/>
                  <a:gd name="connsiteY371" fmla="*/ 2731502 h 3006470"/>
                  <a:gd name="connsiteX372" fmla="*/ 818632 w 6006665"/>
                  <a:gd name="connsiteY372" fmla="*/ 2742864 h 3006470"/>
                  <a:gd name="connsiteX373" fmla="*/ 802724 w 6006665"/>
                  <a:gd name="connsiteY373" fmla="*/ 2774679 h 3006470"/>
                  <a:gd name="connsiteX374" fmla="*/ 766365 w 6006665"/>
                  <a:gd name="connsiteY374" fmla="*/ 2779224 h 3006470"/>
                  <a:gd name="connsiteX375" fmla="*/ 727733 w 6006665"/>
                  <a:gd name="connsiteY375" fmla="*/ 2838308 h 3006470"/>
                  <a:gd name="connsiteX376" fmla="*/ 759548 w 6006665"/>
                  <a:gd name="connsiteY376" fmla="*/ 2881485 h 3006470"/>
                  <a:gd name="connsiteX377" fmla="*/ 759548 w 6006665"/>
                  <a:gd name="connsiteY377" fmla="*/ 2920116 h 3006470"/>
                  <a:gd name="connsiteX378" fmla="*/ 798179 w 6006665"/>
                  <a:gd name="connsiteY378" fmla="*/ 2979201 h 3006470"/>
                  <a:gd name="connsiteX379" fmla="*/ 775455 w 6006665"/>
                  <a:gd name="connsiteY379" fmla="*/ 2995108 h 3006470"/>
                  <a:gd name="connsiteX380" fmla="*/ 770910 w 6006665"/>
                  <a:gd name="connsiteY380" fmla="*/ 3006470 h 3006470"/>
                  <a:gd name="connsiteX381" fmla="*/ 759003 w 6006665"/>
                  <a:gd name="connsiteY381" fmla="*/ 3006470 h 3006470"/>
                  <a:gd name="connsiteX382" fmla="*/ 755003 w 6006665"/>
                  <a:gd name="connsiteY382" fmla="*/ 3006470 h 3006470"/>
                  <a:gd name="connsiteX383" fmla="*/ 743096 w 6006665"/>
                  <a:gd name="connsiteY383" fmla="*/ 3006470 h 3006470"/>
                  <a:gd name="connsiteX384" fmla="*/ 715826 w 6006665"/>
                  <a:gd name="connsiteY384" fmla="*/ 2972383 h 3006470"/>
                  <a:gd name="connsiteX385" fmla="*/ 704464 w 6006665"/>
                  <a:gd name="connsiteY385" fmla="*/ 2972383 h 3006470"/>
                  <a:gd name="connsiteX386" fmla="*/ 684012 w 6006665"/>
                  <a:gd name="connsiteY386" fmla="*/ 2963293 h 3006470"/>
                  <a:gd name="connsiteX387" fmla="*/ 672649 w 6006665"/>
                  <a:gd name="connsiteY387" fmla="*/ 2940569 h 3006470"/>
                  <a:gd name="connsiteX388" fmla="*/ 645222 w 6006665"/>
                  <a:gd name="connsiteY388" fmla="*/ 2932732 h 3006470"/>
                  <a:gd name="connsiteX389" fmla="*/ 625472 w 6006665"/>
                  <a:gd name="connsiteY389" fmla="*/ 2936024 h 3006470"/>
                  <a:gd name="connsiteX390" fmla="*/ 623771 w 6006665"/>
                  <a:gd name="connsiteY390" fmla="*/ 2934323 h 3006470"/>
                  <a:gd name="connsiteX391" fmla="*/ 613565 w 6006665"/>
                  <a:gd name="connsiteY391" fmla="*/ 2936024 h 3006470"/>
                  <a:gd name="connsiteX392" fmla="*/ 609020 w 6006665"/>
                  <a:gd name="connsiteY392" fmla="*/ 2931479 h 3006470"/>
                  <a:gd name="connsiteX393" fmla="*/ 559026 w 6006665"/>
                  <a:gd name="connsiteY393" fmla="*/ 2904209 h 3006470"/>
                  <a:gd name="connsiteX394" fmla="*/ 506760 w 6006665"/>
                  <a:gd name="connsiteY394" fmla="*/ 2897392 h 3006470"/>
                  <a:gd name="connsiteX395" fmla="*/ 483280 w 6006665"/>
                  <a:gd name="connsiteY395" fmla="*/ 2890683 h 3006470"/>
                  <a:gd name="connsiteX396" fmla="*/ 480035 w 6006665"/>
                  <a:gd name="connsiteY396" fmla="*/ 2892847 h 3006470"/>
                  <a:gd name="connsiteX397" fmla="*/ 475042 w 6006665"/>
                  <a:gd name="connsiteY397" fmla="*/ 2888329 h 3006470"/>
                  <a:gd name="connsiteX398" fmla="*/ 474945 w 6006665"/>
                  <a:gd name="connsiteY398" fmla="*/ 2888302 h 3006470"/>
                  <a:gd name="connsiteX399" fmla="*/ 468128 w 6006665"/>
                  <a:gd name="connsiteY399" fmla="*/ 2892847 h 3006470"/>
                  <a:gd name="connsiteX400" fmla="*/ 420406 w 6006665"/>
                  <a:gd name="connsiteY400" fmla="*/ 2849670 h 3006470"/>
                  <a:gd name="connsiteX401" fmla="*/ 381774 w 6006665"/>
                  <a:gd name="connsiteY401" fmla="*/ 2833763 h 3006470"/>
                  <a:gd name="connsiteX402" fmla="*/ 349960 w 6006665"/>
                  <a:gd name="connsiteY402" fmla="*/ 2801948 h 3006470"/>
                  <a:gd name="connsiteX403" fmla="*/ 377229 w 6006665"/>
                  <a:gd name="connsiteY403" fmla="*/ 2795131 h 3006470"/>
                  <a:gd name="connsiteX404" fmla="*/ 404499 w 6006665"/>
                  <a:gd name="connsiteY404" fmla="*/ 2747409 h 3006470"/>
                  <a:gd name="connsiteX405" fmla="*/ 388591 w 6006665"/>
                  <a:gd name="connsiteY405" fmla="*/ 2731502 h 3006470"/>
                  <a:gd name="connsiteX406" fmla="*/ 440858 w 6006665"/>
                  <a:gd name="connsiteY406" fmla="*/ 2704232 h 3006470"/>
                  <a:gd name="connsiteX407" fmla="*/ 440858 w 6006665"/>
                  <a:gd name="connsiteY407" fmla="*/ 2701176 h 3006470"/>
                  <a:gd name="connsiteX408" fmla="*/ 416406 w 6006665"/>
                  <a:gd name="connsiteY408" fmla="*/ 2704232 h 3006470"/>
                  <a:gd name="connsiteX409" fmla="*/ 416406 w 6006665"/>
                  <a:gd name="connsiteY409" fmla="*/ 2702744 h 3006470"/>
                  <a:gd name="connsiteX410" fmla="*/ 404499 w 6006665"/>
                  <a:gd name="connsiteY410" fmla="*/ 2704232 h 3006470"/>
                  <a:gd name="connsiteX411" fmla="*/ 404499 w 6006665"/>
                  <a:gd name="connsiteY411" fmla="*/ 2683780 h 3006470"/>
                  <a:gd name="connsiteX412" fmla="*/ 424951 w 6006665"/>
                  <a:gd name="connsiteY412" fmla="*/ 2667873 h 3006470"/>
                  <a:gd name="connsiteX413" fmla="*/ 463583 w 6006665"/>
                  <a:gd name="connsiteY413" fmla="*/ 2661056 h 3006470"/>
                  <a:gd name="connsiteX414" fmla="*/ 468128 w 6006665"/>
                  <a:gd name="connsiteY414" fmla="*/ 2645148 h 3006470"/>
                  <a:gd name="connsiteX415" fmla="*/ 456765 w 6006665"/>
                  <a:gd name="connsiteY415" fmla="*/ 2613334 h 3006470"/>
                  <a:gd name="connsiteX416" fmla="*/ 474945 w 6006665"/>
                  <a:gd name="connsiteY416" fmla="*/ 2586064 h 3006470"/>
                  <a:gd name="connsiteX417" fmla="*/ 474945 w 6006665"/>
                  <a:gd name="connsiteY417" fmla="*/ 2565612 h 3006470"/>
                  <a:gd name="connsiteX418" fmla="*/ 420406 w 6006665"/>
                  <a:gd name="connsiteY418" fmla="*/ 2547432 h 3006470"/>
                  <a:gd name="connsiteX419" fmla="*/ 409588 w 6006665"/>
                  <a:gd name="connsiteY419" fmla="*/ 2547432 h 3006470"/>
                  <a:gd name="connsiteX420" fmla="*/ 397681 w 6006665"/>
                  <a:gd name="connsiteY420" fmla="*/ 2547432 h 3006470"/>
                  <a:gd name="connsiteX421" fmla="*/ 379485 w 6006665"/>
                  <a:gd name="connsiteY421" fmla="*/ 2525193 h 3006470"/>
                  <a:gd name="connsiteX422" fmla="*/ 357322 w 6006665"/>
                  <a:gd name="connsiteY422" fmla="*/ 2531525 h 3006470"/>
                  <a:gd name="connsiteX423" fmla="*/ 352842 w 6006665"/>
                  <a:gd name="connsiteY423" fmla="*/ 2529403 h 3006470"/>
                  <a:gd name="connsiteX424" fmla="*/ 345415 w 6006665"/>
                  <a:gd name="connsiteY424" fmla="*/ 2531525 h 3006470"/>
                  <a:gd name="connsiteX425" fmla="*/ 302238 w 6006665"/>
                  <a:gd name="connsiteY425" fmla="*/ 2511073 h 3006470"/>
                  <a:gd name="connsiteX426" fmla="*/ 302238 w 6006665"/>
                  <a:gd name="connsiteY426" fmla="*/ 2499711 h 3006470"/>
                  <a:gd name="connsiteX427" fmla="*/ 286331 w 6006665"/>
                  <a:gd name="connsiteY427" fmla="*/ 2472441 h 3006470"/>
                  <a:gd name="connsiteX428" fmla="*/ 270968 w 6006665"/>
                  <a:gd name="connsiteY428" fmla="*/ 2472441 h 3006470"/>
                  <a:gd name="connsiteX429" fmla="*/ 259061 w 6006665"/>
                  <a:gd name="connsiteY429" fmla="*/ 2472441 h 3006470"/>
                  <a:gd name="connsiteX430" fmla="*/ 254516 w 6006665"/>
                  <a:gd name="connsiteY430" fmla="*/ 2456534 h 3006470"/>
                  <a:gd name="connsiteX431" fmla="*/ 263606 w 6006665"/>
                  <a:gd name="connsiteY431" fmla="*/ 2440627 h 3006470"/>
                  <a:gd name="connsiteX432" fmla="*/ 243991 w 6006665"/>
                  <a:gd name="connsiteY432" fmla="*/ 2410114 h 3006470"/>
                  <a:gd name="connsiteX433" fmla="*/ 216429 w 6006665"/>
                  <a:gd name="connsiteY433" fmla="*/ 2413357 h 3006470"/>
                  <a:gd name="connsiteX434" fmla="*/ 212956 w 6006665"/>
                  <a:gd name="connsiteY434" fmla="*/ 2412365 h 3006470"/>
                  <a:gd name="connsiteX435" fmla="*/ 204522 w 6006665"/>
                  <a:gd name="connsiteY435" fmla="*/ 2413357 h 3006470"/>
                  <a:gd name="connsiteX436" fmla="*/ 199623 w 6006665"/>
                  <a:gd name="connsiteY436" fmla="*/ 2411957 h 3006470"/>
                  <a:gd name="connsiteX437" fmla="*/ 195977 w 6006665"/>
                  <a:gd name="connsiteY437" fmla="*/ 2424719 h 3006470"/>
                  <a:gd name="connsiteX438" fmla="*/ 184968 w 6006665"/>
                  <a:gd name="connsiteY438" fmla="*/ 2421574 h 3006470"/>
                  <a:gd name="connsiteX439" fmla="*/ 184070 w 6006665"/>
                  <a:gd name="connsiteY439" fmla="*/ 2424719 h 3006470"/>
                  <a:gd name="connsiteX440" fmla="*/ 168163 w 6006665"/>
                  <a:gd name="connsiteY440" fmla="*/ 2420174 h 3006470"/>
                  <a:gd name="connsiteX441" fmla="*/ 156800 w 6006665"/>
                  <a:gd name="connsiteY441" fmla="*/ 2381542 h 3006470"/>
                  <a:gd name="connsiteX442" fmla="*/ 152255 w 6006665"/>
                  <a:gd name="connsiteY442" fmla="*/ 2365635 h 3006470"/>
                  <a:gd name="connsiteX443" fmla="*/ 156800 w 6006665"/>
                  <a:gd name="connsiteY443" fmla="*/ 2361090 h 3006470"/>
                  <a:gd name="connsiteX444" fmla="*/ 168707 w 6006665"/>
                  <a:gd name="connsiteY444" fmla="*/ 2361090 h 3006470"/>
                  <a:gd name="connsiteX445" fmla="*/ 188615 w 6006665"/>
                  <a:gd name="connsiteY445" fmla="*/ 2361090 h 3006470"/>
                  <a:gd name="connsiteX446" fmla="*/ 199977 w 6006665"/>
                  <a:gd name="connsiteY446" fmla="*/ 2349728 h 3006470"/>
                  <a:gd name="connsiteX447" fmla="*/ 188615 w 6006665"/>
                  <a:gd name="connsiteY447" fmla="*/ 2327003 h 3006470"/>
                  <a:gd name="connsiteX448" fmla="*/ 168163 w 6006665"/>
                  <a:gd name="connsiteY448" fmla="*/ 2317914 h 3006470"/>
                  <a:gd name="connsiteX449" fmla="*/ 168163 w 6006665"/>
                  <a:gd name="connsiteY449" fmla="*/ 2311096 h 3006470"/>
                  <a:gd name="connsiteX450" fmla="*/ 152255 w 6006665"/>
                  <a:gd name="connsiteY450" fmla="*/ 2295189 h 3006470"/>
                  <a:gd name="connsiteX451" fmla="*/ 129531 w 6006665"/>
                  <a:gd name="connsiteY451" fmla="*/ 2258829 h 3006470"/>
                  <a:gd name="connsiteX452" fmla="*/ 140893 w 6006665"/>
                  <a:gd name="connsiteY452" fmla="*/ 2236105 h 3006470"/>
                  <a:gd name="connsiteX453" fmla="*/ 136348 w 6006665"/>
                  <a:gd name="connsiteY453" fmla="*/ 2208835 h 3006470"/>
                  <a:gd name="connsiteX454" fmla="*/ 103789 w 6006665"/>
                  <a:gd name="connsiteY454" fmla="*/ 2195428 h 3006470"/>
                  <a:gd name="connsiteX455" fmla="*/ 93716 w 6006665"/>
                  <a:gd name="connsiteY455" fmla="*/ 2199745 h 3006470"/>
                  <a:gd name="connsiteX456" fmla="*/ 91868 w 6006665"/>
                  <a:gd name="connsiteY456" fmla="*/ 2195434 h 3006470"/>
                  <a:gd name="connsiteX457" fmla="*/ 81809 w 6006665"/>
                  <a:gd name="connsiteY457" fmla="*/ 2199745 h 3006470"/>
                  <a:gd name="connsiteX458" fmla="*/ 74992 w 6006665"/>
                  <a:gd name="connsiteY458" fmla="*/ 2183838 h 3006470"/>
                  <a:gd name="connsiteX459" fmla="*/ 34087 w 6006665"/>
                  <a:gd name="connsiteY459" fmla="*/ 2172476 h 3006470"/>
                  <a:gd name="connsiteX460" fmla="*/ 22725 w 6006665"/>
                  <a:gd name="connsiteY460" fmla="*/ 2129299 h 3006470"/>
                  <a:gd name="connsiteX461" fmla="*/ 22725 w 6006665"/>
                  <a:gd name="connsiteY461" fmla="*/ 2097484 h 3006470"/>
                  <a:gd name="connsiteX462" fmla="*/ 0 w 6006665"/>
                  <a:gd name="connsiteY462" fmla="*/ 2081577 h 3006470"/>
                  <a:gd name="connsiteX463" fmla="*/ 15907 w 6006665"/>
                  <a:gd name="connsiteY463" fmla="*/ 2058853 h 3006470"/>
                  <a:gd name="connsiteX464" fmla="*/ 6818 w 6006665"/>
                  <a:gd name="connsiteY464" fmla="*/ 1995224 h 3006470"/>
                  <a:gd name="connsiteX465" fmla="*/ 34087 w 6006665"/>
                  <a:gd name="connsiteY465" fmla="*/ 1952047 h 3006470"/>
                  <a:gd name="connsiteX466" fmla="*/ 27270 w 6006665"/>
                  <a:gd name="connsiteY466" fmla="*/ 1940685 h 3006470"/>
                  <a:gd name="connsiteX467" fmla="*/ 70447 w 6006665"/>
                  <a:gd name="connsiteY467" fmla="*/ 1902053 h 3006470"/>
                  <a:gd name="connsiteX468" fmla="*/ 27270 w 6006665"/>
                  <a:gd name="connsiteY468" fmla="*/ 1865693 h 3006470"/>
                  <a:gd name="connsiteX469" fmla="*/ 109078 w 6006665"/>
                  <a:gd name="connsiteY469" fmla="*/ 1767977 h 3006470"/>
                  <a:gd name="connsiteX470" fmla="*/ 145438 w 6006665"/>
                  <a:gd name="connsiteY470" fmla="*/ 1724800 h 3006470"/>
                  <a:gd name="connsiteX471" fmla="*/ 156800 w 6006665"/>
                  <a:gd name="connsiteY471" fmla="*/ 1681624 h 3006470"/>
                  <a:gd name="connsiteX472" fmla="*/ 102261 w 6006665"/>
                  <a:gd name="connsiteY472" fmla="*/ 1629357 h 3006470"/>
                  <a:gd name="connsiteX473" fmla="*/ 118168 w 6006665"/>
                  <a:gd name="connsiteY473" fmla="*/ 1574818 h 3006470"/>
                  <a:gd name="connsiteX474" fmla="*/ 86354 w 6006665"/>
                  <a:gd name="connsiteY474" fmla="*/ 1511189 h 3006470"/>
                  <a:gd name="connsiteX475" fmla="*/ 109078 w 6006665"/>
                  <a:gd name="connsiteY475" fmla="*/ 1436197 h 3006470"/>
                  <a:gd name="connsiteX476" fmla="*/ 70447 w 6006665"/>
                  <a:gd name="connsiteY476" fmla="*/ 1333936 h 3006470"/>
                  <a:gd name="connsiteX477" fmla="*/ 102261 w 6006665"/>
                  <a:gd name="connsiteY477" fmla="*/ 1263490 h 3006470"/>
                  <a:gd name="connsiteX478" fmla="*/ 43177 w 6006665"/>
                  <a:gd name="connsiteY478" fmla="*/ 1197589 h 3006470"/>
                  <a:gd name="connsiteX479" fmla="*/ 49994 w 6006665"/>
                  <a:gd name="connsiteY479" fmla="*/ 1122597 h 3006470"/>
                  <a:gd name="connsiteX480" fmla="*/ 81809 w 6006665"/>
                  <a:gd name="connsiteY480" fmla="*/ 1118052 h 3006470"/>
                  <a:gd name="connsiteX481" fmla="*/ 145438 w 6006665"/>
                  <a:gd name="connsiteY481" fmla="*/ 1074876 h 3006470"/>
                  <a:gd name="connsiteX482" fmla="*/ 184070 w 6006665"/>
                  <a:gd name="connsiteY482" fmla="*/ 1036244 h 3006470"/>
                  <a:gd name="connsiteX483" fmla="*/ 189699 w 6006665"/>
                  <a:gd name="connsiteY483" fmla="*/ 1042522 h 3006470"/>
                  <a:gd name="connsiteX484" fmla="*/ 195977 w 6006665"/>
                  <a:gd name="connsiteY484" fmla="*/ 1036244 h 3006470"/>
                  <a:gd name="connsiteX485" fmla="*/ 255061 w 6006665"/>
                  <a:gd name="connsiteY485" fmla="*/ 1102145 h 3006470"/>
                  <a:gd name="connsiteX486" fmla="*/ 350504 w 6006665"/>
                  <a:gd name="connsiteY486" fmla="*/ 1122597 h 3006470"/>
                  <a:gd name="connsiteX487" fmla="*/ 491397 w 6006665"/>
                  <a:gd name="connsiteY487" fmla="*/ 1236221 h 3006470"/>
                  <a:gd name="connsiteX488" fmla="*/ 523211 w 6006665"/>
                  <a:gd name="connsiteY488" fmla="*/ 1283942 h 3006470"/>
                  <a:gd name="connsiteX489" fmla="*/ 523211 w 6006665"/>
                  <a:gd name="connsiteY489" fmla="*/ 1343026 h 3006470"/>
                  <a:gd name="connsiteX490" fmla="*/ 486852 w 6006665"/>
                  <a:gd name="connsiteY490" fmla="*/ 1397565 h 3006470"/>
                  <a:gd name="connsiteX491" fmla="*/ 420951 w 6006665"/>
                  <a:gd name="connsiteY491" fmla="*/ 1418018 h 3006470"/>
                  <a:gd name="connsiteX492" fmla="*/ 415909 w 6006665"/>
                  <a:gd name="connsiteY492" fmla="*/ 1415887 h 3006470"/>
                  <a:gd name="connsiteX493" fmla="*/ 409044 w 6006665"/>
                  <a:gd name="connsiteY493" fmla="*/ 1418018 h 3006470"/>
                  <a:gd name="connsiteX494" fmla="*/ 252950 w 6006665"/>
                  <a:gd name="connsiteY494" fmla="*/ 1352062 h 3006470"/>
                  <a:gd name="connsiteX495" fmla="*/ 232336 w 6006665"/>
                  <a:gd name="connsiteY495" fmla="*/ 1358934 h 3006470"/>
                  <a:gd name="connsiteX496" fmla="*/ 291420 w 6006665"/>
                  <a:gd name="connsiteY496" fmla="*/ 1429380 h 3006470"/>
                  <a:gd name="connsiteX497" fmla="*/ 291420 w 6006665"/>
                  <a:gd name="connsiteY497" fmla="*/ 1468012 h 3006470"/>
                  <a:gd name="connsiteX498" fmla="*/ 298238 w 6006665"/>
                  <a:gd name="connsiteY498" fmla="*/ 1554366 h 3006470"/>
                  <a:gd name="connsiteX499" fmla="*/ 345959 w 6006665"/>
                  <a:gd name="connsiteY499" fmla="*/ 1586180 h 3006470"/>
                  <a:gd name="connsiteX500" fmla="*/ 362087 w 6006665"/>
                  <a:gd name="connsiteY500" fmla="*/ 1595588 h 3006470"/>
                  <a:gd name="connsiteX501" fmla="*/ 365867 w 6006665"/>
                  <a:gd name="connsiteY501" fmla="*/ 1563455 h 3006470"/>
                  <a:gd name="connsiteX502" fmla="*/ 345415 w 6006665"/>
                  <a:gd name="connsiteY502" fmla="*/ 1527096 h 3006470"/>
                  <a:gd name="connsiteX503" fmla="*/ 365867 w 6006665"/>
                  <a:gd name="connsiteY503" fmla="*/ 1495281 h 3006470"/>
                  <a:gd name="connsiteX504" fmla="*/ 374560 w 6006665"/>
                  <a:gd name="connsiteY504" fmla="*/ 1500280 h 3006470"/>
                  <a:gd name="connsiteX505" fmla="*/ 377774 w 6006665"/>
                  <a:gd name="connsiteY505" fmla="*/ 1495281 h 3006470"/>
                  <a:gd name="connsiteX506" fmla="*/ 461933 w 6006665"/>
                  <a:gd name="connsiteY506" fmla="*/ 1543673 h 3006470"/>
                  <a:gd name="connsiteX507" fmla="*/ 484035 w 6006665"/>
                  <a:gd name="connsiteY507" fmla="*/ 1527096 h 3006470"/>
                  <a:gd name="connsiteX508" fmla="*/ 463583 w 6006665"/>
                  <a:gd name="connsiteY508" fmla="*/ 1461194 h 3006470"/>
                  <a:gd name="connsiteX509" fmla="*/ 549936 w 6006665"/>
                  <a:gd name="connsiteY509" fmla="*/ 1374841 h 3006470"/>
                  <a:gd name="connsiteX510" fmla="*/ 559742 w 6006665"/>
                  <a:gd name="connsiteY510" fmla="*/ 1376942 h 3006470"/>
                  <a:gd name="connsiteX511" fmla="*/ 561843 w 6006665"/>
                  <a:gd name="connsiteY511" fmla="*/ 1374841 h 3006470"/>
                  <a:gd name="connsiteX512" fmla="*/ 593658 w 6006665"/>
                  <a:gd name="connsiteY512" fmla="*/ 1381658 h 3006470"/>
                  <a:gd name="connsiteX513" fmla="*/ 620945 w 6006665"/>
                  <a:gd name="connsiteY513" fmla="*/ 1405535 h 3006470"/>
                  <a:gd name="connsiteX514" fmla="*/ 640835 w 6006665"/>
                  <a:gd name="connsiteY514" fmla="*/ 1349844 h 3006470"/>
                  <a:gd name="connsiteX515" fmla="*/ 609020 w 6006665"/>
                  <a:gd name="connsiteY515" fmla="*/ 1295305 h 3006470"/>
                  <a:gd name="connsiteX516" fmla="*/ 624928 w 6006665"/>
                  <a:gd name="connsiteY516" fmla="*/ 1236221 h 3006470"/>
                  <a:gd name="connsiteX517" fmla="*/ 597658 w 6006665"/>
                  <a:gd name="connsiteY517" fmla="*/ 1177136 h 3006470"/>
                  <a:gd name="connsiteX518" fmla="*/ 611562 w 6006665"/>
                  <a:gd name="connsiteY518" fmla="*/ 1181462 h 3006470"/>
                  <a:gd name="connsiteX519" fmla="*/ 609565 w 6006665"/>
                  <a:gd name="connsiteY519" fmla="*/ 1177136 h 3006470"/>
                  <a:gd name="connsiteX520" fmla="*/ 711826 w 6006665"/>
                  <a:gd name="connsiteY520" fmla="*/ 1208951 h 3006470"/>
                  <a:gd name="connsiteX521" fmla="*/ 732278 w 6006665"/>
                  <a:gd name="connsiteY521" fmla="*/ 1263490 h 3006470"/>
                  <a:gd name="connsiteX522" fmla="*/ 684556 w 6006665"/>
                  <a:gd name="connsiteY522" fmla="*/ 1274852 h 3006470"/>
                  <a:gd name="connsiteX523" fmla="*/ 684556 w 6006665"/>
                  <a:gd name="connsiteY523" fmla="*/ 1327119 h 3006470"/>
                  <a:gd name="connsiteX524" fmla="*/ 713309 w 6006665"/>
                  <a:gd name="connsiteY524" fmla="*/ 1355872 h 3006470"/>
                  <a:gd name="connsiteX525" fmla="*/ 763548 w 6006665"/>
                  <a:gd name="connsiteY525" fmla="*/ 1338481 h 3006470"/>
                  <a:gd name="connsiteX526" fmla="*/ 770365 w 6006665"/>
                  <a:gd name="connsiteY526" fmla="*/ 1279397 h 3006470"/>
                  <a:gd name="connsiteX527" fmla="*/ 845357 w 6006665"/>
                  <a:gd name="connsiteY527" fmla="*/ 1231676 h 3006470"/>
                  <a:gd name="connsiteX528" fmla="*/ 972614 w 6006665"/>
                  <a:gd name="connsiteY528" fmla="*/ 1145322 h 3006470"/>
                  <a:gd name="connsiteX529" fmla="*/ 982566 w 6006665"/>
                  <a:gd name="connsiteY529" fmla="*/ 1146649 h 3006470"/>
                  <a:gd name="connsiteX530" fmla="*/ 984521 w 6006665"/>
                  <a:gd name="connsiteY530" fmla="*/ 1145322 h 3006470"/>
                  <a:gd name="connsiteX531" fmla="*/ 1018608 w 6006665"/>
                  <a:gd name="connsiteY531" fmla="*/ 1149867 h 3006470"/>
                  <a:gd name="connsiteX532" fmla="*/ 979977 w 6006665"/>
                  <a:gd name="connsiteY532" fmla="*/ 1213496 h 3006470"/>
                  <a:gd name="connsiteX533" fmla="*/ 1012666 w 6006665"/>
                  <a:gd name="connsiteY533" fmla="*/ 1218657 h 3006470"/>
                  <a:gd name="connsiteX534" fmla="*/ 1038516 w 6006665"/>
                  <a:gd name="connsiteY534" fmla="*/ 1188499 h 3006470"/>
                  <a:gd name="connsiteX535" fmla="*/ 1050423 w 6006665"/>
                  <a:gd name="connsiteY535" fmla="*/ 1188499 h 3006470"/>
                  <a:gd name="connsiteX536" fmla="*/ 1108962 w 6006665"/>
                  <a:gd name="connsiteY536" fmla="*/ 1188499 h 3006470"/>
                  <a:gd name="connsiteX537" fmla="*/ 1161229 w 6006665"/>
                  <a:gd name="connsiteY537" fmla="*/ 1145322 h 3006470"/>
                  <a:gd name="connsiteX538" fmla="*/ 1165711 w 6006665"/>
                  <a:gd name="connsiteY538" fmla="*/ 1151456 h 3006470"/>
                  <a:gd name="connsiteX539" fmla="*/ 1173136 w 6006665"/>
                  <a:gd name="connsiteY539" fmla="*/ 1145322 h 3006470"/>
                  <a:gd name="connsiteX540" fmla="*/ 1210035 w 6006665"/>
                  <a:gd name="connsiteY540" fmla="*/ 1195815 h 3006470"/>
                  <a:gd name="connsiteX541" fmla="*/ 1247583 w 6006665"/>
                  <a:gd name="connsiteY541" fmla="*/ 1138505 h 3006470"/>
                  <a:gd name="connsiteX542" fmla="*/ 1211223 w 6006665"/>
                  <a:gd name="connsiteY542" fmla="*/ 1079421 h 3006470"/>
                  <a:gd name="connsiteX543" fmla="*/ 1227130 w 6006665"/>
                  <a:gd name="connsiteY543" fmla="*/ 1043061 h 3006470"/>
                  <a:gd name="connsiteX544" fmla="*/ 1237665 w 6006665"/>
                  <a:gd name="connsiteY544" fmla="*/ 1046199 h 3006470"/>
                  <a:gd name="connsiteX545" fmla="*/ 1239037 w 6006665"/>
                  <a:gd name="connsiteY545" fmla="*/ 1043061 h 3006470"/>
                  <a:gd name="connsiteX546" fmla="*/ 1345843 w 6006665"/>
                  <a:gd name="connsiteY546" fmla="*/ 1074876 h 3006470"/>
                  <a:gd name="connsiteX547" fmla="*/ 1400382 w 6006665"/>
                  <a:gd name="connsiteY547" fmla="*/ 1106690 h 3006470"/>
                  <a:gd name="connsiteX548" fmla="*/ 1519756 w 6006665"/>
                  <a:gd name="connsiteY548" fmla="*/ 1213274 h 3006470"/>
                  <a:gd name="connsiteX549" fmla="*/ 1543003 w 6006665"/>
                  <a:gd name="connsiteY549" fmla="*/ 1172592 h 3006470"/>
                  <a:gd name="connsiteX550" fmla="*/ 1506643 w 6006665"/>
                  <a:gd name="connsiteY550" fmla="*/ 1118052 h 3006470"/>
                  <a:gd name="connsiteX551" fmla="*/ 1506643 w 6006665"/>
                  <a:gd name="connsiteY551" fmla="*/ 1095328 h 3006470"/>
                  <a:gd name="connsiteX552" fmla="*/ 1463467 w 6006665"/>
                  <a:gd name="connsiteY552" fmla="*/ 1086238 h 3006470"/>
                  <a:gd name="connsiteX553" fmla="*/ 1472556 w 6006665"/>
                  <a:gd name="connsiteY553" fmla="*/ 1036244 h 3006470"/>
                  <a:gd name="connsiteX554" fmla="*/ 1452104 w 6006665"/>
                  <a:gd name="connsiteY554" fmla="*/ 949890 h 3006470"/>
                  <a:gd name="connsiteX555" fmla="*/ 1452104 w 6006665"/>
                  <a:gd name="connsiteY555" fmla="*/ 913531 h 3006470"/>
                  <a:gd name="connsiteX556" fmla="*/ 1522551 w 6006665"/>
                  <a:gd name="connsiteY556" fmla="*/ 811270 h 3006470"/>
                  <a:gd name="connsiteX557" fmla="*/ 1543003 w 6006665"/>
                  <a:gd name="connsiteY557" fmla="*/ 697647 h 3006470"/>
                  <a:gd name="connsiteX558" fmla="*/ 1570272 w 6006665"/>
                  <a:gd name="connsiteY558" fmla="*/ 677194 h 3006470"/>
                  <a:gd name="connsiteX559" fmla="*/ 1578688 w 6006665"/>
                  <a:gd name="connsiteY559" fmla="*/ 679813 h 3006470"/>
                  <a:gd name="connsiteX560" fmla="*/ 1582179 w 6006665"/>
                  <a:gd name="connsiteY560" fmla="*/ 677194 h 3006470"/>
                  <a:gd name="connsiteX561" fmla="*/ 1684440 w 6006665"/>
                  <a:gd name="connsiteY561" fmla="*/ 709009 h 3006470"/>
                  <a:gd name="connsiteX562" fmla="*/ 1688985 w 6006665"/>
                  <a:gd name="connsiteY562" fmla="*/ 779455 h 3006470"/>
                  <a:gd name="connsiteX563" fmla="*/ 1652625 w 6006665"/>
                  <a:gd name="connsiteY563" fmla="*/ 870354 h 3006470"/>
                  <a:gd name="connsiteX564" fmla="*/ 1679895 w 6006665"/>
                  <a:gd name="connsiteY564" fmla="*/ 908986 h 3006470"/>
                  <a:gd name="connsiteX565" fmla="*/ 1688985 w 6006665"/>
                  <a:gd name="connsiteY565" fmla="*/ 983977 h 3006470"/>
                  <a:gd name="connsiteX566" fmla="*/ 1679895 w 6006665"/>
                  <a:gd name="connsiteY566" fmla="*/ 1129415 h 3006470"/>
                  <a:gd name="connsiteX567" fmla="*/ 1723072 w 6006665"/>
                  <a:gd name="connsiteY567" fmla="*/ 1193044 h 3006470"/>
                  <a:gd name="connsiteX568" fmla="*/ 1704892 w 6006665"/>
                  <a:gd name="connsiteY568" fmla="*/ 1256673 h 3006470"/>
                  <a:gd name="connsiteX569" fmla="*/ 1636718 w 6006665"/>
                  <a:gd name="connsiteY569" fmla="*/ 1393021 h 3006470"/>
                  <a:gd name="connsiteX570" fmla="*/ 1662494 w 6006665"/>
                  <a:gd name="connsiteY570" fmla="*/ 1399465 h 3006470"/>
                  <a:gd name="connsiteX571" fmla="*/ 1677078 w 6006665"/>
                  <a:gd name="connsiteY571" fmla="*/ 1370296 h 3006470"/>
                  <a:gd name="connsiteX572" fmla="*/ 1720255 w 6006665"/>
                  <a:gd name="connsiteY572" fmla="*/ 1349844 h 3006470"/>
                  <a:gd name="connsiteX573" fmla="*/ 1731617 w 6006665"/>
                  <a:gd name="connsiteY573" fmla="*/ 1299850 h 3006470"/>
                  <a:gd name="connsiteX574" fmla="*/ 1758887 w 6006665"/>
                  <a:gd name="connsiteY574" fmla="*/ 1256673 h 3006470"/>
                  <a:gd name="connsiteX575" fmla="*/ 1736162 w 6006665"/>
                  <a:gd name="connsiteY575" fmla="*/ 1197589 h 3006470"/>
                  <a:gd name="connsiteX576" fmla="*/ 1758887 w 6006665"/>
                  <a:gd name="connsiteY576" fmla="*/ 1133960 h 3006470"/>
                  <a:gd name="connsiteX577" fmla="*/ 1715710 w 6006665"/>
                  <a:gd name="connsiteY577" fmla="*/ 1122597 h 3006470"/>
                  <a:gd name="connsiteX578" fmla="*/ 1704347 w 6006665"/>
                  <a:gd name="connsiteY578" fmla="*/ 1070331 h 3006470"/>
                  <a:gd name="connsiteX579" fmla="*/ 1736162 w 6006665"/>
                  <a:gd name="connsiteY579" fmla="*/ 961252 h 3006470"/>
                  <a:gd name="connsiteX580" fmla="*/ 1688440 w 6006665"/>
                  <a:gd name="connsiteY580" fmla="*/ 865809 h 3006470"/>
                  <a:gd name="connsiteX581" fmla="*/ 1752069 w 6006665"/>
                  <a:gd name="connsiteY581" fmla="*/ 788545 h 3006470"/>
                  <a:gd name="connsiteX582" fmla="*/ 1747524 w 6006665"/>
                  <a:gd name="connsiteY582" fmla="*/ 704464 h 3006470"/>
                  <a:gd name="connsiteX583" fmla="*/ 1763431 w 6006665"/>
                  <a:gd name="connsiteY583" fmla="*/ 697647 h 3006470"/>
                  <a:gd name="connsiteX584" fmla="*/ 1764877 w 6006665"/>
                  <a:gd name="connsiteY584" fmla="*/ 702130 h 3006470"/>
                  <a:gd name="connsiteX585" fmla="*/ 1775339 w 6006665"/>
                  <a:gd name="connsiteY585" fmla="*/ 697647 h 3006470"/>
                  <a:gd name="connsiteX586" fmla="*/ 1798063 w 6006665"/>
                  <a:gd name="connsiteY586" fmla="*/ 768093 h 3006470"/>
                  <a:gd name="connsiteX587" fmla="*/ 1791454 w 6006665"/>
                  <a:gd name="connsiteY587" fmla="*/ 815304 h 3006470"/>
                  <a:gd name="connsiteX588" fmla="*/ 1854330 w 6006665"/>
                  <a:gd name="connsiteY588" fmla="*/ 772638 h 3006470"/>
                  <a:gd name="connsiteX589" fmla="*/ 1931594 w 6006665"/>
                  <a:gd name="connsiteY589" fmla="*/ 763548 h 3006470"/>
                  <a:gd name="connsiteX590" fmla="*/ 1932772 w 6006665"/>
                  <a:gd name="connsiteY590" fmla="*/ 764810 h 3006470"/>
                  <a:gd name="connsiteX591" fmla="*/ 1943501 w 6006665"/>
                  <a:gd name="connsiteY591" fmla="*/ 763548 h 3006470"/>
                  <a:gd name="connsiteX592" fmla="*/ 1988608 w 6006665"/>
                  <a:gd name="connsiteY592" fmla="*/ 811877 h 3006470"/>
                  <a:gd name="connsiteX593" fmla="*/ 1963408 w 6006665"/>
                  <a:gd name="connsiteY593" fmla="*/ 736278 h 3006470"/>
                  <a:gd name="connsiteX594" fmla="*/ 1963408 w 6006665"/>
                  <a:gd name="connsiteY594" fmla="*/ 595386 h 3006470"/>
                  <a:gd name="connsiteX595" fmla="*/ 2027037 w 6006665"/>
                  <a:gd name="connsiteY595" fmla="*/ 574934 h 3006470"/>
                  <a:gd name="connsiteX596" fmla="*/ 2037269 w 6006665"/>
                  <a:gd name="connsiteY596" fmla="*/ 575472 h 3006470"/>
                  <a:gd name="connsiteX597" fmla="*/ 2038944 w 6006665"/>
                  <a:gd name="connsiteY597" fmla="*/ 574934 h 3006470"/>
                  <a:gd name="connsiteX598" fmla="*/ 2115414 w 6006665"/>
                  <a:gd name="connsiteY598" fmla="*/ 578958 h 3006470"/>
                  <a:gd name="connsiteX599" fmla="*/ 2192927 w 6006665"/>
                  <a:gd name="connsiteY599" fmla="*/ 559026 h 3006470"/>
                  <a:gd name="connsiteX600" fmla="*/ 2167930 w 6006665"/>
                  <a:gd name="connsiteY600" fmla="*/ 493125 h 3006470"/>
                  <a:gd name="connsiteX601" fmla="*/ 2204289 w 6006665"/>
                  <a:gd name="connsiteY601" fmla="*/ 402226 h 3006470"/>
                  <a:gd name="connsiteX602" fmla="*/ 2247466 w 6006665"/>
                  <a:gd name="connsiteY602" fmla="*/ 397681 h 3006470"/>
                  <a:gd name="connsiteX603" fmla="*/ 2317913 w 6006665"/>
                  <a:gd name="connsiteY603" fmla="*/ 322690 h 3006470"/>
                  <a:gd name="connsiteX604" fmla="*/ 2420173 w 6006665"/>
                  <a:gd name="connsiteY604" fmla="*/ 304510 h 3006470"/>
                  <a:gd name="connsiteX605" fmla="*/ 2429263 w 6006665"/>
                  <a:gd name="connsiteY605" fmla="*/ 263606 h 3006470"/>
                  <a:gd name="connsiteX606" fmla="*/ 2526979 w 6006665"/>
                  <a:gd name="connsiteY606" fmla="*/ 252244 h 3006470"/>
                  <a:gd name="connsiteX607" fmla="*/ 2528058 w 6006665"/>
                  <a:gd name="connsiteY607" fmla="*/ 253503 h 3006470"/>
                  <a:gd name="connsiteX608" fmla="*/ 2538886 w 6006665"/>
                  <a:gd name="connsiteY608" fmla="*/ 252244 h 3006470"/>
                  <a:gd name="connsiteX609" fmla="*/ 2560820 w 6006665"/>
                  <a:gd name="connsiteY609" fmla="*/ 277833 h 3006470"/>
                  <a:gd name="connsiteX610" fmla="*/ 2640602 w 6006665"/>
                  <a:gd name="connsiteY610" fmla="*/ 202249 h 3006470"/>
                  <a:gd name="connsiteX611" fmla="*/ 2652509 w 6006665"/>
                  <a:gd name="connsiteY611" fmla="*/ 202249 h 3006470"/>
                  <a:gd name="connsiteX612" fmla="*/ 2704231 w 6006665"/>
                  <a:gd name="connsiteY612" fmla="*/ 202249 h 3006470"/>
                  <a:gd name="connsiteX613" fmla="*/ 2715593 w 6006665"/>
                  <a:gd name="connsiteY613" fmla="*/ 134075 h 3006470"/>
                  <a:gd name="connsiteX614" fmla="*/ 2751953 w 6006665"/>
                  <a:gd name="connsiteY614" fmla="*/ 68174 h 300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</a:cxnLst>
                <a:rect l="l" t="t" r="r" b="b"/>
                <a:pathLst>
                  <a:path w="6006665" h="3006470">
                    <a:moveTo>
                      <a:pt x="1791129" y="817622"/>
                    </a:moveTo>
                    <a:lnTo>
                      <a:pt x="1782156" y="881716"/>
                    </a:lnTo>
                    <a:lnTo>
                      <a:pt x="1809554" y="895415"/>
                    </a:lnTo>
                    <a:close/>
                    <a:moveTo>
                      <a:pt x="2838307" y="0"/>
                    </a:moveTo>
                    <a:lnTo>
                      <a:pt x="2844246" y="4711"/>
                    </a:lnTo>
                    <a:lnTo>
                      <a:pt x="2850213" y="0"/>
                    </a:lnTo>
                    <a:lnTo>
                      <a:pt x="2916115" y="52267"/>
                    </a:lnTo>
                    <a:lnTo>
                      <a:pt x="2861576" y="90899"/>
                    </a:lnTo>
                    <a:lnTo>
                      <a:pt x="2947929" y="118168"/>
                    </a:lnTo>
                    <a:lnTo>
                      <a:pt x="2957621" y="186006"/>
                    </a:lnTo>
                    <a:lnTo>
                      <a:pt x="2979199" y="161345"/>
                    </a:lnTo>
                    <a:lnTo>
                      <a:pt x="2991106" y="161345"/>
                    </a:lnTo>
                    <a:lnTo>
                      <a:pt x="3086005" y="161345"/>
                    </a:lnTo>
                    <a:lnTo>
                      <a:pt x="3097912" y="161345"/>
                    </a:lnTo>
                    <a:lnTo>
                      <a:pt x="3179721" y="236336"/>
                    </a:lnTo>
                    <a:lnTo>
                      <a:pt x="3211535" y="295420"/>
                    </a:lnTo>
                    <a:lnTo>
                      <a:pt x="3200173" y="370412"/>
                    </a:lnTo>
                    <a:lnTo>
                      <a:pt x="3161541" y="413589"/>
                    </a:lnTo>
                    <a:lnTo>
                      <a:pt x="3066097" y="488580"/>
                    </a:lnTo>
                    <a:lnTo>
                      <a:pt x="3034283" y="531757"/>
                    </a:lnTo>
                    <a:lnTo>
                      <a:pt x="3082005" y="547664"/>
                    </a:lnTo>
                    <a:lnTo>
                      <a:pt x="3129459" y="575345"/>
                    </a:lnTo>
                    <a:lnTo>
                      <a:pt x="3156451" y="552209"/>
                    </a:lnTo>
                    <a:lnTo>
                      <a:pt x="3158460" y="560693"/>
                    </a:lnTo>
                    <a:lnTo>
                      <a:pt x="3168359" y="552209"/>
                    </a:lnTo>
                    <a:lnTo>
                      <a:pt x="3184984" y="622402"/>
                    </a:lnTo>
                    <a:lnTo>
                      <a:pt x="3192811" y="606748"/>
                    </a:lnTo>
                    <a:lnTo>
                      <a:pt x="3251895" y="586296"/>
                    </a:lnTo>
                    <a:lnTo>
                      <a:pt x="3259833" y="587670"/>
                    </a:lnTo>
                    <a:lnTo>
                      <a:pt x="3263802" y="586296"/>
                    </a:lnTo>
                    <a:lnTo>
                      <a:pt x="3381970" y="606748"/>
                    </a:lnTo>
                    <a:lnTo>
                      <a:pt x="3388787" y="665832"/>
                    </a:lnTo>
                    <a:lnTo>
                      <a:pt x="3531529" y="686823"/>
                    </a:lnTo>
                    <a:lnTo>
                      <a:pt x="3538225" y="590841"/>
                    </a:lnTo>
                    <a:lnTo>
                      <a:pt x="3549910" y="594028"/>
                    </a:lnTo>
                    <a:lnTo>
                      <a:pt x="3550132" y="590841"/>
                    </a:lnTo>
                    <a:lnTo>
                      <a:pt x="3625123" y="611293"/>
                    </a:lnTo>
                    <a:lnTo>
                      <a:pt x="3672301" y="611293"/>
                    </a:lnTo>
                    <a:lnTo>
                      <a:pt x="3684207" y="611293"/>
                    </a:lnTo>
                    <a:lnTo>
                      <a:pt x="3743291" y="677194"/>
                    </a:lnTo>
                    <a:lnTo>
                      <a:pt x="3759199" y="756731"/>
                    </a:lnTo>
                    <a:lnTo>
                      <a:pt x="3738747" y="806725"/>
                    </a:lnTo>
                    <a:lnTo>
                      <a:pt x="3786469" y="897623"/>
                    </a:lnTo>
                    <a:lnTo>
                      <a:pt x="3835603" y="933529"/>
                    </a:lnTo>
                    <a:lnTo>
                      <a:pt x="3865460" y="822632"/>
                    </a:lnTo>
                    <a:lnTo>
                      <a:pt x="3875077" y="831139"/>
                    </a:lnTo>
                    <a:lnTo>
                      <a:pt x="3877367" y="822632"/>
                    </a:lnTo>
                    <a:lnTo>
                      <a:pt x="3932151" y="871095"/>
                    </a:lnTo>
                    <a:lnTo>
                      <a:pt x="3988173" y="843084"/>
                    </a:lnTo>
                    <a:lnTo>
                      <a:pt x="3993852" y="846199"/>
                    </a:lnTo>
                    <a:lnTo>
                      <a:pt x="4000080" y="843084"/>
                    </a:lnTo>
                    <a:lnTo>
                      <a:pt x="4062426" y="877274"/>
                    </a:lnTo>
                    <a:lnTo>
                      <a:pt x="4085889" y="849902"/>
                    </a:lnTo>
                    <a:lnTo>
                      <a:pt x="4095563" y="852506"/>
                    </a:lnTo>
                    <a:lnTo>
                      <a:pt x="4097796" y="849902"/>
                    </a:lnTo>
                    <a:lnTo>
                      <a:pt x="4144150" y="862382"/>
                    </a:lnTo>
                    <a:lnTo>
                      <a:pt x="4117703" y="752186"/>
                    </a:lnTo>
                    <a:lnTo>
                      <a:pt x="4165425" y="697647"/>
                    </a:lnTo>
                    <a:lnTo>
                      <a:pt x="4175231" y="700048"/>
                    </a:lnTo>
                    <a:lnTo>
                      <a:pt x="4177332" y="697647"/>
                    </a:lnTo>
                    <a:lnTo>
                      <a:pt x="4511384" y="779455"/>
                    </a:lnTo>
                    <a:lnTo>
                      <a:pt x="4543199" y="849902"/>
                    </a:lnTo>
                    <a:lnTo>
                      <a:pt x="4639242" y="932544"/>
                    </a:lnTo>
                    <a:lnTo>
                      <a:pt x="4774445" y="913531"/>
                    </a:lnTo>
                    <a:lnTo>
                      <a:pt x="4778496" y="914635"/>
                    </a:lnTo>
                    <a:lnTo>
                      <a:pt x="4786352" y="913531"/>
                    </a:lnTo>
                    <a:lnTo>
                      <a:pt x="4861343" y="933983"/>
                    </a:lnTo>
                    <a:lnTo>
                      <a:pt x="4893158" y="977160"/>
                    </a:lnTo>
                    <a:lnTo>
                      <a:pt x="4888613" y="1058968"/>
                    </a:lnTo>
                    <a:lnTo>
                      <a:pt x="4927677" y="1083640"/>
                    </a:lnTo>
                    <a:lnTo>
                      <a:pt x="4967605" y="1070331"/>
                    </a:lnTo>
                    <a:lnTo>
                      <a:pt x="5038051" y="1063513"/>
                    </a:lnTo>
                    <a:lnTo>
                      <a:pt x="5040730" y="1064406"/>
                    </a:lnTo>
                    <a:lnTo>
                      <a:pt x="5049958" y="1063513"/>
                    </a:lnTo>
                    <a:lnTo>
                      <a:pt x="5114249" y="1084944"/>
                    </a:lnTo>
                    <a:lnTo>
                      <a:pt x="5176671" y="1074876"/>
                    </a:lnTo>
                    <a:lnTo>
                      <a:pt x="5177801" y="1076614"/>
                    </a:lnTo>
                    <a:lnTo>
                      <a:pt x="5188578" y="1074876"/>
                    </a:lnTo>
                    <a:lnTo>
                      <a:pt x="5243719" y="1159707"/>
                    </a:lnTo>
                    <a:lnTo>
                      <a:pt x="5283477" y="1129415"/>
                    </a:lnTo>
                    <a:lnTo>
                      <a:pt x="5258480" y="1063513"/>
                    </a:lnTo>
                    <a:lnTo>
                      <a:pt x="5267570" y="1015792"/>
                    </a:lnTo>
                    <a:lnTo>
                      <a:pt x="5278896" y="1018841"/>
                    </a:lnTo>
                    <a:lnTo>
                      <a:pt x="5279477" y="1015792"/>
                    </a:lnTo>
                    <a:lnTo>
                      <a:pt x="5395510" y="1047031"/>
                    </a:lnTo>
                    <a:lnTo>
                      <a:pt x="5463001" y="1043061"/>
                    </a:lnTo>
                    <a:lnTo>
                      <a:pt x="5464386" y="1043680"/>
                    </a:lnTo>
                    <a:lnTo>
                      <a:pt x="5474909" y="1043061"/>
                    </a:lnTo>
                    <a:lnTo>
                      <a:pt x="5581715" y="1090783"/>
                    </a:lnTo>
                    <a:lnTo>
                      <a:pt x="5633981" y="1133960"/>
                    </a:lnTo>
                    <a:lnTo>
                      <a:pt x="5720335" y="1213496"/>
                    </a:lnTo>
                    <a:lnTo>
                      <a:pt x="5822595" y="1311212"/>
                    </a:lnTo>
                    <a:lnTo>
                      <a:pt x="5818051" y="1365751"/>
                    </a:lnTo>
                    <a:lnTo>
                      <a:pt x="5825679" y="1373379"/>
                    </a:lnTo>
                    <a:lnTo>
                      <a:pt x="5822051" y="1322574"/>
                    </a:lnTo>
                    <a:lnTo>
                      <a:pt x="5834092" y="1324447"/>
                    </a:lnTo>
                    <a:lnTo>
                      <a:pt x="5833958" y="1322574"/>
                    </a:lnTo>
                    <a:lnTo>
                      <a:pt x="5936219" y="1338481"/>
                    </a:lnTo>
                    <a:lnTo>
                      <a:pt x="6006665" y="1418018"/>
                    </a:lnTo>
                    <a:lnTo>
                      <a:pt x="5968033" y="1456650"/>
                    </a:lnTo>
                    <a:lnTo>
                      <a:pt x="5908949" y="1468012"/>
                    </a:lnTo>
                    <a:lnTo>
                      <a:pt x="5908949" y="1554366"/>
                    </a:lnTo>
                    <a:lnTo>
                      <a:pt x="5893042" y="1570273"/>
                    </a:lnTo>
                    <a:lnTo>
                      <a:pt x="5881135" y="1570273"/>
                    </a:lnTo>
                    <a:lnTo>
                      <a:pt x="5861227" y="1570273"/>
                    </a:lnTo>
                    <a:lnTo>
                      <a:pt x="5849321" y="1570273"/>
                    </a:lnTo>
                    <a:lnTo>
                      <a:pt x="5817506" y="1536186"/>
                    </a:lnTo>
                    <a:lnTo>
                      <a:pt x="5767511" y="1511189"/>
                    </a:lnTo>
                    <a:lnTo>
                      <a:pt x="5762967" y="1477102"/>
                    </a:lnTo>
                    <a:lnTo>
                      <a:pt x="5729132" y="1463170"/>
                    </a:lnTo>
                    <a:lnTo>
                      <a:pt x="5695337" y="1472557"/>
                    </a:lnTo>
                    <a:lnTo>
                      <a:pt x="5693366" y="1469797"/>
                    </a:lnTo>
                    <a:lnTo>
                      <a:pt x="5683431" y="1472557"/>
                    </a:lnTo>
                    <a:lnTo>
                      <a:pt x="5660706" y="1440742"/>
                    </a:lnTo>
                    <a:lnTo>
                      <a:pt x="5669644" y="1415717"/>
                    </a:lnTo>
                    <a:lnTo>
                      <a:pt x="5640799" y="1429380"/>
                    </a:lnTo>
                    <a:lnTo>
                      <a:pt x="5656705" y="1472557"/>
                    </a:lnTo>
                    <a:lnTo>
                      <a:pt x="5633981" y="1511189"/>
                    </a:lnTo>
                    <a:lnTo>
                      <a:pt x="5586259" y="1547548"/>
                    </a:lnTo>
                    <a:lnTo>
                      <a:pt x="5575676" y="1546540"/>
                    </a:lnTo>
                    <a:lnTo>
                      <a:pt x="5574353" y="1547548"/>
                    </a:lnTo>
                    <a:lnTo>
                      <a:pt x="5539436" y="1544223"/>
                    </a:lnTo>
                    <a:lnTo>
                      <a:pt x="5570352" y="1586180"/>
                    </a:lnTo>
                    <a:lnTo>
                      <a:pt x="5593077" y="1649809"/>
                    </a:lnTo>
                    <a:lnTo>
                      <a:pt x="5608984" y="1677079"/>
                    </a:lnTo>
                    <a:lnTo>
                      <a:pt x="5613529" y="1708893"/>
                    </a:lnTo>
                    <a:lnTo>
                      <a:pt x="5608984" y="1731618"/>
                    </a:lnTo>
                    <a:lnTo>
                      <a:pt x="5597799" y="1728009"/>
                    </a:lnTo>
                    <a:lnTo>
                      <a:pt x="5597077" y="1731618"/>
                    </a:lnTo>
                    <a:lnTo>
                      <a:pt x="5534271" y="1711358"/>
                    </a:lnTo>
                    <a:lnTo>
                      <a:pt x="5436277" y="1767977"/>
                    </a:lnTo>
                    <a:lnTo>
                      <a:pt x="5397645" y="1779340"/>
                    </a:lnTo>
                    <a:lnTo>
                      <a:pt x="5345378" y="1833879"/>
                    </a:lnTo>
                    <a:lnTo>
                      <a:pt x="5290839" y="1881600"/>
                    </a:lnTo>
                    <a:lnTo>
                      <a:pt x="5274932" y="1913415"/>
                    </a:lnTo>
                    <a:lnTo>
                      <a:pt x="5267238" y="1904988"/>
                    </a:lnTo>
                    <a:lnTo>
                      <a:pt x="5263025" y="1913415"/>
                    </a:lnTo>
                    <a:lnTo>
                      <a:pt x="5219538" y="1865787"/>
                    </a:lnTo>
                    <a:lnTo>
                      <a:pt x="5129494" y="1920232"/>
                    </a:lnTo>
                    <a:lnTo>
                      <a:pt x="5126389" y="1914910"/>
                    </a:lnTo>
                    <a:lnTo>
                      <a:pt x="5117587" y="1920232"/>
                    </a:lnTo>
                    <a:lnTo>
                      <a:pt x="5105544" y="1899586"/>
                    </a:lnTo>
                    <a:lnTo>
                      <a:pt x="5074955" y="1924777"/>
                    </a:lnTo>
                    <a:lnTo>
                      <a:pt x="5065718" y="1922578"/>
                    </a:lnTo>
                    <a:lnTo>
                      <a:pt x="5063048" y="1924777"/>
                    </a:lnTo>
                    <a:lnTo>
                      <a:pt x="5026594" y="1916098"/>
                    </a:lnTo>
                    <a:lnTo>
                      <a:pt x="5015871" y="1961137"/>
                    </a:lnTo>
                    <a:lnTo>
                      <a:pt x="4974967" y="2027038"/>
                    </a:lnTo>
                    <a:lnTo>
                      <a:pt x="4974967" y="2058853"/>
                    </a:lnTo>
                    <a:lnTo>
                      <a:pt x="5015871" y="2074760"/>
                    </a:lnTo>
                    <a:lnTo>
                      <a:pt x="5011326" y="2172476"/>
                    </a:lnTo>
                    <a:lnTo>
                      <a:pt x="4999419" y="2172476"/>
                    </a:lnTo>
                    <a:lnTo>
                      <a:pt x="4974967" y="2172476"/>
                    </a:lnTo>
                    <a:lnTo>
                      <a:pt x="4963605" y="2224742"/>
                    </a:lnTo>
                    <a:lnTo>
                      <a:pt x="4974967" y="2252012"/>
                    </a:lnTo>
                    <a:lnTo>
                      <a:pt x="4909065" y="2286099"/>
                    </a:lnTo>
                    <a:lnTo>
                      <a:pt x="4897703" y="2354273"/>
                    </a:lnTo>
                    <a:lnTo>
                      <a:pt x="4845437" y="2370180"/>
                    </a:lnTo>
                    <a:lnTo>
                      <a:pt x="4834074" y="2429264"/>
                    </a:lnTo>
                    <a:lnTo>
                      <a:pt x="4779535" y="2488348"/>
                    </a:lnTo>
                    <a:lnTo>
                      <a:pt x="4777225" y="2477952"/>
                    </a:lnTo>
                    <a:lnTo>
                      <a:pt x="4767628" y="2488348"/>
                    </a:lnTo>
                    <a:lnTo>
                      <a:pt x="4758538" y="2447444"/>
                    </a:lnTo>
                    <a:lnTo>
                      <a:pt x="4742631" y="2361090"/>
                    </a:lnTo>
                    <a:lnTo>
                      <a:pt x="4715361" y="2220198"/>
                    </a:lnTo>
                    <a:lnTo>
                      <a:pt x="4735813" y="2129299"/>
                    </a:lnTo>
                    <a:lnTo>
                      <a:pt x="4767628" y="2086122"/>
                    </a:lnTo>
                    <a:lnTo>
                      <a:pt x="4767628" y="2058853"/>
                    </a:lnTo>
                    <a:lnTo>
                      <a:pt x="4826712" y="2042945"/>
                    </a:lnTo>
                    <a:lnTo>
                      <a:pt x="4892613" y="1952047"/>
                    </a:lnTo>
                    <a:lnTo>
                      <a:pt x="4956243" y="1877056"/>
                    </a:lnTo>
                    <a:lnTo>
                      <a:pt x="5022143" y="1817971"/>
                    </a:lnTo>
                    <a:lnTo>
                      <a:pt x="5046694" y="1710844"/>
                    </a:lnTo>
                    <a:lnTo>
                      <a:pt x="5015871" y="1715711"/>
                    </a:lnTo>
                    <a:lnTo>
                      <a:pt x="4995419" y="1779340"/>
                    </a:lnTo>
                    <a:lnTo>
                      <a:pt x="4904521" y="1865693"/>
                    </a:lnTo>
                    <a:lnTo>
                      <a:pt x="4901708" y="1857053"/>
                    </a:lnTo>
                    <a:lnTo>
                      <a:pt x="4892613" y="1865693"/>
                    </a:lnTo>
                    <a:lnTo>
                      <a:pt x="4861835" y="1771159"/>
                    </a:lnTo>
                    <a:lnTo>
                      <a:pt x="4779535" y="1795247"/>
                    </a:lnTo>
                    <a:lnTo>
                      <a:pt x="4684091" y="1920232"/>
                    </a:lnTo>
                    <a:lnTo>
                      <a:pt x="4715906" y="1967954"/>
                    </a:lnTo>
                    <a:lnTo>
                      <a:pt x="4636369" y="1983861"/>
                    </a:lnTo>
                    <a:lnTo>
                      <a:pt x="4577285" y="1988406"/>
                    </a:lnTo>
                    <a:lnTo>
                      <a:pt x="4577373" y="1987484"/>
                    </a:lnTo>
                    <a:lnTo>
                      <a:pt x="4565379" y="1988406"/>
                    </a:lnTo>
                    <a:lnTo>
                      <a:pt x="4569923" y="1940685"/>
                    </a:lnTo>
                    <a:lnTo>
                      <a:pt x="4520081" y="1931099"/>
                    </a:lnTo>
                    <a:lnTo>
                      <a:pt x="4475025" y="1961137"/>
                    </a:lnTo>
                    <a:lnTo>
                      <a:pt x="4464394" y="1960286"/>
                    </a:lnTo>
                    <a:lnTo>
                      <a:pt x="4463118" y="1961137"/>
                    </a:lnTo>
                    <a:lnTo>
                      <a:pt x="4357637" y="1952698"/>
                    </a:lnTo>
                    <a:lnTo>
                      <a:pt x="4243233" y="1972499"/>
                    </a:lnTo>
                    <a:lnTo>
                      <a:pt x="4125065" y="2106574"/>
                    </a:lnTo>
                    <a:lnTo>
                      <a:pt x="3984173" y="2263374"/>
                    </a:lnTo>
                    <a:lnTo>
                      <a:pt x="4038712" y="2267919"/>
                    </a:lnTo>
                    <a:lnTo>
                      <a:pt x="4059164" y="2311096"/>
                    </a:lnTo>
                    <a:lnTo>
                      <a:pt x="4087782" y="2319513"/>
                    </a:lnTo>
                    <a:lnTo>
                      <a:pt x="4106341" y="2290644"/>
                    </a:lnTo>
                    <a:lnTo>
                      <a:pt x="4117411" y="2291946"/>
                    </a:lnTo>
                    <a:lnTo>
                      <a:pt x="4118248" y="2290644"/>
                    </a:lnTo>
                    <a:lnTo>
                      <a:pt x="4156880" y="2295189"/>
                    </a:lnTo>
                    <a:lnTo>
                      <a:pt x="4211419" y="2365635"/>
                    </a:lnTo>
                    <a:lnTo>
                      <a:pt x="4215964" y="2413357"/>
                    </a:lnTo>
                    <a:lnTo>
                      <a:pt x="4184149" y="2472441"/>
                    </a:lnTo>
                    <a:lnTo>
                      <a:pt x="4177332" y="2542887"/>
                    </a:lnTo>
                    <a:lnTo>
                      <a:pt x="4161425" y="2629241"/>
                    </a:lnTo>
                    <a:lnTo>
                      <a:pt x="4109158" y="2708777"/>
                    </a:lnTo>
                    <a:lnTo>
                      <a:pt x="4097796" y="2747409"/>
                    </a:lnTo>
                    <a:lnTo>
                      <a:pt x="4043257" y="2806493"/>
                    </a:lnTo>
                    <a:lnTo>
                      <a:pt x="3995535" y="2865577"/>
                    </a:lnTo>
                    <a:lnTo>
                      <a:pt x="3975083" y="2897392"/>
                    </a:lnTo>
                    <a:lnTo>
                      <a:pt x="3925089" y="2924661"/>
                    </a:lnTo>
                    <a:lnTo>
                      <a:pt x="3913182" y="2924661"/>
                    </a:lnTo>
                    <a:lnTo>
                      <a:pt x="3904637" y="2924661"/>
                    </a:lnTo>
                    <a:lnTo>
                      <a:pt x="3892729" y="2924661"/>
                    </a:lnTo>
                    <a:lnTo>
                      <a:pt x="3871063" y="2908412"/>
                    </a:lnTo>
                    <a:lnTo>
                      <a:pt x="3829645" y="2936024"/>
                    </a:lnTo>
                    <a:lnTo>
                      <a:pt x="3822828" y="2956476"/>
                    </a:lnTo>
                    <a:lnTo>
                      <a:pt x="3818283" y="2947386"/>
                    </a:lnTo>
                    <a:lnTo>
                      <a:pt x="3818283" y="2935660"/>
                    </a:lnTo>
                    <a:lnTo>
                      <a:pt x="3817738" y="2936024"/>
                    </a:lnTo>
                    <a:lnTo>
                      <a:pt x="3810921" y="2956476"/>
                    </a:lnTo>
                    <a:lnTo>
                      <a:pt x="3806376" y="2947386"/>
                    </a:lnTo>
                    <a:lnTo>
                      <a:pt x="3806376" y="2920116"/>
                    </a:lnTo>
                    <a:lnTo>
                      <a:pt x="3818283" y="2920116"/>
                    </a:lnTo>
                    <a:lnTo>
                      <a:pt x="3826828" y="2920116"/>
                    </a:lnTo>
                    <a:lnTo>
                      <a:pt x="3833645" y="2861032"/>
                    </a:lnTo>
                    <a:lnTo>
                      <a:pt x="3822283" y="2817856"/>
                    </a:lnTo>
                    <a:lnTo>
                      <a:pt x="3849553" y="2795131"/>
                    </a:lnTo>
                    <a:lnTo>
                      <a:pt x="3858814" y="2797336"/>
                    </a:lnTo>
                    <a:lnTo>
                      <a:pt x="3861460" y="2795131"/>
                    </a:lnTo>
                    <a:lnTo>
                      <a:pt x="3898487" y="2803947"/>
                    </a:lnTo>
                    <a:lnTo>
                      <a:pt x="3919999" y="2758772"/>
                    </a:lnTo>
                    <a:lnTo>
                      <a:pt x="3935906" y="2699687"/>
                    </a:lnTo>
                    <a:lnTo>
                      <a:pt x="3947269" y="2676963"/>
                    </a:lnTo>
                    <a:lnTo>
                      <a:pt x="3966292" y="2632575"/>
                    </a:lnTo>
                    <a:lnTo>
                      <a:pt x="3915999" y="2645148"/>
                    </a:lnTo>
                    <a:lnTo>
                      <a:pt x="3888729" y="2667873"/>
                    </a:lnTo>
                    <a:lnTo>
                      <a:pt x="3876822" y="2667873"/>
                    </a:lnTo>
                    <a:lnTo>
                      <a:pt x="3829645" y="2667873"/>
                    </a:lnTo>
                    <a:lnTo>
                      <a:pt x="3817738" y="2667873"/>
                    </a:lnTo>
                    <a:lnTo>
                      <a:pt x="3801831" y="2613334"/>
                    </a:lnTo>
                    <a:lnTo>
                      <a:pt x="3758654" y="2574702"/>
                    </a:lnTo>
                    <a:lnTo>
                      <a:pt x="3692753" y="2558795"/>
                    </a:lnTo>
                    <a:lnTo>
                      <a:pt x="3683663" y="2499711"/>
                    </a:lnTo>
                    <a:lnTo>
                      <a:pt x="3672301" y="2467896"/>
                    </a:lnTo>
                    <a:lnTo>
                      <a:pt x="3656393" y="2440627"/>
                    </a:lnTo>
                    <a:lnTo>
                      <a:pt x="3633669" y="2381542"/>
                    </a:lnTo>
                    <a:lnTo>
                      <a:pt x="3601854" y="2361090"/>
                    </a:lnTo>
                    <a:lnTo>
                      <a:pt x="3545995" y="2339606"/>
                    </a:lnTo>
                    <a:lnTo>
                      <a:pt x="3506955" y="2345183"/>
                    </a:lnTo>
                    <a:lnTo>
                      <a:pt x="3463779" y="2354273"/>
                    </a:lnTo>
                    <a:lnTo>
                      <a:pt x="3431964" y="2381542"/>
                    </a:lnTo>
                    <a:lnTo>
                      <a:pt x="3452416" y="2397450"/>
                    </a:lnTo>
                    <a:lnTo>
                      <a:pt x="3452416" y="2429264"/>
                    </a:lnTo>
                    <a:lnTo>
                      <a:pt x="3431964" y="2451989"/>
                    </a:lnTo>
                    <a:lnTo>
                      <a:pt x="3400150" y="2511073"/>
                    </a:lnTo>
                    <a:lnTo>
                      <a:pt x="3400150" y="2538343"/>
                    </a:lnTo>
                    <a:lnTo>
                      <a:pt x="3350155" y="2570157"/>
                    </a:lnTo>
                    <a:lnTo>
                      <a:pt x="3342342" y="2567553"/>
                    </a:lnTo>
                    <a:lnTo>
                      <a:pt x="3338249" y="2570157"/>
                    </a:lnTo>
                    <a:lnTo>
                      <a:pt x="3290527" y="2554250"/>
                    </a:lnTo>
                    <a:lnTo>
                      <a:pt x="3259257" y="2554250"/>
                    </a:lnTo>
                    <a:lnTo>
                      <a:pt x="3247350" y="2554250"/>
                    </a:lnTo>
                    <a:lnTo>
                      <a:pt x="3231443" y="2538343"/>
                    </a:lnTo>
                    <a:lnTo>
                      <a:pt x="3213271" y="2533799"/>
                    </a:lnTo>
                    <a:lnTo>
                      <a:pt x="3168359" y="2570157"/>
                    </a:lnTo>
                    <a:lnTo>
                      <a:pt x="3120637" y="2581519"/>
                    </a:lnTo>
                    <a:lnTo>
                      <a:pt x="3082005" y="2597427"/>
                    </a:lnTo>
                    <a:lnTo>
                      <a:pt x="3074460" y="2595630"/>
                    </a:lnTo>
                    <a:lnTo>
                      <a:pt x="3070098" y="2597427"/>
                    </a:lnTo>
                    <a:lnTo>
                      <a:pt x="3022376" y="2586064"/>
                    </a:lnTo>
                    <a:lnTo>
                      <a:pt x="3000196" y="2586064"/>
                    </a:lnTo>
                    <a:lnTo>
                      <a:pt x="2988289" y="2586064"/>
                    </a:lnTo>
                    <a:lnTo>
                      <a:pt x="2967837" y="2554250"/>
                    </a:lnTo>
                    <a:lnTo>
                      <a:pt x="2929205" y="2526980"/>
                    </a:lnTo>
                    <a:lnTo>
                      <a:pt x="2902153" y="2523116"/>
                    </a:lnTo>
                    <a:lnTo>
                      <a:pt x="2861576" y="2526980"/>
                    </a:lnTo>
                    <a:lnTo>
                      <a:pt x="2822944" y="2538343"/>
                    </a:lnTo>
                    <a:lnTo>
                      <a:pt x="2818139" y="2536254"/>
                    </a:lnTo>
                    <a:lnTo>
                      <a:pt x="2811037" y="2538343"/>
                    </a:lnTo>
                    <a:lnTo>
                      <a:pt x="2758770" y="2515618"/>
                    </a:lnTo>
                    <a:lnTo>
                      <a:pt x="2751953" y="2472441"/>
                    </a:lnTo>
                    <a:lnTo>
                      <a:pt x="2708776" y="2456534"/>
                    </a:lnTo>
                    <a:lnTo>
                      <a:pt x="2676962" y="2451989"/>
                    </a:lnTo>
                    <a:lnTo>
                      <a:pt x="2642534" y="2430245"/>
                    </a:lnTo>
                    <a:lnTo>
                      <a:pt x="2609333" y="2488348"/>
                    </a:lnTo>
                    <a:lnTo>
                      <a:pt x="2625240" y="2522435"/>
                    </a:lnTo>
                    <a:lnTo>
                      <a:pt x="2586608" y="2558795"/>
                    </a:lnTo>
                    <a:lnTo>
                      <a:pt x="2577105" y="2556532"/>
                    </a:lnTo>
                    <a:lnTo>
                      <a:pt x="2574701" y="2558795"/>
                    </a:lnTo>
                    <a:lnTo>
                      <a:pt x="2526979" y="2547432"/>
                    </a:lnTo>
                    <a:lnTo>
                      <a:pt x="2490620" y="2542887"/>
                    </a:lnTo>
                    <a:lnTo>
                      <a:pt x="2463350" y="2515618"/>
                    </a:lnTo>
                    <a:lnTo>
                      <a:pt x="2436625" y="2515618"/>
                    </a:lnTo>
                    <a:lnTo>
                      <a:pt x="2424718" y="2515618"/>
                    </a:lnTo>
                    <a:lnTo>
                      <a:pt x="2398858" y="2502687"/>
                    </a:lnTo>
                    <a:lnTo>
                      <a:pt x="2350272" y="2526980"/>
                    </a:lnTo>
                    <a:lnTo>
                      <a:pt x="2282098" y="2574702"/>
                    </a:lnTo>
                    <a:lnTo>
                      <a:pt x="2238921" y="2586064"/>
                    </a:lnTo>
                    <a:lnTo>
                      <a:pt x="2227559" y="2590609"/>
                    </a:lnTo>
                    <a:lnTo>
                      <a:pt x="2225178" y="2586799"/>
                    </a:lnTo>
                    <a:lnTo>
                      <a:pt x="2215652" y="2590609"/>
                    </a:lnTo>
                    <a:lnTo>
                      <a:pt x="2193596" y="2555320"/>
                    </a:lnTo>
                    <a:lnTo>
                      <a:pt x="2157112" y="2558795"/>
                    </a:lnTo>
                    <a:lnTo>
                      <a:pt x="2156291" y="2557739"/>
                    </a:lnTo>
                    <a:lnTo>
                      <a:pt x="2145205" y="2558795"/>
                    </a:lnTo>
                    <a:lnTo>
                      <a:pt x="2129298" y="2538343"/>
                    </a:lnTo>
                    <a:lnTo>
                      <a:pt x="2102029" y="2526980"/>
                    </a:lnTo>
                    <a:lnTo>
                      <a:pt x="2086121" y="2495166"/>
                    </a:lnTo>
                    <a:lnTo>
                      <a:pt x="2070005" y="2486212"/>
                    </a:lnTo>
                    <a:lnTo>
                      <a:pt x="2027582" y="2499711"/>
                    </a:lnTo>
                    <a:lnTo>
                      <a:pt x="2023845" y="2497111"/>
                    </a:lnTo>
                    <a:lnTo>
                      <a:pt x="2015675" y="2499711"/>
                    </a:lnTo>
                    <a:lnTo>
                      <a:pt x="1971363" y="2468885"/>
                    </a:lnTo>
                    <a:lnTo>
                      <a:pt x="1952591" y="2495166"/>
                    </a:lnTo>
                    <a:lnTo>
                      <a:pt x="1947518" y="2485599"/>
                    </a:lnTo>
                    <a:lnTo>
                      <a:pt x="1940684" y="2495166"/>
                    </a:lnTo>
                    <a:lnTo>
                      <a:pt x="1861147" y="2345183"/>
                    </a:lnTo>
                    <a:lnTo>
                      <a:pt x="1811153" y="2295189"/>
                    </a:lnTo>
                    <a:lnTo>
                      <a:pt x="1813950" y="2292043"/>
                    </a:lnTo>
                    <a:lnTo>
                      <a:pt x="1748069" y="2333821"/>
                    </a:lnTo>
                    <a:lnTo>
                      <a:pt x="1711709" y="2338366"/>
                    </a:lnTo>
                    <a:lnTo>
                      <a:pt x="1711926" y="2336850"/>
                    </a:lnTo>
                    <a:lnTo>
                      <a:pt x="1699803" y="2338366"/>
                    </a:lnTo>
                    <a:lnTo>
                      <a:pt x="1704347" y="2306551"/>
                    </a:lnTo>
                    <a:lnTo>
                      <a:pt x="1662460" y="2288600"/>
                    </a:lnTo>
                    <a:lnTo>
                      <a:pt x="1629901" y="2302006"/>
                    </a:lnTo>
                    <a:lnTo>
                      <a:pt x="1629300" y="2297351"/>
                    </a:lnTo>
                    <a:lnTo>
                      <a:pt x="1617994" y="2302006"/>
                    </a:lnTo>
                    <a:lnTo>
                      <a:pt x="1608904" y="2231560"/>
                    </a:lnTo>
                    <a:lnTo>
                      <a:pt x="1552684" y="2221867"/>
                    </a:lnTo>
                    <a:lnTo>
                      <a:pt x="1518550" y="2247467"/>
                    </a:lnTo>
                    <a:lnTo>
                      <a:pt x="1425379" y="2267919"/>
                    </a:lnTo>
                    <a:lnTo>
                      <a:pt x="1409472" y="2286099"/>
                    </a:lnTo>
                    <a:lnTo>
                      <a:pt x="1270852" y="2306551"/>
                    </a:lnTo>
                    <a:lnTo>
                      <a:pt x="1254945" y="2327003"/>
                    </a:lnTo>
                    <a:lnTo>
                      <a:pt x="1282214" y="2370180"/>
                    </a:lnTo>
                    <a:lnTo>
                      <a:pt x="1243582" y="2386087"/>
                    </a:lnTo>
                    <a:lnTo>
                      <a:pt x="1254945" y="2404267"/>
                    </a:lnTo>
                    <a:lnTo>
                      <a:pt x="1216313" y="2429264"/>
                    </a:lnTo>
                    <a:lnTo>
                      <a:pt x="1275397" y="2472441"/>
                    </a:lnTo>
                    <a:lnTo>
                      <a:pt x="1270852" y="2499711"/>
                    </a:lnTo>
                    <a:lnTo>
                      <a:pt x="1259108" y="2498732"/>
                    </a:lnTo>
                    <a:lnTo>
                      <a:pt x="1258945" y="2499711"/>
                    </a:lnTo>
                    <a:lnTo>
                      <a:pt x="1215644" y="2496102"/>
                    </a:lnTo>
                    <a:lnTo>
                      <a:pt x="1204950" y="2511073"/>
                    </a:lnTo>
                    <a:lnTo>
                      <a:pt x="1196495" y="2506241"/>
                    </a:lnTo>
                    <a:lnTo>
                      <a:pt x="1193043" y="2511073"/>
                    </a:lnTo>
                    <a:lnTo>
                      <a:pt x="1145322" y="2483803"/>
                    </a:lnTo>
                    <a:lnTo>
                      <a:pt x="1098145" y="2483803"/>
                    </a:lnTo>
                    <a:lnTo>
                      <a:pt x="1061785" y="2511073"/>
                    </a:lnTo>
                    <a:lnTo>
                      <a:pt x="1055322" y="2506990"/>
                    </a:lnTo>
                    <a:lnTo>
                      <a:pt x="1049878" y="2511073"/>
                    </a:lnTo>
                    <a:lnTo>
                      <a:pt x="1006701" y="2483803"/>
                    </a:lnTo>
                    <a:lnTo>
                      <a:pt x="924893" y="2447444"/>
                    </a:lnTo>
                    <a:lnTo>
                      <a:pt x="877716" y="2447444"/>
                    </a:lnTo>
                    <a:lnTo>
                      <a:pt x="802724" y="2511073"/>
                    </a:lnTo>
                    <a:lnTo>
                      <a:pt x="798179" y="2554250"/>
                    </a:lnTo>
                    <a:lnTo>
                      <a:pt x="787406" y="2543477"/>
                    </a:lnTo>
                    <a:lnTo>
                      <a:pt x="786272" y="2554250"/>
                    </a:lnTo>
                    <a:lnTo>
                      <a:pt x="756063" y="2524040"/>
                    </a:lnTo>
                    <a:lnTo>
                      <a:pt x="732278" y="2581519"/>
                    </a:lnTo>
                    <a:lnTo>
                      <a:pt x="743640" y="2590609"/>
                    </a:lnTo>
                    <a:lnTo>
                      <a:pt x="723188" y="2633786"/>
                    </a:lnTo>
                    <a:lnTo>
                      <a:pt x="747026" y="2670627"/>
                    </a:lnTo>
                    <a:lnTo>
                      <a:pt x="763548" y="2667873"/>
                    </a:lnTo>
                    <a:lnTo>
                      <a:pt x="764871" y="2669637"/>
                    </a:lnTo>
                    <a:lnTo>
                      <a:pt x="775455" y="2667873"/>
                    </a:lnTo>
                    <a:lnTo>
                      <a:pt x="802724" y="2704232"/>
                    </a:lnTo>
                    <a:lnTo>
                      <a:pt x="798179" y="2731502"/>
                    </a:lnTo>
                    <a:lnTo>
                      <a:pt x="818632" y="2742864"/>
                    </a:lnTo>
                    <a:lnTo>
                      <a:pt x="802724" y="2774679"/>
                    </a:lnTo>
                    <a:lnTo>
                      <a:pt x="766365" y="2779224"/>
                    </a:lnTo>
                    <a:lnTo>
                      <a:pt x="727733" y="2838308"/>
                    </a:lnTo>
                    <a:lnTo>
                      <a:pt x="759548" y="2881485"/>
                    </a:lnTo>
                    <a:lnTo>
                      <a:pt x="759548" y="2920116"/>
                    </a:lnTo>
                    <a:lnTo>
                      <a:pt x="798179" y="2979201"/>
                    </a:lnTo>
                    <a:lnTo>
                      <a:pt x="775455" y="2995108"/>
                    </a:lnTo>
                    <a:lnTo>
                      <a:pt x="770910" y="3006470"/>
                    </a:lnTo>
                    <a:lnTo>
                      <a:pt x="759003" y="3006470"/>
                    </a:lnTo>
                    <a:lnTo>
                      <a:pt x="755003" y="3006470"/>
                    </a:lnTo>
                    <a:lnTo>
                      <a:pt x="743096" y="3006470"/>
                    </a:lnTo>
                    <a:lnTo>
                      <a:pt x="715826" y="2972383"/>
                    </a:lnTo>
                    <a:lnTo>
                      <a:pt x="704464" y="2972383"/>
                    </a:lnTo>
                    <a:lnTo>
                      <a:pt x="684012" y="2963293"/>
                    </a:lnTo>
                    <a:lnTo>
                      <a:pt x="672649" y="2940569"/>
                    </a:lnTo>
                    <a:lnTo>
                      <a:pt x="645222" y="2932732"/>
                    </a:lnTo>
                    <a:lnTo>
                      <a:pt x="625472" y="2936024"/>
                    </a:lnTo>
                    <a:lnTo>
                      <a:pt x="623771" y="2934323"/>
                    </a:lnTo>
                    <a:lnTo>
                      <a:pt x="613565" y="2936024"/>
                    </a:lnTo>
                    <a:lnTo>
                      <a:pt x="609020" y="2931479"/>
                    </a:lnTo>
                    <a:lnTo>
                      <a:pt x="559026" y="2904209"/>
                    </a:lnTo>
                    <a:lnTo>
                      <a:pt x="506760" y="2897392"/>
                    </a:lnTo>
                    <a:lnTo>
                      <a:pt x="483280" y="2890683"/>
                    </a:lnTo>
                    <a:lnTo>
                      <a:pt x="480035" y="2892847"/>
                    </a:lnTo>
                    <a:lnTo>
                      <a:pt x="475042" y="2888329"/>
                    </a:lnTo>
                    <a:lnTo>
                      <a:pt x="474945" y="2888302"/>
                    </a:lnTo>
                    <a:lnTo>
                      <a:pt x="468128" y="2892847"/>
                    </a:lnTo>
                    <a:lnTo>
                      <a:pt x="420406" y="2849670"/>
                    </a:lnTo>
                    <a:lnTo>
                      <a:pt x="381774" y="2833763"/>
                    </a:lnTo>
                    <a:lnTo>
                      <a:pt x="349960" y="2801948"/>
                    </a:lnTo>
                    <a:lnTo>
                      <a:pt x="377229" y="2795131"/>
                    </a:lnTo>
                    <a:lnTo>
                      <a:pt x="404499" y="2747409"/>
                    </a:lnTo>
                    <a:lnTo>
                      <a:pt x="388591" y="2731502"/>
                    </a:lnTo>
                    <a:lnTo>
                      <a:pt x="440858" y="2704232"/>
                    </a:lnTo>
                    <a:lnTo>
                      <a:pt x="440858" y="2701176"/>
                    </a:lnTo>
                    <a:lnTo>
                      <a:pt x="416406" y="2704232"/>
                    </a:lnTo>
                    <a:lnTo>
                      <a:pt x="416406" y="2702744"/>
                    </a:lnTo>
                    <a:lnTo>
                      <a:pt x="404499" y="2704232"/>
                    </a:lnTo>
                    <a:lnTo>
                      <a:pt x="404499" y="2683780"/>
                    </a:lnTo>
                    <a:lnTo>
                      <a:pt x="424951" y="2667873"/>
                    </a:lnTo>
                    <a:lnTo>
                      <a:pt x="463583" y="2661056"/>
                    </a:lnTo>
                    <a:lnTo>
                      <a:pt x="468128" y="2645148"/>
                    </a:lnTo>
                    <a:lnTo>
                      <a:pt x="456765" y="2613334"/>
                    </a:lnTo>
                    <a:lnTo>
                      <a:pt x="474945" y="2586064"/>
                    </a:lnTo>
                    <a:lnTo>
                      <a:pt x="474945" y="2565612"/>
                    </a:lnTo>
                    <a:lnTo>
                      <a:pt x="420406" y="2547432"/>
                    </a:lnTo>
                    <a:lnTo>
                      <a:pt x="409588" y="2547432"/>
                    </a:lnTo>
                    <a:lnTo>
                      <a:pt x="397681" y="2547432"/>
                    </a:lnTo>
                    <a:lnTo>
                      <a:pt x="379485" y="2525193"/>
                    </a:lnTo>
                    <a:lnTo>
                      <a:pt x="357322" y="2531525"/>
                    </a:lnTo>
                    <a:lnTo>
                      <a:pt x="352842" y="2529403"/>
                    </a:lnTo>
                    <a:lnTo>
                      <a:pt x="345415" y="2531525"/>
                    </a:lnTo>
                    <a:lnTo>
                      <a:pt x="302238" y="2511073"/>
                    </a:lnTo>
                    <a:lnTo>
                      <a:pt x="302238" y="2499711"/>
                    </a:lnTo>
                    <a:lnTo>
                      <a:pt x="286331" y="2472441"/>
                    </a:lnTo>
                    <a:lnTo>
                      <a:pt x="270968" y="2472441"/>
                    </a:lnTo>
                    <a:lnTo>
                      <a:pt x="259061" y="2472441"/>
                    </a:lnTo>
                    <a:lnTo>
                      <a:pt x="254516" y="2456534"/>
                    </a:lnTo>
                    <a:lnTo>
                      <a:pt x="263606" y="2440627"/>
                    </a:lnTo>
                    <a:lnTo>
                      <a:pt x="243991" y="2410114"/>
                    </a:lnTo>
                    <a:lnTo>
                      <a:pt x="216429" y="2413357"/>
                    </a:lnTo>
                    <a:lnTo>
                      <a:pt x="212956" y="2412365"/>
                    </a:lnTo>
                    <a:lnTo>
                      <a:pt x="204522" y="2413357"/>
                    </a:lnTo>
                    <a:lnTo>
                      <a:pt x="199623" y="2411957"/>
                    </a:lnTo>
                    <a:lnTo>
                      <a:pt x="195977" y="2424719"/>
                    </a:lnTo>
                    <a:lnTo>
                      <a:pt x="184968" y="2421574"/>
                    </a:lnTo>
                    <a:lnTo>
                      <a:pt x="184070" y="2424719"/>
                    </a:lnTo>
                    <a:lnTo>
                      <a:pt x="168163" y="2420174"/>
                    </a:lnTo>
                    <a:lnTo>
                      <a:pt x="156800" y="2381542"/>
                    </a:lnTo>
                    <a:lnTo>
                      <a:pt x="152255" y="2365635"/>
                    </a:lnTo>
                    <a:lnTo>
                      <a:pt x="156800" y="2361090"/>
                    </a:lnTo>
                    <a:lnTo>
                      <a:pt x="168707" y="2361090"/>
                    </a:lnTo>
                    <a:lnTo>
                      <a:pt x="188615" y="2361090"/>
                    </a:lnTo>
                    <a:lnTo>
                      <a:pt x="199977" y="2349728"/>
                    </a:lnTo>
                    <a:lnTo>
                      <a:pt x="188615" y="2327003"/>
                    </a:lnTo>
                    <a:lnTo>
                      <a:pt x="168163" y="2317914"/>
                    </a:lnTo>
                    <a:lnTo>
                      <a:pt x="168163" y="2311096"/>
                    </a:lnTo>
                    <a:lnTo>
                      <a:pt x="152255" y="2295189"/>
                    </a:lnTo>
                    <a:lnTo>
                      <a:pt x="129531" y="2258829"/>
                    </a:lnTo>
                    <a:lnTo>
                      <a:pt x="140893" y="2236105"/>
                    </a:lnTo>
                    <a:lnTo>
                      <a:pt x="136348" y="2208835"/>
                    </a:lnTo>
                    <a:lnTo>
                      <a:pt x="103789" y="2195428"/>
                    </a:lnTo>
                    <a:lnTo>
                      <a:pt x="93716" y="2199745"/>
                    </a:lnTo>
                    <a:lnTo>
                      <a:pt x="91868" y="2195434"/>
                    </a:lnTo>
                    <a:lnTo>
                      <a:pt x="81809" y="2199745"/>
                    </a:lnTo>
                    <a:lnTo>
                      <a:pt x="74992" y="2183838"/>
                    </a:lnTo>
                    <a:lnTo>
                      <a:pt x="34087" y="2172476"/>
                    </a:lnTo>
                    <a:lnTo>
                      <a:pt x="22725" y="2129299"/>
                    </a:lnTo>
                    <a:lnTo>
                      <a:pt x="22725" y="2097484"/>
                    </a:lnTo>
                    <a:lnTo>
                      <a:pt x="0" y="2081577"/>
                    </a:lnTo>
                    <a:lnTo>
                      <a:pt x="15907" y="2058853"/>
                    </a:lnTo>
                    <a:lnTo>
                      <a:pt x="6818" y="1995224"/>
                    </a:lnTo>
                    <a:lnTo>
                      <a:pt x="34087" y="1952047"/>
                    </a:lnTo>
                    <a:lnTo>
                      <a:pt x="27270" y="1940685"/>
                    </a:lnTo>
                    <a:lnTo>
                      <a:pt x="70447" y="1902053"/>
                    </a:lnTo>
                    <a:lnTo>
                      <a:pt x="27270" y="1865693"/>
                    </a:lnTo>
                    <a:lnTo>
                      <a:pt x="109078" y="1767977"/>
                    </a:lnTo>
                    <a:lnTo>
                      <a:pt x="145438" y="1724800"/>
                    </a:lnTo>
                    <a:lnTo>
                      <a:pt x="156800" y="1681624"/>
                    </a:lnTo>
                    <a:lnTo>
                      <a:pt x="102261" y="1629357"/>
                    </a:lnTo>
                    <a:lnTo>
                      <a:pt x="118168" y="1574818"/>
                    </a:lnTo>
                    <a:lnTo>
                      <a:pt x="86354" y="1511189"/>
                    </a:lnTo>
                    <a:lnTo>
                      <a:pt x="109078" y="1436197"/>
                    </a:lnTo>
                    <a:lnTo>
                      <a:pt x="70447" y="1333936"/>
                    </a:lnTo>
                    <a:lnTo>
                      <a:pt x="102261" y="1263490"/>
                    </a:lnTo>
                    <a:lnTo>
                      <a:pt x="43177" y="1197589"/>
                    </a:lnTo>
                    <a:lnTo>
                      <a:pt x="49994" y="1122597"/>
                    </a:lnTo>
                    <a:lnTo>
                      <a:pt x="81809" y="1118052"/>
                    </a:lnTo>
                    <a:lnTo>
                      <a:pt x="145438" y="1074876"/>
                    </a:lnTo>
                    <a:lnTo>
                      <a:pt x="184070" y="1036244"/>
                    </a:lnTo>
                    <a:lnTo>
                      <a:pt x="189699" y="1042522"/>
                    </a:lnTo>
                    <a:lnTo>
                      <a:pt x="195977" y="1036244"/>
                    </a:lnTo>
                    <a:lnTo>
                      <a:pt x="255061" y="1102145"/>
                    </a:lnTo>
                    <a:lnTo>
                      <a:pt x="350504" y="1122597"/>
                    </a:lnTo>
                    <a:lnTo>
                      <a:pt x="491397" y="1236221"/>
                    </a:lnTo>
                    <a:lnTo>
                      <a:pt x="523211" y="1283942"/>
                    </a:lnTo>
                    <a:lnTo>
                      <a:pt x="523211" y="1343026"/>
                    </a:lnTo>
                    <a:lnTo>
                      <a:pt x="486852" y="1397565"/>
                    </a:lnTo>
                    <a:lnTo>
                      <a:pt x="420951" y="1418018"/>
                    </a:lnTo>
                    <a:lnTo>
                      <a:pt x="415909" y="1415887"/>
                    </a:lnTo>
                    <a:lnTo>
                      <a:pt x="409044" y="1418018"/>
                    </a:lnTo>
                    <a:lnTo>
                      <a:pt x="252950" y="1352062"/>
                    </a:lnTo>
                    <a:lnTo>
                      <a:pt x="232336" y="1358934"/>
                    </a:lnTo>
                    <a:lnTo>
                      <a:pt x="291420" y="1429380"/>
                    </a:lnTo>
                    <a:lnTo>
                      <a:pt x="291420" y="1468012"/>
                    </a:lnTo>
                    <a:lnTo>
                      <a:pt x="298238" y="1554366"/>
                    </a:lnTo>
                    <a:lnTo>
                      <a:pt x="345959" y="1586180"/>
                    </a:lnTo>
                    <a:lnTo>
                      <a:pt x="362087" y="1595588"/>
                    </a:lnTo>
                    <a:lnTo>
                      <a:pt x="365867" y="1563455"/>
                    </a:lnTo>
                    <a:lnTo>
                      <a:pt x="345415" y="1527096"/>
                    </a:lnTo>
                    <a:lnTo>
                      <a:pt x="365867" y="1495281"/>
                    </a:lnTo>
                    <a:lnTo>
                      <a:pt x="374560" y="1500280"/>
                    </a:lnTo>
                    <a:lnTo>
                      <a:pt x="377774" y="1495281"/>
                    </a:lnTo>
                    <a:lnTo>
                      <a:pt x="461933" y="1543673"/>
                    </a:lnTo>
                    <a:lnTo>
                      <a:pt x="484035" y="1527096"/>
                    </a:lnTo>
                    <a:lnTo>
                      <a:pt x="463583" y="1461194"/>
                    </a:lnTo>
                    <a:lnTo>
                      <a:pt x="549936" y="1374841"/>
                    </a:lnTo>
                    <a:lnTo>
                      <a:pt x="559742" y="1376942"/>
                    </a:lnTo>
                    <a:lnTo>
                      <a:pt x="561843" y="1374841"/>
                    </a:lnTo>
                    <a:lnTo>
                      <a:pt x="593658" y="1381658"/>
                    </a:lnTo>
                    <a:lnTo>
                      <a:pt x="620945" y="1405535"/>
                    </a:lnTo>
                    <a:lnTo>
                      <a:pt x="640835" y="1349844"/>
                    </a:lnTo>
                    <a:lnTo>
                      <a:pt x="609020" y="1295305"/>
                    </a:lnTo>
                    <a:lnTo>
                      <a:pt x="624928" y="1236221"/>
                    </a:lnTo>
                    <a:lnTo>
                      <a:pt x="597658" y="1177136"/>
                    </a:lnTo>
                    <a:lnTo>
                      <a:pt x="611562" y="1181462"/>
                    </a:lnTo>
                    <a:lnTo>
                      <a:pt x="609565" y="1177136"/>
                    </a:lnTo>
                    <a:lnTo>
                      <a:pt x="711826" y="1208951"/>
                    </a:lnTo>
                    <a:lnTo>
                      <a:pt x="732278" y="1263490"/>
                    </a:lnTo>
                    <a:lnTo>
                      <a:pt x="684556" y="1274852"/>
                    </a:lnTo>
                    <a:lnTo>
                      <a:pt x="684556" y="1327119"/>
                    </a:lnTo>
                    <a:lnTo>
                      <a:pt x="713309" y="1355872"/>
                    </a:lnTo>
                    <a:lnTo>
                      <a:pt x="763548" y="1338481"/>
                    </a:lnTo>
                    <a:lnTo>
                      <a:pt x="770365" y="1279397"/>
                    </a:lnTo>
                    <a:lnTo>
                      <a:pt x="845357" y="1231676"/>
                    </a:lnTo>
                    <a:lnTo>
                      <a:pt x="972614" y="1145322"/>
                    </a:lnTo>
                    <a:lnTo>
                      <a:pt x="982566" y="1146649"/>
                    </a:lnTo>
                    <a:lnTo>
                      <a:pt x="984521" y="1145322"/>
                    </a:lnTo>
                    <a:lnTo>
                      <a:pt x="1018608" y="1149867"/>
                    </a:lnTo>
                    <a:lnTo>
                      <a:pt x="979977" y="1213496"/>
                    </a:lnTo>
                    <a:lnTo>
                      <a:pt x="1012666" y="1218657"/>
                    </a:lnTo>
                    <a:lnTo>
                      <a:pt x="1038516" y="1188499"/>
                    </a:lnTo>
                    <a:lnTo>
                      <a:pt x="1050423" y="1188499"/>
                    </a:lnTo>
                    <a:lnTo>
                      <a:pt x="1108962" y="1188499"/>
                    </a:lnTo>
                    <a:lnTo>
                      <a:pt x="1161229" y="1145322"/>
                    </a:lnTo>
                    <a:lnTo>
                      <a:pt x="1165711" y="1151456"/>
                    </a:lnTo>
                    <a:lnTo>
                      <a:pt x="1173136" y="1145322"/>
                    </a:lnTo>
                    <a:lnTo>
                      <a:pt x="1210035" y="1195815"/>
                    </a:lnTo>
                    <a:lnTo>
                      <a:pt x="1247583" y="1138505"/>
                    </a:lnTo>
                    <a:lnTo>
                      <a:pt x="1211223" y="1079421"/>
                    </a:lnTo>
                    <a:lnTo>
                      <a:pt x="1227130" y="1043061"/>
                    </a:lnTo>
                    <a:lnTo>
                      <a:pt x="1237665" y="1046199"/>
                    </a:lnTo>
                    <a:lnTo>
                      <a:pt x="1239037" y="1043061"/>
                    </a:lnTo>
                    <a:lnTo>
                      <a:pt x="1345843" y="1074876"/>
                    </a:lnTo>
                    <a:lnTo>
                      <a:pt x="1400382" y="1106690"/>
                    </a:lnTo>
                    <a:lnTo>
                      <a:pt x="1519756" y="1213274"/>
                    </a:lnTo>
                    <a:lnTo>
                      <a:pt x="1543003" y="1172592"/>
                    </a:lnTo>
                    <a:lnTo>
                      <a:pt x="1506643" y="1118052"/>
                    </a:lnTo>
                    <a:lnTo>
                      <a:pt x="1506643" y="1095328"/>
                    </a:lnTo>
                    <a:lnTo>
                      <a:pt x="1463467" y="1086238"/>
                    </a:lnTo>
                    <a:lnTo>
                      <a:pt x="1472556" y="1036244"/>
                    </a:lnTo>
                    <a:lnTo>
                      <a:pt x="1452104" y="949890"/>
                    </a:lnTo>
                    <a:lnTo>
                      <a:pt x="1452104" y="913531"/>
                    </a:lnTo>
                    <a:lnTo>
                      <a:pt x="1522551" y="811270"/>
                    </a:lnTo>
                    <a:lnTo>
                      <a:pt x="1543003" y="697647"/>
                    </a:lnTo>
                    <a:lnTo>
                      <a:pt x="1570272" y="677194"/>
                    </a:lnTo>
                    <a:lnTo>
                      <a:pt x="1578688" y="679813"/>
                    </a:lnTo>
                    <a:lnTo>
                      <a:pt x="1582179" y="677194"/>
                    </a:lnTo>
                    <a:lnTo>
                      <a:pt x="1684440" y="709009"/>
                    </a:lnTo>
                    <a:lnTo>
                      <a:pt x="1688985" y="779455"/>
                    </a:lnTo>
                    <a:lnTo>
                      <a:pt x="1652625" y="870354"/>
                    </a:lnTo>
                    <a:lnTo>
                      <a:pt x="1679895" y="908986"/>
                    </a:lnTo>
                    <a:lnTo>
                      <a:pt x="1688985" y="983977"/>
                    </a:lnTo>
                    <a:lnTo>
                      <a:pt x="1679895" y="1129415"/>
                    </a:lnTo>
                    <a:lnTo>
                      <a:pt x="1723072" y="1193044"/>
                    </a:lnTo>
                    <a:lnTo>
                      <a:pt x="1704892" y="1256673"/>
                    </a:lnTo>
                    <a:lnTo>
                      <a:pt x="1636718" y="1393021"/>
                    </a:lnTo>
                    <a:lnTo>
                      <a:pt x="1662494" y="1399465"/>
                    </a:lnTo>
                    <a:lnTo>
                      <a:pt x="1677078" y="1370296"/>
                    </a:lnTo>
                    <a:lnTo>
                      <a:pt x="1720255" y="1349844"/>
                    </a:lnTo>
                    <a:lnTo>
                      <a:pt x="1731617" y="1299850"/>
                    </a:lnTo>
                    <a:lnTo>
                      <a:pt x="1758887" y="1256673"/>
                    </a:lnTo>
                    <a:lnTo>
                      <a:pt x="1736162" y="1197589"/>
                    </a:lnTo>
                    <a:lnTo>
                      <a:pt x="1758887" y="1133960"/>
                    </a:lnTo>
                    <a:lnTo>
                      <a:pt x="1715710" y="1122597"/>
                    </a:lnTo>
                    <a:lnTo>
                      <a:pt x="1704347" y="1070331"/>
                    </a:lnTo>
                    <a:lnTo>
                      <a:pt x="1736162" y="961252"/>
                    </a:lnTo>
                    <a:lnTo>
                      <a:pt x="1688440" y="865809"/>
                    </a:lnTo>
                    <a:lnTo>
                      <a:pt x="1752069" y="788545"/>
                    </a:lnTo>
                    <a:lnTo>
                      <a:pt x="1747524" y="704464"/>
                    </a:lnTo>
                    <a:lnTo>
                      <a:pt x="1763431" y="697647"/>
                    </a:lnTo>
                    <a:lnTo>
                      <a:pt x="1764877" y="702130"/>
                    </a:lnTo>
                    <a:lnTo>
                      <a:pt x="1775339" y="697647"/>
                    </a:lnTo>
                    <a:lnTo>
                      <a:pt x="1798063" y="768093"/>
                    </a:lnTo>
                    <a:lnTo>
                      <a:pt x="1791454" y="815304"/>
                    </a:lnTo>
                    <a:lnTo>
                      <a:pt x="1854330" y="772638"/>
                    </a:lnTo>
                    <a:lnTo>
                      <a:pt x="1931594" y="763548"/>
                    </a:lnTo>
                    <a:lnTo>
                      <a:pt x="1932772" y="764810"/>
                    </a:lnTo>
                    <a:lnTo>
                      <a:pt x="1943501" y="763548"/>
                    </a:lnTo>
                    <a:lnTo>
                      <a:pt x="1988608" y="811877"/>
                    </a:lnTo>
                    <a:lnTo>
                      <a:pt x="1963408" y="736278"/>
                    </a:lnTo>
                    <a:lnTo>
                      <a:pt x="1963408" y="595386"/>
                    </a:lnTo>
                    <a:lnTo>
                      <a:pt x="2027037" y="574934"/>
                    </a:lnTo>
                    <a:lnTo>
                      <a:pt x="2037269" y="575472"/>
                    </a:lnTo>
                    <a:lnTo>
                      <a:pt x="2038944" y="574934"/>
                    </a:lnTo>
                    <a:lnTo>
                      <a:pt x="2115414" y="578958"/>
                    </a:lnTo>
                    <a:lnTo>
                      <a:pt x="2192927" y="559026"/>
                    </a:lnTo>
                    <a:lnTo>
                      <a:pt x="2167930" y="493125"/>
                    </a:lnTo>
                    <a:lnTo>
                      <a:pt x="2204289" y="402226"/>
                    </a:lnTo>
                    <a:lnTo>
                      <a:pt x="2247466" y="397681"/>
                    </a:lnTo>
                    <a:lnTo>
                      <a:pt x="2317913" y="322690"/>
                    </a:lnTo>
                    <a:lnTo>
                      <a:pt x="2420173" y="304510"/>
                    </a:lnTo>
                    <a:lnTo>
                      <a:pt x="2429263" y="263606"/>
                    </a:lnTo>
                    <a:lnTo>
                      <a:pt x="2526979" y="252244"/>
                    </a:lnTo>
                    <a:lnTo>
                      <a:pt x="2528058" y="253503"/>
                    </a:lnTo>
                    <a:lnTo>
                      <a:pt x="2538886" y="252244"/>
                    </a:lnTo>
                    <a:lnTo>
                      <a:pt x="2560820" y="277833"/>
                    </a:lnTo>
                    <a:lnTo>
                      <a:pt x="2640602" y="202249"/>
                    </a:lnTo>
                    <a:lnTo>
                      <a:pt x="2652509" y="202249"/>
                    </a:lnTo>
                    <a:lnTo>
                      <a:pt x="2704231" y="202249"/>
                    </a:lnTo>
                    <a:lnTo>
                      <a:pt x="2715593" y="134075"/>
                    </a:lnTo>
                    <a:lnTo>
                      <a:pt x="2751953" y="6817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215"/>
              </a:p>
            </p:txBody>
          </p:sp>
          <p:sp>
            <p:nvSpPr>
              <p:cNvPr id="188" name="Freeform 278">
                <a:extLst>
                  <a:ext uri="{FF2B5EF4-FFF2-40B4-BE49-F238E27FC236}">
                    <a16:creationId xmlns:a16="http://schemas.microsoft.com/office/drawing/2014/main" id="{F986CDD4-B19A-1A51-F79C-CFF4A3AC5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2160" y="812664"/>
                <a:ext cx="299965" cy="227246"/>
              </a:xfrm>
              <a:custGeom>
                <a:avLst/>
                <a:gdLst>
                  <a:gd name="T0" fmla="*/ 59 w 132"/>
                  <a:gd name="T1" fmla="*/ 83 h 100"/>
                  <a:gd name="T2" fmla="*/ 120 w 132"/>
                  <a:gd name="T3" fmla="*/ 86 h 100"/>
                  <a:gd name="T4" fmla="*/ 132 w 132"/>
                  <a:gd name="T5" fmla="*/ 38 h 100"/>
                  <a:gd name="T6" fmla="*/ 73 w 132"/>
                  <a:gd name="T7" fmla="*/ 5 h 100"/>
                  <a:gd name="T8" fmla="*/ 30 w 132"/>
                  <a:gd name="T9" fmla="*/ 0 h 100"/>
                  <a:gd name="T10" fmla="*/ 9 w 132"/>
                  <a:gd name="T11" fmla="*/ 15 h 100"/>
                  <a:gd name="T12" fmla="*/ 0 w 132"/>
                  <a:gd name="T13" fmla="*/ 57 h 100"/>
                  <a:gd name="T14" fmla="*/ 33 w 132"/>
                  <a:gd name="T15" fmla="*/ 100 h 100"/>
                  <a:gd name="T16" fmla="*/ 59 w 132"/>
                  <a:gd name="T17" fmla="*/ 83 h 100"/>
                  <a:gd name="T18" fmla="*/ 59 w 132"/>
                  <a:gd name="T19" fmla="*/ 83 h 100"/>
                  <a:gd name="T20" fmla="*/ 59 w 132"/>
                  <a:gd name="T21" fmla="*/ 8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100">
                    <a:moveTo>
                      <a:pt x="59" y="83"/>
                    </a:moveTo>
                    <a:lnTo>
                      <a:pt x="120" y="86"/>
                    </a:lnTo>
                    <a:lnTo>
                      <a:pt x="132" y="38"/>
                    </a:lnTo>
                    <a:lnTo>
                      <a:pt x="73" y="5"/>
                    </a:lnTo>
                    <a:lnTo>
                      <a:pt x="30" y="0"/>
                    </a:lnTo>
                    <a:lnTo>
                      <a:pt x="9" y="15"/>
                    </a:lnTo>
                    <a:lnTo>
                      <a:pt x="0" y="57"/>
                    </a:lnTo>
                    <a:lnTo>
                      <a:pt x="33" y="100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3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89" name="Freeform 279">
                <a:extLst>
                  <a:ext uri="{FF2B5EF4-FFF2-40B4-BE49-F238E27FC236}">
                    <a16:creationId xmlns:a16="http://schemas.microsoft.com/office/drawing/2014/main" id="{55E245B2-BB8A-55DA-89B3-65ACCFABD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8965" y="1142170"/>
                <a:ext cx="140893" cy="79537"/>
              </a:xfrm>
              <a:custGeom>
                <a:avLst/>
                <a:gdLst>
                  <a:gd name="T0" fmla="*/ 17 w 62"/>
                  <a:gd name="T1" fmla="*/ 5 h 35"/>
                  <a:gd name="T2" fmla="*/ 0 w 62"/>
                  <a:gd name="T3" fmla="*/ 26 h 35"/>
                  <a:gd name="T4" fmla="*/ 2 w 62"/>
                  <a:gd name="T5" fmla="*/ 31 h 35"/>
                  <a:gd name="T6" fmla="*/ 36 w 62"/>
                  <a:gd name="T7" fmla="*/ 35 h 35"/>
                  <a:gd name="T8" fmla="*/ 62 w 62"/>
                  <a:gd name="T9" fmla="*/ 35 h 35"/>
                  <a:gd name="T10" fmla="*/ 59 w 62"/>
                  <a:gd name="T11" fmla="*/ 21 h 35"/>
                  <a:gd name="T12" fmla="*/ 36 w 62"/>
                  <a:gd name="T13" fmla="*/ 0 h 35"/>
                  <a:gd name="T14" fmla="*/ 17 w 62"/>
                  <a:gd name="T15" fmla="*/ 5 h 35"/>
                  <a:gd name="T16" fmla="*/ 17 w 62"/>
                  <a:gd name="T17" fmla="*/ 5 h 35"/>
                  <a:gd name="T18" fmla="*/ 17 w 62"/>
                  <a:gd name="T1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35">
                    <a:moveTo>
                      <a:pt x="17" y="5"/>
                    </a:moveTo>
                    <a:lnTo>
                      <a:pt x="0" y="26"/>
                    </a:lnTo>
                    <a:lnTo>
                      <a:pt x="2" y="31"/>
                    </a:lnTo>
                    <a:lnTo>
                      <a:pt x="36" y="35"/>
                    </a:lnTo>
                    <a:lnTo>
                      <a:pt x="62" y="35"/>
                    </a:lnTo>
                    <a:lnTo>
                      <a:pt x="59" y="21"/>
                    </a:lnTo>
                    <a:lnTo>
                      <a:pt x="36" y="0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0" name="Freeform 280">
                <a:extLst>
                  <a:ext uri="{FF2B5EF4-FFF2-40B4-BE49-F238E27FC236}">
                    <a16:creationId xmlns:a16="http://schemas.microsoft.com/office/drawing/2014/main" id="{F160FA64-666B-5D76-915C-C7D36F7E6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0502" y="264999"/>
                <a:ext cx="220430" cy="259061"/>
              </a:xfrm>
              <a:custGeom>
                <a:avLst/>
                <a:gdLst>
                  <a:gd name="T0" fmla="*/ 92 w 97"/>
                  <a:gd name="T1" fmla="*/ 85 h 114"/>
                  <a:gd name="T2" fmla="*/ 97 w 97"/>
                  <a:gd name="T3" fmla="*/ 52 h 114"/>
                  <a:gd name="T4" fmla="*/ 57 w 97"/>
                  <a:gd name="T5" fmla="*/ 5 h 114"/>
                  <a:gd name="T6" fmla="*/ 42 w 97"/>
                  <a:gd name="T7" fmla="*/ 0 h 114"/>
                  <a:gd name="T8" fmla="*/ 31 w 97"/>
                  <a:gd name="T9" fmla="*/ 7 h 114"/>
                  <a:gd name="T10" fmla="*/ 0 w 97"/>
                  <a:gd name="T11" fmla="*/ 114 h 114"/>
                  <a:gd name="T12" fmla="*/ 92 w 97"/>
                  <a:gd name="T13" fmla="*/ 85 h 114"/>
                  <a:gd name="T14" fmla="*/ 92 w 97"/>
                  <a:gd name="T15" fmla="*/ 85 h 114"/>
                  <a:gd name="T16" fmla="*/ 92 w 97"/>
                  <a:gd name="T17" fmla="*/ 8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114">
                    <a:moveTo>
                      <a:pt x="92" y="85"/>
                    </a:moveTo>
                    <a:lnTo>
                      <a:pt x="97" y="52"/>
                    </a:lnTo>
                    <a:lnTo>
                      <a:pt x="57" y="5"/>
                    </a:lnTo>
                    <a:lnTo>
                      <a:pt x="42" y="0"/>
                    </a:lnTo>
                    <a:lnTo>
                      <a:pt x="31" y="7"/>
                    </a:lnTo>
                    <a:lnTo>
                      <a:pt x="0" y="114"/>
                    </a:lnTo>
                    <a:lnTo>
                      <a:pt x="92" y="85"/>
                    </a:lnTo>
                    <a:lnTo>
                      <a:pt x="92" y="85"/>
                    </a:lnTo>
                    <a:lnTo>
                      <a:pt x="92" y="8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1" name="Freeform 281">
                <a:extLst>
                  <a:ext uri="{FF2B5EF4-FFF2-40B4-BE49-F238E27FC236}">
                    <a16:creationId xmlns:a16="http://schemas.microsoft.com/office/drawing/2014/main" id="{3591A157-126C-8067-6170-5974FF0FA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3940" y="910379"/>
                <a:ext cx="172707" cy="118168"/>
              </a:xfrm>
              <a:custGeom>
                <a:avLst/>
                <a:gdLst>
                  <a:gd name="T0" fmla="*/ 57 w 76"/>
                  <a:gd name="T1" fmla="*/ 52 h 52"/>
                  <a:gd name="T2" fmla="*/ 76 w 76"/>
                  <a:gd name="T3" fmla="*/ 26 h 52"/>
                  <a:gd name="T4" fmla="*/ 36 w 76"/>
                  <a:gd name="T5" fmla="*/ 9 h 52"/>
                  <a:gd name="T6" fmla="*/ 5 w 76"/>
                  <a:gd name="T7" fmla="*/ 0 h 52"/>
                  <a:gd name="T8" fmla="*/ 0 w 76"/>
                  <a:gd name="T9" fmla="*/ 21 h 52"/>
                  <a:gd name="T10" fmla="*/ 31 w 76"/>
                  <a:gd name="T11" fmla="*/ 45 h 52"/>
                  <a:gd name="T12" fmla="*/ 57 w 76"/>
                  <a:gd name="T13" fmla="*/ 52 h 52"/>
                  <a:gd name="T14" fmla="*/ 57 w 76"/>
                  <a:gd name="T15" fmla="*/ 52 h 52"/>
                  <a:gd name="T16" fmla="*/ 57 w 76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2">
                    <a:moveTo>
                      <a:pt x="57" y="52"/>
                    </a:moveTo>
                    <a:lnTo>
                      <a:pt x="76" y="26"/>
                    </a:lnTo>
                    <a:lnTo>
                      <a:pt x="36" y="9"/>
                    </a:lnTo>
                    <a:lnTo>
                      <a:pt x="5" y="0"/>
                    </a:lnTo>
                    <a:lnTo>
                      <a:pt x="0" y="21"/>
                    </a:lnTo>
                    <a:lnTo>
                      <a:pt x="31" y="45"/>
                    </a:lnTo>
                    <a:lnTo>
                      <a:pt x="57" y="52"/>
                    </a:lnTo>
                    <a:lnTo>
                      <a:pt x="57" y="52"/>
                    </a:lnTo>
                    <a:lnTo>
                      <a:pt x="57" y="52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2" name="Freeform 282">
                <a:extLst>
                  <a:ext uri="{FF2B5EF4-FFF2-40B4-BE49-F238E27FC236}">
                    <a16:creationId xmlns:a16="http://schemas.microsoft.com/office/drawing/2014/main" id="{6E35ABBA-A781-99D2-C227-6A49DB802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8345" y="1421684"/>
                <a:ext cx="134076" cy="86354"/>
              </a:xfrm>
              <a:custGeom>
                <a:avLst/>
                <a:gdLst>
                  <a:gd name="T0" fmla="*/ 21 w 59"/>
                  <a:gd name="T1" fmla="*/ 35 h 38"/>
                  <a:gd name="T2" fmla="*/ 40 w 59"/>
                  <a:gd name="T3" fmla="*/ 33 h 38"/>
                  <a:gd name="T4" fmla="*/ 57 w 59"/>
                  <a:gd name="T5" fmla="*/ 21 h 38"/>
                  <a:gd name="T6" fmla="*/ 59 w 59"/>
                  <a:gd name="T7" fmla="*/ 14 h 38"/>
                  <a:gd name="T8" fmla="*/ 36 w 59"/>
                  <a:gd name="T9" fmla="*/ 0 h 38"/>
                  <a:gd name="T10" fmla="*/ 24 w 59"/>
                  <a:gd name="T11" fmla="*/ 0 h 38"/>
                  <a:gd name="T12" fmla="*/ 21 w 59"/>
                  <a:gd name="T13" fmla="*/ 2 h 38"/>
                  <a:gd name="T14" fmla="*/ 0 w 59"/>
                  <a:gd name="T15" fmla="*/ 24 h 38"/>
                  <a:gd name="T16" fmla="*/ 3 w 59"/>
                  <a:gd name="T17" fmla="*/ 38 h 38"/>
                  <a:gd name="T18" fmla="*/ 21 w 59"/>
                  <a:gd name="T19" fmla="*/ 35 h 38"/>
                  <a:gd name="T20" fmla="*/ 21 w 59"/>
                  <a:gd name="T21" fmla="*/ 35 h 38"/>
                  <a:gd name="T22" fmla="*/ 21 w 59"/>
                  <a:gd name="T23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38">
                    <a:moveTo>
                      <a:pt x="21" y="35"/>
                    </a:moveTo>
                    <a:lnTo>
                      <a:pt x="40" y="33"/>
                    </a:lnTo>
                    <a:lnTo>
                      <a:pt x="57" y="21"/>
                    </a:lnTo>
                    <a:lnTo>
                      <a:pt x="59" y="14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1" y="2"/>
                    </a:lnTo>
                    <a:lnTo>
                      <a:pt x="0" y="24"/>
                    </a:lnTo>
                    <a:lnTo>
                      <a:pt x="3" y="38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1" y="35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3" name="Freeform 283">
                <a:extLst>
                  <a:ext uri="{FF2B5EF4-FFF2-40B4-BE49-F238E27FC236}">
                    <a16:creationId xmlns:a16="http://schemas.microsoft.com/office/drawing/2014/main" id="{2F91D28D-D904-3B88-35B0-EEDF70ADB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8264" y="-155406"/>
                <a:ext cx="334053" cy="534030"/>
              </a:xfrm>
              <a:custGeom>
                <a:avLst/>
                <a:gdLst>
                  <a:gd name="T0" fmla="*/ 33 w 147"/>
                  <a:gd name="T1" fmla="*/ 178 h 235"/>
                  <a:gd name="T2" fmla="*/ 62 w 147"/>
                  <a:gd name="T3" fmla="*/ 209 h 235"/>
                  <a:gd name="T4" fmla="*/ 107 w 147"/>
                  <a:gd name="T5" fmla="*/ 235 h 235"/>
                  <a:gd name="T6" fmla="*/ 142 w 147"/>
                  <a:gd name="T7" fmla="*/ 223 h 235"/>
                  <a:gd name="T8" fmla="*/ 147 w 147"/>
                  <a:gd name="T9" fmla="*/ 145 h 235"/>
                  <a:gd name="T10" fmla="*/ 109 w 147"/>
                  <a:gd name="T11" fmla="*/ 52 h 235"/>
                  <a:gd name="T12" fmla="*/ 76 w 147"/>
                  <a:gd name="T13" fmla="*/ 0 h 235"/>
                  <a:gd name="T14" fmla="*/ 43 w 147"/>
                  <a:gd name="T15" fmla="*/ 24 h 235"/>
                  <a:gd name="T16" fmla="*/ 0 w 147"/>
                  <a:gd name="T17" fmla="*/ 93 h 235"/>
                  <a:gd name="T18" fmla="*/ 22 w 147"/>
                  <a:gd name="T19" fmla="*/ 112 h 235"/>
                  <a:gd name="T20" fmla="*/ 33 w 147"/>
                  <a:gd name="T21" fmla="*/ 178 h 235"/>
                  <a:gd name="T22" fmla="*/ 33 w 147"/>
                  <a:gd name="T23" fmla="*/ 178 h 235"/>
                  <a:gd name="T24" fmla="*/ 33 w 147"/>
                  <a:gd name="T25" fmla="*/ 17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235">
                    <a:moveTo>
                      <a:pt x="33" y="178"/>
                    </a:moveTo>
                    <a:lnTo>
                      <a:pt x="62" y="209"/>
                    </a:lnTo>
                    <a:lnTo>
                      <a:pt x="107" y="235"/>
                    </a:lnTo>
                    <a:lnTo>
                      <a:pt x="142" y="223"/>
                    </a:lnTo>
                    <a:lnTo>
                      <a:pt x="147" y="145"/>
                    </a:lnTo>
                    <a:lnTo>
                      <a:pt x="109" y="52"/>
                    </a:lnTo>
                    <a:lnTo>
                      <a:pt x="76" y="0"/>
                    </a:lnTo>
                    <a:lnTo>
                      <a:pt x="43" y="24"/>
                    </a:lnTo>
                    <a:lnTo>
                      <a:pt x="0" y="93"/>
                    </a:lnTo>
                    <a:lnTo>
                      <a:pt x="22" y="112"/>
                    </a:lnTo>
                    <a:lnTo>
                      <a:pt x="33" y="178"/>
                    </a:lnTo>
                    <a:lnTo>
                      <a:pt x="33" y="178"/>
                    </a:lnTo>
                    <a:lnTo>
                      <a:pt x="33" y="178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4" name="Freeform 285">
                <a:extLst>
                  <a:ext uri="{FF2B5EF4-FFF2-40B4-BE49-F238E27FC236}">
                    <a16:creationId xmlns:a16="http://schemas.microsoft.com/office/drawing/2014/main" id="{5B4321FD-E03B-11B7-858C-36F520202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7071" y="689951"/>
                <a:ext cx="638563" cy="838540"/>
              </a:xfrm>
              <a:custGeom>
                <a:avLst/>
                <a:gdLst>
                  <a:gd name="T0" fmla="*/ 17 w 281"/>
                  <a:gd name="T1" fmla="*/ 289 h 369"/>
                  <a:gd name="T2" fmla="*/ 0 w 281"/>
                  <a:gd name="T3" fmla="*/ 298 h 369"/>
                  <a:gd name="T4" fmla="*/ 2 w 281"/>
                  <a:gd name="T5" fmla="*/ 327 h 369"/>
                  <a:gd name="T6" fmla="*/ 31 w 281"/>
                  <a:gd name="T7" fmla="*/ 338 h 369"/>
                  <a:gd name="T8" fmla="*/ 35 w 281"/>
                  <a:gd name="T9" fmla="*/ 362 h 369"/>
                  <a:gd name="T10" fmla="*/ 88 w 281"/>
                  <a:gd name="T11" fmla="*/ 369 h 369"/>
                  <a:gd name="T12" fmla="*/ 97 w 281"/>
                  <a:gd name="T13" fmla="*/ 364 h 369"/>
                  <a:gd name="T14" fmla="*/ 66 w 281"/>
                  <a:gd name="T15" fmla="*/ 322 h 369"/>
                  <a:gd name="T16" fmla="*/ 64 w 281"/>
                  <a:gd name="T17" fmla="*/ 279 h 369"/>
                  <a:gd name="T18" fmla="*/ 90 w 281"/>
                  <a:gd name="T19" fmla="*/ 227 h 369"/>
                  <a:gd name="T20" fmla="*/ 114 w 281"/>
                  <a:gd name="T21" fmla="*/ 170 h 369"/>
                  <a:gd name="T22" fmla="*/ 163 w 281"/>
                  <a:gd name="T23" fmla="*/ 114 h 369"/>
                  <a:gd name="T24" fmla="*/ 213 w 281"/>
                  <a:gd name="T25" fmla="*/ 83 h 369"/>
                  <a:gd name="T26" fmla="*/ 270 w 281"/>
                  <a:gd name="T27" fmla="*/ 50 h 369"/>
                  <a:gd name="T28" fmla="*/ 281 w 281"/>
                  <a:gd name="T29" fmla="*/ 28 h 369"/>
                  <a:gd name="T30" fmla="*/ 270 w 281"/>
                  <a:gd name="T31" fmla="*/ 0 h 369"/>
                  <a:gd name="T32" fmla="*/ 239 w 281"/>
                  <a:gd name="T33" fmla="*/ 9 h 369"/>
                  <a:gd name="T34" fmla="*/ 211 w 281"/>
                  <a:gd name="T35" fmla="*/ 35 h 369"/>
                  <a:gd name="T36" fmla="*/ 158 w 281"/>
                  <a:gd name="T37" fmla="*/ 47 h 369"/>
                  <a:gd name="T38" fmla="*/ 104 w 281"/>
                  <a:gd name="T39" fmla="*/ 90 h 369"/>
                  <a:gd name="T40" fmla="*/ 66 w 281"/>
                  <a:gd name="T41" fmla="*/ 125 h 369"/>
                  <a:gd name="T42" fmla="*/ 71 w 281"/>
                  <a:gd name="T43" fmla="*/ 151 h 369"/>
                  <a:gd name="T44" fmla="*/ 33 w 281"/>
                  <a:gd name="T45" fmla="*/ 204 h 369"/>
                  <a:gd name="T46" fmla="*/ 47 w 281"/>
                  <a:gd name="T47" fmla="*/ 211 h 369"/>
                  <a:gd name="T48" fmla="*/ 17 w 281"/>
                  <a:gd name="T49" fmla="*/ 258 h 369"/>
                  <a:gd name="T50" fmla="*/ 17 w 281"/>
                  <a:gd name="T51" fmla="*/ 289 h 369"/>
                  <a:gd name="T52" fmla="*/ 17 w 281"/>
                  <a:gd name="T53" fmla="*/ 289 h 369"/>
                  <a:gd name="T54" fmla="*/ 17 w 281"/>
                  <a:gd name="T55" fmla="*/ 28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1" h="369">
                    <a:moveTo>
                      <a:pt x="17" y="289"/>
                    </a:moveTo>
                    <a:lnTo>
                      <a:pt x="0" y="298"/>
                    </a:lnTo>
                    <a:lnTo>
                      <a:pt x="2" y="327"/>
                    </a:lnTo>
                    <a:lnTo>
                      <a:pt x="31" y="338"/>
                    </a:lnTo>
                    <a:lnTo>
                      <a:pt x="35" y="362"/>
                    </a:lnTo>
                    <a:lnTo>
                      <a:pt x="88" y="369"/>
                    </a:lnTo>
                    <a:lnTo>
                      <a:pt x="97" y="364"/>
                    </a:lnTo>
                    <a:lnTo>
                      <a:pt x="66" y="322"/>
                    </a:lnTo>
                    <a:lnTo>
                      <a:pt x="64" y="279"/>
                    </a:lnTo>
                    <a:lnTo>
                      <a:pt x="90" y="227"/>
                    </a:lnTo>
                    <a:lnTo>
                      <a:pt x="114" y="170"/>
                    </a:lnTo>
                    <a:lnTo>
                      <a:pt x="163" y="114"/>
                    </a:lnTo>
                    <a:lnTo>
                      <a:pt x="213" y="83"/>
                    </a:lnTo>
                    <a:lnTo>
                      <a:pt x="270" y="50"/>
                    </a:lnTo>
                    <a:lnTo>
                      <a:pt x="281" y="28"/>
                    </a:lnTo>
                    <a:lnTo>
                      <a:pt x="270" y="0"/>
                    </a:lnTo>
                    <a:lnTo>
                      <a:pt x="239" y="9"/>
                    </a:lnTo>
                    <a:lnTo>
                      <a:pt x="211" y="35"/>
                    </a:lnTo>
                    <a:lnTo>
                      <a:pt x="158" y="47"/>
                    </a:lnTo>
                    <a:lnTo>
                      <a:pt x="104" y="90"/>
                    </a:lnTo>
                    <a:lnTo>
                      <a:pt x="66" y="125"/>
                    </a:lnTo>
                    <a:lnTo>
                      <a:pt x="71" y="151"/>
                    </a:lnTo>
                    <a:lnTo>
                      <a:pt x="33" y="204"/>
                    </a:lnTo>
                    <a:lnTo>
                      <a:pt x="47" y="211"/>
                    </a:lnTo>
                    <a:lnTo>
                      <a:pt x="17" y="258"/>
                    </a:lnTo>
                    <a:lnTo>
                      <a:pt x="17" y="289"/>
                    </a:lnTo>
                    <a:lnTo>
                      <a:pt x="17" y="289"/>
                    </a:lnTo>
                    <a:lnTo>
                      <a:pt x="17" y="289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5" name="Freeform 286">
                <a:extLst>
                  <a:ext uri="{FF2B5EF4-FFF2-40B4-BE49-F238E27FC236}">
                    <a16:creationId xmlns:a16="http://schemas.microsoft.com/office/drawing/2014/main" id="{C0D0F4FD-0F27-7EDA-54DF-D3CE234D0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6190" y="-73597"/>
                <a:ext cx="240881" cy="197705"/>
              </a:xfrm>
              <a:custGeom>
                <a:avLst/>
                <a:gdLst>
                  <a:gd name="T0" fmla="*/ 26 w 106"/>
                  <a:gd name="T1" fmla="*/ 66 h 87"/>
                  <a:gd name="T2" fmla="*/ 42 w 106"/>
                  <a:gd name="T3" fmla="*/ 87 h 87"/>
                  <a:gd name="T4" fmla="*/ 61 w 106"/>
                  <a:gd name="T5" fmla="*/ 73 h 87"/>
                  <a:gd name="T6" fmla="*/ 63 w 106"/>
                  <a:gd name="T7" fmla="*/ 57 h 87"/>
                  <a:gd name="T8" fmla="*/ 78 w 106"/>
                  <a:gd name="T9" fmla="*/ 50 h 87"/>
                  <a:gd name="T10" fmla="*/ 99 w 106"/>
                  <a:gd name="T11" fmla="*/ 35 h 87"/>
                  <a:gd name="T12" fmla="*/ 106 w 106"/>
                  <a:gd name="T13" fmla="*/ 21 h 87"/>
                  <a:gd name="T14" fmla="*/ 82 w 106"/>
                  <a:gd name="T15" fmla="*/ 0 h 87"/>
                  <a:gd name="T16" fmla="*/ 66 w 106"/>
                  <a:gd name="T17" fmla="*/ 16 h 87"/>
                  <a:gd name="T18" fmla="*/ 59 w 106"/>
                  <a:gd name="T19" fmla="*/ 40 h 87"/>
                  <a:gd name="T20" fmla="*/ 54 w 106"/>
                  <a:gd name="T21" fmla="*/ 14 h 87"/>
                  <a:gd name="T22" fmla="*/ 30 w 106"/>
                  <a:gd name="T23" fmla="*/ 14 h 87"/>
                  <a:gd name="T24" fmla="*/ 0 w 106"/>
                  <a:gd name="T25" fmla="*/ 31 h 87"/>
                  <a:gd name="T26" fmla="*/ 35 w 106"/>
                  <a:gd name="T27" fmla="*/ 35 h 87"/>
                  <a:gd name="T28" fmla="*/ 26 w 106"/>
                  <a:gd name="T29" fmla="*/ 66 h 87"/>
                  <a:gd name="T30" fmla="*/ 26 w 106"/>
                  <a:gd name="T31" fmla="*/ 66 h 87"/>
                  <a:gd name="T32" fmla="*/ 26 w 106"/>
                  <a:gd name="T33" fmla="*/ 6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87">
                    <a:moveTo>
                      <a:pt x="26" y="66"/>
                    </a:moveTo>
                    <a:lnTo>
                      <a:pt x="42" y="87"/>
                    </a:lnTo>
                    <a:lnTo>
                      <a:pt x="61" y="73"/>
                    </a:lnTo>
                    <a:lnTo>
                      <a:pt x="63" y="57"/>
                    </a:lnTo>
                    <a:lnTo>
                      <a:pt x="78" y="50"/>
                    </a:lnTo>
                    <a:lnTo>
                      <a:pt x="99" y="35"/>
                    </a:lnTo>
                    <a:lnTo>
                      <a:pt x="106" y="21"/>
                    </a:lnTo>
                    <a:lnTo>
                      <a:pt x="82" y="0"/>
                    </a:lnTo>
                    <a:lnTo>
                      <a:pt x="66" y="16"/>
                    </a:lnTo>
                    <a:lnTo>
                      <a:pt x="59" y="40"/>
                    </a:lnTo>
                    <a:lnTo>
                      <a:pt x="54" y="14"/>
                    </a:lnTo>
                    <a:lnTo>
                      <a:pt x="30" y="14"/>
                    </a:lnTo>
                    <a:lnTo>
                      <a:pt x="0" y="31"/>
                    </a:lnTo>
                    <a:lnTo>
                      <a:pt x="35" y="35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6" y="66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  <p:sp>
            <p:nvSpPr>
              <p:cNvPr id="196" name="Freeform 287">
                <a:extLst>
                  <a:ext uri="{FF2B5EF4-FFF2-40B4-BE49-F238E27FC236}">
                    <a16:creationId xmlns:a16="http://schemas.microsoft.com/office/drawing/2014/main" id="{59981130-0692-C80B-C0A2-1C4C5DA55D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45882" y="-14513"/>
                <a:ext cx="624928" cy="731733"/>
              </a:xfrm>
              <a:custGeom>
                <a:avLst/>
                <a:gdLst>
                  <a:gd name="T0" fmla="*/ 232 w 275"/>
                  <a:gd name="T1" fmla="*/ 244 h 322"/>
                  <a:gd name="T2" fmla="*/ 232 w 275"/>
                  <a:gd name="T3" fmla="*/ 244 h 322"/>
                  <a:gd name="T4" fmla="*/ 197 w 275"/>
                  <a:gd name="T5" fmla="*/ 272 h 322"/>
                  <a:gd name="T6" fmla="*/ 168 w 275"/>
                  <a:gd name="T7" fmla="*/ 256 h 322"/>
                  <a:gd name="T8" fmla="*/ 178 w 275"/>
                  <a:gd name="T9" fmla="*/ 237 h 322"/>
                  <a:gd name="T10" fmla="*/ 168 w 275"/>
                  <a:gd name="T11" fmla="*/ 211 h 322"/>
                  <a:gd name="T12" fmla="*/ 201 w 275"/>
                  <a:gd name="T13" fmla="*/ 196 h 322"/>
                  <a:gd name="T14" fmla="*/ 209 w 275"/>
                  <a:gd name="T15" fmla="*/ 225 h 322"/>
                  <a:gd name="T16" fmla="*/ 232 w 275"/>
                  <a:gd name="T17" fmla="*/ 244 h 322"/>
                  <a:gd name="T18" fmla="*/ 126 w 275"/>
                  <a:gd name="T19" fmla="*/ 90 h 322"/>
                  <a:gd name="T20" fmla="*/ 126 w 275"/>
                  <a:gd name="T21" fmla="*/ 90 h 322"/>
                  <a:gd name="T22" fmla="*/ 180 w 275"/>
                  <a:gd name="T23" fmla="*/ 154 h 322"/>
                  <a:gd name="T24" fmla="*/ 140 w 275"/>
                  <a:gd name="T25" fmla="*/ 187 h 322"/>
                  <a:gd name="T26" fmla="*/ 130 w 275"/>
                  <a:gd name="T27" fmla="*/ 244 h 322"/>
                  <a:gd name="T28" fmla="*/ 116 w 275"/>
                  <a:gd name="T29" fmla="*/ 258 h 322"/>
                  <a:gd name="T30" fmla="*/ 109 w 275"/>
                  <a:gd name="T31" fmla="*/ 319 h 322"/>
                  <a:gd name="T32" fmla="*/ 88 w 275"/>
                  <a:gd name="T33" fmla="*/ 322 h 322"/>
                  <a:gd name="T34" fmla="*/ 55 w 275"/>
                  <a:gd name="T35" fmla="*/ 277 h 322"/>
                  <a:gd name="T36" fmla="*/ 69 w 275"/>
                  <a:gd name="T37" fmla="*/ 251 h 322"/>
                  <a:gd name="T38" fmla="*/ 45 w 275"/>
                  <a:gd name="T39" fmla="*/ 230 h 322"/>
                  <a:gd name="T40" fmla="*/ 12 w 275"/>
                  <a:gd name="T41" fmla="*/ 161 h 322"/>
                  <a:gd name="T42" fmla="*/ 0 w 275"/>
                  <a:gd name="T43" fmla="*/ 95 h 322"/>
                  <a:gd name="T44" fmla="*/ 45 w 275"/>
                  <a:gd name="T45" fmla="*/ 61 h 322"/>
                  <a:gd name="T46" fmla="*/ 52 w 275"/>
                  <a:gd name="T47" fmla="*/ 95 h 322"/>
                  <a:gd name="T48" fmla="*/ 76 w 275"/>
                  <a:gd name="T49" fmla="*/ 92 h 322"/>
                  <a:gd name="T50" fmla="*/ 83 w 275"/>
                  <a:gd name="T51" fmla="*/ 61 h 322"/>
                  <a:gd name="T52" fmla="*/ 107 w 275"/>
                  <a:gd name="T53" fmla="*/ 57 h 322"/>
                  <a:gd name="T54" fmla="*/ 126 w 275"/>
                  <a:gd name="T55" fmla="*/ 90 h 322"/>
                  <a:gd name="T56" fmla="*/ 244 w 275"/>
                  <a:gd name="T57" fmla="*/ 24 h 322"/>
                  <a:gd name="T58" fmla="*/ 244 w 275"/>
                  <a:gd name="T59" fmla="*/ 24 h 322"/>
                  <a:gd name="T60" fmla="*/ 275 w 275"/>
                  <a:gd name="T61" fmla="*/ 57 h 322"/>
                  <a:gd name="T62" fmla="*/ 251 w 275"/>
                  <a:gd name="T63" fmla="*/ 106 h 322"/>
                  <a:gd name="T64" fmla="*/ 204 w 275"/>
                  <a:gd name="T65" fmla="*/ 116 h 322"/>
                  <a:gd name="T66" fmla="*/ 156 w 275"/>
                  <a:gd name="T67" fmla="*/ 102 h 322"/>
                  <a:gd name="T68" fmla="*/ 154 w 275"/>
                  <a:gd name="T69" fmla="*/ 76 h 322"/>
                  <a:gd name="T70" fmla="*/ 130 w 275"/>
                  <a:gd name="T71" fmla="*/ 73 h 322"/>
                  <a:gd name="T72" fmla="*/ 112 w 275"/>
                  <a:gd name="T73" fmla="*/ 31 h 322"/>
                  <a:gd name="T74" fmla="*/ 164 w 275"/>
                  <a:gd name="T75" fmla="*/ 5 h 322"/>
                  <a:gd name="T76" fmla="*/ 187 w 275"/>
                  <a:gd name="T77" fmla="*/ 28 h 322"/>
                  <a:gd name="T78" fmla="*/ 201 w 275"/>
                  <a:gd name="T79" fmla="*/ 0 h 322"/>
                  <a:gd name="T80" fmla="*/ 244 w 275"/>
                  <a:gd name="T81" fmla="*/ 2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5" h="322">
                    <a:moveTo>
                      <a:pt x="232" y="244"/>
                    </a:moveTo>
                    <a:lnTo>
                      <a:pt x="232" y="244"/>
                    </a:lnTo>
                    <a:lnTo>
                      <a:pt x="197" y="272"/>
                    </a:lnTo>
                    <a:lnTo>
                      <a:pt x="168" y="256"/>
                    </a:lnTo>
                    <a:lnTo>
                      <a:pt x="178" y="237"/>
                    </a:lnTo>
                    <a:lnTo>
                      <a:pt x="168" y="211"/>
                    </a:lnTo>
                    <a:lnTo>
                      <a:pt x="201" y="196"/>
                    </a:lnTo>
                    <a:lnTo>
                      <a:pt x="209" y="225"/>
                    </a:lnTo>
                    <a:lnTo>
                      <a:pt x="232" y="244"/>
                    </a:lnTo>
                    <a:close/>
                    <a:moveTo>
                      <a:pt x="126" y="90"/>
                    </a:moveTo>
                    <a:lnTo>
                      <a:pt x="126" y="90"/>
                    </a:lnTo>
                    <a:lnTo>
                      <a:pt x="180" y="154"/>
                    </a:lnTo>
                    <a:lnTo>
                      <a:pt x="140" y="187"/>
                    </a:lnTo>
                    <a:lnTo>
                      <a:pt x="130" y="244"/>
                    </a:lnTo>
                    <a:lnTo>
                      <a:pt x="116" y="258"/>
                    </a:lnTo>
                    <a:lnTo>
                      <a:pt x="109" y="319"/>
                    </a:lnTo>
                    <a:lnTo>
                      <a:pt x="88" y="322"/>
                    </a:lnTo>
                    <a:lnTo>
                      <a:pt x="55" y="277"/>
                    </a:lnTo>
                    <a:lnTo>
                      <a:pt x="69" y="251"/>
                    </a:lnTo>
                    <a:lnTo>
                      <a:pt x="45" y="230"/>
                    </a:lnTo>
                    <a:lnTo>
                      <a:pt x="12" y="161"/>
                    </a:lnTo>
                    <a:lnTo>
                      <a:pt x="0" y="95"/>
                    </a:lnTo>
                    <a:lnTo>
                      <a:pt x="45" y="61"/>
                    </a:lnTo>
                    <a:lnTo>
                      <a:pt x="52" y="95"/>
                    </a:lnTo>
                    <a:lnTo>
                      <a:pt x="76" y="92"/>
                    </a:lnTo>
                    <a:lnTo>
                      <a:pt x="83" y="61"/>
                    </a:lnTo>
                    <a:lnTo>
                      <a:pt x="107" y="57"/>
                    </a:lnTo>
                    <a:lnTo>
                      <a:pt x="126" y="90"/>
                    </a:lnTo>
                    <a:close/>
                    <a:moveTo>
                      <a:pt x="244" y="24"/>
                    </a:moveTo>
                    <a:lnTo>
                      <a:pt x="244" y="24"/>
                    </a:lnTo>
                    <a:lnTo>
                      <a:pt x="275" y="57"/>
                    </a:lnTo>
                    <a:lnTo>
                      <a:pt x="251" y="106"/>
                    </a:lnTo>
                    <a:lnTo>
                      <a:pt x="204" y="116"/>
                    </a:lnTo>
                    <a:lnTo>
                      <a:pt x="156" y="102"/>
                    </a:lnTo>
                    <a:lnTo>
                      <a:pt x="154" y="76"/>
                    </a:lnTo>
                    <a:lnTo>
                      <a:pt x="130" y="73"/>
                    </a:lnTo>
                    <a:lnTo>
                      <a:pt x="112" y="31"/>
                    </a:lnTo>
                    <a:lnTo>
                      <a:pt x="164" y="5"/>
                    </a:lnTo>
                    <a:lnTo>
                      <a:pt x="187" y="28"/>
                    </a:lnTo>
                    <a:lnTo>
                      <a:pt x="201" y="0"/>
                    </a:lnTo>
                    <a:lnTo>
                      <a:pt x="244" y="24"/>
                    </a:lnTo>
                    <a:close/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15"/>
              </a:p>
            </p:txBody>
          </p:sp>
        </p:grpSp>
        <p:sp>
          <p:nvSpPr>
            <p:cNvPr id="167" name="Freeform 289">
              <a:extLst>
                <a:ext uri="{FF2B5EF4-FFF2-40B4-BE49-F238E27FC236}">
                  <a16:creationId xmlns:a16="http://schemas.microsoft.com/office/drawing/2014/main" id="{F9BE3AE1-8A30-B9BD-282E-05E36D5E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6898" y="4100002"/>
              <a:ext cx="160209" cy="115896"/>
            </a:xfrm>
            <a:custGeom>
              <a:avLst/>
              <a:gdLst>
                <a:gd name="T0" fmla="*/ 90 w 94"/>
                <a:gd name="T1" fmla="*/ 64 h 68"/>
                <a:gd name="T2" fmla="*/ 90 w 94"/>
                <a:gd name="T3" fmla="*/ 64 h 68"/>
                <a:gd name="T4" fmla="*/ 94 w 94"/>
                <a:gd name="T5" fmla="*/ 68 h 68"/>
                <a:gd name="T6" fmla="*/ 82 w 94"/>
                <a:gd name="T7" fmla="*/ 68 h 68"/>
                <a:gd name="T8" fmla="*/ 78 w 94"/>
                <a:gd name="T9" fmla="*/ 59 h 68"/>
                <a:gd name="T10" fmla="*/ 87 w 94"/>
                <a:gd name="T11" fmla="*/ 64 h 68"/>
                <a:gd name="T12" fmla="*/ 90 w 94"/>
                <a:gd name="T13" fmla="*/ 64 h 68"/>
                <a:gd name="T14" fmla="*/ 71 w 94"/>
                <a:gd name="T15" fmla="*/ 54 h 68"/>
                <a:gd name="T16" fmla="*/ 71 w 94"/>
                <a:gd name="T17" fmla="*/ 54 h 68"/>
                <a:gd name="T18" fmla="*/ 64 w 94"/>
                <a:gd name="T19" fmla="*/ 54 h 68"/>
                <a:gd name="T20" fmla="*/ 54 w 94"/>
                <a:gd name="T21" fmla="*/ 52 h 68"/>
                <a:gd name="T22" fmla="*/ 49 w 94"/>
                <a:gd name="T23" fmla="*/ 50 h 68"/>
                <a:gd name="T24" fmla="*/ 52 w 94"/>
                <a:gd name="T25" fmla="*/ 42 h 68"/>
                <a:gd name="T26" fmla="*/ 61 w 94"/>
                <a:gd name="T27" fmla="*/ 47 h 68"/>
                <a:gd name="T28" fmla="*/ 68 w 94"/>
                <a:gd name="T29" fmla="*/ 50 h 68"/>
                <a:gd name="T30" fmla="*/ 71 w 94"/>
                <a:gd name="T31" fmla="*/ 54 h 68"/>
                <a:gd name="T32" fmla="*/ 82 w 94"/>
                <a:gd name="T33" fmla="*/ 50 h 68"/>
                <a:gd name="T34" fmla="*/ 82 w 94"/>
                <a:gd name="T35" fmla="*/ 50 h 68"/>
                <a:gd name="T36" fmla="*/ 80 w 94"/>
                <a:gd name="T37" fmla="*/ 52 h 68"/>
                <a:gd name="T38" fmla="*/ 68 w 94"/>
                <a:gd name="T39" fmla="*/ 38 h 68"/>
                <a:gd name="T40" fmla="*/ 66 w 94"/>
                <a:gd name="T41" fmla="*/ 28 h 68"/>
                <a:gd name="T42" fmla="*/ 71 w 94"/>
                <a:gd name="T43" fmla="*/ 28 h 68"/>
                <a:gd name="T44" fmla="*/ 78 w 94"/>
                <a:gd name="T45" fmla="*/ 40 h 68"/>
                <a:gd name="T46" fmla="*/ 82 w 94"/>
                <a:gd name="T47" fmla="*/ 50 h 68"/>
                <a:gd name="T48" fmla="*/ 54 w 94"/>
                <a:gd name="T49" fmla="*/ 28 h 68"/>
                <a:gd name="T50" fmla="*/ 54 w 94"/>
                <a:gd name="T51" fmla="*/ 28 h 68"/>
                <a:gd name="T52" fmla="*/ 54 w 94"/>
                <a:gd name="T53" fmla="*/ 33 h 68"/>
                <a:gd name="T54" fmla="*/ 42 w 94"/>
                <a:gd name="T55" fmla="*/ 26 h 68"/>
                <a:gd name="T56" fmla="*/ 33 w 94"/>
                <a:gd name="T57" fmla="*/ 19 h 68"/>
                <a:gd name="T58" fmla="*/ 28 w 94"/>
                <a:gd name="T59" fmla="*/ 14 h 68"/>
                <a:gd name="T60" fmla="*/ 30 w 94"/>
                <a:gd name="T61" fmla="*/ 12 h 68"/>
                <a:gd name="T62" fmla="*/ 38 w 94"/>
                <a:gd name="T63" fmla="*/ 16 h 68"/>
                <a:gd name="T64" fmla="*/ 49 w 94"/>
                <a:gd name="T65" fmla="*/ 24 h 68"/>
                <a:gd name="T66" fmla="*/ 54 w 94"/>
                <a:gd name="T67" fmla="*/ 28 h 68"/>
                <a:gd name="T68" fmla="*/ 16 w 94"/>
                <a:gd name="T69" fmla="*/ 12 h 68"/>
                <a:gd name="T70" fmla="*/ 16 w 94"/>
                <a:gd name="T71" fmla="*/ 12 h 68"/>
                <a:gd name="T72" fmla="*/ 14 w 94"/>
                <a:gd name="T73" fmla="*/ 14 h 68"/>
                <a:gd name="T74" fmla="*/ 7 w 94"/>
                <a:gd name="T75" fmla="*/ 9 h 68"/>
                <a:gd name="T76" fmla="*/ 0 w 94"/>
                <a:gd name="T77" fmla="*/ 2 h 68"/>
                <a:gd name="T78" fmla="*/ 0 w 94"/>
                <a:gd name="T79" fmla="*/ 0 h 68"/>
                <a:gd name="T80" fmla="*/ 9 w 94"/>
                <a:gd name="T81" fmla="*/ 7 h 68"/>
                <a:gd name="T82" fmla="*/ 16 w 94"/>
                <a:gd name="T8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8">
                  <a:moveTo>
                    <a:pt x="90" y="64"/>
                  </a:moveTo>
                  <a:lnTo>
                    <a:pt x="90" y="64"/>
                  </a:lnTo>
                  <a:lnTo>
                    <a:pt x="94" y="68"/>
                  </a:lnTo>
                  <a:lnTo>
                    <a:pt x="82" y="68"/>
                  </a:lnTo>
                  <a:lnTo>
                    <a:pt x="78" y="59"/>
                  </a:lnTo>
                  <a:lnTo>
                    <a:pt x="87" y="64"/>
                  </a:lnTo>
                  <a:lnTo>
                    <a:pt x="90" y="64"/>
                  </a:lnTo>
                  <a:close/>
                  <a:moveTo>
                    <a:pt x="71" y="54"/>
                  </a:moveTo>
                  <a:lnTo>
                    <a:pt x="71" y="54"/>
                  </a:lnTo>
                  <a:lnTo>
                    <a:pt x="64" y="54"/>
                  </a:lnTo>
                  <a:lnTo>
                    <a:pt x="54" y="52"/>
                  </a:lnTo>
                  <a:lnTo>
                    <a:pt x="49" y="50"/>
                  </a:lnTo>
                  <a:lnTo>
                    <a:pt x="52" y="42"/>
                  </a:lnTo>
                  <a:lnTo>
                    <a:pt x="61" y="47"/>
                  </a:lnTo>
                  <a:lnTo>
                    <a:pt x="68" y="50"/>
                  </a:lnTo>
                  <a:lnTo>
                    <a:pt x="71" y="54"/>
                  </a:lnTo>
                  <a:close/>
                  <a:moveTo>
                    <a:pt x="82" y="50"/>
                  </a:moveTo>
                  <a:lnTo>
                    <a:pt x="82" y="50"/>
                  </a:lnTo>
                  <a:lnTo>
                    <a:pt x="80" y="52"/>
                  </a:lnTo>
                  <a:lnTo>
                    <a:pt x="68" y="38"/>
                  </a:lnTo>
                  <a:lnTo>
                    <a:pt x="66" y="28"/>
                  </a:lnTo>
                  <a:lnTo>
                    <a:pt x="71" y="28"/>
                  </a:lnTo>
                  <a:lnTo>
                    <a:pt x="78" y="40"/>
                  </a:lnTo>
                  <a:lnTo>
                    <a:pt x="82" y="50"/>
                  </a:lnTo>
                  <a:close/>
                  <a:moveTo>
                    <a:pt x="54" y="28"/>
                  </a:moveTo>
                  <a:lnTo>
                    <a:pt x="54" y="28"/>
                  </a:lnTo>
                  <a:lnTo>
                    <a:pt x="54" y="33"/>
                  </a:lnTo>
                  <a:lnTo>
                    <a:pt x="42" y="26"/>
                  </a:lnTo>
                  <a:lnTo>
                    <a:pt x="33" y="19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8" y="16"/>
                  </a:lnTo>
                  <a:lnTo>
                    <a:pt x="49" y="24"/>
                  </a:lnTo>
                  <a:lnTo>
                    <a:pt x="54" y="28"/>
                  </a:lnTo>
                  <a:close/>
                  <a:moveTo>
                    <a:pt x="16" y="12"/>
                  </a:moveTo>
                  <a:lnTo>
                    <a:pt x="16" y="12"/>
                  </a:lnTo>
                  <a:lnTo>
                    <a:pt x="14" y="14"/>
                  </a:lnTo>
                  <a:lnTo>
                    <a:pt x="7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7"/>
                  </a:lnTo>
                  <a:lnTo>
                    <a:pt x="16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8" name="Freeform 293">
              <a:extLst>
                <a:ext uri="{FF2B5EF4-FFF2-40B4-BE49-F238E27FC236}">
                  <a16:creationId xmlns:a16="http://schemas.microsoft.com/office/drawing/2014/main" id="{25A9F253-DEB6-CF0B-E6E2-E600FF6DA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439" y="3518819"/>
              <a:ext cx="64766" cy="35792"/>
            </a:xfrm>
            <a:custGeom>
              <a:avLst/>
              <a:gdLst>
                <a:gd name="T0" fmla="*/ 24 w 38"/>
                <a:gd name="T1" fmla="*/ 7 h 21"/>
                <a:gd name="T2" fmla="*/ 24 w 38"/>
                <a:gd name="T3" fmla="*/ 7 h 21"/>
                <a:gd name="T4" fmla="*/ 26 w 38"/>
                <a:gd name="T5" fmla="*/ 9 h 21"/>
                <a:gd name="T6" fmla="*/ 33 w 38"/>
                <a:gd name="T7" fmla="*/ 7 h 21"/>
                <a:gd name="T8" fmla="*/ 36 w 38"/>
                <a:gd name="T9" fmla="*/ 9 h 21"/>
                <a:gd name="T10" fmla="*/ 38 w 38"/>
                <a:gd name="T11" fmla="*/ 12 h 21"/>
                <a:gd name="T12" fmla="*/ 36 w 38"/>
                <a:gd name="T13" fmla="*/ 19 h 21"/>
                <a:gd name="T14" fmla="*/ 36 w 38"/>
                <a:gd name="T15" fmla="*/ 21 h 21"/>
                <a:gd name="T16" fmla="*/ 26 w 38"/>
                <a:gd name="T17" fmla="*/ 21 h 21"/>
                <a:gd name="T18" fmla="*/ 19 w 38"/>
                <a:gd name="T19" fmla="*/ 19 h 21"/>
                <a:gd name="T20" fmla="*/ 14 w 38"/>
                <a:gd name="T21" fmla="*/ 17 h 21"/>
                <a:gd name="T22" fmla="*/ 5 w 38"/>
                <a:gd name="T23" fmla="*/ 14 h 21"/>
                <a:gd name="T24" fmla="*/ 0 w 38"/>
                <a:gd name="T25" fmla="*/ 12 h 21"/>
                <a:gd name="T26" fmla="*/ 0 w 38"/>
                <a:gd name="T27" fmla="*/ 9 h 21"/>
                <a:gd name="T28" fmla="*/ 5 w 38"/>
                <a:gd name="T29" fmla="*/ 5 h 21"/>
                <a:gd name="T30" fmla="*/ 9 w 38"/>
                <a:gd name="T31" fmla="*/ 2 h 21"/>
                <a:gd name="T32" fmla="*/ 7 w 38"/>
                <a:gd name="T33" fmla="*/ 2 h 21"/>
                <a:gd name="T34" fmla="*/ 12 w 38"/>
                <a:gd name="T35" fmla="*/ 0 h 21"/>
                <a:gd name="T36" fmla="*/ 17 w 38"/>
                <a:gd name="T37" fmla="*/ 2 h 21"/>
                <a:gd name="T38" fmla="*/ 19 w 38"/>
                <a:gd name="T39" fmla="*/ 5 h 21"/>
                <a:gd name="T40" fmla="*/ 24 w 38"/>
                <a:gd name="T41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1">
                  <a:moveTo>
                    <a:pt x="24" y="7"/>
                  </a:moveTo>
                  <a:lnTo>
                    <a:pt x="24" y="7"/>
                  </a:lnTo>
                  <a:lnTo>
                    <a:pt x="26" y="9"/>
                  </a:lnTo>
                  <a:lnTo>
                    <a:pt x="33" y="7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26" y="21"/>
                  </a:lnTo>
                  <a:lnTo>
                    <a:pt x="19" y="19"/>
                  </a:lnTo>
                  <a:lnTo>
                    <a:pt x="14" y="17"/>
                  </a:lnTo>
                  <a:lnTo>
                    <a:pt x="5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5" y="5"/>
                  </a:lnTo>
                  <a:lnTo>
                    <a:pt x="9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4" y="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69" name="Freeform 298">
              <a:extLst>
                <a:ext uri="{FF2B5EF4-FFF2-40B4-BE49-F238E27FC236}">
                  <a16:creationId xmlns:a16="http://schemas.microsoft.com/office/drawing/2014/main" id="{6ECDB13E-506F-5323-6677-74C2E856B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0920" y="3586993"/>
              <a:ext cx="281218" cy="380070"/>
            </a:xfrm>
            <a:custGeom>
              <a:avLst/>
              <a:gdLst>
                <a:gd name="T0" fmla="*/ 12 w 165"/>
                <a:gd name="T1" fmla="*/ 218 h 223"/>
                <a:gd name="T2" fmla="*/ 12 w 165"/>
                <a:gd name="T3" fmla="*/ 218 h 223"/>
                <a:gd name="T4" fmla="*/ 9 w 165"/>
                <a:gd name="T5" fmla="*/ 223 h 223"/>
                <a:gd name="T6" fmla="*/ 0 w 165"/>
                <a:gd name="T7" fmla="*/ 209 h 223"/>
                <a:gd name="T8" fmla="*/ 0 w 165"/>
                <a:gd name="T9" fmla="*/ 149 h 223"/>
                <a:gd name="T10" fmla="*/ 14 w 165"/>
                <a:gd name="T11" fmla="*/ 133 h 223"/>
                <a:gd name="T12" fmla="*/ 19 w 165"/>
                <a:gd name="T13" fmla="*/ 126 h 223"/>
                <a:gd name="T14" fmla="*/ 28 w 165"/>
                <a:gd name="T15" fmla="*/ 126 h 223"/>
                <a:gd name="T16" fmla="*/ 42 w 165"/>
                <a:gd name="T17" fmla="*/ 116 h 223"/>
                <a:gd name="T18" fmla="*/ 64 w 165"/>
                <a:gd name="T19" fmla="*/ 114 h 223"/>
                <a:gd name="T20" fmla="*/ 111 w 165"/>
                <a:gd name="T21" fmla="*/ 67 h 223"/>
                <a:gd name="T22" fmla="*/ 120 w 165"/>
                <a:gd name="T23" fmla="*/ 52 h 223"/>
                <a:gd name="T24" fmla="*/ 130 w 165"/>
                <a:gd name="T25" fmla="*/ 43 h 223"/>
                <a:gd name="T26" fmla="*/ 130 w 165"/>
                <a:gd name="T27" fmla="*/ 33 h 223"/>
                <a:gd name="T28" fmla="*/ 130 w 165"/>
                <a:gd name="T29" fmla="*/ 17 h 223"/>
                <a:gd name="T30" fmla="*/ 130 w 165"/>
                <a:gd name="T31" fmla="*/ 10 h 223"/>
                <a:gd name="T32" fmla="*/ 130 w 165"/>
                <a:gd name="T33" fmla="*/ 10 h 223"/>
                <a:gd name="T34" fmla="*/ 135 w 165"/>
                <a:gd name="T35" fmla="*/ 10 h 223"/>
                <a:gd name="T36" fmla="*/ 142 w 165"/>
                <a:gd name="T37" fmla="*/ 7 h 223"/>
                <a:gd name="T38" fmla="*/ 149 w 165"/>
                <a:gd name="T39" fmla="*/ 5 h 223"/>
                <a:gd name="T40" fmla="*/ 158 w 165"/>
                <a:gd name="T41" fmla="*/ 0 h 223"/>
                <a:gd name="T42" fmla="*/ 165 w 165"/>
                <a:gd name="T43" fmla="*/ 0 h 223"/>
                <a:gd name="T44" fmla="*/ 165 w 165"/>
                <a:gd name="T45" fmla="*/ 5 h 223"/>
                <a:gd name="T46" fmla="*/ 163 w 165"/>
                <a:gd name="T47" fmla="*/ 14 h 223"/>
                <a:gd name="T48" fmla="*/ 163 w 165"/>
                <a:gd name="T49" fmla="*/ 24 h 223"/>
                <a:gd name="T50" fmla="*/ 161 w 165"/>
                <a:gd name="T51" fmla="*/ 29 h 223"/>
                <a:gd name="T52" fmla="*/ 156 w 165"/>
                <a:gd name="T53" fmla="*/ 45 h 223"/>
                <a:gd name="T54" fmla="*/ 146 w 165"/>
                <a:gd name="T55" fmla="*/ 64 h 223"/>
                <a:gd name="T56" fmla="*/ 137 w 165"/>
                <a:gd name="T57" fmla="*/ 85 h 223"/>
                <a:gd name="T58" fmla="*/ 123 w 165"/>
                <a:gd name="T59" fmla="*/ 109 h 223"/>
                <a:gd name="T60" fmla="*/ 109 w 165"/>
                <a:gd name="T61" fmla="*/ 128 h 223"/>
                <a:gd name="T62" fmla="*/ 90 w 165"/>
                <a:gd name="T63" fmla="*/ 149 h 223"/>
                <a:gd name="T64" fmla="*/ 73 w 165"/>
                <a:gd name="T65" fmla="*/ 164 h 223"/>
                <a:gd name="T66" fmla="*/ 49 w 165"/>
                <a:gd name="T67" fmla="*/ 178 h 223"/>
                <a:gd name="T68" fmla="*/ 35 w 165"/>
                <a:gd name="T69" fmla="*/ 192 h 223"/>
                <a:gd name="T70" fmla="*/ 16 w 165"/>
                <a:gd name="T71" fmla="*/ 211 h 223"/>
                <a:gd name="T72" fmla="*/ 12 w 165"/>
                <a:gd name="T73" fmla="*/ 21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223">
                  <a:moveTo>
                    <a:pt x="12" y="218"/>
                  </a:moveTo>
                  <a:lnTo>
                    <a:pt x="12" y="218"/>
                  </a:lnTo>
                  <a:lnTo>
                    <a:pt x="9" y="223"/>
                  </a:lnTo>
                  <a:lnTo>
                    <a:pt x="0" y="209"/>
                  </a:lnTo>
                  <a:lnTo>
                    <a:pt x="0" y="149"/>
                  </a:lnTo>
                  <a:lnTo>
                    <a:pt x="14" y="133"/>
                  </a:lnTo>
                  <a:lnTo>
                    <a:pt x="19" y="126"/>
                  </a:lnTo>
                  <a:lnTo>
                    <a:pt x="28" y="126"/>
                  </a:lnTo>
                  <a:lnTo>
                    <a:pt x="42" y="116"/>
                  </a:lnTo>
                  <a:lnTo>
                    <a:pt x="64" y="114"/>
                  </a:lnTo>
                  <a:lnTo>
                    <a:pt x="111" y="67"/>
                  </a:lnTo>
                  <a:lnTo>
                    <a:pt x="120" y="52"/>
                  </a:lnTo>
                  <a:lnTo>
                    <a:pt x="130" y="43"/>
                  </a:lnTo>
                  <a:lnTo>
                    <a:pt x="130" y="33"/>
                  </a:lnTo>
                  <a:lnTo>
                    <a:pt x="130" y="17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5" y="10"/>
                  </a:lnTo>
                  <a:lnTo>
                    <a:pt x="142" y="7"/>
                  </a:lnTo>
                  <a:lnTo>
                    <a:pt x="149" y="5"/>
                  </a:lnTo>
                  <a:lnTo>
                    <a:pt x="158" y="0"/>
                  </a:lnTo>
                  <a:lnTo>
                    <a:pt x="165" y="0"/>
                  </a:lnTo>
                  <a:lnTo>
                    <a:pt x="165" y="5"/>
                  </a:lnTo>
                  <a:lnTo>
                    <a:pt x="163" y="14"/>
                  </a:lnTo>
                  <a:lnTo>
                    <a:pt x="163" y="24"/>
                  </a:lnTo>
                  <a:lnTo>
                    <a:pt x="161" y="29"/>
                  </a:lnTo>
                  <a:lnTo>
                    <a:pt x="156" y="45"/>
                  </a:lnTo>
                  <a:lnTo>
                    <a:pt x="146" y="64"/>
                  </a:lnTo>
                  <a:lnTo>
                    <a:pt x="137" y="85"/>
                  </a:lnTo>
                  <a:lnTo>
                    <a:pt x="123" y="109"/>
                  </a:lnTo>
                  <a:lnTo>
                    <a:pt x="109" y="128"/>
                  </a:lnTo>
                  <a:lnTo>
                    <a:pt x="90" y="149"/>
                  </a:lnTo>
                  <a:lnTo>
                    <a:pt x="73" y="164"/>
                  </a:lnTo>
                  <a:lnTo>
                    <a:pt x="49" y="178"/>
                  </a:lnTo>
                  <a:lnTo>
                    <a:pt x="35" y="192"/>
                  </a:lnTo>
                  <a:lnTo>
                    <a:pt x="16" y="211"/>
                  </a:lnTo>
                  <a:lnTo>
                    <a:pt x="12" y="218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0" name="Freeform 301">
              <a:extLst>
                <a:ext uri="{FF2B5EF4-FFF2-40B4-BE49-F238E27FC236}">
                  <a16:creationId xmlns:a16="http://schemas.microsoft.com/office/drawing/2014/main" id="{326C4996-066C-B6CF-0852-733324053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291" y="3752316"/>
              <a:ext cx="112487" cy="117601"/>
            </a:xfrm>
            <a:custGeom>
              <a:avLst/>
              <a:gdLst>
                <a:gd name="T0" fmla="*/ 50 w 66"/>
                <a:gd name="T1" fmla="*/ 0 h 69"/>
                <a:gd name="T2" fmla="*/ 50 w 66"/>
                <a:gd name="T3" fmla="*/ 0 h 69"/>
                <a:gd name="T4" fmla="*/ 66 w 66"/>
                <a:gd name="T5" fmla="*/ 5 h 69"/>
                <a:gd name="T6" fmla="*/ 57 w 66"/>
                <a:gd name="T7" fmla="*/ 19 h 69"/>
                <a:gd name="T8" fmla="*/ 59 w 66"/>
                <a:gd name="T9" fmla="*/ 31 h 69"/>
                <a:gd name="T10" fmla="*/ 66 w 66"/>
                <a:gd name="T11" fmla="*/ 38 h 69"/>
                <a:gd name="T12" fmla="*/ 64 w 66"/>
                <a:gd name="T13" fmla="*/ 48 h 69"/>
                <a:gd name="T14" fmla="*/ 62 w 66"/>
                <a:gd name="T15" fmla="*/ 55 h 69"/>
                <a:gd name="T16" fmla="*/ 57 w 66"/>
                <a:gd name="T17" fmla="*/ 59 h 69"/>
                <a:gd name="T18" fmla="*/ 47 w 66"/>
                <a:gd name="T19" fmla="*/ 57 h 69"/>
                <a:gd name="T20" fmla="*/ 40 w 66"/>
                <a:gd name="T21" fmla="*/ 59 h 69"/>
                <a:gd name="T22" fmla="*/ 33 w 66"/>
                <a:gd name="T23" fmla="*/ 57 h 69"/>
                <a:gd name="T24" fmla="*/ 31 w 66"/>
                <a:gd name="T25" fmla="*/ 62 h 69"/>
                <a:gd name="T26" fmla="*/ 36 w 66"/>
                <a:gd name="T27" fmla="*/ 64 h 69"/>
                <a:gd name="T28" fmla="*/ 33 w 66"/>
                <a:gd name="T29" fmla="*/ 69 h 69"/>
                <a:gd name="T30" fmla="*/ 26 w 66"/>
                <a:gd name="T31" fmla="*/ 67 h 69"/>
                <a:gd name="T32" fmla="*/ 14 w 66"/>
                <a:gd name="T33" fmla="*/ 55 h 69"/>
                <a:gd name="T34" fmla="*/ 12 w 66"/>
                <a:gd name="T35" fmla="*/ 43 h 69"/>
                <a:gd name="T36" fmla="*/ 7 w 66"/>
                <a:gd name="T37" fmla="*/ 43 h 69"/>
                <a:gd name="T38" fmla="*/ 0 w 66"/>
                <a:gd name="T39" fmla="*/ 33 h 69"/>
                <a:gd name="T40" fmla="*/ 2 w 66"/>
                <a:gd name="T41" fmla="*/ 24 h 69"/>
                <a:gd name="T42" fmla="*/ 2 w 66"/>
                <a:gd name="T43" fmla="*/ 22 h 69"/>
                <a:gd name="T44" fmla="*/ 12 w 66"/>
                <a:gd name="T45" fmla="*/ 17 h 69"/>
                <a:gd name="T46" fmla="*/ 14 w 66"/>
                <a:gd name="T47" fmla="*/ 3 h 69"/>
                <a:gd name="T48" fmla="*/ 33 w 66"/>
                <a:gd name="T49" fmla="*/ 5 h 69"/>
                <a:gd name="T50" fmla="*/ 36 w 66"/>
                <a:gd name="T51" fmla="*/ 3 h 69"/>
                <a:gd name="T52" fmla="*/ 50 w 66"/>
                <a:gd name="T5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69">
                  <a:moveTo>
                    <a:pt x="50" y="0"/>
                  </a:moveTo>
                  <a:lnTo>
                    <a:pt x="50" y="0"/>
                  </a:lnTo>
                  <a:lnTo>
                    <a:pt x="66" y="5"/>
                  </a:lnTo>
                  <a:lnTo>
                    <a:pt x="57" y="19"/>
                  </a:lnTo>
                  <a:lnTo>
                    <a:pt x="59" y="31"/>
                  </a:lnTo>
                  <a:lnTo>
                    <a:pt x="66" y="38"/>
                  </a:lnTo>
                  <a:lnTo>
                    <a:pt x="64" y="48"/>
                  </a:lnTo>
                  <a:lnTo>
                    <a:pt x="62" y="55"/>
                  </a:lnTo>
                  <a:lnTo>
                    <a:pt x="57" y="59"/>
                  </a:lnTo>
                  <a:lnTo>
                    <a:pt x="47" y="57"/>
                  </a:lnTo>
                  <a:lnTo>
                    <a:pt x="40" y="59"/>
                  </a:lnTo>
                  <a:lnTo>
                    <a:pt x="33" y="57"/>
                  </a:lnTo>
                  <a:lnTo>
                    <a:pt x="31" y="62"/>
                  </a:lnTo>
                  <a:lnTo>
                    <a:pt x="36" y="64"/>
                  </a:lnTo>
                  <a:lnTo>
                    <a:pt x="33" y="69"/>
                  </a:lnTo>
                  <a:lnTo>
                    <a:pt x="26" y="67"/>
                  </a:lnTo>
                  <a:lnTo>
                    <a:pt x="14" y="55"/>
                  </a:lnTo>
                  <a:lnTo>
                    <a:pt x="12" y="43"/>
                  </a:lnTo>
                  <a:lnTo>
                    <a:pt x="7" y="43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12" y="17"/>
                  </a:lnTo>
                  <a:lnTo>
                    <a:pt x="14" y="3"/>
                  </a:lnTo>
                  <a:lnTo>
                    <a:pt x="33" y="5"/>
                  </a:lnTo>
                  <a:lnTo>
                    <a:pt x="36" y="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1" name="Freeform 303">
              <a:extLst>
                <a:ext uri="{FF2B5EF4-FFF2-40B4-BE49-F238E27FC236}">
                  <a16:creationId xmlns:a16="http://schemas.microsoft.com/office/drawing/2014/main" id="{0AD5F3FB-A308-5C00-25E0-4B23FB9B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664" y="2353045"/>
              <a:ext cx="158505" cy="73288"/>
            </a:xfrm>
            <a:custGeom>
              <a:avLst/>
              <a:gdLst>
                <a:gd name="T0" fmla="*/ 41 w 93"/>
                <a:gd name="T1" fmla="*/ 0 h 43"/>
                <a:gd name="T2" fmla="*/ 41 w 93"/>
                <a:gd name="T3" fmla="*/ 0 h 43"/>
                <a:gd name="T4" fmla="*/ 48 w 93"/>
                <a:gd name="T5" fmla="*/ 9 h 43"/>
                <a:gd name="T6" fmla="*/ 57 w 93"/>
                <a:gd name="T7" fmla="*/ 2 h 43"/>
                <a:gd name="T8" fmla="*/ 64 w 93"/>
                <a:gd name="T9" fmla="*/ 5 h 43"/>
                <a:gd name="T10" fmla="*/ 76 w 93"/>
                <a:gd name="T11" fmla="*/ 2 h 43"/>
                <a:gd name="T12" fmla="*/ 93 w 93"/>
                <a:gd name="T13" fmla="*/ 12 h 43"/>
                <a:gd name="T14" fmla="*/ 88 w 93"/>
                <a:gd name="T15" fmla="*/ 17 h 43"/>
                <a:gd name="T16" fmla="*/ 86 w 93"/>
                <a:gd name="T17" fmla="*/ 28 h 43"/>
                <a:gd name="T18" fmla="*/ 81 w 93"/>
                <a:gd name="T19" fmla="*/ 31 h 43"/>
                <a:gd name="T20" fmla="*/ 64 w 93"/>
                <a:gd name="T21" fmla="*/ 24 h 43"/>
                <a:gd name="T22" fmla="*/ 60 w 93"/>
                <a:gd name="T23" fmla="*/ 24 h 43"/>
                <a:gd name="T24" fmla="*/ 55 w 93"/>
                <a:gd name="T25" fmla="*/ 31 h 43"/>
                <a:gd name="T26" fmla="*/ 48 w 93"/>
                <a:gd name="T27" fmla="*/ 33 h 43"/>
                <a:gd name="T28" fmla="*/ 45 w 93"/>
                <a:gd name="T29" fmla="*/ 31 h 43"/>
                <a:gd name="T30" fmla="*/ 38 w 93"/>
                <a:gd name="T31" fmla="*/ 35 h 43"/>
                <a:gd name="T32" fmla="*/ 31 w 93"/>
                <a:gd name="T33" fmla="*/ 35 h 43"/>
                <a:gd name="T34" fmla="*/ 29 w 93"/>
                <a:gd name="T35" fmla="*/ 40 h 43"/>
                <a:gd name="T36" fmla="*/ 17 w 93"/>
                <a:gd name="T37" fmla="*/ 43 h 43"/>
                <a:gd name="T38" fmla="*/ 10 w 93"/>
                <a:gd name="T39" fmla="*/ 40 h 43"/>
                <a:gd name="T40" fmla="*/ 0 w 93"/>
                <a:gd name="T41" fmla="*/ 35 h 43"/>
                <a:gd name="T42" fmla="*/ 0 w 93"/>
                <a:gd name="T43" fmla="*/ 26 h 43"/>
                <a:gd name="T44" fmla="*/ 0 w 93"/>
                <a:gd name="T45" fmla="*/ 24 h 43"/>
                <a:gd name="T46" fmla="*/ 3 w 93"/>
                <a:gd name="T47" fmla="*/ 19 h 43"/>
                <a:gd name="T48" fmla="*/ 10 w 93"/>
                <a:gd name="T49" fmla="*/ 19 h 43"/>
                <a:gd name="T50" fmla="*/ 17 w 93"/>
                <a:gd name="T51" fmla="*/ 17 h 43"/>
                <a:gd name="T52" fmla="*/ 17 w 93"/>
                <a:gd name="T53" fmla="*/ 14 h 43"/>
                <a:gd name="T54" fmla="*/ 19 w 93"/>
                <a:gd name="T55" fmla="*/ 12 h 43"/>
                <a:gd name="T56" fmla="*/ 22 w 93"/>
                <a:gd name="T57" fmla="*/ 7 h 43"/>
                <a:gd name="T58" fmla="*/ 24 w 93"/>
                <a:gd name="T59" fmla="*/ 7 h 43"/>
                <a:gd name="T60" fmla="*/ 26 w 93"/>
                <a:gd name="T61" fmla="*/ 2 h 43"/>
                <a:gd name="T62" fmla="*/ 31 w 93"/>
                <a:gd name="T63" fmla="*/ 0 h 43"/>
                <a:gd name="T64" fmla="*/ 34 w 93"/>
                <a:gd name="T65" fmla="*/ 2 h 43"/>
                <a:gd name="T66" fmla="*/ 41 w 93"/>
                <a:gd name="T6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" h="43">
                  <a:moveTo>
                    <a:pt x="41" y="0"/>
                  </a:moveTo>
                  <a:lnTo>
                    <a:pt x="41" y="0"/>
                  </a:lnTo>
                  <a:lnTo>
                    <a:pt x="48" y="9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76" y="2"/>
                  </a:lnTo>
                  <a:lnTo>
                    <a:pt x="93" y="12"/>
                  </a:lnTo>
                  <a:lnTo>
                    <a:pt x="88" y="17"/>
                  </a:lnTo>
                  <a:lnTo>
                    <a:pt x="86" y="28"/>
                  </a:lnTo>
                  <a:lnTo>
                    <a:pt x="81" y="31"/>
                  </a:lnTo>
                  <a:lnTo>
                    <a:pt x="64" y="24"/>
                  </a:lnTo>
                  <a:lnTo>
                    <a:pt x="60" y="24"/>
                  </a:lnTo>
                  <a:lnTo>
                    <a:pt x="55" y="31"/>
                  </a:lnTo>
                  <a:lnTo>
                    <a:pt x="48" y="33"/>
                  </a:lnTo>
                  <a:lnTo>
                    <a:pt x="45" y="31"/>
                  </a:lnTo>
                  <a:lnTo>
                    <a:pt x="38" y="35"/>
                  </a:lnTo>
                  <a:lnTo>
                    <a:pt x="31" y="35"/>
                  </a:lnTo>
                  <a:lnTo>
                    <a:pt x="29" y="40"/>
                  </a:lnTo>
                  <a:lnTo>
                    <a:pt x="17" y="43"/>
                  </a:lnTo>
                  <a:lnTo>
                    <a:pt x="10" y="40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17" y="17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2" name="Freeform 305">
              <a:extLst>
                <a:ext uri="{FF2B5EF4-FFF2-40B4-BE49-F238E27FC236}">
                  <a16:creationId xmlns:a16="http://schemas.microsoft.com/office/drawing/2014/main" id="{4FA135E4-2D8C-B146-8195-EB41B11F4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038" y="2462123"/>
              <a:ext cx="81809" cy="56244"/>
            </a:xfrm>
            <a:custGeom>
              <a:avLst/>
              <a:gdLst>
                <a:gd name="T0" fmla="*/ 48 w 48"/>
                <a:gd name="T1" fmla="*/ 9 h 33"/>
                <a:gd name="T2" fmla="*/ 48 w 48"/>
                <a:gd name="T3" fmla="*/ 9 h 33"/>
                <a:gd name="T4" fmla="*/ 34 w 48"/>
                <a:gd name="T5" fmla="*/ 14 h 33"/>
                <a:gd name="T6" fmla="*/ 34 w 48"/>
                <a:gd name="T7" fmla="*/ 24 h 33"/>
                <a:gd name="T8" fmla="*/ 26 w 48"/>
                <a:gd name="T9" fmla="*/ 26 h 33"/>
                <a:gd name="T10" fmla="*/ 26 w 48"/>
                <a:gd name="T11" fmla="*/ 33 h 33"/>
                <a:gd name="T12" fmla="*/ 22 w 48"/>
                <a:gd name="T13" fmla="*/ 33 h 33"/>
                <a:gd name="T14" fmla="*/ 15 w 48"/>
                <a:gd name="T15" fmla="*/ 28 h 33"/>
                <a:gd name="T16" fmla="*/ 12 w 48"/>
                <a:gd name="T17" fmla="*/ 33 h 33"/>
                <a:gd name="T18" fmla="*/ 0 w 48"/>
                <a:gd name="T19" fmla="*/ 33 h 33"/>
                <a:gd name="T20" fmla="*/ 5 w 48"/>
                <a:gd name="T21" fmla="*/ 31 h 33"/>
                <a:gd name="T22" fmla="*/ 0 w 48"/>
                <a:gd name="T23" fmla="*/ 21 h 33"/>
                <a:gd name="T24" fmla="*/ 3 w 48"/>
                <a:gd name="T25" fmla="*/ 9 h 33"/>
                <a:gd name="T26" fmla="*/ 17 w 48"/>
                <a:gd name="T27" fmla="*/ 9 h 33"/>
                <a:gd name="T28" fmla="*/ 24 w 48"/>
                <a:gd name="T29" fmla="*/ 5 h 33"/>
                <a:gd name="T30" fmla="*/ 38 w 48"/>
                <a:gd name="T31" fmla="*/ 5 h 33"/>
                <a:gd name="T32" fmla="*/ 41 w 48"/>
                <a:gd name="T33" fmla="*/ 0 h 33"/>
                <a:gd name="T34" fmla="*/ 43 w 48"/>
                <a:gd name="T35" fmla="*/ 0 h 33"/>
                <a:gd name="T36" fmla="*/ 48 w 48"/>
                <a:gd name="T3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48" y="9"/>
                  </a:moveTo>
                  <a:lnTo>
                    <a:pt x="48" y="9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26" y="26"/>
                  </a:lnTo>
                  <a:lnTo>
                    <a:pt x="26" y="33"/>
                  </a:lnTo>
                  <a:lnTo>
                    <a:pt x="22" y="33"/>
                  </a:lnTo>
                  <a:lnTo>
                    <a:pt x="15" y="28"/>
                  </a:lnTo>
                  <a:lnTo>
                    <a:pt x="12" y="33"/>
                  </a:lnTo>
                  <a:lnTo>
                    <a:pt x="0" y="33"/>
                  </a:lnTo>
                  <a:lnTo>
                    <a:pt x="5" y="31"/>
                  </a:lnTo>
                  <a:lnTo>
                    <a:pt x="0" y="21"/>
                  </a:lnTo>
                  <a:lnTo>
                    <a:pt x="3" y="9"/>
                  </a:lnTo>
                  <a:lnTo>
                    <a:pt x="17" y="9"/>
                  </a:lnTo>
                  <a:lnTo>
                    <a:pt x="24" y="5"/>
                  </a:lnTo>
                  <a:lnTo>
                    <a:pt x="38" y="5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3" name="Freeform 307">
              <a:extLst>
                <a:ext uri="{FF2B5EF4-FFF2-40B4-BE49-F238E27FC236}">
                  <a16:creationId xmlns:a16="http://schemas.microsoft.com/office/drawing/2014/main" id="{24DDE906-5057-8521-07A9-55F5C6ECA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455" y="1263967"/>
              <a:ext cx="354504" cy="826610"/>
            </a:xfrm>
            <a:custGeom>
              <a:avLst/>
              <a:gdLst>
                <a:gd name="T0" fmla="*/ 177 w 208"/>
                <a:gd name="T1" fmla="*/ 21 h 485"/>
                <a:gd name="T2" fmla="*/ 177 w 208"/>
                <a:gd name="T3" fmla="*/ 21 h 485"/>
                <a:gd name="T4" fmla="*/ 203 w 208"/>
                <a:gd name="T5" fmla="*/ 52 h 485"/>
                <a:gd name="T6" fmla="*/ 203 w 208"/>
                <a:gd name="T7" fmla="*/ 116 h 485"/>
                <a:gd name="T8" fmla="*/ 208 w 208"/>
                <a:gd name="T9" fmla="*/ 130 h 485"/>
                <a:gd name="T10" fmla="*/ 182 w 208"/>
                <a:gd name="T11" fmla="*/ 142 h 485"/>
                <a:gd name="T12" fmla="*/ 165 w 208"/>
                <a:gd name="T13" fmla="*/ 170 h 485"/>
                <a:gd name="T14" fmla="*/ 168 w 208"/>
                <a:gd name="T15" fmla="*/ 192 h 485"/>
                <a:gd name="T16" fmla="*/ 142 w 208"/>
                <a:gd name="T17" fmla="*/ 222 h 485"/>
                <a:gd name="T18" fmla="*/ 111 w 208"/>
                <a:gd name="T19" fmla="*/ 253 h 485"/>
                <a:gd name="T20" fmla="*/ 99 w 208"/>
                <a:gd name="T21" fmla="*/ 300 h 485"/>
                <a:gd name="T22" fmla="*/ 111 w 208"/>
                <a:gd name="T23" fmla="*/ 324 h 485"/>
                <a:gd name="T24" fmla="*/ 125 w 208"/>
                <a:gd name="T25" fmla="*/ 343 h 485"/>
                <a:gd name="T26" fmla="*/ 111 w 208"/>
                <a:gd name="T27" fmla="*/ 379 h 485"/>
                <a:gd name="T28" fmla="*/ 94 w 208"/>
                <a:gd name="T29" fmla="*/ 386 h 485"/>
                <a:gd name="T30" fmla="*/ 87 w 208"/>
                <a:gd name="T31" fmla="*/ 435 h 485"/>
                <a:gd name="T32" fmla="*/ 78 w 208"/>
                <a:gd name="T33" fmla="*/ 464 h 485"/>
                <a:gd name="T34" fmla="*/ 59 w 208"/>
                <a:gd name="T35" fmla="*/ 461 h 485"/>
                <a:gd name="T36" fmla="*/ 49 w 208"/>
                <a:gd name="T37" fmla="*/ 483 h 485"/>
                <a:gd name="T38" fmla="*/ 31 w 208"/>
                <a:gd name="T39" fmla="*/ 485 h 485"/>
                <a:gd name="T40" fmla="*/ 26 w 208"/>
                <a:gd name="T41" fmla="*/ 457 h 485"/>
                <a:gd name="T42" fmla="*/ 12 w 208"/>
                <a:gd name="T43" fmla="*/ 424 h 485"/>
                <a:gd name="T44" fmla="*/ 0 w 208"/>
                <a:gd name="T45" fmla="*/ 381 h 485"/>
                <a:gd name="T46" fmla="*/ 7 w 208"/>
                <a:gd name="T47" fmla="*/ 362 h 485"/>
                <a:gd name="T48" fmla="*/ 19 w 208"/>
                <a:gd name="T49" fmla="*/ 341 h 485"/>
                <a:gd name="T50" fmla="*/ 26 w 208"/>
                <a:gd name="T51" fmla="*/ 303 h 485"/>
                <a:gd name="T52" fmla="*/ 14 w 208"/>
                <a:gd name="T53" fmla="*/ 286 h 485"/>
                <a:gd name="T54" fmla="*/ 14 w 208"/>
                <a:gd name="T55" fmla="*/ 239 h 485"/>
                <a:gd name="T56" fmla="*/ 26 w 208"/>
                <a:gd name="T57" fmla="*/ 206 h 485"/>
                <a:gd name="T58" fmla="*/ 40 w 208"/>
                <a:gd name="T59" fmla="*/ 206 h 485"/>
                <a:gd name="T60" fmla="*/ 45 w 208"/>
                <a:gd name="T61" fmla="*/ 192 h 485"/>
                <a:gd name="T62" fmla="*/ 40 w 208"/>
                <a:gd name="T63" fmla="*/ 177 h 485"/>
                <a:gd name="T64" fmla="*/ 66 w 208"/>
                <a:gd name="T65" fmla="*/ 125 h 485"/>
                <a:gd name="T66" fmla="*/ 83 w 208"/>
                <a:gd name="T67" fmla="*/ 78 h 485"/>
                <a:gd name="T68" fmla="*/ 92 w 208"/>
                <a:gd name="T69" fmla="*/ 47 h 485"/>
                <a:gd name="T70" fmla="*/ 109 w 208"/>
                <a:gd name="T71" fmla="*/ 50 h 485"/>
                <a:gd name="T72" fmla="*/ 113 w 208"/>
                <a:gd name="T73" fmla="*/ 24 h 485"/>
                <a:gd name="T74" fmla="*/ 144 w 208"/>
                <a:gd name="T75" fmla="*/ 31 h 485"/>
                <a:gd name="T76" fmla="*/ 146 w 208"/>
                <a:gd name="T77" fmla="*/ 2 h 485"/>
                <a:gd name="T78" fmla="*/ 156 w 208"/>
                <a:gd name="T79" fmla="*/ 0 h 485"/>
                <a:gd name="T80" fmla="*/ 177 w 208"/>
                <a:gd name="T81" fmla="*/ 2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8" h="485">
                  <a:moveTo>
                    <a:pt x="177" y="21"/>
                  </a:moveTo>
                  <a:lnTo>
                    <a:pt x="177" y="21"/>
                  </a:lnTo>
                  <a:lnTo>
                    <a:pt x="203" y="52"/>
                  </a:lnTo>
                  <a:lnTo>
                    <a:pt x="203" y="116"/>
                  </a:lnTo>
                  <a:lnTo>
                    <a:pt x="208" y="130"/>
                  </a:lnTo>
                  <a:lnTo>
                    <a:pt x="182" y="142"/>
                  </a:lnTo>
                  <a:lnTo>
                    <a:pt x="165" y="170"/>
                  </a:lnTo>
                  <a:lnTo>
                    <a:pt x="168" y="192"/>
                  </a:lnTo>
                  <a:lnTo>
                    <a:pt x="142" y="222"/>
                  </a:lnTo>
                  <a:lnTo>
                    <a:pt x="111" y="253"/>
                  </a:lnTo>
                  <a:lnTo>
                    <a:pt x="99" y="300"/>
                  </a:lnTo>
                  <a:lnTo>
                    <a:pt x="111" y="324"/>
                  </a:lnTo>
                  <a:lnTo>
                    <a:pt x="125" y="343"/>
                  </a:lnTo>
                  <a:lnTo>
                    <a:pt x="111" y="379"/>
                  </a:lnTo>
                  <a:lnTo>
                    <a:pt x="94" y="386"/>
                  </a:lnTo>
                  <a:lnTo>
                    <a:pt x="87" y="435"/>
                  </a:lnTo>
                  <a:lnTo>
                    <a:pt x="78" y="464"/>
                  </a:lnTo>
                  <a:lnTo>
                    <a:pt x="59" y="461"/>
                  </a:lnTo>
                  <a:lnTo>
                    <a:pt x="49" y="483"/>
                  </a:lnTo>
                  <a:lnTo>
                    <a:pt x="31" y="485"/>
                  </a:lnTo>
                  <a:lnTo>
                    <a:pt x="26" y="457"/>
                  </a:lnTo>
                  <a:lnTo>
                    <a:pt x="12" y="424"/>
                  </a:lnTo>
                  <a:lnTo>
                    <a:pt x="0" y="381"/>
                  </a:lnTo>
                  <a:lnTo>
                    <a:pt x="7" y="362"/>
                  </a:lnTo>
                  <a:lnTo>
                    <a:pt x="19" y="341"/>
                  </a:lnTo>
                  <a:lnTo>
                    <a:pt x="26" y="303"/>
                  </a:lnTo>
                  <a:lnTo>
                    <a:pt x="14" y="286"/>
                  </a:lnTo>
                  <a:lnTo>
                    <a:pt x="14" y="239"/>
                  </a:lnTo>
                  <a:lnTo>
                    <a:pt x="26" y="206"/>
                  </a:lnTo>
                  <a:lnTo>
                    <a:pt x="40" y="206"/>
                  </a:lnTo>
                  <a:lnTo>
                    <a:pt x="45" y="192"/>
                  </a:lnTo>
                  <a:lnTo>
                    <a:pt x="40" y="177"/>
                  </a:lnTo>
                  <a:lnTo>
                    <a:pt x="66" y="125"/>
                  </a:lnTo>
                  <a:lnTo>
                    <a:pt x="83" y="78"/>
                  </a:lnTo>
                  <a:lnTo>
                    <a:pt x="92" y="47"/>
                  </a:lnTo>
                  <a:lnTo>
                    <a:pt x="109" y="50"/>
                  </a:lnTo>
                  <a:lnTo>
                    <a:pt x="113" y="24"/>
                  </a:lnTo>
                  <a:lnTo>
                    <a:pt x="144" y="31"/>
                  </a:lnTo>
                  <a:lnTo>
                    <a:pt x="146" y="2"/>
                  </a:lnTo>
                  <a:lnTo>
                    <a:pt x="156" y="0"/>
                  </a:lnTo>
                  <a:lnTo>
                    <a:pt x="177" y="2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4" name="Freeform 441">
              <a:extLst>
                <a:ext uri="{FF2B5EF4-FFF2-40B4-BE49-F238E27FC236}">
                  <a16:creationId xmlns:a16="http://schemas.microsoft.com/office/drawing/2014/main" id="{9801C2EA-3800-CFE0-1664-47C998BFB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733" y="4648802"/>
              <a:ext cx="40986" cy="53079"/>
            </a:xfrm>
            <a:custGeom>
              <a:avLst/>
              <a:gdLst>
                <a:gd name="connsiteX0" fmla="*/ 15908 w 54648"/>
                <a:gd name="connsiteY0" fmla="*/ 0 h 70772"/>
                <a:gd name="connsiteX1" fmla="*/ 27270 w 54648"/>
                <a:gd name="connsiteY1" fmla="*/ 0 h 70772"/>
                <a:gd name="connsiteX2" fmla="*/ 47722 w 54648"/>
                <a:gd name="connsiteY2" fmla="*/ 4545 h 70772"/>
                <a:gd name="connsiteX3" fmla="*/ 49107 w 54648"/>
                <a:gd name="connsiteY3" fmla="*/ 11467 h 70772"/>
                <a:gd name="connsiteX4" fmla="*/ 50103 w 54648"/>
                <a:gd name="connsiteY4" fmla="*/ 11688 h 70772"/>
                <a:gd name="connsiteX5" fmla="*/ 54648 w 54648"/>
                <a:gd name="connsiteY5" fmla="*/ 34413 h 70772"/>
                <a:gd name="connsiteX6" fmla="*/ 54648 w 54648"/>
                <a:gd name="connsiteY6" fmla="*/ 50320 h 70772"/>
                <a:gd name="connsiteX7" fmla="*/ 50103 w 54648"/>
                <a:gd name="connsiteY7" fmla="*/ 66227 h 70772"/>
                <a:gd name="connsiteX8" fmla="*/ 29651 w 54648"/>
                <a:gd name="connsiteY8" fmla="*/ 70772 h 70772"/>
                <a:gd name="connsiteX9" fmla="*/ 2381 w 54648"/>
                <a:gd name="connsiteY9" fmla="*/ 50320 h 70772"/>
                <a:gd name="connsiteX10" fmla="*/ 2381 w 54648"/>
                <a:gd name="connsiteY10" fmla="*/ 44963 h 70772"/>
                <a:gd name="connsiteX11" fmla="*/ 0 w 54648"/>
                <a:gd name="connsiteY11" fmla="*/ 43177 h 70772"/>
                <a:gd name="connsiteX12" fmla="*/ 0 w 54648"/>
                <a:gd name="connsiteY12" fmla="*/ 31815 h 70772"/>
                <a:gd name="connsiteX13" fmla="*/ 11363 w 54648"/>
                <a:gd name="connsiteY13" fmla="*/ 15907 h 7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648" h="70772">
                  <a:moveTo>
                    <a:pt x="15908" y="0"/>
                  </a:moveTo>
                  <a:lnTo>
                    <a:pt x="27270" y="0"/>
                  </a:lnTo>
                  <a:lnTo>
                    <a:pt x="47722" y="4545"/>
                  </a:lnTo>
                  <a:lnTo>
                    <a:pt x="49107" y="11467"/>
                  </a:lnTo>
                  <a:lnTo>
                    <a:pt x="50103" y="11688"/>
                  </a:lnTo>
                  <a:lnTo>
                    <a:pt x="54648" y="34413"/>
                  </a:lnTo>
                  <a:lnTo>
                    <a:pt x="54648" y="50320"/>
                  </a:lnTo>
                  <a:lnTo>
                    <a:pt x="50103" y="66227"/>
                  </a:lnTo>
                  <a:lnTo>
                    <a:pt x="29651" y="70772"/>
                  </a:lnTo>
                  <a:lnTo>
                    <a:pt x="2381" y="50320"/>
                  </a:lnTo>
                  <a:lnTo>
                    <a:pt x="2381" y="44963"/>
                  </a:lnTo>
                  <a:lnTo>
                    <a:pt x="0" y="43177"/>
                  </a:lnTo>
                  <a:lnTo>
                    <a:pt x="0" y="31815"/>
                  </a:lnTo>
                  <a:lnTo>
                    <a:pt x="11363" y="1590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  <p:sp>
          <p:nvSpPr>
            <p:cNvPr id="175" name="Freeform 313">
              <a:extLst>
                <a:ext uri="{FF2B5EF4-FFF2-40B4-BE49-F238E27FC236}">
                  <a16:creationId xmlns:a16="http://schemas.microsoft.com/office/drawing/2014/main" id="{C9A571ED-0863-06EB-D264-7156DA6E2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629" y="3261463"/>
              <a:ext cx="286331" cy="455062"/>
            </a:xfrm>
            <a:custGeom>
              <a:avLst/>
              <a:gdLst>
                <a:gd name="T0" fmla="*/ 168 w 168"/>
                <a:gd name="T1" fmla="*/ 66 h 267"/>
                <a:gd name="T2" fmla="*/ 168 w 168"/>
                <a:gd name="T3" fmla="*/ 66 h 267"/>
                <a:gd name="T4" fmla="*/ 168 w 168"/>
                <a:gd name="T5" fmla="*/ 132 h 267"/>
                <a:gd name="T6" fmla="*/ 154 w 168"/>
                <a:gd name="T7" fmla="*/ 130 h 267"/>
                <a:gd name="T8" fmla="*/ 147 w 168"/>
                <a:gd name="T9" fmla="*/ 144 h 267"/>
                <a:gd name="T10" fmla="*/ 142 w 168"/>
                <a:gd name="T11" fmla="*/ 153 h 267"/>
                <a:gd name="T12" fmla="*/ 144 w 168"/>
                <a:gd name="T13" fmla="*/ 158 h 267"/>
                <a:gd name="T14" fmla="*/ 140 w 168"/>
                <a:gd name="T15" fmla="*/ 163 h 267"/>
                <a:gd name="T16" fmla="*/ 142 w 168"/>
                <a:gd name="T17" fmla="*/ 170 h 267"/>
                <a:gd name="T18" fmla="*/ 137 w 168"/>
                <a:gd name="T19" fmla="*/ 177 h 267"/>
                <a:gd name="T20" fmla="*/ 135 w 168"/>
                <a:gd name="T21" fmla="*/ 182 h 267"/>
                <a:gd name="T22" fmla="*/ 142 w 168"/>
                <a:gd name="T23" fmla="*/ 182 h 267"/>
                <a:gd name="T24" fmla="*/ 144 w 168"/>
                <a:gd name="T25" fmla="*/ 189 h 267"/>
                <a:gd name="T26" fmla="*/ 144 w 168"/>
                <a:gd name="T27" fmla="*/ 196 h 267"/>
                <a:gd name="T28" fmla="*/ 151 w 168"/>
                <a:gd name="T29" fmla="*/ 203 h 267"/>
                <a:gd name="T30" fmla="*/ 151 w 168"/>
                <a:gd name="T31" fmla="*/ 205 h 267"/>
                <a:gd name="T32" fmla="*/ 140 w 168"/>
                <a:gd name="T33" fmla="*/ 210 h 267"/>
                <a:gd name="T34" fmla="*/ 132 w 168"/>
                <a:gd name="T35" fmla="*/ 215 h 267"/>
                <a:gd name="T36" fmla="*/ 121 w 168"/>
                <a:gd name="T37" fmla="*/ 234 h 267"/>
                <a:gd name="T38" fmla="*/ 106 w 168"/>
                <a:gd name="T39" fmla="*/ 241 h 267"/>
                <a:gd name="T40" fmla="*/ 90 w 168"/>
                <a:gd name="T41" fmla="*/ 239 h 267"/>
                <a:gd name="T42" fmla="*/ 85 w 168"/>
                <a:gd name="T43" fmla="*/ 241 h 267"/>
                <a:gd name="T44" fmla="*/ 88 w 168"/>
                <a:gd name="T45" fmla="*/ 248 h 267"/>
                <a:gd name="T46" fmla="*/ 78 w 168"/>
                <a:gd name="T47" fmla="*/ 253 h 267"/>
                <a:gd name="T48" fmla="*/ 73 w 168"/>
                <a:gd name="T49" fmla="*/ 260 h 267"/>
                <a:gd name="T50" fmla="*/ 52 w 168"/>
                <a:gd name="T51" fmla="*/ 265 h 267"/>
                <a:gd name="T52" fmla="*/ 47 w 168"/>
                <a:gd name="T53" fmla="*/ 262 h 267"/>
                <a:gd name="T54" fmla="*/ 45 w 168"/>
                <a:gd name="T55" fmla="*/ 262 h 267"/>
                <a:gd name="T56" fmla="*/ 43 w 168"/>
                <a:gd name="T57" fmla="*/ 265 h 267"/>
                <a:gd name="T58" fmla="*/ 28 w 168"/>
                <a:gd name="T59" fmla="*/ 267 h 267"/>
                <a:gd name="T60" fmla="*/ 31 w 168"/>
                <a:gd name="T61" fmla="*/ 262 h 267"/>
                <a:gd name="T62" fmla="*/ 26 w 168"/>
                <a:gd name="T63" fmla="*/ 250 h 267"/>
                <a:gd name="T64" fmla="*/ 24 w 168"/>
                <a:gd name="T65" fmla="*/ 243 h 267"/>
                <a:gd name="T66" fmla="*/ 17 w 168"/>
                <a:gd name="T67" fmla="*/ 241 h 267"/>
                <a:gd name="T68" fmla="*/ 7 w 168"/>
                <a:gd name="T69" fmla="*/ 231 h 267"/>
                <a:gd name="T70" fmla="*/ 9 w 168"/>
                <a:gd name="T71" fmla="*/ 224 h 267"/>
                <a:gd name="T72" fmla="*/ 19 w 168"/>
                <a:gd name="T73" fmla="*/ 227 h 267"/>
                <a:gd name="T74" fmla="*/ 21 w 168"/>
                <a:gd name="T75" fmla="*/ 224 h 267"/>
                <a:gd name="T76" fmla="*/ 31 w 168"/>
                <a:gd name="T77" fmla="*/ 224 h 267"/>
                <a:gd name="T78" fmla="*/ 21 w 168"/>
                <a:gd name="T79" fmla="*/ 210 h 267"/>
                <a:gd name="T80" fmla="*/ 24 w 168"/>
                <a:gd name="T81" fmla="*/ 198 h 267"/>
                <a:gd name="T82" fmla="*/ 21 w 168"/>
                <a:gd name="T83" fmla="*/ 189 h 267"/>
                <a:gd name="T84" fmla="*/ 17 w 168"/>
                <a:gd name="T85" fmla="*/ 177 h 267"/>
                <a:gd name="T86" fmla="*/ 17 w 168"/>
                <a:gd name="T87" fmla="*/ 170 h 267"/>
                <a:gd name="T88" fmla="*/ 7 w 168"/>
                <a:gd name="T89" fmla="*/ 170 h 267"/>
                <a:gd name="T90" fmla="*/ 7 w 168"/>
                <a:gd name="T91" fmla="*/ 158 h 267"/>
                <a:gd name="T92" fmla="*/ 0 w 168"/>
                <a:gd name="T93" fmla="*/ 153 h 267"/>
                <a:gd name="T94" fmla="*/ 7 w 168"/>
                <a:gd name="T95" fmla="*/ 130 h 267"/>
                <a:gd name="T96" fmla="*/ 28 w 168"/>
                <a:gd name="T97" fmla="*/ 116 h 267"/>
                <a:gd name="T98" fmla="*/ 28 w 168"/>
                <a:gd name="T99" fmla="*/ 94 h 267"/>
                <a:gd name="T100" fmla="*/ 36 w 168"/>
                <a:gd name="T101" fmla="*/ 59 h 267"/>
                <a:gd name="T102" fmla="*/ 38 w 168"/>
                <a:gd name="T103" fmla="*/ 52 h 267"/>
                <a:gd name="T104" fmla="*/ 31 w 168"/>
                <a:gd name="T105" fmla="*/ 44 h 267"/>
                <a:gd name="T106" fmla="*/ 31 w 168"/>
                <a:gd name="T107" fmla="*/ 40 h 267"/>
                <a:gd name="T108" fmla="*/ 26 w 168"/>
                <a:gd name="T109" fmla="*/ 35 h 267"/>
                <a:gd name="T110" fmla="*/ 21 w 168"/>
                <a:gd name="T111" fmla="*/ 9 h 267"/>
                <a:gd name="T112" fmla="*/ 38 w 168"/>
                <a:gd name="T113" fmla="*/ 0 h 267"/>
                <a:gd name="T114" fmla="*/ 102 w 168"/>
                <a:gd name="T115" fmla="*/ 33 h 267"/>
                <a:gd name="T116" fmla="*/ 168 w 168"/>
                <a:gd name="T117" fmla="*/ 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" h="267">
                  <a:moveTo>
                    <a:pt x="168" y="66"/>
                  </a:moveTo>
                  <a:lnTo>
                    <a:pt x="168" y="66"/>
                  </a:lnTo>
                  <a:lnTo>
                    <a:pt x="168" y="132"/>
                  </a:lnTo>
                  <a:lnTo>
                    <a:pt x="154" y="130"/>
                  </a:lnTo>
                  <a:lnTo>
                    <a:pt x="147" y="144"/>
                  </a:lnTo>
                  <a:lnTo>
                    <a:pt x="142" y="153"/>
                  </a:lnTo>
                  <a:lnTo>
                    <a:pt x="144" y="158"/>
                  </a:lnTo>
                  <a:lnTo>
                    <a:pt x="140" y="163"/>
                  </a:lnTo>
                  <a:lnTo>
                    <a:pt x="142" y="170"/>
                  </a:lnTo>
                  <a:lnTo>
                    <a:pt x="137" y="177"/>
                  </a:lnTo>
                  <a:lnTo>
                    <a:pt x="135" y="182"/>
                  </a:lnTo>
                  <a:lnTo>
                    <a:pt x="142" y="182"/>
                  </a:lnTo>
                  <a:lnTo>
                    <a:pt x="144" y="189"/>
                  </a:lnTo>
                  <a:lnTo>
                    <a:pt x="144" y="196"/>
                  </a:lnTo>
                  <a:lnTo>
                    <a:pt x="151" y="203"/>
                  </a:lnTo>
                  <a:lnTo>
                    <a:pt x="151" y="205"/>
                  </a:lnTo>
                  <a:lnTo>
                    <a:pt x="140" y="210"/>
                  </a:lnTo>
                  <a:lnTo>
                    <a:pt x="132" y="215"/>
                  </a:lnTo>
                  <a:lnTo>
                    <a:pt x="121" y="234"/>
                  </a:lnTo>
                  <a:lnTo>
                    <a:pt x="106" y="241"/>
                  </a:lnTo>
                  <a:lnTo>
                    <a:pt x="90" y="239"/>
                  </a:lnTo>
                  <a:lnTo>
                    <a:pt x="85" y="241"/>
                  </a:lnTo>
                  <a:lnTo>
                    <a:pt x="88" y="248"/>
                  </a:lnTo>
                  <a:lnTo>
                    <a:pt x="78" y="253"/>
                  </a:lnTo>
                  <a:lnTo>
                    <a:pt x="73" y="260"/>
                  </a:lnTo>
                  <a:lnTo>
                    <a:pt x="52" y="265"/>
                  </a:lnTo>
                  <a:lnTo>
                    <a:pt x="47" y="262"/>
                  </a:lnTo>
                  <a:lnTo>
                    <a:pt x="45" y="262"/>
                  </a:lnTo>
                  <a:lnTo>
                    <a:pt x="43" y="265"/>
                  </a:lnTo>
                  <a:lnTo>
                    <a:pt x="28" y="267"/>
                  </a:lnTo>
                  <a:lnTo>
                    <a:pt x="31" y="262"/>
                  </a:lnTo>
                  <a:lnTo>
                    <a:pt x="26" y="250"/>
                  </a:lnTo>
                  <a:lnTo>
                    <a:pt x="24" y="243"/>
                  </a:lnTo>
                  <a:lnTo>
                    <a:pt x="17" y="241"/>
                  </a:lnTo>
                  <a:lnTo>
                    <a:pt x="7" y="231"/>
                  </a:lnTo>
                  <a:lnTo>
                    <a:pt x="9" y="224"/>
                  </a:lnTo>
                  <a:lnTo>
                    <a:pt x="19" y="227"/>
                  </a:lnTo>
                  <a:lnTo>
                    <a:pt x="21" y="224"/>
                  </a:lnTo>
                  <a:lnTo>
                    <a:pt x="31" y="224"/>
                  </a:lnTo>
                  <a:lnTo>
                    <a:pt x="21" y="210"/>
                  </a:lnTo>
                  <a:lnTo>
                    <a:pt x="24" y="198"/>
                  </a:lnTo>
                  <a:lnTo>
                    <a:pt x="21" y="189"/>
                  </a:lnTo>
                  <a:lnTo>
                    <a:pt x="17" y="177"/>
                  </a:lnTo>
                  <a:lnTo>
                    <a:pt x="17" y="170"/>
                  </a:lnTo>
                  <a:lnTo>
                    <a:pt x="7" y="170"/>
                  </a:lnTo>
                  <a:lnTo>
                    <a:pt x="7" y="158"/>
                  </a:lnTo>
                  <a:lnTo>
                    <a:pt x="0" y="153"/>
                  </a:lnTo>
                  <a:lnTo>
                    <a:pt x="7" y="130"/>
                  </a:lnTo>
                  <a:lnTo>
                    <a:pt x="28" y="116"/>
                  </a:lnTo>
                  <a:lnTo>
                    <a:pt x="28" y="94"/>
                  </a:lnTo>
                  <a:lnTo>
                    <a:pt x="36" y="59"/>
                  </a:lnTo>
                  <a:lnTo>
                    <a:pt x="38" y="52"/>
                  </a:lnTo>
                  <a:lnTo>
                    <a:pt x="31" y="44"/>
                  </a:lnTo>
                  <a:lnTo>
                    <a:pt x="31" y="40"/>
                  </a:lnTo>
                  <a:lnTo>
                    <a:pt x="26" y="35"/>
                  </a:lnTo>
                  <a:lnTo>
                    <a:pt x="21" y="9"/>
                  </a:lnTo>
                  <a:lnTo>
                    <a:pt x="38" y="0"/>
                  </a:lnTo>
                  <a:lnTo>
                    <a:pt x="102" y="33"/>
                  </a:lnTo>
                  <a:lnTo>
                    <a:pt x="168" y="6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6" name="Freeform 323">
              <a:extLst>
                <a:ext uri="{FF2B5EF4-FFF2-40B4-BE49-F238E27FC236}">
                  <a16:creationId xmlns:a16="http://schemas.microsoft.com/office/drawing/2014/main" id="{FEAD7F58-D170-85C2-FCA0-E501E752A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977" y="4147724"/>
              <a:ext cx="64766" cy="28975"/>
            </a:xfrm>
            <a:custGeom>
              <a:avLst/>
              <a:gdLst>
                <a:gd name="T0" fmla="*/ 14 w 38"/>
                <a:gd name="T1" fmla="*/ 12 h 17"/>
                <a:gd name="T2" fmla="*/ 14 w 38"/>
                <a:gd name="T3" fmla="*/ 12 h 17"/>
                <a:gd name="T4" fmla="*/ 2 w 38"/>
                <a:gd name="T5" fmla="*/ 17 h 17"/>
                <a:gd name="T6" fmla="*/ 2 w 38"/>
                <a:gd name="T7" fmla="*/ 12 h 17"/>
                <a:gd name="T8" fmla="*/ 0 w 38"/>
                <a:gd name="T9" fmla="*/ 10 h 17"/>
                <a:gd name="T10" fmla="*/ 2 w 38"/>
                <a:gd name="T11" fmla="*/ 5 h 17"/>
                <a:gd name="T12" fmla="*/ 16 w 38"/>
                <a:gd name="T13" fmla="*/ 3 h 17"/>
                <a:gd name="T14" fmla="*/ 26 w 38"/>
                <a:gd name="T15" fmla="*/ 0 h 17"/>
                <a:gd name="T16" fmla="*/ 33 w 38"/>
                <a:gd name="T17" fmla="*/ 0 h 17"/>
                <a:gd name="T18" fmla="*/ 38 w 38"/>
                <a:gd name="T19" fmla="*/ 0 h 17"/>
                <a:gd name="T20" fmla="*/ 33 w 38"/>
                <a:gd name="T21" fmla="*/ 5 h 17"/>
                <a:gd name="T22" fmla="*/ 14 w 38"/>
                <a:gd name="T2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7">
                  <a:moveTo>
                    <a:pt x="14" y="12"/>
                  </a:moveTo>
                  <a:lnTo>
                    <a:pt x="14" y="12"/>
                  </a:lnTo>
                  <a:lnTo>
                    <a:pt x="2" y="17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5"/>
                  </a:lnTo>
                  <a:lnTo>
                    <a:pt x="16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33" y="5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7" name="Freeform 325">
              <a:extLst>
                <a:ext uri="{FF2B5EF4-FFF2-40B4-BE49-F238E27FC236}">
                  <a16:creationId xmlns:a16="http://schemas.microsoft.com/office/drawing/2014/main" id="{B8498744-7FC3-F282-B99A-8AA53FFE5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308" y="2813219"/>
              <a:ext cx="109079" cy="233496"/>
            </a:xfrm>
            <a:custGeom>
              <a:avLst/>
              <a:gdLst>
                <a:gd name="T0" fmla="*/ 43 w 64"/>
                <a:gd name="T1" fmla="*/ 2 h 137"/>
                <a:gd name="T2" fmla="*/ 43 w 64"/>
                <a:gd name="T3" fmla="*/ 2 h 137"/>
                <a:gd name="T4" fmla="*/ 43 w 64"/>
                <a:gd name="T5" fmla="*/ 14 h 137"/>
                <a:gd name="T6" fmla="*/ 57 w 64"/>
                <a:gd name="T7" fmla="*/ 7 h 137"/>
                <a:gd name="T8" fmla="*/ 57 w 64"/>
                <a:gd name="T9" fmla="*/ 9 h 137"/>
                <a:gd name="T10" fmla="*/ 50 w 64"/>
                <a:gd name="T11" fmla="*/ 21 h 137"/>
                <a:gd name="T12" fmla="*/ 50 w 64"/>
                <a:gd name="T13" fmla="*/ 28 h 137"/>
                <a:gd name="T14" fmla="*/ 54 w 64"/>
                <a:gd name="T15" fmla="*/ 33 h 137"/>
                <a:gd name="T16" fmla="*/ 52 w 64"/>
                <a:gd name="T17" fmla="*/ 52 h 137"/>
                <a:gd name="T18" fmla="*/ 43 w 64"/>
                <a:gd name="T19" fmla="*/ 61 h 137"/>
                <a:gd name="T20" fmla="*/ 45 w 64"/>
                <a:gd name="T21" fmla="*/ 71 h 137"/>
                <a:gd name="T22" fmla="*/ 54 w 64"/>
                <a:gd name="T23" fmla="*/ 71 h 137"/>
                <a:gd name="T24" fmla="*/ 57 w 64"/>
                <a:gd name="T25" fmla="*/ 80 h 137"/>
                <a:gd name="T26" fmla="*/ 64 w 64"/>
                <a:gd name="T27" fmla="*/ 85 h 137"/>
                <a:gd name="T28" fmla="*/ 62 w 64"/>
                <a:gd name="T29" fmla="*/ 99 h 137"/>
                <a:gd name="T30" fmla="*/ 54 w 64"/>
                <a:gd name="T31" fmla="*/ 104 h 137"/>
                <a:gd name="T32" fmla="*/ 50 w 64"/>
                <a:gd name="T33" fmla="*/ 109 h 137"/>
                <a:gd name="T34" fmla="*/ 38 w 64"/>
                <a:gd name="T35" fmla="*/ 118 h 137"/>
                <a:gd name="T36" fmla="*/ 40 w 64"/>
                <a:gd name="T37" fmla="*/ 125 h 137"/>
                <a:gd name="T38" fmla="*/ 38 w 64"/>
                <a:gd name="T39" fmla="*/ 132 h 137"/>
                <a:gd name="T40" fmla="*/ 31 w 64"/>
                <a:gd name="T41" fmla="*/ 137 h 137"/>
                <a:gd name="T42" fmla="*/ 24 w 64"/>
                <a:gd name="T43" fmla="*/ 104 h 137"/>
                <a:gd name="T44" fmla="*/ 14 w 64"/>
                <a:gd name="T45" fmla="*/ 97 h 137"/>
                <a:gd name="T46" fmla="*/ 14 w 64"/>
                <a:gd name="T47" fmla="*/ 92 h 137"/>
                <a:gd name="T48" fmla="*/ 2 w 64"/>
                <a:gd name="T49" fmla="*/ 80 h 137"/>
                <a:gd name="T50" fmla="*/ 0 w 64"/>
                <a:gd name="T51" fmla="*/ 66 h 137"/>
                <a:gd name="T52" fmla="*/ 10 w 64"/>
                <a:gd name="T53" fmla="*/ 54 h 137"/>
                <a:gd name="T54" fmla="*/ 14 w 64"/>
                <a:gd name="T55" fmla="*/ 38 h 137"/>
                <a:gd name="T56" fmla="*/ 10 w 64"/>
                <a:gd name="T57" fmla="*/ 19 h 137"/>
                <a:gd name="T58" fmla="*/ 14 w 64"/>
                <a:gd name="T59" fmla="*/ 9 h 137"/>
                <a:gd name="T60" fmla="*/ 33 w 64"/>
                <a:gd name="T61" fmla="*/ 0 h 137"/>
                <a:gd name="T62" fmla="*/ 43 w 64"/>
                <a:gd name="T63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137">
                  <a:moveTo>
                    <a:pt x="43" y="2"/>
                  </a:moveTo>
                  <a:lnTo>
                    <a:pt x="43" y="2"/>
                  </a:lnTo>
                  <a:lnTo>
                    <a:pt x="43" y="14"/>
                  </a:lnTo>
                  <a:lnTo>
                    <a:pt x="57" y="7"/>
                  </a:lnTo>
                  <a:lnTo>
                    <a:pt x="57" y="9"/>
                  </a:lnTo>
                  <a:lnTo>
                    <a:pt x="50" y="21"/>
                  </a:lnTo>
                  <a:lnTo>
                    <a:pt x="50" y="28"/>
                  </a:lnTo>
                  <a:lnTo>
                    <a:pt x="54" y="33"/>
                  </a:lnTo>
                  <a:lnTo>
                    <a:pt x="52" y="52"/>
                  </a:lnTo>
                  <a:lnTo>
                    <a:pt x="43" y="61"/>
                  </a:lnTo>
                  <a:lnTo>
                    <a:pt x="45" y="71"/>
                  </a:lnTo>
                  <a:lnTo>
                    <a:pt x="54" y="71"/>
                  </a:lnTo>
                  <a:lnTo>
                    <a:pt x="57" y="80"/>
                  </a:lnTo>
                  <a:lnTo>
                    <a:pt x="64" y="85"/>
                  </a:lnTo>
                  <a:lnTo>
                    <a:pt x="62" y="99"/>
                  </a:lnTo>
                  <a:lnTo>
                    <a:pt x="54" y="104"/>
                  </a:lnTo>
                  <a:lnTo>
                    <a:pt x="50" y="109"/>
                  </a:lnTo>
                  <a:lnTo>
                    <a:pt x="38" y="118"/>
                  </a:lnTo>
                  <a:lnTo>
                    <a:pt x="40" y="125"/>
                  </a:lnTo>
                  <a:lnTo>
                    <a:pt x="38" y="132"/>
                  </a:lnTo>
                  <a:lnTo>
                    <a:pt x="31" y="137"/>
                  </a:lnTo>
                  <a:lnTo>
                    <a:pt x="24" y="104"/>
                  </a:lnTo>
                  <a:lnTo>
                    <a:pt x="14" y="97"/>
                  </a:lnTo>
                  <a:lnTo>
                    <a:pt x="14" y="92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10" y="54"/>
                  </a:lnTo>
                  <a:lnTo>
                    <a:pt x="14" y="38"/>
                  </a:lnTo>
                  <a:lnTo>
                    <a:pt x="10" y="19"/>
                  </a:lnTo>
                  <a:lnTo>
                    <a:pt x="14" y="9"/>
                  </a:lnTo>
                  <a:lnTo>
                    <a:pt x="33" y="0"/>
                  </a:lnTo>
                  <a:lnTo>
                    <a:pt x="43" y="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8" name="Freeform 327">
              <a:extLst>
                <a:ext uri="{FF2B5EF4-FFF2-40B4-BE49-F238E27FC236}">
                  <a16:creationId xmlns:a16="http://schemas.microsoft.com/office/drawing/2014/main" id="{2B74C190-0E3F-4229-5539-B27F857AC3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5612" y="2642784"/>
              <a:ext cx="516418" cy="223270"/>
            </a:xfrm>
            <a:custGeom>
              <a:avLst/>
              <a:gdLst>
                <a:gd name="T0" fmla="*/ 175 w 303"/>
                <a:gd name="T1" fmla="*/ 19 h 131"/>
                <a:gd name="T2" fmla="*/ 218 w 303"/>
                <a:gd name="T3" fmla="*/ 24 h 131"/>
                <a:gd name="T4" fmla="*/ 251 w 303"/>
                <a:gd name="T5" fmla="*/ 15 h 131"/>
                <a:gd name="T6" fmla="*/ 284 w 303"/>
                <a:gd name="T7" fmla="*/ 24 h 131"/>
                <a:gd name="T8" fmla="*/ 284 w 303"/>
                <a:gd name="T9" fmla="*/ 41 h 131"/>
                <a:gd name="T10" fmla="*/ 303 w 303"/>
                <a:gd name="T11" fmla="*/ 52 h 131"/>
                <a:gd name="T12" fmla="*/ 296 w 303"/>
                <a:gd name="T13" fmla="*/ 83 h 131"/>
                <a:gd name="T14" fmla="*/ 301 w 303"/>
                <a:gd name="T15" fmla="*/ 105 h 131"/>
                <a:gd name="T16" fmla="*/ 289 w 303"/>
                <a:gd name="T17" fmla="*/ 102 h 131"/>
                <a:gd name="T18" fmla="*/ 263 w 303"/>
                <a:gd name="T19" fmla="*/ 105 h 131"/>
                <a:gd name="T20" fmla="*/ 237 w 303"/>
                <a:gd name="T21" fmla="*/ 107 h 131"/>
                <a:gd name="T22" fmla="*/ 204 w 303"/>
                <a:gd name="T23" fmla="*/ 114 h 131"/>
                <a:gd name="T24" fmla="*/ 178 w 303"/>
                <a:gd name="T25" fmla="*/ 116 h 131"/>
                <a:gd name="T26" fmla="*/ 171 w 303"/>
                <a:gd name="T27" fmla="*/ 123 h 131"/>
                <a:gd name="T28" fmla="*/ 164 w 303"/>
                <a:gd name="T29" fmla="*/ 131 h 131"/>
                <a:gd name="T30" fmla="*/ 164 w 303"/>
                <a:gd name="T31" fmla="*/ 114 h 131"/>
                <a:gd name="T32" fmla="*/ 140 w 303"/>
                <a:gd name="T33" fmla="*/ 112 h 131"/>
                <a:gd name="T34" fmla="*/ 105 w 303"/>
                <a:gd name="T35" fmla="*/ 126 h 131"/>
                <a:gd name="T36" fmla="*/ 74 w 303"/>
                <a:gd name="T37" fmla="*/ 114 h 131"/>
                <a:gd name="T38" fmla="*/ 60 w 303"/>
                <a:gd name="T39" fmla="*/ 126 h 131"/>
                <a:gd name="T40" fmla="*/ 26 w 303"/>
                <a:gd name="T41" fmla="*/ 114 h 131"/>
                <a:gd name="T42" fmla="*/ 5 w 303"/>
                <a:gd name="T43" fmla="*/ 83 h 131"/>
                <a:gd name="T44" fmla="*/ 0 w 303"/>
                <a:gd name="T45" fmla="*/ 57 h 131"/>
                <a:gd name="T46" fmla="*/ 45 w 303"/>
                <a:gd name="T47" fmla="*/ 36 h 131"/>
                <a:gd name="T48" fmla="*/ 83 w 303"/>
                <a:gd name="T49" fmla="*/ 24 h 131"/>
                <a:gd name="T50" fmla="*/ 121 w 303"/>
                <a:gd name="T51" fmla="*/ 5 h 131"/>
                <a:gd name="T52" fmla="*/ 175 w 303"/>
                <a:gd name="T53" fmla="*/ 19 h 131"/>
                <a:gd name="T54" fmla="*/ 17 w 303"/>
                <a:gd name="T55" fmla="*/ 31 h 131"/>
                <a:gd name="T56" fmla="*/ 0 w 303"/>
                <a:gd name="T57" fmla="*/ 34 h 131"/>
                <a:gd name="T58" fmla="*/ 3 w 303"/>
                <a:gd name="T59" fmla="*/ 26 h 131"/>
                <a:gd name="T60" fmla="*/ 0 w 303"/>
                <a:gd name="T61" fmla="*/ 7 h 131"/>
                <a:gd name="T62" fmla="*/ 31 w 303"/>
                <a:gd name="T63" fmla="*/ 5 h 131"/>
                <a:gd name="T64" fmla="*/ 48 w 303"/>
                <a:gd name="T65" fmla="*/ 19 h 131"/>
                <a:gd name="T66" fmla="*/ 24 w 303"/>
                <a:gd name="T67" fmla="*/ 2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3" h="131">
                  <a:moveTo>
                    <a:pt x="175" y="19"/>
                  </a:moveTo>
                  <a:lnTo>
                    <a:pt x="175" y="19"/>
                  </a:lnTo>
                  <a:lnTo>
                    <a:pt x="199" y="26"/>
                  </a:lnTo>
                  <a:lnTo>
                    <a:pt x="218" y="24"/>
                  </a:lnTo>
                  <a:lnTo>
                    <a:pt x="232" y="24"/>
                  </a:lnTo>
                  <a:lnTo>
                    <a:pt x="251" y="15"/>
                  </a:lnTo>
                  <a:lnTo>
                    <a:pt x="268" y="12"/>
                  </a:lnTo>
                  <a:lnTo>
                    <a:pt x="284" y="24"/>
                  </a:lnTo>
                  <a:lnTo>
                    <a:pt x="287" y="31"/>
                  </a:lnTo>
                  <a:lnTo>
                    <a:pt x="284" y="41"/>
                  </a:lnTo>
                  <a:lnTo>
                    <a:pt x="296" y="45"/>
                  </a:lnTo>
                  <a:lnTo>
                    <a:pt x="303" y="52"/>
                  </a:lnTo>
                  <a:lnTo>
                    <a:pt x="291" y="60"/>
                  </a:lnTo>
                  <a:lnTo>
                    <a:pt x="296" y="83"/>
                  </a:lnTo>
                  <a:lnTo>
                    <a:pt x="294" y="88"/>
                  </a:lnTo>
                  <a:lnTo>
                    <a:pt x="301" y="105"/>
                  </a:lnTo>
                  <a:lnTo>
                    <a:pt x="296" y="107"/>
                  </a:lnTo>
                  <a:lnTo>
                    <a:pt x="289" y="102"/>
                  </a:lnTo>
                  <a:lnTo>
                    <a:pt x="270" y="100"/>
                  </a:lnTo>
                  <a:lnTo>
                    <a:pt x="263" y="105"/>
                  </a:lnTo>
                  <a:lnTo>
                    <a:pt x="244" y="107"/>
                  </a:lnTo>
                  <a:lnTo>
                    <a:pt x="237" y="107"/>
                  </a:lnTo>
                  <a:lnTo>
                    <a:pt x="218" y="114"/>
                  </a:lnTo>
                  <a:lnTo>
                    <a:pt x="204" y="114"/>
                  </a:lnTo>
                  <a:lnTo>
                    <a:pt x="197" y="109"/>
                  </a:lnTo>
                  <a:lnTo>
                    <a:pt x="178" y="116"/>
                  </a:lnTo>
                  <a:lnTo>
                    <a:pt x="173" y="112"/>
                  </a:lnTo>
                  <a:lnTo>
                    <a:pt x="171" y="123"/>
                  </a:lnTo>
                  <a:lnTo>
                    <a:pt x="168" y="126"/>
                  </a:lnTo>
                  <a:lnTo>
                    <a:pt x="164" y="131"/>
                  </a:lnTo>
                  <a:lnTo>
                    <a:pt x="157" y="123"/>
                  </a:lnTo>
                  <a:lnTo>
                    <a:pt x="164" y="114"/>
                  </a:lnTo>
                  <a:lnTo>
                    <a:pt x="154" y="116"/>
                  </a:lnTo>
                  <a:lnTo>
                    <a:pt x="140" y="112"/>
                  </a:lnTo>
                  <a:lnTo>
                    <a:pt x="128" y="123"/>
                  </a:lnTo>
                  <a:lnTo>
                    <a:pt x="105" y="126"/>
                  </a:lnTo>
                  <a:lnTo>
                    <a:pt x="90" y="114"/>
                  </a:lnTo>
                  <a:lnTo>
                    <a:pt x="74" y="114"/>
                  </a:lnTo>
                  <a:lnTo>
                    <a:pt x="69" y="123"/>
                  </a:lnTo>
                  <a:lnTo>
                    <a:pt x="60" y="126"/>
                  </a:lnTo>
                  <a:lnTo>
                    <a:pt x="43" y="114"/>
                  </a:lnTo>
                  <a:lnTo>
                    <a:pt x="26" y="114"/>
                  </a:lnTo>
                  <a:lnTo>
                    <a:pt x="15" y="95"/>
                  </a:lnTo>
                  <a:lnTo>
                    <a:pt x="5" y="83"/>
                  </a:lnTo>
                  <a:lnTo>
                    <a:pt x="12" y="67"/>
                  </a:lnTo>
                  <a:lnTo>
                    <a:pt x="0" y="57"/>
                  </a:lnTo>
                  <a:lnTo>
                    <a:pt x="19" y="38"/>
                  </a:lnTo>
                  <a:lnTo>
                    <a:pt x="45" y="36"/>
                  </a:lnTo>
                  <a:lnTo>
                    <a:pt x="50" y="22"/>
                  </a:lnTo>
                  <a:lnTo>
                    <a:pt x="83" y="24"/>
                  </a:lnTo>
                  <a:lnTo>
                    <a:pt x="102" y="10"/>
                  </a:lnTo>
                  <a:lnTo>
                    <a:pt x="121" y="5"/>
                  </a:lnTo>
                  <a:lnTo>
                    <a:pt x="147" y="3"/>
                  </a:lnTo>
                  <a:lnTo>
                    <a:pt x="175" y="19"/>
                  </a:lnTo>
                  <a:close/>
                  <a:moveTo>
                    <a:pt x="17" y="31"/>
                  </a:moveTo>
                  <a:lnTo>
                    <a:pt x="17" y="31"/>
                  </a:lnTo>
                  <a:lnTo>
                    <a:pt x="5" y="43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6"/>
                  </a:lnTo>
                  <a:lnTo>
                    <a:pt x="10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1" y="5"/>
                  </a:lnTo>
                  <a:lnTo>
                    <a:pt x="34" y="12"/>
                  </a:lnTo>
                  <a:lnTo>
                    <a:pt x="48" y="19"/>
                  </a:lnTo>
                  <a:lnTo>
                    <a:pt x="45" y="24"/>
                  </a:lnTo>
                  <a:lnTo>
                    <a:pt x="24" y="24"/>
                  </a:lnTo>
                  <a:lnTo>
                    <a:pt x="17" y="31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79" name="Freeform 329">
              <a:extLst>
                <a:ext uri="{FF2B5EF4-FFF2-40B4-BE49-F238E27FC236}">
                  <a16:creationId xmlns:a16="http://schemas.microsoft.com/office/drawing/2014/main" id="{44FC42F6-63EE-1992-679D-162B9D7B7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038" y="3200106"/>
              <a:ext cx="47722" cy="100557"/>
            </a:xfrm>
            <a:custGeom>
              <a:avLst/>
              <a:gdLst>
                <a:gd name="T0" fmla="*/ 16 w 28"/>
                <a:gd name="T1" fmla="*/ 45 h 59"/>
                <a:gd name="T2" fmla="*/ 16 w 28"/>
                <a:gd name="T3" fmla="*/ 45 h 59"/>
                <a:gd name="T4" fmla="*/ 9 w 28"/>
                <a:gd name="T5" fmla="*/ 59 h 59"/>
                <a:gd name="T6" fmla="*/ 0 w 28"/>
                <a:gd name="T7" fmla="*/ 45 h 59"/>
                <a:gd name="T8" fmla="*/ 0 w 28"/>
                <a:gd name="T9" fmla="*/ 31 h 59"/>
                <a:gd name="T10" fmla="*/ 9 w 28"/>
                <a:gd name="T11" fmla="*/ 14 h 59"/>
                <a:gd name="T12" fmla="*/ 21 w 28"/>
                <a:gd name="T13" fmla="*/ 0 h 59"/>
                <a:gd name="T14" fmla="*/ 28 w 28"/>
                <a:gd name="T15" fmla="*/ 7 h 59"/>
                <a:gd name="T16" fmla="*/ 26 w 28"/>
                <a:gd name="T17" fmla="*/ 17 h 59"/>
                <a:gd name="T18" fmla="*/ 16 w 28"/>
                <a:gd name="T19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9">
                  <a:moveTo>
                    <a:pt x="16" y="45"/>
                  </a:moveTo>
                  <a:lnTo>
                    <a:pt x="16" y="45"/>
                  </a:lnTo>
                  <a:lnTo>
                    <a:pt x="9" y="59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9" y="14"/>
                  </a:lnTo>
                  <a:lnTo>
                    <a:pt x="21" y="0"/>
                  </a:lnTo>
                  <a:lnTo>
                    <a:pt x="28" y="7"/>
                  </a:lnTo>
                  <a:lnTo>
                    <a:pt x="26" y="17"/>
                  </a:lnTo>
                  <a:lnTo>
                    <a:pt x="16" y="45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0" name="Freeform 335">
              <a:extLst>
                <a:ext uri="{FF2B5EF4-FFF2-40B4-BE49-F238E27FC236}">
                  <a16:creationId xmlns:a16="http://schemas.microsoft.com/office/drawing/2014/main" id="{5507F9F7-177A-1237-7AAB-BE2AB568A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238" y="2232037"/>
              <a:ext cx="495966" cy="330644"/>
            </a:xfrm>
            <a:custGeom>
              <a:avLst/>
              <a:gdLst>
                <a:gd name="T0" fmla="*/ 189 w 291"/>
                <a:gd name="T1" fmla="*/ 0 h 194"/>
                <a:gd name="T2" fmla="*/ 194 w 291"/>
                <a:gd name="T3" fmla="*/ 19 h 194"/>
                <a:gd name="T4" fmla="*/ 208 w 291"/>
                <a:gd name="T5" fmla="*/ 28 h 194"/>
                <a:gd name="T6" fmla="*/ 215 w 291"/>
                <a:gd name="T7" fmla="*/ 45 h 194"/>
                <a:gd name="T8" fmla="*/ 248 w 291"/>
                <a:gd name="T9" fmla="*/ 50 h 194"/>
                <a:gd name="T10" fmla="*/ 267 w 291"/>
                <a:gd name="T11" fmla="*/ 61 h 194"/>
                <a:gd name="T12" fmla="*/ 291 w 291"/>
                <a:gd name="T13" fmla="*/ 76 h 194"/>
                <a:gd name="T14" fmla="*/ 288 w 291"/>
                <a:gd name="T15" fmla="*/ 102 h 194"/>
                <a:gd name="T16" fmla="*/ 269 w 291"/>
                <a:gd name="T17" fmla="*/ 111 h 194"/>
                <a:gd name="T18" fmla="*/ 262 w 291"/>
                <a:gd name="T19" fmla="*/ 130 h 194"/>
                <a:gd name="T20" fmla="*/ 236 w 291"/>
                <a:gd name="T21" fmla="*/ 140 h 194"/>
                <a:gd name="T22" fmla="*/ 208 w 291"/>
                <a:gd name="T23" fmla="*/ 149 h 194"/>
                <a:gd name="T24" fmla="*/ 217 w 291"/>
                <a:gd name="T25" fmla="*/ 170 h 194"/>
                <a:gd name="T26" fmla="*/ 231 w 291"/>
                <a:gd name="T27" fmla="*/ 175 h 194"/>
                <a:gd name="T28" fmla="*/ 191 w 291"/>
                <a:gd name="T29" fmla="*/ 194 h 194"/>
                <a:gd name="T30" fmla="*/ 184 w 291"/>
                <a:gd name="T31" fmla="*/ 177 h 194"/>
                <a:gd name="T32" fmla="*/ 170 w 291"/>
                <a:gd name="T33" fmla="*/ 166 h 194"/>
                <a:gd name="T34" fmla="*/ 182 w 291"/>
                <a:gd name="T35" fmla="*/ 154 h 194"/>
                <a:gd name="T36" fmla="*/ 156 w 291"/>
                <a:gd name="T37" fmla="*/ 140 h 194"/>
                <a:gd name="T38" fmla="*/ 132 w 291"/>
                <a:gd name="T39" fmla="*/ 154 h 194"/>
                <a:gd name="T40" fmla="*/ 113 w 291"/>
                <a:gd name="T41" fmla="*/ 168 h 194"/>
                <a:gd name="T42" fmla="*/ 99 w 291"/>
                <a:gd name="T43" fmla="*/ 168 h 194"/>
                <a:gd name="T44" fmla="*/ 106 w 291"/>
                <a:gd name="T45" fmla="*/ 156 h 194"/>
                <a:gd name="T46" fmla="*/ 108 w 291"/>
                <a:gd name="T47" fmla="*/ 144 h 194"/>
                <a:gd name="T48" fmla="*/ 113 w 291"/>
                <a:gd name="T49" fmla="*/ 147 h 194"/>
                <a:gd name="T50" fmla="*/ 127 w 291"/>
                <a:gd name="T51" fmla="*/ 144 h 194"/>
                <a:gd name="T52" fmla="*/ 127 w 291"/>
                <a:gd name="T53" fmla="*/ 140 h 194"/>
                <a:gd name="T54" fmla="*/ 118 w 291"/>
                <a:gd name="T55" fmla="*/ 123 h 194"/>
                <a:gd name="T56" fmla="*/ 113 w 291"/>
                <a:gd name="T57" fmla="*/ 111 h 194"/>
                <a:gd name="T58" fmla="*/ 99 w 291"/>
                <a:gd name="T59" fmla="*/ 104 h 194"/>
                <a:gd name="T60" fmla="*/ 75 w 291"/>
                <a:gd name="T61" fmla="*/ 99 h 194"/>
                <a:gd name="T62" fmla="*/ 66 w 291"/>
                <a:gd name="T63" fmla="*/ 104 h 194"/>
                <a:gd name="T64" fmla="*/ 49 w 291"/>
                <a:gd name="T65" fmla="*/ 111 h 194"/>
                <a:gd name="T66" fmla="*/ 37 w 291"/>
                <a:gd name="T67" fmla="*/ 109 h 194"/>
                <a:gd name="T68" fmla="*/ 16 w 291"/>
                <a:gd name="T69" fmla="*/ 106 h 194"/>
                <a:gd name="T70" fmla="*/ 9 w 291"/>
                <a:gd name="T71" fmla="*/ 104 h 194"/>
                <a:gd name="T72" fmla="*/ 2 w 291"/>
                <a:gd name="T73" fmla="*/ 88 h 194"/>
                <a:gd name="T74" fmla="*/ 11 w 291"/>
                <a:gd name="T75" fmla="*/ 83 h 194"/>
                <a:gd name="T76" fmla="*/ 21 w 291"/>
                <a:gd name="T77" fmla="*/ 52 h 194"/>
                <a:gd name="T78" fmla="*/ 30 w 291"/>
                <a:gd name="T79" fmla="*/ 43 h 194"/>
                <a:gd name="T80" fmla="*/ 30 w 291"/>
                <a:gd name="T81" fmla="*/ 19 h 194"/>
                <a:gd name="T82" fmla="*/ 52 w 291"/>
                <a:gd name="T83" fmla="*/ 9 h 194"/>
                <a:gd name="T84" fmla="*/ 87 w 291"/>
                <a:gd name="T85" fmla="*/ 19 h 194"/>
                <a:gd name="T86" fmla="*/ 104 w 291"/>
                <a:gd name="T87" fmla="*/ 24 h 194"/>
                <a:gd name="T88" fmla="*/ 115 w 291"/>
                <a:gd name="T89" fmla="*/ 24 h 194"/>
                <a:gd name="T90" fmla="*/ 137 w 291"/>
                <a:gd name="T91" fmla="*/ 26 h 194"/>
                <a:gd name="T92" fmla="*/ 142 w 291"/>
                <a:gd name="T93" fmla="*/ 7 h 194"/>
                <a:gd name="T94" fmla="*/ 163 w 291"/>
                <a:gd name="T95" fmla="*/ 7 h 194"/>
                <a:gd name="T96" fmla="*/ 172 w 291"/>
                <a:gd name="T97" fmla="*/ 0 h 194"/>
                <a:gd name="connsiteX0" fmla="*/ 6495 w 10000"/>
                <a:gd name="connsiteY0" fmla="*/ 0 h 10000"/>
                <a:gd name="connsiteX1" fmla="*/ 6495 w 10000"/>
                <a:gd name="connsiteY1" fmla="*/ 0 h 10000"/>
                <a:gd name="connsiteX2" fmla="*/ 6804 w 10000"/>
                <a:gd name="connsiteY2" fmla="*/ 722 h 10000"/>
                <a:gd name="connsiteX3" fmla="*/ 6667 w 10000"/>
                <a:gd name="connsiteY3" fmla="*/ 979 h 10000"/>
                <a:gd name="connsiteX4" fmla="*/ 6735 w 10000"/>
                <a:gd name="connsiteY4" fmla="*/ 1340 h 10000"/>
                <a:gd name="connsiteX5" fmla="*/ 7148 w 10000"/>
                <a:gd name="connsiteY5" fmla="*/ 1443 h 10000"/>
                <a:gd name="connsiteX6" fmla="*/ 7388 w 10000"/>
                <a:gd name="connsiteY6" fmla="*/ 2062 h 10000"/>
                <a:gd name="connsiteX7" fmla="*/ 7388 w 10000"/>
                <a:gd name="connsiteY7" fmla="*/ 2320 h 10000"/>
                <a:gd name="connsiteX8" fmla="*/ 8041 w 10000"/>
                <a:gd name="connsiteY8" fmla="*/ 2784 h 10000"/>
                <a:gd name="connsiteX9" fmla="*/ 8522 w 10000"/>
                <a:gd name="connsiteY9" fmla="*/ 2577 h 10000"/>
                <a:gd name="connsiteX10" fmla="*/ 8832 w 10000"/>
                <a:gd name="connsiteY10" fmla="*/ 3144 h 10000"/>
                <a:gd name="connsiteX11" fmla="*/ 9175 w 10000"/>
                <a:gd name="connsiteY11" fmla="*/ 3144 h 10000"/>
                <a:gd name="connsiteX12" fmla="*/ 10000 w 10000"/>
                <a:gd name="connsiteY12" fmla="*/ 3557 h 10000"/>
                <a:gd name="connsiteX13" fmla="*/ 10000 w 10000"/>
                <a:gd name="connsiteY13" fmla="*/ 3918 h 10000"/>
                <a:gd name="connsiteX14" fmla="*/ 9725 w 10000"/>
                <a:gd name="connsiteY14" fmla="*/ 4536 h 10000"/>
                <a:gd name="connsiteX15" fmla="*/ 9897 w 10000"/>
                <a:gd name="connsiteY15" fmla="*/ 5258 h 10000"/>
                <a:gd name="connsiteX16" fmla="*/ 9828 w 10000"/>
                <a:gd name="connsiteY16" fmla="*/ 5722 h 10000"/>
                <a:gd name="connsiteX17" fmla="*/ 9244 w 10000"/>
                <a:gd name="connsiteY17" fmla="*/ 5722 h 10000"/>
                <a:gd name="connsiteX18" fmla="*/ 9111 w 10000"/>
                <a:gd name="connsiteY18" fmla="*/ 6406 h 10000"/>
                <a:gd name="connsiteX19" fmla="*/ 9003 w 10000"/>
                <a:gd name="connsiteY19" fmla="*/ 6701 h 10000"/>
                <a:gd name="connsiteX20" fmla="*/ 8522 w 10000"/>
                <a:gd name="connsiteY20" fmla="*/ 6804 h 10000"/>
                <a:gd name="connsiteX21" fmla="*/ 8110 w 10000"/>
                <a:gd name="connsiteY21" fmla="*/ 7216 h 10000"/>
                <a:gd name="connsiteX22" fmla="*/ 7629 w 10000"/>
                <a:gd name="connsiteY22" fmla="*/ 7216 h 10000"/>
                <a:gd name="connsiteX23" fmla="*/ 7148 w 10000"/>
                <a:gd name="connsiteY23" fmla="*/ 7680 h 10000"/>
                <a:gd name="connsiteX24" fmla="*/ 7148 w 10000"/>
                <a:gd name="connsiteY24" fmla="*/ 8402 h 10000"/>
                <a:gd name="connsiteX25" fmla="*/ 7457 w 10000"/>
                <a:gd name="connsiteY25" fmla="*/ 8763 h 10000"/>
                <a:gd name="connsiteX26" fmla="*/ 8041 w 10000"/>
                <a:gd name="connsiteY26" fmla="*/ 8660 h 10000"/>
                <a:gd name="connsiteX27" fmla="*/ 7938 w 10000"/>
                <a:gd name="connsiteY27" fmla="*/ 9021 h 10000"/>
                <a:gd name="connsiteX28" fmla="*/ 7285 w 10000"/>
                <a:gd name="connsiteY28" fmla="*/ 9278 h 10000"/>
                <a:gd name="connsiteX29" fmla="*/ 6564 w 10000"/>
                <a:gd name="connsiteY29" fmla="*/ 10000 h 10000"/>
                <a:gd name="connsiteX30" fmla="*/ 6254 w 10000"/>
                <a:gd name="connsiteY30" fmla="*/ 9639 h 10000"/>
                <a:gd name="connsiteX31" fmla="*/ 6323 w 10000"/>
                <a:gd name="connsiteY31" fmla="*/ 9124 h 10000"/>
                <a:gd name="connsiteX32" fmla="*/ 5773 w 10000"/>
                <a:gd name="connsiteY32" fmla="*/ 8763 h 10000"/>
                <a:gd name="connsiteX33" fmla="*/ 5842 w 10000"/>
                <a:gd name="connsiteY33" fmla="*/ 8557 h 10000"/>
                <a:gd name="connsiteX34" fmla="*/ 6323 w 10000"/>
                <a:gd name="connsiteY34" fmla="*/ 8196 h 10000"/>
                <a:gd name="connsiteX35" fmla="*/ 6254 w 10000"/>
                <a:gd name="connsiteY35" fmla="*/ 7938 h 10000"/>
                <a:gd name="connsiteX36" fmla="*/ 5361 w 10000"/>
                <a:gd name="connsiteY36" fmla="*/ 7577 h 10000"/>
                <a:gd name="connsiteX37" fmla="*/ 5361 w 10000"/>
                <a:gd name="connsiteY37" fmla="*/ 7216 h 10000"/>
                <a:gd name="connsiteX38" fmla="*/ 4777 w 10000"/>
                <a:gd name="connsiteY38" fmla="*/ 7320 h 10000"/>
                <a:gd name="connsiteX39" fmla="*/ 4536 w 10000"/>
                <a:gd name="connsiteY39" fmla="*/ 7938 h 10000"/>
                <a:gd name="connsiteX40" fmla="*/ 4124 w 10000"/>
                <a:gd name="connsiteY40" fmla="*/ 8918 h 10000"/>
                <a:gd name="connsiteX41" fmla="*/ 3883 w 10000"/>
                <a:gd name="connsiteY41" fmla="*/ 8660 h 10000"/>
                <a:gd name="connsiteX42" fmla="*/ 3643 w 10000"/>
                <a:gd name="connsiteY42" fmla="*/ 8763 h 10000"/>
                <a:gd name="connsiteX43" fmla="*/ 3402 w 10000"/>
                <a:gd name="connsiteY43" fmla="*/ 8660 h 10000"/>
                <a:gd name="connsiteX44" fmla="*/ 3471 w 10000"/>
                <a:gd name="connsiteY44" fmla="*/ 8557 h 10000"/>
                <a:gd name="connsiteX45" fmla="*/ 3643 w 10000"/>
                <a:gd name="connsiteY45" fmla="*/ 8041 h 10000"/>
                <a:gd name="connsiteX46" fmla="*/ 3814 w 10000"/>
                <a:gd name="connsiteY46" fmla="*/ 7680 h 10000"/>
                <a:gd name="connsiteX47" fmla="*/ 3711 w 10000"/>
                <a:gd name="connsiteY47" fmla="*/ 7423 h 10000"/>
                <a:gd name="connsiteX48" fmla="*/ 3883 w 10000"/>
                <a:gd name="connsiteY48" fmla="*/ 7423 h 10000"/>
                <a:gd name="connsiteX49" fmla="*/ 3883 w 10000"/>
                <a:gd name="connsiteY49" fmla="*/ 7577 h 10000"/>
                <a:gd name="connsiteX50" fmla="*/ 4227 w 10000"/>
                <a:gd name="connsiteY50" fmla="*/ 7577 h 10000"/>
                <a:gd name="connsiteX51" fmla="*/ 4364 w 10000"/>
                <a:gd name="connsiteY51" fmla="*/ 7423 h 10000"/>
                <a:gd name="connsiteX52" fmla="*/ 4296 w 10000"/>
                <a:gd name="connsiteY52" fmla="*/ 7320 h 10000"/>
                <a:gd name="connsiteX53" fmla="*/ 4364 w 10000"/>
                <a:gd name="connsiteY53" fmla="*/ 7216 h 10000"/>
                <a:gd name="connsiteX54" fmla="*/ 4124 w 10000"/>
                <a:gd name="connsiteY54" fmla="*/ 6804 h 10000"/>
                <a:gd name="connsiteX55" fmla="*/ 4055 w 10000"/>
                <a:gd name="connsiteY55" fmla="*/ 6340 h 10000"/>
                <a:gd name="connsiteX56" fmla="*/ 3883 w 10000"/>
                <a:gd name="connsiteY56" fmla="*/ 6237 h 10000"/>
                <a:gd name="connsiteX57" fmla="*/ 3883 w 10000"/>
                <a:gd name="connsiteY57" fmla="*/ 5722 h 10000"/>
                <a:gd name="connsiteX58" fmla="*/ 3643 w 10000"/>
                <a:gd name="connsiteY58" fmla="*/ 5464 h 10000"/>
                <a:gd name="connsiteX59" fmla="*/ 3402 w 10000"/>
                <a:gd name="connsiteY59" fmla="*/ 5361 h 10000"/>
                <a:gd name="connsiteX60" fmla="*/ 2990 w 10000"/>
                <a:gd name="connsiteY60" fmla="*/ 5000 h 10000"/>
                <a:gd name="connsiteX61" fmla="*/ 2577 w 10000"/>
                <a:gd name="connsiteY61" fmla="*/ 5103 h 10000"/>
                <a:gd name="connsiteX62" fmla="*/ 2509 w 10000"/>
                <a:gd name="connsiteY62" fmla="*/ 5361 h 10000"/>
                <a:gd name="connsiteX63" fmla="*/ 2268 w 10000"/>
                <a:gd name="connsiteY63" fmla="*/ 5361 h 10000"/>
                <a:gd name="connsiteX64" fmla="*/ 2096 w 10000"/>
                <a:gd name="connsiteY64" fmla="*/ 5619 h 10000"/>
                <a:gd name="connsiteX65" fmla="*/ 1684 w 10000"/>
                <a:gd name="connsiteY65" fmla="*/ 5722 h 10000"/>
                <a:gd name="connsiteX66" fmla="*/ 1546 w 10000"/>
                <a:gd name="connsiteY66" fmla="*/ 5876 h 10000"/>
                <a:gd name="connsiteX67" fmla="*/ 1271 w 10000"/>
                <a:gd name="connsiteY67" fmla="*/ 5619 h 10000"/>
                <a:gd name="connsiteX68" fmla="*/ 893 w 10000"/>
                <a:gd name="connsiteY68" fmla="*/ 5619 h 10000"/>
                <a:gd name="connsiteX69" fmla="*/ 550 w 10000"/>
                <a:gd name="connsiteY69" fmla="*/ 5464 h 10000"/>
                <a:gd name="connsiteX70" fmla="*/ 309 w 10000"/>
                <a:gd name="connsiteY70" fmla="*/ 5722 h 10000"/>
                <a:gd name="connsiteX71" fmla="*/ 309 w 10000"/>
                <a:gd name="connsiteY71" fmla="*/ 5361 h 10000"/>
                <a:gd name="connsiteX72" fmla="*/ 0 w 10000"/>
                <a:gd name="connsiteY72" fmla="*/ 5000 h 10000"/>
                <a:gd name="connsiteX73" fmla="*/ 69 w 10000"/>
                <a:gd name="connsiteY73" fmla="*/ 4536 h 10000"/>
                <a:gd name="connsiteX74" fmla="*/ 241 w 10000"/>
                <a:gd name="connsiteY74" fmla="*/ 4278 h 10000"/>
                <a:gd name="connsiteX75" fmla="*/ 378 w 10000"/>
                <a:gd name="connsiteY75" fmla="*/ 4278 h 10000"/>
                <a:gd name="connsiteX76" fmla="*/ 241 w 10000"/>
                <a:gd name="connsiteY76" fmla="*/ 3660 h 10000"/>
                <a:gd name="connsiteX77" fmla="*/ 722 w 10000"/>
                <a:gd name="connsiteY77" fmla="*/ 2680 h 10000"/>
                <a:gd name="connsiteX78" fmla="*/ 962 w 10000"/>
                <a:gd name="connsiteY78" fmla="*/ 2423 h 10000"/>
                <a:gd name="connsiteX79" fmla="*/ 1031 w 10000"/>
                <a:gd name="connsiteY79" fmla="*/ 2216 h 10000"/>
                <a:gd name="connsiteX80" fmla="*/ 790 w 10000"/>
                <a:gd name="connsiteY80" fmla="*/ 979 h 10000"/>
                <a:gd name="connsiteX81" fmla="*/ 1031 w 10000"/>
                <a:gd name="connsiteY81" fmla="*/ 979 h 10000"/>
                <a:gd name="connsiteX82" fmla="*/ 1375 w 10000"/>
                <a:gd name="connsiteY82" fmla="*/ 619 h 10000"/>
                <a:gd name="connsiteX83" fmla="*/ 1787 w 10000"/>
                <a:gd name="connsiteY83" fmla="*/ 464 h 10000"/>
                <a:gd name="connsiteX84" fmla="*/ 2337 w 10000"/>
                <a:gd name="connsiteY84" fmla="*/ 619 h 10000"/>
                <a:gd name="connsiteX85" fmla="*/ 2990 w 10000"/>
                <a:gd name="connsiteY85" fmla="*/ 979 h 10000"/>
                <a:gd name="connsiteX86" fmla="*/ 3402 w 10000"/>
                <a:gd name="connsiteY86" fmla="*/ 979 h 10000"/>
                <a:gd name="connsiteX87" fmla="*/ 3574 w 10000"/>
                <a:gd name="connsiteY87" fmla="*/ 1237 h 10000"/>
                <a:gd name="connsiteX88" fmla="*/ 3814 w 10000"/>
                <a:gd name="connsiteY88" fmla="*/ 979 h 10000"/>
                <a:gd name="connsiteX89" fmla="*/ 3952 w 10000"/>
                <a:gd name="connsiteY89" fmla="*/ 1237 h 10000"/>
                <a:gd name="connsiteX90" fmla="*/ 4467 w 10000"/>
                <a:gd name="connsiteY90" fmla="*/ 1237 h 10000"/>
                <a:gd name="connsiteX91" fmla="*/ 4708 w 10000"/>
                <a:gd name="connsiteY91" fmla="*/ 1340 h 10000"/>
                <a:gd name="connsiteX92" fmla="*/ 4708 w 10000"/>
                <a:gd name="connsiteY92" fmla="*/ 619 h 10000"/>
                <a:gd name="connsiteX93" fmla="*/ 4880 w 10000"/>
                <a:gd name="connsiteY93" fmla="*/ 361 h 10000"/>
                <a:gd name="connsiteX94" fmla="*/ 5361 w 10000"/>
                <a:gd name="connsiteY94" fmla="*/ 258 h 10000"/>
                <a:gd name="connsiteX95" fmla="*/ 5601 w 10000"/>
                <a:gd name="connsiteY95" fmla="*/ 361 h 10000"/>
                <a:gd name="connsiteX96" fmla="*/ 5670 w 10000"/>
                <a:gd name="connsiteY96" fmla="*/ 0 h 10000"/>
                <a:gd name="connsiteX97" fmla="*/ 5911 w 10000"/>
                <a:gd name="connsiteY97" fmla="*/ 0 h 10000"/>
                <a:gd name="connsiteX98" fmla="*/ 6495 w 10000"/>
                <a:gd name="connsiteY98" fmla="*/ 0 h 10000"/>
                <a:gd name="connsiteX0" fmla="*/ 6495 w 10000"/>
                <a:gd name="connsiteY0" fmla="*/ 0 h 10000"/>
                <a:gd name="connsiteX1" fmla="*/ 6495 w 10000"/>
                <a:gd name="connsiteY1" fmla="*/ 0 h 10000"/>
                <a:gd name="connsiteX2" fmla="*/ 6804 w 10000"/>
                <a:gd name="connsiteY2" fmla="*/ 722 h 10000"/>
                <a:gd name="connsiteX3" fmla="*/ 6667 w 10000"/>
                <a:gd name="connsiteY3" fmla="*/ 979 h 10000"/>
                <a:gd name="connsiteX4" fmla="*/ 6735 w 10000"/>
                <a:gd name="connsiteY4" fmla="*/ 1340 h 10000"/>
                <a:gd name="connsiteX5" fmla="*/ 7148 w 10000"/>
                <a:gd name="connsiteY5" fmla="*/ 1443 h 10000"/>
                <a:gd name="connsiteX6" fmla="*/ 7388 w 10000"/>
                <a:gd name="connsiteY6" fmla="*/ 2062 h 10000"/>
                <a:gd name="connsiteX7" fmla="*/ 7388 w 10000"/>
                <a:gd name="connsiteY7" fmla="*/ 2320 h 10000"/>
                <a:gd name="connsiteX8" fmla="*/ 8041 w 10000"/>
                <a:gd name="connsiteY8" fmla="*/ 2784 h 10000"/>
                <a:gd name="connsiteX9" fmla="*/ 8522 w 10000"/>
                <a:gd name="connsiteY9" fmla="*/ 2577 h 10000"/>
                <a:gd name="connsiteX10" fmla="*/ 8832 w 10000"/>
                <a:gd name="connsiteY10" fmla="*/ 3144 h 10000"/>
                <a:gd name="connsiteX11" fmla="*/ 9175 w 10000"/>
                <a:gd name="connsiteY11" fmla="*/ 3144 h 10000"/>
                <a:gd name="connsiteX12" fmla="*/ 10000 w 10000"/>
                <a:gd name="connsiteY12" fmla="*/ 3557 h 10000"/>
                <a:gd name="connsiteX13" fmla="*/ 10000 w 10000"/>
                <a:gd name="connsiteY13" fmla="*/ 3918 h 10000"/>
                <a:gd name="connsiteX14" fmla="*/ 9725 w 10000"/>
                <a:gd name="connsiteY14" fmla="*/ 4536 h 10000"/>
                <a:gd name="connsiteX15" fmla="*/ 9897 w 10000"/>
                <a:gd name="connsiteY15" fmla="*/ 5258 h 10000"/>
                <a:gd name="connsiteX16" fmla="*/ 9828 w 10000"/>
                <a:gd name="connsiteY16" fmla="*/ 5722 h 10000"/>
                <a:gd name="connsiteX17" fmla="*/ 9424 w 10000"/>
                <a:gd name="connsiteY17" fmla="*/ 5830 h 10000"/>
                <a:gd name="connsiteX18" fmla="*/ 9111 w 10000"/>
                <a:gd name="connsiteY18" fmla="*/ 6406 h 10000"/>
                <a:gd name="connsiteX19" fmla="*/ 9003 w 10000"/>
                <a:gd name="connsiteY19" fmla="*/ 6701 h 10000"/>
                <a:gd name="connsiteX20" fmla="*/ 8522 w 10000"/>
                <a:gd name="connsiteY20" fmla="*/ 6804 h 10000"/>
                <a:gd name="connsiteX21" fmla="*/ 8110 w 10000"/>
                <a:gd name="connsiteY21" fmla="*/ 7216 h 10000"/>
                <a:gd name="connsiteX22" fmla="*/ 7629 w 10000"/>
                <a:gd name="connsiteY22" fmla="*/ 7216 h 10000"/>
                <a:gd name="connsiteX23" fmla="*/ 7148 w 10000"/>
                <a:gd name="connsiteY23" fmla="*/ 7680 h 10000"/>
                <a:gd name="connsiteX24" fmla="*/ 7148 w 10000"/>
                <a:gd name="connsiteY24" fmla="*/ 8402 h 10000"/>
                <a:gd name="connsiteX25" fmla="*/ 7457 w 10000"/>
                <a:gd name="connsiteY25" fmla="*/ 8763 h 10000"/>
                <a:gd name="connsiteX26" fmla="*/ 8041 w 10000"/>
                <a:gd name="connsiteY26" fmla="*/ 8660 h 10000"/>
                <a:gd name="connsiteX27" fmla="*/ 7938 w 10000"/>
                <a:gd name="connsiteY27" fmla="*/ 9021 h 10000"/>
                <a:gd name="connsiteX28" fmla="*/ 7285 w 10000"/>
                <a:gd name="connsiteY28" fmla="*/ 9278 h 10000"/>
                <a:gd name="connsiteX29" fmla="*/ 6564 w 10000"/>
                <a:gd name="connsiteY29" fmla="*/ 10000 h 10000"/>
                <a:gd name="connsiteX30" fmla="*/ 6254 w 10000"/>
                <a:gd name="connsiteY30" fmla="*/ 9639 h 10000"/>
                <a:gd name="connsiteX31" fmla="*/ 6323 w 10000"/>
                <a:gd name="connsiteY31" fmla="*/ 9124 h 10000"/>
                <a:gd name="connsiteX32" fmla="*/ 5773 w 10000"/>
                <a:gd name="connsiteY32" fmla="*/ 8763 h 10000"/>
                <a:gd name="connsiteX33" fmla="*/ 5842 w 10000"/>
                <a:gd name="connsiteY33" fmla="*/ 8557 h 10000"/>
                <a:gd name="connsiteX34" fmla="*/ 6323 w 10000"/>
                <a:gd name="connsiteY34" fmla="*/ 8196 h 10000"/>
                <a:gd name="connsiteX35" fmla="*/ 6254 w 10000"/>
                <a:gd name="connsiteY35" fmla="*/ 7938 h 10000"/>
                <a:gd name="connsiteX36" fmla="*/ 5361 w 10000"/>
                <a:gd name="connsiteY36" fmla="*/ 7577 h 10000"/>
                <a:gd name="connsiteX37" fmla="*/ 5361 w 10000"/>
                <a:gd name="connsiteY37" fmla="*/ 7216 h 10000"/>
                <a:gd name="connsiteX38" fmla="*/ 4777 w 10000"/>
                <a:gd name="connsiteY38" fmla="*/ 7320 h 10000"/>
                <a:gd name="connsiteX39" fmla="*/ 4536 w 10000"/>
                <a:gd name="connsiteY39" fmla="*/ 7938 h 10000"/>
                <a:gd name="connsiteX40" fmla="*/ 4124 w 10000"/>
                <a:gd name="connsiteY40" fmla="*/ 8918 h 10000"/>
                <a:gd name="connsiteX41" fmla="*/ 3883 w 10000"/>
                <a:gd name="connsiteY41" fmla="*/ 8660 h 10000"/>
                <a:gd name="connsiteX42" fmla="*/ 3643 w 10000"/>
                <a:gd name="connsiteY42" fmla="*/ 8763 h 10000"/>
                <a:gd name="connsiteX43" fmla="*/ 3402 w 10000"/>
                <a:gd name="connsiteY43" fmla="*/ 8660 h 10000"/>
                <a:gd name="connsiteX44" fmla="*/ 3471 w 10000"/>
                <a:gd name="connsiteY44" fmla="*/ 8557 h 10000"/>
                <a:gd name="connsiteX45" fmla="*/ 3643 w 10000"/>
                <a:gd name="connsiteY45" fmla="*/ 8041 h 10000"/>
                <a:gd name="connsiteX46" fmla="*/ 3814 w 10000"/>
                <a:gd name="connsiteY46" fmla="*/ 7680 h 10000"/>
                <a:gd name="connsiteX47" fmla="*/ 3711 w 10000"/>
                <a:gd name="connsiteY47" fmla="*/ 7423 h 10000"/>
                <a:gd name="connsiteX48" fmla="*/ 3883 w 10000"/>
                <a:gd name="connsiteY48" fmla="*/ 7423 h 10000"/>
                <a:gd name="connsiteX49" fmla="*/ 3883 w 10000"/>
                <a:gd name="connsiteY49" fmla="*/ 7577 h 10000"/>
                <a:gd name="connsiteX50" fmla="*/ 4227 w 10000"/>
                <a:gd name="connsiteY50" fmla="*/ 7577 h 10000"/>
                <a:gd name="connsiteX51" fmla="*/ 4364 w 10000"/>
                <a:gd name="connsiteY51" fmla="*/ 7423 h 10000"/>
                <a:gd name="connsiteX52" fmla="*/ 4296 w 10000"/>
                <a:gd name="connsiteY52" fmla="*/ 7320 h 10000"/>
                <a:gd name="connsiteX53" fmla="*/ 4364 w 10000"/>
                <a:gd name="connsiteY53" fmla="*/ 7216 h 10000"/>
                <a:gd name="connsiteX54" fmla="*/ 4124 w 10000"/>
                <a:gd name="connsiteY54" fmla="*/ 6804 h 10000"/>
                <a:gd name="connsiteX55" fmla="*/ 4055 w 10000"/>
                <a:gd name="connsiteY55" fmla="*/ 6340 h 10000"/>
                <a:gd name="connsiteX56" fmla="*/ 3883 w 10000"/>
                <a:gd name="connsiteY56" fmla="*/ 6237 h 10000"/>
                <a:gd name="connsiteX57" fmla="*/ 3883 w 10000"/>
                <a:gd name="connsiteY57" fmla="*/ 5722 h 10000"/>
                <a:gd name="connsiteX58" fmla="*/ 3643 w 10000"/>
                <a:gd name="connsiteY58" fmla="*/ 5464 h 10000"/>
                <a:gd name="connsiteX59" fmla="*/ 3402 w 10000"/>
                <a:gd name="connsiteY59" fmla="*/ 5361 h 10000"/>
                <a:gd name="connsiteX60" fmla="*/ 2990 w 10000"/>
                <a:gd name="connsiteY60" fmla="*/ 5000 h 10000"/>
                <a:gd name="connsiteX61" fmla="*/ 2577 w 10000"/>
                <a:gd name="connsiteY61" fmla="*/ 5103 h 10000"/>
                <a:gd name="connsiteX62" fmla="*/ 2509 w 10000"/>
                <a:gd name="connsiteY62" fmla="*/ 5361 h 10000"/>
                <a:gd name="connsiteX63" fmla="*/ 2268 w 10000"/>
                <a:gd name="connsiteY63" fmla="*/ 5361 h 10000"/>
                <a:gd name="connsiteX64" fmla="*/ 2096 w 10000"/>
                <a:gd name="connsiteY64" fmla="*/ 5619 h 10000"/>
                <a:gd name="connsiteX65" fmla="*/ 1684 w 10000"/>
                <a:gd name="connsiteY65" fmla="*/ 5722 h 10000"/>
                <a:gd name="connsiteX66" fmla="*/ 1546 w 10000"/>
                <a:gd name="connsiteY66" fmla="*/ 5876 h 10000"/>
                <a:gd name="connsiteX67" fmla="*/ 1271 w 10000"/>
                <a:gd name="connsiteY67" fmla="*/ 5619 h 10000"/>
                <a:gd name="connsiteX68" fmla="*/ 893 w 10000"/>
                <a:gd name="connsiteY68" fmla="*/ 5619 h 10000"/>
                <a:gd name="connsiteX69" fmla="*/ 550 w 10000"/>
                <a:gd name="connsiteY69" fmla="*/ 5464 h 10000"/>
                <a:gd name="connsiteX70" fmla="*/ 309 w 10000"/>
                <a:gd name="connsiteY70" fmla="*/ 5722 h 10000"/>
                <a:gd name="connsiteX71" fmla="*/ 309 w 10000"/>
                <a:gd name="connsiteY71" fmla="*/ 5361 h 10000"/>
                <a:gd name="connsiteX72" fmla="*/ 0 w 10000"/>
                <a:gd name="connsiteY72" fmla="*/ 5000 h 10000"/>
                <a:gd name="connsiteX73" fmla="*/ 69 w 10000"/>
                <a:gd name="connsiteY73" fmla="*/ 4536 h 10000"/>
                <a:gd name="connsiteX74" fmla="*/ 241 w 10000"/>
                <a:gd name="connsiteY74" fmla="*/ 4278 h 10000"/>
                <a:gd name="connsiteX75" fmla="*/ 378 w 10000"/>
                <a:gd name="connsiteY75" fmla="*/ 4278 h 10000"/>
                <a:gd name="connsiteX76" fmla="*/ 241 w 10000"/>
                <a:gd name="connsiteY76" fmla="*/ 3660 h 10000"/>
                <a:gd name="connsiteX77" fmla="*/ 722 w 10000"/>
                <a:gd name="connsiteY77" fmla="*/ 2680 h 10000"/>
                <a:gd name="connsiteX78" fmla="*/ 962 w 10000"/>
                <a:gd name="connsiteY78" fmla="*/ 2423 h 10000"/>
                <a:gd name="connsiteX79" fmla="*/ 1031 w 10000"/>
                <a:gd name="connsiteY79" fmla="*/ 2216 h 10000"/>
                <a:gd name="connsiteX80" fmla="*/ 790 w 10000"/>
                <a:gd name="connsiteY80" fmla="*/ 979 h 10000"/>
                <a:gd name="connsiteX81" fmla="*/ 1031 w 10000"/>
                <a:gd name="connsiteY81" fmla="*/ 979 h 10000"/>
                <a:gd name="connsiteX82" fmla="*/ 1375 w 10000"/>
                <a:gd name="connsiteY82" fmla="*/ 619 h 10000"/>
                <a:gd name="connsiteX83" fmla="*/ 1787 w 10000"/>
                <a:gd name="connsiteY83" fmla="*/ 464 h 10000"/>
                <a:gd name="connsiteX84" fmla="*/ 2337 w 10000"/>
                <a:gd name="connsiteY84" fmla="*/ 619 h 10000"/>
                <a:gd name="connsiteX85" fmla="*/ 2990 w 10000"/>
                <a:gd name="connsiteY85" fmla="*/ 979 h 10000"/>
                <a:gd name="connsiteX86" fmla="*/ 3402 w 10000"/>
                <a:gd name="connsiteY86" fmla="*/ 979 h 10000"/>
                <a:gd name="connsiteX87" fmla="*/ 3574 w 10000"/>
                <a:gd name="connsiteY87" fmla="*/ 1237 h 10000"/>
                <a:gd name="connsiteX88" fmla="*/ 3814 w 10000"/>
                <a:gd name="connsiteY88" fmla="*/ 979 h 10000"/>
                <a:gd name="connsiteX89" fmla="*/ 3952 w 10000"/>
                <a:gd name="connsiteY89" fmla="*/ 1237 h 10000"/>
                <a:gd name="connsiteX90" fmla="*/ 4467 w 10000"/>
                <a:gd name="connsiteY90" fmla="*/ 1237 h 10000"/>
                <a:gd name="connsiteX91" fmla="*/ 4708 w 10000"/>
                <a:gd name="connsiteY91" fmla="*/ 1340 h 10000"/>
                <a:gd name="connsiteX92" fmla="*/ 4708 w 10000"/>
                <a:gd name="connsiteY92" fmla="*/ 619 h 10000"/>
                <a:gd name="connsiteX93" fmla="*/ 4880 w 10000"/>
                <a:gd name="connsiteY93" fmla="*/ 361 h 10000"/>
                <a:gd name="connsiteX94" fmla="*/ 5361 w 10000"/>
                <a:gd name="connsiteY94" fmla="*/ 258 h 10000"/>
                <a:gd name="connsiteX95" fmla="*/ 5601 w 10000"/>
                <a:gd name="connsiteY95" fmla="*/ 361 h 10000"/>
                <a:gd name="connsiteX96" fmla="*/ 5670 w 10000"/>
                <a:gd name="connsiteY96" fmla="*/ 0 h 10000"/>
                <a:gd name="connsiteX97" fmla="*/ 5911 w 10000"/>
                <a:gd name="connsiteY97" fmla="*/ 0 h 10000"/>
                <a:gd name="connsiteX98" fmla="*/ 6495 w 10000"/>
                <a:gd name="connsiteY98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6495" y="0"/>
                  </a:moveTo>
                  <a:lnTo>
                    <a:pt x="6495" y="0"/>
                  </a:lnTo>
                  <a:lnTo>
                    <a:pt x="6804" y="722"/>
                  </a:lnTo>
                  <a:lnTo>
                    <a:pt x="6667" y="979"/>
                  </a:lnTo>
                  <a:cubicBezTo>
                    <a:pt x="6690" y="1099"/>
                    <a:pt x="6712" y="1220"/>
                    <a:pt x="6735" y="1340"/>
                  </a:cubicBezTo>
                  <a:lnTo>
                    <a:pt x="7148" y="1443"/>
                  </a:lnTo>
                  <a:lnTo>
                    <a:pt x="7388" y="2062"/>
                  </a:lnTo>
                  <a:lnTo>
                    <a:pt x="7388" y="2320"/>
                  </a:lnTo>
                  <a:lnTo>
                    <a:pt x="8041" y="2784"/>
                  </a:lnTo>
                  <a:lnTo>
                    <a:pt x="8522" y="2577"/>
                  </a:lnTo>
                  <a:lnTo>
                    <a:pt x="8832" y="3144"/>
                  </a:lnTo>
                  <a:lnTo>
                    <a:pt x="9175" y="3144"/>
                  </a:lnTo>
                  <a:lnTo>
                    <a:pt x="10000" y="3557"/>
                  </a:lnTo>
                  <a:lnTo>
                    <a:pt x="10000" y="3918"/>
                  </a:lnTo>
                  <a:lnTo>
                    <a:pt x="9725" y="4536"/>
                  </a:lnTo>
                  <a:cubicBezTo>
                    <a:pt x="9782" y="4777"/>
                    <a:pt x="9840" y="5017"/>
                    <a:pt x="9897" y="5258"/>
                  </a:cubicBezTo>
                  <a:cubicBezTo>
                    <a:pt x="9874" y="5413"/>
                    <a:pt x="9851" y="5567"/>
                    <a:pt x="9828" y="5722"/>
                  </a:cubicBezTo>
                  <a:lnTo>
                    <a:pt x="9424" y="5830"/>
                  </a:lnTo>
                  <a:cubicBezTo>
                    <a:pt x="9380" y="6058"/>
                    <a:pt x="9155" y="6178"/>
                    <a:pt x="9111" y="6406"/>
                  </a:cubicBezTo>
                  <a:lnTo>
                    <a:pt x="9003" y="6701"/>
                  </a:lnTo>
                  <a:lnTo>
                    <a:pt x="8522" y="6804"/>
                  </a:lnTo>
                  <a:lnTo>
                    <a:pt x="8110" y="7216"/>
                  </a:lnTo>
                  <a:lnTo>
                    <a:pt x="7629" y="7216"/>
                  </a:lnTo>
                  <a:lnTo>
                    <a:pt x="7148" y="7680"/>
                  </a:lnTo>
                  <a:lnTo>
                    <a:pt x="7148" y="8402"/>
                  </a:lnTo>
                  <a:lnTo>
                    <a:pt x="7457" y="8763"/>
                  </a:lnTo>
                  <a:lnTo>
                    <a:pt x="8041" y="8660"/>
                  </a:lnTo>
                  <a:cubicBezTo>
                    <a:pt x="8007" y="8780"/>
                    <a:pt x="7972" y="8901"/>
                    <a:pt x="7938" y="9021"/>
                  </a:cubicBezTo>
                  <a:lnTo>
                    <a:pt x="7285" y="9278"/>
                  </a:lnTo>
                  <a:lnTo>
                    <a:pt x="6564" y="10000"/>
                  </a:lnTo>
                  <a:lnTo>
                    <a:pt x="6254" y="9639"/>
                  </a:lnTo>
                  <a:cubicBezTo>
                    <a:pt x="6277" y="9467"/>
                    <a:pt x="6300" y="9296"/>
                    <a:pt x="6323" y="9124"/>
                  </a:cubicBezTo>
                  <a:lnTo>
                    <a:pt x="5773" y="8763"/>
                  </a:lnTo>
                  <a:cubicBezTo>
                    <a:pt x="5796" y="8694"/>
                    <a:pt x="5819" y="8626"/>
                    <a:pt x="5842" y="8557"/>
                  </a:cubicBezTo>
                  <a:lnTo>
                    <a:pt x="6323" y="8196"/>
                  </a:lnTo>
                  <a:lnTo>
                    <a:pt x="6254" y="7938"/>
                  </a:lnTo>
                  <a:lnTo>
                    <a:pt x="5361" y="7577"/>
                  </a:lnTo>
                  <a:lnTo>
                    <a:pt x="5361" y="7216"/>
                  </a:lnTo>
                  <a:lnTo>
                    <a:pt x="4777" y="7320"/>
                  </a:lnTo>
                  <a:cubicBezTo>
                    <a:pt x="4697" y="7526"/>
                    <a:pt x="4616" y="7732"/>
                    <a:pt x="4536" y="7938"/>
                  </a:cubicBezTo>
                  <a:lnTo>
                    <a:pt x="4124" y="8918"/>
                  </a:lnTo>
                  <a:lnTo>
                    <a:pt x="3883" y="8660"/>
                  </a:lnTo>
                  <a:lnTo>
                    <a:pt x="3643" y="8763"/>
                  </a:lnTo>
                  <a:lnTo>
                    <a:pt x="3402" y="8660"/>
                  </a:lnTo>
                  <a:cubicBezTo>
                    <a:pt x="3425" y="8626"/>
                    <a:pt x="3448" y="8591"/>
                    <a:pt x="3471" y="8557"/>
                  </a:cubicBezTo>
                  <a:cubicBezTo>
                    <a:pt x="3528" y="8385"/>
                    <a:pt x="3586" y="8213"/>
                    <a:pt x="3643" y="8041"/>
                  </a:cubicBezTo>
                  <a:lnTo>
                    <a:pt x="3814" y="7680"/>
                  </a:lnTo>
                  <a:cubicBezTo>
                    <a:pt x="3780" y="7594"/>
                    <a:pt x="3745" y="7509"/>
                    <a:pt x="3711" y="7423"/>
                  </a:cubicBezTo>
                  <a:lnTo>
                    <a:pt x="3883" y="7423"/>
                  </a:lnTo>
                  <a:lnTo>
                    <a:pt x="3883" y="7577"/>
                  </a:lnTo>
                  <a:lnTo>
                    <a:pt x="4227" y="7577"/>
                  </a:lnTo>
                  <a:cubicBezTo>
                    <a:pt x="4273" y="7526"/>
                    <a:pt x="4318" y="7474"/>
                    <a:pt x="4364" y="7423"/>
                  </a:cubicBezTo>
                  <a:cubicBezTo>
                    <a:pt x="4341" y="7389"/>
                    <a:pt x="4319" y="7354"/>
                    <a:pt x="4296" y="7320"/>
                  </a:cubicBezTo>
                  <a:lnTo>
                    <a:pt x="4364" y="7216"/>
                  </a:lnTo>
                  <a:lnTo>
                    <a:pt x="4124" y="6804"/>
                  </a:lnTo>
                  <a:cubicBezTo>
                    <a:pt x="4101" y="6649"/>
                    <a:pt x="4078" y="6495"/>
                    <a:pt x="4055" y="6340"/>
                  </a:cubicBezTo>
                  <a:lnTo>
                    <a:pt x="3883" y="6237"/>
                  </a:lnTo>
                  <a:lnTo>
                    <a:pt x="3883" y="5722"/>
                  </a:lnTo>
                  <a:lnTo>
                    <a:pt x="3643" y="5464"/>
                  </a:lnTo>
                  <a:lnTo>
                    <a:pt x="3402" y="5361"/>
                  </a:lnTo>
                  <a:lnTo>
                    <a:pt x="2990" y="5000"/>
                  </a:lnTo>
                  <a:lnTo>
                    <a:pt x="2577" y="5103"/>
                  </a:lnTo>
                  <a:cubicBezTo>
                    <a:pt x="2554" y="5189"/>
                    <a:pt x="2532" y="5275"/>
                    <a:pt x="2509" y="5361"/>
                  </a:cubicBezTo>
                  <a:lnTo>
                    <a:pt x="2268" y="5361"/>
                  </a:lnTo>
                  <a:lnTo>
                    <a:pt x="2096" y="5619"/>
                  </a:lnTo>
                  <a:lnTo>
                    <a:pt x="1684" y="5722"/>
                  </a:lnTo>
                  <a:lnTo>
                    <a:pt x="1546" y="5876"/>
                  </a:lnTo>
                  <a:lnTo>
                    <a:pt x="1271" y="5619"/>
                  </a:lnTo>
                  <a:lnTo>
                    <a:pt x="893" y="5619"/>
                  </a:lnTo>
                  <a:lnTo>
                    <a:pt x="550" y="5464"/>
                  </a:lnTo>
                  <a:lnTo>
                    <a:pt x="309" y="5722"/>
                  </a:lnTo>
                  <a:lnTo>
                    <a:pt x="309" y="5361"/>
                  </a:lnTo>
                  <a:lnTo>
                    <a:pt x="0" y="5000"/>
                  </a:lnTo>
                  <a:cubicBezTo>
                    <a:pt x="23" y="4845"/>
                    <a:pt x="46" y="4691"/>
                    <a:pt x="69" y="4536"/>
                  </a:cubicBezTo>
                  <a:lnTo>
                    <a:pt x="241" y="4278"/>
                  </a:lnTo>
                  <a:lnTo>
                    <a:pt x="378" y="4278"/>
                  </a:lnTo>
                  <a:cubicBezTo>
                    <a:pt x="332" y="4072"/>
                    <a:pt x="287" y="3866"/>
                    <a:pt x="241" y="3660"/>
                  </a:cubicBezTo>
                  <a:lnTo>
                    <a:pt x="722" y="2680"/>
                  </a:lnTo>
                  <a:lnTo>
                    <a:pt x="962" y="2423"/>
                  </a:lnTo>
                  <a:lnTo>
                    <a:pt x="1031" y="2216"/>
                  </a:lnTo>
                  <a:cubicBezTo>
                    <a:pt x="951" y="1804"/>
                    <a:pt x="870" y="1391"/>
                    <a:pt x="790" y="979"/>
                  </a:cubicBezTo>
                  <a:lnTo>
                    <a:pt x="1031" y="979"/>
                  </a:lnTo>
                  <a:lnTo>
                    <a:pt x="1375" y="619"/>
                  </a:lnTo>
                  <a:lnTo>
                    <a:pt x="1787" y="464"/>
                  </a:lnTo>
                  <a:lnTo>
                    <a:pt x="2337" y="619"/>
                  </a:lnTo>
                  <a:lnTo>
                    <a:pt x="2990" y="979"/>
                  </a:lnTo>
                  <a:lnTo>
                    <a:pt x="3402" y="979"/>
                  </a:lnTo>
                  <a:lnTo>
                    <a:pt x="3574" y="1237"/>
                  </a:lnTo>
                  <a:lnTo>
                    <a:pt x="3814" y="979"/>
                  </a:lnTo>
                  <a:lnTo>
                    <a:pt x="3952" y="1237"/>
                  </a:lnTo>
                  <a:lnTo>
                    <a:pt x="4467" y="1237"/>
                  </a:lnTo>
                  <a:lnTo>
                    <a:pt x="4708" y="1340"/>
                  </a:lnTo>
                  <a:lnTo>
                    <a:pt x="4708" y="619"/>
                  </a:lnTo>
                  <a:lnTo>
                    <a:pt x="4880" y="361"/>
                  </a:lnTo>
                  <a:lnTo>
                    <a:pt x="5361" y="258"/>
                  </a:lnTo>
                  <a:lnTo>
                    <a:pt x="5601" y="361"/>
                  </a:lnTo>
                  <a:cubicBezTo>
                    <a:pt x="5624" y="241"/>
                    <a:pt x="5647" y="120"/>
                    <a:pt x="5670" y="0"/>
                  </a:cubicBezTo>
                  <a:lnTo>
                    <a:pt x="5911" y="0"/>
                  </a:lnTo>
                  <a:lnTo>
                    <a:pt x="6495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1" name="Freeform 337">
              <a:extLst>
                <a:ext uri="{FF2B5EF4-FFF2-40B4-BE49-F238E27FC236}">
                  <a16:creationId xmlns:a16="http://schemas.microsoft.com/office/drawing/2014/main" id="{5F15E5BA-2DED-0868-5CF2-5D4AE68A2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769" y="4785150"/>
              <a:ext cx="141461" cy="158505"/>
            </a:xfrm>
            <a:custGeom>
              <a:avLst/>
              <a:gdLst>
                <a:gd name="T0" fmla="*/ 22 w 83"/>
                <a:gd name="T1" fmla="*/ 0 h 93"/>
                <a:gd name="T2" fmla="*/ 22 w 83"/>
                <a:gd name="T3" fmla="*/ 0 h 93"/>
                <a:gd name="T4" fmla="*/ 41 w 83"/>
                <a:gd name="T5" fmla="*/ 14 h 93"/>
                <a:gd name="T6" fmla="*/ 45 w 83"/>
                <a:gd name="T7" fmla="*/ 14 h 93"/>
                <a:gd name="T8" fmla="*/ 62 w 83"/>
                <a:gd name="T9" fmla="*/ 26 h 93"/>
                <a:gd name="T10" fmla="*/ 74 w 83"/>
                <a:gd name="T11" fmla="*/ 36 h 93"/>
                <a:gd name="T12" fmla="*/ 83 w 83"/>
                <a:gd name="T13" fmla="*/ 50 h 93"/>
                <a:gd name="T14" fmla="*/ 76 w 83"/>
                <a:gd name="T15" fmla="*/ 59 h 93"/>
                <a:gd name="T16" fmla="*/ 81 w 83"/>
                <a:gd name="T17" fmla="*/ 69 h 93"/>
                <a:gd name="T18" fmla="*/ 74 w 83"/>
                <a:gd name="T19" fmla="*/ 81 h 93"/>
                <a:gd name="T20" fmla="*/ 57 w 83"/>
                <a:gd name="T21" fmla="*/ 93 h 93"/>
                <a:gd name="T22" fmla="*/ 43 w 83"/>
                <a:gd name="T23" fmla="*/ 88 h 93"/>
                <a:gd name="T24" fmla="*/ 36 w 83"/>
                <a:gd name="T25" fmla="*/ 90 h 93"/>
                <a:gd name="T26" fmla="*/ 19 w 83"/>
                <a:gd name="T27" fmla="*/ 83 h 93"/>
                <a:gd name="T28" fmla="*/ 10 w 83"/>
                <a:gd name="T29" fmla="*/ 83 h 93"/>
                <a:gd name="T30" fmla="*/ 0 w 83"/>
                <a:gd name="T31" fmla="*/ 74 h 93"/>
                <a:gd name="T32" fmla="*/ 0 w 83"/>
                <a:gd name="T33" fmla="*/ 59 h 93"/>
                <a:gd name="T34" fmla="*/ 5 w 83"/>
                <a:gd name="T35" fmla="*/ 55 h 93"/>
                <a:gd name="T36" fmla="*/ 5 w 83"/>
                <a:gd name="T37" fmla="*/ 36 h 93"/>
                <a:gd name="T38" fmla="*/ 10 w 83"/>
                <a:gd name="T39" fmla="*/ 17 h 93"/>
                <a:gd name="T40" fmla="*/ 12 w 83"/>
                <a:gd name="T41" fmla="*/ 3 h 93"/>
                <a:gd name="T42" fmla="*/ 22 w 83"/>
                <a:gd name="T4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" h="93">
                  <a:moveTo>
                    <a:pt x="22" y="0"/>
                  </a:moveTo>
                  <a:lnTo>
                    <a:pt x="22" y="0"/>
                  </a:lnTo>
                  <a:lnTo>
                    <a:pt x="41" y="14"/>
                  </a:lnTo>
                  <a:lnTo>
                    <a:pt x="45" y="14"/>
                  </a:lnTo>
                  <a:lnTo>
                    <a:pt x="62" y="26"/>
                  </a:lnTo>
                  <a:lnTo>
                    <a:pt x="74" y="36"/>
                  </a:lnTo>
                  <a:lnTo>
                    <a:pt x="83" y="50"/>
                  </a:lnTo>
                  <a:lnTo>
                    <a:pt x="76" y="59"/>
                  </a:lnTo>
                  <a:lnTo>
                    <a:pt x="81" y="69"/>
                  </a:lnTo>
                  <a:lnTo>
                    <a:pt x="74" y="81"/>
                  </a:lnTo>
                  <a:lnTo>
                    <a:pt x="57" y="93"/>
                  </a:lnTo>
                  <a:lnTo>
                    <a:pt x="43" y="88"/>
                  </a:lnTo>
                  <a:lnTo>
                    <a:pt x="36" y="90"/>
                  </a:lnTo>
                  <a:lnTo>
                    <a:pt x="19" y="83"/>
                  </a:lnTo>
                  <a:lnTo>
                    <a:pt x="10" y="83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5" y="55"/>
                  </a:lnTo>
                  <a:lnTo>
                    <a:pt x="5" y="36"/>
                  </a:lnTo>
                  <a:lnTo>
                    <a:pt x="10" y="17"/>
                  </a:lnTo>
                  <a:lnTo>
                    <a:pt x="12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2" name="Freeform 339">
              <a:extLst>
                <a:ext uri="{FF2B5EF4-FFF2-40B4-BE49-F238E27FC236}">
                  <a16:creationId xmlns:a16="http://schemas.microsoft.com/office/drawing/2014/main" id="{D071E5F0-9D79-BD08-85F6-56A78AC7F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41709" y="1081601"/>
              <a:ext cx="2890574" cy="2312801"/>
            </a:xfrm>
            <a:custGeom>
              <a:avLst/>
              <a:gdLst>
                <a:gd name="T0" fmla="*/ 258 w 1696"/>
                <a:gd name="T1" fmla="*/ 1338 h 1357"/>
                <a:gd name="T2" fmla="*/ 274 w 1696"/>
                <a:gd name="T3" fmla="*/ 1347 h 1357"/>
                <a:gd name="T4" fmla="*/ 246 w 1696"/>
                <a:gd name="T5" fmla="*/ 1323 h 1357"/>
                <a:gd name="T6" fmla="*/ 253 w 1696"/>
                <a:gd name="T7" fmla="*/ 1326 h 1357"/>
                <a:gd name="T8" fmla="*/ 241 w 1696"/>
                <a:gd name="T9" fmla="*/ 1316 h 1357"/>
                <a:gd name="T10" fmla="*/ 222 w 1696"/>
                <a:gd name="T11" fmla="*/ 1307 h 1357"/>
                <a:gd name="T12" fmla="*/ 194 w 1696"/>
                <a:gd name="T13" fmla="*/ 1300 h 1357"/>
                <a:gd name="T14" fmla="*/ 1244 w 1696"/>
                <a:gd name="T15" fmla="*/ 748 h 1357"/>
                <a:gd name="T16" fmla="*/ 1336 w 1696"/>
                <a:gd name="T17" fmla="*/ 784 h 1357"/>
                <a:gd name="T18" fmla="*/ 1410 w 1696"/>
                <a:gd name="T19" fmla="*/ 819 h 1357"/>
                <a:gd name="T20" fmla="*/ 1445 w 1696"/>
                <a:gd name="T21" fmla="*/ 845 h 1357"/>
                <a:gd name="T22" fmla="*/ 1443 w 1696"/>
                <a:gd name="T23" fmla="*/ 926 h 1357"/>
                <a:gd name="T24" fmla="*/ 1507 w 1696"/>
                <a:gd name="T25" fmla="*/ 883 h 1357"/>
                <a:gd name="T26" fmla="*/ 1622 w 1696"/>
                <a:gd name="T27" fmla="*/ 852 h 1357"/>
                <a:gd name="T28" fmla="*/ 1677 w 1696"/>
                <a:gd name="T29" fmla="*/ 798 h 1357"/>
                <a:gd name="T30" fmla="*/ 1637 w 1696"/>
                <a:gd name="T31" fmla="*/ 895 h 1357"/>
                <a:gd name="T32" fmla="*/ 1637 w 1696"/>
                <a:gd name="T33" fmla="*/ 931 h 1357"/>
                <a:gd name="T34" fmla="*/ 1594 w 1696"/>
                <a:gd name="T35" fmla="*/ 950 h 1357"/>
                <a:gd name="T36" fmla="*/ 1563 w 1696"/>
                <a:gd name="T37" fmla="*/ 978 h 1357"/>
                <a:gd name="T38" fmla="*/ 1554 w 1696"/>
                <a:gd name="T39" fmla="*/ 1004 h 1357"/>
                <a:gd name="T40" fmla="*/ 1551 w 1696"/>
                <a:gd name="T41" fmla="*/ 1025 h 1357"/>
                <a:gd name="T42" fmla="*/ 1499 w 1696"/>
                <a:gd name="T43" fmla="*/ 1099 h 1357"/>
                <a:gd name="T44" fmla="*/ 1476 w 1696"/>
                <a:gd name="T45" fmla="*/ 1196 h 1357"/>
                <a:gd name="T46" fmla="*/ 1457 w 1696"/>
                <a:gd name="T47" fmla="*/ 1234 h 1357"/>
                <a:gd name="T48" fmla="*/ 1402 w 1696"/>
                <a:gd name="T49" fmla="*/ 1167 h 1357"/>
                <a:gd name="T50" fmla="*/ 1334 w 1696"/>
                <a:gd name="T51" fmla="*/ 1160 h 1357"/>
                <a:gd name="T52" fmla="*/ 1282 w 1696"/>
                <a:gd name="T53" fmla="*/ 1167 h 1357"/>
                <a:gd name="T54" fmla="*/ 1204 w 1696"/>
                <a:gd name="T55" fmla="*/ 1219 h 1357"/>
                <a:gd name="T56" fmla="*/ 1159 w 1696"/>
                <a:gd name="T57" fmla="*/ 1193 h 1357"/>
                <a:gd name="T58" fmla="*/ 1085 w 1696"/>
                <a:gd name="T59" fmla="*/ 1158 h 1357"/>
                <a:gd name="T60" fmla="*/ 984 w 1696"/>
                <a:gd name="T61" fmla="*/ 1134 h 1357"/>
                <a:gd name="T62" fmla="*/ 863 w 1696"/>
                <a:gd name="T63" fmla="*/ 1087 h 1357"/>
                <a:gd name="T64" fmla="*/ 797 w 1696"/>
                <a:gd name="T65" fmla="*/ 1013 h 1357"/>
                <a:gd name="T66" fmla="*/ 764 w 1696"/>
                <a:gd name="T67" fmla="*/ 902 h 1357"/>
                <a:gd name="T68" fmla="*/ 787 w 1696"/>
                <a:gd name="T69" fmla="*/ 781 h 1357"/>
                <a:gd name="T70" fmla="*/ 951 w 1696"/>
                <a:gd name="T71" fmla="*/ 758 h 1357"/>
                <a:gd name="T72" fmla="*/ 1244 w 1696"/>
                <a:gd name="T73" fmla="*/ 748 h 1357"/>
                <a:gd name="T74" fmla="*/ 291 w 1696"/>
                <a:gd name="T75" fmla="*/ 521 h 1357"/>
                <a:gd name="T76" fmla="*/ 99 w 1696"/>
                <a:gd name="T77" fmla="*/ 455 h 1357"/>
                <a:gd name="T78" fmla="*/ 99 w 1696"/>
                <a:gd name="T79" fmla="*/ 455 h 1357"/>
                <a:gd name="T80" fmla="*/ 35 w 1696"/>
                <a:gd name="T81" fmla="*/ 351 h 1357"/>
                <a:gd name="T82" fmla="*/ 269 w 1696"/>
                <a:gd name="T83" fmla="*/ 12 h 1357"/>
                <a:gd name="T84" fmla="*/ 390 w 1696"/>
                <a:gd name="T85" fmla="*/ 57 h 1357"/>
                <a:gd name="T86" fmla="*/ 497 w 1696"/>
                <a:gd name="T87" fmla="*/ 443 h 1357"/>
                <a:gd name="T88" fmla="*/ 605 w 1696"/>
                <a:gd name="T89" fmla="*/ 488 h 1357"/>
                <a:gd name="T90" fmla="*/ 643 w 1696"/>
                <a:gd name="T91" fmla="*/ 587 h 1357"/>
                <a:gd name="T92" fmla="*/ 499 w 1696"/>
                <a:gd name="T93" fmla="*/ 462 h 1357"/>
                <a:gd name="T94" fmla="*/ 357 w 1696"/>
                <a:gd name="T95" fmla="*/ 462 h 1357"/>
                <a:gd name="T96" fmla="*/ 310 w 1696"/>
                <a:gd name="T97" fmla="*/ 450 h 1357"/>
                <a:gd name="T98" fmla="*/ 215 w 1696"/>
                <a:gd name="T99" fmla="*/ 573 h 1357"/>
                <a:gd name="T100" fmla="*/ 128 w 1696"/>
                <a:gd name="T101" fmla="*/ 602 h 1357"/>
                <a:gd name="T102" fmla="*/ 229 w 1696"/>
                <a:gd name="T103" fmla="*/ 505 h 1357"/>
                <a:gd name="T104" fmla="*/ 168 w 1696"/>
                <a:gd name="T105" fmla="*/ 495 h 1357"/>
                <a:gd name="T106" fmla="*/ 104 w 1696"/>
                <a:gd name="T107" fmla="*/ 417 h 1357"/>
                <a:gd name="T108" fmla="*/ 165 w 1696"/>
                <a:gd name="T109" fmla="*/ 334 h 1357"/>
                <a:gd name="T110" fmla="*/ 132 w 1696"/>
                <a:gd name="T111" fmla="*/ 294 h 1357"/>
                <a:gd name="T112" fmla="*/ 128 w 1696"/>
                <a:gd name="T113" fmla="*/ 235 h 1357"/>
                <a:gd name="T114" fmla="*/ 118 w 1696"/>
                <a:gd name="T115" fmla="*/ 116 h 1357"/>
                <a:gd name="T116" fmla="*/ 269 w 1696"/>
                <a:gd name="T117" fmla="*/ 12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96" h="1357">
                  <a:moveTo>
                    <a:pt x="262" y="1352"/>
                  </a:moveTo>
                  <a:lnTo>
                    <a:pt x="262" y="1352"/>
                  </a:lnTo>
                  <a:lnTo>
                    <a:pt x="260" y="1357"/>
                  </a:lnTo>
                  <a:lnTo>
                    <a:pt x="255" y="1352"/>
                  </a:lnTo>
                  <a:lnTo>
                    <a:pt x="255" y="1347"/>
                  </a:lnTo>
                  <a:lnTo>
                    <a:pt x="253" y="1342"/>
                  </a:lnTo>
                  <a:lnTo>
                    <a:pt x="253" y="1340"/>
                  </a:lnTo>
                  <a:lnTo>
                    <a:pt x="258" y="1338"/>
                  </a:lnTo>
                  <a:lnTo>
                    <a:pt x="255" y="1335"/>
                  </a:lnTo>
                  <a:lnTo>
                    <a:pt x="255" y="1333"/>
                  </a:lnTo>
                  <a:lnTo>
                    <a:pt x="258" y="1333"/>
                  </a:lnTo>
                  <a:lnTo>
                    <a:pt x="265" y="1335"/>
                  </a:lnTo>
                  <a:lnTo>
                    <a:pt x="267" y="1335"/>
                  </a:lnTo>
                  <a:lnTo>
                    <a:pt x="269" y="1340"/>
                  </a:lnTo>
                  <a:lnTo>
                    <a:pt x="274" y="1345"/>
                  </a:lnTo>
                  <a:lnTo>
                    <a:pt x="274" y="1347"/>
                  </a:lnTo>
                  <a:lnTo>
                    <a:pt x="267" y="1350"/>
                  </a:lnTo>
                  <a:lnTo>
                    <a:pt x="262" y="1352"/>
                  </a:lnTo>
                  <a:lnTo>
                    <a:pt x="262" y="1352"/>
                  </a:lnTo>
                  <a:lnTo>
                    <a:pt x="262" y="1352"/>
                  </a:lnTo>
                  <a:close/>
                  <a:moveTo>
                    <a:pt x="253" y="1326"/>
                  </a:moveTo>
                  <a:lnTo>
                    <a:pt x="253" y="1326"/>
                  </a:lnTo>
                  <a:lnTo>
                    <a:pt x="248" y="1328"/>
                  </a:lnTo>
                  <a:lnTo>
                    <a:pt x="246" y="1323"/>
                  </a:lnTo>
                  <a:lnTo>
                    <a:pt x="243" y="1321"/>
                  </a:lnTo>
                  <a:lnTo>
                    <a:pt x="243" y="1321"/>
                  </a:lnTo>
                  <a:lnTo>
                    <a:pt x="243" y="1319"/>
                  </a:lnTo>
                  <a:lnTo>
                    <a:pt x="251" y="1321"/>
                  </a:lnTo>
                  <a:lnTo>
                    <a:pt x="253" y="1323"/>
                  </a:lnTo>
                  <a:lnTo>
                    <a:pt x="253" y="1326"/>
                  </a:lnTo>
                  <a:lnTo>
                    <a:pt x="253" y="1326"/>
                  </a:lnTo>
                  <a:lnTo>
                    <a:pt x="253" y="1326"/>
                  </a:lnTo>
                  <a:close/>
                  <a:moveTo>
                    <a:pt x="241" y="1316"/>
                  </a:moveTo>
                  <a:lnTo>
                    <a:pt x="241" y="1316"/>
                  </a:lnTo>
                  <a:lnTo>
                    <a:pt x="241" y="1319"/>
                  </a:lnTo>
                  <a:lnTo>
                    <a:pt x="234" y="1316"/>
                  </a:lnTo>
                  <a:lnTo>
                    <a:pt x="234" y="1316"/>
                  </a:lnTo>
                  <a:lnTo>
                    <a:pt x="241" y="1316"/>
                  </a:lnTo>
                  <a:lnTo>
                    <a:pt x="241" y="1316"/>
                  </a:lnTo>
                  <a:lnTo>
                    <a:pt x="241" y="1316"/>
                  </a:lnTo>
                  <a:close/>
                  <a:moveTo>
                    <a:pt x="227" y="1314"/>
                  </a:moveTo>
                  <a:lnTo>
                    <a:pt x="227" y="1314"/>
                  </a:lnTo>
                  <a:lnTo>
                    <a:pt x="227" y="1314"/>
                  </a:lnTo>
                  <a:lnTo>
                    <a:pt x="225" y="1314"/>
                  </a:lnTo>
                  <a:lnTo>
                    <a:pt x="220" y="1314"/>
                  </a:lnTo>
                  <a:lnTo>
                    <a:pt x="217" y="1312"/>
                  </a:lnTo>
                  <a:lnTo>
                    <a:pt x="217" y="1309"/>
                  </a:lnTo>
                  <a:lnTo>
                    <a:pt x="222" y="1307"/>
                  </a:lnTo>
                  <a:lnTo>
                    <a:pt x="225" y="1309"/>
                  </a:lnTo>
                  <a:lnTo>
                    <a:pt x="227" y="1314"/>
                  </a:lnTo>
                  <a:lnTo>
                    <a:pt x="227" y="1314"/>
                  </a:lnTo>
                  <a:lnTo>
                    <a:pt x="227" y="1314"/>
                  </a:lnTo>
                  <a:close/>
                  <a:moveTo>
                    <a:pt x="201" y="1302"/>
                  </a:moveTo>
                  <a:lnTo>
                    <a:pt x="201" y="1302"/>
                  </a:lnTo>
                  <a:lnTo>
                    <a:pt x="199" y="1305"/>
                  </a:lnTo>
                  <a:lnTo>
                    <a:pt x="194" y="1300"/>
                  </a:lnTo>
                  <a:lnTo>
                    <a:pt x="194" y="1300"/>
                  </a:lnTo>
                  <a:lnTo>
                    <a:pt x="196" y="1297"/>
                  </a:lnTo>
                  <a:lnTo>
                    <a:pt x="201" y="1297"/>
                  </a:lnTo>
                  <a:lnTo>
                    <a:pt x="201" y="1302"/>
                  </a:lnTo>
                  <a:lnTo>
                    <a:pt x="201" y="1302"/>
                  </a:lnTo>
                  <a:lnTo>
                    <a:pt x="201" y="1302"/>
                  </a:lnTo>
                  <a:close/>
                  <a:moveTo>
                    <a:pt x="1244" y="748"/>
                  </a:moveTo>
                  <a:lnTo>
                    <a:pt x="1244" y="748"/>
                  </a:lnTo>
                  <a:lnTo>
                    <a:pt x="1249" y="763"/>
                  </a:lnTo>
                  <a:lnTo>
                    <a:pt x="1253" y="767"/>
                  </a:lnTo>
                  <a:lnTo>
                    <a:pt x="1265" y="767"/>
                  </a:lnTo>
                  <a:lnTo>
                    <a:pt x="1282" y="772"/>
                  </a:lnTo>
                  <a:lnTo>
                    <a:pt x="1296" y="779"/>
                  </a:lnTo>
                  <a:lnTo>
                    <a:pt x="1310" y="777"/>
                  </a:lnTo>
                  <a:lnTo>
                    <a:pt x="1329" y="784"/>
                  </a:lnTo>
                  <a:lnTo>
                    <a:pt x="1336" y="784"/>
                  </a:lnTo>
                  <a:lnTo>
                    <a:pt x="1350" y="777"/>
                  </a:lnTo>
                  <a:lnTo>
                    <a:pt x="1365" y="784"/>
                  </a:lnTo>
                  <a:lnTo>
                    <a:pt x="1381" y="793"/>
                  </a:lnTo>
                  <a:lnTo>
                    <a:pt x="1393" y="803"/>
                  </a:lnTo>
                  <a:lnTo>
                    <a:pt x="1405" y="810"/>
                  </a:lnTo>
                  <a:lnTo>
                    <a:pt x="1407" y="815"/>
                  </a:lnTo>
                  <a:lnTo>
                    <a:pt x="1412" y="817"/>
                  </a:lnTo>
                  <a:lnTo>
                    <a:pt x="1410" y="819"/>
                  </a:lnTo>
                  <a:lnTo>
                    <a:pt x="1414" y="822"/>
                  </a:lnTo>
                  <a:lnTo>
                    <a:pt x="1419" y="819"/>
                  </a:lnTo>
                  <a:lnTo>
                    <a:pt x="1419" y="824"/>
                  </a:lnTo>
                  <a:lnTo>
                    <a:pt x="1424" y="829"/>
                  </a:lnTo>
                  <a:lnTo>
                    <a:pt x="1426" y="829"/>
                  </a:lnTo>
                  <a:lnTo>
                    <a:pt x="1428" y="831"/>
                  </a:lnTo>
                  <a:lnTo>
                    <a:pt x="1426" y="834"/>
                  </a:lnTo>
                  <a:lnTo>
                    <a:pt x="1445" y="845"/>
                  </a:lnTo>
                  <a:lnTo>
                    <a:pt x="1447" y="867"/>
                  </a:lnTo>
                  <a:lnTo>
                    <a:pt x="1452" y="886"/>
                  </a:lnTo>
                  <a:lnTo>
                    <a:pt x="1445" y="897"/>
                  </a:lnTo>
                  <a:lnTo>
                    <a:pt x="1438" y="912"/>
                  </a:lnTo>
                  <a:lnTo>
                    <a:pt x="1436" y="919"/>
                  </a:lnTo>
                  <a:lnTo>
                    <a:pt x="1436" y="919"/>
                  </a:lnTo>
                  <a:lnTo>
                    <a:pt x="1436" y="923"/>
                  </a:lnTo>
                  <a:lnTo>
                    <a:pt x="1443" y="926"/>
                  </a:lnTo>
                  <a:lnTo>
                    <a:pt x="1445" y="926"/>
                  </a:lnTo>
                  <a:lnTo>
                    <a:pt x="1464" y="914"/>
                  </a:lnTo>
                  <a:lnTo>
                    <a:pt x="1481" y="912"/>
                  </a:lnTo>
                  <a:lnTo>
                    <a:pt x="1502" y="902"/>
                  </a:lnTo>
                  <a:lnTo>
                    <a:pt x="1504" y="900"/>
                  </a:lnTo>
                  <a:lnTo>
                    <a:pt x="1502" y="893"/>
                  </a:lnTo>
                  <a:lnTo>
                    <a:pt x="1499" y="888"/>
                  </a:lnTo>
                  <a:lnTo>
                    <a:pt x="1507" y="883"/>
                  </a:lnTo>
                  <a:lnTo>
                    <a:pt x="1521" y="883"/>
                  </a:lnTo>
                  <a:lnTo>
                    <a:pt x="1537" y="883"/>
                  </a:lnTo>
                  <a:lnTo>
                    <a:pt x="1542" y="874"/>
                  </a:lnTo>
                  <a:lnTo>
                    <a:pt x="1544" y="874"/>
                  </a:lnTo>
                  <a:lnTo>
                    <a:pt x="1561" y="857"/>
                  </a:lnTo>
                  <a:lnTo>
                    <a:pt x="1568" y="852"/>
                  </a:lnTo>
                  <a:lnTo>
                    <a:pt x="1592" y="852"/>
                  </a:lnTo>
                  <a:lnTo>
                    <a:pt x="1622" y="852"/>
                  </a:lnTo>
                  <a:lnTo>
                    <a:pt x="1625" y="848"/>
                  </a:lnTo>
                  <a:lnTo>
                    <a:pt x="1630" y="845"/>
                  </a:lnTo>
                  <a:lnTo>
                    <a:pt x="1637" y="843"/>
                  </a:lnTo>
                  <a:lnTo>
                    <a:pt x="1644" y="831"/>
                  </a:lnTo>
                  <a:lnTo>
                    <a:pt x="1646" y="815"/>
                  </a:lnTo>
                  <a:lnTo>
                    <a:pt x="1660" y="796"/>
                  </a:lnTo>
                  <a:lnTo>
                    <a:pt x="1665" y="803"/>
                  </a:lnTo>
                  <a:lnTo>
                    <a:pt x="1677" y="798"/>
                  </a:lnTo>
                  <a:lnTo>
                    <a:pt x="1682" y="805"/>
                  </a:lnTo>
                  <a:lnTo>
                    <a:pt x="1682" y="838"/>
                  </a:lnTo>
                  <a:lnTo>
                    <a:pt x="1693" y="850"/>
                  </a:lnTo>
                  <a:lnTo>
                    <a:pt x="1696" y="857"/>
                  </a:lnTo>
                  <a:lnTo>
                    <a:pt x="1679" y="869"/>
                  </a:lnTo>
                  <a:lnTo>
                    <a:pt x="1663" y="876"/>
                  </a:lnTo>
                  <a:lnTo>
                    <a:pt x="1646" y="883"/>
                  </a:lnTo>
                  <a:lnTo>
                    <a:pt x="1637" y="895"/>
                  </a:lnTo>
                  <a:lnTo>
                    <a:pt x="1634" y="900"/>
                  </a:lnTo>
                  <a:lnTo>
                    <a:pt x="1634" y="912"/>
                  </a:lnTo>
                  <a:lnTo>
                    <a:pt x="1639" y="923"/>
                  </a:lnTo>
                  <a:lnTo>
                    <a:pt x="1646" y="923"/>
                  </a:lnTo>
                  <a:lnTo>
                    <a:pt x="1644" y="916"/>
                  </a:lnTo>
                  <a:lnTo>
                    <a:pt x="1648" y="921"/>
                  </a:lnTo>
                  <a:lnTo>
                    <a:pt x="1648" y="928"/>
                  </a:lnTo>
                  <a:lnTo>
                    <a:pt x="1637" y="931"/>
                  </a:lnTo>
                  <a:lnTo>
                    <a:pt x="1630" y="931"/>
                  </a:lnTo>
                  <a:lnTo>
                    <a:pt x="1618" y="935"/>
                  </a:lnTo>
                  <a:lnTo>
                    <a:pt x="1611" y="935"/>
                  </a:lnTo>
                  <a:lnTo>
                    <a:pt x="1601" y="935"/>
                  </a:lnTo>
                  <a:lnTo>
                    <a:pt x="1587" y="942"/>
                  </a:lnTo>
                  <a:lnTo>
                    <a:pt x="1611" y="938"/>
                  </a:lnTo>
                  <a:lnTo>
                    <a:pt x="1615" y="942"/>
                  </a:lnTo>
                  <a:lnTo>
                    <a:pt x="1594" y="950"/>
                  </a:lnTo>
                  <a:lnTo>
                    <a:pt x="1582" y="950"/>
                  </a:lnTo>
                  <a:lnTo>
                    <a:pt x="1585" y="947"/>
                  </a:lnTo>
                  <a:lnTo>
                    <a:pt x="1577" y="952"/>
                  </a:lnTo>
                  <a:lnTo>
                    <a:pt x="1585" y="954"/>
                  </a:lnTo>
                  <a:lnTo>
                    <a:pt x="1580" y="968"/>
                  </a:lnTo>
                  <a:lnTo>
                    <a:pt x="1568" y="985"/>
                  </a:lnTo>
                  <a:lnTo>
                    <a:pt x="1566" y="978"/>
                  </a:lnTo>
                  <a:lnTo>
                    <a:pt x="1563" y="978"/>
                  </a:lnTo>
                  <a:lnTo>
                    <a:pt x="1559" y="973"/>
                  </a:lnTo>
                  <a:lnTo>
                    <a:pt x="1561" y="983"/>
                  </a:lnTo>
                  <a:lnTo>
                    <a:pt x="1566" y="987"/>
                  </a:lnTo>
                  <a:lnTo>
                    <a:pt x="1566" y="997"/>
                  </a:lnTo>
                  <a:lnTo>
                    <a:pt x="1561" y="1004"/>
                  </a:lnTo>
                  <a:lnTo>
                    <a:pt x="1551" y="1021"/>
                  </a:lnTo>
                  <a:lnTo>
                    <a:pt x="1549" y="1018"/>
                  </a:lnTo>
                  <a:lnTo>
                    <a:pt x="1554" y="1004"/>
                  </a:lnTo>
                  <a:lnTo>
                    <a:pt x="1547" y="997"/>
                  </a:lnTo>
                  <a:lnTo>
                    <a:pt x="1544" y="980"/>
                  </a:lnTo>
                  <a:lnTo>
                    <a:pt x="1542" y="990"/>
                  </a:lnTo>
                  <a:lnTo>
                    <a:pt x="1544" y="1002"/>
                  </a:lnTo>
                  <a:lnTo>
                    <a:pt x="1533" y="999"/>
                  </a:lnTo>
                  <a:lnTo>
                    <a:pt x="1544" y="1006"/>
                  </a:lnTo>
                  <a:lnTo>
                    <a:pt x="1547" y="1025"/>
                  </a:lnTo>
                  <a:lnTo>
                    <a:pt x="1551" y="1025"/>
                  </a:lnTo>
                  <a:lnTo>
                    <a:pt x="1551" y="1032"/>
                  </a:lnTo>
                  <a:lnTo>
                    <a:pt x="1554" y="1054"/>
                  </a:lnTo>
                  <a:lnTo>
                    <a:pt x="1544" y="1068"/>
                  </a:lnTo>
                  <a:lnTo>
                    <a:pt x="1528" y="1073"/>
                  </a:lnTo>
                  <a:lnTo>
                    <a:pt x="1516" y="1084"/>
                  </a:lnTo>
                  <a:lnTo>
                    <a:pt x="1509" y="1084"/>
                  </a:lnTo>
                  <a:lnTo>
                    <a:pt x="1502" y="1094"/>
                  </a:lnTo>
                  <a:lnTo>
                    <a:pt x="1499" y="1099"/>
                  </a:lnTo>
                  <a:lnTo>
                    <a:pt x="1481" y="1113"/>
                  </a:lnTo>
                  <a:lnTo>
                    <a:pt x="1471" y="1120"/>
                  </a:lnTo>
                  <a:lnTo>
                    <a:pt x="1464" y="1132"/>
                  </a:lnTo>
                  <a:lnTo>
                    <a:pt x="1462" y="1146"/>
                  </a:lnTo>
                  <a:lnTo>
                    <a:pt x="1464" y="1158"/>
                  </a:lnTo>
                  <a:lnTo>
                    <a:pt x="1469" y="1174"/>
                  </a:lnTo>
                  <a:lnTo>
                    <a:pt x="1476" y="1189"/>
                  </a:lnTo>
                  <a:lnTo>
                    <a:pt x="1476" y="1196"/>
                  </a:lnTo>
                  <a:lnTo>
                    <a:pt x="1485" y="1217"/>
                  </a:lnTo>
                  <a:lnTo>
                    <a:pt x="1483" y="1229"/>
                  </a:lnTo>
                  <a:lnTo>
                    <a:pt x="1483" y="1236"/>
                  </a:lnTo>
                  <a:lnTo>
                    <a:pt x="1478" y="1245"/>
                  </a:lnTo>
                  <a:lnTo>
                    <a:pt x="1473" y="1248"/>
                  </a:lnTo>
                  <a:lnTo>
                    <a:pt x="1466" y="1245"/>
                  </a:lnTo>
                  <a:lnTo>
                    <a:pt x="1464" y="1238"/>
                  </a:lnTo>
                  <a:lnTo>
                    <a:pt x="1457" y="1234"/>
                  </a:lnTo>
                  <a:lnTo>
                    <a:pt x="1450" y="1219"/>
                  </a:lnTo>
                  <a:lnTo>
                    <a:pt x="1440" y="1205"/>
                  </a:lnTo>
                  <a:lnTo>
                    <a:pt x="1438" y="1198"/>
                  </a:lnTo>
                  <a:lnTo>
                    <a:pt x="1443" y="1186"/>
                  </a:lnTo>
                  <a:lnTo>
                    <a:pt x="1438" y="1177"/>
                  </a:lnTo>
                  <a:lnTo>
                    <a:pt x="1424" y="1160"/>
                  </a:lnTo>
                  <a:lnTo>
                    <a:pt x="1419" y="1158"/>
                  </a:lnTo>
                  <a:lnTo>
                    <a:pt x="1402" y="1167"/>
                  </a:lnTo>
                  <a:lnTo>
                    <a:pt x="1400" y="1165"/>
                  </a:lnTo>
                  <a:lnTo>
                    <a:pt x="1393" y="1155"/>
                  </a:lnTo>
                  <a:lnTo>
                    <a:pt x="1381" y="1151"/>
                  </a:lnTo>
                  <a:lnTo>
                    <a:pt x="1362" y="1153"/>
                  </a:lnTo>
                  <a:lnTo>
                    <a:pt x="1348" y="1151"/>
                  </a:lnTo>
                  <a:lnTo>
                    <a:pt x="1336" y="1153"/>
                  </a:lnTo>
                  <a:lnTo>
                    <a:pt x="1329" y="1155"/>
                  </a:lnTo>
                  <a:lnTo>
                    <a:pt x="1334" y="1160"/>
                  </a:lnTo>
                  <a:lnTo>
                    <a:pt x="1331" y="1167"/>
                  </a:lnTo>
                  <a:lnTo>
                    <a:pt x="1336" y="1172"/>
                  </a:lnTo>
                  <a:lnTo>
                    <a:pt x="1334" y="1174"/>
                  </a:lnTo>
                  <a:lnTo>
                    <a:pt x="1327" y="1172"/>
                  </a:lnTo>
                  <a:lnTo>
                    <a:pt x="1320" y="1174"/>
                  </a:lnTo>
                  <a:lnTo>
                    <a:pt x="1310" y="1174"/>
                  </a:lnTo>
                  <a:lnTo>
                    <a:pt x="1296" y="1165"/>
                  </a:lnTo>
                  <a:lnTo>
                    <a:pt x="1282" y="1167"/>
                  </a:lnTo>
                  <a:lnTo>
                    <a:pt x="1270" y="1163"/>
                  </a:lnTo>
                  <a:lnTo>
                    <a:pt x="1261" y="1165"/>
                  </a:lnTo>
                  <a:lnTo>
                    <a:pt x="1246" y="1167"/>
                  </a:lnTo>
                  <a:lnTo>
                    <a:pt x="1232" y="1181"/>
                  </a:lnTo>
                  <a:lnTo>
                    <a:pt x="1216" y="1191"/>
                  </a:lnTo>
                  <a:lnTo>
                    <a:pt x="1208" y="1198"/>
                  </a:lnTo>
                  <a:lnTo>
                    <a:pt x="1204" y="1208"/>
                  </a:lnTo>
                  <a:lnTo>
                    <a:pt x="1204" y="1219"/>
                  </a:lnTo>
                  <a:lnTo>
                    <a:pt x="1204" y="1229"/>
                  </a:lnTo>
                  <a:lnTo>
                    <a:pt x="1208" y="1234"/>
                  </a:lnTo>
                  <a:lnTo>
                    <a:pt x="1201" y="1234"/>
                  </a:lnTo>
                  <a:lnTo>
                    <a:pt x="1190" y="1231"/>
                  </a:lnTo>
                  <a:lnTo>
                    <a:pt x="1178" y="1226"/>
                  </a:lnTo>
                  <a:lnTo>
                    <a:pt x="1173" y="1217"/>
                  </a:lnTo>
                  <a:lnTo>
                    <a:pt x="1168" y="1205"/>
                  </a:lnTo>
                  <a:lnTo>
                    <a:pt x="1159" y="1193"/>
                  </a:lnTo>
                  <a:lnTo>
                    <a:pt x="1154" y="1184"/>
                  </a:lnTo>
                  <a:lnTo>
                    <a:pt x="1147" y="1170"/>
                  </a:lnTo>
                  <a:lnTo>
                    <a:pt x="1135" y="1163"/>
                  </a:lnTo>
                  <a:lnTo>
                    <a:pt x="1121" y="1165"/>
                  </a:lnTo>
                  <a:lnTo>
                    <a:pt x="1112" y="1179"/>
                  </a:lnTo>
                  <a:lnTo>
                    <a:pt x="1097" y="1172"/>
                  </a:lnTo>
                  <a:lnTo>
                    <a:pt x="1090" y="1167"/>
                  </a:lnTo>
                  <a:lnTo>
                    <a:pt x="1085" y="1158"/>
                  </a:lnTo>
                  <a:lnTo>
                    <a:pt x="1081" y="1146"/>
                  </a:lnTo>
                  <a:lnTo>
                    <a:pt x="1069" y="1139"/>
                  </a:lnTo>
                  <a:lnTo>
                    <a:pt x="1062" y="1132"/>
                  </a:lnTo>
                  <a:lnTo>
                    <a:pt x="1055" y="1127"/>
                  </a:lnTo>
                  <a:lnTo>
                    <a:pt x="1029" y="1127"/>
                  </a:lnTo>
                  <a:lnTo>
                    <a:pt x="1029" y="1134"/>
                  </a:lnTo>
                  <a:lnTo>
                    <a:pt x="1015" y="1134"/>
                  </a:lnTo>
                  <a:lnTo>
                    <a:pt x="984" y="1134"/>
                  </a:lnTo>
                  <a:lnTo>
                    <a:pt x="946" y="1120"/>
                  </a:lnTo>
                  <a:lnTo>
                    <a:pt x="922" y="1110"/>
                  </a:lnTo>
                  <a:lnTo>
                    <a:pt x="922" y="1108"/>
                  </a:lnTo>
                  <a:lnTo>
                    <a:pt x="903" y="1110"/>
                  </a:lnTo>
                  <a:lnTo>
                    <a:pt x="884" y="1110"/>
                  </a:lnTo>
                  <a:lnTo>
                    <a:pt x="882" y="1101"/>
                  </a:lnTo>
                  <a:lnTo>
                    <a:pt x="870" y="1089"/>
                  </a:lnTo>
                  <a:lnTo>
                    <a:pt x="863" y="1087"/>
                  </a:lnTo>
                  <a:lnTo>
                    <a:pt x="861" y="1082"/>
                  </a:lnTo>
                  <a:lnTo>
                    <a:pt x="851" y="1082"/>
                  </a:lnTo>
                  <a:lnTo>
                    <a:pt x="847" y="1077"/>
                  </a:lnTo>
                  <a:lnTo>
                    <a:pt x="832" y="1075"/>
                  </a:lnTo>
                  <a:lnTo>
                    <a:pt x="828" y="1073"/>
                  </a:lnTo>
                  <a:lnTo>
                    <a:pt x="825" y="1061"/>
                  </a:lnTo>
                  <a:lnTo>
                    <a:pt x="809" y="1042"/>
                  </a:lnTo>
                  <a:lnTo>
                    <a:pt x="797" y="1013"/>
                  </a:lnTo>
                  <a:lnTo>
                    <a:pt x="797" y="1009"/>
                  </a:lnTo>
                  <a:lnTo>
                    <a:pt x="790" y="1002"/>
                  </a:lnTo>
                  <a:lnTo>
                    <a:pt x="776" y="985"/>
                  </a:lnTo>
                  <a:lnTo>
                    <a:pt x="773" y="966"/>
                  </a:lnTo>
                  <a:lnTo>
                    <a:pt x="766" y="957"/>
                  </a:lnTo>
                  <a:lnTo>
                    <a:pt x="769" y="938"/>
                  </a:lnTo>
                  <a:lnTo>
                    <a:pt x="769" y="919"/>
                  </a:lnTo>
                  <a:lnTo>
                    <a:pt x="764" y="902"/>
                  </a:lnTo>
                  <a:lnTo>
                    <a:pt x="771" y="883"/>
                  </a:lnTo>
                  <a:lnTo>
                    <a:pt x="771" y="862"/>
                  </a:lnTo>
                  <a:lnTo>
                    <a:pt x="773" y="841"/>
                  </a:lnTo>
                  <a:lnTo>
                    <a:pt x="771" y="810"/>
                  </a:lnTo>
                  <a:lnTo>
                    <a:pt x="766" y="789"/>
                  </a:lnTo>
                  <a:lnTo>
                    <a:pt x="761" y="779"/>
                  </a:lnTo>
                  <a:lnTo>
                    <a:pt x="764" y="774"/>
                  </a:lnTo>
                  <a:lnTo>
                    <a:pt x="787" y="781"/>
                  </a:lnTo>
                  <a:lnTo>
                    <a:pt x="795" y="805"/>
                  </a:lnTo>
                  <a:lnTo>
                    <a:pt x="799" y="798"/>
                  </a:lnTo>
                  <a:lnTo>
                    <a:pt x="797" y="779"/>
                  </a:lnTo>
                  <a:lnTo>
                    <a:pt x="792" y="758"/>
                  </a:lnTo>
                  <a:lnTo>
                    <a:pt x="837" y="758"/>
                  </a:lnTo>
                  <a:lnTo>
                    <a:pt x="884" y="758"/>
                  </a:lnTo>
                  <a:lnTo>
                    <a:pt x="901" y="758"/>
                  </a:lnTo>
                  <a:lnTo>
                    <a:pt x="951" y="758"/>
                  </a:lnTo>
                  <a:lnTo>
                    <a:pt x="998" y="758"/>
                  </a:lnTo>
                  <a:lnTo>
                    <a:pt x="1048" y="758"/>
                  </a:lnTo>
                  <a:lnTo>
                    <a:pt x="1097" y="758"/>
                  </a:lnTo>
                  <a:lnTo>
                    <a:pt x="1152" y="758"/>
                  </a:lnTo>
                  <a:lnTo>
                    <a:pt x="1206" y="758"/>
                  </a:lnTo>
                  <a:lnTo>
                    <a:pt x="1239" y="758"/>
                  </a:lnTo>
                  <a:lnTo>
                    <a:pt x="1239" y="748"/>
                  </a:lnTo>
                  <a:lnTo>
                    <a:pt x="1244" y="748"/>
                  </a:lnTo>
                  <a:lnTo>
                    <a:pt x="1244" y="748"/>
                  </a:lnTo>
                  <a:lnTo>
                    <a:pt x="1244" y="748"/>
                  </a:lnTo>
                  <a:close/>
                  <a:moveTo>
                    <a:pt x="303" y="540"/>
                  </a:moveTo>
                  <a:lnTo>
                    <a:pt x="303" y="540"/>
                  </a:lnTo>
                  <a:lnTo>
                    <a:pt x="286" y="552"/>
                  </a:lnTo>
                  <a:lnTo>
                    <a:pt x="279" y="545"/>
                  </a:lnTo>
                  <a:lnTo>
                    <a:pt x="277" y="531"/>
                  </a:lnTo>
                  <a:lnTo>
                    <a:pt x="291" y="521"/>
                  </a:lnTo>
                  <a:lnTo>
                    <a:pt x="300" y="516"/>
                  </a:lnTo>
                  <a:lnTo>
                    <a:pt x="310" y="516"/>
                  </a:lnTo>
                  <a:lnTo>
                    <a:pt x="317" y="526"/>
                  </a:lnTo>
                  <a:lnTo>
                    <a:pt x="303" y="540"/>
                  </a:lnTo>
                  <a:lnTo>
                    <a:pt x="303" y="540"/>
                  </a:lnTo>
                  <a:lnTo>
                    <a:pt x="303" y="540"/>
                  </a:lnTo>
                  <a:close/>
                  <a:moveTo>
                    <a:pt x="99" y="455"/>
                  </a:moveTo>
                  <a:lnTo>
                    <a:pt x="99" y="455"/>
                  </a:lnTo>
                  <a:lnTo>
                    <a:pt x="90" y="460"/>
                  </a:lnTo>
                  <a:lnTo>
                    <a:pt x="78" y="455"/>
                  </a:lnTo>
                  <a:lnTo>
                    <a:pt x="68" y="445"/>
                  </a:lnTo>
                  <a:lnTo>
                    <a:pt x="85" y="441"/>
                  </a:lnTo>
                  <a:lnTo>
                    <a:pt x="97" y="443"/>
                  </a:lnTo>
                  <a:lnTo>
                    <a:pt x="99" y="455"/>
                  </a:lnTo>
                  <a:lnTo>
                    <a:pt x="99" y="455"/>
                  </a:lnTo>
                  <a:lnTo>
                    <a:pt x="99" y="455"/>
                  </a:lnTo>
                  <a:close/>
                  <a:moveTo>
                    <a:pt x="0" y="322"/>
                  </a:moveTo>
                  <a:lnTo>
                    <a:pt x="0" y="322"/>
                  </a:lnTo>
                  <a:lnTo>
                    <a:pt x="9" y="329"/>
                  </a:lnTo>
                  <a:lnTo>
                    <a:pt x="19" y="327"/>
                  </a:lnTo>
                  <a:lnTo>
                    <a:pt x="33" y="336"/>
                  </a:lnTo>
                  <a:lnTo>
                    <a:pt x="49" y="341"/>
                  </a:lnTo>
                  <a:lnTo>
                    <a:pt x="47" y="344"/>
                  </a:lnTo>
                  <a:lnTo>
                    <a:pt x="35" y="351"/>
                  </a:lnTo>
                  <a:lnTo>
                    <a:pt x="23" y="344"/>
                  </a:lnTo>
                  <a:lnTo>
                    <a:pt x="16" y="339"/>
                  </a:lnTo>
                  <a:lnTo>
                    <a:pt x="2" y="341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22"/>
                  </a:lnTo>
                  <a:close/>
                  <a:moveTo>
                    <a:pt x="269" y="12"/>
                  </a:moveTo>
                  <a:lnTo>
                    <a:pt x="269" y="12"/>
                  </a:lnTo>
                  <a:lnTo>
                    <a:pt x="281" y="33"/>
                  </a:lnTo>
                  <a:lnTo>
                    <a:pt x="288" y="24"/>
                  </a:lnTo>
                  <a:lnTo>
                    <a:pt x="317" y="26"/>
                  </a:lnTo>
                  <a:lnTo>
                    <a:pt x="314" y="38"/>
                  </a:lnTo>
                  <a:lnTo>
                    <a:pt x="340" y="48"/>
                  </a:lnTo>
                  <a:lnTo>
                    <a:pt x="357" y="41"/>
                  </a:lnTo>
                  <a:lnTo>
                    <a:pt x="390" y="57"/>
                  </a:lnTo>
                  <a:lnTo>
                    <a:pt x="421" y="62"/>
                  </a:lnTo>
                  <a:lnTo>
                    <a:pt x="433" y="67"/>
                  </a:lnTo>
                  <a:lnTo>
                    <a:pt x="456" y="60"/>
                  </a:lnTo>
                  <a:lnTo>
                    <a:pt x="480" y="74"/>
                  </a:lnTo>
                  <a:lnTo>
                    <a:pt x="497" y="81"/>
                  </a:lnTo>
                  <a:lnTo>
                    <a:pt x="497" y="81"/>
                  </a:lnTo>
                  <a:lnTo>
                    <a:pt x="497" y="239"/>
                  </a:lnTo>
                  <a:lnTo>
                    <a:pt x="497" y="443"/>
                  </a:lnTo>
                  <a:lnTo>
                    <a:pt x="513" y="443"/>
                  </a:lnTo>
                  <a:lnTo>
                    <a:pt x="530" y="452"/>
                  </a:lnTo>
                  <a:lnTo>
                    <a:pt x="541" y="467"/>
                  </a:lnTo>
                  <a:lnTo>
                    <a:pt x="556" y="488"/>
                  </a:lnTo>
                  <a:lnTo>
                    <a:pt x="570" y="469"/>
                  </a:lnTo>
                  <a:lnTo>
                    <a:pt x="586" y="460"/>
                  </a:lnTo>
                  <a:lnTo>
                    <a:pt x="596" y="474"/>
                  </a:lnTo>
                  <a:lnTo>
                    <a:pt x="605" y="488"/>
                  </a:lnTo>
                  <a:lnTo>
                    <a:pt x="622" y="502"/>
                  </a:lnTo>
                  <a:lnTo>
                    <a:pt x="631" y="523"/>
                  </a:lnTo>
                  <a:lnTo>
                    <a:pt x="648" y="559"/>
                  </a:lnTo>
                  <a:lnTo>
                    <a:pt x="676" y="576"/>
                  </a:lnTo>
                  <a:lnTo>
                    <a:pt x="676" y="594"/>
                  </a:lnTo>
                  <a:lnTo>
                    <a:pt x="667" y="606"/>
                  </a:lnTo>
                  <a:lnTo>
                    <a:pt x="657" y="597"/>
                  </a:lnTo>
                  <a:lnTo>
                    <a:pt x="643" y="587"/>
                  </a:lnTo>
                  <a:lnTo>
                    <a:pt x="638" y="564"/>
                  </a:lnTo>
                  <a:lnTo>
                    <a:pt x="617" y="538"/>
                  </a:lnTo>
                  <a:lnTo>
                    <a:pt x="608" y="512"/>
                  </a:lnTo>
                  <a:lnTo>
                    <a:pt x="594" y="509"/>
                  </a:lnTo>
                  <a:lnTo>
                    <a:pt x="567" y="509"/>
                  </a:lnTo>
                  <a:lnTo>
                    <a:pt x="549" y="500"/>
                  </a:lnTo>
                  <a:lnTo>
                    <a:pt x="515" y="467"/>
                  </a:lnTo>
                  <a:lnTo>
                    <a:pt x="499" y="462"/>
                  </a:lnTo>
                  <a:lnTo>
                    <a:pt x="471" y="450"/>
                  </a:lnTo>
                  <a:lnTo>
                    <a:pt x="449" y="452"/>
                  </a:lnTo>
                  <a:lnTo>
                    <a:pt x="416" y="438"/>
                  </a:lnTo>
                  <a:lnTo>
                    <a:pt x="400" y="424"/>
                  </a:lnTo>
                  <a:lnTo>
                    <a:pt x="381" y="431"/>
                  </a:lnTo>
                  <a:lnTo>
                    <a:pt x="385" y="452"/>
                  </a:lnTo>
                  <a:lnTo>
                    <a:pt x="374" y="455"/>
                  </a:lnTo>
                  <a:lnTo>
                    <a:pt x="357" y="462"/>
                  </a:lnTo>
                  <a:lnTo>
                    <a:pt x="340" y="474"/>
                  </a:lnTo>
                  <a:lnTo>
                    <a:pt x="324" y="478"/>
                  </a:lnTo>
                  <a:lnTo>
                    <a:pt x="322" y="460"/>
                  </a:lnTo>
                  <a:lnTo>
                    <a:pt x="329" y="429"/>
                  </a:lnTo>
                  <a:lnTo>
                    <a:pt x="345" y="417"/>
                  </a:lnTo>
                  <a:lnTo>
                    <a:pt x="340" y="410"/>
                  </a:lnTo>
                  <a:lnTo>
                    <a:pt x="322" y="429"/>
                  </a:lnTo>
                  <a:lnTo>
                    <a:pt x="310" y="450"/>
                  </a:lnTo>
                  <a:lnTo>
                    <a:pt x="286" y="474"/>
                  </a:lnTo>
                  <a:lnTo>
                    <a:pt x="298" y="488"/>
                  </a:lnTo>
                  <a:lnTo>
                    <a:pt x="284" y="509"/>
                  </a:lnTo>
                  <a:lnTo>
                    <a:pt x="265" y="523"/>
                  </a:lnTo>
                  <a:lnTo>
                    <a:pt x="251" y="533"/>
                  </a:lnTo>
                  <a:lnTo>
                    <a:pt x="246" y="545"/>
                  </a:lnTo>
                  <a:lnTo>
                    <a:pt x="220" y="559"/>
                  </a:lnTo>
                  <a:lnTo>
                    <a:pt x="215" y="573"/>
                  </a:lnTo>
                  <a:lnTo>
                    <a:pt x="196" y="585"/>
                  </a:lnTo>
                  <a:lnTo>
                    <a:pt x="184" y="583"/>
                  </a:lnTo>
                  <a:lnTo>
                    <a:pt x="170" y="592"/>
                  </a:lnTo>
                  <a:lnTo>
                    <a:pt x="154" y="602"/>
                  </a:lnTo>
                  <a:lnTo>
                    <a:pt x="139" y="611"/>
                  </a:lnTo>
                  <a:lnTo>
                    <a:pt x="113" y="618"/>
                  </a:lnTo>
                  <a:lnTo>
                    <a:pt x="109" y="613"/>
                  </a:lnTo>
                  <a:lnTo>
                    <a:pt x="128" y="602"/>
                  </a:lnTo>
                  <a:lnTo>
                    <a:pt x="142" y="592"/>
                  </a:lnTo>
                  <a:lnTo>
                    <a:pt x="161" y="578"/>
                  </a:lnTo>
                  <a:lnTo>
                    <a:pt x="180" y="573"/>
                  </a:lnTo>
                  <a:lnTo>
                    <a:pt x="189" y="561"/>
                  </a:lnTo>
                  <a:lnTo>
                    <a:pt x="210" y="545"/>
                  </a:lnTo>
                  <a:lnTo>
                    <a:pt x="215" y="538"/>
                  </a:lnTo>
                  <a:lnTo>
                    <a:pt x="227" y="528"/>
                  </a:lnTo>
                  <a:lnTo>
                    <a:pt x="229" y="505"/>
                  </a:lnTo>
                  <a:lnTo>
                    <a:pt x="236" y="486"/>
                  </a:lnTo>
                  <a:lnTo>
                    <a:pt x="220" y="495"/>
                  </a:lnTo>
                  <a:lnTo>
                    <a:pt x="213" y="490"/>
                  </a:lnTo>
                  <a:lnTo>
                    <a:pt x="206" y="502"/>
                  </a:lnTo>
                  <a:lnTo>
                    <a:pt x="194" y="486"/>
                  </a:lnTo>
                  <a:lnTo>
                    <a:pt x="189" y="497"/>
                  </a:lnTo>
                  <a:lnTo>
                    <a:pt x="184" y="481"/>
                  </a:lnTo>
                  <a:lnTo>
                    <a:pt x="168" y="495"/>
                  </a:lnTo>
                  <a:lnTo>
                    <a:pt x="158" y="495"/>
                  </a:lnTo>
                  <a:lnTo>
                    <a:pt x="156" y="474"/>
                  </a:lnTo>
                  <a:lnTo>
                    <a:pt x="158" y="464"/>
                  </a:lnTo>
                  <a:lnTo>
                    <a:pt x="149" y="452"/>
                  </a:lnTo>
                  <a:lnTo>
                    <a:pt x="128" y="460"/>
                  </a:lnTo>
                  <a:lnTo>
                    <a:pt x="113" y="443"/>
                  </a:lnTo>
                  <a:lnTo>
                    <a:pt x="104" y="436"/>
                  </a:lnTo>
                  <a:lnTo>
                    <a:pt x="104" y="417"/>
                  </a:lnTo>
                  <a:lnTo>
                    <a:pt x="90" y="403"/>
                  </a:lnTo>
                  <a:lnTo>
                    <a:pt x="97" y="384"/>
                  </a:lnTo>
                  <a:lnTo>
                    <a:pt x="111" y="365"/>
                  </a:lnTo>
                  <a:lnTo>
                    <a:pt x="116" y="346"/>
                  </a:lnTo>
                  <a:lnTo>
                    <a:pt x="130" y="344"/>
                  </a:lnTo>
                  <a:lnTo>
                    <a:pt x="139" y="348"/>
                  </a:lnTo>
                  <a:lnTo>
                    <a:pt x="154" y="332"/>
                  </a:lnTo>
                  <a:lnTo>
                    <a:pt x="165" y="334"/>
                  </a:lnTo>
                  <a:lnTo>
                    <a:pt x="177" y="325"/>
                  </a:lnTo>
                  <a:lnTo>
                    <a:pt x="175" y="306"/>
                  </a:lnTo>
                  <a:lnTo>
                    <a:pt x="165" y="301"/>
                  </a:lnTo>
                  <a:lnTo>
                    <a:pt x="177" y="284"/>
                  </a:lnTo>
                  <a:lnTo>
                    <a:pt x="168" y="287"/>
                  </a:lnTo>
                  <a:lnTo>
                    <a:pt x="149" y="294"/>
                  </a:lnTo>
                  <a:lnTo>
                    <a:pt x="144" y="303"/>
                  </a:lnTo>
                  <a:lnTo>
                    <a:pt x="132" y="294"/>
                  </a:lnTo>
                  <a:lnTo>
                    <a:pt x="109" y="299"/>
                  </a:lnTo>
                  <a:lnTo>
                    <a:pt x="85" y="289"/>
                  </a:lnTo>
                  <a:lnTo>
                    <a:pt x="78" y="275"/>
                  </a:lnTo>
                  <a:lnTo>
                    <a:pt x="59" y="251"/>
                  </a:lnTo>
                  <a:lnTo>
                    <a:pt x="80" y="235"/>
                  </a:lnTo>
                  <a:lnTo>
                    <a:pt x="118" y="216"/>
                  </a:lnTo>
                  <a:lnTo>
                    <a:pt x="130" y="216"/>
                  </a:lnTo>
                  <a:lnTo>
                    <a:pt x="128" y="235"/>
                  </a:lnTo>
                  <a:lnTo>
                    <a:pt x="163" y="235"/>
                  </a:lnTo>
                  <a:lnTo>
                    <a:pt x="149" y="209"/>
                  </a:lnTo>
                  <a:lnTo>
                    <a:pt x="130" y="194"/>
                  </a:lnTo>
                  <a:lnTo>
                    <a:pt x="118" y="173"/>
                  </a:lnTo>
                  <a:lnTo>
                    <a:pt x="102" y="154"/>
                  </a:lnTo>
                  <a:lnTo>
                    <a:pt x="80" y="140"/>
                  </a:lnTo>
                  <a:lnTo>
                    <a:pt x="87" y="119"/>
                  </a:lnTo>
                  <a:lnTo>
                    <a:pt x="118" y="116"/>
                  </a:lnTo>
                  <a:lnTo>
                    <a:pt x="139" y="95"/>
                  </a:lnTo>
                  <a:lnTo>
                    <a:pt x="142" y="74"/>
                  </a:lnTo>
                  <a:lnTo>
                    <a:pt x="158" y="52"/>
                  </a:lnTo>
                  <a:lnTo>
                    <a:pt x="175" y="45"/>
                  </a:lnTo>
                  <a:lnTo>
                    <a:pt x="206" y="24"/>
                  </a:lnTo>
                  <a:lnTo>
                    <a:pt x="220" y="26"/>
                  </a:lnTo>
                  <a:lnTo>
                    <a:pt x="246" y="0"/>
                  </a:lnTo>
                  <a:lnTo>
                    <a:pt x="269" y="12"/>
                  </a:lnTo>
                  <a:lnTo>
                    <a:pt x="269" y="12"/>
                  </a:lnTo>
                  <a:lnTo>
                    <a:pt x="269" y="12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3" name="Freeform 342">
              <a:extLst>
                <a:ext uri="{FF2B5EF4-FFF2-40B4-BE49-F238E27FC236}">
                  <a16:creationId xmlns:a16="http://schemas.microsoft.com/office/drawing/2014/main" id="{6E360C22-9A29-964C-67E4-6847C5291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021" y="3583584"/>
              <a:ext cx="371548" cy="318713"/>
            </a:xfrm>
            <a:custGeom>
              <a:avLst/>
              <a:gdLst>
                <a:gd name="T0" fmla="*/ 83 w 218"/>
                <a:gd name="T1" fmla="*/ 26 h 187"/>
                <a:gd name="T2" fmla="*/ 114 w 218"/>
                <a:gd name="T3" fmla="*/ 26 h 187"/>
                <a:gd name="T4" fmla="*/ 135 w 218"/>
                <a:gd name="T5" fmla="*/ 35 h 187"/>
                <a:gd name="T6" fmla="*/ 144 w 218"/>
                <a:gd name="T7" fmla="*/ 26 h 187"/>
                <a:gd name="T8" fmla="*/ 185 w 218"/>
                <a:gd name="T9" fmla="*/ 24 h 187"/>
                <a:gd name="T10" fmla="*/ 175 w 218"/>
                <a:gd name="T11" fmla="*/ 35 h 187"/>
                <a:gd name="T12" fmla="*/ 201 w 218"/>
                <a:gd name="T13" fmla="*/ 45 h 187"/>
                <a:gd name="T14" fmla="*/ 213 w 218"/>
                <a:gd name="T15" fmla="*/ 59 h 187"/>
                <a:gd name="T16" fmla="*/ 206 w 218"/>
                <a:gd name="T17" fmla="*/ 71 h 187"/>
                <a:gd name="T18" fmla="*/ 211 w 218"/>
                <a:gd name="T19" fmla="*/ 83 h 187"/>
                <a:gd name="T20" fmla="*/ 196 w 218"/>
                <a:gd name="T21" fmla="*/ 90 h 187"/>
                <a:gd name="T22" fmla="*/ 192 w 218"/>
                <a:gd name="T23" fmla="*/ 102 h 187"/>
                <a:gd name="T24" fmla="*/ 206 w 218"/>
                <a:gd name="T25" fmla="*/ 118 h 187"/>
                <a:gd name="T26" fmla="*/ 182 w 218"/>
                <a:gd name="T27" fmla="*/ 130 h 187"/>
                <a:gd name="T28" fmla="*/ 166 w 218"/>
                <a:gd name="T29" fmla="*/ 137 h 187"/>
                <a:gd name="T30" fmla="*/ 140 w 218"/>
                <a:gd name="T31" fmla="*/ 130 h 187"/>
                <a:gd name="T32" fmla="*/ 144 w 218"/>
                <a:gd name="T33" fmla="*/ 137 h 187"/>
                <a:gd name="T34" fmla="*/ 144 w 218"/>
                <a:gd name="T35" fmla="*/ 156 h 187"/>
                <a:gd name="T36" fmla="*/ 161 w 218"/>
                <a:gd name="T37" fmla="*/ 161 h 187"/>
                <a:gd name="T38" fmla="*/ 147 w 218"/>
                <a:gd name="T39" fmla="*/ 175 h 187"/>
                <a:gd name="T40" fmla="*/ 128 w 218"/>
                <a:gd name="T41" fmla="*/ 180 h 187"/>
                <a:gd name="T42" fmla="*/ 114 w 218"/>
                <a:gd name="T43" fmla="*/ 187 h 187"/>
                <a:gd name="T44" fmla="*/ 99 w 218"/>
                <a:gd name="T45" fmla="*/ 161 h 187"/>
                <a:gd name="T46" fmla="*/ 88 w 218"/>
                <a:gd name="T47" fmla="*/ 151 h 187"/>
                <a:gd name="T48" fmla="*/ 97 w 218"/>
                <a:gd name="T49" fmla="*/ 140 h 187"/>
                <a:gd name="T50" fmla="*/ 88 w 218"/>
                <a:gd name="T51" fmla="*/ 125 h 187"/>
                <a:gd name="T52" fmla="*/ 92 w 218"/>
                <a:gd name="T53" fmla="*/ 109 h 187"/>
                <a:gd name="T54" fmla="*/ 90 w 218"/>
                <a:gd name="T55" fmla="*/ 97 h 187"/>
                <a:gd name="T56" fmla="*/ 69 w 218"/>
                <a:gd name="T57" fmla="*/ 97 h 187"/>
                <a:gd name="T58" fmla="*/ 52 w 218"/>
                <a:gd name="T59" fmla="*/ 85 h 187"/>
                <a:gd name="T60" fmla="*/ 21 w 218"/>
                <a:gd name="T61" fmla="*/ 85 h 187"/>
                <a:gd name="T62" fmla="*/ 14 w 218"/>
                <a:gd name="T63" fmla="*/ 78 h 187"/>
                <a:gd name="T64" fmla="*/ 14 w 218"/>
                <a:gd name="T65" fmla="*/ 69 h 187"/>
                <a:gd name="T66" fmla="*/ 10 w 218"/>
                <a:gd name="T67" fmla="*/ 59 h 187"/>
                <a:gd name="T68" fmla="*/ 0 w 218"/>
                <a:gd name="T69" fmla="*/ 50 h 187"/>
                <a:gd name="T70" fmla="*/ 7 w 218"/>
                <a:gd name="T71" fmla="*/ 28 h 187"/>
                <a:gd name="T72" fmla="*/ 17 w 218"/>
                <a:gd name="T73" fmla="*/ 16 h 187"/>
                <a:gd name="T74" fmla="*/ 31 w 218"/>
                <a:gd name="T75" fmla="*/ 7 h 187"/>
                <a:gd name="T76" fmla="*/ 21 w 218"/>
                <a:gd name="T77" fmla="*/ 12 h 187"/>
                <a:gd name="T78" fmla="*/ 26 w 218"/>
                <a:gd name="T79" fmla="*/ 28 h 187"/>
                <a:gd name="T80" fmla="*/ 26 w 218"/>
                <a:gd name="T81" fmla="*/ 50 h 187"/>
                <a:gd name="T82" fmla="*/ 36 w 218"/>
                <a:gd name="T83" fmla="*/ 38 h 187"/>
                <a:gd name="T84" fmla="*/ 31 w 218"/>
                <a:gd name="T85" fmla="*/ 19 h 187"/>
                <a:gd name="T86" fmla="*/ 47 w 218"/>
                <a:gd name="T87" fmla="*/ 5 h 187"/>
                <a:gd name="T88" fmla="*/ 59 w 218"/>
                <a:gd name="T89" fmla="*/ 12 h 187"/>
                <a:gd name="T90" fmla="*/ 83 w 218"/>
                <a:gd name="T91" fmla="*/ 21 h 187"/>
                <a:gd name="T92" fmla="*/ 83 w 218"/>
                <a:gd name="T93" fmla="*/ 2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8" h="187">
                  <a:moveTo>
                    <a:pt x="83" y="26"/>
                  </a:moveTo>
                  <a:lnTo>
                    <a:pt x="83" y="26"/>
                  </a:lnTo>
                  <a:lnTo>
                    <a:pt x="97" y="26"/>
                  </a:lnTo>
                  <a:lnTo>
                    <a:pt x="114" y="26"/>
                  </a:lnTo>
                  <a:lnTo>
                    <a:pt x="123" y="33"/>
                  </a:lnTo>
                  <a:lnTo>
                    <a:pt x="135" y="35"/>
                  </a:lnTo>
                  <a:lnTo>
                    <a:pt x="144" y="28"/>
                  </a:lnTo>
                  <a:lnTo>
                    <a:pt x="144" y="26"/>
                  </a:lnTo>
                  <a:lnTo>
                    <a:pt x="166" y="24"/>
                  </a:lnTo>
                  <a:lnTo>
                    <a:pt x="185" y="24"/>
                  </a:lnTo>
                  <a:lnTo>
                    <a:pt x="170" y="28"/>
                  </a:lnTo>
                  <a:lnTo>
                    <a:pt x="175" y="35"/>
                  </a:lnTo>
                  <a:lnTo>
                    <a:pt x="189" y="38"/>
                  </a:lnTo>
                  <a:lnTo>
                    <a:pt x="201" y="45"/>
                  </a:lnTo>
                  <a:lnTo>
                    <a:pt x="203" y="59"/>
                  </a:lnTo>
                  <a:lnTo>
                    <a:pt x="213" y="59"/>
                  </a:lnTo>
                  <a:lnTo>
                    <a:pt x="218" y="61"/>
                  </a:lnTo>
                  <a:lnTo>
                    <a:pt x="206" y="71"/>
                  </a:lnTo>
                  <a:lnTo>
                    <a:pt x="203" y="78"/>
                  </a:lnTo>
                  <a:lnTo>
                    <a:pt x="211" y="83"/>
                  </a:lnTo>
                  <a:lnTo>
                    <a:pt x="206" y="87"/>
                  </a:lnTo>
                  <a:lnTo>
                    <a:pt x="196" y="90"/>
                  </a:lnTo>
                  <a:lnTo>
                    <a:pt x="196" y="97"/>
                  </a:lnTo>
                  <a:lnTo>
                    <a:pt x="192" y="102"/>
                  </a:lnTo>
                  <a:lnTo>
                    <a:pt x="203" y="113"/>
                  </a:lnTo>
                  <a:lnTo>
                    <a:pt x="206" y="118"/>
                  </a:lnTo>
                  <a:lnTo>
                    <a:pt x="199" y="125"/>
                  </a:lnTo>
                  <a:lnTo>
                    <a:pt x="182" y="130"/>
                  </a:lnTo>
                  <a:lnTo>
                    <a:pt x="168" y="132"/>
                  </a:lnTo>
                  <a:lnTo>
                    <a:pt x="166" y="137"/>
                  </a:lnTo>
                  <a:lnTo>
                    <a:pt x="151" y="132"/>
                  </a:lnTo>
                  <a:lnTo>
                    <a:pt x="140" y="130"/>
                  </a:lnTo>
                  <a:lnTo>
                    <a:pt x="137" y="132"/>
                  </a:lnTo>
                  <a:lnTo>
                    <a:pt x="144" y="137"/>
                  </a:lnTo>
                  <a:lnTo>
                    <a:pt x="142" y="147"/>
                  </a:lnTo>
                  <a:lnTo>
                    <a:pt x="144" y="156"/>
                  </a:lnTo>
                  <a:lnTo>
                    <a:pt x="159" y="158"/>
                  </a:lnTo>
                  <a:lnTo>
                    <a:pt x="161" y="161"/>
                  </a:lnTo>
                  <a:lnTo>
                    <a:pt x="149" y="166"/>
                  </a:lnTo>
                  <a:lnTo>
                    <a:pt x="147" y="175"/>
                  </a:lnTo>
                  <a:lnTo>
                    <a:pt x="140" y="175"/>
                  </a:lnTo>
                  <a:lnTo>
                    <a:pt x="128" y="180"/>
                  </a:lnTo>
                  <a:lnTo>
                    <a:pt x="125" y="184"/>
                  </a:lnTo>
                  <a:lnTo>
                    <a:pt x="114" y="187"/>
                  </a:lnTo>
                  <a:lnTo>
                    <a:pt x="104" y="177"/>
                  </a:lnTo>
                  <a:lnTo>
                    <a:pt x="99" y="161"/>
                  </a:lnTo>
                  <a:lnTo>
                    <a:pt x="95" y="156"/>
                  </a:lnTo>
                  <a:lnTo>
                    <a:pt x="88" y="151"/>
                  </a:lnTo>
                  <a:lnTo>
                    <a:pt x="97" y="144"/>
                  </a:lnTo>
                  <a:lnTo>
                    <a:pt x="97" y="140"/>
                  </a:lnTo>
                  <a:lnTo>
                    <a:pt x="90" y="135"/>
                  </a:lnTo>
                  <a:lnTo>
                    <a:pt x="88" y="125"/>
                  </a:lnTo>
                  <a:lnTo>
                    <a:pt x="90" y="113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0" y="97"/>
                  </a:lnTo>
                  <a:lnTo>
                    <a:pt x="80" y="97"/>
                  </a:lnTo>
                  <a:lnTo>
                    <a:pt x="69" y="97"/>
                  </a:lnTo>
                  <a:lnTo>
                    <a:pt x="62" y="99"/>
                  </a:lnTo>
                  <a:lnTo>
                    <a:pt x="52" y="85"/>
                  </a:lnTo>
                  <a:lnTo>
                    <a:pt x="43" y="83"/>
                  </a:lnTo>
                  <a:lnTo>
                    <a:pt x="21" y="85"/>
                  </a:lnTo>
                  <a:lnTo>
                    <a:pt x="17" y="80"/>
                  </a:lnTo>
                  <a:lnTo>
                    <a:pt x="14" y="78"/>
                  </a:lnTo>
                  <a:lnTo>
                    <a:pt x="12" y="73"/>
                  </a:lnTo>
                  <a:lnTo>
                    <a:pt x="14" y="69"/>
                  </a:lnTo>
                  <a:lnTo>
                    <a:pt x="14" y="61"/>
                  </a:lnTo>
                  <a:lnTo>
                    <a:pt x="10" y="59"/>
                  </a:lnTo>
                  <a:lnTo>
                    <a:pt x="7" y="50"/>
                  </a:lnTo>
                  <a:lnTo>
                    <a:pt x="0" y="50"/>
                  </a:lnTo>
                  <a:lnTo>
                    <a:pt x="5" y="40"/>
                  </a:lnTo>
                  <a:lnTo>
                    <a:pt x="7" y="28"/>
                  </a:lnTo>
                  <a:lnTo>
                    <a:pt x="12" y="21"/>
                  </a:lnTo>
                  <a:lnTo>
                    <a:pt x="17" y="16"/>
                  </a:lnTo>
                  <a:lnTo>
                    <a:pt x="21" y="9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1" y="12"/>
                  </a:lnTo>
                  <a:lnTo>
                    <a:pt x="26" y="19"/>
                  </a:lnTo>
                  <a:lnTo>
                    <a:pt x="26" y="28"/>
                  </a:lnTo>
                  <a:lnTo>
                    <a:pt x="19" y="38"/>
                  </a:lnTo>
                  <a:lnTo>
                    <a:pt x="26" y="50"/>
                  </a:lnTo>
                  <a:lnTo>
                    <a:pt x="33" y="50"/>
                  </a:lnTo>
                  <a:lnTo>
                    <a:pt x="36" y="38"/>
                  </a:lnTo>
                  <a:lnTo>
                    <a:pt x="31" y="33"/>
                  </a:lnTo>
                  <a:lnTo>
                    <a:pt x="31" y="19"/>
                  </a:lnTo>
                  <a:lnTo>
                    <a:pt x="50" y="14"/>
                  </a:lnTo>
                  <a:lnTo>
                    <a:pt x="47" y="5"/>
                  </a:lnTo>
                  <a:lnTo>
                    <a:pt x="54" y="0"/>
                  </a:lnTo>
                  <a:lnTo>
                    <a:pt x="59" y="12"/>
                  </a:lnTo>
                  <a:lnTo>
                    <a:pt x="71" y="12"/>
                  </a:lnTo>
                  <a:lnTo>
                    <a:pt x="83" y="21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6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4" name="Freeform 346">
              <a:extLst>
                <a:ext uri="{FF2B5EF4-FFF2-40B4-BE49-F238E27FC236}">
                  <a16:creationId xmlns:a16="http://schemas.microsoft.com/office/drawing/2014/main" id="{5755D27A-EF52-2DE6-3C2E-7B77E6C72E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4707" y="4324976"/>
              <a:ext cx="35792" cy="57948"/>
            </a:xfrm>
            <a:custGeom>
              <a:avLst/>
              <a:gdLst>
                <a:gd name="T0" fmla="*/ 21 w 21"/>
                <a:gd name="T1" fmla="*/ 31 h 34"/>
                <a:gd name="T2" fmla="*/ 21 w 21"/>
                <a:gd name="T3" fmla="*/ 31 h 34"/>
                <a:gd name="T4" fmla="*/ 14 w 21"/>
                <a:gd name="T5" fmla="*/ 34 h 34"/>
                <a:gd name="T6" fmla="*/ 9 w 21"/>
                <a:gd name="T7" fmla="*/ 26 h 34"/>
                <a:gd name="T8" fmla="*/ 9 w 21"/>
                <a:gd name="T9" fmla="*/ 22 h 34"/>
                <a:gd name="T10" fmla="*/ 21 w 21"/>
                <a:gd name="T11" fmla="*/ 31 h 34"/>
                <a:gd name="T12" fmla="*/ 9 w 21"/>
                <a:gd name="T13" fmla="*/ 5 h 34"/>
                <a:gd name="T14" fmla="*/ 9 w 21"/>
                <a:gd name="T15" fmla="*/ 5 h 34"/>
                <a:gd name="T16" fmla="*/ 12 w 21"/>
                <a:gd name="T17" fmla="*/ 19 h 34"/>
                <a:gd name="T18" fmla="*/ 7 w 21"/>
                <a:gd name="T19" fmla="*/ 17 h 34"/>
                <a:gd name="T20" fmla="*/ 2 w 21"/>
                <a:gd name="T21" fmla="*/ 17 h 34"/>
                <a:gd name="T22" fmla="*/ 0 w 21"/>
                <a:gd name="T23" fmla="*/ 12 h 34"/>
                <a:gd name="T24" fmla="*/ 0 w 21"/>
                <a:gd name="T25" fmla="*/ 0 h 34"/>
                <a:gd name="T26" fmla="*/ 9 w 21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4">
                  <a:moveTo>
                    <a:pt x="21" y="31"/>
                  </a:moveTo>
                  <a:lnTo>
                    <a:pt x="21" y="31"/>
                  </a:lnTo>
                  <a:lnTo>
                    <a:pt x="14" y="34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21" y="31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5" name="Freeform 347">
              <a:extLst>
                <a:ext uri="{FF2B5EF4-FFF2-40B4-BE49-F238E27FC236}">
                  <a16:creationId xmlns:a16="http://schemas.microsoft.com/office/drawing/2014/main" id="{382438D5-BA8D-18A9-7C52-DF06F2ABE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4707" y="4324976"/>
              <a:ext cx="35792" cy="57948"/>
            </a:xfrm>
            <a:custGeom>
              <a:avLst/>
              <a:gdLst>
                <a:gd name="T0" fmla="*/ 21 w 21"/>
                <a:gd name="T1" fmla="*/ 31 h 34"/>
                <a:gd name="T2" fmla="*/ 21 w 21"/>
                <a:gd name="T3" fmla="*/ 31 h 34"/>
                <a:gd name="T4" fmla="*/ 14 w 21"/>
                <a:gd name="T5" fmla="*/ 34 h 34"/>
                <a:gd name="T6" fmla="*/ 9 w 21"/>
                <a:gd name="T7" fmla="*/ 26 h 34"/>
                <a:gd name="T8" fmla="*/ 9 w 21"/>
                <a:gd name="T9" fmla="*/ 22 h 34"/>
                <a:gd name="T10" fmla="*/ 21 w 21"/>
                <a:gd name="T11" fmla="*/ 31 h 34"/>
                <a:gd name="T12" fmla="*/ 9 w 21"/>
                <a:gd name="T13" fmla="*/ 5 h 34"/>
                <a:gd name="T14" fmla="*/ 9 w 21"/>
                <a:gd name="T15" fmla="*/ 5 h 34"/>
                <a:gd name="T16" fmla="*/ 12 w 21"/>
                <a:gd name="T17" fmla="*/ 19 h 34"/>
                <a:gd name="T18" fmla="*/ 7 w 21"/>
                <a:gd name="T19" fmla="*/ 17 h 34"/>
                <a:gd name="T20" fmla="*/ 2 w 21"/>
                <a:gd name="T21" fmla="*/ 17 h 34"/>
                <a:gd name="T22" fmla="*/ 0 w 21"/>
                <a:gd name="T23" fmla="*/ 12 h 34"/>
                <a:gd name="T24" fmla="*/ 0 w 21"/>
                <a:gd name="T25" fmla="*/ 0 h 34"/>
                <a:gd name="T26" fmla="*/ 9 w 21"/>
                <a:gd name="T27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4">
                  <a:moveTo>
                    <a:pt x="21" y="31"/>
                  </a:moveTo>
                  <a:lnTo>
                    <a:pt x="21" y="31"/>
                  </a:lnTo>
                  <a:lnTo>
                    <a:pt x="14" y="34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21" y="31"/>
                  </a:lnTo>
                  <a:moveTo>
                    <a:pt x="9" y="5"/>
                  </a:moveTo>
                  <a:lnTo>
                    <a:pt x="9" y="5"/>
                  </a:lnTo>
                  <a:lnTo>
                    <a:pt x="12" y="19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9" y="5"/>
                  </a:lnTo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15"/>
            </a:p>
          </p:txBody>
        </p:sp>
        <p:sp>
          <p:nvSpPr>
            <p:cNvPr id="186" name="Freeform 434">
              <a:extLst>
                <a:ext uri="{FF2B5EF4-FFF2-40B4-BE49-F238E27FC236}">
                  <a16:creationId xmlns:a16="http://schemas.microsoft.com/office/drawing/2014/main" id="{658A87F1-3AD5-C105-EAC9-D8765EEF0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804" y="4740837"/>
              <a:ext cx="68006" cy="68500"/>
            </a:xfrm>
            <a:custGeom>
              <a:avLst/>
              <a:gdLst>
                <a:gd name="connsiteX0" fmla="*/ 60915 w 90674"/>
                <a:gd name="connsiteY0" fmla="*/ 0 h 91333"/>
                <a:gd name="connsiteX1" fmla="*/ 76822 w 90674"/>
                <a:gd name="connsiteY1" fmla="*/ 11363 h 91333"/>
                <a:gd name="connsiteX2" fmla="*/ 85912 w 90674"/>
                <a:gd name="connsiteY2" fmla="*/ 22725 h 91333"/>
                <a:gd name="connsiteX3" fmla="*/ 84892 w 90674"/>
                <a:gd name="connsiteY3" fmla="*/ 25021 h 91333"/>
                <a:gd name="connsiteX4" fmla="*/ 90674 w 90674"/>
                <a:gd name="connsiteY4" fmla="*/ 32249 h 91333"/>
                <a:gd name="connsiteX5" fmla="*/ 81584 w 90674"/>
                <a:gd name="connsiteY5" fmla="*/ 52701 h 91333"/>
                <a:gd name="connsiteX6" fmla="*/ 74767 w 90674"/>
                <a:gd name="connsiteY6" fmla="*/ 68609 h 91333"/>
                <a:gd name="connsiteX7" fmla="*/ 54314 w 90674"/>
                <a:gd name="connsiteY7" fmla="*/ 75426 h 91333"/>
                <a:gd name="connsiteX8" fmla="*/ 49769 w 90674"/>
                <a:gd name="connsiteY8" fmla="*/ 84516 h 91333"/>
                <a:gd name="connsiteX9" fmla="*/ 38407 w 90674"/>
                <a:gd name="connsiteY9" fmla="*/ 91333 h 91333"/>
                <a:gd name="connsiteX10" fmla="*/ 36041 w 90674"/>
                <a:gd name="connsiteY10" fmla="*/ 88798 h 91333"/>
                <a:gd name="connsiteX11" fmla="*/ 31815 w 90674"/>
                <a:gd name="connsiteY11" fmla="*/ 91333 h 91333"/>
                <a:gd name="connsiteX12" fmla="*/ 0 w 90674"/>
                <a:gd name="connsiteY12" fmla="*/ 57246 h 91333"/>
                <a:gd name="connsiteX13" fmla="*/ 5007 w 90674"/>
                <a:gd name="connsiteY13" fmla="*/ 51126 h 91333"/>
                <a:gd name="connsiteX14" fmla="*/ 1830 w 90674"/>
                <a:gd name="connsiteY14" fmla="*/ 47722 h 91333"/>
                <a:gd name="connsiteX15" fmla="*/ 22283 w 90674"/>
                <a:gd name="connsiteY15" fmla="*/ 22725 h 91333"/>
                <a:gd name="connsiteX16" fmla="*/ 45007 w 90674"/>
                <a:gd name="connsiteY16" fmla="*/ 6817 h 9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674" h="91333">
                  <a:moveTo>
                    <a:pt x="60915" y="0"/>
                  </a:moveTo>
                  <a:lnTo>
                    <a:pt x="76822" y="11363"/>
                  </a:lnTo>
                  <a:lnTo>
                    <a:pt x="85912" y="22725"/>
                  </a:lnTo>
                  <a:lnTo>
                    <a:pt x="84892" y="25021"/>
                  </a:lnTo>
                  <a:lnTo>
                    <a:pt x="90674" y="32249"/>
                  </a:lnTo>
                  <a:lnTo>
                    <a:pt x="81584" y="52701"/>
                  </a:lnTo>
                  <a:lnTo>
                    <a:pt x="74767" y="68609"/>
                  </a:lnTo>
                  <a:lnTo>
                    <a:pt x="54314" y="75426"/>
                  </a:lnTo>
                  <a:lnTo>
                    <a:pt x="49769" y="84516"/>
                  </a:lnTo>
                  <a:lnTo>
                    <a:pt x="38407" y="91333"/>
                  </a:lnTo>
                  <a:lnTo>
                    <a:pt x="36041" y="88798"/>
                  </a:lnTo>
                  <a:lnTo>
                    <a:pt x="31815" y="91333"/>
                  </a:lnTo>
                  <a:lnTo>
                    <a:pt x="0" y="57246"/>
                  </a:lnTo>
                  <a:lnTo>
                    <a:pt x="5007" y="51126"/>
                  </a:lnTo>
                  <a:lnTo>
                    <a:pt x="1830" y="47722"/>
                  </a:lnTo>
                  <a:lnTo>
                    <a:pt x="22283" y="22725"/>
                  </a:lnTo>
                  <a:lnTo>
                    <a:pt x="45007" y="6817"/>
                  </a:lnTo>
                  <a:close/>
                </a:path>
              </a:pathLst>
            </a:custGeom>
            <a:grpFill/>
            <a:ln w="3175" cap="rnd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15"/>
            </a:p>
          </p:txBody>
        </p:sp>
      </p:grpSp>
    </p:spTree>
    <p:extLst>
      <p:ext uri="{BB962C8B-B14F-4D97-AF65-F5344CB8AC3E}">
        <p14:creationId xmlns:p14="http://schemas.microsoft.com/office/powerpoint/2010/main" val="219445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D939C-B9A3-4894-B0FC-1433DFDBFCFC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8D97-7E93-4D26-B20A-2A8F86ED0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20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6" r:id="rId23"/>
  </p:sldLayoutIdLst>
  <p:txStyles>
    <p:titleStyle>
      <a:lvl1pPr algn="l" defTabSz="462915" rtl="0" eaLnBrk="1" latinLnBrk="0" hangingPunct="1">
        <a:lnSpc>
          <a:spcPct val="90000"/>
        </a:lnSpc>
        <a:spcBef>
          <a:spcPct val="0"/>
        </a:spcBef>
        <a:buNone/>
        <a:defRPr sz="22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29" indent="-115729" algn="l" defTabSz="462915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418" b="0" i="0" kern="1200">
          <a:solidFill>
            <a:schemeClr val="tx1"/>
          </a:solidFill>
          <a:latin typeface="Ubuntu" charset="0"/>
          <a:ea typeface="Ubuntu" charset="0"/>
          <a:cs typeface="Ubuntu" charset="0"/>
        </a:defRPr>
      </a:lvl1pPr>
      <a:lvl2pPr marL="347186" indent="-115729" algn="l" defTabSz="462915" rtl="0" eaLnBrk="1" latinLnBrk="0" hangingPunct="1">
        <a:lnSpc>
          <a:spcPct val="90000"/>
        </a:lnSpc>
        <a:spcBef>
          <a:spcPts val="253"/>
        </a:spcBef>
        <a:buFont typeface="Arial" panose="020B0604020202020204" pitchFamily="34" charset="0"/>
        <a:buChar char="•"/>
        <a:defRPr sz="1215" b="0" i="0" kern="1200">
          <a:solidFill>
            <a:schemeClr val="tx1"/>
          </a:solidFill>
          <a:latin typeface="Ubuntu" charset="0"/>
          <a:ea typeface="Ubuntu" charset="0"/>
          <a:cs typeface="Ubuntu" charset="0"/>
        </a:defRPr>
      </a:lvl2pPr>
      <a:lvl3pPr marL="578644" indent="-115729" algn="l" defTabSz="462915" rtl="0" eaLnBrk="1" latinLnBrk="0" hangingPunct="1">
        <a:lnSpc>
          <a:spcPct val="90000"/>
        </a:lnSpc>
        <a:spcBef>
          <a:spcPts val="253"/>
        </a:spcBef>
        <a:buFont typeface="Arial" panose="020B0604020202020204" pitchFamily="34" charset="0"/>
        <a:buChar char="•"/>
        <a:defRPr sz="1013" b="0" i="0" kern="1200">
          <a:solidFill>
            <a:schemeClr val="tx1"/>
          </a:solidFill>
          <a:latin typeface="Ubuntu" charset="0"/>
          <a:ea typeface="Ubuntu" charset="0"/>
          <a:cs typeface="Ubuntu" charset="0"/>
        </a:defRPr>
      </a:lvl3pPr>
      <a:lvl4pPr marL="810101" indent="-115729" algn="l" defTabSz="462915" rtl="0" eaLnBrk="1" latinLnBrk="0" hangingPunct="1">
        <a:lnSpc>
          <a:spcPct val="90000"/>
        </a:lnSpc>
        <a:spcBef>
          <a:spcPts val="253"/>
        </a:spcBef>
        <a:buFont typeface="Arial" panose="020B0604020202020204" pitchFamily="34" charset="0"/>
        <a:buChar char="•"/>
        <a:defRPr sz="911" b="0" i="0" kern="1200">
          <a:solidFill>
            <a:schemeClr val="tx1"/>
          </a:solidFill>
          <a:latin typeface="Ubuntu" charset="0"/>
          <a:ea typeface="Ubuntu" charset="0"/>
          <a:cs typeface="Ubuntu" charset="0"/>
        </a:defRPr>
      </a:lvl4pPr>
      <a:lvl5pPr marL="1041559" indent="-115729" algn="l" defTabSz="462915" rtl="0" eaLnBrk="1" latinLnBrk="0" hangingPunct="1">
        <a:lnSpc>
          <a:spcPct val="90000"/>
        </a:lnSpc>
        <a:spcBef>
          <a:spcPts val="253"/>
        </a:spcBef>
        <a:buFont typeface="Arial" panose="020B0604020202020204" pitchFamily="34" charset="0"/>
        <a:buChar char="•"/>
        <a:defRPr sz="911" b="0" i="0" kern="1200">
          <a:solidFill>
            <a:schemeClr val="tx1"/>
          </a:solidFill>
          <a:latin typeface="Ubuntu" charset="0"/>
          <a:ea typeface="Ubuntu" charset="0"/>
          <a:cs typeface="Ubuntu" charset="0"/>
        </a:defRPr>
      </a:lvl5pPr>
      <a:lvl6pPr marL="1273016" indent="-115729" algn="l" defTabSz="462915" rtl="0" eaLnBrk="1" latinLnBrk="0" hangingPunct="1">
        <a:lnSpc>
          <a:spcPct val="90000"/>
        </a:lnSpc>
        <a:spcBef>
          <a:spcPts val="253"/>
        </a:spcBef>
        <a:buFont typeface="Arial" panose="020B0604020202020204" pitchFamily="34" charset="0"/>
        <a:buChar char="•"/>
        <a:defRPr sz="911" kern="1200">
          <a:solidFill>
            <a:schemeClr val="tx1"/>
          </a:solidFill>
          <a:latin typeface="+mn-lt"/>
          <a:ea typeface="+mn-ea"/>
          <a:cs typeface="+mn-cs"/>
        </a:defRPr>
      </a:lvl6pPr>
      <a:lvl7pPr marL="1504474" indent="-115729" algn="l" defTabSz="462915" rtl="0" eaLnBrk="1" latinLnBrk="0" hangingPunct="1">
        <a:lnSpc>
          <a:spcPct val="90000"/>
        </a:lnSpc>
        <a:spcBef>
          <a:spcPts val="253"/>
        </a:spcBef>
        <a:buFont typeface="Arial" panose="020B0604020202020204" pitchFamily="34" charset="0"/>
        <a:buChar char="•"/>
        <a:defRPr sz="911" kern="1200">
          <a:solidFill>
            <a:schemeClr val="tx1"/>
          </a:solidFill>
          <a:latin typeface="+mn-lt"/>
          <a:ea typeface="+mn-ea"/>
          <a:cs typeface="+mn-cs"/>
        </a:defRPr>
      </a:lvl7pPr>
      <a:lvl8pPr marL="1735931" indent="-115729" algn="l" defTabSz="462915" rtl="0" eaLnBrk="1" latinLnBrk="0" hangingPunct="1">
        <a:lnSpc>
          <a:spcPct val="90000"/>
        </a:lnSpc>
        <a:spcBef>
          <a:spcPts val="253"/>
        </a:spcBef>
        <a:buFont typeface="Arial" panose="020B0604020202020204" pitchFamily="34" charset="0"/>
        <a:buChar char="•"/>
        <a:defRPr sz="911" kern="1200">
          <a:solidFill>
            <a:schemeClr val="tx1"/>
          </a:solidFill>
          <a:latin typeface="+mn-lt"/>
          <a:ea typeface="+mn-ea"/>
          <a:cs typeface="+mn-cs"/>
        </a:defRPr>
      </a:lvl8pPr>
      <a:lvl9pPr marL="1967389" indent="-115729" algn="l" defTabSz="462915" rtl="0" eaLnBrk="1" latinLnBrk="0" hangingPunct="1">
        <a:lnSpc>
          <a:spcPct val="90000"/>
        </a:lnSpc>
        <a:spcBef>
          <a:spcPts val="253"/>
        </a:spcBef>
        <a:buFont typeface="Arial" panose="020B0604020202020204" pitchFamily="34" charset="0"/>
        <a:buChar char="•"/>
        <a:defRPr sz="9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2915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1pPr>
      <a:lvl2pPr marL="231458" algn="l" defTabSz="462915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2pPr>
      <a:lvl3pPr marL="462915" algn="l" defTabSz="462915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3pPr>
      <a:lvl4pPr marL="694373" algn="l" defTabSz="462915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" algn="l" defTabSz="462915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5pPr>
      <a:lvl6pPr marL="1157288" algn="l" defTabSz="462915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6pPr>
      <a:lvl7pPr marL="1388745" algn="l" defTabSz="462915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3" algn="l" defTabSz="462915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algn="l" defTabSz="462915" rtl="0" eaLnBrk="1" latinLnBrk="0" hangingPunct="1">
        <a:defRPr sz="9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EB7863FB-4F28-29B2-BCB9-C892D3A6A49A}"/>
              </a:ext>
            </a:extLst>
          </p:cNvPr>
          <p:cNvSpPr>
            <a:spLocks/>
          </p:cNvSpPr>
          <p:nvPr/>
        </p:nvSpPr>
        <p:spPr>
          <a:xfrm>
            <a:off x="0" y="986307"/>
            <a:ext cx="6852298" cy="13354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F73DFFD-07B0-A508-A251-502467EAAB88}"/>
              </a:ext>
            </a:extLst>
          </p:cNvPr>
          <p:cNvSpPr>
            <a:spLocks/>
          </p:cNvSpPr>
          <p:nvPr/>
        </p:nvSpPr>
        <p:spPr>
          <a:xfrm>
            <a:off x="-1" y="5817933"/>
            <a:ext cx="6852299" cy="1160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B9FA8F10-CA84-6477-F05B-0AD2E4A7C6E5}"/>
              </a:ext>
            </a:extLst>
          </p:cNvPr>
          <p:cNvSpPr>
            <a:spLocks/>
          </p:cNvSpPr>
          <p:nvPr/>
        </p:nvSpPr>
        <p:spPr>
          <a:xfrm>
            <a:off x="-45308" y="0"/>
            <a:ext cx="4992130" cy="658743"/>
          </a:xfrm>
          <a:prstGeom prst="roundRect">
            <a:avLst>
              <a:gd name="adj" fmla="val 8539"/>
            </a:avLst>
          </a:prstGeom>
          <a:solidFill>
            <a:srgbClr val="4AB5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Une image contenant Graphique, Caractère coloré, graphisme, capture d’écran&#10;&#10;Description générée automatiquement">
            <a:extLst>
              <a:ext uri="{FF2B5EF4-FFF2-40B4-BE49-F238E27FC236}">
                <a16:creationId xmlns:a16="http://schemas.microsoft.com/office/drawing/2014/main" id="{7E0CBC72-7CB3-B355-691A-CF655AA19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b="18402"/>
          <a:stretch/>
        </p:blipFill>
        <p:spPr>
          <a:xfrm>
            <a:off x="0" y="8472671"/>
            <a:ext cx="3622128" cy="1427422"/>
          </a:xfrm>
          <a:prstGeom prst="rect">
            <a:avLst/>
          </a:prstGeom>
        </p:spPr>
      </p:pic>
      <p:pic>
        <p:nvPicPr>
          <p:cNvPr id="23" name="Image 2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B1AFA95D-DC8F-D16D-3A91-EC071AE63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73" y="9350011"/>
            <a:ext cx="1592317" cy="470501"/>
          </a:xfrm>
          <a:prstGeom prst="rect">
            <a:avLst/>
          </a:prstGeom>
        </p:spPr>
      </p:pic>
      <p:pic>
        <p:nvPicPr>
          <p:cNvPr id="24" name="Image 23" descr="Une image contenant Graphique, Caractère coloré, graphisme, capture d’écran&#10;&#10;Description générée automatiquement">
            <a:extLst>
              <a:ext uri="{FF2B5EF4-FFF2-40B4-BE49-F238E27FC236}">
                <a16:creationId xmlns:a16="http://schemas.microsoft.com/office/drawing/2014/main" id="{0EC0949B-EF29-1F35-62BB-B360B594E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26501" r="7685" b="18403"/>
          <a:stretch/>
        </p:blipFill>
        <p:spPr>
          <a:xfrm flipH="1" flipV="1">
            <a:off x="3577756" y="-1"/>
            <a:ext cx="3274542" cy="963827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806E5F3-D983-8932-EE11-5E7266092928}"/>
              </a:ext>
            </a:extLst>
          </p:cNvPr>
          <p:cNvSpPr txBox="1">
            <a:spLocks/>
          </p:cNvSpPr>
          <p:nvPr/>
        </p:nvSpPr>
        <p:spPr>
          <a:xfrm>
            <a:off x="-4284" y="67761"/>
            <a:ext cx="375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small" dirty="0">
                <a:solidFill>
                  <a:schemeClr val="bg1"/>
                </a:solidFill>
              </a:rPr>
              <a:t>Submission form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83B1F50-74B6-C493-1273-D15BDA883966}"/>
              </a:ext>
            </a:extLst>
          </p:cNvPr>
          <p:cNvSpPr txBox="1">
            <a:spLocks noChangeAspect="1"/>
          </p:cNvSpPr>
          <p:nvPr/>
        </p:nvSpPr>
        <p:spPr>
          <a:xfrm>
            <a:off x="247649" y="716877"/>
            <a:ext cx="2679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>
                <a:solidFill>
                  <a:schemeClr val="accent5"/>
                </a:solidFill>
              </a:rPr>
              <a:t>Business overview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140F2B75-15D3-F8E8-0C60-CA93B0CF46B2}"/>
              </a:ext>
            </a:extLst>
          </p:cNvPr>
          <p:cNvSpPr>
            <a:spLocks noChangeAspect="1"/>
          </p:cNvSpPr>
          <p:nvPr/>
        </p:nvSpPr>
        <p:spPr>
          <a:xfrm>
            <a:off x="5252530" y="653994"/>
            <a:ext cx="1562935" cy="15629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Your logo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8A6315C-0EE9-6F9A-8DF6-47D7EAB66C43}"/>
              </a:ext>
            </a:extLst>
          </p:cNvPr>
          <p:cNvSpPr txBox="1">
            <a:spLocks noChangeAspect="1"/>
          </p:cNvSpPr>
          <p:nvPr/>
        </p:nvSpPr>
        <p:spPr>
          <a:xfrm>
            <a:off x="18172" y="1569703"/>
            <a:ext cx="287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bg1">
                    <a:lumMod val="50000"/>
                  </a:schemeClr>
                </a:solidFill>
              </a:rPr>
              <a:t>Vision &amp; Mission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409ED3E-6AF8-4FDF-EA03-5953A0F96266}"/>
              </a:ext>
            </a:extLst>
          </p:cNvPr>
          <p:cNvSpPr txBox="1">
            <a:spLocks noChangeAspect="1"/>
          </p:cNvSpPr>
          <p:nvPr/>
        </p:nvSpPr>
        <p:spPr>
          <a:xfrm>
            <a:off x="41821" y="1056573"/>
            <a:ext cx="5144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The value proposition, the advantages of your solution (product, service or know-how). Why is it innovative ?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5782358-6667-9DAB-B872-18C264D0CC87}"/>
              </a:ext>
            </a:extLst>
          </p:cNvPr>
          <p:cNvSpPr txBox="1">
            <a:spLocks noChangeAspect="1"/>
          </p:cNvSpPr>
          <p:nvPr/>
        </p:nvSpPr>
        <p:spPr>
          <a:xfrm>
            <a:off x="24279" y="1757100"/>
            <a:ext cx="5156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Objectives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: who is or are your targets (patient, service compagnies…) ?</a:t>
            </a:r>
          </a:p>
          <a:p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Problem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: what problem is your solution solving for the target ?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167E8855-048A-44F2-37C0-D8A79AA67DBB}"/>
              </a:ext>
            </a:extLst>
          </p:cNvPr>
          <p:cNvSpPr txBox="1">
            <a:spLocks/>
          </p:cNvSpPr>
          <p:nvPr/>
        </p:nvSpPr>
        <p:spPr>
          <a:xfrm>
            <a:off x="480969" y="2523144"/>
            <a:ext cx="2051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>
                <a:solidFill>
                  <a:schemeClr val="accent4"/>
                </a:solidFill>
              </a:rPr>
              <a:t>Industry analysis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484CED3-FD7B-CF6A-28EA-8C43C662548D}"/>
              </a:ext>
            </a:extLst>
          </p:cNvPr>
          <p:cNvSpPr txBox="1">
            <a:spLocks noChangeAspect="1"/>
          </p:cNvSpPr>
          <p:nvPr/>
        </p:nvSpPr>
        <p:spPr>
          <a:xfrm>
            <a:off x="100763" y="2904548"/>
            <a:ext cx="245540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Targeted Market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: size, growth, segmentation</a:t>
            </a:r>
          </a:p>
          <a:p>
            <a:pPr algn="just"/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Competitors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: Industrial player, type, product…</a:t>
            </a:r>
          </a:p>
          <a:p>
            <a:pPr algn="just"/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Key insight &amp; market drivers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: KOL insight, evolution… </a:t>
            </a: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56C75CDC-32B4-DA5B-0CD3-53E9AD87C398}"/>
              </a:ext>
            </a:extLst>
          </p:cNvPr>
          <p:cNvSpPr>
            <a:spLocks/>
          </p:cNvSpPr>
          <p:nvPr/>
        </p:nvSpPr>
        <p:spPr>
          <a:xfrm>
            <a:off x="4777237" y="2581685"/>
            <a:ext cx="1980000" cy="14274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you can use diagrams or computer graphics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877A2FF3-A7ED-16A8-98A1-623F28BA27DD}"/>
              </a:ext>
            </a:extLst>
          </p:cNvPr>
          <p:cNvSpPr>
            <a:spLocks/>
          </p:cNvSpPr>
          <p:nvPr/>
        </p:nvSpPr>
        <p:spPr>
          <a:xfrm>
            <a:off x="2685365" y="2581685"/>
            <a:ext cx="1980000" cy="14274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you can use diagrams or computer graphics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8" name="Image 57" descr="Une image contenant Graphique, symbole, graphisme, clipart&#10;&#10;Description générée automatiquement">
            <a:extLst>
              <a:ext uri="{FF2B5EF4-FFF2-40B4-BE49-F238E27FC236}">
                <a16:creationId xmlns:a16="http://schemas.microsoft.com/office/drawing/2014/main" id="{83C980E5-FF35-F865-15CF-FCDEE332735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87" y="2441472"/>
            <a:ext cx="389682" cy="389682"/>
          </a:xfrm>
          <a:prstGeom prst="rect">
            <a:avLst/>
          </a:prstGeom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B762A4A6-E6C7-F53E-9D29-6474A499451A}"/>
              </a:ext>
            </a:extLst>
          </p:cNvPr>
          <p:cNvSpPr txBox="1">
            <a:spLocks/>
          </p:cNvSpPr>
          <p:nvPr/>
        </p:nvSpPr>
        <p:spPr>
          <a:xfrm>
            <a:off x="24279" y="5535507"/>
            <a:ext cx="937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>
                <a:solidFill>
                  <a:schemeClr val="accent4"/>
                </a:solidFill>
              </a:rPr>
              <a:t>Milestones</a:t>
            </a:r>
          </a:p>
        </p:txBody>
      </p:sp>
      <p:pic>
        <p:nvPicPr>
          <p:cNvPr id="86" name="Image 85" descr="Une image contenant drapeau, Graphique, symbole, graphisme&#10;&#10;Description générée automatiquement">
            <a:extLst>
              <a:ext uri="{FF2B5EF4-FFF2-40B4-BE49-F238E27FC236}">
                <a16:creationId xmlns:a16="http://schemas.microsoft.com/office/drawing/2014/main" id="{FC2D2CED-1457-A0D1-0E6F-0495B8548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877">
            <a:off x="147455" y="6002884"/>
            <a:ext cx="357097" cy="357097"/>
          </a:xfrm>
          <a:prstGeom prst="rect">
            <a:avLst/>
          </a:prstGeom>
        </p:spPr>
      </p:pic>
      <p:grpSp>
        <p:nvGrpSpPr>
          <p:cNvPr id="87" name="Groupe 86">
            <a:extLst>
              <a:ext uri="{FF2B5EF4-FFF2-40B4-BE49-F238E27FC236}">
                <a16:creationId xmlns:a16="http://schemas.microsoft.com/office/drawing/2014/main" id="{533B1085-752F-9965-77BA-5B0058C54837}"/>
              </a:ext>
            </a:extLst>
          </p:cNvPr>
          <p:cNvGrpSpPr>
            <a:grpSpLocks/>
          </p:cNvGrpSpPr>
          <p:nvPr/>
        </p:nvGrpSpPr>
        <p:grpSpPr>
          <a:xfrm>
            <a:off x="55432" y="7232999"/>
            <a:ext cx="3806014" cy="1569104"/>
            <a:chOff x="106108" y="4563316"/>
            <a:chExt cx="3806014" cy="1569104"/>
          </a:xfrm>
        </p:grpSpPr>
        <p:sp>
          <p:nvSpPr>
            <p:cNvPr id="88" name="Rectangle : coins arrondis 87">
              <a:extLst>
                <a:ext uri="{FF2B5EF4-FFF2-40B4-BE49-F238E27FC236}">
                  <a16:creationId xmlns:a16="http://schemas.microsoft.com/office/drawing/2014/main" id="{17356460-9F2B-68BF-8947-BCE2DCCF11BD}"/>
                </a:ext>
              </a:extLst>
            </p:cNvPr>
            <p:cNvSpPr>
              <a:spLocks/>
            </p:cNvSpPr>
            <p:nvPr/>
          </p:nvSpPr>
          <p:spPr>
            <a:xfrm>
              <a:off x="106108" y="4563318"/>
              <a:ext cx="2041155" cy="1569102"/>
            </a:xfrm>
            <a:prstGeom prst="roundRect">
              <a:avLst>
                <a:gd name="adj" fmla="val 1042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236505BB-3C5B-9828-4066-9CF0B8C32F72}"/>
                </a:ext>
              </a:extLst>
            </p:cNvPr>
            <p:cNvSpPr txBox="1">
              <a:spLocks/>
            </p:cNvSpPr>
            <p:nvPr/>
          </p:nvSpPr>
          <p:spPr>
            <a:xfrm>
              <a:off x="550397" y="4619659"/>
              <a:ext cx="14010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cap="small" dirty="0">
                  <a:solidFill>
                    <a:schemeClr val="accent5"/>
                  </a:solidFill>
                </a:rPr>
                <a:t>Your team</a:t>
              </a:r>
            </a:p>
          </p:txBody>
        </p:sp>
        <p:pic>
          <p:nvPicPr>
            <p:cNvPr id="90" name="Image 89" descr="Une image contenant clipart, Dessin animé, sourire, Visage humain&#10;&#10;Description générée automatiquement">
              <a:extLst>
                <a:ext uri="{FF2B5EF4-FFF2-40B4-BE49-F238E27FC236}">
                  <a16:creationId xmlns:a16="http://schemas.microsoft.com/office/drawing/2014/main" id="{076D91CE-0E46-744B-2042-94F5ADA26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45" y="4563318"/>
              <a:ext cx="333340" cy="333340"/>
            </a:xfrm>
            <a:prstGeom prst="rect">
              <a:avLst/>
            </a:prstGeom>
          </p:spPr>
        </p:pic>
        <p:sp>
          <p:nvSpPr>
            <p:cNvPr id="91" name="Triangle isocèle 90">
              <a:extLst>
                <a:ext uri="{FF2B5EF4-FFF2-40B4-BE49-F238E27FC236}">
                  <a16:creationId xmlns:a16="http://schemas.microsoft.com/office/drawing/2014/main" id="{5B2F598F-070C-0037-5F91-92014FB74C2F}"/>
                </a:ext>
              </a:extLst>
            </p:cNvPr>
            <p:cNvSpPr>
              <a:spLocks/>
            </p:cNvSpPr>
            <p:nvPr/>
          </p:nvSpPr>
          <p:spPr>
            <a:xfrm rot="16200000">
              <a:off x="1245054" y="5132538"/>
              <a:ext cx="1528124" cy="389682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04A57C33-208F-81ED-9573-5F4703A77172}"/>
                </a:ext>
              </a:extLst>
            </p:cNvPr>
            <p:cNvSpPr>
              <a:spLocks/>
            </p:cNvSpPr>
            <p:nvPr/>
          </p:nvSpPr>
          <p:spPr>
            <a:xfrm>
              <a:off x="2137051" y="4563316"/>
              <a:ext cx="1775071" cy="1528125"/>
            </a:xfrm>
            <a:prstGeom prst="roundRect">
              <a:avLst>
                <a:gd name="adj" fmla="val 1790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3" name="Groupe 92">
              <a:extLst>
                <a:ext uri="{FF2B5EF4-FFF2-40B4-BE49-F238E27FC236}">
                  <a16:creationId xmlns:a16="http://schemas.microsoft.com/office/drawing/2014/main" id="{BB898B04-A02D-717B-F16A-1693A5AB25D1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22972" y="4591488"/>
              <a:ext cx="1403228" cy="276999"/>
              <a:chOff x="2250745" y="4591488"/>
              <a:chExt cx="1403228" cy="276999"/>
            </a:xfrm>
          </p:grpSpPr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906EF02C-A21D-8555-2AB7-D04689BE68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95093" y="4591488"/>
                <a:ext cx="11588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cap="small" dirty="0">
                    <a:solidFill>
                      <a:schemeClr val="accent5"/>
                    </a:solidFill>
                  </a:rPr>
                  <a:t>Your partners</a:t>
                </a:r>
              </a:p>
            </p:txBody>
          </p:sp>
          <p:pic>
            <p:nvPicPr>
              <p:cNvPr id="95" name="Image 94" descr="Une image contenant clipart, conception, créativité, illustration&#10;&#10;Description générée automatiquement">
                <a:extLst>
                  <a:ext uri="{FF2B5EF4-FFF2-40B4-BE49-F238E27FC236}">
                    <a16:creationId xmlns:a16="http://schemas.microsoft.com/office/drawing/2014/main" id="{4C0E5D3A-2A9C-561F-ECB5-2A708DE6B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0745" y="4591488"/>
                <a:ext cx="276999" cy="276999"/>
              </a:xfrm>
              <a:prstGeom prst="rect">
                <a:avLst/>
              </a:prstGeom>
            </p:spPr>
          </p:pic>
        </p:grpSp>
      </p:grpSp>
      <p:sp>
        <p:nvSpPr>
          <p:cNvPr id="96" name="ZoneTexte 95">
            <a:extLst>
              <a:ext uri="{FF2B5EF4-FFF2-40B4-BE49-F238E27FC236}">
                <a16:creationId xmlns:a16="http://schemas.microsoft.com/office/drawing/2014/main" id="{F4C316D6-4C6F-49AA-D0B8-D858046B4247}"/>
              </a:ext>
            </a:extLst>
          </p:cNvPr>
          <p:cNvSpPr txBox="1">
            <a:spLocks/>
          </p:cNvSpPr>
          <p:nvPr/>
        </p:nvSpPr>
        <p:spPr>
          <a:xfrm>
            <a:off x="200210" y="7622683"/>
            <a:ext cx="14810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CEO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CSO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E5C6B24B-8489-8305-8594-71D166F7093B}"/>
              </a:ext>
            </a:extLst>
          </p:cNvPr>
          <p:cNvSpPr txBox="1">
            <a:spLocks/>
          </p:cNvSpPr>
          <p:nvPr/>
        </p:nvSpPr>
        <p:spPr>
          <a:xfrm>
            <a:off x="2086375" y="7622683"/>
            <a:ext cx="17183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Public (date, contribution)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chemeClr val="bg1">
                    <a:lumMod val="50000"/>
                  </a:schemeClr>
                </a:solidFill>
              </a:rPr>
              <a:t>Private</a:t>
            </a:r>
            <a:endParaRPr lang="fr-FR" sz="1050" dirty="0">
              <a:solidFill>
                <a:schemeClr val="bg1">
                  <a:lumMod val="50000"/>
                </a:schemeClr>
              </a:solidFill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D28A7ACA-244E-6836-6B64-4BD32A630FC2}"/>
              </a:ext>
            </a:extLst>
          </p:cNvPr>
          <p:cNvSpPr txBox="1">
            <a:spLocks/>
          </p:cNvSpPr>
          <p:nvPr/>
        </p:nvSpPr>
        <p:spPr>
          <a:xfrm>
            <a:off x="4582242" y="7141526"/>
            <a:ext cx="1401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cap="small" dirty="0">
                <a:solidFill>
                  <a:schemeClr val="accent4"/>
                </a:solidFill>
              </a:rPr>
              <a:t>Fundings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6544AF1D-0AC0-1F9D-79B1-C72AAA2573E9}"/>
              </a:ext>
            </a:extLst>
          </p:cNvPr>
          <p:cNvSpPr txBox="1">
            <a:spLocks noChangeAspect="1"/>
          </p:cNvSpPr>
          <p:nvPr/>
        </p:nvSpPr>
        <p:spPr>
          <a:xfrm>
            <a:off x="4072644" y="7395055"/>
            <a:ext cx="12110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Acquired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: </a:t>
            </a:r>
          </a:p>
          <a:p>
            <a:pPr algn="ct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type, amounts, deadlines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8647C98D-62E5-4938-A482-28BF7AC1892D}"/>
              </a:ext>
            </a:extLst>
          </p:cNvPr>
          <p:cNvSpPr txBox="1">
            <a:spLocks noChangeAspect="1"/>
          </p:cNvSpPr>
          <p:nvPr/>
        </p:nvSpPr>
        <p:spPr>
          <a:xfrm>
            <a:off x="5281848" y="7395055"/>
            <a:ext cx="12110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Needed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</a:rPr>
              <a:t> :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algn="ctr"/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XXX k€ seeking </a:t>
            </a:r>
          </a:p>
        </p:txBody>
      </p:sp>
      <p:sp>
        <p:nvSpPr>
          <p:cNvPr id="101" name="Google Shape;83;p1">
            <a:extLst>
              <a:ext uri="{FF2B5EF4-FFF2-40B4-BE49-F238E27FC236}">
                <a16:creationId xmlns:a16="http://schemas.microsoft.com/office/drawing/2014/main" id="{702036AA-D4F3-34B9-3063-4F0DDE894139}"/>
              </a:ext>
            </a:extLst>
          </p:cNvPr>
          <p:cNvSpPr>
            <a:spLocks/>
          </p:cNvSpPr>
          <p:nvPr/>
        </p:nvSpPr>
        <p:spPr>
          <a:xfrm>
            <a:off x="3966633" y="7995219"/>
            <a:ext cx="2812332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 drivers 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SWOT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Ability to meet deadline / Requirement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access strategy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CF0320BF-AF78-1D3B-E701-88AE846AC0AA}"/>
              </a:ext>
            </a:extLst>
          </p:cNvPr>
          <p:cNvSpPr txBox="1">
            <a:spLocks/>
          </p:cNvSpPr>
          <p:nvPr/>
        </p:nvSpPr>
        <p:spPr>
          <a:xfrm>
            <a:off x="448059" y="4122526"/>
            <a:ext cx="155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>
                <a:solidFill>
                  <a:schemeClr val="accent5"/>
                </a:solidFill>
              </a:rPr>
              <a:t>Business model</a:t>
            </a:r>
          </a:p>
        </p:txBody>
      </p:sp>
      <p:sp>
        <p:nvSpPr>
          <p:cNvPr id="104" name="Rectangle : coins arrondis 103">
            <a:extLst>
              <a:ext uri="{FF2B5EF4-FFF2-40B4-BE49-F238E27FC236}">
                <a16:creationId xmlns:a16="http://schemas.microsoft.com/office/drawing/2014/main" id="{D9B3ADF6-3D9B-82E0-688D-E52D690FB4CF}"/>
              </a:ext>
            </a:extLst>
          </p:cNvPr>
          <p:cNvSpPr>
            <a:spLocks/>
          </p:cNvSpPr>
          <p:nvPr/>
        </p:nvSpPr>
        <p:spPr>
          <a:xfrm>
            <a:off x="3294043" y="4234246"/>
            <a:ext cx="3437833" cy="12595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you can use diagrams or computer graphics</a:t>
            </a:r>
            <a:endParaRPr lang="fr-FR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6C7F5859-E8C2-20B4-C50A-965A3A0379D6}"/>
              </a:ext>
            </a:extLst>
          </p:cNvPr>
          <p:cNvSpPr txBox="1">
            <a:spLocks/>
          </p:cNvSpPr>
          <p:nvPr/>
        </p:nvSpPr>
        <p:spPr>
          <a:xfrm>
            <a:off x="100764" y="4566320"/>
            <a:ext cx="3120010" cy="948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tabLst>
                <a:tab pos="457200" algn="l"/>
              </a:tabLst>
            </a:pP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Competitive advantages 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technology, partnership….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457200" algn="l"/>
              </a:tabLst>
            </a:pP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Growth strategy 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457200" algn="l"/>
              </a:tabLst>
            </a:pP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 status 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patents status, license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457200" algn="l"/>
              </a:tabLst>
            </a:pP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Company stage 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PoC / Industrialization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457200" algn="l"/>
              </a:tabLst>
            </a:pP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TRL </a:t>
            </a:r>
            <a:r>
              <a:rPr lang="en-US" sz="1050" b="1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stage</a:t>
            </a:r>
            <a:endParaRPr lang="fr-FR" sz="105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8" name="Image 107" descr="Une image contenant Dessin d’enfant, conception, trépied&#10;&#10;Description générée automatiquement">
            <a:extLst>
              <a:ext uri="{FF2B5EF4-FFF2-40B4-BE49-F238E27FC236}">
                <a16:creationId xmlns:a16="http://schemas.microsoft.com/office/drawing/2014/main" id="{C7350A2E-9315-F078-E341-6665D51011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" y="4102586"/>
            <a:ext cx="313729" cy="313729"/>
          </a:xfrm>
          <a:prstGeom prst="rect">
            <a:avLst/>
          </a:prstGeom>
        </p:spPr>
      </p:pic>
      <p:sp>
        <p:nvSpPr>
          <p:cNvPr id="109" name="ZoneTexte 108">
            <a:extLst>
              <a:ext uri="{FF2B5EF4-FFF2-40B4-BE49-F238E27FC236}">
                <a16:creationId xmlns:a16="http://schemas.microsoft.com/office/drawing/2014/main" id="{B971A2B2-7075-B3A7-31E5-33105BC89F40}"/>
              </a:ext>
            </a:extLst>
          </p:cNvPr>
          <p:cNvSpPr txBox="1">
            <a:spLocks/>
          </p:cNvSpPr>
          <p:nvPr/>
        </p:nvSpPr>
        <p:spPr>
          <a:xfrm>
            <a:off x="3429285" y="9467399"/>
            <a:ext cx="1592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b="1" i="1" dirty="0">
                <a:solidFill>
                  <a:schemeClr val="bg1">
                    <a:lumMod val="50000"/>
                  </a:schemeClr>
                </a:solidFill>
              </a:rPr>
              <a:t>12</a:t>
            </a:r>
            <a:r>
              <a:rPr lang="fr-FR" sz="1000" b="1" i="1" baseline="30000" dirty="0">
                <a:solidFill>
                  <a:schemeClr val="bg1">
                    <a:lumMod val="50000"/>
                  </a:schemeClr>
                </a:solidFill>
              </a:rPr>
              <a:t>th </a:t>
            </a:r>
            <a:r>
              <a:rPr lang="fr-FR" sz="1000" b="1" i="1" dirty="0">
                <a:solidFill>
                  <a:schemeClr val="bg1">
                    <a:lumMod val="50000"/>
                  </a:schemeClr>
                </a:solidFill>
              </a:rPr>
              <a:t>Antibody Industrial Symposium, 2024</a:t>
            </a:r>
          </a:p>
        </p:txBody>
      </p:sp>
      <p:pic>
        <p:nvPicPr>
          <p:cNvPr id="5" name="Image 4" descr="Une image contenant Graphique, symbole, capture d’écran, Caractère coloré&#10;&#10;Description générée automatiquement">
            <a:extLst>
              <a:ext uri="{FF2B5EF4-FFF2-40B4-BE49-F238E27FC236}">
                <a16:creationId xmlns:a16="http://schemas.microsoft.com/office/drawing/2014/main" id="{3185D0FF-0860-7D44-30B5-BFD5C6ED6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" y="734584"/>
            <a:ext cx="245622" cy="241584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22D033F-AE7B-BDAD-FAE2-5C05CC06CC3F}"/>
              </a:ext>
            </a:extLst>
          </p:cNvPr>
          <p:cNvCxnSpPr>
            <a:cxnSpLocks/>
          </p:cNvCxnSpPr>
          <p:nvPr/>
        </p:nvCxnSpPr>
        <p:spPr>
          <a:xfrm>
            <a:off x="247650" y="6352629"/>
            <a:ext cx="6478039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C1B4A94A-EC0E-0567-F8ED-74433455CDCB}"/>
              </a:ext>
            </a:extLst>
          </p:cNvPr>
          <p:cNvSpPr>
            <a:spLocks noChangeAspect="1"/>
          </p:cNvSpPr>
          <p:nvPr/>
        </p:nvSpPr>
        <p:spPr>
          <a:xfrm>
            <a:off x="1719533" y="6208791"/>
            <a:ext cx="288000" cy="2876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875A0C8-68A8-5268-947D-263927AAD78E}"/>
              </a:ext>
            </a:extLst>
          </p:cNvPr>
          <p:cNvSpPr>
            <a:spLocks noChangeAspect="1"/>
          </p:cNvSpPr>
          <p:nvPr/>
        </p:nvSpPr>
        <p:spPr>
          <a:xfrm>
            <a:off x="4325448" y="6208791"/>
            <a:ext cx="288000" cy="2876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1B75A98-E054-8E36-DEA5-D3B0AD09B3BC}"/>
              </a:ext>
            </a:extLst>
          </p:cNvPr>
          <p:cNvSpPr>
            <a:spLocks noChangeAspect="1"/>
          </p:cNvSpPr>
          <p:nvPr/>
        </p:nvSpPr>
        <p:spPr>
          <a:xfrm>
            <a:off x="6003494" y="6208791"/>
            <a:ext cx="288000" cy="28767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AFC7AC2-3AEF-6AFD-D52E-CCAB0718E6C4}"/>
              </a:ext>
            </a:extLst>
          </p:cNvPr>
          <p:cNvSpPr>
            <a:spLocks noChangeAspect="1"/>
          </p:cNvSpPr>
          <p:nvPr/>
        </p:nvSpPr>
        <p:spPr>
          <a:xfrm>
            <a:off x="2690075" y="6262730"/>
            <a:ext cx="180000" cy="17979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4FE1778-590E-B520-0FA5-35318A772A6E}"/>
              </a:ext>
            </a:extLst>
          </p:cNvPr>
          <p:cNvSpPr>
            <a:spLocks noChangeAspect="1"/>
          </p:cNvSpPr>
          <p:nvPr/>
        </p:nvSpPr>
        <p:spPr>
          <a:xfrm>
            <a:off x="3461059" y="6262730"/>
            <a:ext cx="180000" cy="17979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D315427-B244-E471-8878-4E69B9128F2A}"/>
              </a:ext>
            </a:extLst>
          </p:cNvPr>
          <p:cNvSpPr>
            <a:spLocks noChangeAspect="1"/>
          </p:cNvSpPr>
          <p:nvPr/>
        </p:nvSpPr>
        <p:spPr>
          <a:xfrm>
            <a:off x="5096328" y="6262730"/>
            <a:ext cx="180000" cy="17979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B98FEDE-EA06-6D3E-4495-85C4148A9BF3}"/>
              </a:ext>
            </a:extLst>
          </p:cNvPr>
          <p:cNvSpPr>
            <a:spLocks noChangeAspect="1"/>
          </p:cNvSpPr>
          <p:nvPr/>
        </p:nvSpPr>
        <p:spPr>
          <a:xfrm>
            <a:off x="962122" y="6262730"/>
            <a:ext cx="180000" cy="17979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F71A753-6F47-5F30-B459-B7C281E35D8C}"/>
              </a:ext>
            </a:extLst>
          </p:cNvPr>
          <p:cNvSpPr txBox="1">
            <a:spLocks/>
          </p:cNvSpPr>
          <p:nvPr/>
        </p:nvSpPr>
        <p:spPr>
          <a:xfrm>
            <a:off x="-4283" y="6383326"/>
            <a:ext cx="6605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Creation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58DA061-5F56-BC5C-BFE8-56254FCC7B83}"/>
              </a:ext>
            </a:extLst>
          </p:cNvPr>
          <p:cNvSpPr txBox="1">
            <a:spLocks/>
          </p:cNvSpPr>
          <p:nvPr/>
        </p:nvSpPr>
        <p:spPr>
          <a:xfrm>
            <a:off x="788690" y="5935820"/>
            <a:ext cx="526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accent4"/>
                </a:solidFill>
              </a:rPr>
              <a:t>date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68B9BE8-04DF-1373-659C-6582B29B9BFD}"/>
              </a:ext>
            </a:extLst>
          </p:cNvPr>
          <p:cNvSpPr txBox="1">
            <a:spLocks/>
          </p:cNvSpPr>
          <p:nvPr/>
        </p:nvSpPr>
        <p:spPr>
          <a:xfrm>
            <a:off x="1600101" y="5935820"/>
            <a:ext cx="526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accent4"/>
                </a:solidFill>
              </a:rPr>
              <a:t>date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64EB48C-72F3-803D-1053-102417806151}"/>
              </a:ext>
            </a:extLst>
          </p:cNvPr>
          <p:cNvSpPr txBox="1">
            <a:spLocks/>
          </p:cNvSpPr>
          <p:nvPr/>
        </p:nvSpPr>
        <p:spPr>
          <a:xfrm>
            <a:off x="2516643" y="5935820"/>
            <a:ext cx="526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accent4"/>
                </a:solidFill>
              </a:rPr>
              <a:t>date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308C252-A251-A1EF-0224-48BABEE06439}"/>
              </a:ext>
            </a:extLst>
          </p:cNvPr>
          <p:cNvSpPr txBox="1">
            <a:spLocks/>
          </p:cNvSpPr>
          <p:nvPr/>
        </p:nvSpPr>
        <p:spPr>
          <a:xfrm>
            <a:off x="3287627" y="5935820"/>
            <a:ext cx="526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accent4"/>
                </a:solidFill>
              </a:rPr>
              <a:t>date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AEEABBB-68DB-F997-F5E8-AFC1D1CB6B54}"/>
              </a:ext>
            </a:extLst>
          </p:cNvPr>
          <p:cNvSpPr txBox="1">
            <a:spLocks/>
          </p:cNvSpPr>
          <p:nvPr/>
        </p:nvSpPr>
        <p:spPr>
          <a:xfrm>
            <a:off x="4206016" y="5935820"/>
            <a:ext cx="526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accent4"/>
                </a:solidFill>
              </a:rPr>
              <a:t>date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557F993-8AD9-5C0B-3790-BFE04892044B}"/>
              </a:ext>
            </a:extLst>
          </p:cNvPr>
          <p:cNvSpPr txBox="1">
            <a:spLocks/>
          </p:cNvSpPr>
          <p:nvPr/>
        </p:nvSpPr>
        <p:spPr>
          <a:xfrm>
            <a:off x="4922896" y="5935820"/>
            <a:ext cx="526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accent4"/>
                </a:solidFill>
              </a:rPr>
              <a:t>date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D1264AD-E9F2-9498-E698-7B5E01218F0A}"/>
              </a:ext>
            </a:extLst>
          </p:cNvPr>
          <p:cNvSpPr txBox="1">
            <a:spLocks/>
          </p:cNvSpPr>
          <p:nvPr/>
        </p:nvSpPr>
        <p:spPr>
          <a:xfrm>
            <a:off x="5884062" y="5935820"/>
            <a:ext cx="526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accent4"/>
                </a:solidFill>
              </a:rPr>
              <a:t>date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65DC59A-124D-845F-8BD8-EBC894983986}"/>
              </a:ext>
            </a:extLst>
          </p:cNvPr>
          <p:cNvSpPr txBox="1">
            <a:spLocks/>
          </p:cNvSpPr>
          <p:nvPr/>
        </p:nvSpPr>
        <p:spPr>
          <a:xfrm>
            <a:off x="62571" y="5788205"/>
            <a:ext cx="5268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accent4"/>
                </a:solidFill>
              </a:rPr>
              <a:t>date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8EF4259-DFED-EE0B-6833-98F97A7C2BA4}"/>
              </a:ext>
            </a:extLst>
          </p:cNvPr>
          <p:cNvSpPr txBox="1">
            <a:spLocks/>
          </p:cNvSpPr>
          <p:nvPr/>
        </p:nvSpPr>
        <p:spPr>
          <a:xfrm>
            <a:off x="721836" y="6499120"/>
            <a:ext cx="6605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XXX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9A0D96B-C6CC-A0FA-D77D-46043F5B2871}"/>
              </a:ext>
            </a:extLst>
          </p:cNvPr>
          <p:cNvSpPr txBox="1">
            <a:spLocks/>
          </p:cNvSpPr>
          <p:nvPr/>
        </p:nvSpPr>
        <p:spPr>
          <a:xfrm>
            <a:off x="1533247" y="6499120"/>
            <a:ext cx="6605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XXX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B180D05-43A4-D89D-7DE0-9B5D2E668091}"/>
              </a:ext>
            </a:extLst>
          </p:cNvPr>
          <p:cNvSpPr txBox="1">
            <a:spLocks/>
          </p:cNvSpPr>
          <p:nvPr/>
        </p:nvSpPr>
        <p:spPr>
          <a:xfrm>
            <a:off x="2449789" y="6499120"/>
            <a:ext cx="6605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XXX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942254E-2831-813C-FBC5-AB560CB652F5}"/>
              </a:ext>
            </a:extLst>
          </p:cNvPr>
          <p:cNvSpPr txBox="1">
            <a:spLocks/>
          </p:cNvSpPr>
          <p:nvPr/>
        </p:nvSpPr>
        <p:spPr>
          <a:xfrm>
            <a:off x="3220773" y="6499120"/>
            <a:ext cx="6605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XXX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B226EF5-E28B-1DF6-28F6-3678F9001AC1}"/>
              </a:ext>
            </a:extLst>
          </p:cNvPr>
          <p:cNvSpPr txBox="1">
            <a:spLocks/>
          </p:cNvSpPr>
          <p:nvPr/>
        </p:nvSpPr>
        <p:spPr>
          <a:xfrm>
            <a:off x="4139162" y="6499120"/>
            <a:ext cx="6605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XXX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8375BB5-4EC3-BB1E-1A33-435C59535CD0}"/>
              </a:ext>
            </a:extLst>
          </p:cNvPr>
          <p:cNvSpPr txBox="1">
            <a:spLocks/>
          </p:cNvSpPr>
          <p:nvPr/>
        </p:nvSpPr>
        <p:spPr>
          <a:xfrm>
            <a:off x="4856042" y="6499120"/>
            <a:ext cx="6605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XXX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1E14A70-764C-5FD0-7C26-86A02C15EDEC}"/>
              </a:ext>
            </a:extLst>
          </p:cNvPr>
          <p:cNvSpPr txBox="1">
            <a:spLocks/>
          </p:cNvSpPr>
          <p:nvPr/>
        </p:nvSpPr>
        <p:spPr>
          <a:xfrm>
            <a:off x="5817208" y="6499120"/>
            <a:ext cx="6605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>
                <a:solidFill>
                  <a:schemeClr val="bg1">
                    <a:lumMod val="50000"/>
                  </a:schemeClr>
                </a:solidFill>
              </a:rPr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987305476"/>
      </p:ext>
    </p:extLst>
  </p:cSld>
  <p:clrMapOvr>
    <a:masterClrMapping/>
  </p:clrMapOvr>
</p:sld>
</file>

<file path=ppt/theme/theme1.xml><?xml version="1.0" encoding="utf-8"?>
<a:theme xmlns:a="http://schemas.openxmlformats.org/drawingml/2006/main" name="MabDesign charte graphique">
  <a:themeElements>
    <a:clrScheme name="MAB DESIG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Mab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bDesign charte graphique" id="{AC033FD3-7902-44DB-A8DB-62FFC1CF6ABC}" vid="{31BAC577-722D-46EC-AC48-A2A2CA2C94E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47b910-41bf-4669-bb82-ea47f74e0fac">
      <Terms xmlns="http://schemas.microsoft.com/office/infopath/2007/PartnerControls"/>
    </lcf76f155ced4ddcb4097134ff3c332f>
    <TaxCatchAll xmlns="2e921a49-a2a7-43a3-a55c-0ccd734072e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BA2507727D74F8ACDFD0633D4F541" ma:contentTypeVersion="15" ma:contentTypeDescription="Crée un document." ma:contentTypeScope="" ma:versionID="8ad75a0cc50a21110add1b4c6ebc59c3">
  <xsd:schema xmlns:xsd="http://www.w3.org/2001/XMLSchema" xmlns:xs="http://www.w3.org/2001/XMLSchema" xmlns:p="http://schemas.microsoft.com/office/2006/metadata/properties" xmlns:ns2="7347b910-41bf-4669-bb82-ea47f74e0fac" xmlns:ns3="2e921a49-a2a7-43a3-a55c-0ccd734072e7" targetNamespace="http://schemas.microsoft.com/office/2006/metadata/properties" ma:root="true" ma:fieldsID="5e23dae0e3885ee486c64d69ad3fe474" ns2:_="" ns3:_="">
    <xsd:import namespace="7347b910-41bf-4669-bb82-ea47f74e0fac"/>
    <xsd:import namespace="2e921a49-a2a7-43a3-a55c-0ccd734072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7b910-41bf-4669-bb82-ea47f74e0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fd9220fe-2549-41f3-a61b-2aeb46a20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21a49-a2a7-43a3-a55c-0ccd734072e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07aa478-449a-455d-9aad-bc87d7ad69aa}" ma:internalName="TaxCatchAll" ma:showField="CatchAllData" ma:web="2e921a49-a2a7-43a3-a55c-0ccd734072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50F04F-3339-49EF-8A67-8BADEDA24B61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7347b910-41bf-4669-bb82-ea47f74e0fac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2e921a49-a2a7-43a3-a55c-0ccd734072e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2C49C5-F9A7-4919-BE4F-9359B0DCB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47b910-41bf-4669-bb82-ea47f74e0fac"/>
    <ds:schemaRef ds:uri="2e921a49-a2a7-43a3-a55c-0ccd734072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4A0BED-7F98-46B5-839F-B02EB4CC58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MabDesign charte graphique</Template>
  <TotalTime>0</TotalTime>
  <Words>203</Words>
  <Application>Microsoft Office PowerPoint</Application>
  <PresentationFormat>Format A4 (210 x 297 mm)</PresentationFormat>
  <Paragraphs>56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Ubuntu</vt:lpstr>
      <vt:lpstr>Ubuntu Light</vt:lpstr>
      <vt:lpstr>Ubuntu Medium</vt:lpstr>
      <vt:lpstr>Unica One</vt:lpstr>
      <vt:lpstr>MabDesign charte graphique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Anabelle PERRIER</dc:creator>
  <cp:lastModifiedBy>Ana Sofia MACEIRA ANTUNES</cp:lastModifiedBy>
  <cp:revision>1</cp:revision>
  <dcterms:created xsi:type="dcterms:W3CDTF">2023-12-18T08:00:16Z</dcterms:created>
  <dcterms:modified xsi:type="dcterms:W3CDTF">2024-02-14T16:37:10Z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0x0101009BABA2507727D74F8ACDFD0633D4F541</vt:lpwstr>
  </property>
  <property fmtid="{D5CDD505-2E9C-101B-9397-08002B2CF9AE}" pid="3" name="MediaServiceImageTags">
    <vt:lpwstr/>
  </property>
</Properties>
</file>